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332" r:id="rId4"/>
    <p:sldId id="331" r:id="rId5"/>
    <p:sldId id="335" r:id="rId6"/>
    <p:sldId id="333" r:id="rId7"/>
    <p:sldId id="334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51" r:id="rId16"/>
    <p:sldId id="343" r:id="rId17"/>
    <p:sldId id="344" r:id="rId18"/>
    <p:sldId id="345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6" r:id="rId30"/>
    <p:sldId id="362" r:id="rId31"/>
    <p:sldId id="363" r:id="rId32"/>
    <p:sldId id="364" r:id="rId33"/>
    <p:sldId id="36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688" autoAdjust="0"/>
    <p:restoredTop sz="94660"/>
  </p:normalViewPr>
  <p:slideViewPr>
    <p:cSldViewPr>
      <p:cViewPr>
        <p:scale>
          <a:sx n="71" d="100"/>
          <a:sy n="71" d="100"/>
        </p:scale>
        <p:origin x="-1782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7EDB-6279-473C-9840-6A4E456B0DB0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B1A-3274-472F-9E11-493767AB90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1406" y="71414"/>
            <a:ext cx="9000000" cy="67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585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3218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7EDB-6279-473C-9840-6A4E456B0DB0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B1A-3274-472F-9E11-493767AB90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1406" y="71414"/>
            <a:ext cx="9000000" cy="67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281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7EDB-6279-473C-9840-6A4E456B0DB0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3EB1A-3274-472F-9E11-493767AB9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258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home.iitk.ac.in/~anupam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ME 251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4600" dirty="0" err="1" smtClean="0">
                <a:solidFill>
                  <a:schemeClr val="tx1"/>
                </a:solidFill>
              </a:rPr>
              <a:t>Anupam</a:t>
            </a:r>
            <a:r>
              <a:rPr lang="en-US" sz="4600" dirty="0" smtClean="0">
                <a:solidFill>
                  <a:schemeClr val="tx1"/>
                </a:solidFill>
              </a:rPr>
              <a:t> </a:t>
            </a:r>
            <a:r>
              <a:rPr lang="en-US" sz="4600" dirty="0" err="1" smtClean="0">
                <a:solidFill>
                  <a:schemeClr val="tx1"/>
                </a:solidFill>
              </a:rPr>
              <a:t>Saxena</a:t>
            </a:r>
            <a:endParaRPr lang="en-US" sz="46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Professor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Mechanical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Compliant and Robotic Systems Lab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Indian Institute of T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chnology Kanpur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05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we do what we do ?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9024" y="6345816"/>
            <a:ext cx="4929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https://www.youtube.com/watch?v=Wlb_zdBjI5I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7747901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we do what we do ?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9024" y="6345816"/>
            <a:ext cx="4929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https://www.youtube.com/watch?v=Wlb_zdBjI5I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0846" y="1949350"/>
            <a:ext cx="5786478" cy="4339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42078"/>
            <a:ext cx="7758099" cy="436345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we do what we do ?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9024" y="6345816"/>
            <a:ext cx="4929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https://www.youtube.com/watch?v=Wlb_zdBjI5I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we do what we do ?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Image result for maria pia brid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7620000" cy="35718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86116" y="5643578"/>
            <a:ext cx="5143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https://www.gracesguide.co.uk/Maria_Pia_Bridge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we do what we do ?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2830" y="5643578"/>
            <a:ext cx="5572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https://www.discoverwalks.com/blog/things-to-do-around-the-eiffel-tower/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Image result for eiffel t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762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gustave eiff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786190"/>
            <a:ext cx="3286148" cy="26183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we do what we do ?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1736" y="6357958"/>
            <a:ext cx="5572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https://www.pinterest.ca/pin/204350901819707300/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88768"/>
            <a:ext cx="6296818" cy="4408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Image result for gustave eiff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786190"/>
            <a:ext cx="3286148" cy="26183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we do what we do ?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901812"/>
            <a:ext cx="6429419" cy="450138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71736" y="6357958"/>
            <a:ext cx="5572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https://www.pinterest.ca/pin/204350901819707300/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we do what we do ?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1736" y="6357958"/>
            <a:ext cx="5572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https://www.pinterest.ca/pin/204350901819707300/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Image result for gustave eiff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786190"/>
            <a:ext cx="3286148" cy="2618340"/>
          </a:xfrm>
          <a:prstGeom prst="rect">
            <a:avLst/>
          </a:prstGeom>
          <a:noFill/>
        </p:spPr>
      </p:pic>
      <p:pic>
        <p:nvPicPr>
          <p:cNvPr id="32774" name="Picture 6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21602"/>
            <a:ext cx="6572296" cy="4601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we do what we do ?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6" name="Picture 8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3"/>
            <a:ext cx="3500462" cy="466728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71736" y="6357958"/>
            <a:ext cx="5572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https://www.pinterest.ca/pin/204350901819707300/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Image result for gustave eiff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786190"/>
            <a:ext cx="3286148" cy="2618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we do what we do ?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1736" y="6357958"/>
            <a:ext cx="5572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https://www.pinterest.ca/pin/204350901819707300/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Image result for gustave eiff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786190"/>
            <a:ext cx="3286148" cy="2618340"/>
          </a:xfrm>
          <a:prstGeom prst="rect">
            <a:avLst/>
          </a:prstGeom>
          <a:noFill/>
        </p:spPr>
      </p:pic>
      <p:pic>
        <p:nvPicPr>
          <p:cNvPr id="32778" name="Picture 10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156" y="1906355"/>
            <a:ext cx="6429420" cy="4499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Prerequisite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N/A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Credits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5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Schedule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Lecture: 		WED (L19) 12:00-13:00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Tutorial: 		N/A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Practical: 		FRI 14:00-16:00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Tutors:		P.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Venkatinarayan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Ashish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Dutta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Instructor:	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Anupam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Saxena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we do what we do ?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80" name="Picture 12" descr="Image result for eiffel tower sketches gusta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28802"/>
            <a:ext cx="4286280" cy="446585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71736" y="6357958"/>
            <a:ext cx="5572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https://www.pinterest.ca/pin/204350901819707300/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Image result for gustave eiff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786190"/>
            <a:ext cx="3286148" cy="2618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we do what we do ?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2830" y="5643578"/>
            <a:ext cx="5572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https://www.tajmahal.gov.in/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mage result for taj mahal 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7072361" cy="3822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we do what we do ?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1498" y="6315095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New insights on the modular planning of the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Taj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Mahal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Balasubramaniam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/>
              <a:t>CURRENT SCIENCE, VOL. 97, NO. 1, 10 JULY 2009 </a:t>
            </a:r>
            <a:br>
              <a:rPr lang="en-US" sz="1200" dirty="0" smtClean="0"/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1802985" cy="471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857364"/>
            <a:ext cx="3205115" cy="452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 descr="Image result for r. balasubramanian kanpur"/>
          <p:cNvPicPr>
            <a:picLocks noChangeAspect="1" noChangeArrowheads="1"/>
          </p:cNvPicPr>
          <p:nvPr/>
        </p:nvPicPr>
        <p:blipFill>
          <a:blip r:embed="rId4"/>
          <a:srcRect l="24457" r="36141"/>
          <a:stretch>
            <a:fillRect/>
          </a:stretch>
        </p:blipFill>
        <p:spPr bwMode="auto">
          <a:xfrm>
            <a:off x="6143636" y="1643050"/>
            <a:ext cx="2357454" cy="4487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we do what we do ?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1498" y="6315095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New insights on the modular planning of the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Taj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Mahal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Balasubramaniam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/>
              <a:t>CURRENT SCIENCE, VOL. 97, NO. 1, 10 JULY 2009 </a:t>
            </a:r>
            <a:br>
              <a:rPr lang="en-US" sz="1200" dirty="0" smtClean="0"/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1802985" cy="471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2715" y="2857496"/>
            <a:ext cx="358720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we do what we do ?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1498" y="6315095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New insights on the modular planning of the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Taj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Mahal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Balasubramaniam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/>
              <a:t>CURRENT SCIENCE, VOL. 97, NO. 1, 10 JULY 2009 </a:t>
            </a:r>
            <a:br>
              <a:rPr lang="en-US" sz="1200" dirty="0" smtClean="0"/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2715" y="2857496"/>
            <a:ext cx="358720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 r="50276"/>
          <a:stretch>
            <a:fillRect/>
          </a:stretch>
        </p:blipFill>
        <p:spPr bwMode="auto">
          <a:xfrm>
            <a:off x="214282" y="2500306"/>
            <a:ext cx="2571768" cy="32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51105"/>
          <a:stretch>
            <a:fillRect/>
          </a:stretch>
        </p:blipFill>
        <p:spPr bwMode="auto">
          <a:xfrm>
            <a:off x="2714612" y="2500306"/>
            <a:ext cx="2528878" cy="32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we do what we do ?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1498" y="6315095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New insights on the modular planning of the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Taj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Mahal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Balasubramaniam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/>
              <a:t>CURRENT SCIENCE, VOL. 97, NO. 1, 10 JULY 2009 </a:t>
            </a:r>
            <a:br>
              <a:rPr lang="en-US" sz="1200" dirty="0" smtClean="0"/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2715" y="2857496"/>
            <a:ext cx="358720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866340"/>
            <a:ext cx="2383121" cy="461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857364"/>
            <a:ext cx="1802985" cy="471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we do what we do ?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1498" y="6315095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New insights on the modular planning of the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Taj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Mahal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Balasubramaniam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/>
              <a:t>CURRENT SCIENCE, VOL. 97, NO. 1, 10 JULY 2009 </a:t>
            </a:r>
            <a:br>
              <a:rPr lang="en-US" sz="1200" dirty="0" smtClean="0"/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2715" y="2857496"/>
            <a:ext cx="358720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4286280" cy="456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we do what we do ?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1498" y="6315095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New insights on the modular planning of the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Taj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Mahal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Balasubramaniam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/>
              <a:t>CURRENT SCIENCE, VOL. 97, NO. 1, 10 JULY 2009 </a:t>
            </a:r>
            <a:br>
              <a:rPr lang="en-US" sz="1200" dirty="0" smtClean="0"/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2715" y="2857496"/>
            <a:ext cx="358720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7403" y="2000240"/>
            <a:ext cx="3035969" cy="450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we do what we do ?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1498" y="6315095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New insights on the modular planning of the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Taj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Mahal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Balasubramaniam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/>
              <a:t>CURRENT SCIENCE, VOL. 97, NO. 1, 10 JULY 2009 </a:t>
            </a:r>
            <a:br>
              <a:rPr lang="en-US" sz="1200" dirty="0" smtClean="0"/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2715" y="2857496"/>
            <a:ext cx="358720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71472" y="1871652"/>
            <a:ext cx="65722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Summary: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modular planning of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Mahal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complex at Agra has been understood in a novel approach in terms of the traditional units of measure mentioned in the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Arthasastra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using a constant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angulam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of 1.763 cm and, in particular,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vitasti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measuring 12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angulams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The riverfront terrace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garden sections of the complex were planned using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square grids of 90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vitasti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the side, while the forecourt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caravanserai section using square grids of 60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vitasti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the side. The logical numbers that result for the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dimensions have been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analysed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to show the ease of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division of these numbers into symmetric elements,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including decimal divisions. A novel method by which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architectural structures of the subcontinent can be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understood is confirmed by the low percentage of errors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between the predicted and actual measurements of the </a:t>
            </a: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Mahal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complex. 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Traditional design principles and civil engineering skills of the Indian subcontinent were utilized in the construction of the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Taj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Mahal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we do what we do ?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1498" y="6315095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Chariot in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Bahubali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Image result for bahubali rath bhallaldev ra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87" t="27017" r="299" b="26492"/>
          <a:stretch/>
        </p:blipFill>
        <p:spPr bwMode="auto">
          <a:xfrm>
            <a:off x="616016" y="2442315"/>
            <a:ext cx="8329798" cy="38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Grading Policy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n-US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	Lab work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50%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	Mid </a:t>
            </a:r>
            <a:r>
              <a:rPr lang="en-US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20%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	End </a:t>
            </a:r>
            <a:r>
              <a:rPr lang="en-US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30%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Extra credit/Projects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+___%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		(as announced)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	Teaching Assistants: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Vitthal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Kartik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Manohar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Ishu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Agrawal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---, ---</a:t>
            </a:r>
          </a:p>
          <a:p>
            <a:pPr>
              <a:buNone/>
            </a:pPr>
            <a:endParaRPr lang="en-US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Lectures, Lab assignments and solutions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/>
              </a:rPr>
              <a:t>home.iitk.ac.in/~</a:t>
            </a:r>
            <a:r>
              <a:rPr lang="en-US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/>
              </a:rPr>
              <a:t>anupams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(Lecture notes and Lab manual)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PLEASE PRINT THE LAB MANUAL AND BRING IT TO CLASS</a:t>
            </a:r>
          </a:p>
          <a:p>
            <a:pPr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ALTERNATIVELY, WE WOULD MAKE IT AVAILABLE AT COPY POINT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we do what we do ?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Picture 4" descr="DSC080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214554"/>
            <a:ext cx="3905244" cy="260089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500562" y="4786322"/>
            <a:ext cx="41434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Larner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-Johnson needle valve,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Warragamba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Dam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0" name="Picture 6" descr="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09792"/>
            <a:ext cx="3945083" cy="264320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28596" y="4857760"/>
            <a:ext cx="35536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Butterfly Valve, MAT HYDRO INT.</a:t>
            </a:r>
          </a:p>
          <a:p>
            <a:r>
              <a:rPr lang="en-US" sz="1400" dirty="0" smtClean="0"/>
              <a:t>Butterfly valves are typically </a:t>
            </a:r>
            <a:r>
              <a:rPr lang="en-US" sz="1400" dirty="0" smtClean="0"/>
              <a:t>used </a:t>
            </a:r>
            <a:r>
              <a:rPr lang="en-US" sz="1400" dirty="0" smtClean="0"/>
              <a:t>in high flow </a:t>
            </a:r>
          </a:p>
          <a:p>
            <a:r>
              <a:rPr lang="en-US" sz="1400" dirty="0" smtClean="0"/>
              <a:t>rate dams and power plant projects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we do what we do ?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www.drawingskill.com/wp-content/uploads/1/Airplane-Engineering-Best-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8723996" cy="378621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28596" y="5643578"/>
            <a:ext cx="8572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http://www.drawingskill.com/wp-content/uploads/1/Airplane-Engineering-Best-Art.jpg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Types of Drawings: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910" y="2000240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Machine drawing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Provides details of a machine part or component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Orthographic/section views (top, front, profile etc.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9804" y="2656629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Production or working drawing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Machine drawings + additional details (tolerances, surface finish, processes etc.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804" y="3330668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Assembly drawing: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Various parts of a machine at (relatively) correct working locations ---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If the machine is too complex having large number of parts, then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sub-assembly drawings are made for each sub-assembly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Bill of Material (List of parts) provided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7454" y="4433335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Exploded Drawings: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Pictorial views of each component arranged in the same 	sequence they are to be assembled.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2413" y="5067871"/>
            <a:ext cx="8001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Patent drawings: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Self-explanatory pictorial drawings explaining an invention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210" y="5542036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Part drawing: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Detailed drawing of each part of a system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Installation drawing: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Location and dimensions of few important parts and overall dimensions of assembled system are given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Lab I (Warm up):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5163688" cy="4214842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85786" y="6215082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Draw the </a:t>
            </a:r>
            <a:r>
              <a:rPr lang="en-IN" b="1" dirty="0" smtClean="0"/>
              <a:t>full-section </a:t>
            </a:r>
            <a:r>
              <a:rPr lang="en-IN" dirty="0" smtClean="0"/>
              <a:t>front view and </a:t>
            </a:r>
            <a:r>
              <a:rPr lang="en-IN" b="1" dirty="0" smtClean="0"/>
              <a:t>half-section </a:t>
            </a:r>
            <a:r>
              <a:rPr lang="en-IN" dirty="0" smtClean="0"/>
              <a:t>side view of the object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OVERVIEW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2049800"/>
          <a:ext cx="8501124" cy="423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8826"/>
                <a:gridCol w="4000528"/>
                <a:gridCol w="1857388"/>
                <a:gridCol w="7143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LECTURES</a:t>
                      </a:r>
                    </a:p>
                    <a:p>
                      <a:pPr algn="ctr"/>
                      <a:r>
                        <a:rPr lang="en-US" sz="1600" dirty="0" smtClean="0"/>
                        <a:t>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 AUGUST</a:t>
                      </a:r>
                    </a:p>
                    <a:p>
                      <a:pPr algn="ctr"/>
                      <a:r>
                        <a:rPr lang="en-US" sz="1600" dirty="0" smtClean="0"/>
                        <a:t>8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AUGUST</a:t>
                      </a:r>
                    </a:p>
                    <a:p>
                      <a:pPr algn="ctr"/>
                      <a:r>
                        <a:rPr lang="en-US" sz="1600" dirty="0" smtClean="0"/>
                        <a:t>22</a:t>
                      </a:r>
                      <a:r>
                        <a:rPr lang="en-US" sz="1600" baseline="30000" dirty="0" smtClean="0"/>
                        <a:t>ND</a:t>
                      </a:r>
                      <a:r>
                        <a:rPr lang="en-US" sz="1600" dirty="0" smtClean="0"/>
                        <a:t> AUGUST</a:t>
                      </a:r>
                    </a:p>
                    <a:p>
                      <a:pPr algn="ctr"/>
                      <a:r>
                        <a:rPr lang="en-US" sz="1600" dirty="0" smtClean="0"/>
                        <a:t>29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AUGUST</a:t>
                      </a:r>
                    </a:p>
                    <a:p>
                      <a:pPr algn="ctr"/>
                      <a:r>
                        <a:rPr lang="en-US" sz="1600" dirty="0" smtClean="0"/>
                        <a:t>5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SEPTEMBER</a:t>
                      </a:r>
                    </a:p>
                    <a:p>
                      <a:pPr algn="ctr"/>
                      <a:r>
                        <a:rPr lang="en-US" sz="1600" dirty="0" smtClean="0"/>
                        <a:t>12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SEPTEMBER</a:t>
                      </a:r>
                    </a:p>
                    <a:p>
                      <a:pPr algn="ctr"/>
                      <a:r>
                        <a:rPr lang="en-US" sz="1600" dirty="0" smtClean="0"/>
                        <a:t>19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SEPTEMBER</a:t>
                      </a:r>
                    </a:p>
                    <a:p>
                      <a:pPr algn="ctr"/>
                      <a:r>
                        <a:rPr lang="en-US" sz="1600" dirty="0" smtClean="0"/>
                        <a:t>26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SEPTEMBER</a:t>
                      </a:r>
                    </a:p>
                    <a:p>
                      <a:pPr algn="ctr"/>
                      <a:r>
                        <a:rPr lang="en-US" sz="1600" dirty="0" smtClean="0"/>
                        <a:t>3</a:t>
                      </a:r>
                      <a:r>
                        <a:rPr lang="en-US" sz="1600" baseline="30000" dirty="0" smtClean="0"/>
                        <a:t>RD</a:t>
                      </a:r>
                      <a:r>
                        <a:rPr lang="en-US" sz="1600" dirty="0" smtClean="0"/>
                        <a:t> OCTOBER</a:t>
                      </a:r>
                    </a:p>
                    <a:p>
                      <a:pPr algn="ctr"/>
                      <a:r>
                        <a:rPr lang="en-US" sz="1600" dirty="0" smtClean="0"/>
                        <a:t>10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baseline="0" dirty="0" smtClean="0"/>
                        <a:t> OCTOBER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17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baseline="0" dirty="0" smtClean="0"/>
                        <a:t> OCTOBER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24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baseline="0" dirty="0" smtClean="0"/>
                        <a:t> OCTOBER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31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baseline="0" dirty="0" smtClean="0"/>
                        <a:t> OCTOBER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7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baseline="0" dirty="0" smtClean="0"/>
                        <a:t> NOVEMBER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14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baseline="0" dirty="0" smtClean="0"/>
                        <a:t> NOVEMBER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19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baseline="0" dirty="0" smtClean="0"/>
                        <a:t> NOVEMBER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TOPIC</a:t>
                      </a:r>
                    </a:p>
                    <a:p>
                      <a:pPr algn="ctr"/>
                      <a:r>
                        <a:rPr lang="en-US" sz="1600" dirty="0" smtClean="0"/>
                        <a:t>INTRODUCTION</a:t>
                      </a:r>
                    </a:p>
                    <a:p>
                      <a:pPr algn="ctr"/>
                      <a:r>
                        <a:rPr lang="en-US" sz="1600" dirty="0" smtClean="0"/>
                        <a:t>BELT ROLLER</a:t>
                      </a:r>
                      <a:r>
                        <a:rPr lang="en-US" sz="1600" baseline="0" dirty="0" smtClean="0"/>
                        <a:t> ASSEMBLY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NON RETURN VALVE</a:t>
                      </a:r>
                    </a:p>
                    <a:p>
                      <a:pPr algn="ctr"/>
                      <a:r>
                        <a:rPr lang="en-US" sz="1600" dirty="0" smtClean="0"/>
                        <a:t>FEED CHECK VALVE</a:t>
                      </a:r>
                    </a:p>
                    <a:p>
                      <a:pPr algn="ctr"/>
                      <a:r>
                        <a:rPr lang="en-US" sz="1600" dirty="0" smtClean="0"/>
                        <a:t>FASTENERS AND SCREW JACK ASSEMBLY</a:t>
                      </a:r>
                    </a:p>
                    <a:p>
                      <a:pPr algn="ctr"/>
                      <a:r>
                        <a:rPr lang="en-US" sz="1600" dirty="0" smtClean="0"/>
                        <a:t>COUPLINGS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MID SEM EXAM</a:t>
                      </a:r>
                    </a:p>
                    <a:p>
                      <a:pPr algn="ctr"/>
                      <a:r>
                        <a:rPr lang="en-US" sz="1600" dirty="0" smtClean="0"/>
                        <a:t>FUEL INJECTOR ASSEMBLY</a:t>
                      </a:r>
                    </a:p>
                    <a:p>
                      <a:pPr algn="ctr"/>
                      <a:r>
                        <a:rPr lang="en-US" sz="1600" dirty="0" smtClean="0"/>
                        <a:t>GEARS</a:t>
                      </a:r>
                    </a:p>
                    <a:p>
                      <a:pPr algn="ctr"/>
                      <a:r>
                        <a:rPr lang="en-US" sz="1600" dirty="0" smtClean="0"/>
                        <a:t>BEARINGS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MIDSEM RECESS</a:t>
                      </a:r>
                    </a:p>
                    <a:p>
                      <a:pPr algn="ctr"/>
                      <a:r>
                        <a:rPr lang="en-US" sz="1600" dirty="0" smtClean="0"/>
                        <a:t>FITS</a:t>
                      </a:r>
                      <a:r>
                        <a:rPr lang="en-US" sz="1600" baseline="0" dirty="0" smtClean="0"/>
                        <a:t> AND TOLERANCES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FITS AND TOLERANCES</a:t>
                      </a:r>
                    </a:p>
                    <a:p>
                      <a:pPr algn="ctr"/>
                      <a:r>
                        <a:rPr lang="en-US" sz="1600" dirty="0" smtClean="0"/>
                        <a:t>DESIGN PRINCIPLES</a:t>
                      </a:r>
                    </a:p>
                    <a:p>
                      <a:pPr algn="ctr"/>
                      <a:r>
                        <a:rPr lang="en-US" sz="1600" dirty="0" smtClean="0"/>
                        <a:t>DESIGN PRINCIPLES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END SEM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LABS</a:t>
                      </a:r>
                    </a:p>
                    <a:p>
                      <a:pPr algn="ctr"/>
                      <a:r>
                        <a:rPr lang="en-US" sz="1600" dirty="0" smtClean="0"/>
                        <a:t>3</a:t>
                      </a:r>
                      <a:r>
                        <a:rPr lang="en-US" sz="1600" baseline="30000" dirty="0" smtClean="0"/>
                        <a:t>RD</a:t>
                      </a:r>
                      <a:r>
                        <a:rPr lang="en-US" sz="1600" dirty="0" smtClean="0"/>
                        <a:t>  AUGUST</a:t>
                      </a:r>
                    </a:p>
                    <a:p>
                      <a:pPr algn="ctr"/>
                      <a:r>
                        <a:rPr lang="en-US" sz="1600" dirty="0" smtClean="0"/>
                        <a:t>10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AUGUST</a:t>
                      </a:r>
                    </a:p>
                    <a:p>
                      <a:pPr algn="ctr"/>
                      <a:r>
                        <a:rPr lang="en-US" sz="1600" dirty="0" smtClean="0"/>
                        <a:t>24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 AUGUST</a:t>
                      </a:r>
                    </a:p>
                    <a:p>
                      <a:pPr algn="ctr"/>
                      <a:r>
                        <a:rPr lang="en-US" sz="1600" dirty="0" smtClean="0"/>
                        <a:t>31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AUGUST</a:t>
                      </a:r>
                    </a:p>
                    <a:p>
                      <a:pPr algn="ctr"/>
                      <a:r>
                        <a:rPr lang="en-US" sz="1600" dirty="0" smtClean="0"/>
                        <a:t>7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SEPTEMBER</a:t>
                      </a:r>
                    </a:p>
                    <a:p>
                      <a:pPr algn="ctr"/>
                      <a:r>
                        <a:rPr lang="en-US" sz="1600" dirty="0" smtClean="0"/>
                        <a:t>14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SEPTEMBER</a:t>
                      </a:r>
                    </a:p>
                    <a:p>
                      <a:pPr algn="ctr"/>
                      <a:r>
                        <a:rPr lang="en-US" sz="1600" dirty="0" smtClean="0"/>
                        <a:t>21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SEPTEMBER</a:t>
                      </a:r>
                    </a:p>
                    <a:p>
                      <a:pPr algn="ctr"/>
                      <a:r>
                        <a:rPr lang="en-US" sz="1600" dirty="0" smtClean="0"/>
                        <a:t>28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SEPTEMBER</a:t>
                      </a:r>
                    </a:p>
                    <a:p>
                      <a:pPr algn="ctr"/>
                      <a:r>
                        <a:rPr lang="en-US" sz="1600" dirty="0" smtClean="0"/>
                        <a:t>5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 OCTOBER</a:t>
                      </a:r>
                    </a:p>
                    <a:p>
                      <a:pPr algn="ctr"/>
                      <a:r>
                        <a:rPr lang="en-US" sz="1600" dirty="0" smtClean="0"/>
                        <a:t>12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baseline="0" dirty="0" smtClean="0"/>
                        <a:t> OCTOBER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19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baseline="0" dirty="0" smtClean="0"/>
                        <a:t> OCTOBER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26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baseline="0" dirty="0" smtClean="0"/>
                        <a:t> OCTOBER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2</a:t>
                      </a:r>
                      <a:r>
                        <a:rPr lang="en-US" sz="1600" baseline="30000" dirty="0" smtClean="0"/>
                        <a:t>ND</a:t>
                      </a:r>
                      <a:r>
                        <a:rPr lang="en-US" sz="1600" baseline="0" dirty="0" smtClean="0"/>
                        <a:t>  NOVEMBER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9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baseline="0" dirty="0" smtClean="0"/>
                        <a:t> NOVEMBER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PROJECT !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---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1604" y="6357958"/>
            <a:ext cx="649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We shall choose examples, solve them and learn in the process --- 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0546" y="1700218"/>
            <a:ext cx="2320610" cy="272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OVERVIEW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6357958"/>
            <a:ext cx="649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We shall choose examples, solve them and learn in the process --- 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418" name="Group 417"/>
          <p:cNvGrpSpPr>
            <a:grpSpLocks noChangeAspect="1"/>
          </p:cNvGrpSpPr>
          <p:nvPr/>
        </p:nvGrpSpPr>
        <p:grpSpPr>
          <a:xfrm>
            <a:off x="928662" y="1928802"/>
            <a:ext cx="1731700" cy="1643074"/>
            <a:chOff x="2357010" y="1479768"/>
            <a:chExt cx="4290472" cy="4070890"/>
          </a:xfrm>
        </p:grpSpPr>
        <p:grpSp>
          <p:nvGrpSpPr>
            <p:cNvPr id="6" name="Group 304"/>
            <p:cNvGrpSpPr/>
            <p:nvPr/>
          </p:nvGrpSpPr>
          <p:grpSpPr>
            <a:xfrm flipH="1">
              <a:off x="5272893" y="2355640"/>
              <a:ext cx="1370809" cy="2909631"/>
              <a:chOff x="642910" y="1737286"/>
              <a:chExt cx="1370809" cy="2909631"/>
            </a:xfrm>
          </p:grpSpPr>
          <p:grpSp>
            <p:nvGrpSpPr>
              <p:cNvPr id="7" name="Group 157"/>
              <p:cNvGrpSpPr/>
              <p:nvPr/>
            </p:nvGrpSpPr>
            <p:grpSpPr>
              <a:xfrm>
                <a:off x="642910" y="1737286"/>
                <a:ext cx="1370809" cy="2909631"/>
                <a:chOff x="642910" y="1857364"/>
                <a:chExt cx="1370809" cy="2909631"/>
              </a:xfrm>
            </p:grpSpPr>
            <p:grpSp>
              <p:nvGrpSpPr>
                <p:cNvPr id="60" name="Group 196"/>
                <p:cNvGrpSpPr/>
                <p:nvPr/>
              </p:nvGrpSpPr>
              <p:grpSpPr>
                <a:xfrm>
                  <a:off x="642910" y="1857364"/>
                  <a:ext cx="1370809" cy="2701050"/>
                  <a:chOff x="1809682" y="2432606"/>
                  <a:chExt cx="1370809" cy="2701050"/>
                </a:xfrm>
              </p:grpSpPr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1809682" y="5125580"/>
                    <a:ext cx="1260000" cy="158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rot="5400000">
                    <a:off x="2954894" y="5022665"/>
                    <a:ext cx="216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rot="10800000">
                    <a:off x="2891449" y="4921463"/>
                    <a:ext cx="180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rot="16200000">
                    <a:off x="2826247" y="4850587"/>
                    <a:ext cx="144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1821646" y="4778587"/>
                    <a:ext cx="792000" cy="158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rot="5400000">
                    <a:off x="1633081" y="4951789"/>
                    <a:ext cx="360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V="1">
                    <a:off x="1818350" y="3335296"/>
                    <a:ext cx="792000" cy="1440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rot="5400000">
                    <a:off x="1442836" y="3606940"/>
                    <a:ext cx="2340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rot="5400000">
                    <a:off x="2268588" y="4149825"/>
                    <a:ext cx="1260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rot="10800000">
                    <a:off x="2612837" y="2436940"/>
                    <a:ext cx="468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3077324" y="2432606"/>
                    <a:ext cx="0" cy="1080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rot="10800000">
                    <a:off x="2907484" y="3512844"/>
                    <a:ext cx="162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2485438" y="2984652"/>
                    <a:ext cx="69505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5400000">
                    <a:off x="2846836" y="2534126"/>
                    <a:ext cx="0" cy="468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>
                    <a:off x="2846836" y="2962754"/>
                    <a:ext cx="0" cy="468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rot="10800000">
                    <a:off x="2452624" y="4773656"/>
                    <a:ext cx="0" cy="360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rot="10800000">
                    <a:off x="2023996" y="4765504"/>
                    <a:ext cx="0" cy="360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1" name="Straight Connector 60"/>
                <p:cNvCxnSpPr/>
                <p:nvPr/>
              </p:nvCxnSpPr>
              <p:spPr>
                <a:xfrm rot="5400000" flipH="1">
                  <a:off x="724011" y="4419469"/>
                  <a:ext cx="69505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607191" y="4107661"/>
                <a:ext cx="142876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cxnSpLocks noChangeAspect="1"/>
              </p:cNvCxnSpPr>
              <p:nvPr/>
            </p:nvCxnSpPr>
            <p:spPr>
              <a:xfrm rot="5400000" flipH="1" flipV="1">
                <a:off x="593482" y="4133400"/>
                <a:ext cx="216000" cy="10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cxnSpLocks noChangeAspect="1"/>
              </p:cNvCxnSpPr>
              <p:nvPr/>
            </p:nvCxnSpPr>
            <p:spPr>
              <a:xfrm rot="5400000" flipH="1" flipV="1">
                <a:off x="583488" y="4162230"/>
                <a:ext cx="28800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cxnSpLocks noChangeAspect="1"/>
              </p:cNvCxnSpPr>
              <p:nvPr/>
            </p:nvCxnSpPr>
            <p:spPr>
              <a:xfrm rot="5400000" flipH="1" flipV="1">
                <a:off x="605080" y="4171230"/>
                <a:ext cx="324000" cy="1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cxnSpLocks noChangeAspect="1"/>
              </p:cNvCxnSpPr>
              <p:nvPr/>
            </p:nvCxnSpPr>
            <p:spPr>
              <a:xfrm rot="5400000" flipH="1" flipV="1">
                <a:off x="664488" y="4242956"/>
                <a:ext cx="252000" cy="12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cxnSpLocks noChangeAspect="1"/>
              </p:cNvCxnSpPr>
              <p:nvPr/>
            </p:nvCxnSpPr>
            <p:spPr>
              <a:xfrm rot="5400000" flipH="1" flipV="1">
                <a:off x="741492" y="4317684"/>
                <a:ext cx="14400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cxnSpLocks noChangeAspect="1"/>
              </p:cNvCxnSpPr>
              <p:nvPr/>
            </p:nvCxnSpPr>
            <p:spPr>
              <a:xfrm rot="5400000" flipH="1" flipV="1">
                <a:off x="1263136" y="4112658"/>
                <a:ext cx="108000" cy="5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cxnSpLocks noChangeAspect="1"/>
              </p:cNvCxnSpPr>
              <p:nvPr/>
            </p:nvCxnSpPr>
            <p:spPr>
              <a:xfrm rot="5400000" flipH="1" flipV="1">
                <a:off x="1231002" y="4144230"/>
                <a:ext cx="216000" cy="10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cxnSpLocks noChangeAspect="1"/>
              </p:cNvCxnSpPr>
              <p:nvPr/>
            </p:nvCxnSpPr>
            <p:spPr>
              <a:xfrm rot="5400000" flipH="1" flipV="1">
                <a:off x="1199444" y="4171230"/>
                <a:ext cx="324000" cy="1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cxnSpLocks noChangeAspect="1"/>
              </p:cNvCxnSpPr>
              <p:nvPr/>
            </p:nvCxnSpPr>
            <p:spPr>
              <a:xfrm rot="5400000" flipH="1" flipV="1">
                <a:off x="1134196" y="3827598"/>
                <a:ext cx="792000" cy="39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cxnSpLocks noChangeAspect="1"/>
              </p:cNvCxnSpPr>
              <p:nvPr/>
            </p:nvCxnSpPr>
            <p:spPr>
              <a:xfrm rot="5400000" flipH="1" flipV="1">
                <a:off x="1215196" y="3894896"/>
                <a:ext cx="684000" cy="34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cxnSpLocks noChangeAspect="1"/>
              </p:cNvCxnSpPr>
              <p:nvPr/>
            </p:nvCxnSpPr>
            <p:spPr>
              <a:xfrm rot="5400000" flipH="1" flipV="1">
                <a:off x="1272294" y="3974432"/>
                <a:ext cx="612000" cy="30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cxnSpLocks noChangeAspect="1"/>
              </p:cNvCxnSpPr>
              <p:nvPr/>
            </p:nvCxnSpPr>
            <p:spPr>
              <a:xfrm rot="5400000" flipH="1" flipV="1">
                <a:off x="1356728" y="4055066"/>
                <a:ext cx="504000" cy="25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cxnSpLocks noChangeAspect="1"/>
              </p:cNvCxnSpPr>
              <p:nvPr/>
            </p:nvCxnSpPr>
            <p:spPr>
              <a:xfrm rot="5400000" flipH="1" flipV="1">
                <a:off x="1454734" y="4148606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cxnSpLocks noChangeAspect="1"/>
              </p:cNvCxnSpPr>
              <p:nvPr/>
            </p:nvCxnSpPr>
            <p:spPr>
              <a:xfrm rot="5400000" flipH="1" flipV="1">
                <a:off x="1517316" y="4215380"/>
                <a:ext cx="28800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cxnSpLocks noChangeAspect="1"/>
              </p:cNvCxnSpPr>
              <p:nvPr/>
            </p:nvCxnSpPr>
            <p:spPr>
              <a:xfrm rot="5400000" flipH="1" flipV="1">
                <a:off x="1615466" y="4278106"/>
                <a:ext cx="180000" cy="9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cxnSpLocks noChangeAspect="1"/>
              </p:cNvCxnSpPr>
              <p:nvPr/>
            </p:nvCxnSpPr>
            <p:spPr>
              <a:xfrm rot="5400000" flipH="1" flipV="1">
                <a:off x="1669480" y="4278106"/>
                <a:ext cx="180000" cy="9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cxnSpLocks noChangeAspect="1"/>
              </p:cNvCxnSpPr>
              <p:nvPr/>
            </p:nvCxnSpPr>
            <p:spPr>
              <a:xfrm rot="5400000" flipH="1" flipV="1">
                <a:off x="1722356" y="4278106"/>
                <a:ext cx="180000" cy="9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cxnSpLocks noChangeAspect="1"/>
              </p:cNvCxnSpPr>
              <p:nvPr/>
            </p:nvCxnSpPr>
            <p:spPr>
              <a:xfrm rot="5400000" flipH="1" flipV="1">
                <a:off x="1781634" y="4313112"/>
                <a:ext cx="14400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cxnSpLocks noChangeAspect="1"/>
              </p:cNvCxnSpPr>
              <p:nvPr/>
            </p:nvCxnSpPr>
            <p:spPr>
              <a:xfrm rot="5400000" flipH="1" flipV="1">
                <a:off x="1134196" y="3724156"/>
                <a:ext cx="792000" cy="39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cxnSpLocks noChangeAspect="1"/>
              </p:cNvCxnSpPr>
              <p:nvPr/>
            </p:nvCxnSpPr>
            <p:spPr>
              <a:xfrm rot="5400000" flipH="1" flipV="1">
                <a:off x="1300768" y="3566818"/>
                <a:ext cx="576000" cy="28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cxnSpLocks noChangeAspect="1"/>
              </p:cNvCxnSpPr>
              <p:nvPr/>
            </p:nvCxnSpPr>
            <p:spPr>
              <a:xfrm rot="5400000" flipH="1" flipV="1">
                <a:off x="1303016" y="3478702"/>
                <a:ext cx="576000" cy="28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cxnSpLocks noChangeAspect="1"/>
              </p:cNvCxnSpPr>
              <p:nvPr/>
            </p:nvCxnSpPr>
            <p:spPr>
              <a:xfrm rot="5400000" flipH="1" flipV="1">
                <a:off x="1296196" y="3402692"/>
                <a:ext cx="576000" cy="28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cxnSpLocks noChangeAspect="1"/>
              </p:cNvCxnSpPr>
              <p:nvPr/>
            </p:nvCxnSpPr>
            <p:spPr>
              <a:xfrm rot="5400000" flipH="1" flipV="1">
                <a:off x="1298444" y="3314680"/>
                <a:ext cx="576000" cy="28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cxnSpLocks noChangeAspect="1"/>
              </p:cNvCxnSpPr>
              <p:nvPr/>
            </p:nvCxnSpPr>
            <p:spPr>
              <a:xfrm rot="5400000" flipH="1" flipV="1">
                <a:off x="1298444" y="3212952"/>
                <a:ext cx="576000" cy="28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cxnSpLocks noChangeAspect="1"/>
              </p:cNvCxnSpPr>
              <p:nvPr/>
            </p:nvCxnSpPr>
            <p:spPr>
              <a:xfrm rot="5400000" flipH="1" flipV="1">
                <a:off x="1298444" y="3126084"/>
                <a:ext cx="576000" cy="28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cxnSpLocks noChangeAspect="1"/>
              </p:cNvCxnSpPr>
              <p:nvPr/>
            </p:nvCxnSpPr>
            <p:spPr>
              <a:xfrm rot="5400000" flipH="1" flipV="1">
                <a:off x="1298444" y="3038072"/>
                <a:ext cx="576000" cy="28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cxnSpLocks noChangeAspect="1"/>
              </p:cNvCxnSpPr>
              <p:nvPr/>
            </p:nvCxnSpPr>
            <p:spPr>
              <a:xfrm rot="5400000" flipH="1" flipV="1">
                <a:off x="1229892" y="2720954"/>
                <a:ext cx="86400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cxnSpLocks noChangeAspect="1"/>
              </p:cNvCxnSpPr>
              <p:nvPr/>
            </p:nvCxnSpPr>
            <p:spPr>
              <a:xfrm rot="5400000" flipH="1" flipV="1">
                <a:off x="1240496" y="2698306"/>
                <a:ext cx="792000" cy="39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cxnSpLocks noChangeAspect="1"/>
              </p:cNvCxnSpPr>
              <p:nvPr/>
            </p:nvCxnSpPr>
            <p:spPr>
              <a:xfrm rot="5400000" flipH="1" flipV="1">
                <a:off x="1277490" y="2666734"/>
                <a:ext cx="684000" cy="34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cxnSpLocks noChangeAspect="1"/>
              </p:cNvCxnSpPr>
              <p:nvPr/>
            </p:nvCxnSpPr>
            <p:spPr>
              <a:xfrm rot="5400000" flipH="1" flipV="1">
                <a:off x="1281198" y="2653306"/>
                <a:ext cx="612000" cy="30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cxnSpLocks noChangeAspect="1"/>
              </p:cNvCxnSpPr>
              <p:nvPr/>
            </p:nvCxnSpPr>
            <p:spPr>
              <a:xfrm rot="5400000" flipH="1" flipV="1">
                <a:off x="1317294" y="2626306"/>
                <a:ext cx="504000" cy="25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cxnSpLocks noChangeAspect="1"/>
              </p:cNvCxnSpPr>
              <p:nvPr/>
            </p:nvCxnSpPr>
            <p:spPr>
              <a:xfrm rot="5400000" flipH="1" flipV="1">
                <a:off x="1331010" y="2606592"/>
                <a:ext cx="432000" cy="21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cxnSpLocks noChangeAspect="1"/>
              </p:cNvCxnSpPr>
              <p:nvPr/>
            </p:nvCxnSpPr>
            <p:spPr>
              <a:xfrm rot="5400000" flipH="1" flipV="1">
                <a:off x="1368038" y="2576734"/>
                <a:ext cx="324000" cy="1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cxnSpLocks noChangeAspect="1"/>
              </p:cNvCxnSpPr>
              <p:nvPr/>
            </p:nvCxnSpPr>
            <p:spPr>
              <a:xfrm rot="5400000" flipH="1" flipV="1">
                <a:off x="1378032" y="2558734"/>
                <a:ext cx="252000" cy="12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cxnSpLocks noChangeAspect="1"/>
              </p:cNvCxnSpPr>
              <p:nvPr/>
            </p:nvCxnSpPr>
            <p:spPr>
              <a:xfrm rot="5400000" flipH="1" flipV="1">
                <a:off x="1415026" y="2540878"/>
                <a:ext cx="14400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cxnSpLocks noChangeAspect="1"/>
              </p:cNvCxnSpPr>
              <p:nvPr/>
            </p:nvCxnSpPr>
            <p:spPr>
              <a:xfrm rot="5400000" flipH="1" flipV="1">
                <a:off x="1427878" y="2518306"/>
                <a:ext cx="72000" cy="3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cxnSpLocks noChangeAspect="1"/>
              </p:cNvCxnSpPr>
              <p:nvPr/>
            </p:nvCxnSpPr>
            <p:spPr>
              <a:xfrm rot="5400000" flipH="1" flipV="1">
                <a:off x="1716934" y="2616456"/>
                <a:ext cx="252000" cy="12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cxnSpLocks noChangeAspect="1"/>
              </p:cNvCxnSpPr>
              <p:nvPr/>
            </p:nvCxnSpPr>
            <p:spPr>
              <a:xfrm rot="5400000" flipH="1" flipV="1">
                <a:off x="1776918" y="2679038"/>
                <a:ext cx="180000" cy="9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cxnSpLocks noChangeAspect="1"/>
              </p:cNvCxnSpPr>
              <p:nvPr/>
            </p:nvCxnSpPr>
            <p:spPr>
              <a:xfrm rot="5400000" flipH="1" flipV="1">
                <a:off x="1856506" y="2755480"/>
                <a:ext cx="72000" cy="3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cxnSpLocks noChangeAspect="1"/>
              </p:cNvCxnSpPr>
              <p:nvPr/>
            </p:nvCxnSpPr>
            <p:spPr>
              <a:xfrm rot="5400000" flipH="1" flipV="1">
                <a:off x="1437022" y="1759920"/>
                <a:ext cx="72000" cy="3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cxnSpLocks noChangeAspect="1"/>
              </p:cNvCxnSpPr>
              <p:nvPr/>
            </p:nvCxnSpPr>
            <p:spPr>
              <a:xfrm rot="5400000" flipH="1" flipV="1">
                <a:off x="1423594" y="1785350"/>
                <a:ext cx="14400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cxnSpLocks noChangeAspect="1"/>
              </p:cNvCxnSpPr>
              <p:nvPr/>
            </p:nvCxnSpPr>
            <p:spPr>
              <a:xfrm rot="5400000" flipH="1" flipV="1">
                <a:off x="1392310" y="1809492"/>
                <a:ext cx="252000" cy="12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cxnSpLocks noChangeAspect="1"/>
              </p:cNvCxnSpPr>
              <p:nvPr/>
            </p:nvCxnSpPr>
            <p:spPr>
              <a:xfrm rot="5400000" flipH="1" flipV="1">
                <a:off x="1387738" y="1829239"/>
                <a:ext cx="324000" cy="1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cxnSpLocks noChangeAspect="1"/>
              </p:cNvCxnSpPr>
              <p:nvPr/>
            </p:nvCxnSpPr>
            <p:spPr>
              <a:xfrm rot="5400000" flipH="1" flipV="1">
                <a:off x="1437454" y="1825778"/>
                <a:ext cx="324000" cy="1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cxnSpLocks noChangeAspect="1"/>
              </p:cNvCxnSpPr>
              <p:nvPr/>
            </p:nvCxnSpPr>
            <p:spPr>
              <a:xfrm rot="5400000" flipH="1" flipV="1">
                <a:off x="1490604" y="1818349"/>
                <a:ext cx="324000" cy="1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cxnSpLocks noChangeAspect="1"/>
              </p:cNvCxnSpPr>
              <p:nvPr/>
            </p:nvCxnSpPr>
            <p:spPr>
              <a:xfrm rot="5400000" flipH="1" flipV="1">
                <a:off x="1538346" y="1828677"/>
                <a:ext cx="324000" cy="1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cxnSpLocks noChangeAspect="1"/>
              </p:cNvCxnSpPr>
              <p:nvPr/>
            </p:nvCxnSpPr>
            <p:spPr>
              <a:xfrm rot="5400000" flipH="1" flipV="1">
                <a:off x="1594046" y="1824105"/>
                <a:ext cx="324000" cy="1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cxnSpLocks noChangeAspect="1"/>
              </p:cNvCxnSpPr>
              <p:nvPr/>
            </p:nvCxnSpPr>
            <p:spPr>
              <a:xfrm rot="5400000" flipH="1" flipV="1">
                <a:off x="1642624" y="1825778"/>
                <a:ext cx="324000" cy="1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cxnSpLocks noChangeAspect="1"/>
              </p:cNvCxnSpPr>
              <p:nvPr/>
            </p:nvCxnSpPr>
            <p:spPr>
              <a:xfrm rot="5400000" flipH="1" flipV="1">
                <a:off x="1721505" y="1867214"/>
                <a:ext cx="252000" cy="12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cxnSpLocks noChangeAspect="1"/>
              </p:cNvCxnSpPr>
              <p:nvPr/>
            </p:nvCxnSpPr>
            <p:spPr>
              <a:xfrm rot="5400000" flipH="1" flipV="1">
                <a:off x="1794774" y="1946894"/>
                <a:ext cx="14400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cxnSpLocks noChangeAspect="1"/>
              </p:cNvCxnSpPr>
              <p:nvPr/>
            </p:nvCxnSpPr>
            <p:spPr>
              <a:xfrm rot="5400000" flipH="1" flipV="1">
                <a:off x="1854210" y="2013668"/>
                <a:ext cx="72000" cy="3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513"/>
            <p:cNvGrpSpPr/>
            <p:nvPr/>
          </p:nvGrpSpPr>
          <p:grpSpPr>
            <a:xfrm>
              <a:off x="2357422" y="2353330"/>
              <a:ext cx="1370809" cy="2909631"/>
              <a:chOff x="642910" y="1737286"/>
              <a:chExt cx="1370809" cy="2909631"/>
            </a:xfrm>
          </p:grpSpPr>
          <p:grpSp>
            <p:nvGrpSpPr>
              <p:cNvPr id="80" name="Group 157"/>
              <p:cNvGrpSpPr/>
              <p:nvPr/>
            </p:nvGrpSpPr>
            <p:grpSpPr>
              <a:xfrm>
                <a:off x="642910" y="1737286"/>
                <a:ext cx="1370809" cy="2909631"/>
                <a:chOff x="642910" y="1857364"/>
                <a:chExt cx="1370809" cy="2909631"/>
              </a:xfrm>
            </p:grpSpPr>
            <p:grpSp>
              <p:nvGrpSpPr>
                <p:cNvPr id="133" name="Group 196"/>
                <p:cNvGrpSpPr/>
                <p:nvPr/>
              </p:nvGrpSpPr>
              <p:grpSpPr>
                <a:xfrm>
                  <a:off x="642910" y="1857364"/>
                  <a:ext cx="1370809" cy="2701050"/>
                  <a:chOff x="1809682" y="2432606"/>
                  <a:chExt cx="1370809" cy="2701050"/>
                </a:xfrm>
              </p:grpSpPr>
              <p:cxnSp>
                <p:nvCxnSpPr>
                  <p:cNvPr id="135" name="Straight Connector 134"/>
                  <p:cNvCxnSpPr/>
                  <p:nvPr/>
                </p:nvCxnSpPr>
                <p:spPr>
                  <a:xfrm>
                    <a:off x="1809682" y="5125580"/>
                    <a:ext cx="1260000" cy="158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 rot="5400000">
                    <a:off x="2954894" y="5022665"/>
                    <a:ext cx="216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 rot="10800000">
                    <a:off x="2891449" y="4921463"/>
                    <a:ext cx="180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 rot="16200000">
                    <a:off x="2826247" y="4850587"/>
                    <a:ext cx="144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1821646" y="4778587"/>
                    <a:ext cx="792000" cy="158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 rot="5400000">
                    <a:off x="1633081" y="4951789"/>
                    <a:ext cx="360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 flipV="1">
                    <a:off x="1818350" y="3335296"/>
                    <a:ext cx="792000" cy="1440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 rot="5400000">
                    <a:off x="1442836" y="3606940"/>
                    <a:ext cx="2340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 rot="5400000">
                    <a:off x="2268588" y="4149825"/>
                    <a:ext cx="1260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>
                  <a:xfrm rot="10800000">
                    <a:off x="2612837" y="2436940"/>
                    <a:ext cx="468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>
                    <a:off x="3077324" y="2432606"/>
                    <a:ext cx="0" cy="1080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 rot="10800000">
                    <a:off x="2907484" y="3512844"/>
                    <a:ext cx="162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 flipH="1">
                    <a:off x="2485438" y="2984652"/>
                    <a:ext cx="69505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 rot="5400000">
                    <a:off x="2846836" y="2534126"/>
                    <a:ext cx="0" cy="468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 rot="5400000">
                    <a:off x="2846836" y="2962754"/>
                    <a:ext cx="0" cy="468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>
                  <a:xfrm rot="10800000">
                    <a:off x="2452624" y="4773656"/>
                    <a:ext cx="0" cy="360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 rot="10800000">
                    <a:off x="2023996" y="4765504"/>
                    <a:ext cx="0" cy="360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4" name="Straight Connector 133"/>
                <p:cNvCxnSpPr/>
                <p:nvPr/>
              </p:nvCxnSpPr>
              <p:spPr>
                <a:xfrm rot="5400000" flipH="1">
                  <a:off x="724011" y="4419469"/>
                  <a:ext cx="69505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rot="5400000" flipH="1" flipV="1">
                <a:off x="607191" y="4107661"/>
                <a:ext cx="142876" cy="714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cxnSpLocks noChangeAspect="1"/>
              </p:cNvCxnSpPr>
              <p:nvPr/>
            </p:nvCxnSpPr>
            <p:spPr>
              <a:xfrm rot="5400000" flipH="1" flipV="1">
                <a:off x="593482" y="4133400"/>
                <a:ext cx="216000" cy="10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cxnSpLocks noChangeAspect="1"/>
              </p:cNvCxnSpPr>
              <p:nvPr/>
            </p:nvCxnSpPr>
            <p:spPr>
              <a:xfrm rot="5400000" flipH="1" flipV="1">
                <a:off x="583488" y="4162230"/>
                <a:ext cx="28800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cxnSpLocks noChangeAspect="1"/>
              </p:cNvCxnSpPr>
              <p:nvPr/>
            </p:nvCxnSpPr>
            <p:spPr>
              <a:xfrm rot="5400000" flipH="1" flipV="1">
                <a:off x="605080" y="4171230"/>
                <a:ext cx="324000" cy="1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cxnSpLocks noChangeAspect="1"/>
              </p:cNvCxnSpPr>
              <p:nvPr/>
            </p:nvCxnSpPr>
            <p:spPr>
              <a:xfrm rot="5400000" flipH="1" flipV="1">
                <a:off x="664488" y="4242956"/>
                <a:ext cx="252000" cy="12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cxnSpLocks noChangeAspect="1"/>
              </p:cNvCxnSpPr>
              <p:nvPr/>
            </p:nvCxnSpPr>
            <p:spPr>
              <a:xfrm rot="5400000" flipH="1" flipV="1">
                <a:off x="741492" y="4317684"/>
                <a:ext cx="14400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cxnSpLocks noChangeAspect="1"/>
              </p:cNvCxnSpPr>
              <p:nvPr/>
            </p:nvCxnSpPr>
            <p:spPr>
              <a:xfrm rot="5400000" flipH="1" flipV="1">
                <a:off x="1263136" y="4112658"/>
                <a:ext cx="108000" cy="5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cxnSpLocks noChangeAspect="1"/>
              </p:cNvCxnSpPr>
              <p:nvPr/>
            </p:nvCxnSpPr>
            <p:spPr>
              <a:xfrm rot="5400000" flipH="1" flipV="1">
                <a:off x="1231002" y="4144230"/>
                <a:ext cx="216000" cy="10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cxnSpLocks noChangeAspect="1"/>
              </p:cNvCxnSpPr>
              <p:nvPr/>
            </p:nvCxnSpPr>
            <p:spPr>
              <a:xfrm rot="5400000" flipH="1" flipV="1">
                <a:off x="1199444" y="4171230"/>
                <a:ext cx="324000" cy="1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cxnSpLocks noChangeAspect="1"/>
              </p:cNvCxnSpPr>
              <p:nvPr/>
            </p:nvCxnSpPr>
            <p:spPr>
              <a:xfrm rot="5400000" flipH="1" flipV="1">
                <a:off x="1134196" y="3827598"/>
                <a:ext cx="792000" cy="39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cxnSpLocks noChangeAspect="1"/>
              </p:cNvCxnSpPr>
              <p:nvPr/>
            </p:nvCxnSpPr>
            <p:spPr>
              <a:xfrm rot="5400000" flipH="1" flipV="1">
                <a:off x="1215196" y="3902516"/>
                <a:ext cx="684000" cy="34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cxnSpLocks noChangeAspect="1"/>
              </p:cNvCxnSpPr>
              <p:nvPr/>
            </p:nvCxnSpPr>
            <p:spPr>
              <a:xfrm rot="5400000" flipH="1" flipV="1">
                <a:off x="1272294" y="3974432"/>
                <a:ext cx="612000" cy="30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cxnSpLocks noChangeAspect="1"/>
              </p:cNvCxnSpPr>
              <p:nvPr/>
            </p:nvCxnSpPr>
            <p:spPr>
              <a:xfrm rot="5400000" flipH="1" flipV="1">
                <a:off x="1356728" y="4055066"/>
                <a:ext cx="504000" cy="25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cxnSpLocks noChangeAspect="1"/>
              </p:cNvCxnSpPr>
              <p:nvPr/>
            </p:nvCxnSpPr>
            <p:spPr>
              <a:xfrm rot="5400000" flipH="1" flipV="1">
                <a:off x="1454734" y="4148606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cxnSpLocks noChangeAspect="1"/>
              </p:cNvCxnSpPr>
              <p:nvPr/>
            </p:nvCxnSpPr>
            <p:spPr>
              <a:xfrm rot="5400000" flipH="1" flipV="1">
                <a:off x="1517316" y="4215380"/>
                <a:ext cx="28800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cxnSpLocks noChangeAspect="1"/>
              </p:cNvCxnSpPr>
              <p:nvPr/>
            </p:nvCxnSpPr>
            <p:spPr>
              <a:xfrm rot="5400000" flipH="1" flipV="1">
                <a:off x="1615466" y="4278106"/>
                <a:ext cx="180000" cy="9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cxnSpLocks noChangeAspect="1"/>
              </p:cNvCxnSpPr>
              <p:nvPr/>
            </p:nvCxnSpPr>
            <p:spPr>
              <a:xfrm rot="5400000" flipH="1" flipV="1">
                <a:off x="1669480" y="4278106"/>
                <a:ext cx="180000" cy="9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cxnSpLocks noChangeAspect="1"/>
              </p:cNvCxnSpPr>
              <p:nvPr/>
            </p:nvCxnSpPr>
            <p:spPr>
              <a:xfrm rot="5400000" flipH="1" flipV="1">
                <a:off x="1722356" y="4278106"/>
                <a:ext cx="180000" cy="9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cxnSpLocks noChangeAspect="1"/>
              </p:cNvCxnSpPr>
              <p:nvPr/>
            </p:nvCxnSpPr>
            <p:spPr>
              <a:xfrm rot="5400000" flipH="1" flipV="1">
                <a:off x="1781634" y="4313112"/>
                <a:ext cx="14400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cxnSpLocks noChangeAspect="1"/>
              </p:cNvCxnSpPr>
              <p:nvPr/>
            </p:nvCxnSpPr>
            <p:spPr>
              <a:xfrm rot="5400000" flipH="1" flipV="1">
                <a:off x="1134196" y="3724156"/>
                <a:ext cx="792000" cy="39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cxnSpLocks noChangeAspect="1"/>
              </p:cNvCxnSpPr>
              <p:nvPr/>
            </p:nvCxnSpPr>
            <p:spPr>
              <a:xfrm rot="5400000" flipH="1" flipV="1">
                <a:off x="1300768" y="3566818"/>
                <a:ext cx="576000" cy="28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cxnSpLocks noChangeAspect="1"/>
              </p:cNvCxnSpPr>
              <p:nvPr/>
            </p:nvCxnSpPr>
            <p:spPr>
              <a:xfrm rot="5400000" flipH="1" flipV="1">
                <a:off x="1303016" y="3478702"/>
                <a:ext cx="576000" cy="28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cxnSpLocks noChangeAspect="1"/>
              </p:cNvCxnSpPr>
              <p:nvPr/>
            </p:nvCxnSpPr>
            <p:spPr>
              <a:xfrm rot="5400000" flipH="1" flipV="1">
                <a:off x="1296196" y="3402692"/>
                <a:ext cx="576000" cy="28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cxnSpLocks noChangeAspect="1"/>
              </p:cNvCxnSpPr>
              <p:nvPr/>
            </p:nvCxnSpPr>
            <p:spPr>
              <a:xfrm rot="5400000" flipH="1" flipV="1">
                <a:off x="1298444" y="3314680"/>
                <a:ext cx="576000" cy="28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cxnSpLocks noChangeAspect="1"/>
              </p:cNvCxnSpPr>
              <p:nvPr/>
            </p:nvCxnSpPr>
            <p:spPr>
              <a:xfrm rot="5400000" flipH="1" flipV="1">
                <a:off x="1298444" y="3212952"/>
                <a:ext cx="576000" cy="28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cxnSpLocks noChangeAspect="1"/>
              </p:cNvCxnSpPr>
              <p:nvPr/>
            </p:nvCxnSpPr>
            <p:spPr>
              <a:xfrm rot="5400000" flipH="1" flipV="1">
                <a:off x="1298444" y="3126084"/>
                <a:ext cx="576000" cy="28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cxnSpLocks noChangeAspect="1"/>
              </p:cNvCxnSpPr>
              <p:nvPr/>
            </p:nvCxnSpPr>
            <p:spPr>
              <a:xfrm rot="5400000" flipH="1" flipV="1">
                <a:off x="1298444" y="3038072"/>
                <a:ext cx="576000" cy="28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cxnSpLocks noChangeAspect="1"/>
              </p:cNvCxnSpPr>
              <p:nvPr/>
            </p:nvCxnSpPr>
            <p:spPr>
              <a:xfrm rot="5400000" flipH="1" flipV="1">
                <a:off x="1229892" y="2720954"/>
                <a:ext cx="86400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cxnSpLocks noChangeAspect="1"/>
              </p:cNvCxnSpPr>
              <p:nvPr/>
            </p:nvCxnSpPr>
            <p:spPr>
              <a:xfrm rot="5400000" flipH="1" flipV="1">
                <a:off x="1240496" y="2698306"/>
                <a:ext cx="792000" cy="39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cxnSpLocks noChangeAspect="1"/>
              </p:cNvCxnSpPr>
              <p:nvPr/>
            </p:nvCxnSpPr>
            <p:spPr>
              <a:xfrm rot="5400000" flipH="1" flipV="1">
                <a:off x="1277490" y="2666734"/>
                <a:ext cx="684000" cy="34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cxnSpLocks noChangeAspect="1"/>
              </p:cNvCxnSpPr>
              <p:nvPr/>
            </p:nvCxnSpPr>
            <p:spPr>
              <a:xfrm rot="5400000" flipH="1" flipV="1">
                <a:off x="1281198" y="2653306"/>
                <a:ext cx="612000" cy="30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cxnSpLocks noChangeAspect="1"/>
              </p:cNvCxnSpPr>
              <p:nvPr/>
            </p:nvCxnSpPr>
            <p:spPr>
              <a:xfrm rot="5400000" flipH="1" flipV="1">
                <a:off x="1317294" y="2626306"/>
                <a:ext cx="504000" cy="25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cxnSpLocks noChangeAspect="1"/>
              </p:cNvCxnSpPr>
              <p:nvPr/>
            </p:nvCxnSpPr>
            <p:spPr>
              <a:xfrm rot="5400000" flipH="1" flipV="1">
                <a:off x="1331010" y="2606592"/>
                <a:ext cx="432000" cy="21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cxnSpLocks noChangeAspect="1"/>
              </p:cNvCxnSpPr>
              <p:nvPr/>
            </p:nvCxnSpPr>
            <p:spPr>
              <a:xfrm rot="5400000" flipH="1" flipV="1">
                <a:off x="1368038" y="2576734"/>
                <a:ext cx="324000" cy="1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cxnSpLocks noChangeAspect="1"/>
              </p:cNvCxnSpPr>
              <p:nvPr/>
            </p:nvCxnSpPr>
            <p:spPr>
              <a:xfrm rot="5400000" flipH="1" flipV="1">
                <a:off x="1378032" y="2558734"/>
                <a:ext cx="252000" cy="12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cxnSpLocks noChangeAspect="1"/>
              </p:cNvCxnSpPr>
              <p:nvPr/>
            </p:nvCxnSpPr>
            <p:spPr>
              <a:xfrm rot="5400000" flipH="1" flipV="1">
                <a:off x="1415026" y="2540878"/>
                <a:ext cx="14400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cxnSpLocks noChangeAspect="1"/>
              </p:cNvCxnSpPr>
              <p:nvPr/>
            </p:nvCxnSpPr>
            <p:spPr>
              <a:xfrm rot="5400000" flipH="1" flipV="1">
                <a:off x="1427878" y="2518306"/>
                <a:ext cx="72000" cy="3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cxnSpLocks noChangeAspect="1"/>
              </p:cNvCxnSpPr>
              <p:nvPr/>
            </p:nvCxnSpPr>
            <p:spPr>
              <a:xfrm rot="5400000" flipH="1" flipV="1">
                <a:off x="1716934" y="2616456"/>
                <a:ext cx="252000" cy="12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cxnSpLocks noChangeAspect="1"/>
              </p:cNvCxnSpPr>
              <p:nvPr/>
            </p:nvCxnSpPr>
            <p:spPr>
              <a:xfrm rot="5400000" flipH="1" flipV="1">
                <a:off x="1776918" y="2679038"/>
                <a:ext cx="180000" cy="9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cxnSpLocks noChangeAspect="1"/>
              </p:cNvCxnSpPr>
              <p:nvPr/>
            </p:nvCxnSpPr>
            <p:spPr>
              <a:xfrm rot="5400000" flipH="1" flipV="1">
                <a:off x="1856506" y="2755480"/>
                <a:ext cx="72000" cy="3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cxnSpLocks noChangeAspect="1"/>
              </p:cNvCxnSpPr>
              <p:nvPr/>
            </p:nvCxnSpPr>
            <p:spPr>
              <a:xfrm rot="5400000" flipH="1" flipV="1">
                <a:off x="1437022" y="1759920"/>
                <a:ext cx="72000" cy="3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cxnSpLocks noChangeAspect="1"/>
              </p:cNvCxnSpPr>
              <p:nvPr/>
            </p:nvCxnSpPr>
            <p:spPr>
              <a:xfrm rot="5400000" flipH="1" flipV="1">
                <a:off x="1423594" y="1785350"/>
                <a:ext cx="14400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>
                <a:cxnSpLocks noChangeAspect="1"/>
              </p:cNvCxnSpPr>
              <p:nvPr/>
            </p:nvCxnSpPr>
            <p:spPr>
              <a:xfrm rot="5400000" flipH="1" flipV="1">
                <a:off x="1392310" y="1809492"/>
                <a:ext cx="252000" cy="12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>
                <a:cxnSpLocks noChangeAspect="1"/>
              </p:cNvCxnSpPr>
              <p:nvPr/>
            </p:nvCxnSpPr>
            <p:spPr>
              <a:xfrm rot="5400000" flipH="1" flipV="1">
                <a:off x="1387738" y="1829239"/>
                <a:ext cx="324000" cy="1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>
                <a:cxnSpLocks noChangeAspect="1"/>
              </p:cNvCxnSpPr>
              <p:nvPr/>
            </p:nvCxnSpPr>
            <p:spPr>
              <a:xfrm rot="5400000" flipH="1" flipV="1">
                <a:off x="1437454" y="1825778"/>
                <a:ext cx="324000" cy="1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>
                <a:cxnSpLocks noChangeAspect="1"/>
              </p:cNvCxnSpPr>
              <p:nvPr/>
            </p:nvCxnSpPr>
            <p:spPr>
              <a:xfrm rot="5400000" flipH="1" flipV="1">
                <a:off x="1490604" y="1818349"/>
                <a:ext cx="324000" cy="1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cxnSpLocks noChangeAspect="1"/>
              </p:cNvCxnSpPr>
              <p:nvPr/>
            </p:nvCxnSpPr>
            <p:spPr>
              <a:xfrm rot="5400000" flipH="1" flipV="1">
                <a:off x="1538346" y="1828677"/>
                <a:ext cx="324000" cy="1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cxnSpLocks noChangeAspect="1"/>
              </p:cNvCxnSpPr>
              <p:nvPr/>
            </p:nvCxnSpPr>
            <p:spPr>
              <a:xfrm rot="5400000" flipH="1" flipV="1">
                <a:off x="1594046" y="1824105"/>
                <a:ext cx="324000" cy="1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cxnSpLocks noChangeAspect="1"/>
              </p:cNvCxnSpPr>
              <p:nvPr/>
            </p:nvCxnSpPr>
            <p:spPr>
              <a:xfrm rot="5400000" flipH="1" flipV="1">
                <a:off x="1642624" y="1825778"/>
                <a:ext cx="324000" cy="1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cxnSpLocks noChangeAspect="1"/>
              </p:cNvCxnSpPr>
              <p:nvPr/>
            </p:nvCxnSpPr>
            <p:spPr>
              <a:xfrm rot="5400000" flipH="1" flipV="1">
                <a:off x="1721505" y="1867214"/>
                <a:ext cx="252000" cy="12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>
                <a:cxnSpLocks noChangeAspect="1"/>
              </p:cNvCxnSpPr>
              <p:nvPr/>
            </p:nvCxnSpPr>
            <p:spPr>
              <a:xfrm rot="5400000" flipH="1" flipV="1">
                <a:off x="1794774" y="1946894"/>
                <a:ext cx="14400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>
                <a:cxnSpLocks noChangeAspect="1"/>
              </p:cNvCxnSpPr>
              <p:nvPr/>
            </p:nvCxnSpPr>
            <p:spPr>
              <a:xfrm rot="5400000" flipH="1" flipV="1">
                <a:off x="1854210" y="2013668"/>
                <a:ext cx="72000" cy="3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606"/>
            <p:cNvGrpSpPr/>
            <p:nvPr/>
          </p:nvGrpSpPr>
          <p:grpSpPr>
            <a:xfrm>
              <a:off x="3695778" y="1479768"/>
              <a:ext cx="1620000" cy="2853326"/>
              <a:chOff x="3672348" y="867280"/>
              <a:chExt cx="1620000" cy="2853326"/>
            </a:xfrm>
          </p:grpSpPr>
          <p:grpSp>
            <p:nvGrpSpPr>
              <p:cNvPr id="153" name="Group 529"/>
              <p:cNvGrpSpPr/>
              <p:nvPr/>
            </p:nvGrpSpPr>
            <p:grpSpPr>
              <a:xfrm>
                <a:off x="3672348" y="867280"/>
                <a:ext cx="1620000" cy="2849086"/>
                <a:chOff x="500034" y="2197904"/>
                <a:chExt cx="1620000" cy="2849086"/>
              </a:xfrm>
            </p:grpSpPr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849918" y="5046990"/>
                  <a:ext cx="936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rot="5400000">
                  <a:off x="1310034" y="2816458"/>
                  <a:ext cx="0" cy="162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rot="10800000">
                  <a:off x="857224" y="4314558"/>
                  <a:ext cx="0" cy="720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rot="10800000">
                  <a:off x="856152" y="2204588"/>
                  <a:ext cx="0" cy="720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849918" y="2210340"/>
                  <a:ext cx="936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 rot="10800000">
                  <a:off x="1786991" y="4283371"/>
                  <a:ext cx="0" cy="756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 rot="10800000">
                  <a:off x="1785919" y="2197904"/>
                  <a:ext cx="0" cy="756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 rot="16200000">
                  <a:off x="1304114" y="3335086"/>
                  <a:ext cx="0" cy="1440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 rot="16200000">
                  <a:off x="1299900" y="2477831"/>
                  <a:ext cx="0" cy="1440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 rot="10800000">
                  <a:off x="579901" y="4055971"/>
                  <a:ext cx="0" cy="108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rot="10800000">
                  <a:off x="2026573" y="4052572"/>
                  <a:ext cx="0" cy="108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865893" y="2357430"/>
                  <a:ext cx="285753" cy="672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flipV="1">
                  <a:off x="857224" y="2789714"/>
                  <a:ext cx="286876" cy="14287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864022" y="4310247"/>
                  <a:ext cx="286876" cy="14287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>
                  <a:off x="581229" y="4164412"/>
                  <a:ext cx="286876" cy="14287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flipV="1">
                  <a:off x="577390" y="2932590"/>
                  <a:ext cx="286876" cy="14287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flipH="1">
                  <a:off x="1454537" y="4303708"/>
                  <a:ext cx="286876" cy="14287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flipH="1" flipV="1">
                  <a:off x="1462718" y="2803192"/>
                  <a:ext cx="286876" cy="14287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flipH="1">
                  <a:off x="1735033" y="4164072"/>
                  <a:ext cx="286876" cy="14287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flipH="1" flipV="1">
                  <a:off x="1728076" y="2932472"/>
                  <a:ext cx="286876" cy="14287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flipV="1">
                  <a:off x="1440453" y="2353522"/>
                  <a:ext cx="352188" cy="7143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 flipH="1" flipV="1">
                  <a:off x="1441547" y="4817586"/>
                  <a:ext cx="352188" cy="7143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 flipH="1">
                  <a:off x="868949" y="4821494"/>
                  <a:ext cx="285753" cy="672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rot="10800000">
                  <a:off x="1150792" y="2431438"/>
                  <a:ext cx="0" cy="360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rot="10800000">
                  <a:off x="1449822" y="2434328"/>
                  <a:ext cx="0" cy="360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 rot="10800000">
                  <a:off x="1151885" y="4458008"/>
                  <a:ext cx="0" cy="360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rot="10800000">
                  <a:off x="1453621" y="4449372"/>
                  <a:ext cx="0" cy="360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4" name="Straight Connector 153"/>
              <p:cNvCxnSpPr>
                <a:cxnSpLocks noChangeAspect="1"/>
              </p:cNvCxnSpPr>
              <p:nvPr/>
            </p:nvCxnSpPr>
            <p:spPr>
              <a:xfrm rot="5400000" flipH="1" flipV="1">
                <a:off x="4007344" y="903280"/>
                <a:ext cx="14400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>
                <a:cxnSpLocks noChangeAspect="1"/>
              </p:cNvCxnSpPr>
              <p:nvPr/>
            </p:nvCxnSpPr>
            <p:spPr>
              <a:xfrm rot="5400000" flipH="1" flipV="1">
                <a:off x="4106856" y="931200"/>
                <a:ext cx="14400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cxnSpLocks noChangeAspect="1"/>
              </p:cNvCxnSpPr>
              <p:nvPr/>
            </p:nvCxnSpPr>
            <p:spPr>
              <a:xfrm rot="5400000" flipH="1" flipV="1">
                <a:off x="4187832" y="934858"/>
                <a:ext cx="180000" cy="9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>
                <a:cxnSpLocks noChangeAspect="1"/>
              </p:cNvCxnSpPr>
              <p:nvPr/>
            </p:nvCxnSpPr>
            <p:spPr>
              <a:xfrm rot="5400000" flipH="1" flipV="1">
                <a:off x="4271210" y="943858"/>
                <a:ext cx="216000" cy="10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>
                <a:cxnSpLocks noChangeAspect="1"/>
              </p:cNvCxnSpPr>
              <p:nvPr/>
            </p:nvCxnSpPr>
            <p:spPr>
              <a:xfrm rot="5400000" flipH="1" flipV="1">
                <a:off x="4226568" y="996220"/>
                <a:ext cx="432000" cy="21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cxnSpLocks noChangeAspect="1"/>
              </p:cNvCxnSpPr>
              <p:nvPr/>
            </p:nvCxnSpPr>
            <p:spPr>
              <a:xfrm rot="5400000" flipH="1" flipV="1">
                <a:off x="3938186" y="1131220"/>
                <a:ext cx="972000" cy="48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cxnSpLocks noChangeAspect="1"/>
              </p:cNvCxnSpPr>
              <p:nvPr/>
            </p:nvCxnSpPr>
            <p:spPr>
              <a:xfrm rot="5400000" flipH="1" flipV="1">
                <a:off x="3977176" y="1581348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>
                <a:cxnSpLocks noChangeAspect="1"/>
              </p:cNvCxnSpPr>
              <p:nvPr/>
            </p:nvCxnSpPr>
            <p:spPr>
              <a:xfrm rot="5400000" flipH="1" flipV="1">
                <a:off x="3900598" y="1638014"/>
                <a:ext cx="28800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cxnSpLocks noChangeAspect="1"/>
              </p:cNvCxnSpPr>
              <p:nvPr/>
            </p:nvCxnSpPr>
            <p:spPr>
              <a:xfrm rot="5400000" flipH="1" flipV="1">
                <a:off x="3798144" y="1688178"/>
                <a:ext cx="252000" cy="12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>
                <a:cxnSpLocks noChangeAspect="1"/>
              </p:cNvCxnSpPr>
              <p:nvPr/>
            </p:nvCxnSpPr>
            <p:spPr>
              <a:xfrm rot="5400000" flipH="1" flipV="1">
                <a:off x="3748746" y="1719038"/>
                <a:ext cx="180000" cy="9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cxnSpLocks noChangeAspect="1"/>
              </p:cNvCxnSpPr>
              <p:nvPr/>
            </p:nvCxnSpPr>
            <p:spPr>
              <a:xfrm rot="5400000" flipH="1" flipV="1">
                <a:off x="4135876" y="1364104"/>
                <a:ext cx="648000" cy="32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cxnSpLocks noChangeAspect="1"/>
              </p:cNvCxnSpPr>
              <p:nvPr/>
            </p:nvCxnSpPr>
            <p:spPr>
              <a:xfrm rot="5400000" flipH="1" flipV="1">
                <a:off x="4652460" y="926240"/>
                <a:ext cx="180000" cy="9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>
                <a:cxnSpLocks noChangeAspect="1"/>
              </p:cNvCxnSpPr>
              <p:nvPr/>
            </p:nvCxnSpPr>
            <p:spPr>
              <a:xfrm rot="5400000" flipH="1" flipV="1">
                <a:off x="4294350" y="1533108"/>
                <a:ext cx="432000" cy="21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>
                <a:cxnSpLocks noChangeAspect="1"/>
              </p:cNvCxnSpPr>
              <p:nvPr/>
            </p:nvCxnSpPr>
            <p:spPr>
              <a:xfrm rot="5400000" flipH="1" flipV="1">
                <a:off x="4755272" y="934858"/>
                <a:ext cx="180000" cy="9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>
                <a:cxnSpLocks noChangeAspect="1"/>
              </p:cNvCxnSpPr>
              <p:nvPr/>
            </p:nvCxnSpPr>
            <p:spPr>
              <a:xfrm rot="5400000" flipH="1" flipV="1">
                <a:off x="4425106" y="1586262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cxnSpLocks noChangeAspect="1"/>
              </p:cNvCxnSpPr>
              <p:nvPr/>
            </p:nvCxnSpPr>
            <p:spPr>
              <a:xfrm rot="5400000" flipH="1" flipV="1">
                <a:off x="4537456" y="1633102"/>
                <a:ext cx="324000" cy="1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>
                <a:cxnSpLocks noChangeAspect="1"/>
              </p:cNvCxnSpPr>
              <p:nvPr/>
            </p:nvCxnSpPr>
            <p:spPr>
              <a:xfrm rot="5400000" flipH="1" flipV="1">
                <a:off x="4690814" y="1672580"/>
                <a:ext cx="252000" cy="12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>
                <a:cxnSpLocks noChangeAspect="1"/>
              </p:cNvCxnSpPr>
              <p:nvPr/>
            </p:nvCxnSpPr>
            <p:spPr>
              <a:xfrm rot="5400000" flipH="1" flipV="1">
                <a:off x="4810192" y="1693138"/>
                <a:ext cx="216000" cy="10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>
                <a:cxnSpLocks noChangeAspect="1"/>
              </p:cNvCxnSpPr>
              <p:nvPr/>
            </p:nvCxnSpPr>
            <p:spPr>
              <a:xfrm rot="5400000" flipH="1" flipV="1">
                <a:off x="4924252" y="1727656"/>
                <a:ext cx="180000" cy="9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>
                <a:cxnSpLocks noChangeAspect="1"/>
              </p:cNvCxnSpPr>
              <p:nvPr/>
            </p:nvCxnSpPr>
            <p:spPr>
              <a:xfrm rot="5400000" flipH="1" flipV="1">
                <a:off x="5046570" y="1767516"/>
                <a:ext cx="14400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4" name="Group 581"/>
              <p:cNvGrpSpPr/>
              <p:nvPr/>
            </p:nvGrpSpPr>
            <p:grpSpPr>
              <a:xfrm flipH="1" flipV="1">
                <a:off x="3780324" y="2710708"/>
                <a:ext cx="1360824" cy="1009898"/>
                <a:chOff x="5497754" y="2921954"/>
                <a:chExt cx="1360824" cy="1009898"/>
              </a:xfrm>
            </p:grpSpPr>
            <p:cxnSp>
              <p:nvCxnSpPr>
                <p:cNvPr id="175" name="Straight Connector 174"/>
                <p:cNvCxnSpPr>
                  <a:cxnSpLocks noChangeAspect="1"/>
                </p:cNvCxnSpPr>
                <p:nvPr/>
              </p:nvCxnSpPr>
              <p:spPr>
                <a:xfrm rot="5400000" flipH="1" flipV="1">
                  <a:off x="5711352" y="2957954"/>
                  <a:ext cx="144000" cy="7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>
                  <a:cxnSpLocks noChangeAspect="1"/>
                </p:cNvCxnSpPr>
                <p:nvPr/>
              </p:nvCxnSpPr>
              <p:spPr>
                <a:xfrm rot="5400000" flipH="1" flipV="1">
                  <a:off x="5810864" y="2985874"/>
                  <a:ext cx="144000" cy="7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>
                  <a:cxnSpLocks noChangeAspect="1"/>
                </p:cNvCxnSpPr>
                <p:nvPr/>
              </p:nvCxnSpPr>
              <p:spPr>
                <a:xfrm rot="5400000" flipH="1" flipV="1">
                  <a:off x="5891840" y="2989532"/>
                  <a:ext cx="180000" cy="9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>
                  <a:cxnSpLocks noChangeAspect="1"/>
                </p:cNvCxnSpPr>
                <p:nvPr/>
              </p:nvCxnSpPr>
              <p:spPr>
                <a:xfrm rot="5400000" flipH="1" flipV="1">
                  <a:off x="5975218" y="2998532"/>
                  <a:ext cx="216000" cy="108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>
                  <a:cxnSpLocks noChangeAspect="1"/>
                </p:cNvCxnSpPr>
                <p:nvPr/>
              </p:nvCxnSpPr>
              <p:spPr>
                <a:xfrm rot="5400000" flipH="1" flipV="1">
                  <a:off x="5930576" y="3050894"/>
                  <a:ext cx="432000" cy="216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>
                  <a:cxnSpLocks noChangeAspect="1"/>
                </p:cNvCxnSpPr>
                <p:nvPr/>
              </p:nvCxnSpPr>
              <p:spPr>
                <a:xfrm rot="5400000" flipH="1" flipV="1">
                  <a:off x="5642194" y="3185894"/>
                  <a:ext cx="972000" cy="486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>
                  <a:cxnSpLocks noChangeAspect="1"/>
                </p:cNvCxnSpPr>
                <p:nvPr/>
              </p:nvCxnSpPr>
              <p:spPr>
                <a:xfrm rot="5400000" flipH="1" flipV="1">
                  <a:off x="5681184" y="3636022"/>
                  <a:ext cx="360000" cy="1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>
                  <a:cxnSpLocks noChangeAspect="1"/>
                </p:cNvCxnSpPr>
                <p:nvPr/>
              </p:nvCxnSpPr>
              <p:spPr>
                <a:xfrm rot="5400000" flipH="1" flipV="1">
                  <a:off x="5604606" y="3692688"/>
                  <a:ext cx="288000" cy="144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>
                  <a:cxnSpLocks noChangeAspect="1"/>
                </p:cNvCxnSpPr>
                <p:nvPr/>
              </p:nvCxnSpPr>
              <p:spPr>
                <a:xfrm rot="5400000" flipH="1" flipV="1">
                  <a:off x="5502152" y="3742852"/>
                  <a:ext cx="252000" cy="126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>
                  <a:cxnSpLocks noChangeAspect="1"/>
                </p:cNvCxnSpPr>
                <p:nvPr/>
              </p:nvCxnSpPr>
              <p:spPr>
                <a:xfrm rot="5400000" flipH="1" flipV="1">
                  <a:off x="5452754" y="3773712"/>
                  <a:ext cx="180000" cy="9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>
                  <a:cxnSpLocks noChangeAspect="1"/>
                </p:cNvCxnSpPr>
                <p:nvPr/>
              </p:nvCxnSpPr>
              <p:spPr>
                <a:xfrm rot="5400000" flipH="1" flipV="1">
                  <a:off x="5839884" y="3418778"/>
                  <a:ext cx="648000" cy="324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>
                  <a:cxnSpLocks noChangeAspect="1"/>
                </p:cNvCxnSpPr>
                <p:nvPr/>
              </p:nvCxnSpPr>
              <p:spPr>
                <a:xfrm rot="5400000" flipH="1" flipV="1">
                  <a:off x="6356468" y="2980914"/>
                  <a:ext cx="180000" cy="9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>
                  <a:cxnSpLocks noChangeAspect="1"/>
                </p:cNvCxnSpPr>
                <p:nvPr/>
              </p:nvCxnSpPr>
              <p:spPr>
                <a:xfrm rot="5400000" flipH="1" flipV="1">
                  <a:off x="5998358" y="3587782"/>
                  <a:ext cx="432000" cy="216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>
                  <a:cxnSpLocks noChangeAspect="1"/>
                </p:cNvCxnSpPr>
                <p:nvPr/>
              </p:nvCxnSpPr>
              <p:spPr>
                <a:xfrm rot="5400000" flipH="1" flipV="1">
                  <a:off x="6459280" y="2989532"/>
                  <a:ext cx="180000" cy="9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>
                  <a:cxnSpLocks noChangeAspect="1"/>
                </p:cNvCxnSpPr>
                <p:nvPr/>
              </p:nvCxnSpPr>
              <p:spPr>
                <a:xfrm rot="5400000" flipH="1" flipV="1">
                  <a:off x="6129114" y="3640936"/>
                  <a:ext cx="360000" cy="1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>
                  <a:cxnSpLocks noChangeAspect="1"/>
                </p:cNvCxnSpPr>
                <p:nvPr/>
              </p:nvCxnSpPr>
              <p:spPr>
                <a:xfrm rot="5400000" flipH="1" flipV="1">
                  <a:off x="6241464" y="3687776"/>
                  <a:ext cx="324000" cy="16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>
                  <a:cxnSpLocks noChangeAspect="1"/>
                </p:cNvCxnSpPr>
                <p:nvPr/>
              </p:nvCxnSpPr>
              <p:spPr>
                <a:xfrm rot="5400000" flipH="1" flipV="1">
                  <a:off x="6394822" y="3727254"/>
                  <a:ext cx="252000" cy="126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>
                  <a:cxnSpLocks noChangeAspect="1"/>
                </p:cNvCxnSpPr>
                <p:nvPr/>
              </p:nvCxnSpPr>
              <p:spPr>
                <a:xfrm rot="5400000" flipH="1" flipV="1">
                  <a:off x="6514200" y="3747812"/>
                  <a:ext cx="216000" cy="108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>
                  <a:cxnSpLocks noChangeAspect="1"/>
                </p:cNvCxnSpPr>
                <p:nvPr/>
              </p:nvCxnSpPr>
              <p:spPr>
                <a:xfrm rot="5400000" flipH="1" flipV="1">
                  <a:off x="6628260" y="3782330"/>
                  <a:ext cx="180000" cy="9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>
                  <a:cxnSpLocks noChangeAspect="1"/>
                </p:cNvCxnSpPr>
                <p:nvPr/>
              </p:nvCxnSpPr>
              <p:spPr>
                <a:xfrm rot="5400000" flipH="1" flipV="1">
                  <a:off x="6750578" y="3822190"/>
                  <a:ext cx="144000" cy="7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2" name="Group 515"/>
            <p:cNvGrpSpPr/>
            <p:nvPr/>
          </p:nvGrpSpPr>
          <p:grpSpPr>
            <a:xfrm>
              <a:off x="2357010" y="4866658"/>
              <a:ext cx="4290472" cy="684000"/>
              <a:chOff x="2357010" y="5033162"/>
              <a:chExt cx="4290472" cy="684000"/>
            </a:xfrm>
          </p:grpSpPr>
          <p:grpSp>
            <p:nvGrpSpPr>
              <p:cNvPr id="223" name="Group 661"/>
              <p:cNvGrpSpPr/>
              <p:nvPr/>
            </p:nvGrpSpPr>
            <p:grpSpPr>
              <a:xfrm>
                <a:off x="2357010" y="5033162"/>
                <a:ext cx="4290472" cy="684000"/>
                <a:chOff x="626564" y="1773385"/>
                <a:chExt cx="4290472" cy="684000"/>
              </a:xfrm>
            </p:grpSpPr>
            <p:cxnSp>
              <p:nvCxnSpPr>
                <p:cNvPr id="262" name="Straight Connector 261"/>
                <p:cNvCxnSpPr/>
                <p:nvPr/>
              </p:nvCxnSpPr>
              <p:spPr>
                <a:xfrm>
                  <a:off x="2771800" y="1844824"/>
                  <a:ext cx="900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3657036" y="1844824"/>
                  <a:ext cx="0" cy="108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>
                  <a:off x="3657036" y="1952824"/>
                  <a:ext cx="1260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>
                  <a:off x="4917036" y="1952824"/>
                  <a:ext cx="0" cy="360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>
                  <a:off x="3657036" y="2307599"/>
                  <a:ext cx="1260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>
                  <a:off x="3657036" y="2199599"/>
                  <a:ext cx="0" cy="108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>
                  <a:off x="2771800" y="2206812"/>
                  <a:ext cx="900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 flipH="1">
                  <a:off x="1888734" y="1844823"/>
                  <a:ext cx="900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 flipH="1">
                  <a:off x="1886564" y="1844823"/>
                  <a:ext cx="0" cy="108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/>
                <p:nvPr/>
              </p:nvCxnSpPr>
              <p:spPr>
                <a:xfrm flipH="1">
                  <a:off x="626564" y="1952823"/>
                  <a:ext cx="126000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 flipH="1">
                  <a:off x="626564" y="1952823"/>
                  <a:ext cx="0" cy="360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/>
                <p:nvPr/>
              </p:nvCxnSpPr>
              <p:spPr>
                <a:xfrm flipH="1">
                  <a:off x="626564" y="2307598"/>
                  <a:ext cx="126000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/>
              </p:nvCxnSpPr>
              <p:spPr>
                <a:xfrm flipH="1">
                  <a:off x="1886564" y="2199598"/>
                  <a:ext cx="0" cy="108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/>
                <p:nvPr/>
              </p:nvCxnSpPr>
              <p:spPr>
                <a:xfrm flipH="1">
                  <a:off x="1888734" y="2206811"/>
                  <a:ext cx="900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/>
              </p:nvCxnSpPr>
              <p:spPr>
                <a:xfrm>
                  <a:off x="1057239" y="1773385"/>
                  <a:ext cx="0" cy="684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/>
                <p:cNvCxnSpPr/>
                <p:nvPr/>
              </p:nvCxnSpPr>
              <p:spPr>
                <a:xfrm>
                  <a:off x="1272239" y="1958048"/>
                  <a:ext cx="0" cy="3547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/>
              </p:nvCxnSpPr>
              <p:spPr>
                <a:xfrm>
                  <a:off x="841239" y="1952823"/>
                  <a:ext cx="0" cy="3547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/>
                <p:cNvCxnSpPr/>
                <p:nvPr/>
              </p:nvCxnSpPr>
              <p:spPr>
                <a:xfrm>
                  <a:off x="4481498" y="1804327"/>
                  <a:ext cx="0" cy="61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/>
              </p:nvCxnSpPr>
              <p:spPr>
                <a:xfrm>
                  <a:off x="4696498" y="1962723"/>
                  <a:ext cx="0" cy="3547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>
                <a:xfrm>
                  <a:off x="4265498" y="1957498"/>
                  <a:ext cx="0" cy="35477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4" name="Straight Connector 223"/>
              <p:cNvCxnSpPr>
                <a:cxnSpLocks noChangeAspect="1"/>
              </p:cNvCxnSpPr>
              <p:nvPr/>
            </p:nvCxnSpPr>
            <p:spPr>
              <a:xfrm rot="16200000" flipH="1">
                <a:off x="2454267" y="5257665"/>
                <a:ext cx="14400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>
                <a:cxnSpLocks noChangeAspect="1"/>
              </p:cNvCxnSpPr>
              <p:nvPr/>
            </p:nvCxnSpPr>
            <p:spPr>
              <a:xfrm rot="16200000" flipH="1">
                <a:off x="2278360" y="5301285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>
                <a:cxnSpLocks noChangeAspect="1"/>
              </p:cNvCxnSpPr>
              <p:nvPr/>
            </p:nvCxnSpPr>
            <p:spPr>
              <a:xfrm rot="16200000" flipH="1">
                <a:off x="2329887" y="5447065"/>
                <a:ext cx="14400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>
                <a:cxnSpLocks noChangeAspect="1"/>
              </p:cNvCxnSpPr>
              <p:nvPr/>
            </p:nvCxnSpPr>
            <p:spPr>
              <a:xfrm rot="16200000" flipH="1">
                <a:off x="3342882" y="5301969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>
                <a:cxnSpLocks noChangeAspect="1"/>
              </p:cNvCxnSpPr>
              <p:nvPr/>
            </p:nvCxnSpPr>
            <p:spPr>
              <a:xfrm rot="16200000" flipH="1">
                <a:off x="3238895" y="5305076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>
                <a:cxnSpLocks noChangeAspect="1"/>
              </p:cNvCxnSpPr>
              <p:nvPr/>
            </p:nvCxnSpPr>
            <p:spPr>
              <a:xfrm rot="16200000" flipH="1">
                <a:off x="3142020" y="5304928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>
                <a:cxnSpLocks noChangeAspect="1"/>
              </p:cNvCxnSpPr>
              <p:nvPr/>
            </p:nvCxnSpPr>
            <p:spPr>
              <a:xfrm rot="16200000" flipH="1">
                <a:off x="3038033" y="5308035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>
                <a:cxnSpLocks noChangeAspect="1"/>
              </p:cNvCxnSpPr>
              <p:nvPr/>
            </p:nvCxnSpPr>
            <p:spPr>
              <a:xfrm rot="16200000" flipH="1">
                <a:off x="2929471" y="5301969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>
                <a:cxnSpLocks noChangeAspect="1"/>
              </p:cNvCxnSpPr>
              <p:nvPr/>
            </p:nvCxnSpPr>
            <p:spPr>
              <a:xfrm rot="16200000" flipH="1">
                <a:off x="2957911" y="5434158"/>
                <a:ext cx="180000" cy="9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>
                <a:cxnSpLocks noChangeAspect="1"/>
              </p:cNvCxnSpPr>
              <p:nvPr/>
            </p:nvCxnSpPr>
            <p:spPr>
              <a:xfrm rot="16200000" flipH="1">
                <a:off x="3472526" y="5278708"/>
                <a:ext cx="252000" cy="12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>
                <a:cxnSpLocks noChangeAspect="1"/>
              </p:cNvCxnSpPr>
              <p:nvPr/>
            </p:nvCxnSpPr>
            <p:spPr>
              <a:xfrm rot="16200000" flipH="1">
                <a:off x="3565099" y="5272010"/>
                <a:ext cx="252000" cy="126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>
                <a:cxnSpLocks noChangeAspect="1"/>
              </p:cNvCxnSpPr>
              <p:nvPr/>
            </p:nvCxnSpPr>
            <p:spPr>
              <a:xfrm rot="16200000" flipH="1">
                <a:off x="3981522" y="5194600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>
                <a:cxnSpLocks noChangeAspect="1"/>
              </p:cNvCxnSpPr>
              <p:nvPr/>
            </p:nvCxnSpPr>
            <p:spPr>
              <a:xfrm rot="16200000" flipH="1">
                <a:off x="3877535" y="5197707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>
                <a:cxnSpLocks noChangeAspect="1"/>
              </p:cNvCxnSpPr>
              <p:nvPr/>
            </p:nvCxnSpPr>
            <p:spPr>
              <a:xfrm rot="16200000" flipH="1">
                <a:off x="3780660" y="5197559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>
                <a:cxnSpLocks noChangeAspect="1"/>
              </p:cNvCxnSpPr>
              <p:nvPr/>
            </p:nvCxnSpPr>
            <p:spPr>
              <a:xfrm rot="16200000" flipH="1">
                <a:off x="3676673" y="5200666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>
                <a:cxnSpLocks noChangeAspect="1"/>
              </p:cNvCxnSpPr>
              <p:nvPr/>
            </p:nvCxnSpPr>
            <p:spPr>
              <a:xfrm rot="16200000" flipH="1">
                <a:off x="3568111" y="5194600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>
                <a:cxnSpLocks noChangeAspect="1"/>
              </p:cNvCxnSpPr>
              <p:nvPr/>
            </p:nvCxnSpPr>
            <p:spPr>
              <a:xfrm rot="16200000" flipH="1">
                <a:off x="4393441" y="5194601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>
                <a:cxnSpLocks noChangeAspect="1"/>
              </p:cNvCxnSpPr>
              <p:nvPr/>
            </p:nvCxnSpPr>
            <p:spPr>
              <a:xfrm rot="16200000" flipH="1">
                <a:off x="4289454" y="5197708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>
                <a:cxnSpLocks noChangeAspect="1"/>
              </p:cNvCxnSpPr>
              <p:nvPr/>
            </p:nvCxnSpPr>
            <p:spPr>
              <a:xfrm rot="16200000" flipH="1">
                <a:off x="4192579" y="5197560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>
                <a:cxnSpLocks noChangeAspect="1"/>
              </p:cNvCxnSpPr>
              <p:nvPr/>
            </p:nvCxnSpPr>
            <p:spPr>
              <a:xfrm rot="16200000" flipH="1">
                <a:off x="4088592" y="5200667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>
                <a:cxnSpLocks noChangeAspect="1"/>
              </p:cNvCxnSpPr>
              <p:nvPr/>
            </p:nvCxnSpPr>
            <p:spPr>
              <a:xfrm rot="16200000" flipH="1">
                <a:off x="3980030" y="5194601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>
                <a:cxnSpLocks noChangeAspect="1"/>
              </p:cNvCxnSpPr>
              <p:nvPr/>
            </p:nvCxnSpPr>
            <p:spPr>
              <a:xfrm rot="16200000" flipH="1">
                <a:off x="4906219" y="5194601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>
                <a:cxnSpLocks noChangeAspect="1"/>
              </p:cNvCxnSpPr>
              <p:nvPr/>
            </p:nvCxnSpPr>
            <p:spPr>
              <a:xfrm rot="16200000" flipH="1">
                <a:off x="4802232" y="5197708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>
                <a:cxnSpLocks noChangeAspect="1"/>
              </p:cNvCxnSpPr>
              <p:nvPr/>
            </p:nvCxnSpPr>
            <p:spPr>
              <a:xfrm rot="16200000" flipH="1">
                <a:off x="4705357" y="5197560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>
                <a:cxnSpLocks noChangeAspect="1"/>
              </p:cNvCxnSpPr>
              <p:nvPr/>
            </p:nvCxnSpPr>
            <p:spPr>
              <a:xfrm rot="16200000" flipH="1">
                <a:off x="4601370" y="5200667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>
                <a:cxnSpLocks noChangeAspect="1"/>
              </p:cNvCxnSpPr>
              <p:nvPr/>
            </p:nvCxnSpPr>
            <p:spPr>
              <a:xfrm rot="16200000" flipH="1">
                <a:off x="4492808" y="5194601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>
                <a:cxnSpLocks noChangeAspect="1"/>
              </p:cNvCxnSpPr>
              <p:nvPr/>
            </p:nvCxnSpPr>
            <p:spPr>
              <a:xfrm rot="16200000" flipH="1">
                <a:off x="5186838" y="5221601"/>
                <a:ext cx="468000" cy="23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>
                <a:cxnSpLocks noChangeAspect="1"/>
              </p:cNvCxnSpPr>
              <p:nvPr/>
            </p:nvCxnSpPr>
            <p:spPr>
              <a:xfrm rot="16200000" flipH="1">
                <a:off x="5109851" y="5203472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>
                <a:cxnSpLocks noChangeAspect="1"/>
              </p:cNvCxnSpPr>
              <p:nvPr/>
            </p:nvCxnSpPr>
            <p:spPr>
              <a:xfrm rot="16200000" flipH="1">
                <a:off x="5001289" y="5197406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>
                <a:cxnSpLocks noChangeAspect="1"/>
              </p:cNvCxnSpPr>
              <p:nvPr/>
            </p:nvCxnSpPr>
            <p:spPr>
              <a:xfrm rot="16200000" flipH="1">
                <a:off x="5775933" y="5292919"/>
                <a:ext cx="28800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>
                <a:cxnSpLocks noChangeAspect="1"/>
              </p:cNvCxnSpPr>
              <p:nvPr/>
            </p:nvCxnSpPr>
            <p:spPr>
              <a:xfrm rot="16200000" flipH="1">
                <a:off x="5663485" y="5302805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>
                <a:cxnSpLocks noChangeAspect="1"/>
              </p:cNvCxnSpPr>
              <p:nvPr/>
            </p:nvCxnSpPr>
            <p:spPr>
              <a:xfrm rot="16200000" flipH="1">
                <a:off x="5566610" y="5302657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>
                <a:cxnSpLocks noChangeAspect="1"/>
              </p:cNvCxnSpPr>
              <p:nvPr/>
            </p:nvCxnSpPr>
            <p:spPr>
              <a:xfrm rot="16200000" flipH="1">
                <a:off x="5462623" y="5305764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>
                <a:cxnSpLocks noChangeAspect="1"/>
              </p:cNvCxnSpPr>
              <p:nvPr/>
            </p:nvCxnSpPr>
            <p:spPr>
              <a:xfrm rot="16200000" flipH="1">
                <a:off x="5354061" y="5299698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>
                <a:cxnSpLocks noChangeAspect="1"/>
              </p:cNvCxnSpPr>
              <p:nvPr/>
            </p:nvCxnSpPr>
            <p:spPr>
              <a:xfrm rot="16200000" flipH="1">
                <a:off x="5892910" y="5249816"/>
                <a:ext cx="14400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>
                <a:cxnSpLocks noChangeAspect="1"/>
              </p:cNvCxnSpPr>
              <p:nvPr/>
            </p:nvCxnSpPr>
            <p:spPr>
              <a:xfrm rot="16200000" flipH="1">
                <a:off x="6355806" y="5299698"/>
                <a:ext cx="36000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>
                <a:cxnSpLocks noChangeAspect="1"/>
              </p:cNvCxnSpPr>
              <p:nvPr/>
            </p:nvCxnSpPr>
            <p:spPr>
              <a:xfrm rot="16200000" flipH="1">
                <a:off x="6535852" y="5262528"/>
                <a:ext cx="14400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>
                <a:cxnSpLocks noChangeAspect="1"/>
              </p:cNvCxnSpPr>
              <p:nvPr/>
            </p:nvCxnSpPr>
            <p:spPr>
              <a:xfrm rot="16200000" flipH="1">
                <a:off x="6411472" y="5451928"/>
                <a:ext cx="14400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2" name="Straight Connector 281"/>
            <p:cNvCxnSpPr/>
            <p:nvPr/>
          </p:nvCxnSpPr>
          <p:spPr>
            <a:xfrm rot="10800000">
              <a:off x="3780675" y="2354676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10800000">
              <a:off x="5214942" y="2356669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4" name="Group 440"/>
            <p:cNvGrpSpPr/>
            <p:nvPr/>
          </p:nvGrpSpPr>
          <p:grpSpPr>
            <a:xfrm flipH="1">
              <a:off x="4435674" y="2357430"/>
              <a:ext cx="1044000" cy="1092070"/>
              <a:chOff x="714348" y="4857760"/>
              <a:chExt cx="1044000" cy="1092070"/>
            </a:xfrm>
          </p:grpSpPr>
          <p:grpSp>
            <p:nvGrpSpPr>
              <p:cNvPr id="285" name="Group 161"/>
              <p:cNvGrpSpPr/>
              <p:nvPr/>
            </p:nvGrpSpPr>
            <p:grpSpPr>
              <a:xfrm>
                <a:off x="714348" y="4857760"/>
                <a:ext cx="1044000" cy="1092070"/>
                <a:chOff x="2384992" y="1857364"/>
                <a:chExt cx="1044000" cy="1092070"/>
              </a:xfrm>
            </p:grpSpPr>
            <p:grpSp>
              <p:nvGrpSpPr>
                <p:cNvPr id="319" name="Group 52"/>
                <p:cNvGrpSpPr/>
                <p:nvPr/>
              </p:nvGrpSpPr>
              <p:grpSpPr>
                <a:xfrm>
                  <a:off x="2487214" y="1857364"/>
                  <a:ext cx="766758" cy="1092070"/>
                  <a:chOff x="3136900" y="1646286"/>
                  <a:chExt cx="766758" cy="1092070"/>
                </a:xfrm>
              </p:grpSpPr>
              <p:cxnSp>
                <p:nvCxnSpPr>
                  <p:cNvPr id="321" name="Straight Connector 320"/>
                  <p:cNvCxnSpPr/>
                  <p:nvPr/>
                </p:nvCxnSpPr>
                <p:spPr>
                  <a:xfrm rot="10800000">
                    <a:off x="3247442" y="2621706"/>
                    <a:ext cx="648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/>
                  <p:cNvCxnSpPr/>
                  <p:nvPr/>
                </p:nvCxnSpPr>
                <p:spPr>
                  <a:xfrm rot="16200000">
                    <a:off x="3849658" y="1812314"/>
                    <a:ext cx="108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/>
                  <p:cNvCxnSpPr/>
                  <p:nvPr/>
                </p:nvCxnSpPr>
                <p:spPr>
                  <a:xfrm rot="10800000">
                    <a:off x="3253620" y="1764450"/>
                    <a:ext cx="648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>
                  <a:xfrm rot="5400000">
                    <a:off x="3181109" y="1709286"/>
                    <a:ext cx="126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/>
                  <p:cNvCxnSpPr/>
                  <p:nvPr/>
                </p:nvCxnSpPr>
                <p:spPr>
                  <a:xfrm rot="5400000">
                    <a:off x="3181110" y="2675356"/>
                    <a:ext cx="126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/>
                  <p:cNvCxnSpPr/>
                  <p:nvPr/>
                </p:nvCxnSpPr>
                <p:spPr>
                  <a:xfrm rot="10800000">
                    <a:off x="3138840" y="1649186"/>
                    <a:ext cx="108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/>
                  <p:cNvCxnSpPr/>
                  <p:nvPr/>
                </p:nvCxnSpPr>
                <p:spPr>
                  <a:xfrm rot="10800000">
                    <a:off x="3136900" y="2729960"/>
                    <a:ext cx="108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8" name="Straight Connector 327"/>
                  <p:cNvCxnSpPr/>
                  <p:nvPr/>
                </p:nvCxnSpPr>
                <p:spPr>
                  <a:xfrm rot="5400000">
                    <a:off x="2871908" y="1919186"/>
                    <a:ext cx="540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9" name="Straight Connector 328"/>
                  <p:cNvCxnSpPr/>
                  <p:nvPr/>
                </p:nvCxnSpPr>
                <p:spPr>
                  <a:xfrm rot="5400000">
                    <a:off x="2871909" y="2466592"/>
                    <a:ext cx="540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0" name="Straight Connector 329"/>
                  <p:cNvCxnSpPr/>
                  <p:nvPr/>
                </p:nvCxnSpPr>
                <p:spPr>
                  <a:xfrm rot="16200000" flipV="1">
                    <a:off x="3518034" y="1479364"/>
                    <a:ext cx="0" cy="756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Connector 330"/>
                  <p:cNvCxnSpPr/>
                  <p:nvPr/>
                </p:nvCxnSpPr>
                <p:spPr>
                  <a:xfrm rot="16200000" flipV="1">
                    <a:off x="3516840" y="2131511"/>
                    <a:ext cx="0" cy="756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0" name="Straight Connector 319"/>
                <p:cNvCxnSpPr/>
                <p:nvPr/>
              </p:nvCxnSpPr>
              <p:spPr>
                <a:xfrm rot="10800000" flipH="1">
                  <a:off x="2384992" y="2406070"/>
                  <a:ext cx="10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6" name="Straight Connector 285"/>
              <p:cNvCxnSpPr>
                <a:cxnSpLocks noChangeAspect="1"/>
              </p:cNvCxnSpPr>
              <p:nvPr/>
            </p:nvCxnSpPr>
            <p:spPr>
              <a:xfrm flipV="1">
                <a:off x="823862" y="4857761"/>
                <a:ext cx="72000" cy="3656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>
                <a:cxnSpLocks noChangeAspect="1"/>
              </p:cNvCxnSpPr>
              <p:nvPr/>
            </p:nvCxnSpPr>
            <p:spPr>
              <a:xfrm flipV="1">
                <a:off x="823862" y="4870060"/>
                <a:ext cx="108000" cy="54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>
                <a:cxnSpLocks noChangeAspect="1"/>
              </p:cNvCxnSpPr>
              <p:nvPr/>
            </p:nvCxnSpPr>
            <p:spPr>
              <a:xfrm flipV="1">
                <a:off x="818586" y="4904598"/>
                <a:ext cx="108000" cy="54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>
                <a:cxnSpLocks noChangeAspect="1"/>
              </p:cNvCxnSpPr>
              <p:nvPr/>
            </p:nvCxnSpPr>
            <p:spPr>
              <a:xfrm flipV="1">
                <a:off x="818586" y="4937398"/>
                <a:ext cx="108000" cy="54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>
                <a:cxnSpLocks noChangeAspect="1"/>
              </p:cNvCxnSpPr>
              <p:nvPr/>
            </p:nvCxnSpPr>
            <p:spPr>
              <a:xfrm flipV="1">
                <a:off x="820324" y="4970198"/>
                <a:ext cx="108000" cy="54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>
                <a:cxnSpLocks noChangeAspect="1"/>
              </p:cNvCxnSpPr>
              <p:nvPr/>
            </p:nvCxnSpPr>
            <p:spPr>
              <a:xfrm flipV="1">
                <a:off x="824424" y="4980136"/>
                <a:ext cx="144000" cy="731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>
                <a:cxnSpLocks noChangeAspect="1"/>
              </p:cNvCxnSpPr>
              <p:nvPr/>
            </p:nvCxnSpPr>
            <p:spPr>
              <a:xfrm flipV="1">
                <a:off x="877724" y="4984236"/>
                <a:ext cx="144000" cy="731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>
                <a:cxnSpLocks noChangeAspect="1"/>
              </p:cNvCxnSpPr>
              <p:nvPr/>
            </p:nvCxnSpPr>
            <p:spPr>
              <a:xfrm flipV="1">
                <a:off x="936862" y="4984236"/>
                <a:ext cx="144000" cy="731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>
                <a:cxnSpLocks noChangeAspect="1"/>
              </p:cNvCxnSpPr>
              <p:nvPr/>
            </p:nvCxnSpPr>
            <p:spPr>
              <a:xfrm flipV="1">
                <a:off x="990162" y="4988336"/>
                <a:ext cx="144000" cy="731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>
                <a:cxnSpLocks noChangeAspect="1"/>
              </p:cNvCxnSpPr>
              <p:nvPr/>
            </p:nvCxnSpPr>
            <p:spPr>
              <a:xfrm flipV="1">
                <a:off x="1068052" y="4980136"/>
                <a:ext cx="144000" cy="731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>
                <a:cxnSpLocks noChangeAspect="1"/>
              </p:cNvCxnSpPr>
              <p:nvPr/>
            </p:nvCxnSpPr>
            <p:spPr>
              <a:xfrm flipV="1">
                <a:off x="1121352" y="4984236"/>
                <a:ext cx="144000" cy="731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>
                <a:cxnSpLocks noChangeAspect="1"/>
              </p:cNvCxnSpPr>
              <p:nvPr/>
            </p:nvCxnSpPr>
            <p:spPr>
              <a:xfrm flipV="1">
                <a:off x="1180490" y="4984236"/>
                <a:ext cx="144000" cy="731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>
                <a:cxnSpLocks noChangeAspect="1"/>
              </p:cNvCxnSpPr>
              <p:nvPr/>
            </p:nvCxnSpPr>
            <p:spPr>
              <a:xfrm flipV="1">
                <a:off x="1233790" y="4988336"/>
                <a:ext cx="144000" cy="731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>
                <a:cxnSpLocks noChangeAspect="1"/>
              </p:cNvCxnSpPr>
              <p:nvPr/>
            </p:nvCxnSpPr>
            <p:spPr>
              <a:xfrm flipV="1">
                <a:off x="1311066" y="4980136"/>
                <a:ext cx="144000" cy="731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>
                <a:cxnSpLocks noChangeAspect="1"/>
              </p:cNvCxnSpPr>
              <p:nvPr/>
            </p:nvCxnSpPr>
            <p:spPr>
              <a:xfrm flipV="1">
                <a:off x="1364366" y="4984236"/>
                <a:ext cx="144000" cy="731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>
                <a:cxnSpLocks noChangeAspect="1"/>
              </p:cNvCxnSpPr>
              <p:nvPr/>
            </p:nvCxnSpPr>
            <p:spPr>
              <a:xfrm flipV="1">
                <a:off x="1423504" y="4984236"/>
                <a:ext cx="144000" cy="731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>
                <a:cxnSpLocks noChangeAspect="1"/>
              </p:cNvCxnSpPr>
              <p:nvPr/>
            </p:nvCxnSpPr>
            <p:spPr>
              <a:xfrm flipV="1">
                <a:off x="1480904" y="5004923"/>
                <a:ext cx="108000" cy="54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>
                <a:cxnSpLocks noChangeAspect="1"/>
              </p:cNvCxnSpPr>
              <p:nvPr/>
            </p:nvCxnSpPr>
            <p:spPr>
              <a:xfrm flipV="1">
                <a:off x="849024" y="5890692"/>
                <a:ext cx="72000" cy="3656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>
                <a:cxnSpLocks noChangeAspect="1"/>
              </p:cNvCxnSpPr>
              <p:nvPr/>
            </p:nvCxnSpPr>
            <p:spPr>
              <a:xfrm flipV="1">
                <a:off x="818586" y="5857892"/>
                <a:ext cx="108000" cy="54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>
                <a:cxnSpLocks noChangeAspect="1"/>
              </p:cNvCxnSpPr>
              <p:nvPr/>
            </p:nvCxnSpPr>
            <p:spPr>
              <a:xfrm flipV="1">
                <a:off x="815662" y="5719116"/>
                <a:ext cx="72000" cy="3656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>
                <a:cxnSpLocks noChangeAspect="1"/>
              </p:cNvCxnSpPr>
              <p:nvPr/>
            </p:nvCxnSpPr>
            <p:spPr>
              <a:xfrm flipV="1">
                <a:off x="816224" y="5715016"/>
                <a:ext cx="144000" cy="731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>
                <a:cxnSpLocks noChangeAspect="1"/>
              </p:cNvCxnSpPr>
              <p:nvPr/>
            </p:nvCxnSpPr>
            <p:spPr>
              <a:xfrm flipV="1">
                <a:off x="816224" y="5715016"/>
                <a:ext cx="216000" cy="1097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>
                <a:cxnSpLocks noChangeAspect="1"/>
              </p:cNvCxnSpPr>
              <p:nvPr/>
            </p:nvCxnSpPr>
            <p:spPr>
              <a:xfrm flipV="1">
                <a:off x="824424" y="5723216"/>
                <a:ext cx="252000" cy="1279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>
                <a:cxnSpLocks noChangeAspect="1"/>
              </p:cNvCxnSpPr>
              <p:nvPr/>
            </p:nvCxnSpPr>
            <p:spPr>
              <a:xfrm flipV="1">
                <a:off x="824424" y="5719116"/>
                <a:ext cx="324000" cy="1645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>
                <a:cxnSpLocks noChangeAspect="1"/>
              </p:cNvCxnSpPr>
              <p:nvPr/>
            </p:nvCxnSpPr>
            <p:spPr>
              <a:xfrm flipV="1">
                <a:off x="1013914" y="5727316"/>
                <a:ext cx="180000" cy="914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>
                <a:cxnSpLocks noChangeAspect="1"/>
              </p:cNvCxnSpPr>
              <p:nvPr/>
            </p:nvCxnSpPr>
            <p:spPr>
              <a:xfrm flipV="1">
                <a:off x="1067438" y="5731416"/>
                <a:ext cx="180000" cy="914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>
                <a:cxnSpLocks noChangeAspect="1"/>
              </p:cNvCxnSpPr>
              <p:nvPr/>
            </p:nvCxnSpPr>
            <p:spPr>
              <a:xfrm flipV="1">
                <a:off x="1141714" y="5727316"/>
                <a:ext cx="180000" cy="914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>
                <a:cxnSpLocks noChangeAspect="1"/>
              </p:cNvCxnSpPr>
              <p:nvPr/>
            </p:nvCxnSpPr>
            <p:spPr>
              <a:xfrm flipV="1">
                <a:off x="1199338" y="5731416"/>
                <a:ext cx="180000" cy="914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>
                <a:cxnSpLocks noChangeAspect="1"/>
              </p:cNvCxnSpPr>
              <p:nvPr/>
            </p:nvCxnSpPr>
            <p:spPr>
              <a:xfrm flipV="1">
                <a:off x="1269418" y="5727316"/>
                <a:ext cx="180000" cy="914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>
                <a:cxnSpLocks noChangeAspect="1"/>
              </p:cNvCxnSpPr>
              <p:nvPr/>
            </p:nvCxnSpPr>
            <p:spPr>
              <a:xfrm flipV="1">
                <a:off x="1335242" y="5727316"/>
                <a:ext cx="180000" cy="914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>
                <a:cxnSpLocks noChangeAspect="1"/>
              </p:cNvCxnSpPr>
              <p:nvPr/>
            </p:nvCxnSpPr>
            <p:spPr>
              <a:xfrm flipV="1">
                <a:off x="1401318" y="5731416"/>
                <a:ext cx="180000" cy="914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>
                <a:cxnSpLocks noChangeAspect="1"/>
              </p:cNvCxnSpPr>
              <p:nvPr/>
            </p:nvCxnSpPr>
            <p:spPr>
              <a:xfrm flipV="1">
                <a:off x="1479442" y="5766140"/>
                <a:ext cx="108000" cy="548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>
                <a:cxnSpLocks noChangeAspect="1"/>
              </p:cNvCxnSpPr>
              <p:nvPr/>
            </p:nvCxnSpPr>
            <p:spPr>
              <a:xfrm flipV="1">
                <a:off x="1542904" y="5806954"/>
                <a:ext cx="36000" cy="182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2" name="Group 331"/>
            <p:cNvGrpSpPr/>
            <p:nvPr/>
          </p:nvGrpSpPr>
          <p:grpSpPr>
            <a:xfrm>
              <a:off x="3519318" y="2349052"/>
              <a:ext cx="1044000" cy="1101249"/>
              <a:chOff x="2500298" y="1736839"/>
              <a:chExt cx="1044000" cy="1101249"/>
            </a:xfrm>
          </p:grpSpPr>
          <p:grpSp>
            <p:nvGrpSpPr>
              <p:cNvPr id="333" name="Group 161"/>
              <p:cNvGrpSpPr/>
              <p:nvPr/>
            </p:nvGrpSpPr>
            <p:grpSpPr>
              <a:xfrm>
                <a:off x="2500298" y="1746018"/>
                <a:ext cx="1044000" cy="1092070"/>
                <a:chOff x="2384992" y="1857364"/>
                <a:chExt cx="1044000" cy="1092070"/>
              </a:xfrm>
            </p:grpSpPr>
            <p:grpSp>
              <p:nvGrpSpPr>
                <p:cNvPr id="367" name="Group 52"/>
                <p:cNvGrpSpPr/>
                <p:nvPr/>
              </p:nvGrpSpPr>
              <p:grpSpPr>
                <a:xfrm>
                  <a:off x="2487214" y="1857364"/>
                  <a:ext cx="766758" cy="1092070"/>
                  <a:chOff x="3136900" y="1646286"/>
                  <a:chExt cx="766758" cy="1092070"/>
                </a:xfrm>
              </p:grpSpPr>
              <p:cxnSp>
                <p:nvCxnSpPr>
                  <p:cNvPr id="369" name="Straight Connector 368"/>
                  <p:cNvCxnSpPr/>
                  <p:nvPr/>
                </p:nvCxnSpPr>
                <p:spPr>
                  <a:xfrm rot="10800000">
                    <a:off x="3247442" y="2621706"/>
                    <a:ext cx="648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Straight Connector 369"/>
                  <p:cNvCxnSpPr/>
                  <p:nvPr/>
                </p:nvCxnSpPr>
                <p:spPr>
                  <a:xfrm rot="16200000">
                    <a:off x="3849658" y="2568314"/>
                    <a:ext cx="108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Straight Connector 370"/>
                  <p:cNvCxnSpPr/>
                  <p:nvPr/>
                </p:nvCxnSpPr>
                <p:spPr>
                  <a:xfrm rot="10800000">
                    <a:off x="3253620" y="1764450"/>
                    <a:ext cx="648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Straight Connector 371"/>
                  <p:cNvCxnSpPr/>
                  <p:nvPr/>
                </p:nvCxnSpPr>
                <p:spPr>
                  <a:xfrm rot="5400000">
                    <a:off x="3181109" y="1709286"/>
                    <a:ext cx="126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Straight Connector 372"/>
                  <p:cNvCxnSpPr/>
                  <p:nvPr/>
                </p:nvCxnSpPr>
                <p:spPr>
                  <a:xfrm rot="5400000">
                    <a:off x="3181110" y="2675356"/>
                    <a:ext cx="126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4" name="Straight Connector 373"/>
                  <p:cNvCxnSpPr/>
                  <p:nvPr/>
                </p:nvCxnSpPr>
                <p:spPr>
                  <a:xfrm rot="10800000">
                    <a:off x="3138840" y="1649186"/>
                    <a:ext cx="108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5" name="Straight Connector 374"/>
                  <p:cNvCxnSpPr/>
                  <p:nvPr/>
                </p:nvCxnSpPr>
                <p:spPr>
                  <a:xfrm rot="10800000">
                    <a:off x="3136900" y="2729960"/>
                    <a:ext cx="108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6" name="Straight Connector 375"/>
                  <p:cNvCxnSpPr/>
                  <p:nvPr/>
                </p:nvCxnSpPr>
                <p:spPr>
                  <a:xfrm rot="5400000">
                    <a:off x="2871908" y="1919186"/>
                    <a:ext cx="540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Straight Connector 376"/>
                  <p:cNvCxnSpPr/>
                  <p:nvPr/>
                </p:nvCxnSpPr>
                <p:spPr>
                  <a:xfrm rot="5400000">
                    <a:off x="2871909" y="2466592"/>
                    <a:ext cx="540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Straight Connector 377"/>
                  <p:cNvCxnSpPr/>
                  <p:nvPr/>
                </p:nvCxnSpPr>
                <p:spPr>
                  <a:xfrm rot="16200000" flipV="1">
                    <a:off x="3518034" y="1479364"/>
                    <a:ext cx="0" cy="756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Straight Connector 378"/>
                  <p:cNvCxnSpPr/>
                  <p:nvPr/>
                </p:nvCxnSpPr>
                <p:spPr>
                  <a:xfrm rot="16200000" flipV="1">
                    <a:off x="3516840" y="2131511"/>
                    <a:ext cx="0" cy="756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68" name="Straight Connector 367"/>
                <p:cNvCxnSpPr/>
                <p:nvPr/>
              </p:nvCxnSpPr>
              <p:spPr>
                <a:xfrm rot="10800000" flipH="1">
                  <a:off x="2384992" y="2406070"/>
                  <a:ext cx="104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4" name="Straight Connector 333"/>
              <p:cNvCxnSpPr>
                <a:cxnSpLocks noChangeAspect="1"/>
              </p:cNvCxnSpPr>
              <p:nvPr/>
            </p:nvCxnSpPr>
            <p:spPr>
              <a:xfrm flipV="1">
                <a:off x="2609812" y="1736839"/>
                <a:ext cx="72000" cy="3656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>
                <a:cxnSpLocks noChangeAspect="1"/>
              </p:cNvCxnSpPr>
              <p:nvPr/>
            </p:nvCxnSpPr>
            <p:spPr>
              <a:xfrm flipV="1">
                <a:off x="2609812" y="1749138"/>
                <a:ext cx="108000" cy="54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>
                <a:cxnSpLocks noChangeAspect="1"/>
              </p:cNvCxnSpPr>
              <p:nvPr/>
            </p:nvCxnSpPr>
            <p:spPr>
              <a:xfrm flipV="1">
                <a:off x="2604536" y="1783676"/>
                <a:ext cx="108000" cy="54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>
                <a:cxnSpLocks noChangeAspect="1"/>
              </p:cNvCxnSpPr>
              <p:nvPr/>
            </p:nvCxnSpPr>
            <p:spPr>
              <a:xfrm flipV="1">
                <a:off x="2604536" y="1816476"/>
                <a:ext cx="108000" cy="54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>
                <a:cxnSpLocks noChangeAspect="1"/>
              </p:cNvCxnSpPr>
              <p:nvPr/>
            </p:nvCxnSpPr>
            <p:spPr>
              <a:xfrm flipV="1">
                <a:off x="2606274" y="1849276"/>
                <a:ext cx="108000" cy="54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>
                <a:cxnSpLocks noChangeAspect="1"/>
              </p:cNvCxnSpPr>
              <p:nvPr/>
            </p:nvCxnSpPr>
            <p:spPr>
              <a:xfrm flipV="1">
                <a:off x="2610374" y="1859214"/>
                <a:ext cx="144000" cy="731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>
                <a:cxnSpLocks noChangeAspect="1"/>
              </p:cNvCxnSpPr>
              <p:nvPr/>
            </p:nvCxnSpPr>
            <p:spPr>
              <a:xfrm flipV="1">
                <a:off x="2663674" y="1863314"/>
                <a:ext cx="144000" cy="731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>
                <a:cxnSpLocks noChangeAspect="1"/>
              </p:cNvCxnSpPr>
              <p:nvPr/>
            </p:nvCxnSpPr>
            <p:spPr>
              <a:xfrm flipV="1">
                <a:off x="2722812" y="1863314"/>
                <a:ext cx="144000" cy="731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>
                <a:cxnSpLocks noChangeAspect="1"/>
              </p:cNvCxnSpPr>
              <p:nvPr/>
            </p:nvCxnSpPr>
            <p:spPr>
              <a:xfrm flipV="1">
                <a:off x="2776112" y="1867414"/>
                <a:ext cx="144000" cy="731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>
                <a:cxnSpLocks noChangeAspect="1"/>
              </p:cNvCxnSpPr>
              <p:nvPr/>
            </p:nvCxnSpPr>
            <p:spPr>
              <a:xfrm flipV="1">
                <a:off x="2854002" y="1859214"/>
                <a:ext cx="144000" cy="731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>
                <a:cxnSpLocks noChangeAspect="1"/>
              </p:cNvCxnSpPr>
              <p:nvPr/>
            </p:nvCxnSpPr>
            <p:spPr>
              <a:xfrm flipV="1">
                <a:off x="2907302" y="1863314"/>
                <a:ext cx="144000" cy="731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>
                <a:cxnSpLocks noChangeAspect="1"/>
              </p:cNvCxnSpPr>
              <p:nvPr/>
            </p:nvCxnSpPr>
            <p:spPr>
              <a:xfrm flipV="1">
                <a:off x="2966440" y="1863314"/>
                <a:ext cx="144000" cy="731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>
                <a:cxnSpLocks noChangeAspect="1"/>
              </p:cNvCxnSpPr>
              <p:nvPr/>
            </p:nvCxnSpPr>
            <p:spPr>
              <a:xfrm flipV="1">
                <a:off x="3019740" y="1867414"/>
                <a:ext cx="144000" cy="731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>
                <a:cxnSpLocks noChangeAspect="1"/>
              </p:cNvCxnSpPr>
              <p:nvPr/>
            </p:nvCxnSpPr>
            <p:spPr>
              <a:xfrm flipV="1">
                <a:off x="3097016" y="1859214"/>
                <a:ext cx="144000" cy="731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>
                <a:cxnSpLocks noChangeAspect="1"/>
              </p:cNvCxnSpPr>
              <p:nvPr/>
            </p:nvCxnSpPr>
            <p:spPr>
              <a:xfrm flipV="1">
                <a:off x="3150316" y="1863314"/>
                <a:ext cx="144000" cy="731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>
                <a:cxnSpLocks noChangeAspect="1"/>
              </p:cNvCxnSpPr>
              <p:nvPr/>
            </p:nvCxnSpPr>
            <p:spPr>
              <a:xfrm flipV="1">
                <a:off x="3209454" y="1863314"/>
                <a:ext cx="144000" cy="731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>
                <a:cxnSpLocks noChangeAspect="1"/>
              </p:cNvCxnSpPr>
              <p:nvPr/>
            </p:nvCxnSpPr>
            <p:spPr>
              <a:xfrm flipV="1">
                <a:off x="3266854" y="1884001"/>
                <a:ext cx="108000" cy="54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>
                <a:cxnSpLocks noChangeAspect="1"/>
              </p:cNvCxnSpPr>
              <p:nvPr/>
            </p:nvCxnSpPr>
            <p:spPr>
              <a:xfrm flipV="1">
                <a:off x="2634974" y="2769770"/>
                <a:ext cx="72000" cy="3656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>
                <a:cxnSpLocks noChangeAspect="1"/>
              </p:cNvCxnSpPr>
              <p:nvPr/>
            </p:nvCxnSpPr>
            <p:spPr>
              <a:xfrm flipV="1">
                <a:off x="2604536" y="2736970"/>
                <a:ext cx="108000" cy="54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>
                <a:cxnSpLocks noChangeAspect="1"/>
              </p:cNvCxnSpPr>
              <p:nvPr/>
            </p:nvCxnSpPr>
            <p:spPr>
              <a:xfrm flipV="1">
                <a:off x="2601612" y="2598194"/>
                <a:ext cx="72000" cy="3656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>
                <a:cxnSpLocks noChangeAspect="1"/>
              </p:cNvCxnSpPr>
              <p:nvPr/>
            </p:nvCxnSpPr>
            <p:spPr>
              <a:xfrm flipV="1">
                <a:off x="2602174" y="2594094"/>
                <a:ext cx="144000" cy="731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>
                <a:cxnSpLocks noChangeAspect="1"/>
              </p:cNvCxnSpPr>
              <p:nvPr/>
            </p:nvCxnSpPr>
            <p:spPr>
              <a:xfrm flipV="1">
                <a:off x="2602174" y="2594094"/>
                <a:ext cx="216000" cy="1097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>
                <a:cxnSpLocks noChangeAspect="1"/>
              </p:cNvCxnSpPr>
              <p:nvPr/>
            </p:nvCxnSpPr>
            <p:spPr>
              <a:xfrm flipV="1">
                <a:off x="2610374" y="2602294"/>
                <a:ext cx="252000" cy="1279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>
                <a:cxnSpLocks noChangeAspect="1"/>
              </p:cNvCxnSpPr>
              <p:nvPr/>
            </p:nvCxnSpPr>
            <p:spPr>
              <a:xfrm flipV="1">
                <a:off x="2610374" y="2598194"/>
                <a:ext cx="324000" cy="1645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>
                <a:cxnSpLocks noChangeAspect="1"/>
              </p:cNvCxnSpPr>
              <p:nvPr/>
            </p:nvCxnSpPr>
            <p:spPr>
              <a:xfrm flipV="1">
                <a:off x="2799864" y="2606394"/>
                <a:ext cx="180000" cy="914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>
                <a:cxnSpLocks noChangeAspect="1"/>
              </p:cNvCxnSpPr>
              <p:nvPr/>
            </p:nvCxnSpPr>
            <p:spPr>
              <a:xfrm flipV="1">
                <a:off x="2853388" y="2610494"/>
                <a:ext cx="180000" cy="914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>
                <a:cxnSpLocks noChangeAspect="1"/>
              </p:cNvCxnSpPr>
              <p:nvPr/>
            </p:nvCxnSpPr>
            <p:spPr>
              <a:xfrm flipV="1">
                <a:off x="2927664" y="2606394"/>
                <a:ext cx="180000" cy="914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cxnSpLocks noChangeAspect="1"/>
              </p:cNvCxnSpPr>
              <p:nvPr/>
            </p:nvCxnSpPr>
            <p:spPr>
              <a:xfrm flipV="1">
                <a:off x="2985288" y="2610494"/>
                <a:ext cx="180000" cy="914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>
                <a:cxnSpLocks noChangeAspect="1"/>
              </p:cNvCxnSpPr>
              <p:nvPr/>
            </p:nvCxnSpPr>
            <p:spPr>
              <a:xfrm flipV="1">
                <a:off x="3055368" y="2606394"/>
                <a:ext cx="180000" cy="914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/>
              <p:cNvCxnSpPr>
                <a:cxnSpLocks noChangeAspect="1"/>
              </p:cNvCxnSpPr>
              <p:nvPr/>
            </p:nvCxnSpPr>
            <p:spPr>
              <a:xfrm flipV="1">
                <a:off x="3121192" y="2606394"/>
                <a:ext cx="180000" cy="914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>
                <a:cxnSpLocks noChangeAspect="1"/>
              </p:cNvCxnSpPr>
              <p:nvPr/>
            </p:nvCxnSpPr>
            <p:spPr>
              <a:xfrm flipV="1">
                <a:off x="3187268" y="2610494"/>
                <a:ext cx="180000" cy="914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>
                <a:cxnSpLocks noChangeAspect="1"/>
              </p:cNvCxnSpPr>
              <p:nvPr/>
            </p:nvCxnSpPr>
            <p:spPr>
              <a:xfrm flipV="1">
                <a:off x="3265392" y="2645218"/>
                <a:ext cx="108000" cy="548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>
                <a:cxnSpLocks noChangeAspect="1"/>
              </p:cNvCxnSpPr>
              <p:nvPr/>
            </p:nvCxnSpPr>
            <p:spPr>
              <a:xfrm flipV="1">
                <a:off x="3328854" y="2686032"/>
                <a:ext cx="36000" cy="182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0" name="Straight Connector 379"/>
            <p:cNvCxnSpPr/>
            <p:nvPr/>
          </p:nvCxnSpPr>
          <p:spPr>
            <a:xfrm rot="5400000" flipH="1">
              <a:off x="4335205" y="2525274"/>
              <a:ext cx="10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rot="5400000" flipH="1">
              <a:off x="4561548" y="3282930"/>
              <a:ext cx="10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2" name="Group 381"/>
            <p:cNvGrpSpPr/>
            <p:nvPr/>
          </p:nvGrpSpPr>
          <p:grpSpPr>
            <a:xfrm>
              <a:off x="2797342" y="2574917"/>
              <a:ext cx="3384000" cy="655883"/>
              <a:chOff x="2797342" y="2574917"/>
              <a:chExt cx="3384000" cy="655883"/>
            </a:xfrm>
          </p:grpSpPr>
          <p:grpSp>
            <p:nvGrpSpPr>
              <p:cNvPr id="383" name="Group 195"/>
              <p:cNvGrpSpPr/>
              <p:nvPr/>
            </p:nvGrpSpPr>
            <p:grpSpPr>
              <a:xfrm>
                <a:off x="2797342" y="2574917"/>
                <a:ext cx="3384000" cy="655883"/>
                <a:chOff x="2789453" y="3640312"/>
                <a:chExt cx="3384000" cy="655883"/>
              </a:xfrm>
            </p:grpSpPr>
            <p:grpSp>
              <p:nvGrpSpPr>
                <p:cNvPr id="390" name="Group 193"/>
                <p:cNvGrpSpPr/>
                <p:nvPr/>
              </p:nvGrpSpPr>
              <p:grpSpPr>
                <a:xfrm>
                  <a:off x="3044810" y="3640312"/>
                  <a:ext cx="2895717" cy="655883"/>
                  <a:chOff x="3044810" y="3640312"/>
                  <a:chExt cx="2895717" cy="655883"/>
                </a:xfrm>
              </p:grpSpPr>
              <p:cxnSp>
                <p:nvCxnSpPr>
                  <p:cNvPr id="392" name="Straight Connector 391"/>
                  <p:cNvCxnSpPr/>
                  <p:nvPr/>
                </p:nvCxnSpPr>
                <p:spPr>
                  <a:xfrm flipH="1">
                    <a:off x="3139131" y="3971932"/>
                    <a:ext cx="468000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Straight Connector 392"/>
                  <p:cNvCxnSpPr/>
                  <p:nvPr/>
                </p:nvCxnSpPr>
                <p:spPr>
                  <a:xfrm>
                    <a:off x="4500562" y="3647932"/>
                    <a:ext cx="0" cy="324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Straight Connector 393"/>
                  <p:cNvCxnSpPr/>
                  <p:nvPr/>
                </p:nvCxnSpPr>
                <p:spPr>
                  <a:xfrm>
                    <a:off x="4500527" y="3971932"/>
                    <a:ext cx="0" cy="324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Straight Connector 394"/>
                  <p:cNvCxnSpPr/>
                  <p:nvPr/>
                </p:nvCxnSpPr>
                <p:spPr>
                  <a:xfrm>
                    <a:off x="4494204" y="3647932"/>
                    <a:ext cx="900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" name="Straight Connector 395"/>
                  <p:cNvCxnSpPr/>
                  <p:nvPr/>
                </p:nvCxnSpPr>
                <p:spPr>
                  <a:xfrm>
                    <a:off x="5392817" y="3647932"/>
                    <a:ext cx="0" cy="648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7" name="Straight Connector 396"/>
                  <p:cNvCxnSpPr/>
                  <p:nvPr/>
                </p:nvCxnSpPr>
                <p:spPr>
                  <a:xfrm>
                    <a:off x="4500562" y="4296195"/>
                    <a:ext cx="900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" name="Straight Connector 397"/>
                  <p:cNvCxnSpPr/>
                  <p:nvPr/>
                </p:nvCxnSpPr>
                <p:spPr>
                  <a:xfrm>
                    <a:off x="3600562" y="4290708"/>
                    <a:ext cx="900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9" name="Straight Connector 398"/>
                  <p:cNvCxnSpPr/>
                  <p:nvPr/>
                </p:nvCxnSpPr>
                <p:spPr>
                  <a:xfrm>
                    <a:off x="3612922" y="3640312"/>
                    <a:ext cx="0" cy="648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0" name="Straight Connector 399"/>
                  <p:cNvCxnSpPr/>
                  <p:nvPr/>
                </p:nvCxnSpPr>
                <p:spPr>
                  <a:xfrm>
                    <a:off x="3603246" y="3645104"/>
                    <a:ext cx="900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Straight Connector 400"/>
                  <p:cNvCxnSpPr/>
                  <p:nvPr/>
                </p:nvCxnSpPr>
                <p:spPr>
                  <a:xfrm flipV="1">
                    <a:off x="3139131" y="3759372"/>
                    <a:ext cx="0" cy="216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2" name="Straight Connector 401"/>
                  <p:cNvCxnSpPr/>
                  <p:nvPr/>
                </p:nvCxnSpPr>
                <p:spPr>
                  <a:xfrm>
                    <a:off x="3134293" y="3764210"/>
                    <a:ext cx="468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Straight Connector 402"/>
                  <p:cNvCxnSpPr/>
                  <p:nvPr/>
                </p:nvCxnSpPr>
                <p:spPr>
                  <a:xfrm>
                    <a:off x="5392817" y="3764210"/>
                    <a:ext cx="468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Straight Connector 403"/>
                  <p:cNvCxnSpPr/>
                  <p:nvPr/>
                </p:nvCxnSpPr>
                <p:spPr>
                  <a:xfrm flipV="1">
                    <a:off x="5851141" y="3759372"/>
                    <a:ext cx="0" cy="216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5" name="Straight Connector 404"/>
                  <p:cNvCxnSpPr/>
                  <p:nvPr/>
                </p:nvCxnSpPr>
                <p:spPr>
                  <a:xfrm flipV="1">
                    <a:off x="5851141" y="3971932"/>
                    <a:ext cx="0" cy="216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6" name="Straight Connector 405"/>
                  <p:cNvCxnSpPr/>
                  <p:nvPr/>
                </p:nvCxnSpPr>
                <p:spPr>
                  <a:xfrm>
                    <a:off x="5392817" y="4183094"/>
                    <a:ext cx="468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7" name="Straight Connector 406"/>
                  <p:cNvCxnSpPr/>
                  <p:nvPr/>
                </p:nvCxnSpPr>
                <p:spPr>
                  <a:xfrm>
                    <a:off x="3134293" y="4183094"/>
                    <a:ext cx="468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8" name="Straight Connector 407"/>
                  <p:cNvCxnSpPr/>
                  <p:nvPr/>
                </p:nvCxnSpPr>
                <p:spPr>
                  <a:xfrm flipV="1">
                    <a:off x="3137770" y="3971932"/>
                    <a:ext cx="0" cy="216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9" name="Straight Connector 408"/>
                  <p:cNvCxnSpPr/>
                  <p:nvPr/>
                </p:nvCxnSpPr>
                <p:spPr>
                  <a:xfrm flipV="1">
                    <a:off x="3046993" y="3831380"/>
                    <a:ext cx="0" cy="144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0" name="Straight Connector 409"/>
                  <p:cNvCxnSpPr/>
                  <p:nvPr/>
                </p:nvCxnSpPr>
                <p:spPr>
                  <a:xfrm flipV="1">
                    <a:off x="3046993" y="3971932"/>
                    <a:ext cx="0" cy="144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1" name="Straight Connector 410"/>
                  <p:cNvCxnSpPr/>
                  <p:nvPr/>
                </p:nvCxnSpPr>
                <p:spPr>
                  <a:xfrm flipV="1">
                    <a:off x="3044810" y="3759372"/>
                    <a:ext cx="87300" cy="7200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2" name="Straight Connector 411"/>
                  <p:cNvCxnSpPr/>
                  <p:nvPr/>
                </p:nvCxnSpPr>
                <p:spPr>
                  <a:xfrm>
                    <a:off x="3045601" y="4106333"/>
                    <a:ext cx="87300" cy="7200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3" name="Straight Connector 412"/>
                  <p:cNvCxnSpPr/>
                  <p:nvPr/>
                </p:nvCxnSpPr>
                <p:spPr>
                  <a:xfrm flipH="1" flipV="1">
                    <a:off x="5938344" y="3831380"/>
                    <a:ext cx="0" cy="144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4" name="Straight Connector 413"/>
                  <p:cNvCxnSpPr/>
                  <p:nvPr/>
                </p:nvCxnSpPr>
                <p:spPr>
                  <a:xfrm flipH="1" flipV="1">
                    <a:off x="5938344" y="3971932"/>
                    <a:ext cx="0" cy="144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5" name="Straight Connector 414"/>
                  <p:cNvCxnSpPr/>
                  <p:nvPr/>
                </p:nvCxnSpPr>
                <p:spPr>
                  <a:xfrm flipH="1" flipV="1">
                    <a:off x="5853227" y="3759372"/>
                    <a:ext cx="87300" cy="7200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6" name="Straight Connector 415"/>
                  <p:cNvCxnSpPr/>
                  <p:nvPr/>
                </p:nvCxnSpPr>
                <p:spPr>
                  <a:xfrm flipH="1">
                    <a:off x="5852436" y="4112727"/>
                    <a:ext cx="87300" cy="7200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7" name="Oval 416"/>
                  <p:cNvSpPr/>
                  <p:nvPr/>
                </p:nvSpPr>
                <p:spPr>
                  <a:xfrm>
                    <a:off x="4385320" y="3863545"/>
                    <a:ext cx="216000" cy="216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cxnSp>
              <p:nvCxnSpPr>
                <p:cNvPr id="391" name="Straight Connector 390"/>
                <p:cNvCxnSpPr/>
                <p:nvPr/>
              </p:nvCxnSpPr>
              <p:spPr>
                <a:xfrm rot="5400000">
                  <a:off x="4481453" y="2286761"/>
                  <a:ext cx="0" cy="3384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4" name="Group 412"/>
              <p:cNvGrpSpPr/>
              <p:nvPr/>
            </p:nvGrpSpPr>
            <p:grpSpPr>
              <a:xfrm>
                <a:off x="3087490" y="2800935"/>
                <a:ext cx="1690446" cy="214314"/>
                <a:chOff x="3063424" y="4439642"/>
                <a:chExt cx="1690446" cy="214314"/>
              </a:xfrm>
            </p:grpSpPr>
            <p:cxnSp>
              <p:nvCxnSpPr>
                <p:cNvPr id="385" name="Straight Connector 384"/>
                <p:cNvCxnSpPr/>
                <p:nvPr/>
              </p:nvCxnSpPr>
              <p:spPr>
                <a:xfrm flipH="1">
                  <a:off x="3063424" y="4441363"/>
                  <a:ext cx="1620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/>
                <p:cNvCxnSpPr/>
                <p:nvPr/>
              </p:nvCxnSpPr>
              <p:spPr>
                <a:xfrm flipH="1">
                  <a:off x="3063424" y="4653956"/>
                  <a:ext cx="1620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7" name="Group 192"/>
                <p:cNvGrpSpPr/>
                <p:nvPr/>
              </p:nvGrpSpPr>
              <p:grpSpPr>
                <a:xfrm>
                  <a:off x="4682432" y="4439642"/>
                  <a:ext cx="71438" cy="214314"/>
                  <a:chOff x="1500166" y="2143116"/>
                  <a:chExt cx="142876" cy="285752"/>
                </a:xfrm>
              </p:grpSpPr>
              <p:cxnSp>
                <p:nvCxnSpPr>
                  <p:cNvPr id="388" name="Straight Connector 387"/>
                  <p:cNvCxnSpPr/>
                  <p:nvPr/>
                </p:nvCxnSpPr>
                <p:spPr>
                  <a:xfrm rot="16200000" flipH="1">
                    <a:off x="1500166" y="2143116"/>
                    <a:ext cx="142876" cy="14287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9" name="Straight Connector 388"/>
                  <p:cNvCxnSpPr/>
                  <p:nvPr/>
                </p:nvCxnSpPr>
                <p:spPr>
                  <a:xfrm rot="5400000">
                    <a:off x="1500166" y="2285992"/>
                    <a:ext cx="142876" cy="14287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661" name="Group 660"/>
          <p:cNvGrpSpPr>
            <a:grpSpLocks noChangeAspect="1"/>
          </p:cNvGrpSpPr>
          <p:nvPr/>
        </p:nvGrpSpPr>
        <p:grpSpPr>
          <a:xfrm>
            <a:off x="2786050" y="1880515"/>
            <a:ext cx="1758449" cy="1691361"/>
            <a:chOff x="3786182" y="2166267"/>
            <a:chExt cx="2844000" cy="2735496"/>
          </a:xfrm>
        </p:grpSpPr>
        <p:grpSp>
          <p:nvGrpSpPr>
            <p:cNvPr id="419" name="Group 418"/>
            <p:cNvGrpSpPr>
              <a:grpSpLocks noChangeAspect="1"/>
            </p:cNvGrpSpPr>
            <p:nvPr/>
          </p:nvGrpSpPr>
          <p:grpSpPr>
            <a:xfrm>
              <a:off x="4503964" y="3178729"/>
              <a:ext cx="1434704" cy="1507161"/>
              <a:chOff x="2047876" y="1914209"/>
              <a:chExt cx="2998788" cy="3150235"/>
            </a:xfrm>
          </p:grpSpPr>
          <p:sp>
            <p:nvSpPr>
              <p:cNvPr id="420" name="Line 39"/>
              <p:cNvSpPr>
                <a:spLocks noChangeShapeType="1"/>
              </p:cNvSpPr>
              <p:nvPr/>
            </p:nvSpPr>
            <p:spPr bwMode="auto">
              <a:xfrm>
                <a:off x="3548063" y="1914209"/>
                <a:ext cx="0" cy="3150235"/>
              </a:xfrm>
              <a:prstGeom prst="line">
                <a:avLst/>
              </a:prstGeom>
              <a:noFill/>
              <a:ln w="12700">
                <a:solidFill>
                  <a:srgbClr val="212830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1" name="Line 40"/>
              <p:cNvSpPr>
                <a:spLocks noChangeShapeType="1"/>
              </p:cNvSpPr>
              <p:nvPr/>
            </p:nvSpPr>
            <p:spPr bwMode="auto">
              <a:xfrm>
                <a:off x="3548063" y="4791076"/>
                <a:ext cx="1376363" cy="0"/>
              </a:xfrm>
              <a:prstGeom prst="line">
                <a:avLst/>
              </a:pr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2" name="Line 41"/>
              <p:cNvSpPr>
                <a:spLocks noChangeShapeType="1"/>
              </p:cNvSpPr>
              <p:nvPr/>
            </p:nvSpPr>
            <p:spPr bwMode="auto">
              <a:xfrm flipV="1">
                <a:off x="4924426" y="3413126"/>
                <a:ext cx="0" cy="1377950"/>
              </a:xfrm>
              <a:prstGeom prst="line">
                <a:avLst/>
              </a:pr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3" name="Line 42"/>
              <p:cNvSpPr>
                <a:spLocks noChangeShapeType="1"/>
              </p:cNvSpPr>
              <p:nvPr/>
            </p:nvSpPr>
            <p:spPr bwMode="auto">
              <a:xfrm>
                <a:off x="3548063" y="2187576"/>
                <a:ext cx="382588" cy="0"/>
              </a:xfrm>
              <a:prstGeom prst="line">
                <a:avLst/>
              </a:pr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4" name="Line 43"/>
              <p:cNvSpPr>
                <a:spLocks noChangeShapeType="1"/>
              </p:cNvSpPr>
              <p:nvPr/>
            </p:nvSpPr>
            <p:spPr bwMode="auto">
              <a:xfrm>
                <a:off x="3930651" y="2187576"/>
                <a:ext cx="0" cy="307975"/>
              </a:xfrm>
              <a:prstGeom prst="line">
                <a:avLst/>
              </a:pr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5" name="Freeform 44"/>
              <p:cNvSpPr>
                <a:spLocks/>
              </p:cNvSpPr>
              <p:nvPr/>
            </p:nvSpPr>
            <p:spPr bwMode="auto">
              <a:xfrm>
                <a:off x="4008438" y="2586038"/>
                <a:ext cx="1008063" cy="349250"/>
              </a:xfrm>
              <a:custGeom>
                <a:avLst/>
                <a:gdLst>
                  <a:gd name="T0" fmla="*/ 3810 w 3810"/>
                  <a:gd name="T1" fmla="*/ 1319 h 1319"/>
                  <a:gd name="T2" fmla="*/ 3655 w 3810"/>
                  <a:gd name="T3" fmla="*/ 1234 h 1319"/>
                  <a:gd name="T4" fmla="*/ 3500 w 3810"/>
                  <a:gd name="T5" fmla="*/ 1151 h 1319"/>
                  <a:gd name="T6" fmla="*/ 3343 w 3810"/>
                  <a:gd name="T7" fmla="*/ 1071 h 1319"/>
                  <a:gd name="T8" fmla="*/ 3184 w 3810"/>
                  <a:gd name="T9" fmla="*/ 993 h 1319"/>
                  <a:gd name="T10" fmla="*/ 3026 w 3810"/>
                  <a:gd name="T11" fmla="*/ 918 h 1319"/>
                  <a:gd name="T12" fmla="*/ 2865 w 3810"/>
                  <a:gd name="T13" fmla="*/ 844 h 1319"/>
                  <a:gd name="T14" fmla="*/ 2704 w 3810"/>
                  <a:gd name="T15" fmla="*/ 774 h 1319"/>
                  <a:gd name="T16" fmla="*/ 2541 w 3810"/>
                  <a:gd name="T17" fmla="*/ 706 h 1319"/>
                  <a:gd name="T18" fmla="*/ 2378 w 3810"/>
                  <a:gd name="T19" fmla="*/ 641 h 1319"/>
                  <a:gd name="T20" fmla="*/ 2212 w 3810"/>
                  <a:gd name="T21" fmla="*/ 578 h 1319"/>
                  <a:gd name="T22" fmla="*/ 2047 w 3810"/>
                  <a:gd name="T23" fmla="*/ 518 h 1319"/>
                  <a:gd name="T24" fmla="*/ 1881 w 3810"/>
                  <a:gd name="T25" fmla="*/ 461 h 1319"/>
                  <a:gd name="T26" fmla="*/ 1713 w 3810"/>
                  <a:gd name="T27" fmla="*/ 406 h 1319"/>
                  <a:gd name="T28" fmla="*/ 1545 w 3810"/>
                  <a:gd name="T29" fmla="*/ 353 h 1319"/>
                  <a:gd name="T30" fmla="*/ 1376 w 3810"/>
                  <a:gd name="T31" fmla="*/ 303 h 1319"/>
                  <a:gd name="T32" fmla="*/ 1207 w 3810"/>
                  <a:gd name="T33" fmla="*/ 256 h 1319"/>
                  <a:gd name="T34" fmla="*/ 1036 w 3810"/>
                  <a:gd name="T35" fmla="*/ 212 h 1319"/>
                  <a:gd name="T36" fmla="*/ 864 w 3810"/>
                  <a:gd name="T37" fmla="*/ 170 h 1319"/>
                  <a:gd name="T38" fmla="*/ 692 w 3810"/>
                  <a:gd name="T39" fmla="*/ 131 h 1319"/>
                  <a:gd name="T40" fmla="*/ 521 w 3810"/>
                  <a:gd name="T41" fmla="*/ 94 h 1319"/>
                  <a:gd name="T42" fmla="*/ 348 w 3810"/>
                  <a:gd name="T43" fmla="*/ 60 h 1319"/>
                  <a:gd name="T44" fmla="*/ 174 w 3810"/>
                  <a:gd name="T45" fmla="*/ 29 h 1319"/>
                  <a:gd name="T46" fmla="*/ 0 w 3810"/>
                  <a:gd name="T47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10" h="1319">
                    <a:moveTo>
                      <a:pt x="3810" y="1319"/>
                    </a:moveTo>
                    <a:lnTo>
                      <a:pt x="3655" y="1234"/>
                    </a:lnTo>
                    <a:lnTo>
                      <a:pt x="3500" y="1151"/>
                    </a:lnTo>
                    <a:lnTo>
                      <a:pt x="3343" y="1071"/>
                    </a:lnTo>
                    <a:lnTo>
                      <a:pt x="3184" y="993"/>
                    </a:lnTo>
                    <a:lnTo>
                      <a:pt x="3026" y="918"/>
                    </a:lnTo>
                    <a:lnTo>
                      <a:pt x="2865" y="844"/>
                    </a:lnTo>
                    <a:lnTo>
                      <a:pt x="2704" y="774"/>
                    </a:lnTo>
                    <a:lnTo>
                      <a:pt x="2541" y="706"/>
                    </a:lnTo>
                    <a:lnTo>
                      <a:pt x="2378" y="641"/>
                    </a:lnTo>
                    <a:lnTo>
                      <a:pt x="2212" y="578"/>
                    </a:lnTo>
                    <a:lnTo>
                      <a:pt x="2047" y="518"/>
                    </a:lnTo>
                    <a:lnTo>
                      <a:pt x="1881" y="461"/>
                    </a:lnTo>
                    <a:lnTo>
                      <a:pt x="1713" y="406"/>
                    </a:lnTo>
                    <a:lnTo>
                      <a:pt x="1545" y="353"/>
                    </a:lnTo>
                    <a:lnTo>
                      <a:pt x="1376" y="303"/>
                    </a:lnTo>
                    <a:lnTo>
                      <a:pt x="1207" y="256"/>
                    </a:lnTo>
                    <a:lnTo>
                      <a:pt x="1036" y="212"/>
                    </a:lnTo>
                    <a:lnTo>
                      <a:pt x="864" y="170"/>
                    </a:lnTo>
                    <a:lnTo>
                      <a:pt x="692" y="131"/>
                    </a:lnTo>
                    <a:lnTo>
                      <a:pt x="521" y="94"/>
                    </a:lnTo>
                    <a:lnTo>
                      <a:pt x="348" y="60"/>
                    </a:lnTo>
                    <a:lnTo>
                      <a:pt x="174" y="29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6" name="Freeform 45"/>
              <p:cNvSpPr>
                <a:spLocks/>
              </p:cNvSpPr>
              <p:nvPr/>
            </p:nvSpPr>
            <p:spPr bwMode="auto">
              <a:xfrm>
                <a:off x="5016501" y="2935288"/>
                <a:ext cx="30163" cy="52388"/>
              </a:xfrm>
              <a:custGeom>
                <a:avLst/>
                <a:gdLst>
                  <a:gd name="T0" fmla="*/ 118 w 118"/>
                  <a:gd name="T1" fmla="*/ 202 h 202"/>
                  <a:gd name="T2" fmla="*/ 117 w 118"/>
                  <a:gd name="T3" fmla="*/ 175 h 202"/>
                  <a:gd name="T4" fmla="*/ 111 w 118"/>
                  <a:gd name="T5" fmla="*/ 148 h 202"/>
                  <a:gd name="T6" fmla="*/ 104 w 118"/>
                  <a:gd name="T7" fmla="*/ 122 h 202"/>
                  <a:gd name="T8" fmla="*/ 93 w 118"/>
                  <a:gd name="T9" fmla="*/ 97 h 202"/>
                  <a:gd name="T10" fmla="*/ 79 w 118"/>
                  <a:gd name="T11" fmla="*/ 73 h 202"/>
                  <a:gd name="T12" fmla="*/ 63 w 118"/>
                  <a:gd name="T13" fmla="*/ 51 h 202"/>
                  <a:gd name="T14" fmla="*/ 43 w 118"/>
                  <a:gd name="T15" fmla="*/ 32 h 202"/>
                  <a:gd name="T16" fmla="*/ 23 w 118"/>
                  <a:gd name="T17" fmla="*/ 15 h 202"/>
                  <a:gd name="T18" fmla="*/ 0 w 118"/>
                  <a:gd name="T1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202">
                    <a:moveTo>
                      <a:pt x="118" y="202"/>
                    </a:moveTo>
                    <a:lnTo>
                      <a:pt x="117" y="175"/>
                    </a:lnTo>
                    <a:lnTo>
                      <a:pt x="111" y="148"/>
                    </a:lnTo>
                    <a:lnTo>
                      <a:pt x="104" y="122"/>
                    </a:lnTo>
                    <a:lnTo>
                      <a:pt x="93" y="97"/>
                    </a:lnTo>
                    <a:lnTo>
                      <a:pt x="79" y="73"/>
                    </a:lnTo>
                    <a:lnTo>
                      <a:pt x="63" y="51"/>
                    </a:lnTo>
                    <a:lnTo>
                      <a:pt x="43" y="32"/>
                    </a:lnTo>
                    <a:lnTo>
                      <a:pt x="23" y="15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7" name="Freeform 46"/>
              <p:cNvSpPr>
                <a:spLocks/>
              </p:cNvSpPr>
              <p:nvPr/>
            </p:nvSpPr>
            <p:spPr bwMode="auto">
              <a:xfrm>
                <a:off x="3930651" y="2495551"/>
                <a:ext cx="77788" cy="90488"/>
              </a:xfrm>
              <a:custGeom>
                <a:avLst/>
                <a:gdLst>
                  <a:gd name="T0" fmla="*/ 0 w 294"/>
                  <a:gd name="T1" fmla="*/ 0 h 342"/>
                  <a:gd name="T2" fmla="*/ 1 w 294"/>
                  <a:gd name="T3" fmla="*/ 30 h 342"/>
                  <a:gd name="T4" fmla="*/ 6 w 294"/>
                  <a:gd name="T5" fmla="*/ 61 h 342"/>
                  <a:gd name="T6" fmla="*/ 12 w 294"/>
                  <a:gd name="T7" fmla="*/ 91 h 342"/>
                  <a:gd name="T8" fmla="*/ 22 w 294"/>
                  <a:gd name="T9" fmla="*/ 120 h 342"/>
                  <a:gd name="T10" fmla="*/ 34 w 294"/>
                  <a:gd name="T11" fmla="*/ 149 h 342"/>
                  <a:gd name="T12" fmla="*/ 48 w 294"/>
                  <a:gd name="T13" fmla="*/ 176 h 342"/>
                  <a:gd name="T14" fmla="*/ 65 w 294"/>
                  <a:gd name="T15" fmla="*/ 201 h 342"/>
                  <a:gd name="T16" fmla="*/ 83 w 294"/>
                  <a:gd name="T17" fmla="*/ 226 h 342"/>
                  <a:gd name="T18" fmla="*/ 105 w 294"/>
                  <a:gd name="T19" fmla="*/ 248 h 342"/>
                  <a:gd name="T20" fmla="*/ 128 w 294"/>
                  <a:gd name="T21" fmla="*/ 269 h 342"/>
                  <a:gd name="T22" fmla="*/ 153 w 294"/>
                  <a:gd name="T23" fmla="*/ 287 h 342"/>
                  <a:gd name="T24" fmla="*/ 179 w 294"/>
                  <a:gd name="T25" fmla="*/ 302 h 342"/>
                  <a:gd name="T26" fmla="*/ 206 w 294"/>
                  <a:gd name="T27" fmla="*/ 316 h 342"/>
                  <a:gd name="T28" fmla="*/ 235 w 294"/>
                  <a:gd name="T29" fmla="*/ 328 h 342"/>
                  <a:gd name="T30" fmla="*/ 264 w 294"/>
                  <a:gd name="T31" fmla="*/ 337 h 342"/>
                  <a:gd name="T32" fmla="*/ 294 w 294"/>
                  <a:gd name="T33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4" h="342">
                    <a:moveTo>
                      <a:pt x="0" y="0"/>
                    </a:moveTo>
                    <a:lnTo>
                      <a:pt x="1" y="30"/>
                    </a:lnTo>
                    <a:lnTo>
                      <a:pt x="6" y="61"/>
                    </a:lnTo>
                    <a:lnTo>
                      <a:pt x="12" y="91"/>
                    </a:lnTo>
                    <a:lnTo>
                      <a:pt x="22" y="120"/>
                    </a:lnTo>
                    <a:lnTo>
                      <a:pt x="34" y="149"/>
                    </a:lnTo>
                    <a:lnTo>
                      <a:pt x="48" y="176"/>
                    </a:lnTo>
                    <a:lnTo>
                      <a:pt x="65" y="201"/>
                    </a:lnTo>
                    <a:lnTo>
                      <a:pt x="83" y="226"/>
                    </a:lnTo>
                    <a:lnTo>
                      <a:pt x="105" y="248"/>
                    </a:lnTo>
                    <a:lnTo>
                      <a:pt x="128" y="269"/>
                    </a:lnTo>
                    <a:lnTo>
                      <a:pt x="153" y="287"/>
                    </a:lnTo>
                    <a:lnTo>
                      <a:pt x="179" y="302"/>
                    </a:lnTo>
                    <a:lnTo>
                      <a:pt x="206" y="316"/>
                    </a:lnTo>
                    <a:lnTo>
                      <a:pt x="235" y="328"/>
                    </a:lnTo>
                    <a:lnTo>
                      <a:pt x="264" y="337"/>
                    </a:lnTo>
                    <a:lnTo>
                      <a:pt x="294" y="342"/>
                    </a:lnTo>
                  </a:path>
                </a:pathLst>
              </a:cu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8" name="Line 47"/>
              <p:cNvSpPr>
                <a:spLocks noChangeShapeType="1"/>
              </p:cNvSpPr>
              <p:nvPr/>
            </p:nvSpPr>
            <p:spPr bwMode="auto">
              <a:xfrm flipH="1">
                <a:off x="4894263" y="3413126"/>
                <a:ext cx="30163" cy="0"/>
              </a:xfrm>
              <a:prstGeom prst="line">
                <a:avLst/>
              </a:pr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9" name="Freeform 48"/>
              <p:cNvSpPr>
                <a:spLocks/>
              </p:cNvSpPr>
              <p:nvPr/>
            </p:nvSpPr>
            <p:spPr bwMode="auto">
              <a:xfrm>
                <a:off x="4832351" y="3351213"/>
                <a:ext cx="61913" cy="60325"/>
              </a:xfrm>
              <a:custGeom>
                <a:avLst/>
                <a:gdLst>
                  <a:gd name="T0" fmla="*/ 0 w 231"/>
                  <a:gd name="T1" fmla="*/ 0 h 231"/>
                  <a:gd name="T2" fmla="*/ 1 w 231"/>
                  <a:gd name="T3" fmla="*/ 26 h 231"/>
                  <a:gd name="T4" fmla="*/ 5 w 231"/>
                  <a:gd name="T5" fmla="*/ 52 h 231"/>
                  <a:gd name="T6" fmla="*/ 13 w 231"/>
                  <a:gd name="T7" fmla="*/ 76 h 231"/>
                  <a:gd name="T8" fmla="*/ 22 w 231"/>
                  <a:gd name="T9" fmla="*/ 100 h 231"/>
                  <a:gd name="T10" fmla="*/ 35 w 231"/>
                  <a:gd name="T11" fmla="*/ 123 h 231"/>
                  <a:gd name="T12" fmla="*/ 50 w 231"/>
                  <a:gd name="T13" fmla="*/ 143 h 231"/>
                  <a:gd name="T14" fmla="*/ 68 w 231"/>
                  <a:gd name="T15" fmla="*/ 163 h 231"/>
                  <a:gd name="T16" fmla="*/ 87 w 231"/>
                  <a:gd name="T17" fmla="*/ 180 h 231"/>
                  <a:gd name="T18" fmla="*/ 108 w 231"/>
                  <a:gd name="T19" fmla="*/ 195 h 231"/>
                  <a:gd name="T20" fmla="*/ 130 w 231"/>
                  <a:gd name="T21" fmla="*/ 208 h 231"/>
                  <a:gd name="T22" fmla="*/ 154 w 231"/>
                  <a:gd name="T23" fmla="*/ 218 h 231"/>
                  <a:gd name="T24" fmla="*/ 179 w 231"/>
                  <a:gd name="T25" fmla="*/ 226 h 231"/>
                  <a:gd name="T26" fmla="*/ 205 w 231"/>
                  <a:gd name="T27" fmla="*/ 230 h 231"/>
                  <a:gd name="T28" fmla="*/ 231 w 231"/>
                  <a:gd name="T2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" h="231">
                    <a:moveTo>
                      <a:pt x="0" y="0"/>
                    </a:moveTo>
                    <a:lnTo>
                      <a:pt x="1" y="26"/>
                    </a:lnTo>
                    <a:lnTo>
                      <a:pt x="5" y="52"/>
                    </a:lnTo>
                    <a:lnTo>
                      <a:pt x="13" y="76"/>
                    </a:lnTo>
                    <a:lnTo>
                      <a:pt x="22" y="100"/>
                    </a:lnTo>
                    <a:lnTo>
                      <a:pt x="35" y="123"/>
                    </a:lnTo>
                    <a:lnTo>
                      <a:pt x="50" y="143"/>
                    </a:lnTo>
                    <a:lnTo>
                      <a:pt x="68" y="163"/>
                    </a:lnTo>
                    <a:lnTo>
                      <a:pt x="87" y="180"/>
                    </a:lnTo>
                    <a:lnTo>
                      <a:pt x="108" y="195"/>
                    </a:lnTo>
                    <a:lnTo>
                      <a:pt x="130" y="208"/>
                    </a:lnTo>
                    <a:lnTo>
                      <a:pt x="154" y="218"/>
                    </a:lnTo>
                    <a:lnTo>
                      <a:pt x="179" y="226"/>
                    </a:lnTo>
                    <a:lnTo>
                      <a:pt x="205" y="230"/>
                    </a:lnTo>
                    <a:lnTo>
                      <a:pt x="231" y="231"/>
                    </a:lnTo>
                  </a:path>
                </a:pathLst>
              </a:cu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0" name="Line 49"/>
              <p:cNvSpPr>
                <a:spLocks noChangeShapeType="1"/>
              </p:cNvSpPr>
              <p:nvPr/>
            </p:nvSpPr>
            <p:spPr bwMode="auto">
              <a:xfrm>
                <a:off x="4832351" y="3346451"/>
                <a:ext cx="0" cy="4763"/>
              </a:xfrm>
              <a:prstGeom prst="line">
                <a:avLst/>
              </a:pr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1" name="Line 50"/>
              <p:cNvSpPr>
                <a:spLocks noChangeShapeType="1"/>
              </p:cNvSpPr>
              <p:nvPr/>
            </p:nvSpPr>
            <p:spPr bwMode="auto">
              <a:xfrm>
                <a:off x="3548063" y="3321051"/>
                <a:ext cx="1290638" cy="0"/>
              </a:xfrm>
              <a:prstGeom prst="line">
                <a:avLst/>
              </a:pr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2" name="Line 51"/>
              <p:cNvSpPr>
                <a:spLocks noChangeShapeType="1"/>
              </p:cNvSpPr>
              <p:nvPr/>
            </p:nvSpPr>
            <p:spPr bwMode="auto">
              <a:xfrm>
                <a:off x="3548063" y="3105151"/>
                <a:ext cx="1493838" cy="0"/>
              </a:xfrm>
              <a:prstGeom prst="line">
                <a:avLst/>
              </a:pr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3" name="Line 52"/>
              <p:cNvSpPr>
                <a:spLocks noChangeShapeType="1"/>
              </p:cNvSpPr>
              <p:nvPr/>
            </p:nvSpPr>
            <p:spPr bwMode="auto">
              <a:xfrm>
                <a:off x="3548063" y="2952751"/>
                <a:ext cx="1487488" cy="0"/>
              </a:xfrm>
              <a:prstGeom prst="line">
                <a:avLst/>
              </a:pr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4" name="Line 53"/>
              <p:cNvSpPr>
                <a:spLocks noChangeShapeType="1"/>
              </p:cNvSpPr>
              <p:nvPr/>
            </p:nvSpPr>
            <p:spPr bwMode="auto">
              <a:xfrm flipV="1">
                <a:off x="4851401" y="3124201"/>
                <a:ext cx="177800" cy="177800"/>
              </a:xfrm>
              <a:prstGeom prst="line">
                <a:avLst/>
              </a:pr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5" name="Freeform 54"/>
              <p:cNvSpPr>
                <a:spLocks/>
              </p:cNvSpPr>
              <p:nvPr/>
            </p:nvSpPr>
            <p:spPr bwMode="auto">
              <a:xfrm>
                <a:off x="4832351" y="3302001"/>
                <a:ext cx="19050" cy="44450"/>
              </a:xfrm>
              <a:custGeom>
                <a:avLst/>
                <a:gdLst>
                  <a:gd name="T0" fmla="*/ 68 w 68"/>
                  <a:gd name="T1" fmla="*/ 0 h 163"/>
                  <a:gd name="T2" fmla="*/ 50 w 68"/>
                  <a:gd name="T3" fmla="*/ 20 h 163"/>
                  <a:gd name="T4" fmla="*/ 35 w 68"/>
                  <a:gd name="T5" fmla="*/ 40 h 163"/>
                  <a:gd name="T6" fmla="*/ 22 w 68"/>
                  <a:gd name="T7" fmla="*/ 63 h 163"/>
                  <a:gd name="T8" fmla="*/ 13 w 68"/>
                  <a:gd name="T9" fmla="*/ 87 h 163"/>
                  <a:gd name="T10" fmla="*/ 5 w 68"/>
                  <a:gd name="T11" fmla="*/ 111 h 163"/>
                  <a:gd name="T12" fmla="*/ 1 w 68"/>
                  <a:gd name="T13" fmla="*/ 137 h 163"/>
                  <a:gd name="T14" fmla="*/ 0 w 68"/>
                  <a:gd name="T1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63">
                    <a:moveTo>
                      <a:pt x="68" y="0"/>
                    </a:moveTo>
                    <a:lnTo>
                      <a:pt x="50" y="20"/>
                    </a:lnTo>
                    <a:lnTo>
                      <a:pt x="35" y="40"/>
                    </a:lnTo>
                    <a:lnTo>
                      <a:pt x="22" y="63"/>
                    </a:lnTo>
                    <a:lnTo>
                      <a:pt x="13" y="87"/>
                    </a:lnTo>
                    <a:lnTo>
                      <a:pt x="5" y="111"/>
                    </a:lnTo>
                    <a:lnTo>
                      <a:pt x="1" y="137"/>
                    </a:lnTo>
                    <a:lnTo>
                      <a:pt x="0" y="163"/>
                    </a:lnTo>
                  </a:path>
                </a:pathLst>
              </a:cu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6" name="Line 55"/>
              <p:cNvSpPr>
                <a:spLocks noChangeShapeType="1"/>
              </p:cNvSpPr>
              <p:nvPr/>
            </p:nvSpPr>
            <p:spPr bwMode="auto">
              <a:xfrm flipV="1">
                <a:off x="5046663" y="2987676"/>
                <a:ext cx="0" cy="92075"/>
              </a:xfrm>
              <a:prstGeom prst="line">
                <a:avLst/>
              </a:pr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7" name="Freeform 56"/>
              <p:cNvSpPr>
                <a:spLocks/>
              </p:cNvSpPr>
              <p:nvPr/>
            </p:nvSpPr>
            <p:spPr bwMode="auto">
              <a:xfrm>
                <a:off x="5029201" y="3079751"/>
                <a:ext cx="17463" cy="44450"/>
              </a:xfrm>
              <a:custGeom>
                <a:avLst/>
                <a:gdLst>
                  <a:gd name="T0" fmla="*/ 0 w 68"/>
                  <a:gd name="T1" fmla="*/ 163 h 163"/>
                  <a:gd name="T2" fmla="*/ 17 w 68"/>
                  <a:gd name="T3" fmla="*/ 143 h 163"/>
                  <a:gd name="T4" fmla="*/ 32 w 68"/>
                  <a:gd name="T5" fmla="*/ 123 h 163"/>
                  <a:gd name="T6" fmla="*/ 45 w 68"/>
                  <a:gd name="T7" fmla="*/ 100 h 163"/>
                  <a:gd name="T8" fmla="*/ 55 w 68"/>
                  <a:gd name="T9" fmla="*/ 76 h 163"/>
                  <a:gd name="T10" fmla="*/ 62 w 68"/>
                  <a:gd name="T11" fmla="*/ 51 h 163"/>
                  <a:gd name="T12" fmla="*/ 67 w 68"/>
                  <a:gd name="T13" fmla="*/ 25 h 163"/>
                  <a:gd name="T14" fmla="*/ 68 w 68"/>
                  <a:gd name="T1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63">
                    <a:moveTo>
                      <a:pt x="0" y="163"/>
                    </a:moveTo>
                    <a:lnTo>
                      <a:pt x="17" y="143"/>
                    </a:lnTo>
                    <a:lnTo>
                      <a:pt x="32" y="123"/>
                    </a:lnTo>
                    <a:lnTo>
                      <a:pt x="45" y="100"/>
                    </a:lnTo>
                    <a:lnTo>
                      <a:pt x="55" y="76"/>
                    </a:lnTo>
                    <a:lnTo>
                      <a:pt x="62" y="51"/>
                    </a:lnTo>
                    <a:lnTo>
                      <a:pt x="67" y="25"/>
                    </a:lnTo>
                    <a:lnTo>
                      <a:pt x="68" y="0"/>
                    </a:lnTo>
                  </a:path>
                </a:pathLst>
              </a:cu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8" name="Line 57"/>
              <p:cNvSpPr>
                <a:spLocks noChangeShapeType="1"/>
              </p:cNvSpPr>
              <p:nvPr/>
            </p:nvSpPr>
            <p:spPr bwMode="auto">
              <a:xfrm flipV="1">
                <a:off x="3670301" y="3321051"/>
                <a:ext cx="0" cy="1470025"/>
              </a:xfrm>
              <a:prstGeom prst="line">
                <a:avLst/>
              </a:pr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9" name="Line 58"/>
              <p:cNvSpPr>
                <a:spLocks noChangeShapeType="1"/>
              </p:cNvSpPr>
              <p:nvPr/>
            </p:nvSpPr>
            <p:spPr bwMode="auto">
              <a:xfrm flipH="1">
                <a:off x="2170113" y="4791076"/>
                <a:ext cx="1377950" cy="0"/>
              </a:xfrm>
              <a:prstGeom prst="line">
                <a:avLst/>
              </a:pr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0" name="Line 59"/>
              <p:cNvSpPr>
                <a:spLocks noChangeShapeType="1"/>
              </p:cNvSpPr>
              <p:nvPr/>
            </p:nvSpPr>
            <p:spPr bwMode="auto">
              <a:xfrm flipV="1">
                <a:off x="2170113" y="3413126"/>
                <a:ext cx="0" cy="1377950"/>
              </a:xfrm>
              <a:prstGeom prst="line">
                <a:avLst/>
              </a:pr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1" name="Line 60"/>
              <p:cNvSpPr>
                <a:spLocks noChangeShapeType="1"/>
              </p:cNvSpPr>
              <p:nvPr/>
            </p:nvSpPr>
            <p:spPr bwMode="auto">
              <a:xfrm flipH="1">
                <a:off x="3165476" y="2187576"/>
                <a:ext cx="382588" cy="0"/>
              </a:xfrm>
              <a:prstGeom prst="line">
                <a:avLst/>
              </a:pr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2" name="Line 61"/>
              <p:cNvSpPr>
                <a:spLocks noChangeShapeType="1"/>
              </p:cNvSpPr>
              <p:nvPr/>
            </p:nvSpPr>
            <p:spPr bwMode="auto">
              <a:xfrm>
                <a:off x="3165476" y="2187576"/>
                <a:ext cx="0" cy="307975"/>
              </a:xfrm>
              <a:prstGeom prst="line">
                <a:avLst/>
              </a:pr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3" name="Freeform 62"/>
              <p:cNvSpPr>
                <a:spLocks/>
              </p:cNvSpPr>
              <p:nvPr/>
            </p:nvSpPr>
            <p:spPr bwMode="auto">
              <a:xfrm>
                <a:off x="2079626" y="2586038"/>
                <a:ext cx="1008063" cy="349250"/>
              </a:xfrm>
              <a:custGeom>
                <a:avLst/>
                <a:gdLst>
                  <a:gd name="T0" fmla="*/ 3810 w 3810"/>
                  <a:gd name="T1" fmla="*/ 0 h 1319"/>
                  <a:gd name="T2" fmla="*/ 3636 w 3810"/>
                  <a:gd name="T3" fmla="*/ 29 h 1319"/>
                  <a:gd name="T4" fmla="*/ 3462 w 3810"/>
                  <a:gd name="T5" fmla="*/ 60 h 1319"/>
                  <a:gd name="T6" fmla="*/ 3289 w 3810"/>
                  <a:gd name="T7" fmla="*/ 94 h 1319"/>
                  <a:gd name="T8" fmla="*/ 3117 w 3810"/>
                  <a:gd name="T9" fmla="*/ 131 h 1319"/>
                  <a:gd name="T10" fmla="*/ 2946 w 3810"/>
                  <a:gd name="T11" fmla="*/ 170 h 1319"/>
                  <a:gd name="T12" fmla="*/ 2774 w 3810"/>
                  <a:gd name="T13" fmla="*/ 212 h 1319"/>
                  <a:gd name="T14" fmla="*/ 2603 w 3810"/>
                  <a:gd name="T15" fmla="*/ 256 h 1319"/>
                  <a:gd name="T16" fmla="*/ 2434 w 3810"/>
                  <a:gd name="T17" fmla="*/ 303 h 1319"/>
                  <a:gd name="T18" fmla="*/ 2265 w 3810"/>
                  <a:gd name="T19" fmla="*/ 353 h 1319"/>
                  <a:gd name="T20" fmla="*/ 2097 w 3810"/>
                  <a:gd name="T21" fmla="*/ 406 h 1319"/>
                  <a:gd name="T22" fmla="*/ 1929 w 3810"/>
                  <a:gd name="T23" fmla="*/ 461 h 1319"/>
                  <a:gd name="T24" fmla="*/ 1763 w 3810"/>
                  <a:gd name="T25" fmla="*/ 518 h 1319"/>
                  <a:gd name="T26" fmla="*/ 1598 w 3810"/>
                  <a:gd name="T27" fmla="*/ 578 h 1319"/>
                  <a:gd name="T28" fmla="*/ 1432 w 3810"/>
                  <a:gd name="T29" fmla="*/ 641 h 1319"/>
                  <a:gd name="T30" fmla="*/ 1269 w 3810"/>
                  <a:gd name="T31" fmla="*/ 706 h 1319"/>
                  <a:gd name="T32" fmla="*/ 1106 w 3810"/>
                  <a:gd name="T33" fmla="*/ 774 h 1319"/>
                  <a:gd name="T34" fmla="*/ 945 w 3810"/>
                  <a:gd name="T35" fmla="*/ 844 h 1319"/>
                  <a:gd name="T36" fmla="*/ 784 w 3810"/>
                  <a:gd name="T37" fmla="*/ 918 h 1319"/>
                  <a:gd name="T38" fmla="*/ 625 w 3810"/>
                  <a:gd name="T39" fmla="*/ 993 h 1319"/>
                  <a:gd name="T40" fmla="*/ 467 w 3810"/>
                  <a:gd name="T41" fmla="*/ 1071 h 1319"/>
                  <a:gd name="T42" fmla="*/ 310 w 3810"/>
                  <a:gd name="T43" fmla="*/ 1151 h 1319"/>
                  <a:gd name="T44" fmla="*/ 154 w 3810"/>
                  <a:gd name="T45" fmla="*/ 1234 h 1319"/>
                  <a:gd name="T46" fmla="*/ 0 w 3810"/>
                  <a:gd name="T47" fmla="*/ 1319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10" h="1319">
                    <a:moveTo>
                      <a:pt x="3810" y="0"/>
                    </a:moveTo>
                    <a:lnTo>
                      <a:pt x="3636" y="29"/>
                    </a:lnTo>
                    <a:lnTo>
                      <a:pt x="3462" y="60"/>
                    </a:lnTo>
                    <a:lnTo>
                      <a:pt x="3289" y="94"/>
                    </a:lnTo>
                    <a:lnTo>
                      <a:pt x="3117" y="131"/>
                    </a:lnTo>
                    <a:lnTo>
                      <a:pt x="2946" y="170"/>
                    </a:lnTo>
                    <a:lnTo>
                      <a:pt x="2774" y="212"/>
                    </a:lnTo>
                    <a:lnTo>
                      <a:pt x="2603" y="256"/>
                    </a:lnTo>
                    <a:lnTo>
                      <a:pt x="2434" y="303"/>
                    </a:lnTo>
                    <a:lnTo>
                      <a:pt x="2265" y="353"/>
                    </a:lnTo>
                    <a:lnTo>
                      <a:pt x="2097" y="406"/>
                    </a:lnTo>
                    <a:lnTo>
                      <a:pt x="1929" y="461"/>
                    </a:lnTo>
                    <a:lnTo>
                      <a:pt x="1763" y="518"/>
                    </a:lnTo>
                    <a:lnTo>
                      <a:pt x="1598" y="578"/>
                    </a:lnTo>
                    <a:lnTo>
                      <a:pt x="1432" y="641"/>
                    </a:lnTo>
                    <a:lnTo>
                      <a:pt x="1269" y="706"/>
                    </a:lnTo>
                    <a:lnTo>
                      <a:pt x="1106" y="774"/>
                    </a:lnTo>
                    <a:lnTo>
                      <a:pt x="945" y="844"/>
                    </a:lnTo>
                    <a:lnTo>
                      <a:pt x="784" y="918"/>
                    </a:lnTo>
                    <a:lnTo>
                      <a:pt x="625" y="993"/>
                    </a:lnTo>
                    <a:lnTo>
                      <a:pt x="467" y="1071"/>
                    </a:lnTo>
                    <a:lnTo>
                      <a:pt x="310" y="1151"/>
                    </a:lnTo>
                    <a:lnTo>
                      <a:pt x="154" y="1234"/>
                    </a:lnTo>
                    <a:lnTo>
                      <a:pt x="0" y="1319"/>
                    </a:lnTo>
                  </a:path>
                </a:pathLst>
              </a:cu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4" name="Freeform 63"/>
              <p:cNvSpPr>
                <a:spLocks/>
              </p:cNvSpPr>
              <p:nvPr/>
            </p:nvSpPr>
            <p:spPr bwMode="auto">
              <a:xfrm>
                <a:off x="2047876" y="2935288"/>
                <a:ext cx="31750" cy="52388"/>
              </a:xfrm>
              <a:custGeom>
                <a:avLst/>
                <a:gdLst>
                  <a:gd name="T0" fmla="*/ 118 w 118"/>
                  <a:gd name="T1" fmla="*/ 0 h 202"/>
                  <a:gd name="T2" fmla="*/ 95 w 118"/>
                  <a:gd name="T3" fmla="*/ 15 h 202"/>
                  <a:gd name="T4" fmla="*/ 75 w 118"/>
                  <a:gd name="T5" fmla="*/ 32 h 202"/>
                  <a:gd name="T6" fmla="*/ 55 w 118"/>
                  <a:gd name="T7" fmla="*/ 51 h 202"/>
                  <a:gd name="T8" fmla="*/ 39 w 118"/>
                  <a:gd name="T9" fmla="*/ 73 h 202"/>
                  <a:gd name="T10" fmla="*/ 25 w 118"/>
                  <a:gd name="T11" fmla="*/ 97 h 202"/>
                  <a:gd name="T12" fmla="*/ 14 w 118"/>
                  <a:gd name="T13" fmla="*/ 122 h 202"/>
                  <a:gd name="T14" fmla="*/ 7 w 118"/>
                  <a:gd name="T15" fmla="*/ 148 h 202"/>
                  <a:gd name="T16" fmla="*/ 1 w 118"/>
                  <a:gd name="T17" fmla="*/ 175 h 202"/>
                  <a:gd name="T18" fmla="*/ 0 w 118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202">
                    <a:moveTo>
                      <a:pt x="118" y="0"/>
                    </a:moveTo>
                    <a:lnTo>
                      <a:pt x="95" y="15"/>
                    </a:lnTo>
                    <a:lnTo>
                      <a:pt x="75" y="32"/>
                    </a:lnTo>
                    <a:lnTo>
                      <a:pt x="55" y="51"/>
                    </a:lnTo>
                    <a:lnTo>
                      <a:pt x="39" y="73"/>
                    </a:lnTo>
                    <a:lnTo>
                      <a:pt x="25" y="97"/>
                    </a:lnTo>
                    <a:lnTo>
                      <a:pt x="14" y="122"/>
                    </a:lnTo>
                    <a:lnTo>
                      <a:pt x="7" y="148"/>
                    </a:lnTo>
                    <a:lnTo>
                      <a:pt x="1" y="175"/>
                    </a:lnTo>
                    <a:lnTo>
                      <a:pt x="0" y="202"/>
                    </a:lnTo>
                  </a:path>
                </a:pathLst>
              </a:cu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5" name="Freeform 64"/>
              <p:cNvSpPr>
                <a:spLocks/>
              </p:cNvSpPr>
              <p:nvPr/>
            </p:nvSpPr>
            <p:spPr bwMode="auto">
              <a:xfrm>
                <a:off x="3087688" y="2495551"/>
                <a:ext cx="77788" cy="90488"/>
              </a:xfrm>
              <a:custGeom>
                <a:avLst/>
                <a:gdLst>
                  <a:gd name="T0" fmla="*/ 0 w 294"/>
                  <a:gd name="T1" fmla="*/ 342 h 342"/>
                  <a:gd name="T2" fmla="*/ 30 w 294"/>
                  <a:gd name="T3" fmla="*/ 337 h 342"/>
                  <a:gd name="T4" fmla="*/ 59 w 294"/>
                  <a:gd name="T5" fmla="*/ 328 h 342"/>
                  <a:gd name="T6" fmla="*/ 88 w 294"/>
                  <a:gd name="T7" fmla="*/ 316 h 342"/>
                  <a:gd name="T8" fmla="*/ 115 w 294"/>
                  <a:gd name="T9" fmla="*/ 302 h 342"/>
                  <a:gd name="T10" fmla="*/ 141 w 294"/>
                  <a:gd name="T11" fmla="*/ 287 h 342"/>
                  <a:gd name="T12" fmla="*/ 166 w 294"/>
                  <a:gd name="T13" fmla="*/ 269 h 342"/>
                  <a:gd name="T14" fmla="*/ 189 w 294"/>
                  <a:gd name="T15" fmla="*/ 248 h 342"/>
                  <a:gd name="T16" fmla="*/ 210 w 294"/>
                  <a:gd name="T17" fmla="*/ 226 h 342"/>
                  <a:gd name="T18" fmla="*/ 229 w 294"/>
                  <a:gd name="T19" fmla="*/ 201 h 342"/>
                  <a:gd name="T20" fmla="*/ 246 w 294"/>
                  <a:gd name="T21" fmla="*/ 176 h 342"/>
                  <a:gd name="T22" fmla="*/ 260 w 294"/>
                  <a:gd name="T23" fmla="*/ 149 h 342"/>
                  <a:gd name="T24" fmla="*/ 272 w 294"/>
                  <a:gd name="T25" fmla="*/ 120 h 342"/>
                  <a:gd name="T26" fmla="*/ 282 w 294"/>
                  <a:gd name="T27" fmla="*/ 91 h 342"/>
                  <a:gd name="T28" fmla="*/ 288 w 294"/>
                  <a:gd name="T29" fmla="*/ 61 h 342"/>
                  <a:gd name="T30" fmla="*/ 292 w 294"/>
                  <a:gd name="T31" fmla="*/ 30 h 342"/>
                  <a:gd name="T32" fmla="*/ 294 w 294"/>
                  <a:gd name="T3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4" h="342">
                    <a:moveTo>
                      <a:pt x="0" y="342"/>
                    </a:moveTo>
                    <a:lnTo>
                      <a:pt x="30" y="337"/>
                    </a:lnTo>
                    <a:lnTo>
                      <a:pt x="59" y="328"/>
                    </a:lnTo>
                    <a:lnTo>
                      <a:pt x="88" y="316"/>
                    </a:lnTo>
                    <a:lnTo>
                      <a:pt x="115" y="302"/>
                    </a:lnTo>
                    <a:lnTo>
                      <a:pt x="141" y="287"/>
                    </a:lnTo>
                    <a:lnTo>
                      <a:pt x="166" y="269"/>
                    </a:lnTo>
                    <a:lnTo>
                      <a:pt x="189" y="248"/>
                    </a:lnTo>
                    <a:lnTo>
                      <a:pt x="210" y="226"/>
                    </a:lnTo>
                    <a:lnTo>
                      <a:pt x="229" y="201"/>
                    </a:lnTo>
                    <a:lnTo>
                      <a:pt x="246" y="176"/>
                    </a:lnTo>
                    <a:lnTo>
                      <a:pt x="260" y="149"/>
                    </a:lnTo>
                    <a:lnTo>
                      <a:pt x="272" y="120"/>
                    </a:lnTo>
                    <a:lnTo>
                      <a:pt x="282" y="91"/>
                    </a:lnTo>
                    <a:lnTo>
                      <a:pt x="288" y="61"/>
                    </a:lnTo>
                    <a:lnTo>
                      <a:pt x="292" y="30"/>
                    </a:lnTo>
                    <a:lnTo>
                      <a:pt x="294" y="0"/>
                    </a:lnTo>
                  </a:path>
                </a:pathLst>
              </a:cu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6" name="Line 65"/>
              <p:cNvSpPr>
                <a:spLocks noChangeShapeType="1"/>
              </p:cNvSpPr>
              <p:nvPr/>
            </p:nvSpPr>
            <p:spPr bwMode="auto">
              <a:xfrm>
                <a:off x="2170113" y="3413126"/>
                <a:ext cx="31750" cy="0"/>
              </a:xfrm>
              <a:prstGeom prst="line">
                <a:avLst/>
              </a:pr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7" name="Freeform 66"/>
              <p:cNvSpPr>
                <a:spLocks/>
              </p:cNvSpPr>
              <p:nvPr/>
            </p:nvSpPr>
            <p:spPr bwMode="auto">
              <a:xfrm>
                <a:off x="2201863" y="3351213"/>
                <a:ext cx="60325" cy="60325"/>
              </a:xfrm>
              <a:custGeom>
                <a:avLst/>
                <a:gdLst>
                  <a:gd name="T0" fmla="*/ 0 w 231"/>
                  <a:gd name="T1" fmla="*/ 231 h 231"/>
                  <a:gd name="T2" fmla="*/ 26 w 231"/>
                  <a:gd name="T3" fmla="*/ 230 h 231"/>
                  <a:gd name="T4" fmla="*/ 52 w 231"/>
                  <a:gd name="T5" fmla="*/ 226 h 231"/>
                  <a:gd name="T6" fmla="*/ 77 w 231"/>
                  <a:gd name="T7" fmla="*/ 218 h 231"/>
                  <a:gd name="T8" fmla="*/ 101 w 231"/>
                  <a:gd name="T9" fmla="*/ 208 h 231"/>
                  <a:gd name="T10" fmla="*/ 123 w 231"/>
                  <a:gd name="T11" fmla="*/ 195 h 231"/>
                  <a:gd name="T12" fmla="*/ 144 w 231"/>
                  <a:gd name="T13" fmla="*/ 180 h 231"/>
                  <a:gd name="T14" fmla="*/ 163 w 231"/>
                  <a:gd name="T15" fmla="*/ 163 h 231"/>
                  <a:gd name="T16" fmla="*/ 180 w 231"/>
                  <a:gd name="T17" fmla="*/ 143 h 231"/>
                  <a:gd name="T18" fmla="*/ 196 w 231"/>
                  <a:gd name="T19" fmla="*/ 123 h 231"/>
                  <a:gd name="T20" fmla="*/ 209 w 231"/>
                  <a:gd name="T21" fmla="*/ 100 h 231"/>
                  <a:gd name="T22" fmla="*/ 218 w 231"/>
                  <a:gd name="T23" fmla="*/ 76 h 231"/>
                  <a:gd name="T24" fmla="*/ 226 w 231"/>
                  <a:gd name="T25" fmla="*/ 52 h 231"/>
                  <a:gd name="T26" fmla="*/ 230 w 231"/>
                  <a:gd name="T27" fmla="*/ 26 h 231"/>
                  <a:gd name="T28" fmla="*/ 231 w 231"/>
                  <a:gd name="T2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" h="231">
                    <a:moveTo>
                      <a:pt x="0" y="231"/>
                    </a:moveTo>
                    <a:lnTo>
                      <a:pt x="26" y="230"/>
                    </a:lnTo>
                    <a:lnTo>
                      <a:pt x="52" y="226"/>
                    </a:lnTo>
                    <a:lnTo>
                      <a:pt x="77" y="218"/>
                    </a:lnTo>
                    <a:lnTo>
                      <a:pt x="101" y="208"/>
                    </a:lnTo>
                    <a:lnTo>
                      <a:pt x="123" y="195"/>
                    </a:lnTo>
                    <a:lnTo>
                      <a:pt x="144" y="180"/>
                    </a:lnTo>
                    <a:lnTo>
                      <a:pt x="163" y="163"/>
                    </a:lnTo>
                    <a:lnTo>
                      <a:pt x="180" y="143"/>
                    </a:lnTo>
                    <a:lnTo>
                      <a:pt x="196" y="123"/>
                    </a:lnTo>
                    <a:lnTo>
                      <a:pt x="209" y="100"/>
                    </a:lnTo>
                    <a:lnTo>
                      <a:pt x="218" y="76"/>
                    </a:lnTo>
                    <a:lnTo>
                      <a:pt x="226" y="52"/>
                    </a:lnTo>
                    <a:lnTo>
                      <a:pt x="230" y="26"/>
                    </a:lnTo>
                    <a:lnTo>
                      <a:pt x="231" y="0"/>
                    </a:lnTo>
                  </a:path>
                </a:pathLst>
              </a:cu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8" name="Line 67"/>
              <p:cNvSpPr>
                <a:spLocks noChangeShapeType="1"/>
              </p:cNvSpPr>
              <p:nvPr/>
            </p:nvSpPr>
            <p:spPr bwMode="auto">
              <a:xfrm>
                <a:off x="2262188" y="3346451"/>
                <a:ext cx="0" cy="4763"/>
              </a:xfrm>
              <a:prstGeom prst="line">
                <a:avLst/>
              </a:pr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9" name="Line 68"/>
              <p:cNvSpPr>
                <a:spLocks noChangeShapeType="1"/>
              </p:cNvSpPr>
              <p:nvPr/>
            </p:nvSpPr>
            <p:spPr bwMode="auto">
              <a:xfrm flipH="1">
                <a:off x="2257426" y="3321051"/>
                <a:ext cx="1290638" cy="0"/>
              </a:xfrm>
              <a:prstGeom prst="line">
                <a:avLst/>
              </a:pr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0" name="Line 69"/>
              <p:cNvSpPr>
                <a:spLocks noChangeShapeType="1"/>
              </p:cNvSpPr>
              <p:nvPr/>
            </p:nvSpPr>
            <p:spPr bwMode="auto">
              <a:xfrm flipH="1">
                <a:off x="2054226" y="3105151"/>
                <a:ext cx="1493838" cy="0"/>
              </a:xfrm>
              <a:prstGeom prst="line">
                <a:avLst/>
              </a:pr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1" name="Line 70"/>
              <p:cNvSpPr>
                <a:spLocks noChangeShapeType="1"/>
              </p:cNvSpPr>
              <p:nvPr/>
            </p:nvSpPr>
            <p:spPr bwMode="auto">
              <a:xfrm flipH="1">
                <a:off x="2060576" y="2952751"/>
                <a:ext cx="1487488" cy="0"/>
              </a:xfrm>
              <a:prstGeom prst="line">
                <a:avLst/>
              </a:pr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2" name="Line 71"/>
              <p:cNvSpPr>
                <a:spLocks noChangeShapeType="1"/>
              </p:cNvSpPr>
              <p:nvPr/>
            </p:nvSpPr>
            <p:spPr bwMode="auto">
              <a:xfrm flipH="1" flipV="1">
                <a:off x="2066926" y="3124201"/>
                <a:ext cx="177800" cy="177800"/>
              </a:xfrm>
              <a:prstGeom prst="line">
                <a:avLst/>
              </a:pr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3" name="Freeform 72"/>
              <p:cNvSpPr>
                <a:spLocks/>
              </p:cNvSpPr>
              <p:nvPr/>
            </p:nvSpPr>
            <p:spPr bwMode="auto">
              <a:xfrm>
                <a:off x="2244726" y="3302001"/>
                <a:ext cx="17463" cy="44450"/>
              </a:xfrm>
              <a:custGeom>
                <a:avLst/>
                <a:gdLst>
                  <a:gd name="T0" fmla="*/ 68 w 68"/>
                  <a:gd name="T1" fmla="*/ 163 h 163"/>
                  <a:gd name="T2" fmla="*/ 67 w 68"/>
                  <a:gd name="T3" fmla="*/ 137 h 163"/>
                  <a:gd name="T4" fmla="*/ 63 w 68"/>
                  <a:gd name="T5" fmla="*/ 111 h 163"/>
                  <a:gd name="T6" fmla="*/ 55 w 68"/>
                  <a:gd name="T7" fmla="*/ 87 h 163"/>
                  <a:gd name="T8" fmla="*/ 46 w 68"/>
                  <a:gd name="T9" fmla="*/ 63 h 163"/>
                  <a:gd name="T10" fmla="*/ 33 w 68"/>
                  <a:gd name="T11" fmla="*/ 40 h 163"/>
                  <a:gd name="T12" fmla="*/ 17 w 68"/>
                  <a:gd name="T13" fmla="*/ 20 h 163"/>
                  <a:gd name="T14" fmla="*/ 0 w 68"/>
                  <a:gd name="T1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63">
                    <a:moveTo>
                      <a:pt x="68" y="163"/>
                    </a:moveTo>
                    <a:lnTo>
                      <a:pt x="67" y="137"/>
                    </a:lnTo>
                    <a:lnTo>
                      <a:pt x="63" y="111"/>
                    </a:lnTo>
                    <a:lnTo>
                      <a:pt x="55" y="87"/>
                    </a:lnTo>
                    <a:lnTo>
                      <a:pt x="46" y="63"/>
                    </a:lnTo>
                    <a:lnTo>
                      <a:pt x="33" y="40"/>
                    </a:lnTo>
                    <a:lnTo>
                      <a:pt x="17" y="20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4" name="Line 73"/>
              <p:cNvSpPr>
                <a:spLocks noChangeShapeType="1"/>
              </p:cNvSpPr>
              <p:nvPr/>
            </p:nvSpPr>
            <p:spPr bwMode="auto">
              <a:xfrm flipV="1">
                <a:off x="2047876" y="2987676"/>
                <a:ext cx="0" cy="92075"/>
              </a:xfrm>
              <a:prstGeom prst="line">
                <a:avLst/>
              </a:pr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5" name="Freeform 74"/>
              <p:cNvSpPr>
                <a:spLocks/>
              </p:cNvSpPr>
              <p:nvPr/>
            </p:nvSpPr>
            <p:spPr bwMode="auto">
              <a:xfrm>
                <a:off x="2047876" y="3079751"/>
                <a:ext cx="19050" cy="44450"/>
              </a:xfrm>
              <a:custGeom>
                <a:avLst/>
                <a:gdLst>
                  <a:gd name="T0" fmla="*/ 0 w 68"/>
                  <a:gd name="T1" fmla="*/ 0 h 163"/>
                  <a:gd name="T2" fmla="*/ 1 w 68"/>
                  <a:gd name="T3" fmla="*/ 25 h 163"/>
                  <a:gd name="T4" fmla="*/ 6 w 68"/>
                  <a:gd name="T5" fmla="*/ 51 h 163"/>
                  <a:gd name="T6" fmla="*/ 13 w 68"/>
                  <a:gd name="T7" fmla="*/ 76 h 163"/>
                  <a:gd name="T8" fmla="*/ 23 w 68"/>
                  <a:gd name="T9" fmla="*/ 100 h 163"/>
                  <a:gd name="T10" fmla="*/ 36 w 68"/>
                  <a:gd name="T11" fmla="*/ 123 h 163"/>
                  <a:gd name="T12" fmla="*/ 51 w 68"/>
                  <a:gd name="T13" fmla="*/ 143 h 163"/>
                  <a:gd name="T14" fmla="*/ 68 w 68"/>
                  <a:gd name="T1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63">
                    <a:moveTo>
                      <a:pt x="0" y="0"/>
                    </a:moveTo>
                    <a:lnTo>
                      <a:pt x="1" y="25"/>
                    </a:lnTo>
                    <a:lnTo>
                      <a:pt x="6" y="51"/>
                    </a:lnTo>
                    <a:lnTo>
                      <a:pt x="13" y="76"/>
                    </a:lnTo>
                    <a:lnTo>
                      <a:pt x="23" y="100"/>
                    </a:lnTo>
                    <a:lnTo>
                      <a:pt x="36" y="123"/>
                    </a:lnTo>
                    <a:lnTo>
                      <a:pt x="51" y="143"/>
                    </a:lnTo>
                    <a:lnTo>
                      <a:pt x="68" y="163"/>
                    </a:lnTo>
                  </a:path>
                </a:pathLst>
              </a:cu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6" name="Line 75"/>
              <p:cNvSpPr>
                <a:spLocks noChangeShapeType="1"/>
              </p:cNvSpPr>
              <p:nvPr/>
            </p:nvSpPr>
            <p:spPr bwMode="auto">
              <a:xfrm flipV="1">
                <a:off x="3425826" y="3321051"/>
                <a:ext cx="0" cy="1470025"/>
              </a:xfrm>
              <a:prstGeom prst="line">
                <a:avLst/>
              </a:prstGeom>
              <a:noFill/>
              <a:ln w="25400">
                <a:solidFill>
                  <a:srgbClr val="2128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cxnSp>
            <p:nvCxnSpPr>
              <p:cNvPr id="457" name="Straight Connector 456"/>
              <p:cNvCxnSpPr/>
              <p:nvPr/>
            </p:nvCxnSpPr>
            <p:spPr>
              <a:xfrm flipH="1" flipV="1">
                <a:off x="3421891" y="3411459"/>
                <a:ext cx="25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8" name="Group 457"/>
            <p:cNvGrpSpPr>
              <a:grpSpLocks noChangeAspect="1"/>
            </p:cNvGrpSpPr>
            <p:nvPr/>
          </p:nvGrpSpPr>
          <p:grpSpPr>
            <a:xfrm>
              <a:off x="4393519" y="4061862"/>
              <a:ext cx="1656000" cy="839901"/>
              <a:chOff x="2368537" y="1885370"/>
              <a:chExt cx="4259263" cy="2160240"/>
            </a:xfrm>
          </p:grpSpPr>
          <p:sp>
            <p:nvSpPr>
              <p:cNvPr id="459" name="Line 5"/>
              <p:cNvSpPr>
                <a:spLocks noChangeShapeType="1"/>
              </p:cNvSpPr>
              <p:nvPr/>
            </p:nvSpPr>
            <p:spPr bwMode="auto">
              <a:xfrm>
                <a:off x="2368537" y="1957378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0" name="Line 6"/>
              <p:cNvSpPr>
                <a:spLocks noChangeShapeType="1"/>
              </p:cNvSpPr>
              <p:nvPr/>
            </p:nvSpPr>
            <p:spPr bwMode="auto">
              <a:xfrm>
                <a:off x="2786050" y="2033578"/>
                <a:ext cx="0" cy="18700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1" name="Line 7"/>
              <p:cNvSpPr>
                <a:spLocks noChangeShapeType="1"/>
              </p:cNvSpPr>
              <p:nvPr/>
            </p:nvSpPr>
            <p:spPr bwMode="auto">
              <a:xfrm>
                <a:off x="4497375" y="1885370"/>
                <a:ext cx="0" cy="2160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2" name="Line 8"/>
              <p:cNvSpPr>
                <a:spLocks noChangeShapeType="1"/>
              </p:cNvSpPr>
              <p:nvPr/>
            </p:nvSpPr>
            <p:spPr bwMode="auto">
              <a:xfrm>
                <a:off x="2786050" y="2071678"/>
                <a:ext cx="342265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3" name="Line 9"/>
              <p:cNvSpPr>
                <a:spLocks noChangeShapeType="1"/>
              </p:cNvSpPr>
              <p:nvPr/>
            </p:nvSpPr>
            <p:spPr bwMode="auto">
              <a:xfrm>
                <a:off x="6284900" y="1957378"/>
                <a:ext cx="3429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4" name="Line 10"/>
              <p:cNvSpPr>
                <a:spLocks noChangeShapeType="1"/>
              </p:cNvSpPr>
              <p:nvPr/>
            </p:nvSpPr>
            <p:spPr bwMode="auto">
              <a:xfrm>
                <a:off x="2709850" y="1957378"/>
                <a:ext cx="357505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5" name="Freeform 464"/>
              <p:cNvSpPr>
                <a:spLocks/>
              </p:cNvSpPr>
              <p:nvPr/>
            </p:nvSpPr>
            <p:spPr bwMode="auto">
              <a:xfrm>
                <a:off x="6208700" y="1957378"/>
                <a:ext cx="76200" cy="76200"/>
              </a:xfrm>
              <a:custGeom>
                <a:avLst/>
                <a:gdLst>
                  <a:gd name="T0" fmla="*/ 48 w 48"/>
                  <a:gd name="T1" fmla="*/ 0 h 48"/>
                  <a:gd name="T2" fmla="*/ 43 w 48"/>
                  <a:gd name="T3" fmla="*/ 0 h 48"/>
                  <a:gd name="T4" fmla="*/ 38 w 48"/>
                  <a:gd name="T5" fmla="*/ 1 h 48"/>
                  <a:gd name="T6" fmla="*/ 32 w 48"/>
                  <a:gd name="T7" fmla="*/ 2 h 48"/>
                  <a:gd name="T8" fmla="*/ 27 w 48"/>
                  <a:gd name="T9" fmla="*/ 5 h 48"/>
                  <a:gd name="T10" fmla="*/ 23 w 48"/>
                  <a:gd name="T11" fmla="*/ 7 h 48"/>
                  <a:gd name="T12" fmla="*/ 18 w 48"/>
                  <a:gd name="T13" fmla="*/ 10 h 48"/>
                  <a:gd name="T14" fmla="*/ 14 w 48"/>
                  <a:gd name="T15" fmla="*/ 14 h 48"/>
                  <a:gd name="T16" fmla="*/ 11 w 48"/>
                  <a:gd name="T17" fmla="*/ 18 h 48"/>
                  <a:gd name="T18" fmla="*/ 8 w 48"/>
                  <a:gd name="T19" fmla="*/ 22 h 48"/>
                  <a:gd name="T20" fmla="*/ 5 w 48"/>
                  <a:gd name="T21" fmla="*/ 27 h 48"/>
                  <a:gd name="T22" fmla="*/ 3 w 48"/>
                  <a:gd name="T23" fmla="*/ 32 h 48"/>
                  <a:gd name="T24" fmla="*/ 2 w 48"/>
                  <a:gd name="T25" fmla="*/ 37 h 48"/>
                  <a:gd name="T26" fmla="*/ 1 w 48"/>
                  <a:gd name="T27" fmla="*/ 42 h 48"/>
                  <a:gd name="T28" fmla="*/ 0 w 48"/>
                  <a:gd name="T2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43" y="0"/>
                    </a:lnTo>
                    <a:lnTo>
                      <a:pt x="38" y="1"/>
                    </a:lnTo>
                    <a:lnTo>
                      <a:pt x="32" y="2"/>
                    </a:lnTo>
                    <a:lnTo>
                      <a:pt x="27" y="5"/>
                    </a:lnTo>
                    <a:lnTo>
                      <a:pt x="23" y="7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1" y="18"/>
                    </a:lnTo>
                    <a:lnTo>
                      <a:pt x="8" y="22"/>
                    </a:lnTo>
                    <a:lnTo>
                      <a:pt x="5" y="27"/>
                    </a:lnTo>
                    <a:lnTo>
                      <a:pt x="3" y="32"/>
                    </a:lnTo>
                    <a:lnTo>
                      <a:pt x="2" y="37"/>
                    </a:lnTo>
                    <a:lnTo>
                      <a:pt x="1" y="42"/>
                    </a:lnTo>
                    <a:lnTo>
                      <a:pt x="0" y="48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6" name="Line 13"/>
              <p:cNvSpPr>
                <a:spLocks noChangeShapeType="1"/>
              </p:cNvSpPr>
              <p:nvPr/>
            </p:nvSpPr>
            <p:spPr bwMode="auto">
              <a:xfrm>
                <a:off x="6208700" y="2033578"/>
                <a:ext cx="0" cy="18700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7" name="Line 14"/>
              <p:cNvSpPr>
                <a:spLocks noChangeShapeType="1"/>
              </p:cNvSpPr>
              <p:nvPr/>
            </p:nvSpPr>
            <p:spPr bwMode="auto">
              <a:xfrm>
                <a:off x="2368537" y="1957378"/>
                <a:ext cx="34131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8" name="Line 15"/>
              <p:cNvSpPr>
                <a:spLocks noChangeShapeType="1"/>
              </p:cNvSpPr>
              <p:nvPr/>
            </p:nvSpPr>
            <p:spPr bwMode="auto">
              <a:xfrm>
                <a:off x="6399200" y="2185978"/>
                <a:ext cx="0" cy="649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9" name="Line 16"/>
              <p:cNvSpPr>
                <a:spLocks noChangeShapeType="1"/>
              </p:cNvSpPr>
              <p:nvPr/>
            </p:nvSpPr>
            <p:spPr bwMode="auto">
              <a:xfrm>
                <a:off x="2368537" y="2185978"/>
                <a:ext cx="22701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0" name="Line 17"/>
              <p:cNvSpPr>
                <a:spLocks noChangeShapeType="1"/>
              </p:cNvSpPr>
              <p:nvPr/>
            </p:nvSpPr>
            <p:spPr bwMode="auto">
              <a:xfrm>
                <a:off x="6399200" y="2185978"/>
                <a:ext cx="228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1" name="Line 18"/>
              <p:cNvSpPr>
                <a:spLocks noChangeShapeType="1"/>
              </p:cNvSpPr>
              <p:nvPr/>
            </p:nvSpPr>
            <p:spPr bwMode="auto">
              <a:xfrm>
                <a:off x="6143612" y="3025765"/>
                <a:ext cx="32861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2" name="Freeform 471"/>
              <p:cNvSpPr>
                <a:spLocks/>
              </p:cNvSpPr>
              <p:nvPr/>
            </p:nvSpPr>
            <p:spPr bwMode="auto">
              <a:xfrm>
                <a:off x="6297600" y="2835265"/>
                <a:ext cx="101600" cy="381000"/>
              </a:xfrm>
              <a:custGeom>
                <a:avLst/>
                <a:gdLst>
                  <a:gd name="T0" fmla="*/ 64 w 64"/>
                  <a:gd name="T1" fmla="*/ 0 h 240"/>
                  <a:gd name="T2" fmla="*/ 57 w 64"/>
                  <a:gd name="T3" fmla="*/ 5 h 240"/>
                  <a:gd name="T4" fmla="*/ 50 w 64"/>
                  <a:gd name="T5" fmla="*/ 11 h 240"/>
                  <a:gd name="T6" fmla="*/ 43 w 64"/>
                  <a:gd name="T7" fmla="*/ 17 h 240"/>
                  <a:gd name="T8" fmla="*/ 36 w 64"/>
                  <a:gd name="T9" fmla="*/ 24 h 240"/>
                  <a:gd name="T10" fmla="*/ 31 w 64"/>
                  <a:gd name="T11" fmla="*/ 31 h 240"/>
                  <a:gd name="T12" fmla="*/ 25 w 64"/>
                  <a:gd name="T13" fmla="*/ 38 h 240"/>
                  <a:gd name="T14" fmla="*/ 20 w 64"/>
                  <a:gd name="T15" fmla="*/ 46 h 240"/>
                  <a:gd name="T16" fmla="*/ 16 w 64"/>
                  <a:gd name="T17" fmla="*/ 54 h 240"/>
                  <a:gd name="T18" fmla="*/ 12 w 64"/>
                  <a:gd name="T19" fmla="*/ 62 h 240"/>
                  <a:gd name="T20" fmla="*/ 8 w 64"/>
                  <a:gd name="T21" fmla="*/ 71 h 240"/>
                  <a:gd name="T22" fmla="*/ 6 w 64"/>
                  <a:gd name="T23" fmla="*/ 79 h 240"/>
                  <a:gd name="T24" fmla="*/ 3 w 64"/>
                  <a:gd name="T25" fmla="*/ 88 h 240"/>
                  <a:gd name="T26" fmla="*/ 2 w 64"/>
                  <a:gd name="T27" fmla="*/ 97 h 240"/>
                  <a:gd name="T28" fmla="*/ 0 w 64"/>
                  <a:gd name="T29" fmla="*/ 106 h 240"/>
                  <a:gd name="T30" fmla="*/ 0 w 64"/>
                  <a:gd name="T31" fmla="*/ 116 h 240"/>
                  <a:gd name="T32" fmla="*/ 0 w 64"/>
                  <a:gd name="T33" fmla="*/ 124 h 240"/>
                  <a:gd name="T34" fmla="*/ 0 w 64"/>
                  <a:gd name="T35" fmla="*/ 134 h 240"/>
                  <a:gd name="T36" fmla="*/ 2 w 64"/>
                  <a:gd name="T37" fmla="*/ 143 h 240"/>
                  <a:gd name="T38" fmla="*/ 3 w 64"/>
                  <a:gd name="T39" fmla="*/ 152 h 240"/>
                  <a:gd name="T40" fmla="*/ 6 w 64"/>
                  <a:gd name="T41" fmla="*/ 161 h 240"/>
                  <a:gd name="T42" fmla="*/ 8 w 64"/>
                  <a:gd name="T43" fmla="*/ 169 h 240"/>
                  <a:gd name="T44" fmla="*/ 12 w 64"/>
                  <a:gd name="T45" fmla="*/ 178 h 240"/>
                  <a:gd name="T46" fmla="*/ 16 w 64"/>
                  <a:gd name="T47" fmla="*/ 186 h 240"/>
                  <a:gd name="T48" fmla="*/ 20 w 64"/>
                  <a:gd name="T49" fmla="*/ 194 h 240"/>
                  <a:gd name="T50" fmla="*/ 25 w 64"/>
                  <a:gd name="T51" fmla="*/ 202 h 240"/>
                  <a:gd name="T52" fmla="*/ 31 w 64"/>
                  <a:gd name="T53" fmla="*/ 209 h 240"/>
                  <a:gd name="T54" fmla="*/ 36 w 64"/>
                  <a:gd name="T55" fmla="*/ 216 h 240"/>
                  <a:gd name="T56" fmla="*/ 43 w 64"/>
                  <a:gd name="T57" fmla="*/ 223 h 240"/>
                  <a:gd name="T58" fmla="*/ 50 w 64"/>
                  <a:gd name="T59" fmla="*/ 229 h 240"/>
                  <a:gd name="T60" fmla="*/ 57 w 64"/>
                  <a:gd name="T61" fmla="*/ 235 h 240"/>
                  <a:gd name="T62" fmla="*/ 64 w 64"/>
                  <a:gd name="T63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4" h="240">
                    <a:moveTo>
                      <a:pt x="64" y="0"/>
                    </a:moveTo>
                    <a:lnTo>
                      <a:pt x="57" y="5"/>
                    </a:lnTo>
                    <a:lnTo>
                      <a:pt x="50" y="11"/>
                    </a:lnTo>
                    <a:lnTo>
                      <a:pt x="43" y="17"/>
                    </a:lnTo>
                    <a:lnTo>
                      <a:pt x="36" y="24"/>
                    </a:lnTo>
                    <a:lnTo>
                      <a:pt x="31" y="31"/>
                    </a:lnTo>
                    <a:lnTo>
                      <a:pt x="25" y="38"/>
                    </a:lnTo>
                    <a:lnTo>
                      <a:pt x="20" y="46"/>
                    </a:lnTo>
                    <a:lnTo>
                      <a:pt x="16" y="54"/>
                    </a:lnTo>
                    <a:lnTo>
                      <a:pt x="12" y="62"/>
                    </a:lnTo>
                    <a:lnTo>
                      <a:pt x="8" y="71"/>
                    </a:lnTo>
                    <a:lnTo>
                      <a:pt x="6" y="79"/>
                    </a:lnTo>
                    <a:lnTo>
                      <a:pt x="3" y="88"/>
                    </a:lnTo>
                    <a:lnTo>
                      <a:pt x="2" y="97"/>
                    </a:lnTo>
                    <a:lnTo>
                      <a:pt x="0" y="106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0" y="134"/>
                    </a:lnTo>
                    <a:lnTo>
                      <a:pt x="2" y="143"/>
                    </a:lnTo>
                    <a:lnTo>
                      <a:pt x="3" y="152"/>
                    </a:lnTo>
                    <a:lnTo>
                      <a:pt x="6" y="161"/>
                    </a:lnTo>
                    <a:lnTo>
                      <a:pt x="8" y="169"/>
                    </a:lnTo>
                    <a:lnTo>
                      <a:pt x="12" y="178"/>
                    </a:lnTo>
                    <a:lnTo>
                      <a:pt x="16" y="186"/>
                    </a:lnTo>
                    <a:lnTo>
                      <a:pt x="20" y="194"/>
                    </a:lnTo>
                    <a:lnTo>
                      <a:pt x="25" y="202"/>
                    </a:lnTo>
                    <a:lnTo>
                      <a:pt x="31" y="209"/>
                    </a:lnTo>
                    <a:lnTo>
                      <a:pt x="36" y="216"/>
                    </a:lnTo>
                    <a:lnTo>
                      <a:pt x="43" y="223"/>
                    </a:lnTo>
                    <a:lnTo>
                      <a:pt x="50" y="229"/>
                    </a:lnTo>
                    <a:lnTo>
                      <a:pt x="57" y="235"/>
                    </a:lnTo>
                    <a:lnTo>
                      <a:pt x="64" y="24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3" name="Line 20"/>
              <p:cNvSpPr>
                <a:spLocks noChangeShapeType="1"/>
              </p:cNvSpPr>
              <p:nvPr/>
            </p:nvSpPr>
            <p:spPr bwMode="auto">
              <a:xfrm>
                <a:off x="2595550" y="2185978"/>
                <a:ext cx="0" cy="17176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4" name="Line 21"/>
              <p:cNvSpPr>
                <a:spLocks noChangeShapeType="1"/>
              </p:cNvSpPr>
              <p:nvPr/>
            </p:nvSpPr>
            <p:spPr bwMode="auto">
              <a:xfrm>
                <a:off x="6627800" y="1957378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5" name="Line 22"/>
              <p:cNvSpPr>
                <a:spLocks noChangeShapeType="1"/>
              </p:cNvSpPr>
              <p:nvPr/>
            </p:nvSpPr>
            <p:spPr bwMode="auto">
              <a:xfrm>
                <a:off x="2595550" y="3903653"/>
                <a:ext cx="380365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6" name="Freeform 475"/>
              <p:cNvSpPr>
                <a:spLocks/>
              </p:cNvSpPr>
              <p:nvPr/>
            </p:nvSpPr>
            <p:spPr bwMode="auto">
              <a:xfrm>
                <a:off x="2709850" y="1957378"/>
                <a:ext cx="76200" cy="76200"/>
              </a:xfrm>
              <a:custGeom>
                <a:avLst/>
                <a:gdLst>
                  <a:gd name="T0" fmla="*/ 48 w 48"/>
                  <a:gd name="T1" fmla="*/ 48 h 48"/>
                  <a:gd name="T2" fmla="*/ 48 w 48"/>
                  <a:gd name="T3" fmla="*/ 42 h 48"/>
                  <a:gd name="T4" fmla="*/ 47 w 48"/>
                  <a:gd name="T5" fmla="*/ 37 h 48"/>
                  <a:gd name="T6" fmla="*/ 45 w 48"/>
                  <a:gd name="T7" fmla="*/ 32 h 48"/>
                  <a:gd name="T8" fmla="*/ 43 w 48"/>
                  <a:gd name="T9" fmla="*/ 27 h 48"/>
                  <a:gd name="T10" fmla="*/ 41 w 48"/>
                  <a:gd name="T11" fmla="*/ 22 h 48"/>
                  <a:gd name="T12" fmla="*/ 38 w 48"/>
                  <a:gd name="T13" fmla="*/ 18 h 48"/>
                  <a:gd name="T14" fmla="*/ 34 w 48"/>
                  <a:gd name="T15" fmla="*/ 14 h 48"/>
                  <a:gd name="T16" fmla="*/ 30 w 48"/>
                  <a:gd name="T17" fmla="*/ 10 h 48"/>
                  <a:gd name="T18" fmla="*/ 26 w 48"/>
                  <a:gd name="T19" fmla="*/ 7 h 48"/>
                  <a:gd name="T20" fmla="*/ 21 w 48"/>
                  <a:gd name="T21" fmla="*/ 5 h 48"/>
                  <a:gd name="T22" fmla="*/ 16 w 48"/>
                  <a:gd name="T23" fmla="*/ 2 h 48"/>
                  <a:gd name="T24" fmla="*/ 11 w 48"/>
                  <a:gd name="T25" fmla="*/ 1 h 48"/>
                  <a:gd name="T26" fmla="*/ 6 w 48"/>
                  <a:gd name="T27" fmla="*/ 0 h 48"/>
                  <a:gd name="T28" fmla="*/ 0 w 48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8">
                    <a:moveTo>
                      <a:pt x="48" y="48"/>
                    </a:moveTo>
                    <a:lnTo>
                      <a:pt x="48" y="42"/>
                    </a:lnTo>
                    <a:lnTo>
                      <a:pt x="47" y="37"/>
                    </a:lnTo>
                    <a:lnTo>
                      <a:pt x="45" y="32"/>
                    </a:lnTo>
                    <a:lnTo>
                      <a:pt x="43" y="27"/>
                    </a:lnTo>
                    <a:lnTo>
                      <a:pt x="41" y="22"/>
                    </a:lnTo>
                    <a:lnTo>
                      <a:pt x="38" y="18"/>
                    </a:lnTo>
                    <a:lnTo>
                      <a:pt x="34" y="14"/>
                    </a:lnTo>
                    <a:lnTo>
                      <a:pt x="30" y="10"/>
                    </a:lnTo>
                    <a:lnTo>
                      <a:pt x="26" y="7"/>
                    </a:lnTo>
                    <a:lnTo>
                      <a:pt x="21" y="5"/>
                    </a:lnTo>
                    <a:lnTo>
                      <a:pt x="16" y="2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7" name="Line 24"/>
              <p:cNvSpPr>
                <a:spLocks noChangeShapeType="1"/>
              </p:cNvSpPr>
              <p:nvPr/>
            </p:nvSpPr>
            <p:spPr bwMode="auto">
              <a:xfrm>
                <a:off x="6399200" y="3216265"/>
                <a:ext cx="0" cy="6873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8" name="Line 25"/>
              <p:cNvSpPr>
                <a:spLocks noChangeShapeType="1"/>
              </p:cNvSpPr>
              <p:nvPr/>
            </p:nvSpPr>
            <p:spPr bwMode="auto">
              <a:xfrm flipV="1">
                <a:off x="2368537" y="1957378"/>
                <a:ext cx="7938" cy="79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9" name="Line 26"/>
              <p:cNvSpPr>
                <a:spLocks noChangeShapeType="1"/>
              </p:cNvSpPr>
              <p:nvPr/>
            </p:nvSpPr>
            <p:spPr bwMode="auto">
              <a:xfrm flipV="1">
                <a:off x="2368537" y="1957378"/>
                <a:ext cx="176213" cy="1762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0" name="Line 27"/>
              <p:cNvSpPr>
                <a:spLocks noChangeShapeType="1"/>
              </p:cNvSpPr>
              <p:nvPr/>
            </p:nvSpPr>
            <p:spPr bwMode="auto">
              <a:xfrm flipV="1">
                <a:off x="2484425" y="1957378"/>
                <a:ext cx="22860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1" name="Line 28"/>
              <p:cNvSpPr>
                <a:spLocks noChangeShapeType="1"/>
              </p:cNvSpPr>
              <p:nvPr/>
            </p:nvSpPr>
            <p:spPr bwMode="auto">
              <a:xfrm flipV="1">
                <a:off x="2595550" y="2051040"/>
                <a:ext cx="190500" cy="1920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2" name="Line 29"/>
              <p:cNvSpPr>
                <a:spLocks noChangeShapeType="1"/>
              </p:cNvSpPr>
              <p:nvPr/>
            </p:nvSpPr>
            <p:spPr bwMode="auto">
              <a:xfrm flipV="1">
                <a:off x="2595550" y="2220903"/>
                <a:ext cx="190500" cy="1905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3" name="Line 30"/>
              <p:cNvSpPr>
                <a:spLocks noChangeShapeType="1"/>
              </p:cNvSpPr>
              <p:nvPr/>
            </p:nvSpPr>
            <p:spPr bwMode="auto">
              <a:xfrm flipV="1">
                <a:off x="2595550" y="2389178"/>
                <a:ext cx="190500" cy="1905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4" name="Line 31"/>
              <p:cNvSpPr>
                <a:spLocks noChangeShapeType="1"/>
              </p:cNvSpPr>
              <p:nvPr/>
            </p:nvSpPr>
            <p:spPr bwMode="auto">
              <a:xfrm flipV="1">
                <a:off x="2595550" y="2557453"/>
                <a:ext cx="190500" cy="1920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5" name="Line 32"/>
              <p:cNvSpPr>
                <a:spLocks noChangeShapeType="1"/>
              </p:cNvSpPr>
              <p:nvPr/>
            </p:nvSpPr>
            <p:spPr bwMode="auto">
              <a:xfrm flipV="1">
                <a:off x="2595550" y="2725728"/>
                <a:ext cx="190500" cy="1920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6" name="Line 33"/>
              <p:cNvSpPr>
                <a:spLocks noChangeShapeType="1"/>
              </p:cNvSpPr>
              <p:nvPr/>
            </p:nvSpPr>
            <p:spPr bwMode="auto">
              <a:xfrm flipV="1">
                <a:off x="2595550" y="2895590"/>
                <a:ext cx="190500" cy="1905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7" name="Line 34"/>
              <p:cNvSpPr>
                <a:spLocks noChangeShapeType="1"/>
              </p:cNvSpPr>
              <p:nvPr/>
            </p:nvSpPr>
            <p:spPr bwMode="auto">
              <a:xfrm flipV="1">
                <a:off x="2595550" y="3063865"/>
                <a:ext cx="190500" cy="1905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8" name="Line 35"/>
              <p:cNvSpPr>
                <a:spLocks noChangeShapeType="1"/>
              </p:cNvSpPr>
              <p:nvPr/>
            </p:nvSpPr>
            <p:spPr bwMode="auto">
              <a:xfrm flipV="1">
                <a:off x="2595550" y="3232140"/>
                <a:ext cx="190500" cy="1920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9" name="Line 36"/>
              <p:cNvSpPr>
                <a:spLocks noChangeShapeType="1"/>
              </p:cNvSpPr>
              <p:nvPr/>
            </p:nvSpPr>
            <p:spPr bwMode="auto">
              <a:xfrm flipV="1">
                <a:off x="2595550" y="3402003"/>
                <a:ext cx="190500" cy="1905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0" name="Line 37"/>
              <p:cNvSpPr>
                <a:spLocks noChangeShapeType="1"/>
              </p:cNvSpPr>
              <p:nvPr/>
            </p:nvSpPr>
            <p:spPr bwMode="auto">
              <a:xfrm flipV="1">
                <a:off x="2595550" y="3570278"/>
                <a:ext cx="190500" cy="1905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1" name="Line 38"/>
              <p:cNvSpPr>
                <a:spLocks noChangeShapeType="1"/>
              </p:cNvSpPr>
              <p:nvPr/>
            </p:nvSpPr>
            <p:spPr bwMode="auto">
              <a:xfrm flipV="1">
                <a:off x="2620950" y="3738553"/>
                <a:ext cx="165100" cy="1651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2" name="Line 39"/>
              <p:cNvSpPr>
                <a:spLocks noChangeShapeType="1"/>
              </p:cNvSpPr>
              <p:nvPr/>
            </p:nvSpPr>
            <p:spPr bwMode="auto">
              <a:xfrm flipV="1">
                <a:off x="6208700" y="1957378"/>
                <a:ext cx="201613" cy="2016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3" name="Line 40"/>
              <p:cNvSpPr>
                <a:spLocks noChangeShapeType="1"/>
              </p:cNvSpPr>
              <p:nvPr/>
            </p:nvSpPr>
            <p:spPr bwMode="auto">
              <a:xfrm flipV="1">
                <a:off x="6208700" y="1957378"/>
                <a:ext cx="369888" cy="3698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4" name="Line 41"/>
              <p:cNvSpPr>
                <a:spLocks noChangeShapeType="1"/>
              </p:cNvSpPr>
              <p:nvPr/>
            </p:nvSpPr>
            <p:spPr bwMode="auto">
              <a:xfrm flipV="1">
                <a:off x="6208700" y="2305040"/>
                <a:ext cx="190500" cy="1905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5" name="Line 42"/>
              <p:cNvSpPr>
                <a:spLocks noChangeShapeType="1"/>
              </p:cNvSpPr>
              <p:nvPr/>
            </p:nvSpPr>
            <p:spPr bwMode="auto">
              <a:xfrm flipV="1">
                <a:off x="6518262" y="2076440"/>
                <a:ext cx="109538" cy="1095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6" name="Line 43"/>
              <p:cNvSpPr>
                <a:spLocks noChangeShapeType="1"/>
              </p:cNvSpPr>
              <p:nvPr/>
            </p:nvSpPr>
            <p:spPr bwMode="auto">
              <a:xfrm flipV="1">
                <a:off x="6208700" y="2473315"/>
                <a:ext cx="190500" cy="1920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7" name="Line 44"/>
              <p:cNvSpPr>
                <a:spLocks noChangeShapeType="1"/>
              </p:cNvSpPr>
              <p:nvPr/>
            </p:nvSpPr>
            <p:spPr bwMode="auto">
              <a:xfrm flipV="1">
                <a:off x="6208700" y="2643178"/>
                <a:ext cx="190500" cy="1905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8" name="Line 45"/>
              <p:cNvSpPr>
                <a:spLocks noChangeShapeType="1"/>
              </p:cNvSpPr>
              <p:nvPr/>
            </p:nvSpPr>
            <p:spPr bwMode="auto">
              <a:xfrm flipV="1">
                <a:off x="6208700" y="2811453"/>
                <a:ext cx="190500" cy="1905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9" name="Line 46"/>
              <p:cNvSpPr>
                <a:spLocks noChangeShapeType="1"/>
              </p:cNvSpPr>
              <p:nvPr/>
            </p:nvSpPr>
            <p:spPr bwMode="auto">
              <a:xfrm flipV="1">
                <a:off x="6208700" y="3076565"/>
                <a:ext cx="93663" cy="936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0" name="Line 47"/>
              <p:cNvSpPr>
                <a:spLocks noChangeShapeType="1"/>
              </p:cNvSpPr>
              <p:nvPr/>
            </p:nvSpPr>
            <p:spPr bwMode="auto">
              <a:xfrm flipV="1">
                <a:off x="6208700" y="3186103"/>
                <a:ext cx="153988" cy="1539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1" name="Line 48"/>
              <p:cNvSpPr>
                <a:spLocks noChangeShapeType="1"/>
              </p:cNvSpPr>
              <p:nvPr/>
            </p:nvSpPr>
            <p:spPr bwMode="auto">
              <a:xfrm flipV="1">
                <a:off x="6208700" y="3317865"/>
                <a:ext cx="190500" cy="1905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2" name="Line 49"/>
              <p:cNvSpPr>
                <a:spLocks noChangeShapeType="1"/>
              </p:cNvSpPr>
              <p:nvPr/>
            </p:nvSpPr>
            <p:spPr bwMode="auto">
              <a:xfrm flipV="1">
                <a:off x="6202350" y="3503192"/>
                <a:ext cx="190500" cy="1905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3" name="Line 50"/>
              <p:cNvSpPr>
                <a:spLocks noChangeShapeType="1"/>
              </p:cNvSpPr>
              <p:nvPr/>
            </p:nvSpPr>
            <p:spPr bwMode="auto">
              <a:xfrm flipV="1">
                <a:off x="6208700" y="3654415"/>
                <a:ext cx="190500" cy="1920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4" name="Line 51"/>
              <p:cNvSpPr>
                <a:spLocks noChangeShapeType="1"/>
              </p:cNvSpPr>
              <p:nvPr/>
            </p:nvSpPr>
            <p:spPr bwMode="auto">
              <a:xfrm flipV="1">
                <a:off x="6319825" y="3822690"/>
                <a:ext cx="79375" cy="80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505" name="Group 504"/>
            <p:cNvGrpSpPr>
              <a:grpSpLocks noChangeAspect="1"/>
            </p:cNvGrpSpPr>
            <p:nvPr/>
          </p:nvGrpSpPr>
          <p:grpSpPr>
            <a:xfrm>
              <a:off x="3786182" y="2500306"/>
              <a:ext cx="2844000" cy="896952"/>
              <a:chOff x="392297" y="275810"/>
              <a:chExt cx="4711475" cy="1485925"/>
            </a:xfrm>
          </p:grpSpPr>
          <p:cxnSp>
            <p:nvCxnSpPr>
              <p:cNvPr id="506" name="Straight Connector 505"/>
              <p:cNvCxnSpPr/>
              <p:nvPr/>
            </p:nvCxnSpPr>
            <p:spPr>
              <a:xfrm>
                <a:off x="418883" y="352703"/>
                <a:ext cx="466800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>
                <a:off x="1524462" y="442760"/>
                <a:ext cx="245684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507"/>
              <p:cNvCxnSpPr/>
              <p:nvPr/>
            </p:nvCxnSpPr>
            <p:spPr>
              <a:xfrm>
                <a:off x="910252" y="275811"/>
                <a:ext cx="0" cy="59222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Straight Connector 508"/>
              <p:cNvCxnSpPr/>
              <p:nvPr/>
            </p:nvCxnSpPr>
            <p:spPr>
              <a:xfrm>
                <a:off x="4595516" y="275810"/>
                <a:ext cx="0" cy="59222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/>
              <p:cNvCxnSpPr/>
              <p:nvPr/>
            </p:nvCxnSpPr>
            <p:spPr>
              <a:xfrm>
                <a:off x="422047" y="352703"/>
                <a:ext cx="0" cy="491369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Straight Connector 510"/>
              <p:cNvCxnSpPr/>
              <p:nvPr/>
            </p:nvCxnSpPr>
            <p:spPr>
              <a:xfrm>
                <a:off x="691467" y="352703"/>
                <a:ext cx="0" cy="491369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>
                <a:off x="1131368" y="352703"/>
                <a:ext cx="0" cy="491369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>
                <a:off x="4378809" y="352703"/>
                <a:ext cx="0" cy="491369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>
                <a:off x="4815164" y="352703"/>
                <a:ext cx="0" cy="491369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>
                <a:off x="1290895" y="964839"/>
                <a:ext cx="116700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flipV="1">
                <a:off x="4226990" y="826992"/>
                <a:ext cx="0" cy="14741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flipV="1">
                <a:off x="1278778" y="826992"/>
                <a:ext cx="0" cy="14741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4226990" y="835312"/>
                <a:ext cx="85989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>
                <a:off x="418883" y="835312"/>
                <a:ext cx="85989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>
                <a:off x="5086885" y="352703"/>
                <a:ext cx="0" cy="491369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3059989" y="968880"/>
                <a:ext cx="116700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 flipV="1">
                <a:off x="3981306" y="352703"/>
                <a:ext cx="0" cy="900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 flipV="1">
                <a:off x="1524462" y="352703"/>
                <a:ext cx="0" cy="900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4" name="Arc 523"/>
              <p:cNvSpPr/>
              <p:nvPr/>
            </p:nvSpPr>
            <p:spPr>
              <a:xfrm rot="7976186">
                <a:off x="2503390" y="1263024"/>
                <a:ext cx="491369" cy="491369"/>
              </a:xfrm>
              <a:prstGeom prst="arc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525" name="Straight Connector 524"/>
              <p:cNvCxnSpPr/>
              <p:nvPr/>
            </p:nvCxnSpPr>
            <p:spPr>
              <a:xfrm flipH="1" flipV="1">
                <a:off x="2511360" y="1104241"/>
                <a:ext cx="71688" cy="5824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flipV="1">
                <a:off x="2922797" y="1104241"/>
                <a:ext cx="71688" cy="5824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7" name="Arc 526"/>
              <p:cNvSpPr/>
              <p:nvPr/>
            </p:nvSpPr>
            <p:spPr>
              <a:xfrm rot="16376065">
                <a:off x="2918180" y="1040704"/>
                <a:ext cx="299973" cy="155828"/>
              </a:xfrm>
              <a:prstGeom prst="arc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28" name="Arc 527"/>
              <p:cNvSpPr/>
              <p:nvPr/>
            </p:nvSpPr>
            <p:spPr>
              <a:xfrm rot="5223935" flipH="1">
                <a:off x="2283260" y="1040705"/>
                <a:ext cx="299973" cy="155828"/>
              </a:xfrm>
              <a:prstGeom prst="arc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529" name="Straight Connector 528"/>
              <p:cNvCxnSpPr/>
              <p:nvPr/>
            </p:nvCxnSpPr>
            <p:spPr>
              <a:xfrm rot="18900000" flipV="1">
                <a:off x="392297" y="409829"/>
                <a:ext cx="18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flipV="1">
                <a:off x="412227" y="357806"/>
                <a:ext cx="204547" cy="2045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flipV="1">
                <a:off x="412227" y="381654"/>
                <a:ext cx="271875" cy="271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flipV="1">
                <a:off x="418603" y="464491"/>
                <a:ext cx="271875" cy="271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flipV="1">
                <a:off x="424688" y="555393"/>
                <a:ext cx="271875" cy="271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flipV="1">
                <a:off x="505014" y="663373"/>
                <a:ext cx="180699" cy="1807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flipV="1">
                <a:off x="602663" y="761235"/>
                <a:ext cx="82837" cy="828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/>
              <p:cNvCxnSpPr/>
              <p:nvPr/>
            </p:nvCxnSpPr>
            <p:spPr>
              <a:xfrm rot="18900000" flipV="1">
                <a:off x="1112661" y="416341"/>
                <a:ext cx="18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Straight Connector 536"/>
              <p:cNvCxnSpPr/>
              <p:nvPr/>
            </p:nvCxnSpPr>
            <p:spPr>
              <a:xfrm flipV="1">
                <a:off x="1127298" y="359218"/>
                <a:ext cx="225115" cy="2271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/>
              <p:cNvCxnSpPr/>
              <p:nvPr/>
            </p:nvCxnSpPr>
            <p:spPr>
              <a:xfrm flipV="1">
                <a:off x="1140184" y="366396"/>
                <a:ext cx="297164" cy="2998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" name="Straight Connector 538"/>
              <p:cNvCxnSpPr/>
              <p:nvPr/>
            </p:nvCxnSpPr>
            <p:spPr>
              <a:xfrm flipV="1">
                <a:off x="1134792" y="376468"/>
                <a:ext cx="389316" cy="3928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flipV="1">
                <a:off x="1165876" y="441940"/>
                <a:ext cx="396955" cy="40058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flipV="1">
                <a:off x="1274568" y="441939"/>
                <a:ext cx="396956" cy="4005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flipV="1">
                <a:off x="1287627" y="436451"/>
                <a:ext cx="486973" cy="49142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flipV="1">
                <a:off x="1342967" y="443580"/>
                <a:ext cx="521024" cy="5257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flipV="1">
                <a:off x="1439516" y="433566"/>
                <a:ext cx="523603" cy="5283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flipV="1">
                <a:off x="1530904" y="433253"/>
                <a:ext cx="538340" cy="5432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flipV="1">
                <a:off x="1634153" y="453462"/>
                <a:ext cx="518314" cy="5230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flipV="1">
                <a:off x="1737553" y="438822"/>
                <a:ext cx="520739" cy="52549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flipV="1">
                <a:off x="1836873" y="437690"/>
                <a:ext cx="521024" cy="5257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flipV="1">
                <a:off x="1933422" y="427676"/>
                <a:ext cx="523603" cy="5283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549"/>
              <p:cNvCxnSpPr/>
              <p:nvPr/>
            </p:nvCxnSpPr>
            <p:spPr>
              <a:xfrm flipV="1">
                <a:off x="2024810" y="427363"/>
                <a:ext cx="538340" cy="5432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Connector 550"/>
              <p:cNvCxnSpPr/>
              <p:nvPr/>
            </p:nvCxnSpPr>
            <p:spPr>
              <a:xfrm flipV="1">
                <a:off x="2128059" y="447572"/>
                <a:ext cx="518314" cy="5230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Connector 551"/>
              <p:cNvCxnSpPr/>
              <p:nvPr/>
            </p:nvCxnSpPr>
            <p:spPr>
              <a:xfrm flipV="1">
                <a:off x="2231459" y="432932"/>
                <a:ext cx="520739" cy="52549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Connector 552"/>
              <p:cNvCxnSpPr/>
              <p:nvPr/>
            </p:nvCxnSpPr>
            <p:spPr>
              <a:xfrm flipV="1">
                <a:off x="3075221" y="443910"/>
                <a:ext cx="521024" cy="5257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/>
              <p:cNvCxnSpPr/>
              <p:nvPr/>
            </p:nvCxnSpPr>
            <p:spPr>
              <a:xfrm flipV="1">
                <a:off x="3171770" y="433896"/>
                <a:ext cx="523603" cy="5283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Connector 554"/>
              <p:cNvCxnSpPr/>
              <p:nvPr/>
            </p:nvCxnSpPr>
            <p:spPr>
              <a:xfrm flipV="1">
                <a:off x="3263158" y="433583"/>
                <a:ext cx="538340" cy="5432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/>
              <p:cNvCxnSpPr/>
              <p:nvPr/>
            </p:nvCxnSpPr>
            <p:spPr>
              <a:xfrm flipV="1">
                <a:off x="3366407" y="453792"/>
                <a:ext cx="518314" cy="5230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Connector 556"/>
              <p:cNvCxnSpPr/>
              <p:nvPr/>
            </p:nvCxnSpPr>
            <p:spPr>
              <a:xfrm flipV="1">
                <a:off x="3469807" y="351888"/>
                <a:ext cx="607213" cy="6127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Straight Connector 557"/>
              <p:cNvCxnSpPr/>
              <p:nvPr/>
            </p:nvCxnSpPr>
            <p:spPr>
              <a:xfrm flipV="1">
                <a:off x="3568045" y="364673"/>
                <a:ext cx="598401" cy="60387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558"/>
              <p:cNvCxnSpPr/>
              <p:nvPr/>
            </p:nvCxnSpPr>
            <p:spPr>
              <a:xfrm flipV="1">
                <a:off x="3664594" y="359218"/>
                <a:ext cx="596462" cy="6019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flipV="1">
                <a:off x="3755982" y="368672"/>
                <a:ext cx="601521" cy="6070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flipV="1">
                <a:off x="3859231" y="452639"/>
                <a:ext cx="518314" cy="5230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flipV="1">
                <a:off x="3962631" y="553983"/>
                <a:ext cx="405806" cy="4095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flipV="1">
                <a:off x="4054047" y="666608"/>
                <a:ext cx="300746" cy="30349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flipV="1">
                <a:off x="4149761" y="889829"/>
                <a:ext cx="66750" cy="667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flipV="1">
                <a:off x="4284048" y="733278"/>
                <a:ext cx="94707" cy="947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8900000" flipV="1">
                <a:off x="4799506" y="409071"/>
                <a:ext cx="18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flipV="1">
                <a:off x="4819436" y="357048"/>
                <a:ext cx="204547" cy="2045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flipV="1">
                <a:off x="4819436" y="380896"/>
                <a:ext cx="271875" cy="271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flipV="1">
                <a:off x="4825812" y="463733"/>
                <a:ext cx="271875" cy="271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/>
              <p:cNvCxnSpPr/>
              <p:nvPr/>
            </p:nvCxnSpPr>
            <p:spPr>
              <a:xfrm flipV="1">
                <a:off x="4831897" y="554635"/>
                <a:ext cx="271875" cy="271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" name="Straight Connector 570"/>
              <p:cNvCxnSpPr/>
              <p:nvPr/>
            </p:nvCxnSpPr>
            <p:spPr>
              <a:xfrm flipV="1">
                <a:off x="4912223" y="662615"/>
                <a:ext cx="180699" cy="1807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" name="Straight Connector 571"/>
              <p:cNvCxnSpPr/>
              <p:nvPr/>
            </p:nvCxnSpPr>
            <p:spPr>
              <a:xfrm flipV="1">
                <a:off x="5009872" y="760477"/>
                <a:ext cx="82837" cy="828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" name="Straight Connector 572"/>
              <p:cNvCxnSpPr/>
              <p:nvPr/>
            </p:nvCxnSpPr>
            <p:spPr>
              <a:xfrm flipV="1">
                <a:off x="2310897" y="453462"/>
                <a:ext cx="518314" cy="5230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/>
              <p:cNvCxnSpPr/>
              <p:nvPr/>
            </p:nvCxnSpPr>
            <p:spPr>
              <a:xfrm flipV="1">
                <a:off x="2414297" y="438822"/>
                <a:ext cx="520739" cy="52549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Straight Connector 574"/>
              <p:cNvCxnSpPr/>
              <p:nvPr/>
            </p:nvCxnSpPr>
            <p:spPr>
              <a:xfrm flipV="1">
                <a:off x="2464849" y="452983"/>
                <a:ext cx="548155" cy="55316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/>
              <p:cNvCxnSpPr/>
              <p:nvPr/>
            </p:nvCxnSpPr>
            <p:spPr>
              <a:xfrm flipV="1">
                <a:off x="2493007" y="438822"/>
                <a:ext cx="614032" cy="6517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/>
              <p:cNvCxnSpPr/>
              <p:nvPr/>
            </p:nvCxnSpPr>
            <p:spPr>
              <a:xfrm flipV="1">
                <a:off x="2525651" y="443623"/>
                <a:ext cx="703975" cy="7104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/>
              <p:cNvCxnSpPr/>
              <p:nvPr/>
            </p:nvCxnSpPr>
            <p:spPr>
              <a:xfrm flipV="1">
                <a:off x="2524206" y="445995"/>
                <a:ext cx="803605" cy="8109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/>
              <p:cNvCxnSpPr/>
              <p:nvPr/>
            </p:nvCxnSpPr>
            <p:spPr>
              <a:xfrm flipV="1">
                <a:off x="2540845" y="432933"/>
                <a:ext cx="888097" cy="8962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/>
              <p:cNvCxnSpPr/>
              <p:nvPr/>
            </p:nvCxnSpPr>
            <p:spPr>
              <a:xfrm flipV="1">
                <a:off x="2547631" y="432933"/>
                <a:ext cx="964919" cy="9737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flipV="1">
                <a:off x="2564742" y="1042378"/>
                <a:ext cx="437436" cy="4414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flipV="1">
                <a:off x="2564742" y="1140081"/>
                <a:ext cx="437436" cy="4414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flipV="1">
                <a:off x="2587349" y="1284910"/>
                <a:ext cx="372939" cy="37634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flipV="1">
                <a:off x="2617646" y="1380345"/>
                <a:ext cx="344682" cy="3478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flipV="1">
                <a:off x="2691176" y="1504374"/>
                <a:ext cx="246752" cy="2490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flipV="1">
                <a:off x="2786050" y="1611619"/>
                <a:ext cx="148756" cy="1501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7" name="Group 586"/>
            <p:cNvGrpSpPr>
              <a:grpSpLocks noChangeAspect="1"/>
            </p:cNvGrpSpPr>
            <p:nvPr/>
          </p:nvGrpSpPr>
          <p:grpSpPr>
            <a:xfrm rot="5400000" flipH="1">
              <a:off x="6118393" y="4194199"/>
              <a:ext cx="234000" cy="612142"/>
              <a:chOff x="2106633" y="836712"/>
              <a:chExt cx="1762384" cy="4610384"/>
            </a:xfrm>
          </p:grpSpPr>
          <p:sp>
            <p:nvSpPr>
              <p:cNvPr id="588" name="Line 5"/>
              <p:cNvSpPr>
                <a:spLocks noChangeShapeType="1"/>
              </p:cNvSpPr>
              <p:nvPr/>
            </p:nvSpPr>
            <p:spPr bwMode="auto">
              <a:xfrm>
                <a:off x="2106633" y="1788466"/>
                <a:ext cx="1762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9" name="Line 6"/>
              <p:cNvSpPr>
                <a:spLocks noChangeShapeType="1"/>
              </p:cNvSpPr>
              <p:nvPr/>
            </p:nvSpPr>
            <p:spPr bwMode="auto">
              <a:xfrm flipV="1">
                <a:off x="3869017" y="1211035"/>
                <a:ext cx="0" cy="5774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0" name="Line 7"/>
              <p:cNvSpPr>
                <a:spLocks noChangeShapeType="1"/>
              </p:cNvSpPr>
              <p:nvPr/>
            </p:nvSpPr>
            <p:spPr bwMode="auto">
              <a:xfrm>
                <a:off x="3428420" y="1211035"/>
                <a:ext cx="0" cy="5774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1" name="Line 8"/>
              <p:cNvSpPr>
                <a:spLocks noChangeShapeType="1"/>
              </p:cNvSpPr>
              <p:nvPr/>
            </p:nvSpPr>
            <p:spPr bwMode="auto">
              <a:xfrm flipV="1">
                <a:off x="2106633" y="1211035"/>
                <a:ext cx="0" cy="5774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2" name="Line 9"/>
              <p:cNvSpPr>
                <a:spLocks noChangeShapeType="1"/>
              </p:cNvSpPr>
              <p:nvPr/>
            </p:nvSpPr>
            <p:spPr bwMode="auto">
              <a:xfrm>
                <a:off x="2547227" y="1211035"/>
                <a:ext cx="0" cy="5774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3" name="Line 10"/>
              <p:cNvSpPr>
                <a:spLocks noChangeShapeType="1"/>
              </p:cNvSpPr>
              <p:nvPr/>
            </p:nvSpPr>
            <p:spPr bwMode="auto">
              <a:xfrm>
                <a:off x="2547227" y="1788466"/>
                <a:ext cx="0" cy="318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4" name="Line 11"/>
              <p:cNvSpPr>
                <a:spLocks noChangeShapeType="1"/>
              </p:cNvSpPr>
              <p:nvPr/>
            </p:nvSpPr>
            <p:spPr bwMode="auto">
              <a:xfrm>
                <a:off x="2547227" y="4971057"/>
                <a:ext cx="8811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5" name="Line 12"/>
              <p:cNvSpPr>
                <a:spLocks noChangeShapeType="1"/>
              </p:cNvSpPr>
              <p:nvPr/>
            </p:nvSpPr>
            <p:spPr bwMode="auto">
              <a:xfrm flipV="1">
                <a:off x="3428418" y="1788466"/>
                <a:ext cx="0" cy="318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6" name="Line 13"/>
              <p:cNvSpPr>
                <a:spLocks noChangeShapeType="1"/>
              </p:cNvSpPr>
              <p:nvPr/>
            </p:nvSpPr>
            <p:spPr bwMode="auto">
              <a:xfrm>
                <a:off x="2547227" y="4971057"/>
                <a:ext cx="440597" cy="3401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7" name="Line 14"/>
              <p:cNvSpPr>
                <a:spLocks noChangeShapeType="1"/>
              </p:cNvSpPr>
              <p:nvPr/>
            </p:nvSpPr>
            <p:spPr bwMode="auto">
              <a:xfrm flipV="1">
                <a:off x="2987824" y="4971057"/>
                <a:ext cx="440597" cy="3401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8" name="Line 15"/>
              <p:cNvSpPr>
                <a:spLocks noChangeShapeType="1"/>
              </p:cNvSpPr>
              <p:nvPr/>
            </p:nvSpPr>
            <p:spPr bwMode="auto">
              <a:xfrm flipV="1">
                <a:off x="3341689" y="1788466"/>
                <a:ext cx="0" cy="318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9" name="Line 16"/>
              <p:cNvSpPr>
                <a:spLocks noChangeShapeType="1"/>
              </p:cNvSpPr>
              <p:nvPr/>
            </p:nvSpPr>
            <p:spPr bwMode="auto">
              <a:xfrm flipV="1">
                <a:off x="2637429" y="1788466"/>
                <a:ext cx="0" cy="318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0" name="Freeform 17"/>
              <p:cNvSpPr>
                <a:spLocks/>
              </p:cNvSpPr>
              <p:nvPr/>
            </p:nvSpPr>
            <p:spPr bwMode="auto">
              <a:xfrm>
                <a:off x="2547227" y="1117033"/>
                <a:ext cx="881191" cy="94002"/>
              </a:xfrm>
              <a:custGeom>
                <a:avLst/>
                <a:gdLst>
                  <a:gd name="T0" fmla="*/ 254 w 254"/>
                  <a:gd name="T1" fmla="*/ 21 h 21"/>
                  <a:gd name="T2" fmla="*/ 227 w 254"/>
                  <a:gd name="T3" fmla="*/ 13 h 21"/>
                  <a:gd name="T4" fmla="*/ 199 w 254"/>
                  <a:gd name="T5" fmla="*/ 7 h 21"/>
                  <a:gd name="T6" fmla="*/ 170 w 254"/>
                  <a:gd name="T7" fmla="*/ 2 h 21"/>
                  <a:gd name="T8" fmla="*/ 142 w 254"/>
                  <a:gd name="T9" fmla="*/ 0 h 21"/>
                  <a:gd name="T10" fmla="*/ 113 w 254"/>
                  <a:gd name="T11" fmla="*/ 0 h 21"/>
                  <a:gd name="T12" fmla="*/ 84 w 254"/>
                  <a:gd name="T13" fmla="*/ 2 h 21"/>
                  <a:gd name="T14" fmla="*/ 56 w 254"/>
                  <a:gd name="T15" fmla="*/ 7 h 21"/>
                  <a:gd name="T16" fmla="*/ 28 w 254"/>
                  <a:gd name="T17" fmla="*/ 13 h 21"/>
                  <a:gd name="T18" fmla="*/ 0 w 254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4" h="21">
                    <a:moveTo>
                      <a:pt x="254" y="21"/>
                    </a:moveTo>
                    <a:lnTo>
                      <a:pt x="227" y="13"/>
                    </a:lnTo>
                    <a:lnTo>
                      <a:pt x="199" y="7"/>
                    </a:lnTo>
                    <a:lnTo>
                      <a:pt x="170" y="2"/>
                    </a:lnTo>
                    <a:lnTo>
                      <a:pt x="142" y="0"/>
                    </a:lnTo>
                    <a:lnTo>
                      <a:pt x="113" y="0"/>
                    </a:lnTo>
                    <a:lnTo>
                      <a:pt x="84" y="2"/>
                    </a:lnTo>
                    <a:lnTo>
                      <a:pt x="56" y="7"/>
                    </a:lnTo>
                    <a:lnTo>
                      <a:pt x="28" y="1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1" name="Freeform 18"/>
              <p:cNvSpPr>
                <a:spLocks/>
              </p:cNvSpPr>
              <p:nvPr/>
            </p:nvSpPr>
            <p:spPr bwMode="auto">
              <a:xfrm>
                <a:off x="2106633" y="1117033"/>
                <a:ext cx="440597" cy="94002"/>
              </a:xfrm>
              <a:custGeom>
                <a:avLst/>
                <a:gdLst>
                  <a:gd name="T0" fmla="*/ 127 w 127"/>
                  <a:gd name="T1" fmla="*/ 21 h 21"/>
                  <a:gd name="T2" fmla="*/ 123 w 127"/>
                  <a:gd name="T3" fmla="*/ 18 h 21"/>
                  <a:gd name="T4" fmla="*/ 120 w 127"/>
                  <a:gd name="T5" fmla="*/ 16 h 21"/>
                  <a:gd name="T6" fmla="*/ 116 w 127"/>
                  <a:gd name="T7" fmla="*/ 13 h 21"/>
                  <a:gd name="T8" fmla="*/ 112 w 127"/>
                  <a:gd name="T9" fmla="*/ 11 h 21"/>
                  <a:gd name="T10" fmla="*/ 108 w 127"/>
                  <a:gd name="T11" fmla="*/ 9 h 21"/>
                  <a:gd name="T12" fmla="*/ 104 w 127"/>
                  <a:gd name="T13" fmla="*/ 8 h 21"/>
                  <a:gd name="T14" fmla="*/ 99 w 127"/>
                  <a:gd name="T15" fmla="*/ 6 h 21"/>
                  <a:gd name="T16" fmla="*/ 95 w 127"/>
                  <a:gd name="T17" fmla="*/ 5 h 21"/>
                  <a:gd name="T18" fmla="*/ 91 w 127"/>
                  <a:gd name="T19" fmla="*/ 3 h 21"/>
                  <a:gd name="T20" fmla="*/ 86 w 127"/>
                  <a:gd name="T21" fmla="*/ 2 h 21"/>
                  <a:gd name="T22" fmla="*/ 82 w 127"/>
                  <a:gd name="T23" fmla="*/ 1 h 21"/>
                  <a:gd name="T24" fmla="*/ 77 w 127"/>
                  <a:gd name="T25" fmla="*/ 1 h 21"/>
                  <a:gd name="T26" fmla="*/ 73 w 127"/>
                  <a:gd name="T27" fmla="*/ 1 h 21"/>
                  <a:gd name="T28" fmla="*/ 68 w 127"/>
                  <a:gd name="T29" fmla="*/ 0 h 21"/>
                  <a:gd name="T30" fmla="*/ 64 w 127"/>
                  <a:gd name="T31" fmla="*/ 0 h 21"/>
                  <a:gd name="T32" fmla="*/ 59 w 127"/>
                  <a:gd name="T33" fmla="*/ 0 h 21"/>
                  <a:gd name="T34" fmla="*/ 55 w 127"/>
                  <a:gd name="T35" fmla="*/ 1 h 21"/>
                  <a:gd name="T36" fmla="*/ 50 w 127"/>
                  <a:gd name="T37" fmla="*/ 1 h 21"/>
                  <a:gd name="T38" fmla="*/ 46 w 127"/>
                  <a:gd name="T39" fmla="*/ 1 h 21"/>
                  <a:gd name="T40" fmla="*/ 41 w 127"/>
                  <a:gd name="T41" fmla="*/ 2 h 21"/>
                  <a:gd name="T42" fmla="*/ 37 w 127"/>
                  <a:gd name="T43" fmla="*/ 3 h 21"/>
                  <a:gd name="T44" fmla="*/ 32 w 127"/>
                  <a:gd name="T45" fmla="*/ 5 h 21"/>
                  <a:gd name="T46" fmla="*/ 28 w 127"/>
                  <a:gd name="T47" fmla="*/ 6 h 21"/>
                  <a:gd name="T48" fmla="*/ 24 w 127"/>
                  <a:gd name="T49" fmla="*/ 8 h 21"/>
                  <a:gd name="T50" fmla="*/ 20 w 127"/>
                  <a:gd name="T51" fmla="*/ 9 h 21"/>
                  <a:gd name="T52" fmla="*/ 16 w 127"/>
                  <a:gd name="T53" fmla="*/ 11 h 21"/>
                  <a:gd name="T54" fmla="*/ 12 w 127"/>
                  <a:gd name="T55" fmla="*/ 13 h 21"/>
                  <a:gd name="T56" fmla="*/ 8 w 127"/>
                  <a:gd name="T57" fmla="*/ 16 h 21"/>
                  <a:gd name="T58" fmla="*/ 4 w 127"/>
                  <a:gd name="T59" fmla="*/ 18 h 21"/>
                  <a:gd name="T60" fmla="*/ 0 w 127"/>
                  <a:gd name="T6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7" h="21">
                    <a:moveTo>
                      <a:pt x="127" y="21"/>
                    </a:moveTo>
                    <a:lnTo>
                      <a:pt x="123" y="18"/>
                    </a:lnTo>
                    <a:lnTo>
                      <a:pt x="120" y="16"/>
                    </a:lnTo>
                    <a:lnTo>
                      <a:pt x="116" y="13"/>
                    </a:lnTo>
                    <a:lnTo>
                      <a:pt x="112" y="11"/>
                    </a:lnTo>
                    <a:lnTo>
                      <a:pt x="108" y="9"/>
                    </a:lnTo>
                    <a:lnTo>
                      <a:pt x="104" y="8"/>
                    </a:lnTo>
                    <a:lnTo>
                      <a:pt x="99" y="6"/>
                    </a:lnTo>
                    <a:lnTo>
                      <a:pt x="95" y="5"/>
                    </a:lnTo>
                    <a:lnTo>
                      <a:pt x="91" y="3"/>
                    </a:lnTo>
                    <a:lnTo>
                      <a:pt x="86" y="2"/>
                    </a:lnTo>
                    <a:lnTo>
                      <a:pt x="82" y="1"/>
                    </a:lnTo>
                    <a:lnTo>
                      <a:pt x="77" y="1"/>
                    </a:lnTo>
                    <a:lnTo>
                      <a:pt x="73" y="1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59" y="0"/>
                    </a:lnTo>
                    <a:lnTo>
                      <a:pt x="55" y="1"/>
                    </a:lnTo>
                    <a:lnTo>
                      <a:pt x="50" y="1"/>
                    </a:lnTo>
                    <a:lnTo>
                      <a:pt x="46" y="1"/>
                    </a:lnTo>
                    <a:lnTo>
                      <a:pt x="41" y="2"/>
                    </a:lnTo>
                    <a:lnTo>
                      <a:pt x="37" y="3"/>
                    </a:lnTo>
                    <a:lnTo>
                      <a:pt x="32" y="5"/>
                    </a:lnTo>
                    <a:lnTo>
                      <a:pt x="28" y="6"/>
                    </a:lnTo>
                    <a:lnTo>
                      <a:pt x="24" y="8"/>
                    </a:lnTo>
                    <a:lnTo>
                      <a:pt x="20" y="9"/>
                    </a:lnTo>
                    <a:lnTo>
                      <a:pt x="16" y="11"/>
                    </a:lnTo>
                    <a:lnTo>
                      <a:pt x="12" y="13"/>
                    </a:lnTo>
                    <a:lnTo>
                      <a:pt x="8" y="16"/>
                    </a:lnTo>
                    <a:lnTo>
                      <a:pt x="4" y="18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2" name="Freeform 19"/>
              <p:cNvSpPr>
                <a:spLocks/>
              </p:cNvSpPr>
              <p:nvPr/>
            </p:nvSpPr>
            <p:spPr bwMode="auto">
              <a:xfrm>
                <a:off x="3428420" y="1117033"/>
                <a:ext cx="440597" cy="94002"/>
              </a:xfrm>
              <a:custGeom>
                <a:avLst/>
                <a:gdLst>
                  <a:gd name="T0" fmla="*/ 127 w 127"/>
                  <a:gd name="T1" fmla="*/ 21 h 21"/>
                  <a:gd name="T2" fmla="*/ 121 w 127"/>
                  <a:gd name="T3" fmla="*/ 17 h 21"/>
                  <a:gd name="T4" fmla="*/ 115 w 127"/>
                  <a:gd name="T5" fmla="*/ 13 h 21"/>
                  <a:gd name="T6" fmla="*/ 109 w 127"/>
                  <a:gd name="T7" fmla="*/ 10 h 21"/>
                  <a:gd name="T8" fmla="*/ 102 w 127"/>
                  <a:gd name="T9" fmla="*/ 7 h 21"/>
                  <a:gd name="T10" fmla="*/ 95 w 127"/>
                  <a:gd name="T11" fmla="*/ 5 h 21"/>
                  <a:gd name="T12" fmla="*/ 88 w 127"/>
                  <a:gd name="T13" fmla="*/ 3 h 21"/>
                  <a:gd name="T14" fmla="*/ 81 w 127"/>
                  <a:gd name="T15" fmla="*/ 1 h 21"/>
                  <a:gd name="T16" fmla="*/ 74 w 127"/>
                  <a:gd name="T17" fmla="*/ 1 h 21"/>
                  <a:gd name="T18" fmla="*/ 67 w 127"/>
                  <a:gd name="T19" fmla="*/ 0 h 21"/>
                  <a:gd name="T20" fmla="*/ 60 w 127"/>
                  <a:gd name="T21" fmla="*/ 0 h 21"/>
                  <a:gd name="T22" fmla="*/ 53 w 127"/>
                  <a:gd name="T23" fmla="*/ 1 h 21"/>
                  <a:gd name="T24" fmla="*/ 46 w 127"/>
                  <a:gd name="T25" fmla="*/ 1 h 21"/>
                  <a:gd name="T26" fmla="*/ 39 w 127"/>
                  <a:gd name="T27" fmla="*/ 3 h 21"/>
                  <a:gd name="T28" fmla="*/ 32 w 127"/>
                  <a:gd name="T29" fmla="*/ 5 h 21"/>
                  <a:gd name="T30" fmla="*/ 25 w 127"/>
                  <a:gd name="T31" fmla="*/ 7 h 21"/>
                  <a:gd name="T32" fmla="*/ 18 w 127"/>
                  <a:gd name="T33" fmla="*/ 10 h 21"/>
                  <a:gd name="T34" fmla="*/ 12 w 127"/>
                  <a:gd name="T35" fmla="*/ 13 h 21"/>
                  <a:gd name="T36" fmla="*/ 6 w 127"/>
                  <a:gd name="T37" fmla="*/ 17 h 21"/>
                  <a:gd name="T38" fmla="*/ 0 w 127"/>
                  <a:gd name="T3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7" h="21">
                    <a:moveTo>
                      <a:pt x="127" y="21"/>
                    </a:moveTo>
                    <a:lnTo>
                      <a:pt x="121" y="17"/>
                    </a:lnTo>
                    <a:lnTo>
                      <a:pt x="115" y="13"/>
                    </a:lnTo>
                    <a:lnTo>
                      <a:pt x="109" y="10"/>
                    </a:lnTo>
                    <a:lnTo>
                      <a:pt x="102" y="7"/>
                    </a:lnTo>
                    <a:lnTo>
                      <a:pt x="95" y="5"/>
                    </a:lnTo>
                    <a:lnTo>
                      <a:pt x="88" y="3"/>
                    </a:lnTo>
                    <a:lnTo>
                      <a:pt x="81" y="1"/>
                    </a:lnTo>
                    <a:lnTo>
                      <a:pt x="74" y="1"/>
                    </a:lnTo>
                    <a:lnTo>
                      <a:pt x="67" y="0"/>
                    </a:lnTo>
                    <a:lnTo>
                      <a:pt x="60" y="0"/>
                    </a:lnTo>
                    <a:lnTo>
                      <a:pt x="53" y="1"/>
                    </a:lnTo>
                    <a:lnTo>
                      <a:pt x="46" y="1"/>
                    </a:lnTo>
                    <a:lnTo>
                      <a:pt x="39" y="3"/>
                    </a:lnTo>
                    <a:lnTo>
                      <a:pt x="32" y="5"/>
                    </a:lnTo>
                    <a:lnTo>
                      <a:pt x="25" y="7"/>
                    </a:lnTo>
                    <a:lnTo>
                      <a:pt x="18" y="10"/>
                    </a:lnTo>
                    <a:lnTo>
                      <a:pt x="12" y="13"/>
                    </a:lnTo>
                    <a:lnTo>
                      <a:pt x="6" y="17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3" name="Line 20"/>
              <p:cNvSpPr>
                <a:spLocks noChangeShapeType="1"/>
              </p:cNvSpPr>
              <p:nvPr/>
            </p:nvSpPr>
            <p:spPr bwMode="auto">
              <a:xfrm>
                <a:off x="2328665" y="1117033"/>
                <a:ext cx="13217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cxnSp>
            <p:nvCxnSpPr>
              <p:cNvPr id="604" name="Straight Connector 603"/>
              <p:cNvCxnSpPr/>
              <p:nvPr/>
            </p:nvCxnSpPr>
            <p:spPr>
              <a:xfrm>
                <a:off x="2987824" y="836712"/>
                <a:ext cx="0" cy="4610384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5" name="Group 604"/>
            <p:cNvGrpSpPr>
              <a:grpSpLocks noChangeAspect="1"/>
            </p:cNvGrpSpPr>
            <p:nvPr/>
          </p:nvGrpSpPr>
          <p:grpSpPr>
            <a:xfrm flipH="1">
              <a:off x="3877570" y="2166577"/>
              <a:ext cx="432000" cy="895134"/>
              <a:chOff x="2915816" y="1124744"/>
              <a:chExt cx="1898501" cy="3933824"/>
            </a:xfrm>
          </p:grpSpPr>
          <p:sp>
            <p:nvSpPr>
              <p:cNvPr id="606" name="Line 5"/>
              <p:cNvSpPr>
                <a:spLocks noChangeShapeType="1"/>
              </p:cNvSpPr>
              <p:nvPr/>
            </p:nvSpPr>
            <p:spPr bwMode="auto">
              <a:xfrm flipH="1">
                <a:off x="3391041" y="1909589"/>
                <a:ext cx="9480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7" name="Line 6"/>
              <p:cNvSpPr>
                <a:spLocks noChangeShapeType="1"/>
              </p:cNvSpPr>
              <p:nvPr/>
            </p:nvSpPr>
            <p:spPr bwMode="auto">
              <a:xfrm>
                <a:off x="4339092" y="1909589"/>
                <a:ext cx="475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8" name="Line 7"/>
              <p:cNvSpPr>
                <a:spLocks noChangeShapeType="1"/>
              </p:cNvSpPr>
              <p:nvPr/>
            </p:nvSpPr>
            <p:spPr bwMode="auto">
              <a:xfrm flipV="1">
                <a:off x="4814317" y="1340760"/>
                <a:ext cx="0" cy="5688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9" name="Line 8"/>
              <p:cNvSpPr>
                <a:spLocks noChangeShapeType="1"/>
              </p:cNvSpPr>
              <p:nvPr/>
            </p:nvSpPr>
            <p:spPr bwMode="auto">
              <a:xfrm flipH="1">
                <a:off x="2915816" y="1909589"/>
                <a:ext cx="475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0" name="Line 9"/>
              <p:cNvSpPr>
                <a:spLocks noChangeShapeType="1"/>
              </p:cNvSpPr>
              <p:nvPr/>
            </p:nvSpPr>
            <p:spPr bwMode="auto">
              <a:xfrm flipV="1">
                <a:off x="2915816" y="1340760"/>
                <a:ext cx="0" cy="5688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1" name="Freeform 10"/>
              <p:cNvSpPr>
                <a:spLocks/>
              </p:cNvSpPr>
              <p:nvPr/>
            </p:nvSpPr>
            <p:spPr bwMode="auto">
              <a:xfrm>
                <a:off x="3391041" y="1263956"/>
                <a:ext cx="948051" cy="76804"/>
              </a:xfrm>
              <a:custGeom>
                <a:avLst/>
                <a:gdLst>
                  <a:gd name="T0" fmla="*/ 395 w 395"/>
                  <a:gd name="T1" fmla="*/ 32 h 32"/>
                  <a:gd name="T2" fmla="*/ 363 w 395"/>
                  <a:gd name="T3" fmla="*/ 22 h 32"/>
                  <a:gd name="T4" fmla="*/ 331 w 395"/>
                  <a:gd name="T5" fmla="*/ 14 h 32"/>
                  <a:gd name="T6" fmla="*/ 298 w 395"/>
                  <a:gd name="T7" fmla="*/ 8 h 32"/>
                  <a:gd name="T8" fmla="*/ 265 w 395"/>
                  <a:gd name="T9" fmla="*/ 3 h 32"/>
                  <a:gd name="T10" fmla="*/ 231 w 395"/>
                  <a:gd name="T11" fmla="*/ 1 h 32"/>
                  <a:gd name="T12" fmla="*/ 198 w 395"/>
                  <a:gd name="T13" fmla="*/ 0 h 32"/>
                  <a:gd name="T14" fmla="*/ 164 w 395"/>
                  <a:gd name="T15" fmla="*/ 1 h 32"/>
                  <a:gd name="T16" fmla="*/ 130 w 395"/>
                  <a:gd name="T17" fmla="*/ 3 h 32"/>
                  <a:gd name="T18" fmla="*/ 97 w 395"/>
                  <a:gd name="T19" fmla="*/ 8 h 32"/>
                  <a:gd name="T20" fmla="*/ 64 w 395"/>
                  <a:gd name="T21" fmla="*/ 14 h 32"/>
                  <a:gd name="T22" fmla="*/ 32 w 395"/>
                  <a:gd name="T23" fmla="*/ 22 h 32"/>
                  <a:gd name="T24" fmla="*/ 0 w 395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5" h="32">
                    <a:moveTo>
                      <a:pt x="395" y="32"/>
                    </a:moveTo>
                    <a:lnTo>
                      <a:pt x="363" y="22"/>
                    </a:lnTo>
                    <a:lnTo>
                      <a:pt x="331" y="14"/>
                    </a:lnTo>
                    <a:lnTo>
                      <a:pt x="298" y="8"/>
                    </a:lnTo>
                    <a:lnTo>
                      <a:pt x="265" y="3"/>
                    </a:lnTo>
                    <a:lnTo>
                      <a:pt x="231" y="1"/>
                    </a:lnTo>
                    <a:lnTo>
                      <a:pt x="198" y="0"/>
                    </a:lnTo>
                    <a:lnTo>
                      <a:pt x="164" y="1"/>
                    </a:lnTo>
                    <a:lnTo>
                      <a:pt x="130" y="3"/>
                    </a:lnTo>
                    <a:lnTo>
                      <a:pt x="97" y="8"/>
                    </a:lnTo>
                    <a:lnTo>
                      <a:pt x="64" y="14"/>
                    </a:lnTo>
                    <a:lnTo>
                      <a:pt x="32" y="22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2" name="Freeform 11"/>
              <p:cNvSpPr>
                <a:spLocks/>
              </p:cNvSpPr>
              <p:nvPr/>
            </p:nvSpPr>
            <p:spPr bwMode="auto">
              <a:xfrm>
                <a:off x="2915816" y="1263956"/>
                <a:ext cx="475225" cy="76804"/>
              </a:xfrm>
              <a:custGeom>
                <a:avLst/>
                <a:gdLst>
                  <a:gd name="T0" fmla="*/ 198 w 198"/>
                  <a:gd name="T1" fmla="*/ 32 h 32"/>
                  <a:gd name="T2" fmla="*/ 190 w 198"/>
                  <a:gd name="T3" fmla="*/ 27 h 32"/>
                  <a:gd name="T4" fmla="*/ 183 w 198"/>
                  <a:gd name="T5" fmla="*/ 22 h 32"/>
                  <a:gd name="T6" fmla="*/ 175 w 198"/>
                  <a:gd name="T7" fmla="*/ 18 h 32"/>
                  <a:gd name="T8" fmla="*/ 167 w 198"/>
                  <a:gd name="T9" fmla="*/ 14 h 32"/>
                  <a:gd name="T10" fmla="*/ 159 w 198"/>
                  <a:gd name="T11" fmla="*/ 11 h 32"/>
                  <a:gd name="T12" fmla="*/ 151 w 198"/>
                  <a:gd name="T13" fmla="*/ 8 h 32"/>
                  <a:gd name="T14" fmla="*/ 142 w 198"/>
                  <a:gd name="T15" fmla="*/ 5 h 32"/>
                  <a:gd name="T16" fmla="*/ 134 w 198"/>
                  <a:gd name="T17" fmla="*/ 4 h 32"/>
                  <a:gd name="T18" fmla="*/ 125 w 198"/>
                  <a:gd name="T19" fmla="*/ 2 h 32"/>
                  <a:gd name="T20" fmla="*/ 116 w 198"/>
                  <a:gd name="T21" fmla="*/ 1 h 32"/>
                  <a:gd name="T22" fmla="*/ 108 w 198"/>
                  <a:gd name="T23" fmla="*/ 0 h 32"/>
                  <a:gd name="T24" fmla="*/ 99 w 198"/>
                  <a:gd name="T25" fmla="*/ 0 h 32"/>
                  <a:gd name="T26" fmla="*/ 90 w 198"/>
                  <a:gd name="T27" fmla="*/ 0 h 32"/>
                  <a:gd name="T28" fmla="*/ 81 w 198"/>
                  <a:gd name="T29" fmla="*/ 1 h 32"/>
                  <a:gd name="T30" fmla="*/ 72 w 198"/>
                  <a:gd name="T31" fmla="*/ 2 h 32"/>
                  <a:gd name="T32" fmla="*/ 64 w 198"/>
                  <a:gd name="T33" fmla="*/ 4 h 32"/>
                  <a:gd name="T34" fmla="*/ 55 w 198"/>
                  <a:gd name="T35" fmla="*/ 5 h 32"/>
                  <a:gd name="T36" fmla="*/ 47 w 198"/>
                  <a:gd name="T37" fmla="*/ 8 h 32"/>
                  <a:gd name="T38" fmla="*/ 39 w 198"/>
                  <a:gd name="T39" fmla="*/ 11 h 32"/>
                  <a:gd name="T40" fmla="*/ 30 w 198"/>
                  <a:gd name="T41" fmla="*/ 14 h 32"/>
                  <a:gd name="T42" fmla="*/ 22 w 198"/>
                  <a:gd name="T43" fmla="*/ 18 h 32"/>
                  <a:gd name="T44" fmla="*/ 15 w 198"/>
                  <a:gd name="T45" fmla="*/ 22 h 32"/>
                  <a:gd name="T46" fmla="*/ 7 w 198"/>
                  <a:gd name="T47" fmla="*/ 27 h 32"/>
                  <a:gd name="T48" fmla="*/ 0 w 198"/>
                  <a:gd name="T4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8" h="32">
                    <a:moveTo>
                      <a:pt x="198" y="32"/>
                    </a:moveTo>
                    <a:lnTo>
                      <a:pt x="190" y="27"/>
                    </a:lnTo>
                    <a:lnTo>
                      <a:pt x="183" y="22"/>
                    </a:lnTo>
                    <a:lnTo>
                      <a:pt x="175" y="18"/>
                    </a:lnTo>
                    <a:lnTo>
                      <a:pt x="167" y="14"/>
                    </a:lnTo>
                    <a:lnTo>
                      <a:pt x="159" y="11"/>
                    </a:lnTo>
                    <a:lnTo>
                      <a:pt x="151" y="8"/>
                    </a:lnTo>
                    <a:lnTo>
                      <a:pt x="142" y="5"/>
                    </a:lnTo>
                    <a:lnTo>
                      <a:pt x="134" y="4"/>
                    </a:lnTo>
                    <a:lnTo>
                      <a:pt x="125" y="2"/>
                    </a:lnTo>
                    <a:lnTo>
                      <a:pt x="116" y="1"/>
                    </a:lnTo>
                    <a:lnTo>
                      <a:pt x="108" y="0"/>
                    </a:lnTo>
                    <a:lnTo>
                      <a:pt x="99" y="0"/>
                    </a:lnTo>
                    <a:lnTo>
                      <a:pt x="90" y="0"/>
                    </a:lnTo>
                    <a:lnTo>
                      <a:pt x="81" y="1"/>
                    </a:lnTo>
                    <a:lnTo>
                      <a:pt x="72" y="2"/>
                    </a:lnTo>
                    <a:lnTo>
                      <a:pt x="64" y="4"/>
                    </a:lnTo>
                    <a:lnTo>
                      <a:pt x="55" y="5"/>
                    </a:lnTo>
                    <a:lnTo>
                      <a:pt x="47" y="8"/>
                    </a:lnTo>
                    <a:lnTo>
                      <a:pt x="39" y="11"/>
                    </a:lnTo>
                    <a:lnTo>
                      <a:pt x="30" y="14"/>
                    </a:lnTo>
                    <a:lnTo>
                      <a:pt x="22" y="18"/>
                    </a:lnTo>
                    <a:lnTo>
                      <a:pt x="15" y="22"/>
                    </a:lnTo>
                    <a:lnTo>
                      <a:pt x="7" y="27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3" name="Freeform 12"/>
              <p:cNvSpPr>
                <a:spLocks/>
              </p:cNvSpPr>
              <p:nvPr/>
            </p:nvSpPr>
            <p:spPr bwMode="auto">
              <a:xfrm>
                <a:off x="4339092" y="1263956"/>
                <a:ext cx="475225" cy="76804"/>
              </a:xfrm>
              <a:custGeom>
                <a:avLst/>
                <a:gdLst>
                  <a:gd name="T0" fmla="*/ 198 w 198"/>
                  <a:gd name="T1" fmla="*/ 32 h 32"/>
                  <a:gd name="T2" fmla="*/ 191 w 198"/>
                  <a:gd name="T3" fmla="*/ 27 h 32"/>
                  <a:gd name="T4" fmla="*/ 183 w 198"/>
                  <a:gd name="T5" fmla="*/ 22 h 32"/>
                  <a:gd name="T6" fmla="*/ 176 w 198"/>
                  <a:gd name="T7" fmla="*/ 18 h 32"/>
                  <a:gd name="T8" fmla="*/ 168 w 198"/>
                  <a:gd name="T9" fmla="*/ 14 h 32"/>
                  <a:gd name="T10" fmla="*/ 159 w 198"/>
                  <a:gd name="T11" fmla="*/ 11 h 32"/>
                  <a:gd name="T12" fmla="*/ 151 w 198"/>
                  <a:gd name="T13" fmla="*/ 8 h 32"/>
                  <a:gd name="T14" fmla="*/ 143 w 198"/>
                  <a:gd name="T15" fmla="*/ 5 h 32"/>
                  <a:gd name="T16" fmla="*/ 134 w 198"/>
                  <a:gd name="T17" fmla="*/ 4 h 32"/>
                  <a:gd name="T18" fmla="*/ 126 w 198"/>
                  <a:gd name="T19" fmla="*/ 2 h 32"/>
                  <a:gd name="T20" fmla="*/ 117 w 198"/>
                  <a:gd name="T21" fmla="*/ 1 h 32"/>
                  <a:gd name="T22" fmla="*/ 108 w 198"/>
                  <a:gd name="T23" fmla="*/ 0 h 32"/>
                  <a:gd name="T24" fmla="*/ 99 w 198"/>
                  <a:gd name="T25" fmla="*/ 0 h 32"/>
                  <a:gd name="T26" fmla="*/ 90 w 198"/>
                  <a:gd name="T27" fmla="*/ 0 h 32"/>
                  <a:gd name="T28" fmla="*/ 82 w 198"/>
                  <a:gd name="T29" fmla="*/ 1 h 32"/>
                  <a:gd name="T30" fmla="*/ 73 w 198"/>
                  <a:gd name="T31" fmla="*/ 2 h 32"/>
                  <a:gd name="T32" fmla="*/ 64 w 198"/>
                  <a:gd name="T33" fmla="*/ 4 h 32"/>
                  <a:gd name="T34" fmla="*/ 56 w 198"/>
                  <a:gd name="T35" fmla="*/ 5 h 32"/>
                  <a:gd name="T36" fmla="*/ 47 w 198"/>
                  <a:gd name="T37" fmla="*/ 8 h 32"/>
                  <a:gd name="T38" fmla="*/ 39 w 198"/>
                  <a:gd name="T39" fmla="*/ 11 h 32"/>
                  <a:gd name="T40" fmla="*/ 31 w 198"/>
                  <a:gd name="T41" fmla="*/ 14 h 32"/>
                  <a:gd name="T42" fmla="*/ 23 w 198"/>
                  <a:gd name="T43" fmla="*/ 18 h 32"/>
                  <a:gd name="T44" fmla="*/ 15 w 198"/>
                  <a:gd name="T45" fmla="*/ 22 h 32"/>
                  <a:gd name="T46" fmla="*/ 8 w 198"/>
                  <a:gd name="T47" fmla="*/ 27 h 32"/>
                  <a:gd name="T48" fmla="*/ 0 w 198"/>
                  <a:gd name="T4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8" h="32">
                    <a:moveTo>
                      <a:pt x="198" y="32"/>
                    </a:moveTo>
                    <a:lnTo>
                      <a:pt x="191" y="27"/>
                    </a:lnTo>
                    <a:lnTo>
                      <a:pt x="183" y="22"/>
                    </a:lnTo>
                    <a:lnTo>
                      <a:pt x="176" y="18"/>
                    </a:lnTo>
                    <a:lnTo>
                      <a:pt x="168" y="14"/>
                    </a:lnTo>
                    <a:lnTo>
                      <a:pt x="159" y="11"/>
                    </a:lnTo>
                    <a:lnTo>
                      <a:pt x="151" y="8"/>
                    </a:lnTo>
                    <a:lnTo>
                      <a:pt x="143" y="5"/>
                    </a:lnTo>
                    <a:lnTo>
                      <a:pt x="134" y="4"/>
                    </a:lnTo>
                    <a:lnTo>
                      <a:pt x="126" y="2"/>
                    </a:lnTo>
                    <a:lnTo>
                      <a:pt x="117" y="1"/>
                    </a:lnTo>
                    <a:lnTo>
                      <a:pt x="108" y="0"/>
                    </a:lnTo>
                    <a:lnTo>
                      <a:pt x="99" y="0"/>
                    </a:lnTo>
                    <a:lnTo>
                      <a:pt x="90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6" y="5"/>
                    </a:lnTo>
                    <a:lnTo>
                      <a:pt x="47" y="8"/>
                    </a:lnTo>
                    <a:lnTo>
                      <a:pt x="39" y="11"/>
                    </a:lnTo>
                    <a:lnTo>
                      <a:pt x="31" y="14"/>
                    </a:lnTo>
                    <a:lnTo>
                      <a:pt x="23" y="18"/>
                    </a:lnTo>
                    <a:lnTo>
                      <a:pt x="15" y="22"/>
                    </a:lnTo>
                    <a:lnTo>
                      <a:pt x="8" y="27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4" name="Line 13"/>
              <p:cNvSpPr>
                <a:spLocks noChangeShapeType="1"/>
              </p:cNvSpPr>
              <p:nvPr/>
            </p:nvSpPr>
            <p:spPr bwMode="auto">
              <a:xfrm flipH="1">
                <a:off x="3153429" y="1263956"/>
                <a:ext cx="14232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5" name="Line 14"/>
              <p:cNvSpPr>
                <a:spLocks noChangeShapeType="1"/>
              </p:cNvSpPr>
              <p:nvPr/>
            </p:nvSpPr>
            <p:spPr bwMode="auto">
              <a:xfrm flipV="1">
                <a:off x="4279088" y="1909589"/>
                <a:ext cx="0" cy="8184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6" name="Line 15"/>
              <p:cNvSpPr>
                <a:spLocks noChangeShapeType="1"/>
              </p:cNvSpPr>
              <p:nvPr/>
            </p:nvSpPr>
            <p:spPr bwMode="auto">
              <a:xfrm flipV="1">
                <a:off x="3448644" y="1909589"/>
                <a:ext cx="0" cy="8184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7" name="Line 16"/>
              <p:cNvSpPr>
                <a:spLocks noChangeShapeType="1"/>
              </p:cNvSpPr>
              <p:nvPr/>
            </p:nvSpPr>
            <p:spPr bwMode="auto">
              <a:xfrm flipH="1">
                <a:off x="3391041" y="2728033"/>
                <a:ext cx="57603" cy="600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8" name="Line 17"/>
              <p:cNvSpPr>
                <a:spLocks noChangeShapeType="1"/>
              </p:cNvSpPr>
              <p:nvPr/>
            </p:nvSpPr>
            <p:spPr bwMode="auto">
              <a:xfrm>
                <a:off x="4279088" y="2728033"/>
                <a:ext cx="60004" cy="600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9" name="Line 18"/>
              <p:cNvSpPr>
                <a:spLocks noChangeShapeType="1"/>
              </p:cNvSpPr>
              <p:nvPr/>
            </p:nvSpPr>
            <p:spPr bwMode="auto">
              <a:xfrm>
                <a:off x="3448644" y="2728033"/>
                <a:ext cx="8304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0" name="Line 19"/>
              <p:cNvSpPr>
                <a:spLocks noChangeShapeType="1"/>
              </p:cNvSpPr>
              <p:nvPr/>
            </p:nvSpPr>
            <p:spPr bwMode="auto">
              <a:xfrm>
                <a:off x="3391041" y="1263956"/>
                <a:ext cx="0" cy="3578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1" name="Line 20"/>
              <p:cNvSpPr>
                <a:spLocks noChangeShapeType="1"/>
              </p:cNvSpPr>
              <p:nvPr/>
            </p:nvSpPr>
            <p:spPr bwMode="auto">
              <a:xfrm>
                <a:off x="3448644" y="4902548"/>
                <a:ext cx="8304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2" name="Line 21"/>
              <p:cNvSpPr>
                <a:spLocks noChangeShapeType="1"/>
              </p:cNvSpPr>
              <p:nvPr/>
            </p:nvSpPr>
            <p:spPr bwMode="auto">
              <a:xfrm flipV="1">
                <a:off x="4339092" y="1263956"/>
                <a:ext cx="0" cy="3578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3" name="Line 22"/>
              <p:cNvSpPr>
                <a:spLocks noChangeShapeType="1"/>
              </p:cNvSpPr>
              <p:nvPr/>
            </p:nvSpPr>
            <p:spPr bwMode="auto">
              <a:xfrm>
                <a:off x="3448644" y="3704884"/>
                <a:ext cx="0" cy="11376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4" name="Line 23"/>
              <p:cNvSpPr>
                <a:spLocks noChangeShapeType="1"/>
              </p:cNvSpPr>
              <p:nvPr/>
            </p:nvSpPr>
            <p:spPr bwMode="auto">
              <a:xfrm>
                <a:off x="3391041" y="4842544"/>
                <a:ext cx="9480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5" name="Line 24"/>
              <p:cNvSpPr>
                <a:spLocks noChangeShapeType="1"/>
              </p:cNvSpPr>
              <p:nvPr/>
            </p:nvSpPr>
            <p:spPr bwMode="auto">
              <a:xfrm>
                <a:off x="3391041" y="4842544"/>
                <a:ext cx="57603" cy="600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6" name="Line 25"/>
              <p:cNvSpPr>
                <a:spLocks noChangeShapeType="1"/>
              </p:cNvSpPr>
              <p:nvPr/>
            </p:nvSpPr>
            <p:spPr bwMode="auto">
              <a:xfrm>
                <a:off x="4279088" y="3704884"/>
                <a:ext cx="0" cy="11376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7" name="Line 26"/>
              <p:cNvSpPr>
                <a:spLocks noChangeShapeType="1"/>
              </p:cNvSpPr>
              <p:nvPr/>
            </p:nvSpPr>
            <p:spPr bwMode="auto">
              <a:xfrm flipV="1">
                <a:off x="4279088" y="4842544"/>
                <a:ext cx="60004" cy="600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8" name="Line 27"/>
              <p:cNvSpPr>
                <a:spLocks noChangeShapeType="1"/>
              </p:cNvSpPr>
              <p:nvPr/>
            </p:nvSpPr>
            <p:spPr bwMode="auto">
              <a:xfrm flipH="1" flipV="1">
                <a:off x="3391041" y="3644881"/>
                <a:ext cx="57603" cy="600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9" name="Line 28"/>
              <p:cNvSpPr>
                <a:spLocks noChangeShapeType="1"/>
              </p:cNvSpPr>
              <p:nvPr/>
            </p:nvSpPr>
            <p:spPr bwMode="auto">
              <a:xfrm flipV="1">
                <a:off x="4279088" y="3644881"/>
                <a:ext cx="60004" cy="600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0" name="Freeform 29"/>
              <p:cNvSpPr>
                <a:spLocks/>
              </p:cNvSpPr>
              <p:nvPr/>
            </p:nvSpPr>
            <p:spPr bwMode="auto">
              <a:xfrm>
                <a:off x="3391041" y="1196752"/>
                <a:ext cx="948051" cy="67204"/>
              </a:xfrm>
              <a:custGeom>
                <a:avLst/>
                <a:gdLst>
                  <a:gd name="T0" fmla="*/ 395 w 395"/>
                  <a:gd name="T1" fmla="*/ 28 h 28"/>
                  <a:gd name="T2" fmla="*/ 368 w 395"/>
                  <a:gd name="T3" fmla="*/ 20 h 28"/>
                  <a:gd name="T4" fmla="*/ 340 w 395"/>
                  <a:gd name="T5" fmla="*/ 14 h 28"/>
                  <a:gd name="T6" fmla="*/ 312 w 395"/>
                  <a:gd name="T7" fmla="*/ 9 h 28"/>
                  <a:gd name="T8" fmla="*/ 283 w 395"/>
                  <a:gd name="T9" fmla="*/ 5 h 28"/>
                  <a:gd name="T10" fmla="*/ 255 w 395"/>
                  <a:gd name="T11" fmla="*/ 2 h 28"/>
                  <a:gd name="T12" fmla="*/ 226 w 395"/>
                  <a:gd name="T13" fmla="*/ 1 h 28"/>
                  <a:gd name="T14" fmla="*/ 198 w 395"/>
                  <a:gd name="T15" fmla="*/ 0 h 28"/>
                  <a:gd name="T16" fmla="*/ 169 w 395"/>
                  <a:gd name="T17" fmla="*/ 1 h 28"/>
                  <a:gd name="T18" fmla="*/ 140 w 395"/>
                  <a:gd name="T19" fmla="*/ 2 h 28"/>
                  <a:gd name="T20" fmla="*/ 112 w 395"/>
                  <a:gd name="T21" fmla="*/ 5 h 28"/>
                  <a:gd name="T22" fmla="*/ 83 w 395"/>
                  <a:gd name="T23" fmla="*/ 9 h 28"/>
                  <a:gd name="T24" fmla="*/ 55 w 395"/>
                  <a:gd name="T25" fmla="*/ 14 h 28"/>
                  <a:gd name="T26" fmla="*/ 27 w 395"/>
                  <a:gd name="T27" fmla="*/ 20 h 28"/>
                  <a:gd name="T28" fmla="*/ 0 w 395"/>
                  <a:gd name="T2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5" h="28">
                    <a:moveTo>
                      <a:pt x="395" y="28"/>
                    </a:moveTo>
                    <a:lnTo>
                      <a:pt x="368" y="20"/>
                    </a:lnTo>
                    <a:lnTo>
                      <a:pt x="340" y="14"/>
                    </a:lnTo>
                    <a:lnTo>
                      <a:pt x="312" y="9"/>
                    </a:lnTo>
                    <a:lnTo>
                      <a:pt x="283" y="5"/>
                    </a:lnTo>
                    <a:lnTo>
                      <a:pt x="255" y="2"/>
                    </a:lnTo>
                    <a:lnTo>
                      <a:pt x="226" y="1"/>
                    </a:lnTo>
                    <a:lnTo>
                      <a:pt x="198" y="0"/>
                    </a:lnTo>
                    <a:lnTo>
                      <a:pt x="169" y="1"/>
                    </a:lnTo>
                    <a:lnTo>
                      <a:pt x="140" y="2"/>
                    </a:lnTo>
                    <a:lnTo>
                      <a:pt x="112" y="5"/>
                    </a:lnTo>
                    <a:lnTo>
                      <a:pt x="83" y="9"/>
                    </a:lnTo>
                    <a:lnTo>
                      <a:pt x="55" y="14"/>
                    </a:lnTo>
                    <a:lnTo>
                      <a:pt x="27" y="2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cxnSp>
            <p:nvCxnSpPr>
              <p:cNvPr id="631" name="Straight Connector 630"/>
              <p:cNvCxnSpPr/>
              <p:nvPr/>
            </p:nvCxnSpPr>
            <p:spPr>
              <a:xfrm>
                <a:off x="3859540" y="1124744"/>
                <a:ext cx="0" cy="3933824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2" name="Line 30"/>
              <p:cNvSpPr>
                <a:spLocks noChangeShapeType="1"/>
              </p:cNvSpPr>
              <p:nvPr/>
            </p:nvSpPr>
            <p:spPr bwMode="auto">
              <a:xfrm flipH="1">
                <a:off x="3448644" y="3709964"/>
                <a:ext cx="8304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633" name="Group 632"/>
            <p:cNvGrpSpPr>
              <a:grpSpLocks noChangeAspect="1"/>
            </p:cNvGrpSpPr>
            <p:nvPr/>
          </p:nvGrpSpPr>
          <p:grpSpPr>
            <a:xfrm flipH="1">
              <a:off x="6118007" y="2166267"/>
              <a:ext cx="432000" cy="895134"/>
              <a:chOff x="2915816" y="1124744"/>
              <a:chExt cx="1898501" cy="3933824"/>
            </a:xfrm>
          </p:grpSpPr>
          <p:sp>
            <p:nvSpPr>
              <p:cNvPr id="634" name="Line 5"/>
              <p:cNvSpPr>
                <a:spLocks noChangeShapeType="1"/>
              </p:cNvSpPr>
              <p:nvPr/>
            </p:nvSpPr>
            <p:spPr bwMode="auto">
              <a:xfrm flipH="1">
                <a:off x="3391041" y="1909589"/>
                <a:ext cx="9480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5" name="Line 6"/>
              <p:cNvSpPr>
                <a:spLocks noChangeShapeType="1"/>
              </p:cNvSpPr>
              <p:nvPr/>
            </p:nvSpPr>
            <p:spPr bwMode="auto">
              <a:xfrm>
                <a:off x="4339092" y="1909589"/>
                <a:ext cx="475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6" name="Line 7"/>
              <p:cNvSpPr>
                <a:spLocks noChangeShapeType="1"/>
              </p:cNvSpPr>
              <p:nvPr/>
            </p:nvSpPr>
            <p:spPr bwMode="auto">
              <a:xfrm flipV="1">
                <a:off x="4814317" y="1340760"/>
                <a:ext cx="0" cy="5688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7" name="Line 8"/>
              <p:cNvSpPr>
                <a:spLocks noChangeShapeType="1"/>
              </p:cNvSpPr>
              <p:nvPr/>
            </p:nvSpPr>
            <p:spPr bwMode="auto">
              <a:xfrm flipH="1">
                <a:off x="2915816" y="1909589"/>
                <a:ext cx="475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8" name="Line 9"/>
              <p:cNvSpPr>
                <a:spLocks noChangeShapeType="1"/>
              </p:cNvSpPr>
              <p:nvPr/>
            </p:nvSpPr>
            <p:spPr bwMode="auto">
              <a:xfrm flipV="1">
                <a:off x="2915816" y="1340760"/>
                <a:ext cx="0" cy="5688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9" name="Freeform 10"/>
              <p:cNvSpPr>
                <a:spLocks/>
              </p:cNvSpPr>
              <p:nvPr/>
            </p:nvSpPr>
            <p:spPr bwMode="auto">
              <a:xfrm>
                <a:off x="3391041" y="1263956"/>
                <a:ext cx="948051" cy="76804"/>
              </a:xfrm>
              <a:custGeom>
                <a:avLst/>
                <a:gdLst>
                  <a:gd name="T0" fmla="*/ 395 w 395"/>
                  <a:gd name="T1" fmla="*/ 32 h 32"/>
                  <a:gd name="T2" fmla="*/ 363 w 395"/>
                  <a:gd name="T3" fmla="*/ 22 h 32"/>
                  <a:gd name="T4" fmla="*/ 331 w 395"/>
                  <a:gd name="T5" fmla="*/ 14 h 32"/>
                  <a:gd name="T6" fmla="*/ 298 w 395"/>
                  <a:gd name="T7" fmla="*/ 8 h 32"/>
                  <a:gd name="T8" fmla="*/ 265 w 395"/>
                  <a:gd name="T9" fmla="*/ 3 h 32"/>
                  <a:gd name="T10" fmla="*/ 231 w 395"/>
                  <a:gd name="T11" fmla="*/ 1 h 32"/>
                  <a:gd name="T12" fmla="*/ 198 w 395"/>
                  <a:gd name="T13" fmla="*/ 0 h 32"/>
                  <a:gd name="T14" fmla="*/ 164 w 395"/>
                  <a:gd name="T15" fmla="*/ 1 h 32"/>
                  <a:gd name="T16" fmla="*/ 130 w 395"/>
                  <a:gd name="T17" fmla="*/ 3 h 32"/>
                  <a:gd name="T18" fmla="*/ 97 w 395"/>
                  <a:gd name="T19" fmla="*/ 8 h 32"/>
                  <a:gd name="T20" fmla="*/ 64 w 395"/>
                  <a:gd name="T21" fmla="*/ 14 h 32"/>
                  <a:gd name="T22" fmla="*/ 32 w 395"/>
                  <a:gd name="T23" fmla="*/ 22 h 32"/>
                  <a:gd name="T24" fmla="*/ 0 w 395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5" h="32">
                    <a:moveTo>
                      <a:pt x="395" y="32"/>
                    </a:moveTo>
                    <a:lnTo>
                      <a:pt x="363" y="22"/>
                    </a:lnTo>
                    <a:lnTo>
                      <a:pt x="331" y="14"/>
                    </a:lnTo>
                    <a:lnTo>
                      <a:pt x="298" y="8"/>
                    </a:lnTo>
                    <a:lnTo>
                      <a:pt x="265" y="3"/>
                    </a:lnTo>
                    <a:lnTo>
                      <a:pt x="231" y="1"/>
                    </a:lnTo>
                    <a:lnTo>
                      <a:pt x="198" y="0"/>
                    </a:lnTo>
                    <a:lnTo>
                      <a:pt x="164" y="1"/>
                    </a:lnTo>
                    <a:lnTo>
                      <a:pt x="130" y="3"/>
                    </a:lnTo>
                    <a:lnTo>
                      <a:pt x="97" y="8"/>
                    </a:lnTo>
                    <a:lnTo>
                      <a:pt x="64" y="14"/>
                    </a:lnTo>
                    <a:lnTo>
                      <a:pt x="32" y="22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0" name="Freeform 11"/>
              <p:cNvSpPr>
                <a:spLocks/>
              </p:cNvSpPr>
              <p:nvPr/>
            </p:nvSpPr>
            <p:spPr bwMode="auto">
              <a:xfrm>
                <a:off x="2915816" y="1263956"/>
                <a:ext cx="475225" cy="76804"/>
              </a:xfrm>
              <a:custGeom>
                <a:avLst/>
                <a:gdLst>
                  <a:gd name="T0" fmla="*/ 198 w 198"/>
                  <a:gd name="T1" fmla="*/ 32 h 32"/>
                  <a:gd name="T2" fmla="*/ 190 w 198"/>
                  <a:gd name="T3" fmla="*/ 27 h 32"/>
                  <a:gd name="T4" fmla="*/ 183 w 198"/>
                  <a:gd name="T5" fmla="*/ 22 h 32"/>
                  <a:gd name="T6" fmla="*/ 175 w 198"/>
                  <a:gd name="T7" fmla="*/ 18 h 32"/>
                  <a:gd name="T8" fmla="*/ 167 w 198"/>
                  <a:gd name="T9" fmla="*/ 14 h 32"/>
                  <a:gd name="T10" fmla="*/ 159 w 198"/>
                  <a:gd name="T11" fmla="*/ 11 h 32"/>
                  <a:gd name="T12" fmla="*/ 151 w 198"/>
                  <a:gd name="T13" fmla="*/ 8 h 32"/>
                  <a:gd name="T14" fmla="*/ 142 w 198"/>
                  <a:gd name="T15" fmla="*/ 5 h 32"/>
                  <a:gd name="T16" fmla="*/ 134 w 198"/>
                  <a:gd name="T17" fmla="*/ 4 h 32"/>
                  <a:gd name="T18" fmla="*/ 125 w 198"/>
                  <a:gd name="T19" fmla="*/ 2 h 32"/>
                  <a:gd name="T20" fmla="*/ 116 w 198"/>
                  <a:gd name="T21" fmla="*/ 1 h 32"/>
                  <a:gd name="T22" fmla="*/ 108 w 198"/>
                  <a:gd name="T23" fmla="*/ 0 h 32"/>
                  <a:gd name="T24" fmla="*/ 99 w 198"/>
                  <a:gd name="T25" fmla="*/ 0 h 32"/>
                  <a:gd name="T26" fmla="*/ 90 w 198"/>
                  <a:gd name="T27" fmla="*/ 0 h 32"/>
                  <a:gd name="T28" fmla="*/ 81 w 198"/>
                  <a:gd name="T29" fmla="*/ 1 h 32"/>
                  <a:gd name="T30" fmla="*/ 72 w 198"/>
                  <a:gd name="T31" fmla="*/ 2 h 32"/>
                  <a:gd name="T32" fmla="*/ 64 w 198"/>
                  <a:gd name="T33" fmla="*/ 4 h 32"/>
                  <a:gd name="T34" fmla="*/ 55 w 198"/>
                  <a:gd name="T35" fmla="*/ 5 h 32"/>
                  <a:gd name="T36" fmla="*/ 47 w 198"/>
                  <a:gd name="T37" fmla="*/ 8 h 32"/>
                  <a:gd name="T38" fmla="*/ 39 w 198"/>
                  <a:gd name="T39" fmla="*/ 11 h 32"/>
                  <a:gd name="T40" fmla="*/ 30 w 198"/>
                  <a:gd name="T41" fmla="*/ 14 h 32"/>
                  <a:gd name="T42" fmla="*/ 22 w 198"/>
                  <a:gd name="T43" fmla="*/ 18 h 32"/>
                  <a:gd name="T44" fmla="*/ 15 w 198"/>
                  <a:gd name="T45" fmla="*/ 22 h 32"/>
                  <a:gd name="T46" fmla="*/ 7 w 198"/>
                  <a:gd name="T47" fmla="*/ 27 h 32"/>
                  <a:gd name="T48" fmla="*/ 0 w 198"/>
                  <a:gd name="T4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8" h="32">
                    <a:moveTo>
                      <a:pt x="198" y="32"/>
                    </a:moveTo>
                    <a:lnTo>
                      <a:pt x="190" y="27"/>
                    </a:lnTo>
                    <a:lnTo>
                      <a:pt x="183" y="22"/>
                    </a:lnTo>
                    <a:lnTo>
                      <a:pt x="175" y="18"/>
                    </a:lnTo>
                    <a:lnTo>
                      <a:pt x="167" y="14"/>
                    </a:lnTo>
                    <a:lnTo>
                      <a:pt x="159" y="11"/>
                    </a:lnTo>
                    <a:lnTo>
                      <a:pt x="151" y="8"/>
                    </a:lnTo>
                    <a:lnTo>
                      <a:pt x="142" y="5"/>
                    </a:lnTo>
                    <a:lnTo>
                      <a:pt x="134" y="4"/>
                    </a:lnTo>
                    <a:lnTo>
                      <a:pt x="125" y="2"/>
                    </a:lnTo>
                    <a:lnTo>
                      <a:pt x="116" y="1"/>
                    </a:lnTo>
                    <a:lnTo>
                      <a:pt x="108" y="0"/>
                    </a:lnTo>
                    <a:lnTo>
                      <a:pt x="99" y="0"/>
                    </a:lnTo>
                    <a:lnTo>
                      <a:pt x="90" y="0"/>
                    </a:lnTo>
                    <a:lnTo>
                      <a:pt x="81" y="1"/>
                    </a:lnTo>
                    <a:lnTo>
                      <a:pt x="72" y="2"/>
                    </a:lnTo>
                    <a:lnTo>
                      <a:pt x="64" y="4"/>
                    </a:lnTo>
                    <a:lnTo>
                      <a:pt x="55" y="5"/>
                    </a:lnTo>
                    <a:lnTo>
                      <a:pt x="47" y="8"/>
                    </a:lnTo>
                    <a:lnTo>
                      <a:pt x="39" y="11"/>
                    </a:lnTo>
                    <a:lnTo>
                      <a:pt x="30" y="14"/>
                    </a:lnTo>
                    <a:lnTo>
                      <a:pt x="22" y="18"/>
                    </a:lnTo>
                    <a:lnTo>
                      <a:pt x="15" y="22"/>
                    </a:lnTo>
                    <a:lnTo>
                      <a:pt x="7" y="27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1" name="Freeform 12"/>
              <p:cNvSpPr>
                <a:spLocks/>
              </p:cNvSpPr>
              <p:nvPr/>
            </p:nvSpPr>
            <p:spPr bwMode="auto">
              <a:xfrm>
                <a:off x="4339092" y="1263956"/>
                <a:ext cx="475225" cy="76804"/>
              </a:xfrm>
              <a:custGeom>
                <a:avLst/>
                <a:gdLst>
                  <a:gd name="T0" fmla="*/ 198 w 198"/>
                  <a:gd name="T1" fmla="*/ 32 h 32"/>
                  <a:gd name="T2" fmla="*/ 191 w 198"/>
                  <a:gd name="T3" fmla="*/ 27 h 32"/>
                  <a:gd name="T4" fmla="*/ 183 w 198"/>
                  <a:gd name="T5" fmla="*/ 22 h 32"/>
                  <a:gd name="T6" fmla="*/ 176 w 198"/>
                  <a:gd name="T7" fmla="*/ 18 h 32"/>
                  <a:gd name="T8" fmla="*/ 168 w 198"/>
                  <a:gd name="T9" fmla="*/ 14 h 32"/>
                  <a:gd name="T10" fmla="*/ 159 w 198"/>
                  <a:gd name="T11" fmla="*/ 11 h 32"/>
                  <a:gd name="T12" fmla="*/ 151 w 198"/>
                  <a:gd name="T13" fmla="*/ 8 h 32"/>
                  <a:gd name="T14" fmla="*/ 143 w 198"/>
                  <a:gd name="T15" fmla="*/ 5 h 32"/>
                  <a:gd name="T16" fmla="*/ 134 w 198"/>
                  <a:gd name="T17" fmla="*/ 4 h 32"/>
                  <a:gd name="T18" fmla="*/ 126 w 198"/>
                  <a:gd name="T19" fmla="*/ 2 h 32"/>
                  <a:gd name="T20" fmla="*/ 117 w 198"/>
                  <a:gd name="T21" fmla="*/ 1 h 32"/>
                  <a:gd name="T22" fmla="*/ 108 w 198"/>
                  <a:gd name="T23" fmla="*/ 0 h 32"/>
                  <a:gd name="T24" fmla="*/ 99 w 198"/>
                  <a:gd name="T25" fmla="*/ 0 h 32"/>
                  <a:gd name="T26" fmla="*/ 90 w 198"/>
                  <a:gd name="T27" fmla="*/ 0 h 32"/>
                  <a:gd name="T28" fmla="*/ 82 w 198"/>
                  <a:gd name="T29" fmla="*/ 1 h 32"/>
                  <a:gd name="T30" fmla="*/ 73 w 198"/>
                  <a:gd name="T31" fmla="*/ 2 h 32"/>
                  <a:gd name="T32" fmla="*/ 64 w 198"/>
                  <a:gd name="T33" fmla="*/ 4 h 32"/>
                  <a:gd name="T34" fmla="*/ 56 w 198"/>
                  <a:gd name="T35" fmla="*/ 5 h 32"/>
                  <a:gd name="T36" fmla="*/ 47 w 198"/>
                  <a:gd name="T37" fmla="*/ 8 h 32"/>
                  <a:gd name="T38" fmla="*/ 39 w 198"/>
                  <a:gd name="T39" fmla="*/ 11 h 32"/>
                  <a:gd name="T40" fmla="*/ 31 w 198"/>
                  <a:gd name="T41" fmla="*/ 14 h 32"/>
                  <a:gd name="T42" fmla="*/ 23 w 198"/>
                  <a:gd name="T43" fmla="*/ 18 h 32"/>
                  <a:gd name="T44" fmla="*/ 15 w 198"/>
                  <a:gd name="T45" fmla="*/ 22 h 32"/>
                  <a:gd name="T46" fmla="*/ 8 w 198"/>
                  <a:gd name="T47" fmla="*/ 27 h 32"/>
                  <a:gd name="T48" fmla="*/ 0 w 198"/>
                  <a:gd name="T4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8" h="32">
                    <a:moveTo>
                      <a:pt x="198" y="32"/>
                    </a:moveTo>
                    <a:lnTo>
                      <a:pt x="191" y="27"/>
                    </a:lnTo>
                    <a:lnTo>
                      <a:pt x="183" y="22"/>
                    </a:lnTo>
                    <a:lnTo>
                      <a:pt x="176" y="18"/>
                    </a:lnTo>
                    <a:lnTo>
                      <a:pt x="168" y="14"/>
                    </a:lnTo>
                    <a:lnTo>
                      <a:pt x="159" y="11"/>
                    </a:lnTo>
                    <a:lnTo>
                      <a:pt x="151" y="8"/>
                    </a:lnTo>
                    <a:lnTo>
                      <a:pt x="143" y="5"/>
                    </a:lnTo>
                    <a:lnTo>
                      <a:pt x="134" y="4"/>
                    </a:lnTo>
                    <a:lnTo>
                      <a:pt x="126" y="2"/>
                    </a:lnTo>
                    <a:lnTo>
                      <a:pt x="117" y="1"/>
                    </a:lnTo>
                    <a:lnTo>
                      <a:pt x="108" y="0"/>
                    </a:lnTo>
                    <a:lnTo>
                      <a:pt x="99" y="0"/>
                    </a:lnTo>
                    <a:lnTo>
                      <a:pt x="90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6" y="5"/>
                    </a:lnTo>
                    <a:lnTo>
                      <a:pt x="47" y="8"/>
                    </a:lnTo>
                    <a:lnTo>
                      <a:pt x="39" y="11"/>
                    </a:lnTo>
                    <a:lnTo>
                      <a:pt x="31" y="14"/>
                    </a:lnTo>
                    <a:lnTo>
                      <a:pt x="23" y="18"/>
                    </a:lnTo>
                    <a:lnTo>
                      <a:pt x="15" y="22"/>
                    </a:lnTo>
                    <a:lnTo>
                      <a:pt x="8" y="27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2" name="Line 13"/>
              <p:cNvSpPr>
                <a:spLocks noChangeShapeType="1"/>
              </p:cNvSpPr>
              <p:nvPr/>
            </p:nvSpPr>
            <p:spPr bwMode="auto">
              <a:xfrm flipH="1">
                <a:off x="3153429" y="1263956"/>
                <a:ext cx="14232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3" name="Line 14"/>
              <p:cNvSpPr>
                <a:spLocks noChangeShapeType="1"/>
              </p:cNvSpPr>
              <p:nvPr/>
            </p:nvSpPr>
            <p:spPr bwMode="auto">
              <a:xfrm flipV="1">
                <a:off x="4279088" y="1909589"/>
                <a:ext cx="0" cy="8184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4" name="Line 15"/>
              <p:cNvSpPr>
                <a:spLocks noChangeShapeType="1"/>
              </p:cNvSpPr>
              <p:nvPr/>
            </p:nvSpPr>
            <p:spPr bwMode="auto">
              <a:xfrm flipV="1">
                <a:off x="3448644" y="1909589"/>
                <a:ext cx="0" cy="8184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5" name="Line 16"/>
              <p:cNvSpPr>
                <a:spLocks noChangeShapeType="1"/>
              </p:cNvSpPr>
              <p:nvPr/>
            </p:nvSpPr>
            <p:spPr bwMode="auto">
              <a:xfrm flipH="1">
                <a:off x="3391041" y="2728033"/>
                <a:ext cx="57603" cy="600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6" name="Line 17"/>
              <p:cNvSpPr>
                <a:spLocks noChangeShapeType="1"/>
              </p:cNvSpPr>
              <p:nvPr/>
            </p:nvSpPr>
            <p:spPr bwMode="auto">
              <a:xfrm>
                <a:off x="4279088" y="2728033"/>
                <a:ext cx="60004" cy="600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7" name="Line 18"/>
              <p:cNvSpPr>
                <a:spLocks noChangeShapeType="1"/>
              </p:cNvSpPr>
              <p:nvPr/>
            </p:nvSpPr>
            <p:spPr bwMode="auto">
              <a:xfrm>
                <a:off x="3448644" y="2728033"/>
                <a:ext cx="8304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8" name="Line 19"/>
              <p:cNvSpPr>
                <a:spLocks noChangeShapeType="1"/>
              </p:cNvSpPr>
              <p:nvPr/>
            </p:nvSpPr>
            <p:spPr bwMode="auto">
              <a:xfrm>
                <a:off x="3391041" y="1263956"/>
                <a:ext cx="0" cy="3578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9" name="Line 20"/>
              <p:cNvSpPr>
                <a:spLocks noChangeShapeType="1"/>
              </p:cNvSpPr>
              <p:nvPr/>
            </p:nvSpPr>
            <p:spPr bwMode="auto">
              <a:xfrm>
                <a:off x="3448644" y="4902548"/>
                <a:ext cx="8304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0" name="Line 21"/>
              <p:cNvSpPr>
                <a:spLocks noChangeShapeType="1"/>
              </p:cNvSpPr>
              <p:nvPr/>
            </p:nvSpPr>
            <p:spPr bwMode="auto">
              <a:xfrm flipV="1">
                <a:off x="4339092" y="1263956"/>
                <a:ext cx="0" cy="3578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1" name="Line 22"/>
              <p:cNvSpPr>
                <a:spLocks noChangeShapeType="1"/>
              </p:cNvSpPr>
              <p:nvPr/>
            </p:nvSpPr>
            <p:spPr bwMode="auto">
              <a:xfrm>
                <a:off x="3448644" y="3704884"/>
                <a:ext cx="0" cy="11376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2" name="Line 23"/>
              <p:cNvSpPr>
                <a:spLocks noChangeShapeType="1"/>
              </p:cNvSpPr>
              <p:nvPr/>
            </p:nvSpPr>
            <p:spPr bwMode="auto">
              <a:xfrm>
                <a:off x="3391041" y="4842544"/>
                <a:ext cx="9480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3" name="Line 24"/>
              <p:cNvSpPr>
                <a:spLocks noChangeShapeType="1"/>
              </p:cNvSpPr>
              <p:nvPr/>
            </p:nvSpPr>
            <p:spPr bwMode="auto">
              <a:xfrm>
                <a:off x="3391041" y="4842544"/>
                <a:ext cx="57603" cy="600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4" name="Line 25"/>
              <p:cNvSpPr>
                <a:spLocks noChangeShapeType="1"/>
              </p:cNvSpPr>
              <p:nvPr/>
            </p:nvSpPr>
            <p:spPr bwMode="auto">
              <a:xfrm>
                <a:off x="4279088" y="3704884"/>
                <a:ext cx="0" cy="11376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5" name="Line 26"/>
              <p:cNvSpPr>
                <a:spLocks noChangeShapeType="1"/>
              </p:cNvSpPr>
              <p:nvPr/>
            </p:nvSpPr>
            <p:spPr bwMode="auto">
              <a:xfrm flipV="1">
                <a:off x="4279088" y="4842544"/>
                <a:ext cx="60004" cy="600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6" name="Line 27"/>
              <p:cNvSpPr>
                <a:spLocks noChangeShapeType="1"/>
              </p:cNvSpPr>
              <p:nvPr/>
            </p:nvSpPr>
            <p:spPr bwMode="auto">
              <a:xfrm flipH="1" flipV="1">
                <a:off x="3391041" y="3644881"/>
                <a:ext cx="57603" cy="600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7" name="Line 28"/>
              <p:cNvSpPr>
                <a:spLocks noChangeShapeType="1"/>
              </p:cNvSpPr>
              <p:nvPr/>
            </p:nvSpPr>
            <p:spPr bwMode="auto">
              <a:xfrm flipV="1">
                <a:off x="4279088" y="3644881"/>
                <a:ext cx="60004" cy="600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8" name="Freeform 29"/>
              <p:cNvSpPr>
                <a:spLocks/>
              </p:cNvSpPr>
              <p:nvPr/>
            </p:nvSpPr>
            <p:spPr bwMode="auto">
              <a:xfrm>
                <a:off x="3391041" y="1196752"/>
                <a:ext cx="948051" cy="67204"/>
              </a:xfrm>
              <a:custGeom>
                <a:avLst/>
                <a:gdLst>
                  <a:gd name="T0" fmla="*/ 395 w 395"/>
                  <a:gd name="T1" fmla="*/ 28 h 28"/>
                  <a:gd name="T2" fmla="*/ 368 w 395"/>
                  <a:gd name="T3" fmla="*/ 20 h 28"/>
                  <a:gd name="T4" fmla="*/ 340 w 395"/>
                  <a:gd name="T5" fmla="*/ 14 h 28"/>
                  <a:gd name="T6" fmla="*/ 312 w 395"/>
                  <a:gd name="T7" fmla="*/ 9 h 28"/>
                  <a:gd name="T8" fmla="*/ 283 w 395"/>
                  <a:gd name="T9" fmla="*/ 5 h 28"/>
                  <a:gd name="T10" fmla="*/ 255 w 395"/>
                  <a:gd name="T11" fmla="*/ 2 h 28"/>
                  <a:gd name="T12" fmla="*/ 226 w 395"/>
                  <a:gd name="T13" fmla="*/ 1 h 28"/>
                  <a:gd name="T14" fmla="*/ 198 w 395"/>
                  <a:gd name="T15" fmla="*/ 0 h 28"/>
                  <a:gd name="T16" fmla="*/ 169 w 395"/>
                  <a:gd name="T17" fmla="*/ 1 h 28"/>
                  <a:gd name="T18" fmla="*/ 140 w 395"/>
                  <a:gd name="T19" fmla="*/ 2 h 28"/>
                  <a:gd name="T20" fmla="*/ 112 w 395"/>
                  <a:gd name="T21" fmla="*/ 5 h 28"/>
                  <a:gd name="T22" fmla="*/ 83 w 395"/>
                  <a:gd name="T23" fmla="*/ 9 h 28"/>
                  <a:gd name="T24" fmla="*/ 55 w 395"/>
                  <a:gd name="T25" fmla="*/ 14 h 28"/>
                  <a:gd name="T26" fmla="*/ 27 w 395"/>
                  <a:gd name="T27" fmla="*/ 20 h 28"/>
                  <a:gd name="T28" fmla="*/ 0 w 395"/>
                  <a:gd name="T2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5" h="28">
                    <a:moveTo>
                      <a:pt x="395" y="28"/>
                    </a:moveTo>
                    <a:lnTo>
                      <a:pt x="368" y="20"/>
                    </a:lnTo>
                    <a:lnTo>
                      <a:pt x="340" y="14"/>
                    </a:lnTo>
                    <a:lnTo>
                      <a:pt x="312" y="9"/>
                    </a:lnTo>
                    <a:lnTo>
                      <a:pt x="283" y="5"/>
                    </a:lnTo>
                    <a:lnTo>
                      <a:pt x="255" y="2"/>
                    </a:lnTo>
                    <a:lnTo>
                      <a:pt x="226" y="1"/>
                    </a:lnTo>
                    <a:lnTo>
                      <a:pt x="198" y="0"/>
                    </a:lnTo>
                    <a:lnTo>
                      <a:pt x="169" y="1"/>
                    </a:lnTo>
                    <a:lnTo>
                      <a:pt x="140" y="2"/>
                    </a:lnTo>
                    <a:lnTo>
                      <a:pt x="112" y="5"/>
                    </a:lnTo>
                    <a:lnTo>
                      <a:pt x="83" y="9"/>
                    </a:lnTo>
                    <a:lnTo>
                      <a:pt x="55" y="14"/>
                    </a:lnTo>
                    <a:lnTo>
                      <a:pt x="27" y="2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cxnSp>
            <p:nvCxnSpPr>
              <p:cNvPr id="659" name="Straight Connector 658"/>
              <p:cNvCxnSpPr/>
              <p:nvPr/>
            </p:nvCxnSpPr>
            <p:spPr>
              <a:xfrm>
                <a:off x="3859540" y="1124744"/>
                <a:ext cx="0" cy="3933824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0" name="Line 30"/>
              <p:cNvSpPr>
                <a:spLocks noChangeShapeType="1"/>
              </p:cNvSpPr>
              <p:nvPr/>
            </p:nvSpPr>
            <p:spPr bwMode="auto">
              <a:xfrm flipH="1">
                <a:off x="3448644" y="3709964"/>
                <a:ext cx="8304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1584" name="Group 1583"/>
          <p:cNvGrpSpPr>
            <a:grpSpLocks noChangeAspect="1"/>
          </p:cNvGrpSpPr>
          <p:nvPr/>
        </p:nvGrpSpPr>
        <p:grpSpPr>
          <a:xfrm>
            <a:off x="4853522" y="1357298"/>
            <a:ext cx="2218808" cy="3227941"/>
            <a:chOff x="5000628" y="633560"/>
            <a:chExt cx="3796593" cy="5523315"/>
          </a:xfrm>
        </p:grpSpPr>
        <p:grpSp>
          <p:nvGrpSpPr>
            <p:cNvPr id="662" name="Group 661"/>
            <p:cNvGrpSpPr>
              <a:grpSpLocks noChangeAspect="1"/>
            </p:cNvGrpSpPr>
            <p:nvPr/>
          </p:nvGrpSpPr>
          <p:grpSpPr>
            <a:xfrm>
              <a:off x="5000628" y="2786058"/>
              <a:ext cx="3796593" cy="3370817"/>
              <a:chOff x="727298" y="624611"/>
              <a:chExt cx="6070134" cy="5389388"/>
            </a:xfrm>
          </p:grpSpPr>
          <p:cxnSp>
            <p:nvCxnSpPr>
              <p:cNvPr id="663" name="Straight Connector 662"/>
              <p:cNvCxnSpPr/>
              <p:nvPr/>
            </p:nvCxnSpPr>
            <p:spPr>
              <a:xfrm rot="5400000">
                <a:off x="3715126" y="5440610"/>
                <a:ext cx="64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Straight Connector 663"/>
              <p:cNvCxnSpPr/>
              <p:nvPr/>
            </p:nvCxnSpPr>
            <p:spPr>
              <a:xfrm rot="5400000">
                <a:off x="3716470" y="948611"/>
                <a:ext cx="64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" name="Straight Connector 664"/>
              <p:cNvCxnSpPr/>
              <p:nvPr/>
            </p:nvCxnSpPr>
            <p:spPr>
              <a:xfrm rot="5400000" flipV="1">
                <a:off x="4533151" y="1682422"/>
                <a:ext cx="936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Straight Connector 665"/>
              <p:cNvCxnSpPr/>
              <p:nvPr/>
            </p:nvCxnSpPr>
            <p:spPr>
              <a:xfrm rot="10800000" flipV="1">
                <a:off x="3677169" y="3990979"/>
                <a:ext cx="162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" name="Straight Connector 666"/>
              <p:cNvCxnSpPr/>
              <p:nvPr/>
            </p:nvCxnSpPr>
            <p:spPr>
              <a:xfrm rot="16200000" flipV="1">
                <a:off x="4542676" y="4457174"/>
                <a:ext cx="936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" name="Straight Connector 667"/>
              <p:cNvCxnSpPr/>
              <p:nvPr/>
            </p:nvCxnSpPr>
            <p:spPr>
              <a:xfrm rot="10800000">
                <a:off x="4985514" y="1206223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" name="Straight Connector 668"/>
              <p:cNvCxnSpPr/>
              <p:nvPr/>
            </p:nvCxnSpPr>
            <p:spPr>
              <a:xfrm rot="16200000">
                <a:off x="4809176" y="1669044"/>
                <a:ext cx="93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" name="Straight Connector 669"/>
              <p:cNvCxnSpPr/>
              <p:nvPr/>
            </p:nvCxnSpPr>
            <p:spPr>
              <a:xfrm rot="10800000">
                <a:off x="3454112" y="4357694"/>
                <a:ext cx="216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" name="Straight Connector 670"/>
              <p:cNvCxnSpPr/>
              <p:nvPr/>
            </p:nvCxnSpPr>
            <p:spPr>
              <a:xfrm>
                <a:off x="3939106" y="5301460"/>
                <a:ext cx="576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2" name="Straight Connector 671"/>
              <p:cNvCxnSpPr/>
              <p:nvPr/>
            </p:nvCxnSpPr>
            <p:spPr>
              <a:xfrm rot="10800000">
                <a:off x="3392722" y="5000636"/>
                <a:ext cx="216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Straight Connector 672"/>
              <p:cNvCxnSpPr/>
              <p:nvPr/>
            </p:nvCxnSpPr>
            <p:spPr>
              <a:xfrm rot="10800000">
                <a:off x="1285961" y="3143248"/>
                <a:ext cx="216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Straight Connector 673"/>
              <p:cNvCxnSpPr/>
              <p:nvPr/>
            </p:nvCxnSpPr>
            <p:spPr>
              <a:xfrm rot="10800000">
                <a:off x="1642660" y="4357694"/>
                <a:ext cx="216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Straight Connector 674"/>
              <p:cNvCxnSpPr/>
              <p:nvPr/>
            </p:nvCxnSpPr>
            <p:spPr>
              <a:xfrm rot="10800000">
                <a:off x="1287434" y="5327952"/>
                <a:ext cx="648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Straight Connector 675"/>
              <p:cNvCxnSpPr/>
              <p:nvPr/>
            </p:nvCxnSpPr>
            <p:spPr>
              <a:xfrm rot="5400000">
                <a:off x="61222" y="3306356"/>
                <a:ext cx="518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Straight Connector 676"/>
              <p:cNvCxnSpPr/>
              <p:nvPr/>
            </p:nvCxnSpPr>
            <p:spPr>
              <a:xfrm rot="10800000">
                <a:off x="825658" y="5601324"/>
                <a:ext cx="18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/>
              <p:cNvCxnSpPr/>
              <p:nvPr/>
            </p:nvCxnSpPr>
            <p:spPr>
              <a:xfrm rot="10800000">
                <a:off x="2661579" y="5599953"/>
                <a:ext cx="18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/>
              <p:cNvCxnSpPr/>
              <p:nvPr/>
            </p:nvCxnSpPr>
            <p:spPr>
              <a:xfrm rot="16200000">
                <a:off x="1479842" y="5125762"/>
                <a:ext cx="91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679"/>
              <p:cNvCxnSpPr/>
              <p:nvPr/>
            </p:nvCxnSpPr>
            <p:spPr>
              <a:xfrm rot="16200000">
                <a:off x="2928480" y="5134128"/>
                <a:ext cx="91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Straight Connector 680"/>
              <p:cNvCxnSpPr/>
              <p:nvPr/>
            </p:nvCxnSpPr>
            <p:spPr>
              <a:xfrm>
                <a:off x="2656983" y="4669502"/>
                <a:ext cx="79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" name="Straight Connector 681"/>
              <p:cNvCxnSpPr/>
              <p:nvPr/>
            </p:nvCxnSpPr>
            <p:spPr>
              <a:xfrm>
                <a:off x="1851256" y="4663324"/>
                <a:ext cx="79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" name="Straight Connector 682"/>
              <p:cNvCxnSpPr/>
              <p:nvPr/>
            </p:nvCxnSpPr>
            <p:spPr>
              <a:xfrm rot="16200000">
                <a:off x="1501226" y="4301422"/>
                <a:ext cx="7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" name="Straight Connector 683"/>
              <p:cNvCxnSpPr/>
              <p:nvPr/>
            </p:nvCxnSpPr>
            <p:spPr>
              <a:xfrm rot="16200000">
                <a:off x="3085218" y="4301422"/>
                <a:ext cx="7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" name="Straight Connector 684"/>
              <p:cNvCxnSpPr/>
              <p:nvPr/>
            </p:nvCxnSpPr>
            <p:spPr>
              <a:xfrm rot="16200000">
                <a:off x="676546" y="5458472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" name="Straight Connector 685"/>
              <p:cNvCxnSpPr/>
              <p:nvPr/>
            </p:nvCxnSpPr>
            <p:spPr>
              <a:xfrm>
                <a:off x="826326" y="5326936"/>
                <a:ext cx="48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" name="Straight Connector 686"/>
              <p:cNvCxnSpPr/>
              <p:nvPr/>
            </p:nvCxnSpPr>
            <p:spPr>
              <a:xfrm rot="5400000">
                <a:off x="940194" y="5448978"/>
                <a:ext cx="64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" name="Straight Connector 687"/>
              <p:cNvCxnSpPr/>
              <p:nvPr/>
            </p:nvCxnSpPr>
            <p:spPr>
              <a:xfrm rot="5400000">
                <a:off x="1346528" y="5217226"/>
                <a:ext cx="756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9" name="Arc 688"/>
              <p:cNvSpPr>
                <a:spLocks noChangeAspect="1"/>
              </p:cNvSpPr>
              <p:nvPr/>
            </p:nvSpPr>
            <p:spPr>
              <a:xfrm rot="5400000">
                <a:off x="1401859" y="4997211"/>
                <a:ext cx="324000" cy="324000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0" name="Straight Connector 689"/>
              <p:cNvCxnSpPr/>
              <p:nvPr/>
            </p:nvCxnSpPr>
            <p:spPr>
              <a:xfrm>
                <a:off x="1315804" y="5324752"/>
                <a:ext cx="25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" name="Straight Connector 690"/>
              <p:cNvCxnSpPr/>
              <p:nvPr/>
            </p:nvCxnSpPr>
            <p:spPr>
              <a:xfrm rot="5400000">
                <a:off x="1529357" y="4963822"/>
                <a:ext cx="39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" name="Straight Connector 691"/>
              <p:cNvCxnSpPr/>
              <p:nvPr/>
            </p:nvCxnSpPr>
            <p:spPr>
              <a:xfrm rot="16200000">
                <a:off x="1317674" y="4256531"/>
                <a:ext cx="648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Straight Connector 692"/>
              <p:cNvCxnSpPr/>
              <p:nvPr/>
            </p:nvCxnSpPr>
            <p:spPr>
              <a:xfrm>
                <a:off x="1497812" y="3932786"/>
                <a:ext cx="1152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Straight Connector 693"/>
              <p:cNvCxnSpPr/>
              <p:nvPr/>
            </p:nvCxnSpPr>
            <p:spPr>
              <a:xfrm>
                <a:off x="2657281" y="3929217"/>
                <a:ext cx="1152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Straight Connector 694"/>
              <p:cNvCxnSpPr/>
              <p:nvPr/>
            </p:nvCxnSpPr>
            <p:spPr>
              <a:xfrm>
                <a:off x="1501708" y="3936882"/>
                <a:ext cx="115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" name="Straight Connector 695"/>
              <p:cNvCxnSpPr/>
              <p:nvPr/>
            </p:nvCxnSpPr>
            <p:spPr>
              <a:xfrm>
                <a:off x="2653361" y="3933313"/>
                <a:ext cx="115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Straight Connector 696"/>
              <p:cNvCxnSpPr/>
              <p:nvPr/>
            </p:nvCxnSpPr>
            <p:spPr>
              <a:xfrm rot="5400000">
                <a:off x="250214" y="2678797"/>
                <a:ext cx="25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Straight Connector 697"/>
              <p:cNvCxnSpPr/>
              <p:nvPr/>
            </p:nvCxnSpPr>
            <p:spPr>
              <a:xfrm rot="5400000">
                <a:off x="134900" y="2794459"/>
                <a:ext cx="232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9" name="Arc 698"/>
              <p:cNvSpPr>
                <a:spLocks noChangeAspect="1"/>
              </p:cNvSpPr>
              <p:nvPr/>
            </p:nvSpPr>
            <p:spPr>
              <a:xfrm rot="5400000">
                <a:off x="1294092" y="3717813"/>
                <a:ext cx="432000" cy="432000"/>
              </a:xfrm>
              <a:prstGeom prst="arc">
                <a:avLst>
                  <a:gd name="adj1" fmla="val 32990"/>
                  <a:gd name="adj2" fmla="val 543405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Arc 699"/>
              <p:cNvSpPr>
                <a:spLocks noChangeAspect="1"/>
              </p:cNvSpPr>
              <p:nvPr/>
            </p:nvSpPr>
            <p:spPr>
              <a:xfrm>
                <a:off x="1347823" y="4158466"/>
                <a:ext cx="288000" cy="288000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1" name="Straight Connector 700"/>
              <p:cNvCxnSpPr/>
              <p:nvPr/>
            </p:nvCxnSpPr>
            <p:spPr>
              <a:xfrm rot="5400000">
                <a:off x="1467215" y="4468349"/>
                <a:ext cx="34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2" name="Arc 701"/>
              <p:cNvSpPr>
                <a:spLocks noChangeAspect="1"/>
              </p:cNvSpPr>
              <p:nvPr/>
            </p:nvSpPr>
            <p:spPr>
              <a:xfrm rot="10800000">
                <a:off x="1637699" y="4437684"/>
                <a:ext cx="360000" cy="360000"/>
              </a:xfrm>
              <a:prstGeom prst="arc">
                <a:avLst>
                  <a:gd name="adj1" fmla="val 17938755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3" name="Straight Connector 702"/>
              <p:cNvCxnSpPr/>
              <p:nvPr/>
            </p:nvCxnSpPr>
            <p:spPr>
              <a:xfrm rot="10800000">
                <a:off x="791071" y="1052495"/>
                <a:ext cx="1854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/>
              <p:cNvCxnSpPr/>
              <p:nvPr/>
            </p:nvCxnSpPr>
            <p:spPr>
              <a:xfrm rot="5400000">
                <a:off x="615834" y="1232496"/>
                <a:ext cx="3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5" name="Arc 704"/>
              <p:cNvSpPr>
                <a:spLocks noChangeAspect="1"/>
              </p:cNvSpPr>
              <p:nvPr/>
            </p:nvSpPr>
            <p:spPr>
              <a:xfrm rot="16200000">
                <a:off x="861987" y="1422128"/>
                <a:ext cx="432000" cy="432000"/>
              </a:xfrm>
              <a:prstGeom prst="arc">
                <a:avLst>
                  <a:gd name="adj1" fmla="val 32990"/>
                  <a:gd name="adj2" fmla="val 543405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6" name="Straight Connector 705"/>
              <p:cNvCxnSpPr/>
              <p:nvPr/>
            </p:nvCxnSpPr>
            <p:spPr>
              <a:xfrm rot="10800000">
                <a:off x="794848" y="1421870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 rot="5400000">
                <a:off x="1564272" y="1160364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8" name="Arc 707"/>
              <p:cNvSpPr>
                <a:spLocks noChangeAspect="1"/>
              </p:cNvSpPr>
              <p:nvPr/>
            </p:nvSpPr>
            <p:spPr>
              <a:xfrm rot="10800000">
                <a:off x="1509005" y="1258445"/>
                <a:ext cx="324000" cy="324000"/>
              </a:xfrm>
              <a:prstGeom prst="arc">
                <a:avLst>
                  <a:gd name="adj1" fmla="val 32990"/>
                  <a:gd name="adj2" fmla="val 543405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9" name="Straight Connector 708"/>
              <p:cNvCxnSpPr/>
              <p:nvPr/>
            </p:nvCxnSpPr>
            <p:spPr>
              <a:xfrm>
                <a:off x="785786" y="1051450"/>
                <a:ext cx="18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 rot="5400000">
                <a:off x="941538" y="956979"/>
                <a:ext cx="64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>
                <a:off x="2663161" y="1051668"/>
                <a:ext cx="18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/>
              <p:nvPr/>
            </p:nvCxnSpPr>
            <p:spPr>
              <a:xfrm rot="5400000">
                <a:off x="4340549" y="1231668"/>
                <a:ext cx="3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 rot="5400000">
                <a:off x="3522204" y="1156396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4" name="Arc 713"/>
              <p:cNvSpPr>
                <a:spLocks noChangeAspect="1"/>
              </p:cNvSpPr>
              <p:nvPr/>
            </p:nvSpPr>
            <p:spPr>
              <a:xfrm rot="10800000" flipH="1">
                <a:off x="3460739" y="1259229"/>
                <a:ext cx="324000" cy="324000"/>
              </a:xfrm>
              <a:prstGeom prst="arc">
                <a:avLst>
                  <a:gd name="adj1" fmla="val 32990"/>
                  <a:gd name="adj2" fmla="val 543405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5" name="Straight Connector 714"/>
              <p:cNvCxnSpPr/>
              <p:nvPr/>
            </p:nvCxnSpPr>
            <p:spPr>
              <a:xfrm rot="16200000">
                <a:off x="4366610" y="5450484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" name="Straight Connector 715"/>
              <p:cNvCxnSpPr/>
              <p:nvPr/>
            </p:nvCxnSpPr>
            <p:spPr>
              <a:xfrm rot="16200000">
                <a:off x="3324060" y="4842412"/>
                <a:ext cx="576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7" name="Arc 716"/>
              <p:cNvSpPr>
                <a:spLocks noChangeAspect="1"/>
              </p:cNvSpPr>
              <p:nvPr/>
            </p:nvSpPr>
            <p:spPr>
              <a:xfrm rot="16200000" flipH="1">
                <a:off x="3602088" y="4974414"/>
                <a:ext cx="324000" cy="324000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8" name="Straight Connector 717"/>
              <p:cNvCxnSpPr/>
              <p:nvPr/>
            </p:nvCxnSpPr>
            <p:spPr>
              <a:xfrm>
                <a:off x="3761062" y="5301460"/>
                <a:ext cx="75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Straight Connector 718"/>
              <p:cNvCxnSpPr/>
              <p:nvPr/>
            </p:nvCxnSpPr>
            <p:spPr>
              <a:xfrm rot="16200000">
                <a:off x="3408674" y="4359943"/>
                <a:ext cx="576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0" name="Arc 719"/>
              <p:cNvSpPr>
                <a:spLocks noChangeAspect="1"/>
              </p:cNvSpPr>
              <p:nvPr/>
            </p:nvSpPr>
            <p:spPr>
              <a:xfrm rot="10800000" flipH="1">
                <a:off x="3328987" y="4449391"/>
                <a:ext cx="360000" cy="360000"/>
              </a:xfrm>
              <a:prstGeom prst="arc">
                <a:avLst>
                  <a:gd name="adj1" fmla="val 17938755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1" name="Straight Connector 720"/>
              <p:cNvCxnSpPr/>
              <p:nvPr/>
            </p:nvCxnSpPr>
            <p:spPr>
              <a:xfrm rot="5400000">
                <a:off x="3422121" y="4960609"/>
                <a:ext cx="3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/>
              <p:cNvCxnSpPr/>
              <p:nvPr/>
            </p:nvCxnSpPr>
            <p:spPr>
              <a:xfrm rot="10800000">
                <a:off x="3773432" y="3068468"/>
                <a:ext cx="302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/>
              <p:cNvCxnSpPr/>
              <p:nvPr/>
            </p:nvCxnSpPr>
            <p:spPr>
              <a:xfrm rot="10800000" flipV="1">
                <a:off x="3926670" y="3757006"/>
                <a:ext cx="162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Straight Connector 723"/>
              <p:cNvCxnSpPr/>
              <p:nvPr/>
            </p:nvCxnSpPr>
            <p:spPr>
              <a:xfrm rot="5400000">
                <a:off x="5435994" y="2248044"/>
                <a:ext cx="23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Straight Connector 724"/>
              <p:cNvCxnSpPr/>
              <p:nvPr/>
            </p:nvCxnSpPr>
            <p:spPr>
              <a:xfrm rot="5400000">
                <a:off x="5438018" y="3876028"/>
                <a:ext cx="23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Straight Connector 725"/>
              <p:cNvCxnSpPr/>
              <p:nvPr/>
            </p:nvCxnSpPr>
            <p:spPr>
              <a:xfrm rot="10800000">
                <a:off x="5283779" y="3997238"/>
                <a:ext cx="2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Connector 726"/>
              <p:cNvCxnSpPr/>
              <p:nvPr/>
            </p:nvCxnSpPr>
            <p:spPr>
              <a:xfrm rot="10800000">
                <a:off x="5280098" y="2133177"/>
                <a:ext cx="2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Straight Connector 727"/>
              <p:cNvCxnSpPr/>
              <p:nvPr/>
            </p:nvCxnSpPr>
            <p:spPr>
              <a:xfrm rot="10800000">
                <a:off x="3794544" y="1900228"/>
                <a:ext cx="216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Straight Connector 728"/>
              <p:cNvCxnSpPr/>
              <p:nvPr/>
            </p:nvCxnSpPr>
            <p:spPr>
              <a:xfrm rot="16200000">
                <a:off x="3533544" y="1896211"/>
                <a:ext cx="954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0" name="Arc 729"/>
              <p:cNvSpPr>
                <a:spLocks noChangeAspect="1"/>
              </p:cNvSpPr>
              <p:nvPr/>
            </p:nvSpPr>
            <p:spPr>
              <a:xfrm rot="5400000" flipH="1">
                <a:off x="4010544" y="1417958"/>
                <a:ext cx="432000" cy="432000"/>
              </a:xfrm>
              <a:prstGeom prst="arc">
                <a:avLst>
                  <a:gd name="adj1" fmla="val 32990"/>
                  <a:gd name="adj2" fmla="val 543405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1" name="Straight Connector 730"/>
              <p:cNvCxnSpPr/>
              <p:nvPr/>
            </p:nvCxnSpPr>
            <p:spPr>
              <a:xfrm rot="10800000">
                <a:off x="4227926" y="1413396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" name="Straight Connector 731"/>
              <p:cNvCxnSpPr/>
              <p:nvPr/>
            </p:nvCxnSpPr>
            <p:spPr>
              <a:xfrm rot="16200000">
                <a:off x="4331172" y="2252981"/>
                <a:ext cx="216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" name="Straight Connector 732"/>
              <p:cNvCxnSpPr/>
              <p:nvPr/>
            </p:nvCxnSpPr>
            <p:spPr>
              <a:xfrm rot="10800000" flipV="1">
                <a:off x="4015565" y="2143116"/>
                <a:ext cx="126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4" name="Arc 733"/>
              <p:cNvSpPr>
                <a:spLocks noChangeAspect="1"/>
              </p:cNvSpPr>
              <p:nvPr/>
            </p:nvSpPr>
            <p:spPr>
              <a:xfrm rot="5400000" flipH="1">
                <a:off x="4008736" y="1785926"/>
                <a:ext cx="360000" cy="360000"/>
              </a:xfrm>
              <a:prstGeom prst="arc">
                <a:avLst>
                  <a:gd name="adj1" fmla="val 5130892"/>
                  <a:gd name="adj2" fmla="val 11086411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5" name="Straight Connector 734"/>
              <p:cNvCxnSpPr/>
              <p:nvPr/>
            </p:nvCxnSpPr>
            <p:spPr>
              <a:xfrm rot="5400000">
                <a:off x="3830544" y="1775425"/>
                <a:ext cx="3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6" name="Arc 735"/>
              <p:cNvSpPr>
                <a:spLocks noChangeAspect="1"/>
              </p:cNvSpPr>
              <p:nvPr/>
            </p:nvSpPr>
            <p:spPr>
              <a:xfrm rot="5400000" flipH="1">
                <a:off x="3787177" y="1562087"/>
                <a:ext cx="792000" cy="792000"/>
              </a:xfrm>
              <a:prstGeom prst="arc">
                <a:avLst>
                  <a:gd name="adj1" fmla="val 5130892"/>
                  <a:gd name="adj2" fmla="val 11086411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7" name="Straight Connector 736"/>
              <p:cNvCxnSpPr/>
              <p:nvPr/>
            </p:nvCxnSpPr>
            <p:spPr>
              <a:xfrm rot="5400000">
                <a:off x="3516182" y="1688688"/>
                <a:ext cx="54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" name="Straight Connector 737"/>
              <p:cNvCxnSpPr/>
              <p:nvPr/>
            </p:nvCxnSpPr>
            <p:spPr>
              <a:xfrm rot="10800000">
                <a:off x="4184036" y="2357430"/>
                <a:ext cx="136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" name="Straight Connector 738"/>
              <p:cNvCxnSpPr/>
              <p:nvPr/>
            </p:nvCxnSpPr>
            <p:spPr>
              <a:xfrm rot="16200000">
                <a:off x="4825360" y="4468504"/>
                <a:ext cx="93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0" name="Straight Connector 739"/>
              <p:cNvCxnSpPr/>
              <p:nvPr/>
            </p:nvCxnSpPr>
            <p:spPr>
              <a:xfrm rot="10800000">
                <a:off x="5004328" y="4932265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1" name="Straight Connector 740"/>
              <p:cNvCxnSpPr/>
              <p:nvPr/>
            </p:nvCxnSpPr>
            <p:spPr>
              <a:xfrm rot="5400000">
                <a:off x="4833605" y="3077430"/>
                <a:ext cx="144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Straight Connector 741"/>
              <p:cNvCxnSpPr/>
              <p:nvPr/>
            </p:nvCxnSpPr>
            <p:spPr>
              <a:xfrm rot="16200000">
                <a:off x="4474048" y="3870377"/>
                <a:ext cx="216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3" name="Arc 742"/>
              <p:cNvSpPr>
                <a:spLocks noChangeAspect="1"/>
              </p:cNvSpPr>
              <p:nvPr/>
            </p:nvSpPr>
            <p:spPr>
              <a:xfrm rot="16200000" flipH="1">
                <a:off x="4576974" y="3990706"/>
                <a:ext cx="432000" cy="432000"/>
              </a:xfrm>
              <a:prstGeom prst="arc">
                <a:avLst>
                  <a:gd name="adj1" fmla="val 5400000"/>
                  <a:gd name="adj2" fmla="val 1080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4" name="Straight Connector 743"/>
              <p:cNvCxnSpPr/>
              <p:nvPr/>
            </p:nvCxnSpPr>
            <p:spPr>
              <a:xfrm rot="16200000">
                <a:off x="4650676" y="4565932"/>
                <a:ext cx="7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5" name="Arc 744"/>
              <p:cNvSpPr>
                <a:spLocks noChangeAspect="1"/>
              </p:cNvSpPr>
              <p:nvPr/>
            </p:nvSpPr>
            <p:spPr>
              <a:xfrm rot="10800000">
                <a:off x="3798756" y="3753041"/>
                <a:ext cx="360000" cy="360000"/>
              </a:xfrm>
              <a:prstGeom prst="arc">
                <a:avLst>
                  <a:gd name="adj1" fmla="val 84053"/>
                  <a:gd name="adj2" fmla="val 5228706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6" name="Straight Connector 745"/>
              <p:cNvCxnSpPr/>
              <p:nvPr/>
            </p:nvCxnSpPr>
            <p:spPr>
              <a:xfrm rot="10800000">
                <a:off x="3967758" y="3758092"/>
                <a:ext cx="158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7" name="Straight Connector 746"/>
              <p:cNvCxnSpPr/>
              <p:nvPr/>
            </p:nvCxnSpPr>
            <p:spPr>
              <a:xfrm rot="16200000">
                <a:off x="3688230" y="4046794"/>
                <a:ext cx="216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8" name="Arc 747"/>
              <p:cNvSpPr>
                <a:spLocks noChangeAspect="1"/>
              </p:cNvSpPr>
              <p:nvPr/>
            </p:nvSpPr>
            <p:spPr>
              <a:xfrm rot="16200000" flipH="1">
                <a:off x="3589836" y="3773090"/>
                <a:ext cx="432000" cy="432000"/>
              </a:xfrm>
              <a:prstGeom prst="arc">
                <a:avLst>
                  <a:gd name="adj1" fmla="val 32990"/>
                  <a:gd name="adj2" fmla="val 543405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Arc 748"/>
              <p:cNvSpPr>
                <a:spLocks noChangeAspect="1"/>
              </p:cNvSpPr>
              <p:nvPr/>
            </p:nvSpPr>
            <p:spPr>
              <a:xfrm rot="10800000" flipH="1">
                <a:off x="3691024" y="4197433"/>
                <a:ext cx="324000" cy="324000"/>
              </a:xfrm>
              <a:prstGeom prst="arc">
                <a:avLst>
                  <a:gd name="adj1" fmla="val 5400000"/>
                  <a:gd name="adj2" fmla="val 1080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0" name="Straight Connector 749"/>
              <p:cNvCxnSpPr/>
              <p:nvPr/>
            </p:nvCxnSpPr>
            <p:spPr>
              <a:xfrm rot="16200000">
                <a:off x="3546736" y="4488603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Straight Connector 750"/>
              <p:cNvCxnSpPr/>
              <p:nvPr/>
            </p:nvCxnSpPr>
            <p:spPr>
              <a:xfrm>
                <a:off x="4028952" y="3991300"/>
                <a:ext cx="79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2" name="Arc 751"/>
              <p:cNvSpPr>
                <a:spLocks noChangeAspect="1"/>
              </p:cNvSpPr>
              <p:nvPr/>
            </p:nvSpPr>
            <p:spPr>
              <a:xfrm rot="10800000" flipH="1">
                <a:off x="4480015" y="4933999"/>
                <a:ext cx="1080000" cy="1080000"/>
              </a:xfrm>
              <a:prstGeom prst="arc">
                <a:avLst>
                  <a:gd name="adj1" fmla="val 5400000"/>
                  <a:gd name="adj2" fmla="val 9690452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Arc 752"/>
              <p:cNvSpPr>
                <a:spLocks noChangeAspect="1"/>
              </p:cNvSpPr>
              <p:nvPr/>
            </p:nvSpPr>
            <p:spPr>
              <a:xfrm rot="16200000">
                <a:off x="4645102" y="1780988"/>
                <a:ext cx="360000" cy="360000"/>
              </a:xfrm>
              <a:prstGeom prst="arc">
                <a:avLst>
                  <a:gd name="adj1" fmla="val 5130892"/>
                  <a:gd name="adj2" fmla="val 11086411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4" name="Straight Connector 753"/>
              <p:cNvCxnSpPr/>
              <p:nvPr/>
            </p:nvCxnSpPr>
            <p:spPr>
              <a:xfrm rot="5400000">
                <a:off x="4622701" y="1589097"/>
                <a:ext cx="75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5" name="Straight Connector 754"/>
              <p:cNvCxnSpPr/>
              <p:nvPr/>
            </p:nvCxnSpPr>
            <p:spPr>
              <a:xfrm rot="10800000">
                <a:off x="4194345" y="2143116"/>
                <a:ext cx="61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Straight Connector 755"/>
              <p:cNvCxnSpPr/>
              <p:nvPr/>
            </p:nvCxnSpPr>
            <p:spPr>
              <a:xfrm rot="10800000">
                <a:off x="1153024" y="1078196"/>
                <a:ext cx="108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7" name="Straight Connector 756"/>
              <p:cNvCxnSpPr/>
              <p:nvPr/>
            </p:nvCxnSpPr>
            <p:spPr>
              <a:xfrm rot="10800000">
                <a:off x="1267601" y="1081521"/>
                <a:ext cx="108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8" name="Straight Connector 757"/>
              <p:cNvCxnSpPr/>
              <p:nvPr/>
            </p:nvCxnSpPr>
            <p:spPr>
              <a:xfrm rot="5400000">
                <a:off x="998059" y="1201271"/>
                <a:ext cx="30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9" name="Straight Connector 758"/>
              <p:cNvCxnSpPr/>
              <p:nvPr/>
            </p:nvCxnSpPr>
            <p:spPr>
              <a:xfrm rot="5400000">
                <a:off x="1220988" y="1201271"/>
                <a:ext cx="30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Straight Connector 759"/>
              <p:cNvCxnSpPr/>
              <p:nvPr/>
            </p:nvCxnSpPr>
            <p:spPr>
              <a:xfrm rot="10800000">
                <a:off x="1153599" y="1353671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1" name="Straight Connector 760"/>
              <p:cNvCxnSpPr/>
              <p:nvPr/>
            </p:nvCxnSpPr>
            <p:spPr>
              <a:xfrm rot="9420000">
                <a:off x="1247611" y="1378591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 rot="12180000" flipV="1">
                <a:off x="1144982" y="1374881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 rot="10800000">
                <a:off x="1265975" y="1325759"/>
                <a:ext cx="864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 rot="10800000">
                <a:off x="1178477" y="1285860"/>
                <a:ext cx="864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 rot="16200000">
                <a:off x="1034477" y="1202478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/>
              <p:cNvCxnSpPr/>
              <p:nvPr/>
            </p:nvCxnSpPr>
            <p:spPr>
              <a:xfrm rot="16200000">
                <a:off x="1203107" y="1203129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/>
              <p:cNvCxnSpPr/>
              <p:nvPr/>
            </p:nvCxnSpPr>
            <p:spPr>
              <a:xfrm rot="5400000">
                <a:off x="3774192" y="1213688"/>
                <a:ext cx="30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/>
              <p:cNvCxnSpPr/>
              <p:nvPr/>
            </p:nvCxnSpPr>
            <p:spPr>
              <a:xfrm rot="5400000">
                <a:off x="3997121" y="1213688"/>
                <a:ext cx="30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/>
              <p:cNvCxnSpPr/>
              <p:nvPr/>
            </p:nvCxnSpPr>
            <p:spPr>
              <a:xfrm rot="10800000">
                <a:off x="3929732" y="1366088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 rot="9420000">
                <a:off x="4023744" y="1391008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 rot="12180000" flipV="1">
                <a:off x="3921115" y="1387298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 rot="10800000">
                <a:off x="4042108" y="1338176"/>
                <a:ext cx="864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 rot="16200000">
                <a:off x="3810610" y="1214895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/>
              <p:cNvCxnSpPr/>
              <p:nvPr/>
            </p:nvCxnSpPr>
            <p:spPr>
              <a:xfrm rot="16200000">
                <a:off x="3979240" y="1215546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/>
              <p:cNvCxnSpPr/>
              <p:nvPr/>
            </p:nvCxnSpPr>
            <p:spPr>
              <a:xfrm rot="18900000" flipV="1">
                <a:off x="737842" y="1191958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/>
              <p:cNvCxnSpPr/>
              <p:nvPr/>
            </p:nvCxnSpPr>
            <p:spPr>
              <a:xfrm rot="18900000" flipV="1">
                <a:off x="727298" y="1227346"/>
                <a:ext cx="46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/>
              <p:cNvCxnSpPr/>
              <p:nvPr/>
            </p:nvCxnSpPr>
            <p:spPr>
              <a:xfrm rot="18900000" flipV="1">
                <a:off x="771761" y="1272185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/>
              <p:cNvCxnSpPr/>
              <p:nvPr/>
            </p:nvCxnSpPr>
            <p:spPr>
              <a:xfrm rot="18900000" flipV="1">
                <a:off x="782074" y="1079882"/>
                <a:ext cx="10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/>
              <p:cNvCxnSpPr/>
              <p:nvPr/>
            </p:nvCxnSpPr>
            <p:spPr>
              <a:xfrm rot="18900000" flipV="1">
                <a:off x="754953" y="1128391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/>
              <p:cNvCxnSpPr/>
              <p:nvPr/>
            </p:nvCxnSpPr>
            <p:spPr>
              <a:xfrm rot="18900000" flipV="1">
                <a:off x="756800" y="1158446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/>
              <p:cNvCxnSpPr/>
              <p:nvPr/>
            </p:nvCxnSpPr>
            <p:spPr>
              <a:xfrm rot="18900000" flipV="1">
                <a:off x="871666" y="1298392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/>
              <p:cNvCxnSpPr/>
              <p:nvPr/>
            </p:nvCxnSpPr>
            <p:spPr>
              <a:xfrm rot="18900000" flipV="1">
                <a:off x="956068" y="1337764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/>
              <p:cNvCxnSpPr/>
              <p:nvPr/>
            </p:nvCxnSpPr>
            <p:spPr>
              <a:xfrm rot="18900000" flipV="1">
                <a:off x="1046588" y="1374284"/>
                <a:ext cx="10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4" name="Straight Connector 783"/>
              <p:cNvCxnSpPr/>
              <p:nvPr/>
            </p:nvCxnSpPr>
            <p:spPr>
              <a:xfrm rot="18900000" flipV="1">
                <a:off x="1373124" y="1077148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/>
              <p:cNvCxnSpPr/>
              <p:nvPr/>
            </p:nvCxnSpPr>
            <p:spPr>
              <a:xfrm rot="18900000" flipV="1">
                <a:off x="1350776" y="1108386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/>
              <p:cNvCxnSpPr/>
              <p:nvPr/>
            </p:nvCxnSpPr>
            <p:spPr>
              <a:xfrm rot="18900000" flipV="1">
                <a:off x="1346764" y="1141976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/>
              <p:cNvCxnSpPr/>
              <p:nvPr/>
            </p:nvCxnSpPr>
            <p:spPr>
              <a:xfrm rot="18900000" flipV="1">
                <a:off x="1115938" y="1390676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/>
              <p:cNvCxnSpPr/>
              <p:nvPr/>
            </p:nvCxnSpPr>
            <p:spPr>
              <a:xfrm rot="18900000" flipV="1">
                <a:off x="1162076" y="1402350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/>
              <p:cNvCxnSpPr/>
              <p:nvPr/>
            </p:nvCxnSpPr>
            <p:spPr>
              <a:xfrm rot="18900000" flipV="1">
                <a:off x="1336416" y="1174574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/>
              <p:cNvCxnSpPr/>
              <p:nvPr/>
            </p:nvCxnSpPr>
            <p:spPr>
              <a:xfrm rot="18900000" flipV="1">
                <a:off x="1197588" y="1424282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/>
              <p:cNvCxnSpPr/>
              <p:nvPr/>
            </p:nvCxnSpPr>
            <p:spPr>
              <a:xfrm rot="18900000" flipV="1">
                <a:off x="1154434" y="1275726"/>
                <a:ext cx="61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/>
              <p:cNvCxnSpPr/>
              <p:nvPr/>
            </p:nvCxnSpPr>
            <p:spPr>
              <a:xfrm rot="18900000" flipV="1">
                <a:off x="1188685" y="1329810"/>
                <a:ext cx="57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/>
              <p:cNvCxnSpPr/>
              <p:nvPr/>
            </p:nvCxnSpPr>
            <p:spPr>
              <a:xfrm rot="18900000" flipV="1">
                <a:off x="1213553" y="1388339"/>
                <a:ext cx="54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/>
              <p:cNvCxnSpPr/>
              <p:nvPr/>
            </p:nvCxnSpPr>
            <p:spPr>
              <a:xfrm rot="18900000" flipV="1">
                <a:off x="1260255" y="1529949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/>
              <p:cNvCxnSpPr/>
              <p:nvPr/>
            </p:nvCxnSpPr>
            <p:spPr>
              <a:xfrm rot="18900000" flipV="1">
                <a:off x="1256990" y="1596334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/>
              <p:cNvCxnSpPr/>
              <p:nvPr/>
            </p:nvCxnSpPr>
            <p:spPr>
              <a:xfrm rot="18900000" flipV="1">
                <a:off x="1260255" y="1662753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/>
              <p:cNvCxnSpPr/>
              <p:nvPr/>
            </p:nvCxnSpPr>
            <p:spPr>
              <a:xfrm rot="18900000" flipV="1">
                <a:off x="1256990" y="1729138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/>
              <p:cNvCxnSpPr/>
              <p:nvPr/>
            </p:nvCxnSpPr>
            <p:spPr>
              <a:xfrm rot="18900000" flipV="1">
                <a:off x="1263107" y="1724807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/>
              <p:cNvCxnSpPr/>
              <p:nvPr/>
            </p:nvCxnSpPr>
            <p:spPr>
              <a:xfrm rot="18900000" flipV="1">
                <a:off x="1259842" y="1791192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/>
              <p:cNvCxnSpPr/>
              <p:nvPr/>
            </p:nvCxnSpPr>
            <p:spPr>
              <a:xfrm rot="18900000" flipV="1">
                <a:off x="1263107" y="1857611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/>
              <p:cNvCxnSpPr/>
              <p:nvPr/>
            </p:nvCxnSpPr>
            <p:spPr>
              <a:xfrm rot="18900000" flipV="1">
                <a:off x="1259842" y="1923996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/>
              <p:cNvCxnSpPr/>
              <p:nvPr/>
            </p:nvCxnSpPr>
            <p:spPr>
              <a:xfrm rot="18900000" flipV="1">
                <a:off x="1261538" y="1922785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/>
              <p:cNvCxnSpPr/>
              <p:nvPr/>
            </p:nvCxnSpPr>
            <p:spPr>
              <a:xfrm rot="18900000" flipV="1">
                <a:off x="1258273" y="1989170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/>
              <p:cNvCxnSpPr/>
              <p:nvPr/>
            </p:nvCxnSpPr>
            <p:spPr>
              <a:xfrm rot="18900000" flipV="1">
                <a:off x="1261538" y="2055589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/>
              <p:cNvCxnSpPr/>
              <p:nvPr/>
            </p:nvCxnSpPr>
            <p:spPr>
              <a:xfrm rot="18900000" flipV="1">
                <a:off x="1264390" y="2117643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/>
              <p:cNvCxnSpPr/>
              <p:nvPr/>
            </p:nvCxnSpPr>
            <p:spPr>
              <a:xfrm rot="18900000" flipV="1">
                <a:off x="1261125" y="2184028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/>
              <p:cNvCxnSpPr/>
              <p:nvPr/>
            </p:nvCxnSpPr>
            <p:spPr>
              <a:xfrm rot="18900000" flipV="1">
                <a:off x="1264390" y="2250447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/>
              <p:cNvCxnSpPr/>
              <p:nvPr/>
            </p:nvCxnSpPr>
            <p:spPr>
              <a:xfrm rot="18900000" flipV="1">
                <a:off x="1261125" y="2316832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/>
              <p:cNvCxnSpPr/>
              <p:nvPr/>
            </p:nvCxnSpPr>
            <p:spPr>
              <a:xfrm rot="18900000" flipV="1">
                <a:off x="1253724" y="2323090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/>
              <p:cNvCxnSpPr/>
              <p:nvPr/>
            </p:nvCxnSpPr>
            <p:spPr>
              <a:xfrm rot="18900000" flipV="1">
                <a:off x="1259841" y="2318759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/>
              <p:cNvCxnSpPr/>
              <p:nvPr/>
            </p:nvCxnSpPr>
            <p:spPr>
              <a:xfrm rot="18900000" flipV="1">
                <a:off x="1256576" y="2385144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/>
              <p:cNvCxnSpPr/>
              <p:nvPr/>
            </p:nvCxnSpPr>
            <p:spPr>
              <a:xfrm rot="18900000" flipV="1">
                <a:off x="1259841" y="2451563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/>
              <p:cNvCxnSpPr/>
              <p:nvPr/>
            </p:nvCxnSpPr>
            <p:spPr>
              <a:xfrm rot="18900000" flipV="1">
                <a:off x="1256576" y="2517948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/>
              <p:cNvCxnSpPr/>
              <p:nvPr/>
            </p:nvCxnSpPr>
            <p:spPr>
              <a:xfrm rot="18900000" flipV="1">
                <a:off x="1258272" y="2516737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/>
              <p:cNvCxnSpPr/>
              <p:nvPr/>
            </p:nvCxnSpPr>
            <p:spPr>
              <a:xfrm rot="18900000" flipV="1">
                <a:off x="1255007" y="2583122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/>
              <p:cNvCxnSpPr/>
              <p:nvPr/>
            </p:nvCxnSpPr>
            <p:spPr>
              <a:xfrm rot="18900000" flipV="1">
                <a:off x="1258272" y="2649541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/>
              <p:cNvCxnSpPr/>
              <p:nvPr/>
            </p:nvCxnSpPr>
            <p:spPr>
              <a:xfrm rot="18900000" flipV="1">
                <a:off x="1261124" y="2711595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/>
              <p:cNvCxnSpPr/>
              <p:nvPr/>
            </p:nvCxnSpPr>
            <p:spPr>
              <a:xfrm rot="18900000" flipV="1">
                <a:off x="1257859" y="2777980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/>
              <p:nvPr/>
            </p:nvCxnSpPr>
            <p:spPr>
              <a:xfrm rot="18900000" flipV="1">
                <a:off x="1261124" y="2844399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 rot="18900000" flipV="1">
                <a:off x="1257859" y="2910784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/>
              <p:nvPr/>
            </p:nvCxnSpPr>
            <p:spPr>
              <a:xfrm rot="18900000" flipV="1">
                <a:off x="1253724" y="2914661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2" name="Straight Connector 821"/>
              <p:cNvCxnSpPr/>
              <p:nvPr/>
            </p:nvCxnSpPr>
            <p:spPr>
              <a:xfrm rot="18900000" flipV="1">
                <a:off x="1259841" y="2910330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3" name="Straight Connector 822"/>
              <p:cNvCxnSpPr/>
              <p:nvPr/>
            </p:nvCxnSpPr>
            <p:spPr>
              <a:xfrm rot="18900000" flipV="1">
                <a:off x="1256576" y="2976715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4" name="Straight Connector 823"/>
              <p:cNvCxnSpPr/>
              <p:nvPr/>
            </p:nvCxnSpPr>
            <p:spPr>
              <a:xfrm rot="18900000" flipV="1">
                <a:off x="1259841" y="3043134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5" name="Straight Connector 824"/>
              <p:cNvCxnSpPr/>
              <p:nvPr/>
            </p:nvCxnSpPr>
            <p:spPr>
              <a:xfrm rot="18900000" flipV="1">
                <a:off x="1256576" y="3109519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6" name="Straight Connector 825"/>
              <p:cNvCxnSpPr/>
              <p:nvPr/>
            </p:nvCxnSpPr>
            <p:spPr>
              <a:xfrm rot="18900000" flipV="1">
                <a:off x="1258272" y="3108308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Straight Connector 826"/>
              <p:cNvCxnSpPr/>
              <p:nvPr/>
            </p:nvCxnSpPr>
            <p:spPr>
              <a:xfrm rot="18900000" flipV="1">
                <a:off x="1255007" y="3174693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827"/>
              <p:cNvCxnSpPr/>
              <p:nvPr/>
            </p:nvCxnSpPr>
            <p:spPr>
              <a:xfrm rot="18900000" flipV="1">
                <a:off x="1258272" y="3241112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Straight Connector 828"/>
              <p:cNvCxnSpPr/>
              <p:nvPr/>
            </p:nvCxnSpPr>
            <p:spPr>
              <a:xfrm rot="18900000" flipV="1">
                <a:off x="1261124" y="3303166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 rot="18900000" flipV="1">
                <a:off x="1257859" y="3369551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 rot="18900000" flipV="1">
                <a:off x="1261124" y="3435970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 rot="18900000" flipV="1">
                <a:off x="1257859" y="3502355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 rot="18900000" flipV="1">
                <a:off x="1253724" y="3505761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 rot="18900000" flipV="1">
                <a:off x="1259841" y="3501430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 rot="18900000" flipV="1">
                <a:off x="1256576" y="3567815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 rot="18900000" flipV="1">
                <a:off x="1259841" y="3634234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 rot="18900000" flipV="1">
                <a:off x="1256576" y="3700619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 rot="18900000" flipV="1">
                <a:off x="1258272" y="3699408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 rot="18900000" flipV="1">
                <a:off x="1255007" y="3765793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 rot="18900000" flipV="1">
                <a:off x="1258272" y="3832212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rot="18900000" flipV="1">
                <a:off x="1261124" y="3894266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Straight Connector 841"/>
              <p:cNvCxnSpPr/>
              <p:nvPr/>
            </p:nvCxnSpPr>
            <p:spPr>
              <a:xfrm rot="18900000" flipV="1">
                <a:off x="1285993" y="3950517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842"/>
              <p:cNvCxnSpPr/>
              <p:nvPr/>
            </p:nvCxnSpPr>
            <p:spPr>
              <a:xfrm rot="18900000" flipV="1">
                <a:off x="1316978" y="4004504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Straight Connector 843"/>
              <p:cNvCxnSpPr/>
              <p:nvPr/>
            </p:nvCxnSpPr>
            <p:spPr>
              <a:xfrm rot="18900000" flipV="1">
                <a:off x="1357430" y="4020756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Straight Connector 844"/>
              <p:cNvCxnSpPr/>
              <p:nvPr/>
            </p:nvCxnSpPr>
            <p:spPr>
              <a:xfrm rot="18900000" flipV="1">
                <a:off x="1391222" y="4037975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/>
              <p:nvPr/>
            </p:nvCxnSpPr>
            <p:spPr>
              <a:xfrm rot="18900000" flipV="1">
                <a:off x="1397339" y="4033644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/>
              <p:cNvCxnSpPr/>
              <p:nvPr/>
            </p:nvCxnSpPr>
            <p:spPr>
              <a:xfrm rot="18900000" flipV="1">
                <a:off x="1449310" y="4043954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>
              <a:xfrm rot="18900000" flipV="1">
                <a:off x="1496294" y="4044290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Straight Connector 848"/>
              <p:cNvCxnSpPr/>
              <p:nvPr/>
            </p:nvCxnSpPr>
            <p:spPr>
              <a:xfrm rot="18900000" flipV="1">
                <a:off x="1532198" y="4057275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Straight Connector 849"/>
              <p:cNvCxnSpPr/>
              <p:nvPr/>
            </p:nvCxnSpPr>
            <p:spPr>
              <a:xfrm rot="8100000" flipV="1">
                <a:off x="1574937" y="4104844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850"/>
              <p:cNvCxnSpPr/>
              <p:nvPr/>
            </p:nvCxnSpPr>
            <p:spPr>
              <a:xfrm rot="18900000" flipV="1">
                <a:off x="1598078" y="4162521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Straight Connector 851"/>
              <p:cNvCxnSpPr/>
              <p:nvPr/>
            </p:nvCxnSpPr>
            <p:spPr>
              <a:xfrm rot="18900000" flipV="1">
                <a:off x="1600930" y="4224575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Straight Connector 852"/>
              <p:cNvCxnSpPr/>
              <p:nvPr/>
            </p:nvCxnSpPr>
            <p:spPr>
              <a:xfrm rot="18900000" flipV="1">
                <a:off x="1597665" y="4290960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853"/>
              <p:cNvCxnSpPr/>
              <p:nvPr/>
            </p:nvCxnSpPr>
            <p:spPr>
              <a:xfrm rot="18900000" flipV="1">
                <a:off x="1600930" y="4357379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Straight Connector 854"/>
              <p:cNvCxnSpPr/>
              <p:nvPr/>
            </p:nvCxnSpPr>
            <p:spPr>
              <a:xfrm rot="18900000" flipV="1">
                <a:off x="1597665" y="4423764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Straight Connector 855"/>
              <p:cNvCxnSpPr/>
              <p:nvPr/>
            </p:nvCxnSpPr>
            <p:spPr>
              <a:xfrm rot="18900000" flipV="1">
                <a:off x="1606058" y="4488134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Connector 856"/>
              <p:cNvCxnSpPr/>
              <p:nvPr/>
            </p:nvCxnSpPr>
            <p:spPr>
              <a:xfrm rot="18900000" flipV="1">
                <a:off x="1608910" y="4550188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Connector 857"/>
              <p:cNvCxnSpPr/>
              <p:nvPr/>
            </p:nvCxnSpPr>
            <p:spPr>
              <a:xfrm rot="18900000" flipV="1">
                <a:off x="1605645" y="4616573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/>
              <p:cNvCxnSpPr/>
              <p:nvPr/>
            </p:nvCxnSpPr>
            <p:spPr>
              <a:xfrm rot="8100000" flipV="1">
                <a:off x="1663870" y="4663418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/>
              <p:nvPr/>
            </p:nvCxnSpPr>
            <p:spPr>
              <a:xfrm rot="8100000" flipV="1">
                <a:off x="1703975" y="4708647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/>
              <p:nvPr/>
            </p:nvCxnSpPr>
            <p:spPr>
              <a:xfrm rot="18900000" flipV="1">
                <a:off x="1681710" y="4803184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 rot="18900000" flipV="1">
                <a:off x="1684562" y="4865238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/>
              <p:nvPr/>
            </p:nvCxnSpPr>
            <p:spPr>
              <a:xfrm rot="18900000" flipV="1">
                <a:off x="1681297" y="4931623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/>
              <p:cNvCxnSpPr/>
              <p:nvPr/>
            </p:nvCxnSpPr>
            <p:spPr>
              <a:xfrm rot="18900000" flipV="1">
                <a:off x="1684562" y="4998042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/>
              <p:cNvCxnSpPr/>
              <p:nvPr/>
            </p:nvCxnSpPr>
            <p:spPr>
              <a:xfrm rot="18900000" flipV="1">
                <a:off x="1681297" y="5064427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/>
              <p:cNvCxnSpPr/>
              <p:nvPr/>
            </p:nvCxnSpPr>
            <p:spPr>
              <a:xfrm rot="8100000" flipV="1">
                <a:off x="1705538" y="4753526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Straight Connector 866"/>
              <p:cNvCxnSpPr/>
              <p:nvPr/>
            </p:nvCxnSpPr>
            <p:spPr>
              <a:xfrm rot="8100000" flipV="1">
                <a:off x="1252572" y="5315828"/>
                <a:ext cx="79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Straight Connector 867"/>
              <p:cNvCxnSpPr/>
              <p:nvPr/>
            </p:nvCxnSpPr>
            <p:spPr>
              <a:xfrm rot="8100000" flipV="1">
                <a:off x="1321972" y="5347334"/>
                <a:ext cx="72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Straight Connector 868"/>
              <p:cNvCxnSpPr/>
              <p:nvPr/>
            </p:nvCxnSpPr>
            <p:spPr>
              <a:xfrm rot="8100000" flipV="1">
                <a:off x="1410891" y="5375535"/>
                <a:ext cx="61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Straight Connector 869"/>
              <p:cNvCxnSpPr/>
              <p:nvPr/>
            </p:nvCxnSpPr>
            <p:spPr>
              <a:xfrm rot="8100000" flipV="1">
                <a:off x="1475612" y="5416498"/>
                <a:ext cx="54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Straight Connector 870"/>
              <p:cNvCxnSpPr/>
              <p:nvPr/>
            </p:nvCxnSpPr>
            <p:spPr>
              <a:xfrm rot="18900000" flipV="1">
                <a:off x="1681297" y="5396333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Straight Connector 871"/>
              <p:cNvCxnSpPr/>
              <p:nvPr/>
            </p:nvCxnSpPr>
            <p:spPr>
              <a:xfrm rot="8100000" flipV="1">
                <a:off x="1564944" y="5443724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Straight Connector 872"/>
              <p:cNvCxnSpPr/>
              <p:nvPr/>
            </p:nvCxnSpPr>
            <p:spPr>
              <a:xfrm rot="8100000" flipV="1">
                <a:off x="1629252" y="5480322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Connector 873"/>
              <p:cNvCxnSpPr/>
              <p:nvPr/>
            </p:nvCxnSpPr>
            <p:spPr>
              <a:xfrm rot="8100000" flipV="1">
                <a:off x="1718171" y="5508523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Connector 874"/>
              <p:cNvCxnSpPr/>
              <p:nvPr/>
            </p:nvCxnSpPr>
            <p:spPr>
              <a:xfrm rot="8100000" flipV="1">
                <a:off x="1813620" y="5536758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Connector 875"/>
              <p:cNvCxnSpPr/>
              <p:nvPr/>
            </p:nvCxnSpPr>
            <p:spPr>
              <a:xfrm rot="8100000" flipV="1">
                <a:off x="1871811" y="5577687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Connector 876"/>
              <p:cNvCxnSpPr/>
              <p:nvPr/>
            </p:nvCxnSpPr>
            <p:spPr>
              <a:xfrm rot="18900000" flipV="1">
                <a:off x="1250549" y="5448989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Straight Connector 877"/>
              <p:cNvCxnSpPr/>
              <p:nvPr/>
            </p:nvCxnSpPr>
            <p:spPr>
              <a:xfrm rot="18900000" flipV="1">
                <a:off x="1172024" y="5456268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9" name="Straight Connector 878"/>
              <p:cNvCxnSpPr/>
              <p:nvPr/>
            </p:nvCxnSpPr>
            <p:spPr>
              <a:xfrm rot="18900000" flipV="1">
                <a:off x="1092353" y="5458745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Straight Connector 879"/>
              <p:cNvCxnSpPr/>
              <p:nvPr/>
            </p:nvCxnSpPr>
            <p:spPr>
              <a:xfrm rot="18900000" flipV="1">
                <a:off x="1022243" y="5457609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1" name="Straight Connector 880"/>
              <p:cNvCxnSpPr/>
              <p:nvPr/>
            </p:nvCxnSpPr>
            <p:spPr>
              <a:xfrm rot="18900000" flipV="1">
                <a:off x="939714" y="5456268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Straight Connector 881"/>
              <p:cNvCxnSpPr/>
              <p:nvPr/>
            </p:nvCxnSpPr>
            <p:spPr>
              <a:xfrm rot="18900000" flipV="1">
                <a:off x="861189" y="5463547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3" name="Straight Connector 882"/>
              <p:cNvCxnSpPr/>
              <p:nvPr/>
            </p:nvCxnSpPr>
            <p:spPr>
              <a:xfrm rot="18900000" flipV="1">
                <a:off x="789933" y="5457609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Straight Connector 883"/>
              <p:cNvCxnSpPr/>
              <p:nvPr/>
            </p:nvCxnSpPr>
            <p:spPr>
              <a:xfrm rot="18900000" flipV="1">
                <a:off x="772589" y="5433769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Straight Connector 884"/>
              <p:cNvCxnSpPr/>
              <p:nvPr/>
            </p:nvCxnSpPr>
            <p:spPr>
              <a:xfrm rot="18900000" flipV="1">
                <a:off x="782235" y="5394425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Straight Connector 885"/>
              <p:cNvCxnSpPr/>
              <p:nvPr/>
            </p:nvCxnSpPr>
            <p:spPr>
              <a:xfrm rot="18900000" flipV="1">
                <a:off x="817458" y="5353450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Straight Connector 886"/>
              <p:cNvCxnSpPr/>
              <p:nvPr/>
            </p:nvCxnSpPr>
            <p:spPr>
              <a:xfrm rot="18900000" flipV="1">
                <a:off x="4119982" y="5453230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 rot="18900000" flipV="1">
                <a:off x="4045174" y="5449358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 rot="18900000" flipV="1">
                <a:off x="3969220" y="5448118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 rot="18900000" flipV="1">
                <a:off x="3899110" y="5446982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 rot="18900000" flipV="1">
                <a:off x="3812864" y="5449358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 rot="18900000" flipV="1">
                <a:off x="3738056" y="5452920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 rot="18900000" flipV="1">
                <a:off x="3663083" y="5450699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 rot="18900000" flipV="1">
                <a:off x="3589947" y="5449513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 rot="18900000" flipV="1">
                <a:off x="3506150" y="5444064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 rot="18900000" flipV="1">
                <a:off x="3426479" y="5446541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 rot="18900000" flipV="1">
                <a:off x="3356369" y="5445405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 rot="8100000" flipV="1">
                <a:off x="3330023" y="5405881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rot="8100000" flipV="1">
                <a:off x="3329421" y="5349520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0" name="Straight Connector 899"/>
              <p:cNvCxnSpPr/>
              <p:nvPr/>
            </p:nvCxnSpPr>
            <p:spPr>
              <a:xfrm rot="8100000" flipV="1">
                <a:off x="3332371" y="5291093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1" name="Straight Connector 900"/>
              <p:cNvCxnSpPr/>
              <p:nvPr/>
            </p:nvCxnSpPr>
            <p:spPr>
              <a:xfrm rot="8100000" flipV="1">
                <a:off x="4203252" y="5467372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Straight Connector 901"/>
              <p:cNvCxnSpPr/>
              <p:nvPr/>
            </p:nvCxnSpPr>
            <p:spPr>
              <a:xfrm rot="8100000" flipV="1">
                <a:off x="4297775" y="5507248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Straight Connector 902"/>
              <p:cNvCxnSpPr/>
              <p:nvPr/>
            </p:nvCxnSpPr>
            <p:spPr>
              <a:xfrm rot="8100000" flipV="1">
                <a:off x="4392463" y="5540463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4" name="Straight Connector 903"/>
              <p:cNvCxnSpPr/>
              <p:nvPr/>
            </p:nvCxnSpPr>
            <p:spPr>
              <a:xfrm rot="8100000" flipV="1">
                <a:off x="4480532" y="5584056"/>
                <a:ext cx="3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5" name="Straight Connector 904"/>
              <p:cNvCxnSpPr/>
              <p:nvPr/>
            </p:nvCxnSpPr>
            <p:spPr>
              <a:xfrm rot="8100000" flipV="1">
                <a:off x="3355327" y="5207351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6" name="Straight Connector 905"/>
              <p:cNvCxnSpPr/>
              <p:nvPr/>
            </p:nvCxnSpPr>
            <p:spPr>
              <a:xfrm rot="8100000" flipV="1">
                <a:off x="3351445" y="5140445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7" name="Straight Connector 906"/>
              <p:cNvCxnSpPr/>
              <p:nvPr/>
            </p:nvCxnSpPr>
            <p:spPr>
              <a:xfrm rot="8100000" flipV="1">
                <a:off x="3355327" y="5063660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8" name="Straight Connector 907"/>
              <p:cNvCxnSpPr/>
              <p:nvPr/>
            </p:nvCxnSpPr>
            <p:spPr>
              <a:xfrm rot="8100000" flipV="1">
                <a:off x="3351445" y="4996754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9" name="Straight Connector 908"/>
              <p:cNvCxnSpPr/>
              <p:nvPr/>
            </p:nvCxnSpPr>
            <p:spPr>
              <a:xfrm rot="8100000" flipV="1">
                <a:off x="3356142" y="4917397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0" name="Straight Connector 909"/>
              <p:cNvCxnSpPr/>
              <p:nvPr/>
            </p:nvCxnSpPr>
            <p:spPr>
              <a:xfrm rot="18900000" flipV="1">
                <a:off x="3340161" y="4808590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1" name="Straight Connector 910"/>
              <p:cNvCxnSpPr/>
              <p:nvPr/>
            </p:nvCxnSpPr>
            <p:spPr>
              <a:xfrm rot="18900000" flipV="1">
                <a:off x="3344043" y="4731805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2" name="Straight Connector 911"/>
              <p:cNvCxnSpPr/>
              <p:nvPr/>
            </p:nvCxnSpPr>
            <p:spPr>
              <a:xfrm rot="18900000" flipV="1">
                <a:off x="3340161" y="4664899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3" name="Straight Connector 912"/>
              <p:cNvCxnSpPr/>
              <p:nvPr/>
            </p:nvCxnSpPr>
            <p:spPr>
              <a:xfrm rot="18900000" flipV="1">
                <a:off x="3341141" y="4585697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Straight Connector 913"/>
              <p:cNvCxnSpPr/>
              <p:nvPr/>
            </p:nvCxnSpPr>
            <p:spPr>
              <a:xfrm rot="18900000" flipV="1">
                <a:off x="3390852" y="4479481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5" name="Straight Connector 914"/>
              <p:cNvCxnSpPr/>
              <p:nvPr/>
            </p:nvCxnSpPr>
            <p:spPr>
              <a:xfrm rot="18900000" flipV="1">
                <a:off x="3289294" y="4148136"/>
                <a:ext cx="10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Straight Connector 915"/>
              <p:cNvCxnSpPr/>
              <p:nvPr/>
            </p:nvCxnSpPr>
            <p:spPr>
              <a:xfrm rot="18900000" flipV="1">
                <a:off x="3308662" y="4111980"/>
                <a:ext cx="9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7" name="Straight Connector 916"/>
              <p:cNvCxnSpPr/>
              <p:nvPr/>
            </p:nvCxnSpPr>
            <p:spPr>
              <a:xfrm rot="18900000" flipV="1">
                <a:off x="3315654" y="4069715"/>
                <a:ext cx="90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8" name="Straight Connector 917"/>
              <p:cNvCxnSpPr/>
              <p:nvPr/>
            </p:nvCxnSpPr>
            <p:spPr>
              <a:xfrm rot="18900000" flipV="1">
                <a:off x="3335022" y="4033559"/>
                <a:ext cx="79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9" name="Straight Connector 918"/>
              <p:cNvCxnSpPr/>
              <p:nvPr/>
            </p:nvCxnSpPr>
            <p:spPr>
              <a:xfrm rot="18900000" flipV="1">
                <a:off x="3391624" y="4084054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0" name="Straight Connector 919"/>
              <p:cNvCxnSpPr/>
              <p:nvPr/>
            </p:nvCxnSpPr>
            <p:spPr>
              <a:xfrm rot="18900000" flipV="1">
                <a:off x="3403558" y="4055332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1" name="Straight Connector 920"/>
              <p:cNvCxnSpPr/>
              <p:nvPr/>
            </p:nvCxnSpPr>
            <p:spPr>
              <a:xfrm rot="18900000" flipV="1">
                <a:off x="3413452" y="4012582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2" name="Straight Connector 921"/>
              <p:cNvCxnSpPr/>
              <p:nvPr/>
            </p:nvCxnSpPr>
            <p:spPr>
              <a:xfrm rot="18900000" flipV="1">
                <a:off x="3425386" y="3983860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" name="Straight Connector 922"/>
              <p:cNvCxnSpPr/>
              <p:nvPr/>
            </p:nvCxnSpPr>
            <p:spPr>
              <a:xfrm rot="18900000" flipV="1">
                <a:off x="3445084" y="3945259"/>
                <a:ext cx="3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4" name="Straight Connector 923"/>
              <p:cNvCxnSpPr/>
              <p:nvPr/>
            </p:nvCxnSpPr>
            <p:spPr>
              <a:xfrm rot="18900000" flipV="1">
                <a:off x="3812257" y="4106244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" name="Straight Connector 924"/>
              <p:cNvCxnSpPr/>
              <p:nvPr/>
            </p:nvCxnSpPr>
            <p:spPr>
              <a:xfrm rot="18900000" flipV="1">
                <a:off x="4017803" y="3872132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6" name="Straight Connector 925"/>
              <p:cNvCxnSpPr/>
              <p:nvPr/>
            </p:nvCxnSpPr>
            <p:spPr>
              <a:xfrm rot="18900000" flipV="1">
                <a:off x="4091456" y="3875339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7" name="Straight Connector 926"/>
              <p:cNvCxnSpPr/>
              <p:nvPr/>
            </p:nvCxnSpPr>
            <p:spPr>
              <a:xfrm rot="18900000" flipV="1">
                <a:off x="4166523" y="3871710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8" name="Straight Connector 927"/>
              <p:cNvCxnSpPr/>
              <p:nvPr/>
            </p:nvCxnSpPr>
            <p:spPr>
              <a:xfrm rot="18900000" flipV="1">
                <a:off x="4240176" y="3874917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9" name="Straight Connector 928"/>
              <p:cNvCxnSpPr/>
              <p:nvPr/>
            </p:nvCxnSpPr>
            <p:spPr>
              <a:xfrm rot="18900000" flipV="1">
                <a:off x="4311953" y="3875761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0" name="Straight Connector 929"/>
              <p:cNvCxnSpPr/>
              <p:nvPr/>
            </p:nvCxnSpPr>
            <p:spPr>
              <a:xfrm rot="18900000" flipV="1">
                <a:off x="4385606" y="3878968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1" name="Straight Connector 930"/>
              <p:cNvCxnSpPr/>
              <p:nvPr/>
            </p:nvCxnSpPr>
            <p:spPr>
              <a:xfrm rot="18900000" flipV="1">
                <a:off x="4460673" y="3875339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Straight Connector 931"/>
              <p:cNvCxnSpPr/>
              <p:nvPr/>
            </p:nvCxnSpPr>
            <p:spPr>
              <a:xfrm rot="18900000" flipV="1">
                <a:off x="4534326" y="3878546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3" name="Straight Connector 932"/>
              <p:cNvCxnSpPr/>
              <p:nvPr/>
            </p:nvCxnSpPr>
            <p:spPr>
              <a:xfrm rot="18900000" flipV="1">
                <a:off x="4614710" y="3872132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4" name="Straight Connector 933"/>
              <p:cNvCxnSpPr/>
              <p:nvPr/>
            </p:nvCxnSpPr>
            <p:spPr>
              <a:xfrm rot="18900000" flipV="1">
                <a:off x="4688363" y="3875339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5" name="Straight Connector 934"/>
              <p:cNvCxnSpPr/>
              <p:nvPr/>
            </p:nvCxnSpPr>
            <p:spPr>
              <a:xfrm rot="18900000" flipV="1">
                <a:off x="4763430" y="3871710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6" name="Straight Connector 935"/>
              <p:cNvCxnSpPr/>
              <p:nvPr/>
            </p:nvCxnSpPr>
            <p:spPr>
              <a:xfrm rot="8100000" flipV="1">
                <a:off x="4821719" y="3881281"/>
                <a:ext cx="34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7" name="Straight Connector 936"/>
              <p:cNvCxnSpPr/>
              <p:nvPr/>
            </p:nvCxnSpPr>
            <p:spPr>
              <a:xfrm rot="8100000" flipV="1">
                <a:off x="4847404" y="3901217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Straight Connector 937"/>
              <p:cNvCxnSpPr/>
              <p:nvPr/>
            </p:nvCxnSpPr>
            <p:spPr>
              <a:xfrm rot="8100000" flipV="1">
                <a:off x="4890329" y="3917152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9" name="Straight Connector 938"/>
              <p:cNvCxnSpPr/>
              <p:nvPr/>
            </p:nvCxnSpPr>
            <p:spPr>
              <a:xfrm rot="8100000" flipV="1">
                <a:off x="4903940" y="3938979"/>
                <a:ext cx="50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0" name="Straight Connector 939"/>
              <p:cNvCxnSpPr/>
              <p:nvPr/>
            </p:nvCxnSpPr>
            <p:spPr>
              <a:xfrm rot="8100000" flipV="1">
                <a:off x="4916137" y="3967642"/>
                <a:ext cx="57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1" name="Straight Connector 940"/>
              <p:cNvCxnSpPr/>
              <p:nvPr/>
            </p:nvCxnSpPr>
            <p:spPr>
              <a:xfrm rot="8100000" flipV="1">
                <a:off x="4922764" y="3993942"/>
                <a:ext cx="64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2" name="Straight Connector 941"/>
              <p:cNvCxnSpPr/>
              <p:nvPr/>
            </p:nvCxnSpPr>
            <p:spPr>
              <a:xfrm rot="18900000" flipV="1">
                <a:off x="5272969" y="3882597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3" name="Straight Connector 942"/>
              <p:cNvCxnSpPr/>
              <p:nvPr/>
            </p:nvCxnSpPr>
            <p:spPr>
              <a:xfrm rot="18900000" flipV="1">
                <a:off x="5363852" y="3917152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Straight Connector 943"/>
              <p:cNvCxnSpPr/>
              <p:nvPr/>
            </p:nvCxnSpPr>
            <p:spPr>
              <a:xfrm rot="18900000" flipV="1">
                <a:off x="5444420" y="3949444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Straight Connector 944"/>
              <p:cNvCxnSpPr/>
              <p:nvPr/>
            </p:nvCxnSpPr>
            <p:spPr>
              <a:xfrm rot="8100000" flipV="1">
                <a:off x="4957303" y="4152944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 rot="8100000" flipV="1">
                <a:off x="4960568" y="4219363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 rot="8100000" flipV="1">
                <a:off x="4957303" y="4285748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 rot="8100000" flipV="1">
                <a:off x="4958999" y="4284537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 rot="8100000" flipV="1">
                <a:off x="4955734" y="4350922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 rot="8100000" flipV="1">
                <a:off x="4958999" y="4417341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 rot="8100000" flipV="1">
                <a:off x="4961851" y="4479395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 rot="8100000" flipV="1">
                <a:off x="4958586" y="4545780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 rot="8100000" flipV="1">
                <a:off x="4961851" y="4612199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 rot="8100000" flipV="1">
                <a:off x="4958586" y="4678584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 rot="8100000" flipV="1">
                <a:off x="4954451" y="4682461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 rot="8100000" flipV="1">
                <a:off x="4956354" y="4751464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rot="8100000" flipV="1">
                <a:off x="5002990" y="4806502"/>
                <a:ext cx="34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Straight Connector 957"/>
              <p:cNvCxnSpPr/>
              <p:nvPr/>
            </p:nvCxnSpPr>
            <p:spPr>
              <a:xfrm rot="8100000" flipV="1">
                <a:off x="5081332" y="4841706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Straight Connector 958"/>
              <p:cNvCxnSpPr/>
              <p:nvPr/>
            </p:nvCxnSpPr>
            <p:spPr>
              <a:xfrm rot="8100000" flipV="1">
                <a:off x="5173516" y="4875856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Straight Connector 959"/>
              <p:cNvCxnSpPr/>
              <p:nvPr/>
            </p:nvCxnSpPr>
            <p:spPr>
              <a:xfrm rot="18900000" flipV="1">
                <a:off x="4086804" y="2248649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Straight Connector 960"/>
              <p:cNvCxnSpPr/>
              <p:nvPr/>
            </p:nvCxnSpPr>
            <p:spPr>
              <a:xfrm rot="18900000" flipV="1">
                <a:off x="4160457" y="2251856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2" name="Straight Connector 961"/>
              <p:cNvCxnSpPr/>
              <p:nvPr/>
            </p:nvCxnSpPr>
            <p:spPr>
              <a:xfrm rot="18900000" flipV="1">
                <a:off x="4235524" y="2248227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3" name="Straight Connector 962"/>
              <p:cNvCxnSpPr/>
              <p:nvPr/>
            </p:nvCxnSpPr>
            <p:spPr>
              <a:xfrm rot="18900000" flipV="1">
                <a:off x="4309177" y="2251434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4" name="Straight Connector 963"/>
              <p:cNvCxnSpPr/>
              <p:nvPr/>
            </p:nvCxnSpPr>
            <p:spPr>
              <a:xfrm rot="18900000" flipV="1">
                <a:off x="4380954" y="2252278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5" name="Straight Connector 964"/>
              <p:cNvCxnSpPr/>
              <p:nvPr/>
            </p:nvCxnSpPr>
            <p:spPr>
              <a:xfrm rot="18900000" flipV="1">
                <a:off x="4454607" y="2255485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6" name="Straight Connector 965"/>
              <p:cNvCxnSpPr/>
              <p:nvPr/>
            </p:nvCxnSpPr>
            <p:spPr>
              <a:xfrm rot="18900000" flipV="1">
                <a:off x="4529674" y="2251856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7" name="Straight Connector 966"/>
              <p:cNvCxnSpPr/>
              <p:nvPr/>
            </p:nvCxnSpPr>
            <p:spPr>
              <a:xfrm rot="18900000" flipV="1">
                <a:off x="4603327" y="2255063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8" name="Straight Connector 967"/>
              <p:cNvCxnSpPr/>
              <p:nvPr/>
            </p:nvCxnSpPr>
            <p:spPr>
              <a:xfrm rot="18900000" flipV="1">
                <a:off x="4609903" y="2070457"/>
                <a:ext cx="79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9" name="Straight Connector 968"/>
              <p:cNvCxnSpPr/>
              <p:nvPr/>
            </p:nvCxnSpPr>
            <p:spPr>
              <a:xfrm rot="18900000" flipV="1">
                <a:off x="4699372" y="2111848"/>
                <a:ext cx="68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0" name="Straight Connector 969"/>
              <p:cNvCxnSpPr/>
              <p:nvPr/>
            </p:nvCxnSpPr>
            <p:spPr>
              <a:xfrm rot="18900000" flipV="1">
                <a:off x="4790255" y="2146403"/>
                <a:ext cx="57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1" name="Straight Connector 970"/>
              <p:cNvCxnSpPr/>
              <p:nvPr/>
            </p:nvCxnSpPr>
            <p:spPr>
              <a:xfrm rot="8100000" flipV="1">
                <a:off x="4879658" y="2191107"/>
                <a:ext cx="46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2" name="Straight Connector 971"/>
              <p:cNvCxnSpPr/>
              <p:nvPr/>
            </p:nvCxnSpPr>
            <p:spPr>
              <a:xfrm rot="8100000" flipV="1">
                <a:off x="4970982" y="2220731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3" name="Straight Connector 972"/>
              <p:cNvCxnSpPr/>
              <p:nvPr/>
            </p:nvCxnSpPr>
            <p:spPr>
              <a:xfrm rot="8100000" flipV="1">
                <a:off x="5055072" y="2244940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4" name="Straight Connector 973"/>
              <p:cNvCxnSpPr/>
              <p:nvPr/>
            </p:nvCxnSpPr>
            <p:spPr>
              <a:xfrm rot="8100000" flipV="1">
                <a:off x="5106889" y="2243153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5" name="Straight Connector 974"/>
              <p:cNvCxnSpPr/>
              <p:nvPr/>
            </p:nvCxnSpPr>
            <p:spPr>
              <a:xfrm rot="8100000" flipV="1">
                <a:off x="5167493" y="2246782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6" name="Straight Connector 975"/>
              <p:cNvCxnSpPr/>
              <p:nvPr/>
            </p:nvCxnSpPr>
            <p:spPr>
              <a:xfrm rot="8100000" flipV="1">
                <a:off x="5227991" y="2254040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7" name="Straight Connector 976"/>
              <p:cNvCxnSpPr/>
              <p:nvPr/>
            </p:nvCxnSpPr>
            <p:spPr>
              <a:xfrm rot="8100000" flipV="1">
                <a:off x="5328004" y="2261244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8" name="Straight Connector 977"/>
              <p:cNvCxnSpPr/>
              <p:nvPr/>
            </p:nvCxnSpPr>
            <p:spPr>
              <a:xfrm rot="8100000" flipV="1">
                <a:off x="5404144" y="2289081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9" name="Straight Connector 978"/>
              <p:cNvCxnSpPr/>
              <p:nvPr/>
            </p:nvCxnSpPr>
            <p:spPr>
              <a:xfrm rot="8100000" flipV="1">
                <a:off x="5487822" y="2322335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0" name="Straight Connector 979"/>
              <p:cNvCxnSpPr/>
              <p:nvPr/>
            </p:nvCxnSpPr>
            <p:spPr>
              <a:xfrm rot="8100000" flipV="1">
                <a:off x="4048298" y="2239469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1" name="Straight Connector 980"/>
              <p:cNvCxnSpPr/>
              <p:nvPr/>
            </p:nvCxnSpPr>
            <p:spPr>
              <a:xfrm rot="8100000" flipV="1">
                <a:off x="4001704" y="2229477"/>
                <a:ext cx="23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2" name="Straight Connector 981"/>
              <p:cNvCxnSpPr/>
              <p:nvPr/>
            </p:nvCxnSpPr>
            <p:spPr>
              <a:xfrm rot="8100000" flipV="1">
                <a:off x="3945596" y="2222219"/>
                <a:ext cx="23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3" name="Straight Connector 982"/>
              <p:cNvCxnSpPr/>
              <p:nvPr/>
            </p:nvCxnSpPr>
            <p:spPr>
              <a:xfrm rot="8100000" flipV="1">
                <a:off x="3912969" y="2196896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4" name="Straight Connector 983"/>
              <p:cNvCxnSpPr/>
              <p:nvPr/>
            </p:nvCxnSpPr>
            <p:spPr>
              <a:xfrm rot="8100000" flipV="1">
                <a:off x="3876679" y="2162562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5" name="Straight Connector 984"/>
              <p:cNvCxnSpPr/>
              <p:nvPr/>
            </p:nvCxnSpPr>
            <p:spPr>
              <a:xfrm rot="8100000" flipV="1">
                <a:off x="3847762" y="2123670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6" name="Straight Connector 985"/>
              <p:cNvCxnSpPr/>
              <p:nvPr/>
            </p:nvCxnSpPr>
            <p:spPr>
              <a:xfrm rot="8100000" flipV="1">
                <a:off x="3814253" y="2083999"/>
                <a:ext cx="23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7" name="Straight Connector 986"/>
              <p:cNvCxnSpPr/>
              <p:nvPr/>
            </p:nvCxnSpPr>
            <p:spPr>
              <a:xfrm rot="8100000" flipV="1">
                <a:off x="3791631" y="2036043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8" name="Straight Connector 987"/>
              <p:cNvCxnSpPr/>
              <p:nvPr/>
            </p:nvCxnSpPr>
            <p:spPr>
              <a:xfrm rot="8100000" flipV="1">
                <a:off x="3760956" y="1985565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9" name="Straight Connector 988"/>
              <p:cNvCxnSpPr/>
              <p:nvPr/>
            </p:nvCxnSpPr>
            <p:spPr>
              <a:xfrm rot="8100000" flipV="1">
                <a:off x="3762151" y="1926306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0" name="Straight Connector 989"/>
              <p:cNvCxnSpPr/>
              <p:nvPr/>
            </p:nvCxnSpPr>
            <p:spPr>
              <a:xfrm rot="8100000" flipV="1">
                <a:off x="3762151" y="1863268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1" name="Straight Connector 990"/>
              <p:cNvCxnSpPr/>
              <p:nvPr/>
            </p:nvCxnSpPr>
            <p:spPr>
              <a:xfrm rot="8100000" flipV="1">
                <a:off x="3754893" y="1804283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2" name="Straight Connector 991"/>
              <p:cNvCxnSpPr/>
              <p:nvPr/>
            </p:nvCxnSpPr>
            <p:spPr>
              <a:xfrm rot="8100000" flipV="1">
                <a:off x="3754893" y="1741245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3" name="Straight Connector 992"/>
              <p:cNvCxnSpPr/>
              <p:nvPr/>
            </p:nvCxnSpPr>
            <p:spPr>
              <a:xfrm rot="8100000" flipV="1">
                <a:off x="3733135" y="1661460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4" name="Straight Connector 993"/>
              <p:cNvCxnSpPr/>
              <p:nvPr/>
            </p:nvCxnSpPr>
            <p:spPr>
              <a:xfrm rot="18900000" flipV="1">
                <a:off x="3660856" y="1381232"/>
                <a:ext cx="93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5" name="Straight Connector 994"/>
              <p:cNvCxnSpPr/>
              <p:nvPr/>
            </p:nvCxnSpPr>
            <p:spPr>
              <a:xfrm rot="18900000" flipV="1">
                <a:off x="4049721" y="1256340"/>
                <a:ext cx="54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6" name="Straight Connector 995"/>
              <p:cNvCxnSpPr/>
              <p:nvPr/>
            </p:nvCxnSpPr>
            <p:spPr>
              <a:xfrm rot="18900000" flipV="1">
                <a:off x="4174962" y="1274600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7" name="Straight Connector 996"/>
              <p:cNvCxnSpPr/>
              <p:nvPr/>
            </p:nvCxnSpPr>
            <p:spPr>
              <a:xfrm rot="18900000" flipV="1">
                <a:off x="4267953" y="1310289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8" name="Straight Connector 997"/>
              <p:cNvCxnSpPr/>
              <p:nvPr/>
            </p:nvCxnSpPr>
            <p:spPr>
              <a:xfrm rot="18900000" flipV="1">
                <a:off x="4347828" y="1334602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9" name="Straight Connector 998"/>
              <p:cNvCxnSpPr/>
              <p:nvPr/>
            </p:nvCxnSpPr>
            <p:spPr>
              <a:xfrm rot="18900000" flipV="1">
                <a:off x="4431453" y="1368778"/>
                <a:ext cx="10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0" name="Straight Connector 999"/>
              <p:cNvCxnSpPr/>
              <p:nvPr/>
            </p:nvCxnSpPr>
            <p:spPr>
              <a:xfrm rot="18900000" flipV="1">
                <a:off x="3749621" y="1528498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1" name="Straight Connector 1000"/>
              <p:cNvCxnSpPr/>
              <p:nvPr/>
            </p:nvCxnSpPr>
            <p:spPr>
              <a:xfrm rot="18900000" flipV="1">
                <a:off x="4090651" y="1173370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2" name="Straight Connector 1001"/>
              <p:cNvCxnSpPr/>
              <p:nvPr/>
            </p:nvCxnSpPr>
            <p:spPr>
              <a:xfrm rot="18900000" flipV="1">
                <a:off x="3760164" y="1486418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3" name="Straight Connector 1002"/>
              <p:cNvCxnSpPr/>
              <p:nvPr/>
            </p:nvCxnSpPr>
            <p:spPr>
              <a:xfrm rot="18900000" flipV="1">
                <a:off x="4117355" y="1131610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 rot="18900000" flipV="1">
                <a:off x="3761808" y="1434693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 rot="18900000" flipV="1">
                <a:off x="4135340" y="1097161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 rot="18900000" flipV="1">
                <a:off x="3767080" y="1374956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 rot="18900000" flipV="1">
                <a:off x="3767080" y="1308174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 rot="18900000" flipV="1">
                <a:off x="3736405" y="1250818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 rot="18900000" flipV="1">
                <a:off x="3690713" y="1191294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 rot="18900000" flipV="1">
                <a:off x="3655344" y="1162262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 rot="18900000" flipV="1">
                <a:off x="3604538" y="1145480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 rot="18900000" flipV="1">
                <a:off x="3609688" y="1126521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 rot="18900000" flipV="1">
                <a:off x="3629133" y="1084867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 rot="18900000" flipV="1">
                <a:off x="4937129" y="1865615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rot="18900000" flipV="1">
                <a:off x="4942636" y="1778819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6" name="Straight Connector 1015"/>
              <p:cNvCxnSpPr/>
              <p:nvPr/>
            </p:nvCxnSpPr>
            <p:spPr>
              <a:xfrm rot="18900000" flipV="1">
                <a:off x="4942636" y="1700731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7" name="Straight Connector 1016"/>
              <p:cNvCxnSpPr/>
              <p:nvPr/>
            </p:nvCxnSpPr>
            <p:spPr>
              <a:xfrm rot="18900000" flipV="1">
                <a:off x="4942636" y="1614380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8" name="Straight Connector 1017"/>
              <p:cNvCxnSpPr/>
              <p:nvPr/>
            </p:nvCxnSpPr>
            <p:spPr>
              <a:xfrm rot="18900000" flipV="1">
                <a:off x="4942636" y="1530556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9" name="Straight Connector 1018"/>
              <p:cNvCxnSpPr/>
              <p:nvPr/>
            </p:nvCxnSpPr>
            <p:spPr>
              <a:xfrm rot="18900000" flipV="1">
                <a:off x="4942636" y="1451554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0" name="Straight Connector 1019"/>
              <p:cNvCxnSpPr/>
              <p:nvPr/>
            </p:nvCxnSpPr>
            <p:spPr>
              <a:xfrm rot="18900000" flipV="1">
                <a:off x="4942636" y="1380116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1" name="Straight Connector 1020"/>
              <p:cNvCxnSpPr/>
              <p:nvPr/>
            </p:nvCxnSpPr>
            <p:spPr>
              <a:xfrm rot="18900000" flipV="1">
                <a:off x="4958216" y="1326685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2" name="Straight Connector 1021"/>
              <p:cNvCxnSpPr/>
              <p:nvPr/>
            </p:nvCxnSpPr>
            <p:spPr>
              <a:xfrm rot="18900000" flipV="1">
                <a:off x="4975646" y="1287580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3" name="Straight Connector 1022"/>
              <p:cNvCxnSpPr/>
              <p:nvPr/>
            </p:nvCxnSpPr>
            <p:spPr>
              <a:xfrm rot="18900000" flipV="1">
                <a:off x="4988137" y="1254326"/>
                <a:ext cx="10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4" name="Group 1023"/>
            <p:cNvGrpSpPr>
              <a:grpSpLocks noChangeAspect="1"/>
            </p:cNvGrpSpPr>
            <p:nvPr/>
          </p:nvGrpSpPr>
          <p:grpSpPr>
            <a:xfrm>
              <a:off x="5042880" y="1759107"/>
              <a:ext cx="2322000" cy="1705773"/>
              <a:chOff x="555487" y="2282058"/>
              <a:chExt cx="3735662" cy="2744269"/>
            </a:xfrm>
          </p:grpSpPr>
          <p:cxnSp>
            <p:nvCxnSpPr>
              <p:cNvPr id="1025" name="Straight Connector 1024"/>
              <p:cNvCxnSpPr/>
              <p:nvPr/>
            </p:nvCxnSpPr>
            <p:spPr>
              <a:xfrm rot="10800000">
                <a:off x="2030702" y="5003833"/>
                <a:ext cx="396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6" name="Straight Connector 1025"/>
              <p:cNvCxnSpPr/>
              <p:nvPr/>
            </p:nvCxnSpPr>
            <p:spPr>
              <a:xfrm rot="10800000">
                <a:off x="2433132" y="5008159"/>
                <a:ext cx="396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Straight Connector 1026"/>
              <p:cNvCxnSpPr/>
              <p:nvPr/>
            </p:nvCxnSpPr>
            <p:spPr>
              <a:xfrm rot="16200000">
                <a:off x="4145380" y="2712612"/>
                <a:ext cx="288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8" name="Straight Connector 1027"/>
              <p:cNvCxnSpPr/>
              <p:nvPr/>
            </p:nvCxnSpPr>
            <p:spPr>
              <a:xfrm rot="10800000">
                <a:off x="3422248" y="2857496"/>
                <a:ext cx="864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Straight Connector 1028"/>
              <p:cNvCxnSpPr/>
              <p:nvPr/>
            </p:nvCxnSpPr>
            <p:spPr>
              <a:xfrm rot="10800000">
                <a:off x="3423980" y="2564414"/>
                <a:ext cx="864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" name="Straight Connector 1029"/>
              <p:cNvCxnSpPr/>
              <p:nvPr/>
            </p:nvCxnSpPr>
            <p:spPr>
              <a:xfrm rot="10800000">
                <a:off x="2033853" y="2480134"/>
                <a:ext cx="792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1030"/>
              <p:cNvCxnSpPr/>
              <p:nvPr/>
            </p:nvCxnSpPr>
            <p:spPr>
              <a:xfrm rot="16200000">
                <a:off x="1642050" y="2882859"/>
                <a:ext cx="792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Straight Connector 1031"/>
              <p:cNvCxnSpPr/>
              <p:nvPr/>
            </p:nvCxnSpPr>
            <p:spPr>
              <a:xfrm rot="16200000">
                <a:off x="2433024" y="2878517"/>
                <a:ext cx="792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/>
              <p:cNvCxnSpPr/>
              <p:nvPr/>
            </p:nvCxnSpPr>
            <p:spPr>
              <a:xfrm rot="10800000">
                <a:off x="2041527" y="3279169"/>
                <a:ext cx="792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Straight Connector 1033"/>
              <p:cNvCxnSpPr/>
              <p:nvPr/>
            </p:nvCxnSpPr>
            <p:spPr>
              <a:xfrm rot="10800000">
                <a:off x="2433376" y="2478292"/>
                <a:ext cx="918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5" name="Straight Connector 1034"/>
              <p:cNvCxnSpPr/>
              <p:nvPr/>
            </p:nvCxnSpPr>
            <p:spPr>
              <a:xfrm rot="10800000">
                <a:off x="1500167" y="2483278"/>
                <a:ext cx="918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6" name="Straight Connector 1035"/>
              <p:cNvCxnSpPr/>
              <p:nvPr/>
            </p:nvCxnSpPr>
            <p:spPr>
              <a:xfrm rot="16200000">
                <a:off x="1864080" y="4653657"/>
                <a:ext cx="684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Straight Connector 1036"/>
              <p:cNvCxnSpPr/>
              <p:nvPr/>
            </p:nvCxnSpPr>
            <p:spPr>
              <a:xfrm rot="16200000">
                <a:off x="2309640" y="4662939"/>
                <a:ext cx="684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Straight Connector 1037"/>
              <p:cNvCxnSpPr/>
              <p:nvPr/>
            </p:nvCxnSpPr>
            <p:spPr>
              <a:xfrm rot="10800000">
                <a:off x="2143108" y="4311657"/>
                <a:ext cx="288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Straight Connector 1038"/>
              <p:cNvCxnSpPr/>
              <p:nvPr/>
            </p:nvCxnSpPr>
            <p:spPr>
              <a:xfrm rot="10800000">
                <a:off x="2432318" y="4310049"/>
                <a:ext cx="288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Straight Connector 1039"/>
              <p:cNvCxnSpPr/>
              <p:nvPr/>
            </p:nvCxnSpPr>
            <p:spPr>
              <a:xfrm rot="16200000">
                <a:off x="1963108" y="4122662"/>
                <a:ext cx="36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Straight Connector 1040"/>
              <p:cNvCxnSpPr/>
              <p:nvPr/>
            </p:nvCxnSpPr>
            <p:spPr>
              <a:xfrm rot="16200000">
                <a:off x="2534612" y="4126061"/>
                <a:ext cx="36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Straight Connector 1041"/>
              <p:cNvCxnSpPr/>
              <p:nvPr/>
            </p:nvCxnSpPr>
            <p:spPr>
              <a:xfrm rot="10800000">
                <a:off x="2139710" y="3940812"/>
                <a:ext cx="288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Straight Connector 1042"/>
              <p:cNvCxnSpPr/>
              <p:nvPr/>
            </p:nvCxnSpPr>
            <p:spPr>
              <a:xfrm rot="10800000">
                <a:off x="2428920" y="3939204"/>
                <a:ext cx="288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Straight Connector 1043"/>
              <p:cNvCxnSpPr/>
              <p:nvPr/>
            </p:nvCxnSpPr>
            <p:spPr>
              <a:xfrm rot="16200000">
                <a:off x="1964678" y="3666926"/>
                <a:ext cx="54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Straight Connector 1044"/>
              <p:cNvCxnSpPr/>
              <p:nvPr/>
            </p:nvCxnSpPr>
            <p:spPr>
              <a:xfrm rot="16200000">
                <a:off x="2358084" y="3667142"/>
                <a:ext cx="54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6" name="Straight Connector 1045"/>
              <p:cNvCxnSpPr/>
              <p:nvPr/>
            </p:nvCxnSpPr>
            <p:spPr>
              <a:xfrm rot="1980000">
                <a:off x="2019591" y="3343062"/>
                <a:ext cx="234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7" name="Straight Connector 1046"/>
              <p:cNvCxnSpPr/>
              <p:nvPr/>
            </p:nvCxnSpPr>
            <p:spPr>
              <a:xfrm rot="19620000" flipV="1">
                <a:off x="2609209" y="3343811"/>
                <a:ext cx="234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Straight Connector 1047"/>
              <p:cNvCxnSpPr/>
              <p:nvPr/>
            </p:nvCxnSpPr>
            <p:spPr>
              <a:xfrm rot="10800000">
                <a:off x="2230861" y="3405948"/>
                <a:ext cx="396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9" name="Arc 1048"/>
              <p:cNvSpPr>
                <a:spLocks noChangeAspect="1"/>
              </p:cNvSpPr>
              <p:nvPr/>
            </p:nvSpPr>
            <p:spPr>
              <a:xfrm rot="10800000">
                <a:off x="3348158" y="2385618"/>
                <a:ext cx="180000" cy="180000"/>
              </a:xfrm>
              <a:prstGeom prst="arc">
                <a:avLst>
                  <a:gd name="adj1" fmla="val 16269280"/>
                  <a:gd name="adj2" fmla="val 21458383"/>
                </a:avLst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0" name="Arc 1049"/>
              <p:cNvSpPr>
                <a:spLocks noChangeAspect="1"/>
              </p:cNvSpPr>
              <p:nvPr/>
            </p:nvSpPr>
            <p:spPr>
              <a:xfrm rot="10800000" flipH="1">
                <a:off x="1316588" y="2389158"/>
                <a:ext cx="180000" cy="180000"/>
              </a:xfrm>
              <a:prstGeom prst="arc">
                <a:avLst>
                  <a:gd name="adj1" fmla="val 16269280"/>
                  <a:gd name="adj2" fmla="val 21458383"/>
                </a:avLst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51" name="Straight Connector 1050"/>
              <p:cNvCxnSpPr/>
              <p:nvPr/>
            </p:nvCxnSpPr>
            <p:spPr>
              <a:xfrm rot="10800000">
                <a:off x="555487" y="2571744"/>
                <a:ext cx="864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2" name="Straight Connector 1051"/>
              <p:cNvCxnSpPr/>
              <p:nvPr/>
            </p:nvCxnSpPr>
            <p:spPr>
              <a:xfrm rot="16200000">
                <a:off x="417881" y="2712547"/>
                <a:ext cx="288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3" name="Straight Connector 1052"/>
              <p:cNvCxnSpPr/>
              <p:nvPr/>
            </p:nvCxnSpPr>
            <p:spPr>
              <a:xfrm rot="10800000">
                <a:off x="557816" y="2854299"/>
                <a:ext cx="90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4" name="Straight Connector 1053"/>
              <p:cNvCxnSpPr/>
              <p:nvPr/>
            </p:nvCxnSpPr>
            <p:spPr>
              <a:xfrm rot="16200000">
                <a:off x="3323920" y="2946947"/>
                <a:ext cx="18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5" name="Straight Connector 1054"/>
              <p:cNvCxnSpPr/>
              <p:nvPr/>
            </p:nvCxnSpPr>
            <p:spPr>
              <a:xfrm rot="16200000">
                <a:off x="1363848" y="2944171"/>
                <a:ext cx="18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6" name="Straight Connector 1055"/>
              <p:cNvCxnSpPr/>
              <p:nvPr/>
            </p:nvCxnSpPr>
            <p:spPr>
              <a:xfrm rot="16200000" flipH="1">
                <a:off x="847260" y="3816420"/>
                <a:ext cx="1980000" cy="408532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7" name="Straight Connector 1056"/>
              <p:cNvCxnSpPr/>
              <p:nvPr/>
            </p:nvCxnSpPr>
            <p:spPr>
              <a:xfrm rot="5400000" flipH="1" flipV="1">
                <a:off x="2036585" y="3816250"/>
                <a:ext cx="1980000" cy="408532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8" name="Straight Connector 1057"/>
              <p:cNvCxnSpPr/>
              <p:nvPr/>
            </p:nvCxnSpPr>
            <p:spPr>
              <a:xfrm>
                <a:off x="1453848" y="3036283"/>
                <a:ext cx="18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9" name="Straight Connector 1058"/>
              <p:cNvCxnSpPr/>
              <p:nvPr/>
            </p:nvCxnSpPr>
            <p:spPr>
              <a:xfrm>
                <a:off x="3239798" y="3035540"/>
                <a:ext cx="18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0" name="Group 483"/>
              <p:cNvGrpSpPr/>
              <p:nvPr/>
            </p:nvGrpSpPr>
            <p:grpSpPr>
              <a:xfrm>
                <a:off x="918126" y="2450570"/>
                <a:ext cx="222929" cy="504000"/>
                <a:chOff x="3714744" y="961249"/>
                <a:chExt cx="222929" cy="504000"/>
              </a:xfrm>
            </p:grpSpPr>
            <p:cxnSp>
              <p:nvCxnSpPr>
                <p:cNvPr id="1207" name="Straight Connector 1206"/>
                <p:cNvCxnSpPr/>
                <p:nvPr/>
              </p:nvCxnSpPr>
              <p:spPr>
                <a:xfrm rot="5400000">
                  <a:off x="3576022" y="1213249"/>
                  <a:ext cx="50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8" name="Straight Connector 1207"/>
                <p:cNvCxnSpPr/>
                <p:nvPr/>
              </p:nvCxnSpPr>
              <p:spPr>
                <a:xfrm rot="5400000">
                  <a:off x="3579744" y="1222448"/>
                  <a:ext cx="27000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9" name="Straight Connector 1208"/>
                <p:cNvCxnSpPr/>
                <p:nvPr/>
              </p:nvCxnSpPr>
              <p:spPr>
                <a:xfrm rot="5400000">
                  <a:off x="3802673" y="1222448"/>
                  <a:ext cx="27000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1" name="Group 487"/>
              <p:cNvGrpSpPr/>
              <p:nvPr/>
            </p:nvGrpSpPr>
            <p:grpSpPr>
              <a:xfrm>
                <a:off x="3687984" y="2455628"/>
                <a:ext cx="222929" cy="504000"/>
                <a:chOff x="3714744" y="961249"/>
                <a:chExt cx="222929" cy="504000"/>
              </a:xfrm>
            </p:grpSpPr>
            <p:cxnSp>
              <p:nvCxnSpPr>
                <p:cNvPr id="1204" name="Straight Connector 1203"/>
                <p:cNvCxnSpPr/>
                <p:nvPr/>
              </p:nvCxnSpPr>
              <p:spPr>
                <a:xfrm rot="5400000">
                  <a:off x="3576022" y="1213249"/>
                  <a:ext cx="50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5" name="Straight Connector 1204"/>
                <p:cNvCxnSpPr/>
                <p:nvPr/>
              </p:nvCxnSpPr>
              <p:spPr>
                <a:xfrm rot="5400000">
                  <a:off x="3570744" y="1213608"/>
                  <a:ext cx="28800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6" name="Straight Connector 1205"/>
                <p:cNvCxnSpPr/>
                <p:nvPr/>
              </p:nvCxnSpPr>
              <p:spPr>
                <a:xfrm rot="5400000">
                  <a:off x="3793673" y="1213608"/>
                  <a:ext cx="28800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62" name="Straight Connector 1061"/>
              <p:cNvCxnSpPr/>
              <p:nvPr/>
            </p:nvCxnSpPr>
            <p:spPr>
              <a:xfrm rot="16200000">
                <a:off x="2263448" y="4661968"/>
                <a:ext cx="684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3" name="Straight Connector 1062"/>
              <p:cNvCxnSpPr/>
              <p:nvPr/>
            </p:nvCxnSpPr>
            <p:spPr>
              <a:xfrm rot="16200000">
                <a:off x="1914487" y="4653540"/>
                <a:ext cx="684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4" name="Straight Connector 1063"/>
              <p:cNvCxnSpPr/>
              <p:nvPr/>
            </p:nvCxnSpPr>
            <p:spPr>
              <a:xfrm>
                <a:off x="1745202" y="2601084"/>
                <a:ext cx="9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5" name="Straight Connector 1064"/>
              <p:cNvCxnSpPr/>
              <p:nvPr/>
            </p:nvCxnSpPr>
            <p:spPr>
              <a:xfrm>
                <a:off x="1652668" y="2599932"/>
                <a:ext cx="9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/>
              <p:cNvCxnSpPr/>
              <p:nvPr/>
            </p:nvCxnSpPr>
            <p:spPr>
              <a:xfrm rot="16200000">
                <a:off x="1514306" y="2619647"/>
                <a:ext cx="27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/>
              <p:cNvCxnSpPr/>
              <p:nvPr/>
            </p:nvCxnSpPr>
            <p:spPr>
              <a:xfrm rot="16200000">
                <a:off x="1700432" y="2616515"/>
                <a:ext cx="27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/>
              <p:cNvCxnSpPr/>
              <p:nvPr/>
            </p:nvCxnSpPr>
            <p:spPr>
              <a:xfrm>
                <a:off x="3124448" y="2594911"/>
                <a:ext cx="9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9" name="Straight Connector 1068"/>
              <p:cNvCxnSpPr/>
              <p:nvPr/>
            </p:nvCxnSpPr>
            <p:spPr>
              <a:xfrm>
                <a:off x="3031914" y="2593759"/>
                <a:ext cx="9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0" name="Straight Connector 1069"/>
              <p:cNvCxnSpPr/>
              <p:nvPr/>
            </p:nvCxnSpPr>
            <p:spPr>
              <a:xfrm rot="16200000">
                <a:off x="2893552" y="2613474"/>
                <a:ext cx="27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1" name="Straight Connector 1070"/>
              <p:cNvCxnSpPr/>
              <p:nvPr/>
            </p:nvCxnSpPr>
            <p:spPr>
              <a:xfrm rot="16200000">
                <a:off x="3079678" y="2610342"/>
                <a:ext cx="27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2" name="Straight Connector 1071"/>
              <p:cNvCxnSpPr/>
              <p:nvPr/>
            </p:nvCxnSpPr>
            <p:spPr>
              <a:xfrm>
                <a:off x="1743778" y="2694488"/>
                <a:ext cx="72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3" name="Straight Connector 1072"/>
              <p:cNvCxnSpPr/>
              <p:nvPr/>
            </p:nvCxnSpPr>
            <p:spPr>
              <a:xfrm>
                <a:off x="1675362" y="2695342"/>
                <a:ext cx="72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4" name="Straight Connector 1073"/>
              <p:cNvCxnSpPr/>
              <p:nvPr/>
            </p:nvCxnSpPr>
            <p:spPr>
              <a:xfrm rot="16200000">
                <a:off x="1509230" y="2644008"/>
                <a:ext cx="324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5" name="Straight Connector 1074"/>
              <p:cNvCxnSpPr/>
              <p:nvPr/>
            </p:nvCxnSpPr>
            <p:spPr>
              <a:xfrm rot="16200000">
                <a:off x="1651458" y="2647333"/>
                <a:ext cx="324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6" name="Straight Connector 1075"/>
              <p:cNvCxnSpPr/>
              <p:nvPr/>
            </p:nvCxnSpPr>
            <p:spPr>
              <a:xfrm>
                <a:off x="1649692" y="2746158"/>
                <a:ext cx="18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>
                <a:off x="3122114" y="2689512"/>
                <a:ext cx="72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3053698" y="2690366"/>
                <a:ext cx="72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/>
              <p:cNvCxnSpPr/>
              <p:nvPr/>
            </p:nvCxnSpPr>
            <p:spPr>
              <a:xfrm rot="16200000">
                <a:off x="2887566" y="2639032"/>
                <a:ext cx="324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/>
              <p:cNvCxnSpPr/>
              <p:nvPr/>
            </p:nvCxnSpPr>
            <p:spPr>
              <a:xfrm rot="16200000">
                <a:off x="3029794" y="2642357"/>
                <a:ext cx="324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/>
              <p:cNvCxnSpPr/>
              <p:nvPr/>
            </p:nvCxnSpPr>
            <p:spPr>
              <a:xfrm>
                <a:off x="3028028" y="2741182"/>
                <a:ext cx="18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 rot="5400000">
                <a:off x="1457800" y="2570058"/>
                <a:ext cx="57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 rot="5400000">
                <a:off x="2830782" y="2573992"/>
                <a:ext cx="57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 rot="1980000">
                <a:off x="1663995" y="2823865"/>
                <a:ext cx="9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 rot="19620000" flipV="1">
                <a:off x="1730494" y="2823867"/>
                <a:ext cx="9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 rot="1980000">
                <a:off x="3045488" y="2827190"/>
                <a:ext cx="9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 rot="19620000" flipV="1">
                <a:off x="3111987" y="2827192"/>
                <a:ext cx="9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8" name="Freeform 1087"/>
              <p:cNvSpPr/>
              <p:nvPr/>
            </p:nvSpPr>
            <p:spPr>
              <a:xfrm>
                <a:off x="558437" y="2850969"/>
                <a:ext cx="1387929" cy="1704702"/>
              </a:xfrm>
              <a:custGeom>
                <a:avLst/>
                <a:gdLst>
                  <a:gd name="connsiteX0" fmla="*/ 0 w 1387929"/>
                  <a:gd name="connsiteY0" fmla="*/ 3265 h 1704702"/>
                  <a:gd name="connsiteX1" fmla="*/ 898072 w 1387929"/>
                  <a:gd name="connsiteY1" fmla="*/ 0 h 1704702"/>
                  <a:gd name="connsiteX2" fmla="*/ 898072 w 1387929"/>
                  <a:gd name="connsiteY2" fmla="*/ 186145 h 1704702"/>
                  <a:gd name="connsiteX3" fmla="*/ 1077686 w 1387929"/>
                  <a:gd name="connsiteY3" fmla="*/ 186145 h 1704702"/>
                  <a:gd name="connsiteX4" fmla="*/ 1387929 w 1387929"/>
                  <a:gd name="connsiteY4" fmla="*/ 1704702 h 170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7929" h="1704702">
                    <a:moveTo>
                      <a:pt x="0" y="3265"/>
                    </a:moveTo>
                    <a:lnTo>
                      <a:pt x="898072" y="0"/>
                    </a:lnTo>
                    <a:lnTo>
                      <a:pt x="898072" y="186145"/>
                    </a:lnTo>
                    <a:lnTo>
                      <a:pt x="1077686" y="186145"/>
                    </a:lnTo>
                    <a:lnTo>
                      <a:pt x="1387929" y="1704702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9" name="Freeform 1088"/>
              <p:cNvSpPr/>
              <p:nvPr/>
            </p:nvSpPr>
            <p:spPr>
              <a:xfrm>
                <a:off x="1900646" y="2854234"/>
                <a:ext cx="2390503" cy="2152106"/>
              </a:xfrm>
              <a:custGeom>
                <a:avLst/>
                <a:gdLst>
                  <a:gd name="connsiteX0" fmla="*/ 0 w 2390503"/>
                  <a:gd name="connsiteY0" fmla="*/ 1482635 h 2152106"/>
                  <a:gd name="connsiteX1" fmla="*/ 140425 w 2390503"/>
                  <a:gd name="connsiteY1" fmla="*/ 2148840 h 2152106"/>
                  <a:gd name="connsiteX2" fmla="*/ 924197 w 2390503"/>
                  <a:gd name="connsiteY2" fmla="*/ 2152106 h 2152106"/>
                  <a:gd name="connsiteX3" fmla="*/ 1332411 w 2390503"/>
                  <a:gd name="connsiteY3" fmla="*/ 182880 h 2152106"/>
                  <a:gd name="connsiteX4" fmla="*/ 1515291 w 2390503"/>
                  <a:gd name="connsiteY4" fmla="*/ 182880 h 2152106"/>
                  <a:gd name="connsiteX5" fmla="*/ 1512025 w 2390503"/>
                  <a:gd name="connsiteY5" fmla="*/ 0 h 2152106"/>
                  <a:gd name="connsiteX6" fmla="*/ 2390503 w 2390503"/>
                  <a:gd name="connsiteY6" fmla="*/ 0 h 2152106"/>
                  <a:gd name="connsiteX7" fmla="*/ 2390503 w 2390503"/>
                  <a:gd name="connsiteY7" fmla="*/ 0 h 215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0503" h="2152106">
                    <a:moveTo>
                      <a:pt x="0" y="1482635"/>
                    </a:moveTo>
                    <a:lnTo>
                      <a:pt x="140425" y="2148840"/>
                    </a:lnTo>
                    <a:lnTo>
                      <a:pt x="924197" y="2152106"/>
                    </a:lnTo>
                    <a:lnTo>
                      <a:pt x="1332411" y="182880"/>
                    </a:lnTo>
                    <a:lnTo>
                      <a:pt x="1515291" y="182880"/>
                    </a:lnTo>
                    <a:cubicBezTo>
                      <a:pt x="1514202" y="121920"/>
                      <a:pt x="1513114" y="60960"/>
                      <a:pt x="1512025" y="0"/>
                    </a:cubicBezTo>
                    <a:lnTo>
                      <a:pt x="2390503" y="0"/>
                    </a:lnTo>
                    <a:lnTo>
                      <a:pt x="2390503" y="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0" name="Freeform 1089"/>
              <p:cNvSpPr/>
              <p:nvPr/>
            </p:nvSpPr>
            <p:spPr>
              <a:xfrm>
                <a:off x="558437" y="2478677"/>
                <a:ext cx="3729446" cy="378823"/>
              </a:xfrm>
              <a:custGeom>
                <a:avLst/>
                <a:gdLst>
                  <a:gd name="connsiteX0" fmla="*/ 0 w 3729446"/>
                  <a:gd name="connsiteY0" fmla="*/ 372292 h 378823"/>
                  <a:gd name="connsiteX1" fmla="*/ 3266 w 3729446"/>
                  <a:gd name="connsiteY1" fmla="*/ 91440 h 378823"/>
                  <a:gd name="connsiteX2" fmla="*/ 849086 w 3729446"/>
                  <a:gd name="connsiteY2" fmla="*/ 94706 h 378823"/>
                  <a:gd name="connsiteX3" fmla="*/ 937260 w 3729446"/>
                  <a:gd name="connsiteY3" fmla="*/ 3266 h 378823"/>
                  <a:gd name="connsiteX4" fmla="*/ 2785654 w 3729446"/>
                  <a:gd name="connsiteY4" fmla="*/ 0 h 378823"/>
                  <a:gd name="connsiteX5" fmla="*/ 2873829 w 3729446"/>
                  <a:gd name="connsiteY5" fmla="*/ 88174 h 378823"/>
                  <a:gd name="connsiteX6" fmla="*/ 3729446 w 3729446"/>
                  <a:gd name="connsiteY6" fmla="*/ 84909 h 378823"/>
                  <a:gd name="connsiteX7" fmla="*/ 3729446 w 3729446"/>
                  <a:gd name="connsiteY7" fmla="*/ 378823 h 378823"/>
                  <a:gd name="connsiteX0" fmla="*/ 0 w 3729446"/>
                  <a:gd name="connsiteY0" fmla="*/ 372292 h 378823"/>
                  <a:gd name="connsiteX1" fmla="*/ 3266 w 3729446"/>
                  <a:gd name="connsiteY1" fmla="*/ 91440 h 378823"/>
                  <a:gd name="connsiteX2" fmla="*/ 849086 w 3729446"/>
                  <a:gd name="connsiteY2" fmla="*/ 94706 h 378823"/>
                  <a:gd name="connsiteX3" fmla="*/ 937260 w 3729446"/>
                  <a:gd name="connsiteY3" fmla="*/ 3266 h 378823"/>
                  <a:gd name="connsiteX4" fmla="*/ 2785654 w 3729446"/>
                  <a:gd name="connsiteY4" fmla="*/ 0 h 378823"/>
                  <a:gd name="connsiteX5" fmla="*/ 2873829 w 3729446"/>
                  <a:gd name="connsiteY5" fmla="*/ 88174 h 378823"/>
                  <a:gd name="connsiteX6" fmla="*/ 3729446 w 3729446"/>
                  <a:gd name="connsiteY6" fmla="*/ 84909 h 378823"/>
                  <a:gd name="connsiteX7" fmla="*/ 3729446 w 3729446"/>
                  <a:gd name="connsiteY7" fmla="*/ 378823 h 378823"/>
                  <a:gd name="connsiteX0" fmla="*/ 0 w 3729446"/>
                  <a:gd name="connsiteY0" fmla="*/ 372292 h 378823"/>
                  <a:gd name="connsiteX1" fmla="*/ 3266 w 3729446"/>
                  <a:gd name="connsiteY1" fmla="*/ 91440 h 378823"/>
                  <a:gd name="connsiteX2" fmla="*/ 849086 w 3729446"/>
                  <a:gd name="connsiteY2" fmla="*/ 94706 h 378823"/>
                  <a:gd name="connsiteX3" fmla="*/ 937260 w 3729446"/>
                  <a:gd name="connsiteY3" fmla="*/ 3266 h 378823"/>
                  <a:gd name="connsiteX4" fmla="*/ 2785654 w 3729446"/>
                  <a:gd name="connsiteY4" fmla="*/ 0 h 378823"/>
                  <a:gd name="connsiteX5" fmla="*/ 2873829 w 3729446"/>
                  <a:gd name="connsiteY5" fmla="*/ 88174 h 378823"/>
                  <a:gd name="connsiteX6" fmla="*/ 3729446 w 3729446"/>
                  <a:gd name="connsiteY6" fmla="*/ 84909 h 378823"/>
                  <a:gd name="connsiteX7" fmla="*/ 3729446 w 3729446"/>
                  <a:gd name="connsiteY7" fmla="*/ 378823 h 378823"/>
                  <a:gd name="connsiteX0" fmla="*/ 0 w 3729446"/>
                  <a:gd name="connsiteY0" fmla="*/ 372292 h 378823"/>
                  <a:gd name="connsiteX1" fmla="*/ 3266 w 3729446"/>
                  <a:gd name="connsiteY1" fmla="*/ 91440 h 378823"/>
                  <a:gd name="connsiteX2" fmla="*/ 849086 w 3729446"/>
                  <a:gd name="connsiteY2" fmla="*/ 94706 h 378823"/>
                  <a:gd name="connsiteX3" fmla="*/ 937260 w 3729446"/>
                  <a:gd name="connsiteY3" fmla="*/ 3266 h 378823"/>
                  <a:gd name="connsiteX4" fmla="*/ 2785654 w 3729446"/>
                  <a:gd name="connsiteY4" fmla="*/ 0 h 378823"/>
                  <a:gd name="connsiteX5" fmla="*/ 2873829 w 3729446"/>
                  <a:gd name="connsiteY5" fmla="*/ 88174 h 378823"/>
                  <a:gd name="connsiteX6" fmla="*/ 3729446 w 3729446"/>
                  <a:gd name="connsiteY6" fmla="*/ 84909 h 378823"/>
                  <a:gd name="connsiteX7" fmla="*/ 3729446 w 3729446"/>
                  <a:gd name="connsiteY7" fmla="*/ 378823 h 378823"/>
                  <a:gd name="connsiteX0" fmla="*/ 0 w 3729446"/>
                  <a:gd name="connsiteY0" fmla="*/ 372292 h 378823"/>
                  <a:gd name="connsiteX1" fmla="*/ 3266 w 3729446"/>
                  <a:gd name="connsiteY1" fmla="*/ 91440 h 378823"/>
                  <a:gd name="connsiteX2" fmla="*/ 849086 w 3729446"/>
                  <a:gd name="connsiteY2" fmla="*/ 94706 h 378823"/>
                  <a:gd name="connsiteX3" fmla="*/ 937260 w 3729446"/>
                  <a:gd name="connsiteY3" fmla="*/ 3266 h 378823"/>
                  <a:gd name="connsiteX4" fmla="*/ 2785654 w 3729446"/>
                  <a:gd name="connsiteY4" fmla="*/ 0 h 378823"/>
                  <a:gd name="connsiteX5" fmla="*/ 2873829 w 3729446"/>
                  <a:gd name="connsiteY5" fmla="*/ 88174 h 378823"/>
                  <a:gd name="connsiteX6" fmla="*/ 3729446 w 3729446"/>
                  <a:gd name="connsiteY6" fmla="*/ 84909 h 378823"/>
                  <a:gd name="connsiteX7" fmla="*/ 3729446 w 3729446"/>
                  <a:gd name="connsiteY7" fmla="*/ 378823 h 378823"/>
                  <a:gd name="connsiteX0" fmla="*/ 0 w 3729446"/>
                  <a:gd name="connsiteY0" fmla="*/ 372292 h 378823"/>
                  <a:gd name="connsiteX1" fmla="*/ 3266 w 3729446"/>
                  <a:gd name="connsiteY1" fmla="*/ 91440 h 378823"/>
                  <a:gd name="connsiteX2" fmla="*/ 849086 w 3729446"/>
                  <a:gd name="connsiteY2" fmla="*/ 94706 h 378823"/>
                  <a:gd name="connsiteX3" fmla="*/ 937260 w 3729446"/>
                  <a:gd name="connsiteY3" fmla="*/ 3266 h 378823"/>
                  <a:gd name="connsiteX4" fmla="*/ 2785654 w 3729446"/>
                  <a:gd name="connsiteY4" fmla="*/ 0 h 378823"/>
                  <a:gd name="connsiteX5" fmla="*/ 2873829 w 3729446"/>
                  <a:gd name="connsiteY5" fmla="*/ 88174 h 378823"/>
                  <a:gd name="connsiteX6" fmla="*/ 3729446 w 3729446"/>
                  <a:gd name="connsiteY6" fmla="*/ 84909 h 378823"/>
                  <a:gd name="connsiteX7" fmla="*/ 3729446 w 3729446"/>
                  <a:gd name="connsiteY7" fmla="*/ 378823 h 378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29446" h="378823">
                    <a:moveTo>
                      <a:pt x="0" y="372292"/>
                    </a:moveTo>
                    <a:cubicBezTo>
                      <a:pt x="1089" y="278675"/>
                      <a:pt x="2177" y="185057"/>
                      <a:pt x="3266" y="91440"/>
                    </a:cubicBezTo>
                    <a:lnTo>
                      <a:pt x="849086" y="94706"/>
                    </a:lnTo>
                    <a:cubicBezTo>
                      <a:pt x="942180" y="65865"/>
                      <a:pt x="917014" y="53548"/>
                      <a:pt x="937260" y="3266"/>
                    </a:cubicBezTo>
                    <a:lnTo>
                      <a:pt x="2785654" y="0"/>
                    </a:lnTo>
                    <a:cubicBezTo>
                      <a:pt x="2812128" y="73981"/>
                      <a:pt x="2830510" y="76526"/>
                      <a:pt x="2873829" y="88174"/>
                    </a:cubicBezTo>
                    <a:lnTo>
                      <a:pt x="3729446" y="84909"/>
                    </a:lnTo>
                    <a:lnTo>
                      <a:pt x="3729446" y="378823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1" name="Freeform 1090"/>
              <p:cNvSpPr/>
              <p:nvPr/>
            </p:nvSpPr>
            <p:spPr>
              <a:xfrm>
                <a:off x="2036815" y="2478847"/>
                <a:ext cx="203682" cy="2526518"/>
              </a:xfrm>
              <a:custGeom>
                <a:avLst/>
                <a:gdLst>
                  <a:gd name="connsiteX0" fmla="*/ 0 w 203682"/>
                  <a:gd name="connsiteY0" fmla="*/ 0 h 2526518"/>
                  <a:gd name="connsiteX1" fmla="*/ 0 w 203682"/>
                  <a:gd name="connsiteY1" fmla="*/ 801726 h 2526518"/>
                  <a:gd name="connsiteX2" fmla="*/ 203682 w 203682"/>
                  <a:gd name="connsiteY2" fmla="*/ 936069 h 2526518"/>
                  <a:gd name="connsiteX3" fmla="*/ 203682 w 203682"/>
                  <a:gd name="connsiteY3" fmla="*/ 1464774 h 2526518"/>
                  <a:gd name="connsiteX4" fmla="*/ 108341 w 203682"/>
                  <a:gd name="connsiteY4" fmla="*/ 1460440 h 2526518"/>
                  <a:gd name="connsiteX5" fmla="*/ 108341 w 203682"/>
                  <a:gd name="connsiteY5" fmla="*/ 1833134 h 2526518"/>
                  <a:gd name="connsiteX6" fmla="*/ 177680 w 203682"/>
                  <a:gd name="connsiteY6" fmla="*/ 1833134 h 2526518"/>
                  <a:gd name="connsiteX7" fmla="*/ 173346 w 203682"/>
                  <a:gd name="connsiteY7" fmla="*/ 2526518 h 252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682" h="2526518">
                    <a:moveTo>
                      <a:pt x="0" y="0"/>
                    </a:moveTo>
                    <a:lnTo>
                      <a:pt x="0" y="801726"/>
                    </a:lnTo>
                    <a:lnTo>
                      <a:pt x="203682" y="936069"/>
                    </a:lnTo>
                    <a:lnTo>
                      <a:pt x="203682" y="1464774"/>
                    </a:lnTo>
                    <a:lnTo>
                      <a:pt x="108341" y="1460440"/>
                    </a:lnTo>
                    <a:lnTo>
                      <a:pt x="108341" y="1833134"/>
                    </a:lnTo>
                    <a:lnTo>
                      <a:pt x="177680" y="1833134"/>
                    </a:lnTo>
                    <a:cubicBezTo>
                      <a:pt x="176235" y="2064262"/>
                      <a:pt x="174791" y="2295390"/>
                      <a:pt x="173346" y="2526518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2" name="Freeform 1091"/>
              <p:cNvSpPr/>
              <p:nvPr/>
            </p:nvSpPr>
            <p:spPr>
              <a:xfrm flipH="1">
                <a:off x="2627802" y="2478636"/>
                <a:ext cx="203682" cy="2526518"/>
              </a:xfrm>
              <a:custGeom>
                <a:avLst/>
                <a:gdLst>
                  <a:gd name="connsiteX0" fmla="*/ 0 w 203682"/>
                  <a:gd name="connsiteY0" fmla="*/ 0 h 2526518"/>
                  <a:gd name="connsiteX1" fmla="*/ 0 w 203682"/>
                  <a:gd name="connsiteY1" fmla="*/ 801726 h 2526518"/>
                  <a:gd name="connsiteX2" fmla="*/ 203682 w 203682"/>
                  <a:gd name="connsiteY2" fmla="*/ 936069 h 2526518"/>
                  <a:gd name="connsiteX3" fmla="*/ 203682 w 203682"/>
                  <a:gd name="connsiteY3" fmla="*/ 1464774 h 2526518"/>
                  <a:gd name="connsiteX4" fmla="*/ 108341 w 203682"/>
                  <a:gd name="connsiteY4" fmla="*/ 1460440 h 2526518"/>
                  <a:gd name="connsiteX5" fmla="*/ 108341 w 203682"/>
                  <a:gd name="connsiteY5" fmla="*/ 1833134 h 2526518"/>
                  <a:gd name="connsiteX6" fmla="*/ 177680 w 203682"/>
                  <a:gd name="connsiteY6" fmla="*/ 1833134 h 2526518"/>
                  <a:gd name="connsiteX7" fmla="*/ 173346 w 203682"/>
                  <a:gd name="connsiteY7" fmla="*/ 2526518 h 252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682" h="2526518">
                    <a:moveTo>
                      <a:pt x="0" y="0"/>
                    </a:moveTo>
                    <a:lnTo>
                      <a:pt x="0" y="801726"/>
                    </a:lnTo>
                    <a:lnTo>
                      <a:pt x="203682" y="936069"/>
                    </a:lnTo>
                    <a:lnTo>
                      <a:pt x="203682" y="1464774"/>
                    </a:lnTo>
                    <a:lnTo>
                      <a:pt x="108341" y="1460440"/>
                    </a:lnTo>
                    <a:lnTo>
                      <a:pt x="108341" y="1833134"/>
                    </a:lnTo>
                    <a:lnTo>
                      <a:pt x="177680" y="1833134"/>
                    </a:lnTo>
                    <a:cubicBezTo>
                      <a:pt x="176235" y="2064262"/>
                      <a:pt x="174791" y="2295390"/>
                      <a:pt x="173346" y="2526518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3" name="Straight Connector 1092"/>
              <p:cNvCxnSpPr>
                <a:stCxn id="1091" idx="1"/>
                <a:endCxn id="1092" idx="1"/>
              </p:cNvCxnSpPr>
              <p:nvPr/>
            </p:nvCxnSpPr>
            <p:spPr>
              <a:xfrm flipV="1">
                <a:off x="2036815" y="3280362"/>
                <a:ext cx="794669" cy="2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4" name="Straight Connector 1093"/>
              <p:cNvCxnSpPr>
                <a:stCxn id="1091" idx="2"/>
                <a:endCxn id="1092" idx="2"/>
              </p:cNvCxnSpPr>
              <p:nvPr/>
            </p:nvCxnSpPr>
            <p:spPr>
              <a:xfrm flipV="1">
                <a:off x="2240497" y="3414705"/>
                <a:ext cx="387305" cy="2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5" name="Straight Connector 1094"/>
              <p:cNvCxnSpPr>
                <a:stCxn id="1091" idx="3"/>
                <a:endCxn id="1092" idx="3"/>
              </p:cNvCxnSpPr>
              <p:nvPr/>
            </p:nvCxnSpPr>
            <p:spPr>
              <a:xfrm flipV="1">
                <a:off x="2240497" y="3943410"/>
                <a:ext cx="387305" cy="2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6" name="Straight Connector 1095"/>
              <p:cNvCxnSpPr>
                <a:stCxn id="1091" idx="6"/>
                <a:endCxn id="1092" idx="6"/>
              </p:cNvCxnSpPr>
              <p:nvPr/>
            </p:nvCxnSpPr>
            <p:spPr>
              <a:xfrm flipV="1">
                <a:off x="2214495" y="4311770"/>
                <a:ext cx="439309" cy="2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7" name="Straight Connector 1096"/>
              <p:cNvCxnSpPr/>
              <p:nvPr/>
            </p:nvCxnSpPr>
            <p:spPr>
              <a:xfrm rot="5400000" flipV="1">
                <a:off x="1922419" y="4654155"/>
                <a:ext cx="684000" cy="2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8" name="Straight Connector 1097"/>
              <p:cNvCxnSpPr/>
              <p:nvPr/>
            </p:nvCxnSpPr>
            <p:spPr>
              <a:xfrm rot="5400000" flipV="1">
                <a:off x="2266396" y="4667867"/>
                <a:ext cx="684000" cy="2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9" name="Straight Connector 1098"/>
              <p:cNvCxnSpPr/>
              <p:nvPr/>
            </p:nvCxnSpPr>
            <p:spPr>
              <a:xfrm rot="5400000" flipV="1">
                <a:off x="789434" y="2715348"/>
                <a:ext cx="270000" cy="2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0" name="Straight Connector 1099"/>
              <p:cNvCxnSpPr/>
              <p:nvPr/>
            </p:nvCxnSpPr>
            <p:spPr>
              <a:xfrm rot="5400000" flipV="1">
                <a:off x="1007870" y="2710973"/>
                <a:ext cx="270000" cy="2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1" name="Straight Connector 1100"/>
              <p:cNvCxnSpPr/>
              <p:nvPr/>
            </p:nvCxnSpPr>
            <p:spPr>
              <a:xfrm rot="5400000" flipV="1">
                <a:off x="3558180" y="2711724"/>
                <a:ext cx="270000" cy="2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2" name="Straight Connector 1101"/>
              <p:cNvCxnSpPr/>
              <p:nvPr/>
            </p:nvCxnSpPr>
            <p:spPr>
              <a:xfrm rot="5400000" flipV="1">
                <a:off x="3776616" y="2707349"/>
                <a:ext cx="270000" cy="2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03" name="Group 536"/>
              <p:cNvGrpSpPr/>
              <p:nvPr/>
            </p:nvGrpSpPr>
            <p:grpSpPr>
              <a:xfrm>
                <a:off x="1648960" y="2474097"/>
                <a:ext cx="186126" cy="351625"/>
                <a:chOff x="1142590" y="3369398"/>
                <a:chExt cx="186126" cy="351625"/>
              </a:xfrm>
            </p:grpSpPr>
            <p:cxnSp>
              <p:nvCxnSpPr>
                <p:cNvPr id="1197" name="Straight Connector 1196"/>
                <p:cNvCxnSpPr/>
                <p:nvPr/>
              </p:nvCxnSpPr>
              <p:spPr>
                <a:xfrm rot="16200000">
                  <a:off x="1007590" y="3516803"/>
                  <a:ext cx="27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8" name="Straight Connector 1197"/>
                <p:cNvCxnSpPr/>
                <p:nvPr/>
              </p:nvCxnSpPr>
              <p:spPr>
                <a:xfrm rot="16200000">
                  <a:off x="1193716" y="3513671"/>
                  <a:ext cx="27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9" name="Straight Connector 1198"/>
                <p:cNvCxnSpPr/>
                <p:nvPr/>
              </p:nvCxnSpPr>
              <p:spPr>
                <a:xfrm rot="16200000">
                  <a:off x="1002514" y="3541164"/>
                  <a:ext cx="32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0" name="Straight Connector 1199"/>
                <p:cNvCxnSpPr/>
                <p:nvPr/>
              </p:nvCxnSpPr>
              <p:spPr>
                <a:xfrm rot="16200000">
                  <a:off x="1144742" y="3531398"/>
                  <a:ext cx="32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1" name="Straight Connector 1200"/>
                <p:cNvCxnSpPr/>
                <p:nvPr/>
              </p:nvCxnSpPr>
              <p:spPr>
                <a:xfrm>
                  <a:off x="1142976" y="3643314"/>
                  <a:ext cx="1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2" name="Straight Connector 1201"/>
                <p:cNvCxnSpPr/>
                <p:nvPr/>
              </p:nvCxnSpPr>
              <p:spPr>
                <a:xfrm rot="1980000">
                  <a:off x="1157279" y="3721021"/>
                  <a:ext cx="9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3" name="Straight Connector 1202"/>
                <p:cNvCxnSpPr/>
                <p:nvPr/>
              </p:nvCxnSpPr>
              <p:spPr>
                <a:xfrm rot="19620000" flipV="1">
                  <a:off x="1223778" y="3721023"/>
                  <a:ext cx="9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4" name="Group 544"/>
              <p:cNvGrpSpPr/>
              <p:nvPr/>
            </p:nvGrpSpPr>
            <p:grpSpPr>
              <a:xfrm>
                <a:off x="3029954" y="2476212"/>
                <a:ext cx="186126" cy="351625"/>
                <a:chOff x="1142590" y="3369398"/>
                <a:chExt cx="186126" cy="351625"/>
              </a:xfrm>
            </p:grpSpPr>
            <p:cxnSp>
              <p:nvCxnSpPr>
                <p:cNvPr id="1190" name="Straight Connector 1189"/>
                <p:cNvCxnSpPr/>
                <p:nvPr/>
              </p:nvCxnSpPr>
              <p:spPr>
                <a:xfrm rot="16200000">
                  <a:off x="1007590" y="3516803"/>
                  <a:ext cx="27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1" name="Straight Connector 1190"/>
                <p:cNvCxnSpPr/>
                <p:nvPr/>
              </p:nvCxnSpPr>
              <p:spPr>
                <a:xfrm rot="16200000">
                  <a:off x="1193716" y="3513671"/>
                  <a:ext cx="27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2" name="Straight Connector 1191"/>
                <p:cNvCxnSpPr/>
                <p:nvPr/>
              </p:nvCxnSpPr>
              <p:spPr>
                <a:xfrm rot="16200000">
                  <a:off x="1005473" y="3535246"/>
                  <a:ext cx="32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3" name="Straight Connector 1192"/>
                <p:cNvCxnSpPr/>
                <p:nvPr/>
              </p:nvCxnSpPr>
              <p:spPr>
                <a:xfrm rot="16200000">
                  <a:off x="1144742" y="3531398"/>
                  <a:ext cx="32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4" name="Straight Connector 1193"/>
                <p:cNvCxnSpPr/>
                <p:nvPr/>
              </p:nvCxnSpPr>
              <p:spPr>
                <a:xfrm>
                  <a:off x="1142976" y="3643314"/>
                  <a:ext cx="1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5" name="Straight Connector 1194"/>
                <p:cNvCxnSpPr/>
                <p:nvPr/>
              </p:nvCxnSpPr>
              <p:spPr>
                <a:xfrm rot="1980000">
                  <a:off x="1157279" y="3721021"/>
                  <a:ext cx="9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6" name="Straight Connector 1195"/>
                <p:cNvCxnSpPr/>
                <p:nvPr/>
              </p:nvCxnSpPr>
              <p:spPr>
                <a:xfrm rot="19620000" flipV="1">
                  <a:off x="1223778" y="3721023"/>
                  <a:ext cx="9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05" name="Straight Connector 1104"/>
              <p:cNvCxnSpPr/>
              <p:nvPr/>
            </p:nvCxnSpPr>
            <p:spPr>
              <a:xfrm rot="2700000" flipV="1">
                <a:off x="4033768" y="2673567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6" name="Straight Connector 1105"/>
              <p:cNvCxnSpPr/>
              <p:nvPr/>
            </p:nvCxnSpPr>
            <p:spPr>
              <a:xfrm rot="2700000" flipV="1">
                <a:off x="4161634" y="2614634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7" name="Straight Connector 1106"/>
              <p:cNvCxnSpPr/>
              <p:nvPr/>
            </p:nvCxnSpPr>
            <p:spPr>
              <a:xfrm rot="2700000" flipV="1">
                <a:off x="3876224" y="2751369"/>
                <a:ext cx="30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8" name="Straight Connector 1107"/>
              <p:cNvCxnSpPr/>
              <p:nvPr/>
            </p:nvCxnSpPr>
            <p:spPr>
              <a:xfrm rot="13500000" flipV="1">
                <a:off x="3901476" y="2706822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9" name="Straight Connector 1108"/>
              <p:cNvCxnSpPr/>
              <p:nvPr/>
            </p:nvCxnSpPr>
            <p:spPr>
              <a:xfrm rot="2700000" flipV="1">
                <a:off x="3895936" y="2805642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0" name="Straight Connector 1109"/>
              <p:cNvCxnSpPr/>
              <p:nvPr/>
            </p:nvCxnSpPr>
            <p:spPr>
              <a:xfrm rot="2700000" flipV="1">
                <a:off x="3427540" y="2683942"/>
                <a:ext cx="30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1" name="Straight Connector 1110"/>
              <p:cNvCxnSpPr/>
              <p:nvPr/>
            </p:nvCxnSpPr>
            <p:spPr>
              <a:xfrm rot="2700000" flipV="1">
                <a:off x="3558042" y="2618645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2" name="Straight Connector 1111"/>
              <p:cNvCxnSpPr/>
              <p:nvPr/>
            </p:nvCxnSpPr>
            <p:spPr>
              <a:xfrm rot="13500000" flipV="1">
                <a:off x="3163158" y="2696873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3" name="Straight Connector 1112"/>
              <p:cNvCxnSpPr/>
              <p:nvPr/>
            </p:nvCxnSpPr>
            <p:spPr>
              <a:xfrm rot="13500000" flipV="1">
                <a:off x="3190336" y="2666285"/>
                <a:ext cx="52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4" name="Straight Connector 1113"/>
              <p:cNvCxnSpPr/>
              <p:nvPr/>
            </p:nvCxnSpPr>
            <p:spPr>
              <a:xfrm rot="13500000" flipV="1">
                <a:off x="3182855" y="2752109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5" name="Straight Connector 1114"/>
              <p:cNvCxnSpPr/>
              <p:nvPr/>
            </p:nvCxnSpPr>
            <p:spPr>
              <a:xfrm rot="2700000" flipV="1">
                <a:off x="3128454" y="2925885"/>
                <a:ext cx="30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 rot="13500000" flipV="1">
                <a:off x="3175474" y="2840106"/>
                <a:ext cx="27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 rot="13500000" flipV="1">
                <a:off x="2759855" y="2880577"/>
                <a:ext cx="54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rot="13500000" flipV="1">
                <a:off x="2732942" y="2806537"/>
                <a:ext cx="64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 rot="13500000" flipV="1">
                <a:off x="2756235" y="2959452"/>
                <a:ext cx="52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 rot="13500000" flipV="1">
                <a:off x="2787235" y="2578064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>
              <a:xfrm rot="13500000" flipV="1">
                <a:off x="2906896" y="2530221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 rot="13500000" flipV="1">
                <a:off x="2768425" y="3129265"/>
                <a:ext cx="46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3" name="Straight Connector 1122"/>
              <p:cNvCxnSpPr/>
              <p:nvPr/>
            </p:nvCxnSpPr>
            <p:spPr>
              <a:xfrm rot="13500000" flipV="1">
                <a:off x="2760421" y="3050949"/>
                <a:ext cx="50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4" name="Straight Connector 1123"/>
              <p:cNvCxnSpPr/>
              <p:nvPr/>
            </p:nvCxnSpPr>
            <p:spPr>
              <a:xfrm rot="13500000" flipV="1">
                <a:off x="2771174" y="3206485"/>
                <a:ext cx="45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5" name="Straight Connector 1124"/>
              <p:cNvCxnSpPr/>
              <p:nvPr/>
            </p:nvCxnSpPr>
            <p:spPr>
              <a:xfrm rot="13500000" flipV="1">
                <a:off x="2785711" y="3373827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6" name="Straight Connector 1125"/>
              <p:cNvCxnSpPr/>
              <p:nvPr/>
            </p:nvCxnSpPr>
            <p:spPr>
              <a:xfrm rot="13500000" flipV="1">
                <a:off x="2773696" y="3291500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7" name="Straight Connector 1126"/>
              <p:cNvCxnSpPr/>
              <p:nvPr/>
            </p:nvCxnSpPr>
            <p:spPr>
              <a:xfrm rot="13500000" flipV="1">
                <a:off x="2757732" y="3438319"/>
                <a:ext cx="41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8" name="Straight Connector 1127"/>
              <p:cNvCxnSpPr/>
              <p:nvPr/>
            </p:nvCxnSpPr>
            <p:spPr>
              <a:xfrm rot="13500000" flipV="1">
                <a:off x="2696404" y="3493113"/>
                <a:ext cx="46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9" name="Straight Connector 1128"/>
              <p:cNvCxnSpPr/>
              <p:nvPr/>
            </p:nvCxnSpPr>
            <p:spPr>
              <a:xfrm rot="13500000" flipV="1">
                <a:off x="2572665" y="3603179"/>
                <a:ext cx="57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0" name="Straight Connector 1129"/>
              <p:cNvCxnSpPr/>
              <p:nvPr/>
            </p:nvCxnSpPr>
            <p:spPr>
              <a:xfrm rot="13500000" flipV="1">
                <a:off x="2622106" y="3546308"/>
                <a:ext cx="54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1" name="Straight Connector 1130"/>
              <p:cNvCxnSpPr/>
              <p:nvPr/>
            </p:nvCxnSpPr>
            <p:spPr>
              <a:xfrm rot="13500000" flipV="1">
                <a:off x="2544686" y="3667671"/>
                <a:ext cx="59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2" name="Straight Connector 1131"/>
              <p:cNvCxnSpPr/>
              <p:nvPr/>
            </p:nvCxnSpPr>
            <p:spPr>
              <a:xfrm rot="13500000" flipV="1">
                <a:off x="2540804" y="3742827"/>
                <a:ext cx="57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3" name="Straight Connector 1132"/>
              <p:cNvCxnSpPr/>
              <p:nvPr/>
            </p:nvCxnSpPr>
            <p:spPr>
              <a:xfrm rot="13500000" flipV="1">
                <a:off x="2558917" y="3826411"/>
                <a:ext cx="54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4" name="Straight Connector 1133"/>
              <p:cNvCxnSpPr/>
              <p:nvPr/>
            </p:nvCxnSpPr>
            <p:spPr>
              <a:xfrm rot="13500000" flipV="1">
                <a:off x="2559045" y="3906661"/>
                <a:ext cx="52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 rot="13500000" flipV="1">
                <a:off x="2669777" y="4116198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 rot="13500000" flipV="1">
                <a:off x="2546203" y="3985312"/>
                <a:ext cx="52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/>
              <p:cNvCxnSpPr/>
              <p:nvPr/>
            </p:nvCxnSpPr>
            <p:spPr>
              <a:xfrm rot="13500000" flipV="1">
                <a:off x="2683879" y="4195771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/>
              <p:cNvCxnSpPr/>
              <p:nvPr/>
            </p:nvCxnSpPr>
            <p:spPr>
              <a:xfrm rot="13500000" flipV="1">
                <a:off x="2668418" y="4268734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Straight Connector 1138"/>
              <p:cNvCxnSpPr/>
              <p:nvPr/>
            </p:nvCxnSpPr>
            <p:spPr>
              <a:xfrm rot="13500000" flipV="1">
                <a:off x="2686531" y="4352318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Connector 1139"/>
              <p:cNvCxnSpPr/>
              <p:nvPr/>
            </p:nvCxnSpPr>
            <p:spPr>
              <a:xfrm rot="13500000" flipV="1">
                <a:off x="2667284" y="4422193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Connector 1140"/>
              <p:cNvCxnSpPr/>
              <p:nvPr/>
            </p:nvCxnSpPr>
            <p:spPr>
              <a:xfrm rot="13500000" flipV="1">
                <a:off x="2609012" y="4561726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Connector 1141"/>
              <p:cNvCxnSpPr/>
              <p:nvPr/>
            </p:nvCxnSpPr>
            <p:spPr>
              <a:xfrm rot="13500000" flipV="1">
                <a:off x="2596997" y="4479399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Connector 1142"/>
              <p:cNvCxnSpPr/>
              <p:nvPr/>
            </p:nvCxnSpPr>
            <p:spPr>
              <a:xfrm rot="13500000" flipV="1">
                <a:off x="2623114" y="4641299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Straight Connector 1143"/>
              <p:cNvCxnSpPr/>
              <p:nvPr/>
            </p:nvCxnSpPr>
            <p:spPr>
              <a:xfrm rot="13500000" flipV="1">
                <a:off x="2613949" y="4714860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 rot="13500000" flipV="1">
                <a:off x="2628051" y="4794433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rot="13500000" flipV="1">
                <a:off x="2616826" y="4872330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7" name="Straight Connector 1146"/>
              <p:cNvCxnSpPr/>
              <p:nvPr/>
            </p:nvCxnSpPr>
            <p:spPr>
              <a:xfrm rot="13500000" flipV="1">
                <a:off x="2639845" y="4981924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8" name="Straight Connector 1147"/>
              <p:cNvCxnSpPr/>
              <p:nvPr/>
            </p:nvCxnSpPr>
            <p:spPr>
              <a:xfrm rot="13500000" flipV="1">
                <a:off x="2629341" y="4936327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9" name="Straight Connector 1148"/>
              <p:cNvCxnSpPr/>
              <p:nvPr/>
            </p:nvCxnSpPr>
            <p:spPr>
              <a:xfrm rot="2700000" flipV="1">
                <a:off x="1828813" y="4448286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0" name="Straight Connector 1149"/>
              <p:cNvCxnSpPr/>
              <p:nvPr/>
            </p:nvCxnSpPr>
            <p:spPr>
              <a:xfrm rot="2700000" flipV="1">
                <a:off x="1812444" y="4362090"/>
                <a:ext cx="46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1" name="Straight Connector 1150"/>
              <p:cNvCxnSpPr/>
              <p:nvPr/>
            </p:nvCxnSpPr>
            <p:spPr>
              <a:xfrm rot="2700000" flipV="1">
                <a:off x="1864404" y="4550722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2" name="Straight Connector 1151"/>
              <p:cNvCxnSpPr/>
              <p:nvPr/>
            </p:nvCxnSpPr>
            <p:spPr>
              <a:xfrm rot="2700000" flipV="1">
                <a:off x="1902337" y="4750174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3" name="Straight Connector 1152"/>
              <p:cNvCxnSpPr/>
              <p:nvPr/>
            </p:nvCxnSpPr>
            <p:spPr>
              <a:xfrm rot="2700000" flipV="1">
                <a:off x="1872604" y="4651908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4" name="Straight Connector 1153"/>
              <p:cNvCxnSpPr/>
              <p:nvPr/>
            </p:nvCxnSpPr>
            <p:spPr>
              <a:xfrm rot="2700000" flipV="1">
                <a:off x="1936961" y="4855126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5" name="Straight Connector 1154"/>
              <p:cNvCxnSpPr/>
              <p:nvPr/>
            </p:nvCxnSpPr>
            <p:spPr>
              <a:xfrm rot="2700000" flipV="1">
                <a:off x="1993945" y="4933339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6" name="Straight Connector 1155"/>
              <p:cNvCxnSpPr/>
              <p:nvPr/>
            </p:nvCxnSpPr>
            <p:spPr>
              <a:xfrm rot="13500000" flipV="1">
                <a:off x="1674480" y="3809729"/>
                <a:ext cx="54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7" name="Straight Connector 1156"/>
              <p:cNvCxnSpPr/>
              <p:nvPr/>
            </p:nvCxnSpPr>
            <p:spPr>
              <a:xfrm rot="13500000" flipV="1">
                <a:off x="1658111" y="3726858"/>
                <a:ext cx="57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8" name="Straight Connector 1157"/>
              <p:cNvCxnSpPr/>
              <p:nvPr/>
            </p:nvCxnSpPr>
            <p:spPr>
              <a:xfrm rot="13500000" flipV="1">
                <a:off x="1703421" y="3905515"/>
                <a:ext cx="50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9" name="Straight Connector 1158"/>
              <p:cNvCxnSpPr/>
              <p:nvPr/>
            </p:nvCxnSpPr>
            <p:spPr>
              <a:xfrm rot="13500000" flipV="1">
                <a:off x="1774372" y="4125603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0" name="Straight Connector 1159"/>
              <p:cNvCxnSpPr/>
              <p:nvPr/>
            </p:nvCxnSpPr>
            <p:spPr>
              <a:xfrm rot="13500000" flipV="1">
                <a:off x="1742349" y="4019429"/>
                <a:ext cx="46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1" name="Straight Connector 1160"/>
              <p:cNvCxnSpPr/>
              <p:nvPr/>
            </p:nvCxnSpPr>
            <p:spPr>
              <a:xfrm rot="13500000" flipV="1">
                <a:off x="1782971" y="4258123"/>
                <a:ext cx="50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2" name="Straight Connector 1161"/>
              <p:cNvCxnSpPr/>
              <p:nvPr/>
            </p:nvCxnSpPr>
            <p:spPr>
              <a:xfrm rot="13500000" flipV="1">
                <a:off x="1554916" y="3469360"/>
                <a:ext cx="79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3" name="Straight Connector 1162"/>
              <p:cNvCxnSpPr/>
              <p:nvPr/>
            </p:nvCxnSpPr>
            <p:spPr>
              <a:xfrm rot="13500000" flipV="1">
                <a:off x="1583857" y="3565146"/>
                <a:ext cx="75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4" name="Straight Connector 1163"/>
              <p:cNvCxnSpPr/>
              <p:nvPr/>
            </p:nvCxnSpPr>
            <p:spPr>
              <a:xfrm rot="13500000" flipV="1">
                <a:off x="1622785" y="3679060"/>
                <a:ext cx="72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5" name="Straight Connector 1164"/>
              <p:cNvCxnSpPr/>
              <p:nvPr/>
            </p:nvCxnSpPr>
            <p:spPr>
              <a:xfrm rot="13500000" flipV="1">
                <a:off x="1123465" y="3025819"/>
                <a:ext cx="12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6" name="Straight Connector 1165"/>
              <p:cNvCxnSpPr/>
              <p:nvPr/>
            </p:nvCxnSpPr>
            <p:spPr>
              <a:xfrm rot="13500000" flipV="1">
                <a:off x="1029494" y="3070693"/>
                <a:ext cx="140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7" name="Straight Connector 1166"/>
              <p:cNvCxnSpPr/>
              <p:nvPr/>
            </p:nvCxnSpPr>
            <p:spPr>
              <a:xfrm rot="13500000" flipV="1">
                <a:off x="1286843" y="3270378"/>
                <a:ext cx="11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8" name="Straight Connector 1167"/>
              <p:cNvCxnSpPr/>
              <p:nvPr/>
            </p:nvCxnSpPr>
            <p:spPr>
              <a:xfrm rot="13500000" flipV="1">
                <a:off x="1269297" y="2882264"/>
                <a:ext cx="90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9" name="Straight Connector 1168"/>
              <p:cNvCxnSpPr/>
              <p:nvPr/>
            </p:nvCxnSpPr>
            <p:spPr>
              <a:xfrm rot="13500000" flipV="1">
                <a:off x="1700518" y="2970096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0" name="Straight Connector 1169"/>
              <p:cNvCxnSpPr/>
              <p:nvPr/>
            </p:nvCxnSpPr>
            <p:spPr>
              <a:xfrm rot="13500000" flipV="1">
                <a:off x="1757844" y="2913334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1" name="Straight Connector 1170"/>
              <p:cNvCxnSpPr/>
              <p:nvPr/>
            </p:nvCxnSpPr>
            <p:spPr>
              <a:xfrm rot="13500000" flipV="1">
                <a:off x="1789147" y="2838574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2" name="Straight Connector 1171"/>
              <p:cNvCxnSpPr/>
              <p:nvPr/>
            </p:nvCxnSpPr>
            <p:spPr>
              <a:xfrm rot="13500000" flipV="1">
                <a:off x="1809333" y="2759347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3" name="Straight Connector 1172"/>
              <p:cNvCxnSpPr/>
              <p:nvPr/>
            </p:nvCxnSpPr>
            <p:spPr>
              <a:xfrm rot="13500000" flipV="1">
                <a:off x="1793049" y="2671387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4" name="Straight Connector 1173"/>
              <p:cNvCxnSpPr/>
              <p:nvPr/>
            </p:nvCxnSpPr>
            <p:spPr>
              <a:xfrm rot="13500000" flipV="1">
                <a:off x="1798555" y="2588830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5" name="Straight Connector 1174"/>
              <p:cNvCxnSpPr/>
              <p:nvPr/>
            </p:nvCxnSpPr>
            <p:spPr>
              <a:xfrm rot="13500000" flipV="1">
                <a:off x="1908858" y="2534132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6" name="Straight Connector 1175"/>
              <p:cNvCxnSpPr/>
              <p:nvPr/>
            </p:nvCxnSpPr>
            <p:spPr>
              <a:xfrm rot="13500000" flipV="1">
                <a:off x="1452946" y="2620934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7" name="Straight Connector 1176"/>
              <p:cNvCxnSpPr/>
              <p:nvPr/>
            </p:nvCxnSpPr>
            <p:spPr>
              <a:xfrm rot="13500000" flipV="1">
                <a:off x="1461884" y="2550074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8" name="Straight Connector 1177"/>
              <p:cNvCxnSpPr/>
              <p:nvPr/>
            </p:nvCxnSpPr>
            <p:spPr>
              <a:xfrm rot="13500000" flipV="1">
                <a:off x="1574936" y="2509713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9" name="Straight Connector 1178"/>
              <p:cNvCxnSpPr/>
              <p:nvPr/>
            </p:nvCxnSpPr>
            <p:spPr>
              <a:xfrm rot="13500000" flipV="1">
                <a:off x="1080053" y="2706821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0" name="Straight Connector 1179"/>
              <p:cNvCxnSpPr/>
              <p:nvPr/>
            </p:nvCxnSpPr>
            <p:spPr>
              <a:xfrm rot="2700000" flipV="1">
                <a:off x="1100799" y="2758305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1" name="Straight Connector 1180"/>
              <p:cNvCxnSpPr/>
              <p:nvPr/>
            </p:nvCxnSpPr>
            <p:spPr>
              <a:xfrm rot="2700000" flipV="1">
                <a:off x="1121887" y="2788806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2" name="Straight Connector 1181"/>
              <p:cNvCxnSpPr/>
              <p:nvPr/>
            </p:nvCxnSpPr>
            <p:spPr>
              <a:xfrm rot="2700000" flipV="1">
                <a:off x="885202" y="2591122"/>
                <a:ext cx="3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3" name="Straight Connector 1182"/>
              <p:cNvCxnSpPr/>
              <p:nvPr/>
            </p:nvCxnSpPr>
            <p:spPr>
              <a:xfrm rot="2700000" flipV="1">
                <a:off x="794623" y="2625981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4" name="Straight Connector 1183"/>
              <p:cNvCxnSpPr/>
              <p:nvPr/>
            </p:nvCxnSpPr>
            <p:spPr>
              <a:xfrm rot="2700000" flipV="1">
                <a:off x="683760" y="2673568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5" name="Straight Connector 1184"/>
              <p:cNvCxnSpPr/>
              <p:nvPr/>
            </p:nvCxnSpPr>
            <p:spPr>
              <a:xfrm rot="2700000" flipV="1">
                <a:off x="584918" y="2711752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6" name="Straight Connector 1185"/>
              <p:cNvCxnSpPr/>
              <p:nvPr/>
            </p:nvCxnSpPr>
            <p:spPr>
              <a:xfrm rot="2700000" flipV="1">
                <a:off x="513480" y="2711752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7" name="Straight Connector 1186"/>
              <p:cNvCxnSpPr/>
              <p:nvPr/>
            </p:nvCxnSpPr>
            <p:spPr>
              <a:xfrm rot="2700000" flipV="1">
                <a:off x="529296" y="2745006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8" name="Straight Connector 1187"/>
              <p:cNvCxnSpPr/>
              <p:nvPr/>
            </p:nvCxnSpPr>
            <p:spPr>
              <a:xfrm rot="2700000" flipV="1">
                <a:off x="538462" y="2784910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9" name="Straight Connector 1188"/>
              <p:cNvCxnSpPr/>
              <p:nvPr/>
            </p:nvCxnSpPr>
            <p:spPr>
              <a:xfrm rot="2700000" flipV="1">
                <a:off x="544303" y="2821489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0" name="Group 1209"/>
            <p:cNvGrpSpPr>
              <a:grpSpLocks noChangeAspect="1"/>
            </p:cNvGrpSpPr>
            <p:nvPr/>
          </p:nvGrpSpPr>
          <p:grpSpPr>
            <a:xfrm rot="10800000" flipH="1">
              <a:off x="6047922" y="633560"/>
              <a:ext cx="324000" cy="2880109"/>
              <a:chOff x="714348" y="745330"/>
              <a:chExt cx="583178" cy="5184000"/>
            </a:xfrm>
          </p:grpSpPr>
          <p:cxnSp>
            <p:nvCxnSpPr>
              <p:cNvPr id="1211" name="Straight Connector 1210"/>
              <p:cNvCxnSpPr/>
              <p:nvPr/>
            </p:nvCxnSpPr>
            <p:spPr>
              <a:xfrm rot="5400000">
                <a:off x="-1587187" y="3337330"/>
                <a:ext cx="518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2" name="Straight Connector 1211"/>
              <p:cNvCxnSpPr/>
              <p:nvPr/>
            </p:nvCxnSpPr>
            <p:spPr>
              <a:xfrm rot="10800000">
                <a:off x="1009526" y="816769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3" name="Straight Connector 1212"/>
              <p:cNvCxnSpPr/>
              <p:nvPr/>
            </p:nvCxnSpPr>
            <p:spPr>
              <a:xfrm rot="10800000">
                <a:off x="714348" y="816769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4" name="Straight Connector 1213"/>
              <p:cNvCxnSpPr/>
              <p:nvPr/>
            </p:nvCxnSpPr>
            <p:spPr>
              <a:xfrm rot="16200000">
                <a:off x="1205278" y="906768"/>
                <a:ext cx="18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5" name="Straight Connector 1214"/>
              <p:cNvCxnSpPr/>
              <p:nvPr/>
            </p:nvCxnSpPr>
            <p:spPr>
              <a:xfrm rot="16200000">
                <a:off x="629061" y="906768"/>
                <a:ext cx="18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6" name="Straight Connector 1215"/>
              <p:cNvCxnSpPr/>
              <p:nvPr/>
            </p:nvCxnSpPr>
            <p:spPr>
              <a:xfrm>
                <a:off x="719061" y="992982"/>
                <a:ext cx="57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7" name="Straight Connector 1216"/>
              <p:cNvCxnSpPr/>
              <p:nvPr/>
            </p:nvCxnSpPr>
            <p:spPr>
              <a:xfrm rot="16200000">
                <a:off x="1182923" y="1015219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8" name="Straight Connector 1217"/>
              <p:cNvCxnSpPr/>
              <p:nvPr/>
            </p:nvCxnSpPr>
            <p:spPr>
              <a:xfrm rot="16200000">
                <a:off x="769635" y="1018287"/>
                <a:ext cx="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9" name="Straight Connector 1218"/>
              <p:cNvCxnSpPr/>
              <p:nvPr/>
            </p:nvCxnSpPr>
            <p:spPr>
              <a:xfrm>
                <a:off x="777121" y="1039791"/>
                <a:ext cx="45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0" name="Straight Connector 1219"/>
              <p:cNvCxnSpPr/>
              <p:nvPr/>
            </p:nvCxnSpPr>
            <p:spPr>
              <a:xfrm rot="16200000">
                <a:off x="779923" y="1492358"/>
                <a:ext cx="90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1" name="Straight Connector 1220"/>
              <p:cNvCxnSpPr/>
              <p:nvPr/>
            </p:nvCxnSpPr>
            <p:spPr>
              <a:xfrm rot="16200000">
                <a:off x="332334" y="1486889"/>
                <a:ext cx="90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2" name="Straight Connector 1221"/>
              <p:cNvCxnSpPr/>
              <p:nvPr/>
            </p:nvCxnSpPr>
            <p:spPr>
              <a:xfrm>
                <a:off x="781790" y="1945261"/>
                <a:ext cx="45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3" name="Straight Connector 1222"/>
              <p:cNvCxnSpPr/>
              <p:nvPr/>
            </p:nvCxnSpPr>
            <p:spPr>
              <a:xfrm rot="16200000">
                <a:off x="740148" y="1493084"/>
                <a:ext cx="90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4" name="Straight Connector 1223"/>
              <p:cNvCxnSpPr/>
              <p:nvPr/>
            </p:nvCxnSpPr>
            <p:spPr>
              <a:xfrm rot="16200000">
                <a:off x="376425" y="1490881"/>
                <a:ext cx="90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5" name="Straight Connector 1224"/>
              <p:cNvCxnSpPr/>
              <p:nvPr/>
            </p:nvCxnSpPr>
            <p:spPr>
              <a:xfrm rot="16200000">
                <a:off x="-391415" y="3545605"/>
                <a:ext cx="320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6" name="Straight Connector 1225"/>
              <p:cNvCxnSpPr/>
              <p:nvPr/>
            </p:nvCxnSpPr>
            <p:spPr>
              <a:xfrm rot="16200000">
                <a:off x="-804703" y="3548673"/>
                <a:ext cx="320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7" name="Straight Connector 1226"/>
              <p:cNvCxnSpPr/>
              <p:nvPr/>
            </p:nvCxnSpPr>
            <p:spPr>
              <a:xfrm>
                <a:off x="805589" y="5147324"/>
                <a:ext cx="39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8" name="Straight Connector 1227"/>
              <p:cNvCxnSpPr/>
              <p:nvPr/>
            </p:nvCxnSpPr>
            <p:spPr>
              <a:xfrm>
                <a:off x="1001745" y="5580764"/>
                <a:ext cx="10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9" name="Straight Connector 1228"/>
              <p:cNvCxnSpPr/>
              <p:nvPr/>
            </p:nvCxnSpPr>
            <p:spPr>
              <a:xfrm>
                <a:off x="890677" y="5580764"/>
                <a:ext cx="10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0" name="Straight Connector 1229"/>
              <p:cNvCxnSpPr/>
              <p:nvPr/>
            </p:nvCxnSpPr>
            <p:spPr>
              <a:xfrm rot="16200000">
                <a:off x="672337" y="5362570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1" name="Straight Connector 1230"/>
              <p:cNvCxnSpPr/>
              <p:nvPr/>
            </p:nvCxnSpPr>
            <p:spPr>
              <a:xfrm rot="16200000">
                <a:off x="897067" y="5362874"/>
                <a:ext cx="4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2" name="Straight Connector 1231"/>
              <p:cNvCxnSpPr/>
              <p:nvPr/>
            </p:nvCxnSpPr>
            <p:spPr>
              <a:xfrm>
                <a:off x="1007662" y="5828824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3" name="Straight Connector 1232"/>
              <p:cNvCxnSpPr/>
              <p:nvPr/>
            </p:nvCxnSpPr>
            <p:spPr>
              <a:xfrm>
                <a:off x="919130" y="5828824"/>
                <a:ext cx="9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4" name="Straight Connector 1233"/>
              <p:cNvCxnSpPr/>
              <p:nvPr/>
            </p:nvCxnSpPr>
            <p:spPr>
              <a:xfrm rot="16200000">
                <a:off x="793130" y="5706322"/>
                <a:ext cx="25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5" name="Straight Connector 1234"/>
              <p:cNvCxnSpPr/>
              <p:nvPr/>
            </p:nvCxnSpPr>
            <p:spPr>
              <a:xfrm rot="16200000">
                <a:off x="970194" y="5703473"/>
                <a:ext cx="25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6" name="Straight Connector 1235"/>
              <p:cNvCxnSpPr/>
              <p:nvPr/>
            </p:nvCxnSpPr>
            <p:spPr>
              <a:xfrm rot="16200000">
                <a:off x="818391" y="5697775"/>
                <a:ext cx="25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7" name="Straight Connector 1236"/>
              <p:cNvCxnSpPr/>
              <p:nvPr/>
            </p:nvCxnSpPr>
            <p:spPr>
              <a:xfrm rot="16200000">
                <a:off x="947497" y="5702824"/>
                <a:ext cx="25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8" name="Arc 1237"/>
              <p:cNvSpPr/>
              <p:nvPr/>
            </p:nvSpPr>
            <p:spPr>
              <a:xfrm>
                <a:off x="921979" y="5814389"/>
                <a:ext cx="172800" cy="36000"/>
              </a:xfrm>
              <a:prstGeom prst="arc">
                <a:avLst>
                  <a:gd name="adj1" fmla="val 139582"/>
                  <a:gd name="adj2" fmla="val 10827396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9" name="Group 1238"/>
            <p:cNvGrpSpPr>
              <a:grpSpLocks noChangeAspect="1"/>
            </p:cNvGrpSpPr>
            <p:nvPr/>
          </p:nvGrpSpPr>
          <p:grpSpPr>
            <a:xfrm>
              <a:off x="5756590" y="3486184"/>
              <a:ext cx="918000" cy="695296"/>
              <a:chOff x="6303962" y="2514598"/>
              <a:chExt cx="2840038" cy="2151063"/>
            </a:xfrm>
          </p:grpSpPr>
          <p:sp>
            <p:nvSpPr>
              <p:cNvPr id="1240" name="Line 5"/>
              <p:cNvSpPr>
                <a:spLocks noChangeShapeType="1"/>
              </p:cNvSpPr>
              <p:nvPr/>
            </p:nvSpPr>
            <p:spPr bwMode="auto">
              <a:xfrm flipH="1">
                <a:off x="7621587" y="3279773"/>
                <a:ext cx="1031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41" name="Line 6"/>
              <p:cNvSpPr>
                <a:spLocks noChangeShapeType="1"/>
              </p:cNvSpPr>
              <p:nvPr/>
            </p:nvSpPr>
            <p:spPr bwMode="auto">
              <a:xfrm>
                <a:off x="9143999" y="2833685"/>
                <a:ext cx="0" cy="206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42" name="Line 7"/>
              <p:cNvSpPr>
                <a:spLocks noChangeShapeType="1"/>
              </p:cNvSpPr>
              <p:nvPr/>
            </p:nvSpPr>
            <p:spPr bwMode="auto">
              <a:xfrm flipH="1">
                <a:off x="6459537" y="4516435"/>
                <a:ext cx="12652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43" name="Line 8"/>
              <p:cNvSpPr>
                <a:spLocks noChangeShapeType="1"/>
              </p:cNvSpPr>
              <p:nvPr/>
            </p:nvSpPr>
            <p:spPr bwMode="auto">
              <a:xfrm flipH="1">
                <a:off x="6303962" y="2833685"/>
                <a:ext cx="142081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44" name="Freeform 1243"/>
              <p:cNvSpPr>
                <a:spLocks/>
              </p:cNvSpPr>
              <p:nvPr/>
            </p:nvSpPr>
            <p:spPr bwMode="auto">
              <a:xfrm>
                <a:off x="6376987" y="3113085"/>
                <a:ext cx="73025" cy="30163"/>
              </a:xfrm>
              <a:custGeom>
                <a:avLst/>
                <a:gdLst>
                  <a:gd name="T0" fmla="*/ 0 w 46"/>
                  <a:gd name="T1" fmla="*/ 0 h 19"/>
                  <a:gd name="T2" fmla="*/ 6 w 46"/>
                  <a:gd name="T3" fmla="*/ 5 h 19"/>
                  <a:gd name="T4" fmla="*/ 12 w 46"/>
                  <a:gd name="T5" fmla="*/ 9 h 19"/>
                  <a:gd name="T6" fmla="*/ 18 w 46"/>
                  <a:gd name="T7" fmla="*/ 13 h 19"/>
                  <a:gd name="T8" fmla="*/ 25 w 46"/>
                  <a:gd name="T9" fmla="*/ 15 h 19"/>
                  <a:gd name="T10" fmla="*/ 31 w 46"/>
                  <a:gd name="T11" fmla="*/ 17 h 19"/>
                  <a:gd name="T12" fmla="*/ 39 w 46"/>
                  <a:gd name="T13" fmla="*/ 18 h 19"/>
                  <a:gd name="T14" fmla="*/ 46 w 46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9">
                    <a:moveTo>
                      <a:pt x="0" y="0"/>
                    </a:moveTo>
                    <a:lnTo>
                      <a:pt x="6" y="5"/>
                    </a:lnTo>
                    <a:lnTo>
                      <a:pt x="12" y="9"/>
                    </a:lnTo>
                    <a:lnTo>
                      <a:pt x="18" y="13"/>
                    </a:lnTo>
                    <a:lnTo>
                      <a:pt x="25" y="15"/>
                    </a:lnTo>
                    <a:lnTo>
                      <a:pt x="31" y="17"/>
                    </a:lnTo>
                    <a:lnTo>
                      <a:pt x="39" y="18"/>
                    </a:lnTo>
                    <a:lnTo>
                      <a:pt x="46" y="1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45" name="Line 10"/>
              <p:cNvSpPr>
                <a:spLocks noChangeShapeType="1"/>
              </p:cNvSpPr>
              <p:nvPr/>
            </p:nvSpPr>
            <p:spPr bwMode="auto">
              <a:xfrm>
                <a:off x="7724774" y="2730498"/>
                <a:ext cx="5476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46" name="Line 11"/>
              <p:cNvSpPr>
                <a:spLocks noChangeShapeType="1"/>
              </p:cNvSpPr>
              <p:nvPr/>
            </p:nvSpPr>
            <p:spPr bwMode="auto">
              <a:xfrm flipV="1">
                <a:off x="6459537" y="3246435"/>
                <a:ext cx="0" cy="1270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47" name="Line 12"/>
              <p:cNvSpPr>
                <a:spLocks noChangeShapeType="1"/>
              </p:cNvSpPr>
              <p:nvPr/>
            </p:nvSpPr>
            <p:spPr bwMode="auto">
              <a:xfrm flipV="1">
                <a:off x="7621587" y="3143248"/>
                <a:ext cx="0" cy="13731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48" name="Line 13"/>
              <p:cNvSpPr>
                <a:spLocks noChangeShapeType="1"/>
              </p:cNvSpPr>
              <p:nvPr/>
            </p:nvSpPr>
            <p:spPr bwMode="auto">
              <a:xfrm>
                <a:off x="6303962" y="2833685"/>
                <a:ext cx="0" cy="206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49" name="Freeform 1248"/>
              <p:cNvSpPr>
                <a:spLocks/>
              </p:cNvSpPr>
              <p:nvPr/>
            </p:nvSpPr>
            <p:spPr bwMode="auto">
              <a:xfrm>
                <a:off x="8999537" y="3113085"/>
                <a:ext cx="73025" cy="30163"/>
              </a:xfrm>
              <a:custGeom>
                <a:avLst/>
                <a:gdLst>
                  <a:gd name="T0" fmla="*/ 0 w 46"/>
                  <a:gd name="T1" fmla="*/ 19 h 19"/>
                  <a:gd name="T2" fmla="*/ 7 w 46"/>
                  <a:gd name="T3" fmla="*/ 18 h 19"/>
                  <a:gd name="T4" fmla="*/ 15 w 46"/>
                  <a:gd name="T5" fmla="*/ 17 h 19"/>
                  <a:gd name="T6" fmla="*/ 21 w 46"/>
                  <a:gd name="T7" fmla="*/ 15 h 19"/>
                  <a:gd name="T8" fmla="*/ 28 w 46"/>
                  <a:gd name="T9" fmla="*/ 13 h 19"/>
                  <a:gd name="T10" fmla="*/ 34 w 46"/>
                  <a:gd name="T11" fmla="*/ 9 h 19"/>
                  <a:gd name="T12" fmla="*/ 40 w 46"/>
                  <a:gd name="T13" fmla="*/ 5 h 19"/>
                  <a:gd name="T14" fmla="*/ 46 w 46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9">
                    <a:moveTo>
                      <a:pt x="0" y="19"/>
                    </a:moveTo>
                    <a:lnTo>
                      <a:pt x="7" y="18"/>
                    </a:lnTo>
                    <a:lnTo>
                      <a:pt x="15" y="17"/>
                    </a:lnTo>
                    <a:lnTo>
                      <a:pt x="21" y="15"/>
                    </a:lnTo>
                    <a:lnTo>
                      <a:pt x="28" y="13"/>
                    </a:lnTo>
                    <a:lnTo>
                      <a:pt x="34" y="9"/>
                    </a:lnTo>
                    <a:lnTo>
                      <a:pt x="40" y="5"/>
                    </a:lnTo>
                    <a:lnTo>
                      <a:pt x="46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50" name="Line 15"/>
              <p:cNvSpPr>
                <a:spLocks noChangeShapeType="1"/>
              </p:cNvSpPr>
              <p:nvPr/>
            </p:nvSpPr>
            <p:spPr bwMode="auto">
              <a:xfrm>
                <a:off x="8272462" y="2730498"/>
                <a:ext cx="0" cy="1031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51" name="Line 16"/>
              <p:cNvSpPr>
                <a:spLocks noChangeShapeType="1"/>
              </p:cNvSpPr>
              <p:nvPr/>
            </p:nvSpPr>
            <p:spPr bwMode="auto">
              <a:xfrm flipH="1">
                <a:off x="6450012" y="3143248"/>
                <a:ext cx="12747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52" name="Line 17"/>
              <p:cNvSpPr>
                <a:spLocks noChangeShapeType="1"/>
              </p:cNvSpPr>
              <p:nvPr/>
            </p:nvSpPr>
            <p:spPr bwMode="auto">
              <a:xfrm flipH="1">
                <a:off x="6303962" y="3040060"/>
                <a:ext cx="142081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53" name="Line 18"/>
              <p:cNvSpPr>
                <a:spLocks noChangeShapeType="1"/>
              </p:cNvSpPr>
              <p:nvPr/>
            </p:nvSpPr>
            <p:spPr bwMode="auto">
              <a:xfrm flipH="1">
                <a:off x="7177087" y="2730498"/>
                <a:ext cx="5476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54" name="Freeform 1253"/>
              <p:cNvSpPr>
                <a:spLocks/>
              </p:cNvSpPr>
              <p:nvPr/>
            </p:nvSpPr>
            <p:spPr bwMode="auto">
              <a:xfrm>
                <a:off x="8888412" y="3143248"/>
                <a:ext cx="101600" cy="103188"/>
              </a:xfrm>
              <a:custGeom>
                <a:avLst/>
                <a:gdLst>
                  <a:gd name="T0" fmla="*/ 64 w 64"/>
                  <a:gd name="T1" fmla="*/ 65 h 65"/>
                  <a:gd name="T2" fmla="*/ 64 w 64"/>
                  <a:gd name="T3" fmla="*/ 58 h 65"/>
                  <a:gd name="T4" fmla="*/ 63 w 64"/>
                  <a:gd name="T5" fmla="*/ 51 h 65"/>
                  <a:gd name="T6" fmla="*/ 61 w 64"/>
                  <a:gd name="T7" fmla="*/ 45 h 65"/>
                  <a:gd name="T8" fmla="*/ 59 w 64"/>
                  <a:gd name="T9" fmla="*/ 38 h 65"/>
                  <a:gd name="T10" fmla="*/ 56 w 64"/>
                  <a:gd name="T11" fmla="*/ 32 h 65"/>
                  <a:gd name="T12" fmla="*/ 52 w 64"/>
                  <a:gd name="T13" fmla="*/ 27 h 65"/>
                  <a:gd name="T14" fmla="*/ 48 w 64"/>
                  <a:gd name="T15" fmla="*/ 21 h 65"/>
                  <a:gd name="T16" fmla="*/ 43 w 64"/>
                  <a:gd name="T17" fmla="*/ 16 h 65"/>
                  <a:gd name="T18" fmla="*/ 38 w 64"/>
                  <a:gd name="T19" fmla="*/ 12 h 65"/>
                  <a:gd name="T20" fmla="*/ 32 w 64"/>
                  <a:gd name="T21" fmla="*/ 9 h 65"/>
                  <a:gd name="T22" fmla="*/ 26 w 64"/>
                  <a:gd name="T23" fmla="*/ 6 h 65"/>
                  <a:gd name="T24" fmla="*/ 20 w 64"/>
                  <a:gd name="T25" fmla="*/ 3 h 65"/>
                  <a:gd name="T26" fmla="*/ 13 w 64"/>
                  <a:gd name="T27" fmla="*/ 1 h 65"/>
                  <a:gd name="T28" fmla="*/ 7 w 64"/>
                  <a:gd name="T29" fmla="*/ 0 h 65"/>
                  <a:gd name="T30" fmla="*/ 0 w 6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65">
                    <a:moveTo>
                      <a:pt x="64" y="65"/>
                    </a:moveTo>
                    <a:lnTo>
                      <a:pt x="64" y="58"/>
                    </a:lnTo>
                    <a:lnTo>
                      <a:pt x="63" y="51"/>
                    </a:lnTo>
                    <a:lnTo>
                      <a:pt x="61" y="45"/>
                    </a:lnTo>
                    <a:lnTo>
                      <a:pt x="59" y="38"/>
                    </a:lnTo>
                    <a:lnTo>
                      <a:pt x="56" y="32"/>
                    </a:lnTo>
                    <a:lnTo>
                      <a:pt x="52" y="27"/>
                    </a:lnTo>
                    <a:lnTo>
                      <a:pt x="48" y="21"/>
                    </a:lnTo>
                    <a:lnTo>
                      <a:pt x="43" y="16"/>
                    </a:lnTo>
                    <a:lnTo>
                      <a:pt x="38" y="12"/>
                    </a:lnTo>
                    <a:lnTo>
                      <a:pt x="32" y="9"/>
                    </a:lnTo>
                    <a:lnTo>
                      <a:pt x="26" y="6"/>
                    </a:lnTo>
                    <a:lnTo>
                      <a:pt x="20" y="3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55" name="Line 20"/>
              <p:cNvSpPr>
                <a:spLocks noChangeShapeType="1"/>
              </p:cNvSpPr>
              <p:nvPr/>
            </p:nvSpPr>
            <p:spPr bwMode="auto">
              <a:xfrm>
                <a:off x="7724774" y="3279773"/>
                <a:ext cx="1031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56" name="Freeform 1255"/>
              <p:cNvSpPr>
                <a:spLocks/>
              </p:cNvSpPr>
              <p:nvPr/>
            </p:nvSpPr>
            <p:spPr bwMode="auto">
              <a:xfrm>
                <a:off x="6459537" y="3143248"/>
                <a:ext cx="101600" cy="103188"/>
              </a:xfrm>
              <a:custGeom>
                <a:avLst/>
                <a:gdLst>
                  <a:gd name="T0" fmla="*/ 64 w 64"/>
                  <a:gd name="T1" fmla="*/ 0 h 65"/>
                  <a:gd name="T2" fmla="*/ 57 w 64"/>
                  <a:gd name="T3" fmla="*/ 0 h 65"/>
                  <a:gd name="T4" fmla="*/ 51 w 64"/>
                  <a:gd name="T5" fmla="*/ 1 h 65"/>
                  <a:gd name="T6" fmla="*/ 44 w 64"/>
                  <a:gd name="T7" fmla="*/ 3 h 65"/>
                  <a:gd name="T8" fmla="*/ 38 w 64"/>
                  <a:gd name="T9" fmla="*/ 6 h 65"/>
                  <a:gd name="T10" fmla="*/ 32 w 64"/>
                  <a:gd name="T11" fmla="*/ 9 h 65"/>
                  <a:gd name="T12" fmla="*/ 26 w 64"/>
                  <a:gd name="T13" fmla="*/ 12 h 65"/>
                  <a:gd name="T14" fmla="*/ 21 w 64"/>
                  <a:gd name="T15" fmla="*/ 16 h 65"/>
                  <a:gd name="T16" fmla="*/ 16 w 64"/>
                  <a:gd name="T17" fmla="*/ 21 h 65"/>
                  <a:gd name="T18" fmla="*/ 12 w 64"/>
                  <a:gd name="T19" fmla="*/ 27 h 65"/>
                  <a:gd name="T20" fmla="*/ 8 w 64"/>
                  <a:gd name="T21" fmla="*/ 32 h 65"/>
                  <a:gd name="T22" fmla="*/ 5 w 64"/>
                  <a:gd name="T23" fmla="*/ 38 h 65"/>
                  <a:gd name="T24" fmla="*/ 3 w 64"/>
                  <a:gd name="T25" fmla="*/ 45 h 65"/>
                  <a:gd name="T26" fmla="*/ 1 w 64"/>
                  <a:gd name="T27" fmla="*/ 51 h 65"/>
                  <a:gd name="T28" fmla="*/ 0 w 64"/>
                  <a:gd name="T29" fmla="*/ 58 h 65"/>
                  <a:gd name="T30" fmla="*/ 0 w 64"/>
                  <a:gd name="T31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65">
                    <a:moveTo>
                      <a:pt x="64" y="0"/>
                    </a:moveTo>
                    <a:lnTo>
                      <a:pt x="57" y="0"/>
                    </a:lnTo>
                    <a:lnTo>
                      <a:pt x="51" y="1"/>
                    </a:lnTo>
                    <a:lnTo>
                      <a:pt x="44" y="3"/>
                    </a:lnTo>
                    <a:lnTo>
                      <a:pt x="38" y="6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21" y="16"/>
                    </a:lnTo>
                    <a:lnTo>
                      <a:pt x="16" y="21"/>
                    </a:lnTo>
                    <a:lnTo>
                      <a:pt x="12" y="27"/>
                    </a:lnTo>
                    <a:lnTo>
                      <a:pt x="8" y="32"/>
                    </a:lnTo>
                    <a:lnTo>
                      <a:pt x="5" y="38"/>
                    </a:lnTo>
                    <a:lnTo>
                      <a:pt x="3" y="45"/>
                    </a:lnTo>
                    <a:lnTo>
                      <a:pt x="1" y="51"/>
                    </a:lnTo>
                    <a:lnTo>
                      <a:pt x="0" y="58"/>
                    </a:lnTo>
                    <a:lnTo>
                      <a:pt x="0" y="65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57" name="Line 22"/>
              <p:cNvSpPr>
                <a:spLocks noChangeShapeType="1"/>
              </p:cNvSpPr>
              <p:nvPr/>
            </p:nvSpPr>
            <p:spPr bwMode="auto">
              <a:xfrm flipH="1" flipV="1">
                <a:off x="6303962" y="3040060"/>
                <a:ext cx="73025" cy="73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58" name="Line 23"/>
              <p:cNvSpPr>
                <a:spLocks noChangeShapeType="1"/>
              </p:cNvSpPr>
              <p:nvPr/>
            </p:nvSpPr>
            <p:spPr bwMode="auto">
              <a:xfrm>
                <a:off x="7177087" y="2730498"/>
                <a:ext cx="0" cy="1031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59" name="Line 24"/>
              <p:cNvSpPr>
                <a:spLocks noChangeShapeType="1"/>
              </p:cNvSpPr>
              <p:nvPr/>
            </p:nvSpPr>
            <p:spPr bwMode="auto">
              <a:xfrm flipV="1">
                <a:off x="7827962" y="3143248"/>
                <a:ext cx="0" cy="13731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60" name="Line 25"/>
              <p:cNvSpPr>
                <a:spLocks noChangeShapeType="1"/>
              </p:cNvSpPr>
              <p:nvPr/>
            </p:nvSpPr>
            <p:spPr bwMode="auto">
              <a:xfrm flipV="1">
                <a:off x="9072562" y="3040060"/>
                <a:ext cx="71438" cy="73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61" name="Line 26"/>
              <p:cNvSpPr>
                <a:spLocks noChangeShapeType="1"/>
              </p:cNvSpPr>
              <p:nvPr/>
            </p:nvSpPr>
            <p:spPr bwMode="auto">
              <a:xfrm>
                <a:off x="7724774" y="2833685"/>
                <a:ext cx="14192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62" name="Line 27"/>
              <p:cNvSpPr>
                <a:spLocks noChangeShapeType="1"/>
              </p:cNvSpPr>
              <p:nvPr/>
            </p:nvSpPr>
            <p:spPr bwMode="auto">
              <a:xfrm>
                <a:off x="7724774" y="3040060"/>
                <a:ext cx="14192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63" name="Line 28"/>
              <p:cNvSpPr>
                <a:spLocks noChangeShapeType="1"/>
              </p:cNvSpPr>
              <p:nvPr/>
            </p:nvSpPr>
            <p:spPr bwMode="auto">
              <a:xfrm>
                <a:off x="7724774" y="3143248"/>
                <a:ext cx="12747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64" name="Line 29"/>
              <p:cNvSpPr>
                <a:spLocks noChangeShapeType="1"/>
              </p:cNvSpPr>
              <p:nvPr/>
            </p:nvSpPr>
            <p:spPr bwMode="auto">
              <a:xfrm flipV="1">
                <a:off x="8990012" y="3246435"/>
                <a:ext cx="0" cy="1270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65" name="Line 30"/>
              <p:cNvSpPr>
                <a:spLocks noChangeShapeType="1"/>
              </p:cNvSpPr>
              <p:nvPr/>
            </p:nvSpPr>
            <p:spPr bwMode="auto">
              <a:xfrm>
                <a:off x="7724774" y="4516435"/>
                <a:ext cx="12652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66" name="Line 31"/>
              <p:cNvSpPr>
                <a:spLocks noChangeShapeType="1"/>
              </p:cNvSpPr>
              <p:nvPr/>
            </p:nvSpPr>
            <p:spPr bwMode="auto">
              <a:xfrm>
                <a:off x="7724774" y="2514598"/>
                <a:ext cx="0" cy="21510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1267" name="Group 1266"/>
            <p:cNvGrpSpPr>
              <a:grpSpLocks noChangeAspect="1"/>
            </p:cNvGrpSpPr>
            <p:nvPr/>
          </p:nvGrpSpPr>
          <p:grpSpPr>
            <a:xfrm>
              <a:off x="5654587" y="4052893"/>
              <a:ext cx="1116000" cy="532902"/>
              <a:chOff x="6010799" y="2058128"/>
              <a:chExt cx="1844446" cy="880739"/>
            </a:xfrm>
          </p:grpSpPr>
          <p:cxnSp>
            <p:nvCxnSpPr>
              <p:cNvPr id="1268" name="Straight Connector 1267"/>
              <p:cNvCxnSpPr/>
              <p:nvPr/>
            </p:nvCxnSpPr>
            <p:spPr>
              <a:xfrm rot="10800000">
                <a:off x="6935176" y="2926884"/>
                <a:ext cx="79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9" name="Straight Connector 1268"/>
              <p:cNvCxnSpPr/>
              <p:nvPr/>
            </p:nvCxnSpPr>
            <p:spPr>
              <a:xfrm rot="10800000">
                <a:off x="6131208" y="2926884"/>
                <a:ext cx="79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0" name="Straight Connector 1269"/>
              <p:cNvCxnSpPr/>
              <p:nvPr/>
            </p:nvCxnSpPr>
            <p:spPr>
              <a:xfrm rot="10800000">
                <a:off x="6010799" y="2083910"/>
                <a:ext cx="91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1" name="Straight Connector 1270"/>
              <p:cNvCxnSpPr/>
              <p:nvPr/>
            </p:nvCxnSpPr>
            <p:spPr>
              <a:xfrm rot="10800000">
                <a:off x="6937245" y="2083917"/>
                <a:ext cx="91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2" name="Straight Connector 1271"/>
              <p:cNvCxnSpPr/>
              <p:nvPr/>
            </p:nvCxnSpPr>
            <p:spPr>
              <a:xfrm rot="16200000">
                <a:off x="5966375" y="2135858"/>
                <a:ext cx="10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3" name="Straight Connector 1272"/>
              <p:cNvCxnSpPr/>
              <p:nvPr/>
            </p:nvCxnSpPr>
            <p:spPr>
              <a:xfrm rot="16200000">
                <a:off x="7801245" y="2133153"/>
                <a:ext cx="10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4" name="Straight Connector 1273"/>
              <p:cNvCxnSpPr/>
              <p:nvPr/>
            </p:nvCxnSpPr>
            <p:spPr>
              <a:xfrm rot="16200000">
                <a:off x="5780733" y="2554411"/>
                <a:ext cx="7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5" name="Straight Connector 1274"/>
              <p:cNvCxnSpPr/>
              <p:nvPr/>
            </p:nvCxnSpPr>
            <p:spPr>
              <a:xfrm rot="16200000">
                <a:off x="7371419" y="2561441"/>
                <a:ext cx="7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6" name="Straight Connector 1275"/>
              <p:cNvCxnSpPr/>
              <p:nvPr/>
            </p:nvCxnSpPr>
            <p:spPr>
              <a:xfrm>
                <a:off x="6030337" y="2193454"/>
                <a:ext cx="10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7" name="Straight Connector 1276"/>
              <p:cNvCxnSpPr/>
              <p:nvPr/>
            </p:nvCxnSpPr>
            <p:spPr>
              <a:xfrm>
                <a:off x="7743616" y="2196626"/>
                <a:ext cx="10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8" name="Straight Connector 1277"/>
              <p:cNvCxnSpPr/>
              <p:nvPr/>
            </p:nvCxnSpPr>
            <p:spPr>
              <a:xfrm rot="16200000">
                <a:off x="5865673" y="2524051"/>
                <a:ext cx="77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9" name="Straight Connector 1278"/>
              <p:cNvCxnSpPr/>
              <p:nvPr/>
            </p:nvCxnSpPr>
            <p:spPr>
              <a:xfrm rot="16200000">
                <a:off x="7238655" y="2531661"/>
                <a:ext cx="75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0" name="Straight Connector 1279"/>
              <p:cNvCxnSpPr/>
              <p:nvPr/>
            </p:nvCxnSpPr>
            <p:spPr>
              <a:xfrm rot="10800000">
                <a:off x="6245454" y="2143116"/>
                <a:ext cx="68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1" name="Straight Connector 1280"/>
              <p:cNvCxnSpPr/>
              <p:nvPr/>
            </p:nvCxnSpPr>
            <p:spPr>
              <a:xfrm rot="10800000">
                <a:off x="6929454" y="2143116"/>
                <a:ext cx="68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2" name="Straight Connector 1281"/>
              <p:cNvCxnSpPr/>
              <p:nvPr/>
            </p:nvCxnSpPr>
            <p:spPr>
              <a:xfrm rot="13500000">
                <a:off x="6167149" y="2112128"/>
                <a:ext cx="10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3" name="Straight Connector 1282"/>
              <p:cNvCxnSpPr/>
              <p:nvPr/>
            </p:nvCxnSpPr>
            <p:spPr>
              <a:xfrm rot="8100000" flipV="1">
                <a:off x="7596085" y="2117337"/>
                <a:ext cx="10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4" name="Straight Connector 1283"/>
              <p:cNvCxnSpPr/>
              <p:nvPr/>
            </p:nvCxnSpPr>
            <p:spPr>
              <a:xfrm rot="3600000" flipV="1">
                <a:off x="6136703" y="2147901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5" name="Straight Connector 1284"/>
              <p:cNvCxnSpPr/>
              <p:nvPr/>
            </p:nvCxnSpPr>
            <p:spPr>
              <a:xfrm rot="3600000" flipV="1">
                <a:off x="6055354" y="2194665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6" name="Straight Connector 1285"/>
              <p:cNvCxnSpPr/>
              <p:nvPr/>
            </p:nvCxnSpPr>
            <p:spPr>
              <a:xfrm rot="3600000" flipV="1">
                <a:off x="5979295" y="2245732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7" name="Straight Connector 1286"/>
              <p:cNvCxnSpPr/>
              <p:nvPr/>
            </p:nvCxnSpPr>
            <p:spPr>
              <a:xfrm rot="3600000" flipV="1">
                <a:off x="6086733" y="2393391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8" name="Straight Connector 1287"/>
              <p:cNvCxnSpPr/>
              <p:nvPr/>
            </p:nvCxnSpPr>
            <p:spPr>
              <a:xfrm rot="3600000" flipV="1">
                <a:off x="5999630" y="2148299"/>
                <a:ext cx="10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9" name="Straight Connector 1288"/>
              <p:cNvCxnSpPr/>
              <p:nvPr/>
            </p:nvCxnSpPr>
            <p:spPr>
              <a:xfrm rot="3600000" flipV="1">
                <a:off x="6086733" y="2477618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0" name="Straight Connector 1289"/>
              <p:cNvCxnSpPr/>
              <p:nvPr/>
            </p:nvCxnSpPr>
            <p:spPr>
              <a:xfrm rot="3600000" flipV="1">
                <a:off x="6086733" y="2555382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1" name="Straight Connector 1290"/>
              <p:cNvCxnSpPr/>
              <p:nvPr/>
            </p:nvCxnSpPr>
            <p:spPr>
              <a:xfrm rot="3600000" flipV="1">
                <a:off x="6086733" y="2639609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2" name="Straight Connector 1291"/>
              <p:cNvCxnSpPr/>
              <p:nvPr/>
            </p:nvCxnSpPr>
            <p:spPr>
              <a:xfrm rot="3600000" flipV="1">
                <a:off x="6086733" y="2723767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3" name="Straight Connector 1292"/>
              <p:cNvCxnSpPr/>
              <p:nvPr/>
            </p:nvCxnSpPr>
            <p:spPr>
              <a:xfrm rot="3600000" flipV="1">
                <a:off x="6086733" y="2807994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4" name="Straight Connector 1293"/>
              <p:cNvCxnSpPr/>
              <p:nvPr/>
            </p:nvCxnSpPr>
            <p:spPr>
              <a:xfrm rot="3600000" flipV="1">
                <a:off x="6102989" y="2866867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5" name="Straight Connector 1294"/>
              <p:cNvCxnSpPr/>
              <p:nvPr/>
            </p:nvCxnSpPr>
            <p:spPr>
              <a:xfrm rot="14400000" flipV="1">
                <a:off x="7623225" y="2141509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6" name="Straight Connector 1295"/>
              <p:cNvCxnSpPr/>
              <p:nvPr/>
            </p:nvCxnSpPr>
            <p:spPr>
              <a:xfrm rot="14400000" flipV="1">
                <a:off x="7595876" y="2219449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7" name="Straight Connector 1296"/>
              <p:cNvCxnSpPr/>
              <p:nvPr/>
            </p:nvCxnSpPr>
            <p:spPr>
              <a:xfrm rot="14400000" flipV="1">
                <a:off x="7555817" y="2270516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8" name="Straight Connector 1297"/>
              <p:cNvCxnSpPr/>
              <p:nvPr/>
            </p:nvCxnSpPr>
            <p:spPr>
              <a:xfrm rot="3600000" flipV="1">
                <a:off x="7573255" y="2386999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9" name="Straight Connector 1298"/>
              <p:cNvCxnSpPr/>
              <p:nvPr/>
            </p:nvCxnSpPr>
            <p:spPr>
              <a:xfrm rot="3600000" flipV="1">
                <a:off x="7573255" y="2471226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0" name="Straight Connector 1299"/>
              <p:cNvCxnSpPr/>
              <p:nvPr/>
            </p:nvCxnSpPr>
            <p:spPr>
              <a:xfrm rot="3600000" flipV="1">
                <a:off x="7573255" y="2548990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1" name="Straight Connector 1300"/>
              <p:cNvCxnSpPr/>
              <p:nvPr/>
            </p:nvCxnSpPr>
            <p:spPr>
              <a:xfrm rot="3600000" flipV="1">
                <a:off x="7573255" y="2633217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2" name="Straight Connector 1301"/>
              <p:cNvCxnSpPr/>
              <p:nvPr/>
            </p:nvCxnSpPr>
            <p:spPr>
              <a:xfrm rot="3600000" flipV="1">
                <a:off x="7573255" y="2717375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3" name="Straight Connector 1302"/>
              <p:cNvCxnSpPr/>
              <p:nvPr/>
            </p:nvCxnSpPr>
            <p:spPr>
              <a:xfrm rot="3600000" flipV="1">
                <a:off x="7573255" y="2801602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4" name="Straight Connector 1303"/>
              <p:cNvCxnSpPr/>
              <p:nvPr/>
            </p:nvCxnSpPr>
            <p:spPr>
              <a:xfrm rot="3600000" flipV="1">
                <a:off x="7589511" y="2860475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5" name="Straight Connector 1304"/>
              <p:cNvCxnSpPr/>
              <p:nvPr/>
            </p:nvCxnSpPr>
            <p:spPr>
              <a:xfrm rot="14400000" flipV="1">
                <a:off x="7676369" y="2141507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6" name="Straight Connector 1305"/>
              <p:cNvCxnSpPr/>
              <p:nvPr/>
            </p:nvCxnSpPr>
            <p:spPr>
              <a:xfrm rot="14400000" flipV="1">
                <a:off x="7735521" y="2141507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7" name="Straight Connector 1306"/>
              <p:cNvCxnSpPr/>
              <p:nvPr/>
            </p:nvCxnSpPr>
            <p:spPr>
              <a:xfrm rot="14400000" flipV="1">
                <a:off x="7809623" y="2109061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8" name="Group 1307"/>
            <p:cNvGrpSpPr>
              <a:grpSpLocks noChangeAspect="1"/>
            </p:cNvGrpSpPr>
            <p:nvPr/>
          </p:nvGrpSpPr>
          <p:grpSpPr>
            <a:xfrm>
              <a:off x="5633631" y="1564050"/>
              <a:ext cx="1152000" cy="693552"/>
              <a:chOff x="6002734" y="3411752"/>
              <a:chExt cx="1834890" cy="1104682"/>
            </a:xfrm>
          </p:grpSpPr>
          <p:cxnSp>
            <p:nvCxnSpPr>
              <p:cNvPr id="1309" name="Straight Connector 1308"/>
              <p:cNvCxnSpPr/>
              <p:nvPr/>
            </p:nvCxnSpPr>
            <p:spPr>
              <a:xfrm rot="10800000">
                <a:off x="6002734" y="3466162"/>
                <a:ext cx="91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0" name="Straight Connector 1309"/>
              <p:cNvCxnSpPr/>
              <p:nvPr/>
            </p:nvCxnSpPr>
            <p:spPr>
              <a:xfrm rot="10800000">
                <a:off x="6919624" y="3466170"/>
                <a:ext cx="91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1" name="Straight Connector 1310"/>
              <p:cNvCxnSpPr/>
              <p:nvPr/>
            </p:nvCxnSpPr>
            <p:spPr>
              <a:xfrm rot="16200000">
                <a:off x="5896728" y="3579828"/>
                <a:ext cx="23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2" name="Straight Connector 1311"/>
              <p:cNvCxnSpPr/>
              <p:nvPr/>
            </p:nvCxnSpPr>
            <p:spPr>
              <a:xfrm rot="16200000">
                <a:off x="7711862" y="3578487"/>
                <a:ext cx="23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Straight Connector 1312"/>
              <p:cNvCxnSpPr/>
              <p:nvPr/>
            </p:nvCxnSpPr>
            <p:spPr>
              <a:xfrm rot="10800000">
                <a:off x="6523420" y="4500570"/>
                <a:ext cx="39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Straight Connector 1313"/>
              <p:cNvCxnSpPr/>
              <p:nvPr/>
            </p:nvCxnSpPr>
            <p:spPr>
              <a:xfrm rot="10800000">
                <a:off x="6929454" y="4500570"/>
                <a:ext cx="39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5" name="Straight Connector 1314"/>
              <p:cNvCxnSpPr/>
              <p:nvPr/>
            </p:nvCxnSpPr>
            <p:spPr>
              <a:xfrm rot="16200000">
                <a:off x="6929416" y="4101263"/>
                <a:ext cx="79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6" name="Straight Connector 1315"/>
              <p:cNvCxnSpPr/>
              <p:nvPr/>
            </p:nvCxnSpPr>
            <p:spPr>
              <a:xfrm rot="16200000">
                <a:off x="6121799" y="4103318"/>
                <a:ext cx="79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7" name="Straight Connector 1316"/>
              <p:cNvCxnSpPr/>
              <p:nvPr/>
            </p:nvCxnSpPr>
            <p:spPr>
              <a:xfrm>
                <a:off x="7322233" y="3702786"/>
                <a:ext cx="50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8" name="Straight Connector 1317"/>
              <p:cNvCxnSpPr/>
              <p:nvPr/>
            </p:nvCxnSpPr>
            <p:spPr>
              <a:xfrm>
                <a:off x="6020666" y="3699069"/>
                <a:ext cx="50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9" name="Straight Connector 1318"/>
              <p:cNvCxnSpPr/>
              <p:nvPr/>
            </p:nvCxnSpPr>
            <p:spPr>
              <a:xfrm rot="16200000">
                <a:off x="6261228" y="3923418"/>
                <a:ext cx="90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0" name="Straight Connector 1319"/>
              <p:cNvCxnSpPr/>
              <p:nvPr/>
            </p:nvCxnSpPr>
            <p:spPr>
              <a:xfrm rot="16200000">
                <a:off x="6675061" y="3925610"/>
                <a:ext cx="90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1" name="Straight Connector 1320"/>
              <p:cNvCxnSpPr/>
              <p:nvPr/>
            </p:nvCxnSpPr>
            <p:spPr>
              <a:xfrm rot="1800000">
                <a:off x="7113551" y="4439987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2" name="Straight Connector 1321"/>
              <p:cNvCxnSpPr/>
              <p:nvPr/>
            </p:nvCxnSpPr>
            <p:spPr>
              <a:xfrm rot="19800000" flipV="1">
                <a:off x="6512792" y="4440220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3" name="Straight Connector 1322"/>
              <p:cNvCxnSpPr/>
              <p:nvPr/>
            </p:nvCxnSpPr>
            <p:spPr>
              <a:xfrm rot="10800000">
                <a:off x="6713942" y="4383753"/>
                <a:ext cx="41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4" name="Straight Connector 1323"/>
              <p:cNvCxnSpPr/>
              <p:nvPr/>
            </p:nvCxnSpPr>
            <p:spPr>
              <a:xfrm rot="16200000">
                <a:off x="7393668" y="3582489"/>
                <a:ext cx="23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Straight Connector 1324"/>
              <p:cNvCxnSpPr/>
              <p:nvPr/>
            </p:nvCxnSpPr>
            <p:spPr>
              <a:xfrm rot="16200000">
                <a:off x="7572810" y="3583170"/>
                <a:ext cx="23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>
              <a:xfrm rot="16200000">
                <a:off x="6040254" y="3574673"/>
                <a:ext cx="23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 rot="16200000">
                <a:off x="6219396" y="3575354"/>
                <a:ext cx="23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 rot="18000000">
                <a:off x="5957855" y="3577362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 rot="18000000">
                <a:off x="6020693" y="3618054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 rot="18000000">
                <a:off x="6109156" y="3662315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1" name="Straight Connector 1330"/>
              <p:cNvCxnSpPr/>
              <p:nvPr/>
            </p:nvCxnSpPr>
            <p:spPr>
              <a:xfrm rot="18000000">
                <a:off x="5981530" y="3529775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2" name="Straight Connector 1331"/>
              <p:cNvCxnSpPr/>
              <p:nvPr/>
            </p:nvCxnSpPr>
            <p:spPr>
              <a:xfrm rot="18000000">
                <a:off x="6281796" y="3574859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3" name="Straight Connector 1332"/>
              <p:cNvCxnSpPr/>
              <p:nvPr/>
            </p:nvCxnSpPr>
            <p:spPr>
              <a:xfrm rot="18000000">
                <a:off x="6333284" y="3584375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4" name="Straight Connector 1333"/>
              <p:cNvCxnSpPr/>
              <p:nvPr/>
            </p:nvCxnSpPr>
            <p:spPr>
              <a:xfrm rot="18000000">
                <a:off x="6305471" y="3527272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>
              <a:xfrm rot="18000000">
                <a:off x="6396458" y="3575290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6" name="Straight Connector 1335"/>
              <p:cNvCxnSpPr/>
              <p:nvPr/>
            </p:nvCxnSpPr>
            <p:spPr>
              <a:xfrm rot="18000000">
                <a:off x="6447946" y="3584806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7" name="Straight Connector 1336"/>
              <p:cNvCxnSpPr/>
              <p:nvPr/>
            </p:nvCxnSpPr>
            <p:spPr>
              <a:xfrm rot="18000000">
                <a:off x="6449164" y="3621222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8" name="Straight Connector 1337"/>
              <p:cNvCxnSpPr/>
              <p:nvPr/>
            </p:nvCxnSpPr>
            <p:spPr>
              <a:xfrm rot="18000000">
                <a:off x="6434497" y="3704051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9" name="Straight Connector 1338"/>
              <p:cNvCxnSpPr/>
              <p:nvPr/>
            </p:nvCxnSpPr>
            <p:spPr>
              <a:xfrm rot="18000000">
                <a:off x="6430921" y="3799866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0" name="Straight Connector 1339"/>
              <p:cNvCxnSpPr/>
              <p:nvPr/>
            </p:nvCxnSpPr>
            <p:spPr>
              <a:xfrm rot="18000000">
                <a:off x="6431172" y="3892365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1" name="Straight Connector 1340"/>
              <p:cNvCxnSpPr/>
              <p:nvPr/>
            </p:nvCxnSpPr>
            <p:spPr>
              <a:xfrm rot="18000000">
                <a:off x="6440896" y="3971467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2" name="Straight Connector 1341"/>
              <p:cNvCxnSpPr/>
              <p:nvPr/>
            </p:nvCxnSpPr>
            <p:spPr>
              <a:xfrm rot="18000000">
                <a:off x="6441147" y="4063966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3" name="Straight Connector 1342"/>
              <p:cNvCxnSpPr/>
              <p:nvPr/>
            </p:nvCxnSpPr>
            <p:spPr>
              <a:xfrm rot="18000000">
                <a:off x="6437571" y="4159781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4" name="Straight Connector 1343"/>
              <p:cNvCxnSpPr/>
              <p:nvPr/>
            </p:nvCxnSpPr>
            <p:spPr>
              <a:xfrm rot="18000000">
                <a:off x="6437822" y="4252280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5" name="Straight Connector 1344"/>
              <p:cNvCxnSpPr/>
              <p:nvPr/>
            </p:nvCxnSpPr>
            <p:spPr>
              <a:xfrm rot="7200000">
                <a:off x="7034376" y="4066269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6" name="Straight Connector 1345"/>
              <p:cNvCxnSpPr/>
              <p:nvPr/>
            </p:nvCxnSpPr>
            <p:spPr>
              <a:xfrm rot="7200000">
                <a:off x="7034627" y="4158769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7" name="Straight Connector 1346"/>
              <p:cNvCxnSpPr/>
              <p:nvPr/>
            </p:nvCxnSpPr>
            <p:spPr>
              <a:xfrm rot="7200000">
                <a:off x="7058051" y="4238996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8" name="Straight Connector 1347"/>
              <p:cNvCxnSpPr/>
              <p:nvPr/>
            </p:nvCxnSpPr>
            <p:spPr>
              <a:xfrm rot="7200000">
                <a:off x="7112302" y="4300319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9" name="Straight Connector 1348"/>
              <p:cNvCxnSpPr/>
              <p:nvPr/>
            </p:nvCxnSpPr>
            <p:spPr>
              <a:xfrm rot="7200000">
                <a:off x="7019701" y="3658966"/>
                <a:ext cx="46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0" name="Straight Connector 1349"/>
              <p:cNvCxnSpPr/>
              <p:nvPr/>
            </p:nvCxnSpPr>
            <p:spPr>
              <a:xfrm rot="7200000">
                <a:off x="6992952" y="3704701"/>
                <a:ext cx="57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1" name="Straight Connector 1350"/>
              <p:cNvCxnSpPr/>
              <p:nvPr/>
            </p:nvCxnSpPr>
            <p:spPr>
              <a:xfrm rot="7200000">
                <a:off x="6962376" y="3753752"/>
                <a:ext cx="68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2" name="Straight Connector 1351"/>
              <p:cNvCxnSpPr/>
              <p:nvPr/>
            </p:nvCxnSpPr>
            <p:spPr>
              <a:xfrm rot="7200000">
                <a:off x="7034627" y="3970955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3" name="Straight Connector 1352"/>
              <p:cNvCxnSpPr/>
              <p:nvPr/>
            </p:nvCxnSpPr>
            <p:spPr>
              <a:xfrm rot="18000000">
                <a:off x="7325152" y="3598565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4" name="Straight Connector 1353"/>
              <p:cNvCxnSpPr/>
              <p:nvPr/>
            </p:nvCxnSpPr>
            <p:spPr>
              <a:xfrm rot="18000000">
                <a:off x="7406966" y="3638677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5" name="Straight Connector 1354"/>
              <p:cNvCxnSpPr/>
              <p:nvPr/>
            </p:nvCxnSpPr>
            <p:spPr>
              <a:xfrm rot="18000000">
                <a:off x="7658905" y="3530067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6" name="Straight Connector 1355"/>
              <p:cNvCxnSpPr/>
              <p:nvPr/>
            </p:nvCxnSpPr>
            <p:spPr>
              <a:xfrm rot="18000000">
                <a:off x="7651442" y="3568786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7" name="Straight Connector 1356"/>
              <p:cNvCxnSpPr/>
              <p:nvPr/>
            </p:nvCxnSpPr>
            <p:spPr>
              <a:xfrm rot="7200000">
                <a:off x="7688217" y="3610045"/>
                <a:ext cx="19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8" name="Straight Connector 1357"/>
              <p:cNvCxnSpPr/>
              <p:nvPr/>
            </p:nvCxnSpPr>
            <p:spPr>
              <a:xfrm rot="7200000">
                <a:off x="7061375" y="3606463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9" name="Straight Connector 1358"/>
              <p:cNvCxnSpPr/>
              <p:nvPr/>
            </p:nvCxnSpPr>
            <p:spPr>
              <a:xfrm rot="7200000">
                <a:off x="7070376" y="3573212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0" name="Straight Connector 1359"/>
              <p:cNvCxnSpPr/>
              <p:nvPr/>
            </p:nvCxnSpPr>
            <p:spPr>
              <a:xfrm rot="18000000">
                <a:off x="7776318" y="3665549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1" name="Straight Connector 1360"/>
              <p:cNvCxnSpPr/>
              <p:nvPr/>
            </p:nvCxnSpPr>
            <p:spPr>
              <a:xfrm rot="7200000">
                <a:off x="6436434" y="4336434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2" name="Straight Connector 1361"/>
              <p:cNvCxnSpPr/>
              <p:nvPr/>
            </p:nvCxnSpPr>
            <p:spPr>
              <a:xfrm rot="7200000">
                <a:off x="7187815" y="4359523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3" name="Straight Connector 1362"/>
              <p:cNvCxnSpPr/>
              <p:nvPr/>
            </p:nvCxnSpPr>
            <p:spPr>
              <a:xfrm rot="7200000">
                <a:off x="6574078" y="4344725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4" name="Straight Connector 1363"/>
              <p:cNvCxnSpPr/>
              <p:nvPr/>
            </p:nvCxnSpPr>
            <p:spPr>
              <a:xfrm rot="7200000">
                <a:off x="7246925" y="4414999"/>
                <a:ext cx="10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5" name="Straight Connector 1364"/>
              <p:cNvCxnSpPr/>
              <p:nvPr/>
            </p:nvCxnSpPr>
            <p:spPr>
              <a:xfrm rot="18000000">
                <a:off x="7097938" y="3528524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6" name="Group 1365"/>
            <p:cNvGrpSpPr>
              <a:grpSpLocks noChangeAspect="1"/>
            </p:cNvGrpSpPr>
            <p:nvPr/>
          </p:nvGrpSpPr>
          <p:grpSpPr>
            <a:xfrm>
              <a:off x="5308472" y="1237766"/>
              <a:ext cx="1800000" cy="481575"/>
              <a:chOff x="5672756" y="295456"/>
              <a:chExt cx="2963432" cy="792848"/>
            </a:xfrm>
          </p:grpSpPr>
          <p:cxnSp>
            <p:nvCxnSpPr>
              <p:cNvPr id="1367" name="Straight Connector 1366"/>
              <p:cNvCxnSpPr/>
              <p:nvPr/>
            </p:nvCxnSpPr>
            <p:spPr>
              <a:xfrm rot="5400000">
                <a:off x="5509068" y="673456"/>
                <a:ext cx="75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8" name="Straight Connector 1367"/>
              <p:cNvCxnSpPr/>
              <p:nvPr/>
            </p:nvCxnSpPr>
            <p:spPr>
              <a:xfrm rot="5400000">
                <a:off x="8041924" y="673456"/>
                <a:ext cx="75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9" name="Oval 1368"/>
              <p:cNvSpPr>
                <a:spLocks noChangeAspect="1"/>
              </p:cNvSpPr>
              <p:nvPr/>
            </p:nvSpPr>
            <p:spPr>
              <a:xfrm>
                <a:off x="5672756" y="410496"/>
                <a:ext cx="432000" cy="432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0" name="Oval 1369"/>
              <p:cNvSpPr>
                <a:spLocks noChangeAspect="1"/>
              </p:cNvSpPr>
              <p:nvPr/>
            </p:nvSpPr>
            <p:spPr>
              <a:xfrm>
                <a:off x="8204188" y="413532"/>
                <a:ext cx="432000" cy="432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71" name="Straight Connector 1370"/>
              <p:cNvCxnSpPr/>
              <p:nvPr/>
            </p:nvCxnSpPr>
            <p:spPr>
              <a:xfrm rot="5400000">
                <a:off x="6776918" y="710304"/>
                <a:ext cx="75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2" name="Straight Connector 1371"/>
              <p:cNvCxnSpPr/>
              <p:nvPr/>
            </p:nvCxnSpPr>
            <p:spPr>
              <a:xfrm rot="16200000">
                <a:off x="6936538" y="505486"/>
                <a:ext cx="23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3" name="Straight Connector 1372"/>
              <p:cNvCxnSpPr/>
              <p:nvPr/>
            </p:nvCxnSpPr>
            <p:spPr>
              <a:xfrm rot="16200000">
                <a:off x="6936538" y="744259"/>
                <a:ext cx="23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4" name="Straight Connector 1373"/>
              <p:cNvCxnSpPr/>
              <p:nvPr/>
            </p:nvCxnSpPr>
            <p:spPr>
              <a:xfrm rot="16200000">
                <a:off x="7150852" y="508618"/>
                <a:ext cx="23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5" name="Straight Connector 1374"/>
              <p:cNvCxnSpPr/>
              <p:nvPr/>
            </p:nvCxnSpPr>
            <p:spPr>
              <a:xfrm rot="16200000">
                <a:off x="7150852" y="741127"/>
                <a:ext cx="23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6" name="Straight Connector 1375"/>
              <p:cNvCxnSpPr/>
              <p:nvPr/>
            </p:nvCxnSpPr>
            <p:spPr>
              <a:xfrm>
                <a:off x="6920058" y="385354"/>
                <a:ext cx="23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7" name="Straight Connector 1376"/>
              <p:cNvCxnSpPr/>
              <p:nvPr/>
            </p:nvCxnSpPr>
            <p:spPr>
              <a:xfrm>
                <a:off x="7157936" y="385354"/>
                <a:ext cx="23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8" name="Straight Connector 1377"/>
              <p:cNvCxnSpPr/>
              <p:nvPr/>
            </p:nvCxnSpPr>
            <p:spPr>
              <a:xfrm>
                <a:off x="6920058" y="857232"/>
                <a:ext cx="23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9" name="Straight Connector 1378"/>
              <p:cNvCxnSpPr/>
              <p:nvPr/>
            </p:nvCxnSpPr>
            <p:spPr>
              <a:xfrm>
                <a:off x="7157936" y="857232"/>
                <a:ext cx="23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0" name="Arc 1379"/>
              <p:cNvSpPr>
                <a:spLocks noChangeAspect="1"/>
              </p:cNvSpPr>
              <p:nvPr/>
            </p:nvSpPr>
            <p:spPr>
              <a:xfrm>
                <a:off x="7308568" y="549556"/>
                <a:ext cx="144000" cy="144000"/>
              </a:xfrm>
              <a:prstGeom prst="arc">
                <a:avLst>
                  <a:gd name="adj1" fmla="val 16200000"/>
                  <a:gd name="adj2" fmla="val 5146788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81" name="Straight Connector 1380"/>
              <p:cNvCxnSpPr/>
              <p:nvPr/>
            </p:nvCxnSpPr>
            <p:spPr>
              <a:xfrm rot="5400000">
                <a:off x="7304672" y="465756"/>
                <a:ext cx="16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2" name="Straight Connector 1381"/>
              <p:cNvCxnSpPr/>
              <p:nvPr/>
            </p:nvCxnSpPr>
            <p:spPr>
              <a:xfrm rot="5400000">
                <a:off x="7310936" y="773432"/>
                <a:ext cx="16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3" name="Arc 1382"/>
              <p:cNvSpPr>
                <a:spLocks noChangeAspect="1"/>
              </p:cNvSpPr>
              <p:nvPr/>
            </p:nvSpPr>
            <p:spPr>
              <a:xfrm flipH="1">
                <a:off x="6843552" y="550155"/>
                <a:ext cx="144000" cy="144000"/>
              </a:xfrm>
              <a:prstGeom prst="arc">
                <a:avLst>
                  <a:gd name="adj1" fmla="val 16200000"/>
                  <a:gd name="adj2" fmla="val 5146788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84" name="Straight Connector 1383"/>
              <p:cNvCxnSpPr/>
              <p:nvPr/>
            </p:nvCxnSpPr>
            <p:spPr>
              <a:xfrm rot="16200000" flipH="1">
                <a:off x="6839656" y="466355"/>
                <a:ext cx="16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 rot="16200000" flipH="1">
                <a:off x="6845920" y="774031"/>
                <a:ext cx="16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 rot="10800000">
                <a:off x="7392157" y="702425"/>
                <a:ext cx="82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7" name="Straight Connector 1386"/>
              <p:cNvCxnSpPr/>
              <p:nvPr/>
            </p:nvCxnSpPr>
            <p:spPr>
              <a:xfrm rot="10800000">
                <a:off x="7391089" y="543292"/>
                <a:ext cx="82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8" name="Straight Connector 1387"/>
              <p:cNvCxnSpPr/>
              <p:nvPr/>
            </p:nvCxnSpPr>
            <p:spPr>
              <a:xfrm rot="10800000">
                <a:off x="6097127" y="695563"/>
                <a:ext cx="82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9" name="Straight Connector 1388"/>
              <p:cNvCxnSpPr/>
              <p:nvPr/>
            </p:nvCxnSpPr>
            <p:spPr>
              <a:xfrm rot="10800000">
                <a:off x="6096059" y="536430"/>
                <a:ext cx="82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0" name="Oval 1389"/>
              <p:cNvSpPr/>
              <p:nvPr/>
            </p:nvSpPr>
            <p:spPr>
              <a:xfrm>
                <a:off x="7724519" y="553550"/>
                <a:ext cx="216000" cy="144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91" name="Straight Connector 1390"/>
              <p:cNvCxnSpPr/>
              <p:nvPr/>
            </p:nvCxnSpPr>
            <p:spPr>
              <a:xfrm rot="3000000">
                <a:off x="5940125" y="497548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2" name="Straight Connector 1391"/>
              <p:cNvCxnSpPr/>
              <p:nvPr/>
            </p:nvCxnSpPr>
            <p:spPr>
              <a:xfrm rot="13800000">
                <a:off x="5890450" y="515922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3" name="Straight Connector 1392"/>
              <p:cNvCxnSpPr/>
              <p:nvPr/>
            </p:nvCxnSpPr>
            <p:spPr>
              <a:xfrm rot="13800000">
                <a:off x="5831310" y="525160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4" name="Straight Connector 1393"/>
              <p:cNvCxnSpPr/>
              <p:nvPr/>
            </p:nvCxnSpPr>
            <p:spPr>
              <a:xfrm rot="3000000">
                <a:off x="5809073" y="544257"/>
                <a:ext cx="34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5" name="Straight Connector 1394"/>
              <p:cNvCxnSpPr/>
              <p:nvPr/>
            </p:nvCxnSpPr>
            <p:spPr>
              <a:xfrm rot="13800000">
                <a:off x="5774943" y="561380"/>
                <a:ext cx="37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6" name="Straight Connector 1395"/>
              <p:cNvCxnSpPr/>
              <p:nvPr/>
            </p:nvCxnSpPr>
            <p:spPr>
              <a:xfrm rot="13800000">
                <a:off x="5743944" y="572019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7" name="Straight Connector 1396"/>
              <p:cNvCxnSpPr/>
              <p:nvPr/>
            </p:nvCxnSpPr>
            <p:spPr>
              <a:xfrm rot="13800000">
                <a:off x="5731058" y="592553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8" name="Straight Connector 1397"/>
              <p:cNvCxnSpPr/>
              <p:nvPr/>
            </p:nvCxnSpPr>
            <p:spPr>
              <a:xfrm rot="13800000">
                <a:off x="5692284" y="603308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9" name="Straight Connector 1398"/>
              <p:cNvCxnSpPr/>
              <p:nvPr/>
            </p:nvCxnSpPr>
            <p:spPr>
              <a:xfrm rot="13800000">
                <a:off x="5674667" y="618614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0" name="Straight Connector 1399"/>
              <p:cNvCxnSpPr/>
              <p:nvPr/>
            </p:nvCxnSpPr>
            <p:spPr>
              <a:xfrm rot="13800000">
                <a:off x="5655121" y="633954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1" name="Straight Connector 1400"/>
              <p:cNvCxnSpPr/>
              <p:nvPr/>
            </p:nvCxnSpPr>
            <p:spPr>
              <a:xfrm rot="13800000">
                <a:off x="5637851" y="650168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2" name="Straight Connector 1401"/>
              <p:cNvCxnSpPr/>
              <p:nvPr/>
            </p:nvCxnSpPr>
            <p:spPr>
              <a:xfrm rot="13800000">
                <a:off x="5638671" y="667025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3" name="Straight Connector 1402"/>
              <p:cNvCxnSpPr/>
              <p:nvPr/>
            </p:nvCxnSpPr>
            <p:spPr>
              <a:xfrm rot="13800000">
                <a:off x="5616322" y="676263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4" name="Straight Connector 1403"/>
              <p:cNvCxnSpPr/>
              <p:nvPr/>
            </p:nvCxnSpPr>
            <p:spPr>
              <a:xfrm rot="13800000">
                <a:off x="5623888" y="696188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5" name="Straight Connector 1404"/>
              <p:cNvCxnSpPr/>
              <p:nvPr/>
            </p:nvCxnSpPr>
            <p:spPr>
              <a:xfrm rot="13800000">
                <a:off x="5624182" y="710885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6" name="Straight Connector 1405"/>
              <p:cNvCxnSpPr/>
              <p:nvPr/>
            </p:nvCxnSpPr>
            <p:spPr>
              <a:xfrm rot="13800000">
                <a:off x="5624476" y="727777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7" name="Straight Connector 1406"/>
              <p:cNvCxnSpPr/>
              <p:nvPr/>
            </p:nvCxnSpPr>
            <p:spPr>
              <a:xfrm rot="13800000">
                <a:off x="5621702" y="739406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8" name="Straight Connector 1407"/>
              <p:cNvCxnSpPr/>
              <p:nvPr/>
            </p:nvCxnSpPr>
            <p:spPr>
              <a:xfrm rot="3000000">
                <a:off x="8476169" y="504132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9" name="Straight Connector 1408"/>
              <p:cNvCxnSpPr/>
              <p:nvPr/>
            </p:nvCxnSpPr>
            <p:spPr>
              <a:xfrm rot="13800000">
                <a:off x="8426494" y="522506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0" name="Straight Connector 1409"/>
              <p:cNvCxnSpPr/>
              <p:nvPr/>
            </p:nvCxnSpPr>
            <p:spPr>
              <a:xfrm rot="13800000">
                <a:off x="8367354" y="531744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1" name="Straight Connector 1410"/>
              <p:cNvCxnSpPr/>
              <p:nvPr/>
            </p:nvCxnSpPr>
            <p:spPr>
              <a:xfrm rot="3000000">
                <a:off x="8345117" y="550841"/>
                <a:ext cx="34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2" name="Straight Connector 1411"/>
              <p:cNvCxnSpPr/>
              <p:nvPr/>
            </p:nvCxnSpPr>
            <p:spPr>
              <a:xfrm rot="13800000">
                <a:off x="8310987" y="567964"/>
                <a:ext cx="37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3" name="Straight Connector 1412"/>
              <p:cNvCxnSpPr/>
              <p:nvPr/>
            </p:nvCxnSpPr>
            <p:spPr>
              <a:xfrm rot="13800000">
                <a:off x="8279988" y="578603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4" name="Straight Connector 1413"/>
              <p:cNvCxnSpPr/>
              <p:nvPr/>
            </p:nvCxnSpPr>
            <p:spPr>
              <a:xfrm rot="13800000">
                <a:off x="8267102" y="599137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5" name="Straight Connector 1414"/>
              <p:cNvCxnSpPr/>
              <p:nvPr/>
            </p:nvCxnSpPr>
            <p:spPr>
              <a:xfrm rot="13800000">
                <a:off x="8228328" y="609892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6" name="Straight Connector 1415"/>
              <p:cNvCxnSpPr/>
              <p:nvPr/>
            </p:nvCxnSpPr>
            <p:spPr>
              <a:xfrm rot="13800000">
                <a:off x="8210711" y="625198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7" name="Straight Connector 1416"/>
              <p:cNvCxnSpPr/>
              <p:nvPr/>
            </p:nvCxnSpPr>
            <p:spPr>
              <a:xfrm rot="13800000">
                <a:off x="8191165" y="640538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8" name="Straight Connector 1417"/>
              <p:cNvCxnSpPr/>
              <p:nvPr/>
            </p:nvCxnSpPr>
            <p:spPr>
              <a:xfrm rot="13800000">
                <a:off x="8173895" y="656752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9" name="Straight Connector 1418"/>
              <p:cNvCxnSpPr/>
              <p:nvPr/>
            </p:nvCxnSpPr>
            <p:spPr>
              <a:xfrm rot="13800000">
                <a:off x="8174715" y="673609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0" name="Straight Connector 1419"/>
              <p:cNvCxnSpPr/>
              <p:nvPr/>
            </p:nvCxnSpPr>
            <p:spPr>
              <a:xfrm rot="13800000">
                <a:off x="8152366" y="682847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1" name="Straight Connector 1420"/>
              <p:cNvCxnSpPr/>
              <p:nvPr/>
            </p:nvCxnSpPr>
            <p:spPr>
              <a:xfrm rot="13800000">
                <a:off x="8159932" y="702772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2" name="Straight Connector 1421"/>
              <p:cNvCxnSpPr/>
              <p:nvPr/>
            </p:nvCxnSpPr>
            <p:spPr>
              <a:xfrm rot="13800000">
                <a:off x="8160226" y="717469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3" name="Straight Connector 1422"/>
              <p:cNvCxnSpPr/>
              <p:nvPr/>
            </p:nvCxnSpPr>
            <p:spPr>
              <a:xfrm rot="13800000">
                <a:off x="8160520" y="734361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4" name="Straight Connector 1423"/>
              <p:cNvCxnSpPr/>
              <p:nvPr/>
            </p:nvCxnSpPr>
            <p:spPr>
              <a:xfrm rot="13800000">
                <a:off x="8157746" y="745990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5" name="Straight Connector 1424"/>
              <p:cNvCxnSpPr/>
              <p:nvPr/>
            </p:nvCxnSpPr>
            <p:spPr>
              <a:xfrm rot="13800000">
                <a:off x="7325304" y="408459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6" name="Straight Connector 1425"/>
              <p:cNvCxnSpPr/>
              <p:nvPr/>
            </p:nvCxnSpPr>
            <p:spPr>
              <a:xfrm rot="13800000">
                <a:off x="7288755" y="421433"/>
                <a:ext cx="10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7" name="Straight Connector 1426"/>
              <p:cNvCxnSpPr/>
              <p:nvPr/>
            </p:nvCxnSpPr>
            <p:spPr>
              <a:xfrm rot="13800000">
                <a:off x="7263985" y="448322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8" name="Straight Connector 1427"/>
              <p:cNvCxnSpPr/>
              <p:nvPr/>
            </p:nvCxnSpPr>
            <p:spPr>
              <a:xfrm rot="13800000">
                <a:off x="7235629" y="519498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9" name="Straight Connector 1428"/>
              <p:cNvCxnSpPr/>
              <p:nvPr/>
            </p:nvCxnSpPr>
            <p:spPr>
              <a:xfrm rot="13800000">
                <a:off x="7229415" y="551190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0" name="Straight Connector 1429"/>
              <p:cNvCxnSpPr/>
              <p:nvPr/>
            </p:nvCxnSpPr>
            <p:spPr>
              <a:xfrm rot="13800000">
                <a:off x="7227601" y="579879"/>
                <a:ext cx="23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1" name="Straight Connector 1430"/>
              <p:cNvCxnSpPr/>
              <p:nvPr/>
            </p:nvCxnSpPr>
            <p:spPr>
              <a:xfrm rot="13800000">
                <a:off x="7228588" y="610353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2" name="Straight Connector 1431"/>
              <p:cNvCxnSpPr/>
              <p:nvPr/>
            </p:nvCxnSpPr>
            <p:spPr>
              <a:xfrm rot="13800000">
                <a:off x="7235953" y="650627"/>
                <a:ext cx="19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3" name="Straight Connector 1432"/>
              <p:cNvCxnSpPr/>
              <p:nvPr/>
            </p:nvCxnSpPr>
            <p:spPr>
              <a:xfrm rot="13800000">
                <a:off x="7232940" y="687317"/>
                <a:ext cx="19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4" name="Straight Connector 1433"/>
              <p:cNvCxnSpPr/>
              <p:nvPr/>
            </p:nvCxnSpPr>
            <p:spPr>
              <a:xfrm rot="13800000">
                <a:off x="7232242" y="729237"/>
                <a:ext cx="19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5" name="Straight Connector 1434"/>
              <p:cNvCxnSpPr/>
              <p:nvPr/>
            </p:nvCxnSpPr>
            <p:spPr>
              <a:xfrm rot="13800000">
                <a:off x="7230320" y="769235"/>
                <a:ext cx="19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6" name="Straight Connector 1435"/>
              <p:cNvCxnSpPr/>
              <p:nvPr/>
            </p:nvCxnSpPr>
            <p:spPr>
              <a:xfrm rot="13800000">
                <a:off x="7248475" y="801096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7" name="Straight Connector 1436"/>
              <p:cNvCxnSpPr/>
              <p:nvPr/>
            </p:nvCxnSpPr>
            <p:spPr>
              <a:xfrm rot="13800000">
                <a:off x="7247877" y="815865"/>
                <a:ext cx="10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8" name="Straight Connector 1437"/>
              <p:cNvCxnSpPr/>
              <p:nvPr/>
            </p:nvCxnSpPr>
            <p:spPr>
              <a:xfrm rot="13800000">
                <a:off x="7250205" y="832410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9" name="Straight Connector 1438"/>
              <p:cNvCxnSpPr/>
              <p:nvPr/>
            </p:nvCxnSpPr>
            <p:spPr>
              <a:xfrm rot="13800000">
                <a:off x="6990815" y="414379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 rot="13800000">
                <a:off x="6954266" y="427353"/>
                <a:ext cx="10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1" name="Straight Connector 1440"/>
              <p:cNvCxnSpPr/>
              <p:nvPr/>
            </p:nvCxnSpPr>
            <p:spPr>
              <a:xfrm rot="13800000">
                <a:off x="6929496" y="454242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2" name="Straight Connector 1441"/>
              <p:cNvCxnSpPr/>
              <p:nvPr/>
            </p:nvCxnSpPr>
            <p:spPr>
              <a:xfrm rot="13800000">
                <a:off x="6899925" y="476588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 rot="13800000">
                <a:off x="6892065" y="505408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4" name="Straight Connector 1443"/>
              <p:cNvCxnSpPr/>
              <p:nvPr/>
            </p:nvCxnSpPr>
            <p:spPr>
              <a:xfrm rot="13800000">
                <a:off x="6894685" y="548026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5" name="Straight Connector 1444"/>
              <p:cNvCxnSpPr/>
              <p:nvPr/>
            </p:nvCxnSpPr>
            <p:spPr>
              <a:xfrm rot="13800000">
                <a:off x="6897305" y="592566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 rot="13800000">
                <a:off x="6875595" y="629255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 rot="13800000">
                <a:off x="6849891" y="647319"/>
                <a:ext cx="23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 rot="13800000">
                <a:off x="6824031" y="676837"/>
                <a:ext cx="27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 rot="13800000">
                <a:off x="6805488" y="702062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Straight Connector 1449"/>
              <p:cNvCxnSpPr/>
              <p:nvPr/>
            </p:nvCxnSpPr>
            <p:spPr>
              <a:xfrm rot="13800000">
                <a:off x="6791793" y="733235"/>
                <a:ext cx="30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1" name="Straight Connector 1450"/>
              <p:cNvCxnSpPr/>
              <p:nvPr/>
            </p:nvCxnSpPr>
            <p:spPr>
              <a:xfrm rot="13800000">
                <a:off x="6900417" y="802076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2" name="Straight Connector 1451"/>
              <p:cNvCxnSpPr/>
              <p:nvPr/>
            </p:nvCxnSpPr>
            <p:spPr>
              <a:xfrm rot="13800000">
                <a:off x="6920257" y="820670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3" name="Straight Connector 1452"/>
              <p:cNvCxnSpPr/>
              <p:nvPr/>
            </p:nvCxnSpPr>
            <p:spPr>
              <a:xfrm rot="3000000">
                <a:off x="7840875" y="601551"/>
                <a:ext cx="10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4" name="Straight Connector 1453"/>
              <p:cNvCxnSpPr/>
              <p:nvPr/>
            </p:nvCxnSpPr>
            <p:spPr>
              <a:xfrm rot="3000000">
                <a:off x="7802693" y="615485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5" name="Straight Connector 1454"/>
              <p:cNvCxnSpPr/>
              <p:nvPr/>
            </p:nvCxnSpPr>
            <p:spPr>
              <a:xfrm rot="3000000">
                <a:off x="7775859" y="626636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6" name="Straight Connector 1455"/>
              <p:cNvCxnSpPr/>
              <p:nvPr/>
            </p:nvCxnSpPr>
            <p:spPr>
              <a:xfrm rot="3000000">
                <a:off x="7749840" y="637787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7" name="Straight Connector 1456"/>
              <p:cNvCxnSpPr/>
              <p:nvPr/>
            </p:nvCxnSpPr>
            <p:spPr>
              <a:xfrm rot="3000000">
                <a:off x="7723006" y="645221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8" name="Straight Connector 1457"/>
              <p:cNvCxnSpPr/>
              <p:nvPr/>
            </p:nvCxnSpPr>
            <p:spPr>
              <a:xfrm rot="3000000">
                <a:off x="7714568" y="654549"/>
                <a:ext cx="10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9" name="Group 1458"/>
            <p:cNvGrpSpPr>
              <a:grpSpLocks noChangeAspect="1"/>
            </p:cNvGrpSpPr>
            <p:nvPr/>
          </p:nvGrpSpPr>
          <p:grpSpPr>
            <a:xfrm flipH="1">
              <a:off x="5730348" y="1565913"/>
              <a:ext cx="108000" cy="844940"/>
              <a:chOff x="1744863" y="666049"/>
              <a:chExt cx="522881" cy="4090769"/>
            </a:xfrm>
          </p:grpSpPr>
          <p:sp>
            <p:nvSpPr>
              <p:cNvPr id="1460" name="Line 24"/>
              <p:cNvSpPr>
                <a:spLocks noChangeShapeType="1"/>
              </p:cNvSpPr>
              <p:nvPr/>
            </p:nvSpPr>
            <p:spPr bwMode="auto">
              <a:xfrm flipV="1">
                <a:off x="2267744" y="744341"/>
                <a:ext cx="0" cy="39621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61" name="Line 25"/>
              <p:cNvSpPr>
                <a:spLocks noChangeShapeType="1"/>
              </p:cNvSpPr>
              <p:nvPr/>
            </p:nvSpPr>
            <p:spPr bwMode="auto">
              <a:xfrm>
                <a:off x="2214616" y="744341"/>
                <a:ext cx="0" cy="166930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62" name="Line 26"/>
              <p:cNvSpPr>
                <a:spLocks noChangeShapeType="1"/>
              </p:cNvSpPr>
              <p:nvPr/>
            </p:nvSpPr>
            <p:spPr bwMode="auto">
              <a:xfrm flipV="1">
                <a:off x="1744863" y="744341"/>
                <a:ext cx="0" cy="39621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63" name="Line 27"/>
              <p:cNvSpPr>
                <a:spLocks noChangeShapeType="1"/>
              </p:cNvSpPr>
              <p:nvPr/>
            </p:nvSpPr>
            <p:spPr bwMode="auto">
              <a:xfrm>
                <a:off x="1744863" y="744341"/>
                <a:ext cx="5228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64" name="Line 28"/>
              <p:cNvSpPr>
                <a:spLocks noChangeShapeType="1"/>
              </p:cNvSpPr>
              <p:nvPr/>
            </p:nvSpPr>
            <p:spPr bwMode="auto">
              <a:xfrm flipH="1">
                <a:off x="1744863" y="4706487"/>
                <a:ext cx="5228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65" name="Line 29"/>
              <p:cNvSpPr>
                <a:spLocks noChangeShapeType="1"/>
              </p:cNvSpPr>
              <p:nvPr/>
            </p:nvSpPr>
            <p:spPr bwMode="auto">
              <a:xfrm flipV="1">
                <a:off x="2214616" y="4706487"/>
                <a:ext cx="53128" cy="503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66" name="Line 30"/>
              <p:cNvSpPr>
                <a:spLocks noChangeShapeType="1"/>
              </p:cNvSpPr>
              <p:nvPr/>
            </p:nvSpPr>
            <p:spPr bwMode="auto">
              <a:xfrm flipH="1" flipV="1">
                <a:off x="1744863" y="4706487"/>
                <a:ext cx="53128" cy="503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67" name="Line 31"/>
              <p:cNvSpPr>
                <a:spLocks noChangeShapeType="1"/>
              </p:cNvSpPr>
              <p:nvPr/>
            </p:nvSpPr>
            <p:spPr bwMode="auto">
              <a:xfrm>
                <a:off x="1797991" y="4756817"/>
                <a:ext cx="4166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68" name="Line 32"/>
              <p:cNvSpPr>
                <a:spLocks noChangeShapeType="1"/>
              </p:cNvSpPr>
              <p:nvPr/>
            </p:nvSpPr>
            <p:spPr bwMode="auto">
              <a:xfrm flipV="1">
                <a:off x="1797991" y="3766980"/>
                <a:ext cx="0" cy="9395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69" name="Line 33"/>
              <p:cNvSpPr>
                <a:spLocks noChangeShapeType="1"/>
              </p:cNvSpPr>
              <p:nvPr/>
            </p:nvSpPr>
            <p:spPr bwMode="auto">
              <a:xfrm>
                <a:off x="2214616" y="3766980"/>
                <a:ext cx="0" cy="9395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70" name="Line 34"/>
              <p:cNvSpPr>
                <a:spLocks noChangeShapeType="1"/>
              </p:cNvSpPr>
              <p:nvPr/>
            </p:nvSpPr>
            <p:spPr bwMode="auto">
              <a:xfrm>
                <a:off x="1744863" y="3716650"/>
                <a:ext cx="53128" cy="503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71" name="Line 35"/>
              <p:cNvSpPr>
                <a:spLocks noChangeShapeType="1"/>
              </p:cNvSpPr>
              <p:nvPr/>
            </p:nvSpPr>
            <p:spPr bwMode="auto">
              <a:xfrm flipH="1">
                <a:off x="2214616" y="3716650"/>
                <a:ext cx="53128" cy="503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72" name="Line 36"/>
              <p:cNvSpPr>
                <a:spLocks noChangeShapeType="1"/>
              </p:cNvSpPr>
              <p:nvPr/>
            </p:nvSpPr>
            <p:spPr bwMode="auto">
              <a:xfrm flipH="1" flipV="1">
                <a:off x="2214616" y="2413644"/>
                <a:ext cx="53128" cy="503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73" name="Line 37"/>
              <p:cNvSpPr>
                <a:spLocks noChangeShapeType="1"/>
              </p:cNvSpPr>
              <p:nvPr/>
            </p:nvSpPr>
            <p:spPr bwMode="auto">
              <a:xfrm>
                <a:off x="1797991" y="744341"/>
                <a:ext cx="0" cy="166930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74" name="Line 38"/>
              <p:cNvSpPr>
                <a:spLocks noChangeShapeType="1"/>
              </p:cNvSpPr>
              <p:nvPr/>
            </p:nvSpPr>
            <p:spPr bwMode="auto">
              <a:xfrm flipV="1">
                <a:off x="1744863" y="2413644"/>
                <a:ext cx="53128" cy="503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75" name="Freeform 39"/>
              <p:cNvSpPr>
                <a:spLocks/>
              </p:cNvSpPr>
              <p:nvPr/>
            </p:nvSpPr>
            <p:spPr bwMode="auto">
              <a:xfrm>
                <a:off x="1744863" y="666049"/>
                <a:ext cx="522881" cy="78292"/>
              </a:xfrm>
              <a:custGeom>
                <a:avLst/>
                <a:gdLst>
                  <a:gd name="T0" fmla="*/ 187 w 187"/>
                  <a:gd name="T1" fmla="*/ 28 h 28"/>
                  <a:gd name="T2" fmla="*/ 182 w 187"/>
                  <a:gd name="T3" fmla="*/ 25 h 28"/>
                  <a:gd name="T4" fmla="*/ 177 w 187"/>
                  <a:gd name="T5" fmla="*/ 22 h 28"/>
                  <a:gd name="T6" fmla="*/ 173 w 187"/>
                  <a:gd name="T7" fmla="*/ 20 h 28"/>
                  <a:gd name="T8" fmla="*/ 168 w 187"/>
                  <a:gd name="T9" fmla="*/ 17 h 28"/>
                  <a:gd name="T10" fmla="*/ 163 w 187"/>
                  <a:gd name="T11" fmla="*/ 15 h 28"/>
                  <a:gd name="T12" fmla="*/ 158 w 187"/>
                  <a:gd name="T13" fmla="*/ 13 h 28"/>
                  <a:gd name="T14" fmla="*/ 153 w 187"/>
                  <a:gd name="T15" fmla="*/ 11 h 28"/>
                  <a:gd name="T16" fmla="*/ 148 w 187"/>
                  <a:gd name="T17" fmla="*/ 9 h 28"/>
                  <a:gd name="T18" fmla="*/ 142 w 187"/>
                  <a:gd name="T19" fmla="*/ 7 h 28"/>
                  <a:gd name="T20" fmla="*/ 137 w 187"/>
                  <a:gd name="T21" fmla="*/ 6 h 28"/>
                  <a:gd name="T22" fmla="*/ 132 w 187"/>
                  <a:gd name="T23" fmla="*/ 4 h 28"/>
                  <a:gd name="T24" fmla="*/ 127 w 187"/>
                  <a:gd name="T25" fmla="*/ 3 h 28"/>
                  <a:gd name="T26" fmla="*/ 121 w 187"/>
                  <a:gd name="T27" fmla="*/ 2 h 28"/>
                  <a:gd name="T28" fmla="*/ 115 w 187"/>
                  <a:gd name="T29" fmla="*/ 1 h 28"/>
                  <a:gd name="T30" fmla="*/ 110 w 187"/>
                  <a:gd name="T31" fmla="*/ 1 h 28"/>
                  <a:gd name="T32" fmla="*/ 105 w 187"/>
                  <a:gd name="T33" fmla="*/ 0 h 28"/>
                  <a:gd name="T34" fmla="*/ 99 w 187"/>
                  <a:gd name="T35" fmla="*/ 0 h 28"/>
                  <a:gd name="T36" fmla="*/ 94 w 187"/>
                  <a:gd name="T37" fmla="*/ 0 h 28"/>
                  <a:gd name="T38" fmla="*/ 88 w 187"/>
                  <a:gd name="T39" fmla="*/ 0 h 28"/>
                  <a:gd name="T40" fmla="*/ 83 w 187"/>
                  <a:gd name="T41" fmla="*/ 0 h 28"/>
                  <a:gd name="T42" fmla="*/ 77 w 187"/>
                  <a:gd name="T43" fmla="*/ 1 h 28"/>
                  <a:gd name="T44" fmla="*/ 72 w 187"/>
                  <a:gd name="T45" fmla="*/ 1 h 28"/>
                  <a:gd name="T46" fmla="*/ 66 w 187"/>
                  <a:gd name="T47" fmla="*/ 2 h 28"/>
                  <a:gd name="T48" fmla="*/ 61 w 187"/>
                  <a:gd name="T49" fmla="*/ 3 h 28"/>
                  <a:gd name="T50" fmla="*/ 56 w 187"/>
                  <a:gd name="T51" fmla="*/ 4 h 28"/>
                  <a:gd name="T52" fmla="*/ 50 w 187"/>
                  <a:gd name="T53" fmla="*/ 6 h 28"/>
                  <a:gd name="T54" fmla="*/ 45 w 187"/>
                  <a:gd name="T55" fmla="*/ 7 h 28"/>
                  <a:gd name="T56" fmla="*/ 40 w 187"/>
                  <a:gd name="T57" fmla="*/ 9 h 28"/>
                  <a:gd name="T58" fmla="*/ 35 w 187"/>
                  <a:gd name="T59" fmla="*/ 11 h 28"/>
                  <a:gd name="T60" fmla="*/ 29 w 187"/>
                  <a:gd name="T61" fmla="*/ 13 h 28"/>
                  <a:gd name="T62" fmla="*/ 24 w 187"/>
                  <a:gd name="T63" fmla="*/ 15 h 28"/>
                  <a:gd name="T64" fmla="*/ 20 w 187"/>
                  <a:gd name="T65" fmla="*/ 17 h 28"/>
                  <a:gd name="T66" fmla="*/ 15 w 187"/>
                  <a:gd name="T67" fmla="*/ 20 h 28"/>
                  <a:gd name="T68" fmla="*/ 10 w 187"/>
                  <a:gd name="T69" fmla="*/ 22 h 28"/>
                  <a:gd name="T70" fmla="*/ 5 w 187"/>
                  <a:gd name="T71" fmla="*/ 25 h 28"/>
                  <a:gd name="T72" fmla="*/ 0 w 187"/>
                  <a:gd name="T7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7" h="28">
                    <a:moveTo>
                      <a:pt x="187" y="28"/>
                    </a:moveTo>
                    <a:lnTo>
                      <a:pt x="182" y="25"/>
                    </a:lnTo>
                    <a:lnTo>
                      <a:pt x="177" y="22"/>
                    </a:lnTo>
                    <a:lnTo>
                      <a:pt x="173" y="20"/>
                    </a:lnTo>
                    <a:lnTo>
                      <a:pt x="168" y="17"/>
                    </a:lnTo>
                    <a:lnTo>
                      <a:pt x="163" y="15"/>
                    </a:lnTo>
                    <a:lnTo>
                      <a:pt x="158" y="13"/>
                    </a:lnTo>
                    <a:lnTo>
                      <a:pt x="153" y="11"/>
                    </a:lnTo>
                    <a:lnTo>
                      <a:pt x="148" y="9"/>
                    </a:lnTo>
                    <a:lnTo>
                      <a:pt x="142" y="7"/>
                    </a:lnTo>
                    <a:lnTo>
                      <a:pt x="137" y="6"/>
                    </a:lnTo>
                    <a:lnTo>
                      <a:pt x="132" y="4"/>
                    </a:lnTo>
                    <a:lnTo>
                      <a:pt x="127" y="3"/>
                    </a:lnTo>
                    <a:lnTo>
                      <a:pt x="121" y="2"/>
                    </a:lnTo>
                    <a:lnTo>
                      <a:pt x="115" y="1"/>
                    </a:lnTo>
                    <a:lnTo>
                      <a:pt x="110" y="1"/>
                    </a:lnTo>
                    <a:lnTo>
                      <a:pt x="105" y="0"/>
                    </a:lnTo>
                    <a:lnTo>
                      <a:pt x="99" y="0"/>
                    </a:lnTo>
                    <a:lnTo>
                      <a:pt x="94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7" y="1"/>
                    </a:lnTo>
                    <a:lnTo>
                      <a:pt x="72" y="1"/>
                    </a:lnTo>
                    <a:lnTo>
                      <a:pt x="66" y="2"/>
                    </a:lnTo>
                    <a:lnTo>
                      <a:pt x="61" y="3"/>
                    </a:lnTo>
                    <a:lnTo>
                      <a:pt x="56" y="4"/>
                    </a:lnTo>
                    <a:lnTo>
                      <a:pt x="50" y="6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5" y="11"/>
                    </a:lnTo>
                    <a:lnTo>
                      <a:pt x="29" y="13"/>
                    </a:lnTo>
                    <a:lnTo>
                      <a:pt x="24" y="15"/>
                    </a:lnTo>
                    <a:lnTo>
                      <a:pt x="20" y="17"/>
                    </a:lnTo>
                    <a:lnTo>
                      <a:pt x="15" y="20"/>
                    </a:lnTo>
                    <a:lnTo>
                      <a:pt x="10" y="22"/>
                    </a:lnTo>
                    <a:lnTo>
                      <a:pt x="5" y="25"/>
                    </a:lnTo>
                    <a:lnTo>
                      <a:pt x="0" y="2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1476" name="Group 1475"/>
            <p:cNvGrpSpPr>
              <a:grpSpLocks noChangeAspect="1"/>
            </p:cNvGrpSpPr>
            <p:nvPr/>
          </p:nvGrpSpPr>
          <p:grpSpPr>
            <a:xfrm flipH="1">
              <a:off x="5269320" y="2175803"/>
              <a:ext cx="144000" cy="529600"/>
              <a:chOff x="4401295" y="1806149"/>
              <a:chExt cx="763588" cy="2808312"/>
            </a:xfrm>
          </p:grpSpPr>
          <p:sp>
            <p:nvSpPr>
              <p:cNvPr id="1477" name="Line 5"/>
              <p:cNvSpPr>
                <a:spLocks noChangeShapeType="1"/>
              </p:cNvSpPr>
              <p:nvPr/>
            </p:nvSpPr>
            <p:spPr bwMode="auto">
              <a:xfrm>
                <a:off x="4401295" y="1950165"/>
                <a:ext cx="0" cy="24828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78" name="Line 6"/>
              <p:cNvSpPr>
                <a:spLocks noChangeShapeType="1"/>
              </p:cNvSpPr>
              <p:nvPr/>
            </p:nvSpPr>
            <p:spPr bwMode="auto">
              <a:xfrm>
                <a:off x="4401295" y="4433015"/>
                <a:ext cx="7635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79" name="Line 7"/>
              <p:cNvSpPr>
                <a:spLocks noChangeShapeType="1"/>
              </p:cNvSpPr>
              <p:nvPr/>
            </p:nvSpPr>
            <p:spPr bwMode="auto">
              <a:xfrm flipV="1">
                <a:off x="5164882" y="1950165"/>
                <a:ext cx="0" cy="24828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80" name="Line 8"/>
              <p:cNvSpPr>
                <a:spLocks noChangeShapeType="1"/>
              </p:cNvSpPr>
              <p:nvPr/>
            </p:nvSpPr>
            <p:spPr bwMode="auto">
              <a:xfrm flipH="1">
                <a:off x="4401295" y="1950165"/>
                <a:ext cx="7635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81" name="Line 9"/>
              <p:cNvSpPr>
                <a:spLocks noChangeShapeType="1"/>
              </p:cNvSpPr>
              <p:nvPr/>
            </p:nvSpPr>
            <p:spPr bwMode="auto">
              <a:xfrm flipV="1">
                <a:off x="4448920" y="3717053"/>
                <a:ext cx="0" cy="715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82" name="Line 10"/>
              <p:cNvSpPr>
                <a:spLocks noChangeShapeType="1"/>
              </p:cNvSpPr>
              <p:nvPr/>
            </p:nvSpPr>
            <p:spPr bwMode="auto">
              <a:xfrm flipH="1" flipV="1">
                <a:off x="4401295" y="3669428"/>
                <a:ext cx="47625" cy="476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83" name="Line 11"/>
              <p:cNvSpPr>
                <a:spLocks noChangeShapeType="1"/>
              </p:cNvSpPr>
              <p:nvPr/>
            </p:nvSpPr>
            <p:spPr bwMode="auto">
              <a:xfrm flipV="1">
                <a:off x="5117257" y="3717053"/>
                <a:ext cx="0" cy="715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84" name="Line 12"/>
              <p:cNvSpPr>
                <a:spLocks noChangeShapeType="1"/>
              </p:cNvSpPr>
              <p:nvPr/>
            </p:nvSpPr>
            <p:spPr bwMode="auto">
              <a:xfrm flipV="1">
                <a:off x="5117257" y="3669428"/>
                <a:ext cx="47625" cy="476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85" name="Line 13"/>
              <p:cNvSpPr>
                <a:spLocks noChangeShapeType="1"/>
              </p:cNvSpPr>
              <p:nvPr/>
            </p:nvSpPr>
            <p:spPr bwMode="auto">
              <a:xfrm>
                <a:off x="5117257" y="1950165"/>
                <a:ext cx="0" cy="10509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86" name="Line 14"/>
              <p:cNvSpPr>
                <a:spLocks noChangeShapeType="1"/>
              </p:cNvSpPr>
              <p:nvPr/>
            </p:nvSpPr>
            <p:spPr bwMode="auto">
              <a:xfrm>
                <a:off x="5117257" y="3001090"/>
                <a:ext cx="47625" cy="476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87" name="Line 15"/>
              <p:cNvSpPr>
                <a:spLocks noChangeShapeType="1"/>
              </p:cNvSpPr>
              <p:nvPr/>
            </p:nvSpPr>
            <p:spPr bwMode="auto">
              <a:xfrm flipV="1">
                <a:off x="4448920" y="1950165"/>
                <a:ext cx="0" cy="10509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88" name="Line 16"/>
              <p:cNvSpPr>
                <a:spLocks noChangeShapeType="1"/>
              </p:cNvSpPr>
              <p:nvPr/>
            </p:nvSpPr>
            <p:spPr bwMode="auto">
              <a:xfrm flipV="1">
                <a:off x="4401295" y="3001090"/>
                <a:ext cx="47625" cy="476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89" name="Freeform 17"/>
              <p:cNvSpPr>
                <a:spLocks/>
              </p:cNvSpPr>
              <p:nvPr/>
            </p:nvSpPr>
            <p:spPr bwMode="auto">
              <a:xfrm>
                <a:off x="4401295" y="1888253"/>
                <a:ext cx="763588" cy="61913"/>
              </a:xfrm>
              <a:custGeom>
                <a:avLst/>
                <a:gdLst>
                  <a:gd name="T0" fmla="*/ 481 w 481"/>
                  <a:gd name="T1" fmla="*/ 39 h 39"/>
                  <a:gd name="T2" fmla="*/ 445 w 481"/>
                  <a:gd name="T3" fmla="*/ 28 h 39"/>
                  <a:gd name="T4" fmla="*/ 408 w 481"/>
                  <a:gd name="T5" fmla="*/ 19 h 39"/>
                  <a:gd name="T6" fmla="*/ 371 w 481"/>
                  <a:gd name="T7" fmla="*/ 11 h 39"/>
                  <a:gd name="T8" fmla="*/ 334 w 481"/>
                  <a:gd name="T9" fmla="*/ 6 h 39"/>
                  <a:gd name="T10" fmla="*/ 297 w 481"/>
                  <a:gd name="T11" fmla="*/ 2 h 39"/>
                  <a:gd name="T12" fmla="*/ 259 w 481"/>
                  <a:gd name="T13" fmla="*/ 0 h 39"/>
                  <a:gd name="T14" fmla="*/ 222 w 481"/>
                  <a:gd name="T15" fmla="*/ 0 h 39"/>
                  <a:gd name="T16" fmla="*/ 184 w 481"/>
                  <a:gd name="T17" fmla="*/ 2 h 39"/>
                  <a:gd name="T18" fmla="*/ 146 w 481"/>
                  <a:gd name="T19" fmla="*/ 6 h 39"/>
                  <a:gd name="T20" fmla="*/ 109 w 481"/>
                  <a:gd name="T21" fmla="*/ 11 h 39"/>
                  <a:gd name="T22" fmla="*/ 72 w 481"/>
                  <a:gd name="T23" fmla="*/ 19 h 39"/>
                  <a:gd name="T24" fmla="*/ 36 w 481"/>
                  <a:gd name="T25" fmla="*/ 28 h 39"/>
                  <a:gd name="T26" fmla="*/ 0 w 481"/>
                  <a:gd name="T2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1" h="39">
                    <a:moveTo>
                      <a:pt x="481" y="39"/>
                    </a:moveTo>
                    <a:lnTo>
                      <a:pt x="445" y="28"/>
                    </a:lnTo>
                    <a:lnTo>
                      <a:pt x="408" y="19"/>
                    </a:lnTo>
                    <a:lnTo>
                      <a:pt x="371" y="11"/>
                    </a:lnTo>
                    <a:lnTo>
                      <a:pt x="334" y="6"/>
                    </a:lnTo>
                    <a:lnTo>
                      <a:pt x="297" y="2"/>
                    </a:lnTo>
                    <a:lnTo>
                      <a:pt x="259" y="0"/>
                    </a:lnTo>
                    <a:lnTo>
                      <a:pt x="222" y="0"/>
                    </a:lnTo>
                    <a:lnTo>
                      <a:pt x="184" y="2"/>
                    </a:lnTo>
                    <a:lnTo>
                      <a:pt x="146" y="6"/>
                    </a:lnTo>
                    <a:lnTo>
                      <a:pt x="109" y="11"/>
                    </a:lnTo>
                    <a:lnTo>
                      <a:pt x="72" y="19"/>
                    </a:lnTo>
                    <a:lnTo>
                      <a:pt x="36" y="28"/>
                    </a:ln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90" name="Line 18"/>
              <p:cNvSpPr>
                <a:spLocks noChangeShapeType="1"/>
              </p:cNvSpPr>
              <p:nvPr/>
            </p:nvSpPr>
            <p:spPr bwMode="auto">
              <a:xfrm flipH="1" flipV="1">
                <a:off x="4401295" y="4433015"/>
                <a:ext cx="47625" cy="476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91" name="Line 19"/>
              <p:cNvSpPr>
                <a:spLocks noChangeShapeType="1"/>
              </p:cNvSpPr>
              <p:nvPr/>
            </p:nvSpPr>
            <p:spPr bwMode="auto">
              <a:xfrm flipV="1">
                <a:off x="5117257" y="4433015"/>
                <a:ext cx="47625" cy="476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92" name="Line 20"/>
              <p:cNvSpPr>
                <a:spLocks noChangeShapeType="1"/>
              </p:cNvSpPr>
              <p:nvPr/>
            </p:nvSpPr>
            <p:spPr bwMode="auto">
              <a:xfrm>
                <a:off x="4448920" y="4480640"/>
                <a:ext cx="668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cxnSp>
            <p:nvCxnSpPr>
              <p:cNvPr id="1493" name="Straight Connector 1492"/>
              <p:cNvCxnSpPr/>
              <p:nvPr/>
            </p:nvCxnSpPr>
            <p:spPr>
              <a:xfrm>
                <a:off x="4783282" y="1806149"/>
                <a:ext cx="0" cy="280831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4" name="Group 1493"/>
            <p:cNvGrpSpPr>
              <a:grpSpLocks noChangeAspect="1"/>
            </p:cNvGrpSpPr>
            <p:nvPr/>
          </p:nvGrpSpPr>
          <p:grpSpPr>
            <a:xfrm>
              <a:off x="5207392" y="2350050"/>
              <a:ext cx="270000" cy="168221"/>
              <a:chOff x="4929190" y="1274605"/>
              <a:chExt cx="1652737" cy="1029714"/>
            </a:xfrm>
          </p:grpSpPr>
          <p:sp>
            <p:nvSpPr>
              <p:cNvPr id="1495" name="Line 5"/>
              <p:cNvSpPr>
                <a:spLocks noChangeShapeType="1"/>
              </p:cNvSpPr>
              <p:nvPr/>
            </p:nvSpPr>
            <p:spPr bwMode="auto">
              <a:xfrm>
                <a:off x="4929190" y="2214554"/>
                <a:ext cx="16527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96" name="Line 6"/>
              <p:cNvSpPr>
                <a:spLocks noChangeShapeType="1"/>
              </p:cNvSpPr>
              <p:nvPr/>
            </p:nvSpPr>
            <p:spPr bwMode="auto">
              <a:xfrm flipV="1">
                <a:off x="6581925" y="1388187"/>
                <a:ext cx="0" cy="8263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97" name="Line 7"/>
              <p:cNvSpPr>
                <a:spLocks noChangeShapeType="1"/>
              </p:cNvSpPr>
              <p:nvPr/>
            </p:nvSpPr>
            <p:spPr bwMode="auto">
              <a:xfrm flipV="1">
                <a:off x="4929190" y="1388187"/>
                <a:ext cx="0" cy="8263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98" name="Freeform 8"/>
              <p:cNvSpPr>
                <a:spLocks/>
              </p:cNvSpPr>
              <p:nvPr/>
            </p:nvSpPr>
            <p:spPr bwMode="auto">
              <a:xfrm>
                <a:off x="5340983" y="1321410"/>
                <a:ext cx="826369" cy="66777"/>
              </a:xfrm>
              <a:custGeom>
                <a:avLst/>
                <a:gdLst>
                  <a:gd name="T0" fmla="*/ 297 w 297"/>
                  <a:gd name="T1" fmla="*/ 24 h 24"/>
                  <a:gd name="T2" fmla="*/ 269 w 297"/>
                  <a:gd name="T3" fmla="*/ 15 h 24"/>
                  <a:gd name="T4" fmla="*/ 239 w 297"/>
                  <a:gd name="T5" fmla="*/ 8 h 24"/>
                  <a:gd name="T6" fmla="*/ 209 w 297"/>
                  <a:gd name="T7" fmla="*/ 4 h 24"/>
                  <a:gd name="T8" fmla="*/ 179 w 297"/>
                  <a:gd name="T9" fmla="*/ 1 h 24"/>
                  <a:gd name="T10" fmla="*/ 149 w 297"/>
                  <a:gd name="T11" fmla="*/ 0 h 24"/>
                  <a:gd name="T12" fmla="*/ 119 w 297"/>
                  <a:gd name="T13" fmla="*/ 1 h 24"/>
                  <a:gd name="T14" fmla="*/ 89 w 297"/>
                  <a:gd name="T15" fmla="*/ 4 h 24"/>
                  <a:gd name="T16" fmla="*/ 59 w 297"/>
                  <a:gd name="T17" fmla="*/ 8 h 24"/>
                  <a:gd name="T18" fmla="*/ 29 w 297"/>
                  <a:gd name="T19" fmla="*/ 15 h 24"/>
                  <a:gd name="T20" fmla="*/ 0 w 297"/>
                  <a:gd name="T2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7" h="24">
                    <a:moveTo>
                      <a:pt x="297" y="24"/>
                    </a:moveTo>
                    <a:lnTo>
                      <a:pt x="269" y="15"/>
                    </a:lnTo>
                    <a:lnTo>
                      <a:pt x="239" y="8"/>
                    </a:lnTo>
                    <a:lnTo>
                      <a:pt x="209" y="4"/>
                    </a:lnTo>
                    <a:lnTo>
                      <a:pt x="179" y="1"/>
                    </a:lnTo>
                    <a:lnTo>
                      <a:pt x="149" y="0"/>
                    </a:lnTo>
                    <a:lnTo>
                      <a:pt x="119" y="1"/>
                    </a:lnTo>
                    <a:lnTo>
                      <a:pt x="89" y="4"/>
                    </a:lnTo>
                    <a:lnTo>
                      <a:pt x="59" y="8"/>
                    </a:lnTo>
                    <a:lnTo>
                      <a:pt x="29" y="15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99" name="Line 9"/>
              <p:cNvSpPr>
                <a:spLocks noChangeShapeType="1"/>
              </p:cNvSpPr>
              <p:nvPr/>
            </p:nvSpPr>
            <p:spPr bwMode="auto">
              <a:xfrm>
                <a:off x="6167351" y="1388187"/>
                <a:ext cx="0" cy="8263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00" name="Line 10"/>
              <p:cNvSpPr>
                <a:spLocks noChangeShapeType="1"/>
              </p:cNvSpPr>
              <p:nvPr/>
            </p:nvSpPr>
            <p:spPr bwMode="auto">
              <a:xfrm>
                <a:off x="5340983" y="1388187"/>
                <a:ext cx="0" cy="8263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01" name="Freeform 11"/>
              <p:cNvSpPr>
                <a:spLocks/>
              </p:cNvSpPr>
              <p:nvPr/>
            </p:nvSpPr>
            <p:spPr bwMode="auto">
              <a:xfrm>
                <a:off x="6167351" y="1321410"/>
                <a:ext cx="414576" cy="66777"/>
              </a:xfrm>
              <a:custGeom>
                <a:avLst/>
                <a:gdLst>
                  <a:gd name="T0" fmla="*/ 149 w 149"/>
                  <a:gd name="T1" fmla="*/ 24 h 24"/>
                  <a:gd name="T2" fmla="*/ 143 w 149"/>
                  <a:gd name="T3" fmla="*/ 20 h 24"/>
                  <a:gd name="T4" fmla="*/ 136 w 149"/>
                  <a:gd name="T5" fmla="*/ 16 h 24"/>
                  <a:gd name="T6" fmla="*/ 129 w 149"/>
                  <a:gd name="T7" fmla="*/ 12 h 24"/>
                  <a:gd name="T8" fmla="*/ 123 w 149"/>
                  <a:gd name="T9" fmla="*/ 9 h 24"/>
                  <a:gd name="T10" fmla="*/ 115 w 149"/>
                  <a:gd name="T11" fmla="*/ 7 h 24"/>
                  <a:gd name="T12" fmla="*/ 108 w 149"/>
                  <a:gd name="T13" fmla="*/ 4 h 24"/>
                  <a:gd name="T14" fmla="*/ 101 w 149"/>
                  <a:gd name="T15" fmla="*/ 2 h 24"/>
                  <a:gd name="T16" fmla="*/ 94 w 149"/>
                  <a:gd name="T17" fmla="*/ 1 h 24"/>
                  <a:gd name="T18" fmla="*/ 86 w 149"/>
                  <a:gd name="T19" fmla="*/ 0 h 24"/>
                  <a:gd name="T20" fmla="*/ 78 w 149"/>
                  <a:gd name="T21" fmla="*/ 0 h 24"/>
                  <a:gd name="T22" fmla="*/ 71 w 149"/>
                  <a:gd name="T23" fmla="*/ 0 h 24"/>
                  <a:gd name="T24" fmla="*/ 63 w 149"/>
                  <a:gd name="T25" fmla="*/ 0 h 24"/>
                  <a:gd name="T26" fmla="*/ 56 w 149"/>
                  <a:gd name="T27" fmla="*/ 1 h 24"/>
                  <a:gd name="T28" fmla="*/ 48 w 149"/>
                  <a:gd name="T29" fmla="*/ 2 h 24"/>
                  <a:gd name="T30" fmla="*/ 41 w 149"/>
                  <a:gd name="T31" fmla="*/ 4 h 24"/>
                  <a:gd name="T32" fmla="*/ 34 w 149"/>
                  <a:gd name="T33" fmla="*/ 7 h 24"/>
                  <a:gd name="T34" fmla="*/ 27 w 149"/>
                  <a:gd name="T35" fmla="*/ 9 h 24"/>
                  <a:gd name="T36" fmla="*/ 20 w 149"/>
                  <a:gd name="T37" fmla="*/ 12 h 24"/>
                  <a:gd name="T38" fmla="*/ 13 w 149"/>
                  <a:gd name="T39" fmla="*/ 16 h 24"/>
                  <a:gd name="T40" fmla="*/ 7 w 149"/>
                  <a:gd name="T41" fmla="*/ 20 h 24"/>
                  <a:gd name="T42" fmla="*/ 0 w 149"/>
                  <a:gd name="T4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9" h="24">
                    <a:moveTo>
                      <a:pt x="149" y="24"/>
                    </a:moveTo>
                    <a:lnTo>
                      <a:pt x="143" y="20"/>
                    </a:lnTo>
                    <a:lnTo>
                      <a:pt x="136" y="16"/>
                    </a:lnTo>
                    <a:lnTo>
                      <a:pt x="129" y="12"/>
                    </a:lnTo>
                    <a:lnTo>
                      <a:pt x="123" y="9"/>
                    </a:lnTo>
                    <a:lnTo>
                      <a:pt x="115" y="7"/>
                    </a:lnTo>
                    <a:lnTo>
                      <a:pt x="108" y="4"/>
                    </a:lnTo>
                    <a:lnTo>
                      <a:pt x="101" y="2"/>
                    </a:lnTo>
                    <a:lnTo>
                      <a:pt x="94" y="1"/>
                    </a:lnTo>
                    <a:lnTo>
                      <a:pt x="86" y="0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56" y="1"/>
                    </a:lnTo>
                    <a:lnTo>
                      <a:pt x="48" y="2"/>
                    </a:lnTo>
                    <a:lnTo>
                      <a:pt x="41" y="4"/>
                    </a:lnTo>
                    <a:lnTo>
                      <a:pt x="34" y="7"/>
                    </a:lnTo>
                    <a:lnTo>
                      <a:pt x="27" y="9"/>
                    </a:lnTo>
                    <a:lnTo>
                      <a:pt x="20" y="12"/>
                    </a:lnTo>
                    <a:lnTo>
                      <a:pt x="13" y="16"/>
                    </a:lnTo>
                    <a:lnTo>
                      <a:pt x="7" y="20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02" name="Freeform 12"/>
              <p:cNvSpPr>
                <a:spLocks/>
              </p:cNvSpPr>
              <p:nvPr/>
            </p:nvSpPr>
            <p:spPr bwMode="auto">
              <a:xfrm>
                <a:off x="4929190" y="1321410"/>
                <a:ext cx="411793" cy="66777"/>
              </a:xfrm>
              <a:custGeom>
                <a:avLst/>
                <a:gdLst>
                  <a:gd name="T0" fmla="*/ 148 w 148"/>
                  <a:gd name="T1" fmla="*/ 24 h 24"/>
                  <a:gd name="T2" fmla="*/ 142 w 148"/>
                  <a:gd name="T3" fmla="*/ 20 h 24"/>
                  <a:gd name="T4" fmla="*/ 136 w 148"/>
                  <a:gd name="T5" fmla="*/ 16 h 24"/>
                  <a:gd name="T6" fmla="*/ 129 w 148"/>
                  <a:gd name="T7" fmla="*/ 12 h 24"/>
                  <a:gd name="T8" fmla="*/ 122 w 148"/>
                  <a:gd name="T9" fmla="*/ 9 h 24"/>
                  <a:gd name="T10" fmla="*/ 115 w 148"/>
                  <a:gd name="T11" fmla="*/ 7 h 24"/>
                  <a:gd name="T12" fmla="*/ 108 w 148"/>
                  <a:gd name="T13" fmla="*/ 4 h 24"/>
                  <a:gd name="T14" fmla="*/ 100 w 148"/>
                  <a:gd name="T15" fmla="*/ 2 h 24"/>
                  <a:gd name="T16" fmla="*/ 93 w 148"/>
                  <a:gd name="T17" fmla="*/ 1 h 24"/>
                  <a:gd name="T18" fmla="*/ 86 w 148"/>
                  <a:gd name="T19" fmla="*/ 0 h 24"/>
                  <a:gd name="T20" fmla="*/ 78 w 148"/>
                  <a:gd name="T21" fmla="*/ 0 h 24"/>
                  <a:gd name="T22" fmla="*/ 70 w 148"/>
                  <a:gd name="T23" fmla="*/ 0 h 24"/>
                  <a:gd name="T24" fmla="*/ 63 w 148"/>
                  <a:gd name="T25" fmla="*/ 0 h 24"/>
                  <a:gd name="T26" fmla="*/ 55 w 148"/>
                  <a:gd name="T27" fmla="*/ 1 h 24"/>
                  <a:gd name="T28" fmla="*/ 48 w 148"/>
                  <a:gd name="T29" fmla="*/ 2 h 24"/>
                  <a:gd name="T30" fmla="*/ 41 w 148"/>
                  <a:gd name="T31" fmla="*/ 4 h 24"/>
                  <a:gd name="T32" fmla="*/ 33 w 148"/>
                  <a:gd name="T33" fmla="*/ 7 h 24"/>
                  <a:gd name="T34" fmla="*/ 26 w 148"/>
                  <a:gd name="T35" fmla="*/ 9 h 24"/>
                  <a:gd name="T36" fmla="*/ 19 w 148"/>
                  <a:gd name="T37" fmla="*/ 12 h 24"/>
                  <a:gd name="T38" fmla="*/ 13 w 148"/>
                  <a:gd name="T39" fmla="*/ 16 h 24"/>
                  <a:gd name="T40" fmla="*/ 6 w 148"/>
                  <a:gd name="T41" fmla="*/ 20 h 24"/>
                  <a:gd name="T42" fmla="*/ 0 w 148"/>
                  <a:gd name="T4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8" h="24">
                    <a:moveTo>
                      <a:pt x="148" y="24"/>
                    </a:moveTo>
                    <a:lnTo>
                      <a:pt x="142" y="20"/>
                    </a:lnTo>
                    <a:lnTo>
                      <a:pt x="136" y="16"/>
                    </a:lnTo>
                    <a:lnTo>
                      <a:pt x="129" y="12"/>
                    </a:lnTo>
                    <a:lnTo>
                      <a:pt x="122" y="9"/>
                    </a:lnTo>
                    <a:lnTo>
                      <a:pt x="115" y="7"/>
                    </a:lnTo>
                    <a:lnTo>
                      <a:pt x="108" y="4"/>
                    </a:lnTo>
                    <a:lnTo>
                      <a:pt x="100" y="2"/>
                    </a:lnTo>
                    <a:lnTo>
                      <a:pt x="93" y="1"/>
                    </a:lnTo>
                    <a:lnTo>
                      <a:pt x="86" y="0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3" y="0"/>
                    </a:lnTo>
                    <a:lnTo>
                      <a:pt x="55" y="1"/>
                    </a:lnTo>
                    <a:lnTo>
                      <a:pt x="48" y="2"/>
                    </a:lnTo>
                    <a:lnTo>
                      <a:pt x="41" y="4"/>
                    </a:lnTo>
                    <a:lnTo>
                      <a:pt x="33" y="7"/>
                    </a:lnTo>
                    <a:lnTo>
                      <a:pt x="26" y="9"/>
                    </a:lnTo>
                    <a:lnTo>
                      <a:pt x="19" y="12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03" name="Line 13"/>
              <p:cNvSpPr>
                <a:spLocks noChangeShapeType="1"/>
              </p:cNvSpPr>
              <p:nvPr/>
            </p:nvSpPr>
            <p:spPr bwMode="auto">
              <a:xfrm>
                <a:off x="5135086" y="1321410"/>
                <a:ext cx="124094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cxnSp>
            <p:nvCxnSpPr>
              <p:cNvPr id="1504" name="Straight Connector 1503"/>
              <p:cNvCxnSpPr/>
              <p:nvPr/>
            </p:nvCxnSpPr>
            <p:spPr>
              <a:xfrm>
                <a:off x="5752247" y="1274605"/>
                <a:ext cx="0" cy="102971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5" name="Group 1504"/>
            <p:cNvGrpSpPr>
              <a:grpSpLocks noChangeAspect="1"/>
            </p:cNvGrpSpPr>
            <p:nvPr/>
          </p:nvGrpSpPr>
          <p:grpSpPr>
            <a:xfrm>
              <a:off x="6547478" y="1826697"/>
              <a:ext cx="180000" cy="145593"/>
              <a:chOff x="4914861" y="3510365"/>
              <a:chExt cx="1157337" cy="936104"/>
            </a:xfrm>
          </p:grpSpPr>
          <p:sp>
            <p:nvSpPr>
              <p:cNvPr id="1506" name="Line 21"/>
              <p:cNvSpPr>
                <a:spLocks noChangeShapeType="1"/>
              </p:cNvSpPr>
              <p:nvPr/>
            </p:nvSpPr>
            <p:spPr bwMode="auto">
              <a:xfrm>
                <a:off x="4914861" y="4294399"/>
                <a:ext cx="115733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07" name="Line 22"/>
              <p:cNvSpPr>
                <a:spLocks noChangeShapeType="1"/>
              </p:cNvSpPr>
              <p:nvPr/>
            </p:nvSpPr>
            <p:spPr bwMode="auto">
              <a:xfrm flipV="1">
                <a:off x="6072198" y="3714752"/>
                <a:ext cx="0" cy="5796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08" name="Line 23"/>
              <p:cNvSpPr>
                <a:spLocks noChangeShapeType="1"/>
              </p:cNvSpPr>
              <p:nvPr/>
            </p:nvSpPr>
            <p:spPr bwMode="auto">
              <a:xfrm flipV="1">
                <a:off x="4914861" y="3714752"/>
                <a:ext cx="0" cy="5796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09" name="Freeform 24"/>
              <p:cNvSpPr>
                <a:spLocks/>
              </p:cNvSpPr>
              <p:nvPr/>
            </p:nvSpPr>
            <p:spPr bwMode="auto">
              <a:xfrm>
                <a:off x="5204685" y="3628588"/>
                <a:ext cx="577690" cy="86164"/>
              </a:xfrm>
              <a:custGeom>
                <a:avLst/>
                <a:gdLst>
                  <a:gd name="T0" fmla="*/ 295 w 295"/>
                  <a:gd name="T1" fmla="*/ 44 h 44"/>
                  <a:gd name="T2" fmla="*/ 288 w 295"/>
                  <a:gd name="T3" fmla="*/ 40 h 44"/>
                  <a:gd name="T4" fmla="*/ 281 w 295"/>
                  <a:gd name="T5" fmla="*/ 35 h 44"/>
                  <a:gd name="T6" fmla="*/ 273 w 295"/>
                  <a:gd name="T7" fmla="*/ 31 h 44"/>
                  <a:gd name="T8" fmla="*/ 265 w 295"/>
                  <a:gd name="T9" fmla="*/ 27 h 44"/>
                  <a:gd name="T10" fmla="*/ 258 w 295"/>
                  <a:gd name="T11" fmla="*/ 23 h 44"/>
                  <a:gd name="T12" fmla="*/ 250 w 295"/>
                  <a:gd name="T13" fmla="*/ 20 h 44"/>
                  <a:gd name="T14" fmla="*/ 241 w 295"/>
                  <a:gd name="T15" fmla="*/ 17 h 44"/>
                  <a:gd name="T16" fmla="*/ 233 w 295"/>
                  <a:gd name="T17" fmla="*/ 14 h 44"/>
                  <a:gd name="T18" fmla="*/ 225 w 295"/>
                  <a:gd name="T19" fmla="*/ 11 h 44"/>
                  <a:gd name="T20" fmla="*/ 216 w 295"/>
                  <a:gd name="T21" fmla="*/ 9 h 44"/>
                  <a:gd name="T22" fmla="*/ 208 w 295"/>
                  <a:gd name="T23" fmla="*/ 7 h 44"/>
                  <a:gd name="T24" fmla="*/ 199 w 295"/>
                  <a:gd name="T25" fmla="*/ 5 h 44"/>
                  <a:gd name="T26" fmla="*/ 191 w 295"/>
                  <a:gd name="T27" fmla="*/ 3 h 44"/>
                  <a:gd name="T28" fmla="*/ 182 w 295"/>
                  <a:gd name="T29" fmla="*/ 2 h 44"/>
                  <a:gd name="T30" fmla="*/ 174 w 295"/>
                  <a:gd name="T31" fmla="*/ 1 h 44"/>
                  <a:gd name="T32" fmla="*/ 165 w 295"/>
                  <a:gd name="T33" fmla="*/ 0 h 44"/>
                  <a:gd name="T34" fmla="*/ 156 w 295"/>
                  <a:gd name="T35" fmla="*/ 0 h 44"/>
                  <a:gd name="T36" fmla="*/ 147 w 295"/>
                  <a:gd name="T37" fmla="*/ 0 h 44"/>
                  <a:gd name="T38" fmla="*/ 139 w 295"/>
                  <a:gd name="T39" fmla="*/ 0 h 44"/>
                  <a:gd name="T40" fmla="*/ 130 w 295"/>
                  <a:gd name="T41" fmla="*/ 0 h 44"/>
                  <a:gd name="T42" fmla="*/ 121 w 295"/>
                  <a:gd name="T43" fmla="*/ 1 h 44"/>
                  <a:gd name="T44" fmla="*/ 113 w 295"/>
                  <a:gd name="T45" fmla="*/ 2 h 44"/>
                  <a:gd name="T46" fmla="*/ 104 w 295"/>
                  <a:gd name="T47" fmla="*/ 3 h 44"/>
                  <a:gd name="T48" fmla="*/ 96 w 295"/>
                  <a:gd name="T49" fmla="*/ 5 h 44"/>
                  <a:gd name="T50" fmla="*/ 87 w 295"/>
                  <a:gd name="T51" fmla="*/ 7 h 44"/>
                  <a:gd name="T52" fmla="*/ 79 w 295"/>
                  <a:gd name="T53" fmla="*/ 9 h 44"/>
                  <a:gd name="T54" fmla="*/ 70 w 295"/>
                  <a:gd name="T55" fmla="*/ 11 h 44"/>
                  <a:gd name="T56" fmla="*/ 62 w 295"/>
                  <a:gd name="T57" fmla="*/ 14 h 44"/>
                  <a:gd name="T58" fmla="*/ 54 w 295"/>
                  <a:gd name="T59" fmla="*/ 17 h 44"/>
                  <a:gd name="T60" fmla="*/ 46 w 295"/>
                  <a:gd name="T61" fmla="*/ 20 h 44"/>
                  <a:gd name="T62" fmla="*/ 38 w 295"/>
                  <a:gd name="T63" fmla="*/ 23 h 44"/>
                  <a:gd name="T64" fmla="*/ 30 w 295"/>
                  <a:gd name="T65" fmla="*/ 27 h 44"/>
                  <a:gd name="T66" fmla="*/ 22 w 295"/>
                  <a:gd name="T67" fmla="*/ 31 h 44"/>
                  <a:gd name="T68" fmla="*/ 14 w 295"/>
                  <a:gd name="T69" fmla="*/ 35 h 44"/>
                  <a:gd name="T70" fmla="*/ 7 w 295"/>
                  <a:gd name="T71" fmla="*/ 40 h 44"/>
                  <a:gd name="T72" fmla="*/ 0 w 295"/>
                  <a:gd name="T7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5" h="44">
                    <a:moveTo>
                      <a:pt x="295" y="44"/>
                    </a:moveTo>
                    <a:lnTo>
                      <a:pt x="288" y="40"/>
                    </a:lnTo>
                    <a:lnTo>
                      <a:pt x="281" y="35"/>
                    </a:lnTo>
                    <a:lnTo>
                      <a:pt x="273" y="31"/>
                    </a:lnTo>
                    <a:lnTo>
                      <a:pt x="265" y="27"/>
                    </a:lnTo>
                    <a:lnTo>
                      <a:pt x="258" y="23"/>
                    </a:lnTo>
                    <a:lnTo>
                      <a:pt x="250" y="20"/>
                    </a:lnTo>
                    <a:lnTo>
                      <a:pt x="241" y="17"/>
                    </a:lnTo>
                    <a:lnTo>
                      <a:pt x="233" y="14"/>
                    </a:lnTo>
                    <a:lnTo>
                      <a:pt x="225" y="11"/>
                    </a:lnTo>
                    <a:lnTo>
                      <a:pt x="216" y="9"/>
                    </a:lnTo>
                    <a:lnTo>
                      <a:pt x="208" y="7"/>
                    </a:lnTo>
                    <a:lnTo>
                      <a:pt x="199" y="5"/>
                    </a:lnTo>
                    <a:lnTo>
                      <a:pt x="191" y="3"/>
                    </a:lnTo>
                    <a:lnTo>
                      <a:pt x="182" y="2"/>
                    </a:lnTo>
                    <a:lnTo>
                      <a:pt x="174" y="1"/>
                    </a:lnTo>
                    <a:lnTo>
                      <a:pt x="165" y="0"/>
                    </a:lnTo>
                    <a:lnTo>
                      <a:pt x="156" y="0"/>
                    </a:lnTo>
                    <a:lnTo>
                      <a:pt x="147" y="0"/>
                    </a:lnTo>
                    <a:lnTo>
                      <a:pt x="139" y="0"/>
                    </a:lnTo>
                    <a:lnTo>
                      <a:pt x="130" y="0"/>
                    </a:lnTo>
                    <a:lnTo>
                      <a:pt x="121" y="1"/>
                    </a:lnTo>
                    <a:lnTo>
                      <a:pt x="113" y="2"/>
                    </a:lnTo>
                    <a:lnTo>
                      <a:pt x="104" y="3"/>
                    </a:lnTo>
                    <a:lnTo>
                      <a:pt x="96" y="5"/>
                    </a:lnTo>
                    <a:lnTo>
                      <a:pt x="87" y="7"/>
                    </a:lnTo>
                    <a:lnTo>
                      <a:pt x="79" y="9"/>
                    </a:lnTo>
                    <a:lnTo>
                      <a:pt x="70" y="11"/>
                    </a:lnTo>
                    <a:lnTo>
                      <a:pt x="62" y="14"/>
                    </a:lnTo>
                    <a:lnTo>
                      <a:pt x="54" y="17"/>
                    </a:lnTo>
                    <a:lnTo>
                      <a:pt x="46" y="20"/>
                    </a:lnTo>
                    <a:lnTo>
                      <a:pt x="38" y="23"/>
                    </a:lnTo>
                    <a:lnTo>
                      <a:pt x="30" y="27"/>
                    </a:lnTo>
                    <a:lnTo>
                      <a:pt x="22" y="31"/>
                    </a:lnTo>
                    <a:lnTo>
                      <a:pt x="14" y="35"/>
                    </a:lnTo>
                    <a:lnTo>
                      <a:pt x="7" y="40"/>
                    </a:lnTo>
                    <a:lnTo>
                      <a:pt x="0" y="4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10" name="Freeform 25"/>
              <p:cNvSpPr>
                <a:spLocks/>
              </p:cNvSpPr>
              <p:nvPr/>
            </p:nvSpPr>
            <p:spPr bwMode="auto">
              <a:xfrm>
                <a:off x="5782374" y="3628588"/>
                <a:ext cx="289824" cy="86164"/>
              </a:xfrm>
              <a:custGeom>
                <a:avLst/>
                <a:gdLst>
                  <a:gd name="T0" fmla="*/ 148 w 148"/>
                  <a:gd name="T1" fmla="*/ 44 h 44"/>
                  <a:gd name="T2" fmla="*/ 146 w 148"/>
                  <a:gd name="T3" fmla="*/ 40 h 44"/>
                  <a:gd name="T4" fmla="*/ 143 w 148"/>
                  <a:gd name="T5" fmla="*/ 36 h 44"/>
                  <a:gd name="T6" fmla="*/ 141 w 148"/>
                  <a:gd name="T7" fmla="*/ 32 h 44"/>
                  <a:gd name="T8" fmla="*/ 137 w 148"/>
                  <a:gd name="T9" fmla="*/ 28 h 44"/>
                  <a:gd name="T10" fmla="*/ 134 w 148"/>
                  <a:gd name="T11" fmla="*/ 25 h 44"/>
                  <a:gd name="T12" fmla="*/ 131 w 148"/>
                  <a:gd name="T13" fmla="*/ 21 h 44"/>
                  <a:gd name="T14" fmla="*/ 127 w 148"/>
                  <a:gd name="T15" fmla="*/ 18 h 44"/>
                  <a:gd name="T16" fmla="*/ 123 w 148"/>
                  <a:gd name="T17" fmla="*/ 15 h 44"/>
                  <a:gd name="T18" fmla="*/ 119 w 148"/>
                  <a:gd name="T19" fmla="*/ 12 h 44"/>
                  <a:gd name="T20" fmla="*/ 115 w 148"/>
                  <a:gd name="T21" fmla="*/ 10 h 44"/>
                  <a:gd name="T22" fmla="*/ 110 w 148"/>
                  <a:gd name="T23" fmla="*/ 8 h 44"/>
                  <a:gd name="T24" fmla="*/ 106 w 148"/>
                  <a:gd name="T25" fmla="*/ 6 h 44"/>
                  <a:gd name="T26" fmla="*/ 101 w 148"/>
                  <a:gd name="T27" fmla="*/ 4 h 44"/>
                  <a:gd name="T28" fmla="*/ 96 w 148"/>
                  <a:gd name="T29" fmla="*/ 2 h 44"/>
                  <a:gd name="T30" fmla="*/ 92 w 148"/>
                  <a:gd name="T31" fmla="*/ 1 h 44"/>
                  <a:gd name="T32" fmla="*/ 87 w 148"/>
                  <a:gd name="T33" fmla="*/ 1 h 44"/>
                  <a:gd name="T34" fmla="*/ 82 w 148"/>
                  <a:gd name="T35" fmla="*/ 0 h 44"/>
                  <a:gd name="T36" fmla="*/ 77 w 148"/>
                  <a:gd name="T37" fmla="*/ 0 h 44"/>
                  <a:gd name="T38" fmla="*/ 72 w 148"/>
                  <a:gd name="T39" fmla="*/ 0 h 44"/>
                  <a:gd name="T40" fmla="*/ 67 w 148"/>
                  <a:gd name="T41" fmla="*/ 0 h 44"/>
                  <a:gd name="T42" fmla="*/ 62 w 148"/>
                  <a:gd name="T43" fmla="*/ 1 h 44"/>
                  <a:gd name="T44" fmla="*/ 57 w 148"/>
                  <a:gd name="T45" fmla="*/ 1 h 44"/>
                  <a:gd name="T46" fmla="*/ 53 w 148"/>
                  <a:gd name="T47" fmla="*/ 2 h 44"/>
                  <a:gd name="T48" fmla="*/ 48 w 148"/>
                  <a:gd name="T49" fmla="*/ 4 h 44"/>
                  <a:gd name="T50" fmla="*/ 43 w 148"/>
                  <a:gd name="T51" fmla="*/ 6 h 44"/>
                  <a:gd name="T52" fmla="*/ 39 w 148"/>
                  <a:gd name="T53" fmla="*/ 8 h 44"/>
                  <a:gd name="T54" fmla="*/ 35 w 148"/>
                  <a:gd name="T55" fmla="*/ 10 h 44"/>
                  <a:gd name="T56" fmla="*/ 30 w 148"/>
                  <a:gd name="T57" fmla="*/ 12 h 44"/>
                  <a:gd name="T58" fmla="*/ 26 w 148"/>
                  <a:gd name="T59" fmla="*/ 15 h 44"/>
                  <a:gd name="T60" fmla="*/ 22 w 148"/>
                  <a:gd name="T61" fmla="*/ 18 h 44"/>
                  <a:gd name="T62" fmla="*/ 18 w 148"/>
                  <a:gd name="T63" fmla="*/ 21 h 44"/>
                  <a:gd name="T64" fmla="*/ 15 w 148"/>
                  <a:gd name="T65" fmla="*/ 25 h 44"/>
                  <a:gd name="T66" fmla="*/ 12 w 148"/>
                  <a:gd name="T67" fmla="*/ 28 h 44"/>
                  <a:gd name="T68" fmla="*/ 8 w 148"/>
                  <a:gd name="T69" fmla="*/ 32 h 44"/>
                  <a:gd name="T70" fmla="*/ 6 w 148"/>
                  <a:gd name="T71" fmla="*/ 36 h 44"/>
                  <a:gd name="T72" fmla="*/ 3 w 148"/>
                  <a:gd name="T73" fmla="*/ 40 h 44"/>
                  <a:gd name="T74" fmla="*/ 0 w 148"/>
                  <a:gd name="T7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8" h="44">
                    <a:moveTo>
                      <a:pt x="148" y="44"/>
                    </a:moveTo>
                    <a:lnTo>
                      <a:pt x="146" y="40"/>
                    </a:lnTo>
                    <a:lnTo>
                      <a:pt x="143" y="36"/>
                    </a:lnTo>
                    <a:lnTo>
                      <a:pt x="141" y="32"/>
                    </a:lnTo>
                    <a:lnTo>
                      <a:pt x="137" y="28"/>
                    </a:lnTo>
                    <a:lnTo>
                      <a:pt x="134" y="25"/>
                    </a:lnTo>
                    <a:lnTo>
                      <a:pt x="131" y="21"/>
                    </a:lnTo>
                    <a:lnTo>
                      <a:pt x="127" y="18"/>
                    </a:lnTo>
                    <a:lnTo>
                      <a:pt x="123" y="15"/>
                    </a:lnTo>
                    <a:lnTo>
                      <a:pt x="119" y="12"/>
                    </a:lnTo>
                    <a:lnTo>
                      <a:pt x="115" y="10"/>
                    </a:lnTo>
                    <a:lnTo>
                      <a:pt x="110" y="8"/>
                    </a:lnTo>
                    <a:lnTo>
                      <a:pt x="106" y="6"/>
                    </a:lnTo>
                    <a:lnTo>
                      <a:pt x="101" y="4"/>
                    </a:lnTo>
                    <a:lnTo>
                      <a:pt x="96" y="2"/>
                    </a:lnTo>
                    <a:lnTo>
                      <a:pt x="92" y="1"/>
                    </a:lnTo>
                    <a:lnTo>
                      <a:pt x="87" y="1"/>
                    </a:lnTo>
                    <a:lnTo>
                      <a:pt x="82" y="0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67" y="0"/>
                    </a:lnTo>
                    <a:lnTo>
                      <a:pt x="62" y="1"/>
                    </a:lnTo>
                    <a:lnTo>
                      <a:pt x="57" y="1"/>
                    </a:lnTo>
                    <a:lnTo>
                      <a:pt x="53" y="2"/>
                    </a:lnTo>
                    <a:lnTo>
                      <a:pt x="48" y="4"/>
                    </a:lnTo>
                    <a:lnTo>
                      <a:pt x="43" y="6"/>
                    </a:lnTo>
                    <a:lnTo>
                      <a:pt x="39" y="8"/>
                    </a:lnTo>
                    <a:lnTo>
                      <a:pt x="35" y="10"/>
                    </a:lnTo>
                    <a:lnTo>
                      <a:pt x="30" y="12"/>
                    </a:lnTo>
                    <a:lnTo>
                      <a:pt x="26" y="15"/>
                    </a:lnTo>
                    <a:lnTo>
                      <a:pt x="22" y="18"/>
                    </a:lnTo>
                    <a:lnTo>
                      <a:pt x="18" y="21"/>
                    </a:lnTo>
                    <a:lnTo>
                      <a:pt x="15" y="25"/>
                    </a:lnTo>
                    <a:lnTo>
                      <a:pt x="12" y="28"/>
                    </a:lnTo>
                    <a:lnTo>
                      <a:pt x="8" y="32"/>
                    </a:lnTo>
                    <a:lnTo>
                      <a:pt x="6" y="36"/>
                    </a:lnTo>
                    <a:lnTo>
                      <a:pt x="3" y="40"/>
                    </a:lnTo>
                    <a:lnTo>
                      <a:pt x="0" y="4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11" name="Freeform 26"/>
              <p:cNvSpPr>
                <a:spLocks/>
              </p:cNvSpPr>
              <p:nvPr/>
            </p:nvSpPr>
            <p:spPr bwMode="auto">
              <a:xfrm>
                <a:off x="4914861" y="3628588"/>
                <a:ext cx="289824" cy="86164"/>
              </a:xfrm>
              <a:custGeom>
                <a:avLst/>
                <a:gdLst>
                  <a:gd name="T0" fmla="*/ 148 w 148"/>
                  <a:gd name="T1" fmla="*/ 44 h 44"/>
                  <a:gd name="T2" fmla="*/ 145 w 148"/>
                  <a:gd name="T3" fmla="*/ 40 h 44"/>
                  <a:gd name="T4" fmla="*/ 142 w 148"/>
                  <a:gd name="T5" fmla="*/ 36 h 44"/>
                  <a:gd name="T6" fmla="*/ 140 w 148"/>
                  <a:gd name="T7" fmla="*/ 32 h 44"/>
                  <a:gd name="T8" fmla="*/ 136 w 148"/>
                  <a:gd name="T9" fmla="*/ 28 h 44"/>
                  <a:gd name="T10" fmla="*/ 133 w 148"/>
                  <a:gd name="T11" fmla="*/ 25 h 44"/>
                  <a:gd name="T12" fmla="*/ 130 w 148"/>
                  <a:gd name="T13" fmla="*/ 21 h 44"/>
                  <a:gd name="T14" fmla="*/ 126 w 148"/>
                  <a:gd name="T15" fmla="*/ 18 h 44"/>
                  <a:gd name="T16" fmla="*/ 122 w 148"/>
                  <a:gd name="T17" fmla="*/ 15 h 44"/>
                  <a:gd name="T18" fmla="*/ 118 w 148"/>
                  <a:gd name="T19" fmla="*/ 12 h 44"/>
                  <a:gd name="T20" fmla="*/ 114 w 148"/>
                  <a:gd name="T21" fmla="*/ 10 h 44"/>
                  <a:gd name="T22" fmla="*/ 109 w 148"/>
                  <a:gd name="T23" fmla="*/ 8 h 44"/>
                  <a:gd name="T24" fmla="*/ 105 w 148"/>
                  <a:gd name="T25" fmla="*/ 6 h 44"/>
                  <a:gd name="T26" fmla="*/ 100 w 148"/>
                  <a:gd name="T27" fmla="*/ 4 h 44"/>
                  <a:gd name="T28" fmla="*/ 95 w 148"/>
                  <a:gd name="T29" fmla="*/ 2 h 44"/>
                  <a:gd name="T30" fmla="*/ 91 w 148"/>
                  <a:gd name="T31" fmla="*/ 1 h 44"/>
                  <a:gd name="T32" fmla="*/ 86 w 148"/>
                  <a:gd name="T33" fmla="*/ 1 h 44"/>
                  <a:gd name="T34" fmla="*/ 81 w 148"/>
                  <a:gd name="T35" fmla="*/ 0 h 44"/>
                  <a:gd name="T36" fmla="*/ 76 w 148"/>
                  <a:gd name="T37" fmla="*/ 0 h 44"/>
                  <a:gd name="T38" fmla="*/ 71 w 148"/>
                  <a:gd name="T39" fmla="*/ 0 h 44"/>
                  <a:gd name="T40" fmla="*/ 66 w 148"/>
                  <a:gd name="T41" fmla="*/ 0 h 44"/>
                  <a:gd name="T42" fmla="*/ 61 w 148"/>
                  <a:gd name="T43" fmla="*/ 1 h 44"/>
                  <a:gd name="T44" fmla="*/ 56 w 148"/>
                  <a:gd name="T45" fmla="*/ 1 h 44"/>
                  <a:gd name="T46" fmla="*/ 52 w 148"/>
                  <a:gd name="T47" fmla="*/ 2 h 44"/>
                  <a:gd name="T48" fmla="*/ 47 w 148"/>
                  <a:gd name="T49" fmla="*/ 4 h 44"/>
                  <a:gd name="T50" fmla="*/ 42 w 148"/>
                  <a:gd name="T51" fmla="*/ 6 h 44"/>
                  <a:gd name="T52" fmla="*/ 38 w 148"/>
                  <a:gd name="T53" fmla="*/ 8 h 44"/>
                  <a:gd name="T54" fmla="*/ 33 w 148"/>
                  <a:gd name="T55" fmla="*/ 10 h 44"/>
                  <a:gd name="T56" fmla="*/ 29 w 148"/>
                  <a:gd name="T57" fmla="*/ 12 h 44"/>
                  <a:gd name="T58" fmla="*/ 25 w 148"/>
                  <a:gd name="T59" fmla="*/ 15 h 44"/>
                  <a:gd name="T60" fmla="*/ 21 w 148"/>
                  <a:gd name="T61" fmla="*/ 18 h 44"/>
                  <a:gd name="T62" fmla="*/ 18 w 148"/>
                  <a:gd name="T63" fmla="*/ 21 h 44"/>
                  <a:gd name="T64" fmla="*/ 14 w 148"/>
                  <a:gd name="T65" fmla="*/ 25 h 44"/>
                  <a:gd name="T66" fmla="*/ 11 w 148"/>
                  <a:gd name="T67" fmla="*/ 28 h 44"/>
                  <a:gd name="T68" fmla="*/ 7 w 148"/>
                  <a:gd name="T69" fmla="*/ 32 h 44"/>
                  <a:gd name="T70" fmla="*/ 5 w 148"/>
                  <a:gd name="T71" fmla="*/ 36 h 44"/>
                  <a:gd name="T72" fmla="*/ 2 w 148"/>
                  <a:gd name="T73" fmla="*/ 40 h 44"/>
                  <a:gd name="T74" fmla="*/ 0 w 148"/>
                  <a:gd name="T7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8" h="44">
                    <a:moveTo>
                      <a:pt x="148" y="44"/>
                    </a:moveTo>
                    <a:lnTo>
                      <a:pt x="145" y="40"/>
                    </a:lnTo>
                    <a:lnTo>
                      <a:pt x="142" y="36"/>
                    </a:lnTo>
                    <a:lnTo>
                      <a:pt x="140" y="32"/>
                    </a:lnTo>
                    <a:lnTo>
                      <a:pt x="136" y="28"/>
                    </a:lnTo>
                    <a:lnTo>
                      <a:pt x="133" y="25"/>
                    </a:lnTo>
                    <a:lnTo>
                      <a:pt x="130" y="21"/>
                    </a:lnTo>
                    <a:lnTo>
                      <a:pt x="126" y="18"/>
                    </a:lnTo>
                    <a:lnTo>
                      <a:pt x="122" y="15"/>
                    </a:lnTo>
                    <a:lnTo>
                      <a:pt x="118" y="12"/>
                    </a:lnTo>
                    <a:lnTo>
                      <a:pt x="114" y="10"/>
                    </a:lnTo>
                    <a:lnTo>
                      <a:pt x="109" y="8"/>
                    </a:lnTo>
                    <a:lnTo>
                      <a:pt x="105" y="6"/>
                    </a:lnTo>
                    <a:lnTo>
                      <a:pt x="100" y="4"/>
                    </a:lnTo>
                    <a:lnTo>
                      <a:pt x="95" y="2"/>
                    </a:lnTo>
                    <a:lnTo>
                      <a:pt x="91" y="1"/>
                    </a:lnTo>
                    <a:lnTo>
                      <a:pt x="86" y="1"/>
                    </a:lnTo>
                    <a:lnTo>
                      <a:pt x="81" y="0"/>
                    </a:lnTo>
                    <a:lnTo>
                      <a:pt x="76" y="0"/>
                    </a:lnTo>
                    <a:lnTo>
                      <a:pt x="71" y="0"/>
                    </a:lnTo>
                    <a:lnTo>
                      <a:pt x="66" y="0"/>
                    </a:lnTo>
                    <a:lnTo>
                      <a:pt x="61" y="1"/>
                    </a:lnTo>
                    <a:lnTo>
                      <a:pt x="56" y="1"/>
                    </a:lnTo>
                    <a:lnTo>
                      <a:pt x="52" y="2"/>
                    </a:lnTo>
                    <a:lnTo>
                      <a:pt x="47" y="4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9" y="12"/>
                    </a:lnTo>
                    <a:lnTo>
                      <a:pt x="25" y="15"/>
                    </a:lnTo>
                    <a:lnTo>
                      <a:pt x="21" y="18"/>
                    </a:lnTo>
                    <a:lnTo>
                      <a:pt x="18" y="21"/>
                    </a:lnTo>
                    <a:lnTo>
                      <a:pt x="14" y="25"/>
                    </a:lnTo>
                    <a:lnTo>
                      <a:pt x="11" y="28"/>
                    </a:lnTo>
                    <a:lnTo>
                      <a:pt x="7" y="32"/>
                    </a:lnTo>
                    <a:lnTo>
                      <a:pt x="5" y="36"/>
                    </a:lnTo>
                    <a:lnTo>
                      <a:pt x="2" y="40"/>
                    </a:lnTo>
                    <a:lnTo>
                      <a:pt x="0" y="4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12" name="Line 27"/>
              <p:cNvSpPr>
                <a:spLocks noChangeShapeType="1"/>
              </p:cNvSpPr>
              <p:nvPr/>
            </p:nvSpPr>
            <p:spPr bwMode="auto">
              <a:xfrm>
                <a:off x="5059773" y="3628588"/>
                <a:ext cx="86751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13" name="Line 28"/>
              <p:cNvSpPr>
                <a:spLocks noChangeShapeType="1"/>
              </p:cNvSpPr>
              <p:nvPr/>
            </p:nvSpPr>
            <p:spPr bwMode="auto">
              <a:xfrm>
                <a:off x="5204685" y="3714752"/>
                <a:ext cx="0" cy="5796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14" name="Line 29"/>
              <p:cNvSpPr>
                <a:spLocks noChangeShapeType="1"/>
              </p:cNvSpPr>
              <p:nvPr/>
            </p:nvSpPr>
            <p:spPr bwMode="auto">
              <a:xfrm>
                <a:off x="5782374" y="3714752"/>
                <a:ext cx="0" cy="5796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cxnSp>
            <p:nvCxnSpPr>
              <p:cNvPr id="1515" name="Straight Connector 1514"/>
              <p:cNvCxnSpPr/>
              <p:nvPr/>
            </p:nvCxnSpPr>
            <p:spPr>
              <a:xfrm>
                <a:off x="5496134" y="3510365"/>
                <a:ext cx="0" cy="93610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6" name="Group 1515"/>
            <p:cNvGrpSpPr>
              <a:grpSpLocks noChangeAspect="1"/>
            </p:cNvGrpSpPr>
            <p:nvPr/>
          </p:nvGrpSpPr>
          <p:grpSpPr>
            <a:xfrm flipH="1">
              <a:off x="7004632" y="2180667"/>
              <a:ext cx="144000" cy="529600"/>
              <a:chOff x="4401295" y="1806149"/>
              <a:chExt cx="763588" cy="2808312"/>
            </a:xfrm>
          </p:grpSpPr>
          <p:sp>
            <p:nvSpPr>
              <p:cNvPr id="1517" name="Line 5"/>
              <p:cNvSpPr>
                <a:spLocks noChangeShapeType="1"/>
              </p:cNvSpPr>
              <p:nvPr/>
            </p:nvSpPr>
            <p:spPr bwMode="auto">
              <a:xfrm>
                <a:off x="4401295" y="1950165"/>
                <a:ext cx="0" cy="24828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18" name="Line 6"/>
              <p:cNvSpPr>
                <a:spLocks noChangeShapeType="1"/>
              </p:cNvSpPr>
              <p:nvPr/>
            </p:nvSpPr>
            <p:spPr bwMode="auto">
              <a:xfrm>
                <a:off x="4401295" y="4433015"/>
                <a:ext cx="7635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19" name="Line 7"/>
              <p:cNvSpPr>
                <a:spLocks noChangeShapeType="1"/>
              </p:cNvSpPr>
              <p:nvPr/>
            </p:nvSpPr>
            <p:spPr bwMode="auto">
              <a:xfrm flipV="1">
                <a:off x="5164882" y="1950165"/>
                <a:ext cx="0" cy="24828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20" name="Line 8"/>
              <p:cNvSpPr>
                <a:spLocks noChangeShapeType="1"/>
              </p:cNvSpPr>
              <p:nvPr/>
            </p:nvSpPr>
            <p:spPr bwMode="auto">
              <a:xfrm flipH="1">
                <a:off x="4401295" y="1950165"/>
                <a:ext cx="7635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21" name="Line 9"/>
              <p:cNvSpPr>
                <a:spLocks noChangeShapeType="1"/>
              </p:cNvSpPr>
              <p:nvPr/>
            </p:nvSpPr>
            <p:spPr bwMode="auto">
              <a:xfrm flipV="1">
                <a:off x="4448920" y="3717053"/>
                <a:ext cx="0" cy="715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22" name="Line 10"/>
              <p:cNvSpPr>
                <a:spLocks noChangeShapeType="1"/>
              </p:cNvSpPr>
              <p:nvPr/>
            </p:nvSpPr>
            <p:spPr bwMode="auto">
              <a:xfrm flipH="1" flipV="1">
                <a:off x="4401295" y="3669428"/>
                <a:ext cx="47625" cy="476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23" name="Line 11"/>
              <p:cNvSpPr>
                <a:spLocks noChangeShapeType="1"/>
              </p:cNvSpPr>
              <p:nvPr/>
            </p:nvSpPr>
            <p:spPr bwMode="auto">
              <a:xfrm flipV="1">
                <a:off x="5117257" y="3717053"/>
                <a:ext cx="0" cy="715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24" name="Line 12"/>
              <p:cNvSpPr>
                <a:spLocks noChangeShapeType="1"/>
              </p:cNvSpPr>
              <p:nvPr/>
            </p:nvSpPr>
            <p:spPr bwMode="auto">
              <a:xfrm flipV="1">
                <a:off x="5117257" y="3669428"/>
                <a:ext cx="47625" cy="476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25" name="Line 13"/>
              <p:cNvSpPr>
                <a:spLocks noChangeShapeType="1"/>
              </p:cNvSpPr>
              <p:nvPr/>
            </p:nvSpPr>
            <p:spPr bwMode="auto">
              <a:xfrm>
                <a:off x="5117257" y="1950165"/>
                <a:ext cx="0" cy="10509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26" name="Line 14"/>
              <p:cNvSpPr>
                <a:spLocks noChangeShapeType="1"/>
              </p:cNvSpPr>
              <p:nvPr/>
            </p:nvSpPr>
            <p:spPr bwMode="auto">
              <a:xfrm>
                <a:off x="5117257" y="3001090"/>
                <a:ext cx="47625" cy="476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27" name="Line 15"/>
              <p:cNvSpPr>
                <a:spLocks noChangeShapeType="1"/>
              </p:cNvSpPr>
              <p:nvPr/>
            </p:nvSpPr>
            <p:spPr bwMode="auto">
              <a:xfrm flipV="1">
                <a:off x="4448920" y="1950165"/>
                <a:ext cx="0" cy="10509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28" name="Line 16"/>
              <p:cNvSpPr>
                <a:spLocks noChangeShapeType="1"/>
              </p:cNvSpPr>
              <p:nvPr/>
            </p:nvSpPr>
            <p:spPr bwMode="auto">
              <a:xfrm flipV="1">
                <a:off x="4401295" y="3001090"/>
                <a:ext cx="47625" cy="476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29" name="Freeform 17"/>
              <p:cNvSpPr>
                <a:spLocks/>
              </p:cNvSpPr>
              <p:nvPr/>
            </p:nvSpPr>
            <p:spPr bwMode="auto">
              <a:xfrm>
                <a:off x="4401295" y="1888253"/>
                <a:ext cx="763588" cy="61913"/>
              </a:xfrm>
              <a:custGeom>
                <a:avLst/>
                <a:gdLst>
                  <a:gd name="T0" fmla="*/ 481 w 481"/>
                  <a:gd name="T1" fmla="*/ 39 h 39"/>
                  <a:gd name="T2" fmla="*/ 445 w 481"/>
                  <a:gd name="T3" fmla="*/ 28 h 39"/>
                  <a:gd name="T4" fmla="*/ 408 w 481"/>
                  <a:gd name="T5" fmla="*/ 19 h 39"/>
                  <a:gd name="T6" fmla="*/ 371 w 481"/>
                  <a:gd name="T7" fmla="*/ 11 h 39"/>
                  <a:gd name="T8" fmla="*/ 334 w 481"/>
                  <a:gd name="T9" fmla="*/ 6 h 39"/>
                  <a:gd name="T10" fmla="*/ 297 w 481"/>
                  <a:gd name="T11" fmla="*/ 2 h 39"/>
                  <a:gd name="T12" fmla="*/ 259 w 481"/>
                  <a:gd name="T13" fmla="*/ 0 h 39"/>
                  <a:gd name="T14" fmla="*/ 222 w 481"/>
                  <a:gd name="T15" fmla="*/ 0 h 39"/>
                  <a:gd name="T16" fmla="*/ 184 w 481"/>
                  <a:gd name="T17" fmla="*/ 2 h 39"/>
                  <a:gd name="T18" fmla="*/ 146 w 481"/>
                  <a:gd name="T19" fmla="*/ 6 h 39"/>
                  <a:gd name="T20" fmla="*/ 109 w 481"/>
                  <a:gd name="T21" fmla="*/ 11 h 39"/>
                  <a:gd name="T22" fmla="*/ 72 w 481"/>
                  <a:gd name="T23" fmla="*/ 19 h 39"/>
                  <a:gd name="T24" fmla="*/ 36 w 481"/>
                  <a:gd name="T25" fmla="*/ 28 h 39"/>
                  <a:gd name="T26" fmla="*/ 0 w 481"/>
                  <a:gd name="T2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1" h="39">
                    <a:moveTo>
                      <a:pt x="481" y="39"/>
                    </a:moveTo>
                    <a:lnTo>
                      <a:pt x="445" y="28"/>
                    </a:lnTo>
                    <a:lnTo>
                      <a:pt x="408" y="19"/>
                    </a:lnTo>
                    <a:lnTo>
                      <a:pt x="371" y="11"/>
                    </a:lnTo>
                    <a:lnTo>
                      <a:pt x="334" y="6"/>
                    </a:lnTo>
                    <a:lnTo>
                      <a:pt x="297" y="2"/>
                    </a:lnTo>
                    <a:lnTo>
                      <a:pt x="259" y="0"/>
                    </a:lnTo>
                    <a:lnTo>
                      <a:pt x="222" y="0"/>
                    </a:lnTo>
                    <a:lnTo>
                      <a:pt x="184" y="2"/>
                    </a:lnTo>
                    <a:lnTo>
                      <a:pt x="146" y="6"/>
                    </a:lnTo>
                    <a:lnTo>
                      <a:pt x="109" y="11"/>
                    </a:lnTo>
                    <a:lnTo>
                      <a:pt x="72" y="19"/>
                    </a:lnTo>
                    <a:lnTo>
                      <a:pt x="36" y="28"/>
                    </a:ln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30" name="Line 18"/>
              <p:cNvSpPr>
                <a:spLocks noChangeShapeType="1"/>
              </p:cNvSpPr>
              <p:nvPr/>
            </p:nvSpPr>
            <p:spPr bwMode="auto">
              <a:xfrm flipH="1" flipV="1">
                <a:off x="4401295" y="4433015"/>
                <a:ext cx="47625" cy="476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31" name="Line 19"/>
              <p:cNvSpPr>
                <a:spLocks noChangeShapeType="1"/>
              </p:cNvSpPr>
              <p:nvPr/>
            </p:nvSpPr>
            <p:spPr bwMode="auto">
              <a:xfrm flipV="1">
                <a:off x="5117257" y="4433015"/>
                <a:ext cx="47625" cy="476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32" name="Line 20"/>
              <p:cNvSpPr>
                <a:spLocks noChangeShapeType="1"/>
              </p:cNvSpPr>
              <p:nvPr/>
            </p:nvSpPr>
            <p:spPr bwMode="auto">
              <a:xfrm>
                <a:off x="4448920" y="4480640"/>
                <a:ext cx="668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cxnSp>
            <p:nvCxnSpPr>
              <p:cNvPr id="1533" name="Straight Connector 1532"/>
              <p:cNvCxnSpPr/>
              <p:nvPr/>
            </p:nvCxnSpPr>
            <p:spPr>
              <a:xfrm>
                <a:off x="4783282" y="1806149"/>
                <a:ext cx="0" cy="280831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4" name="Group 1533"/>
            <p:cNvGrpSpPr>
              <a:grpSpLocks noChangeAspect="1"/>
            </p:cNvGrpSpPr>
            <p:nvPr/>
          </p:nvGrpSpPr>
          <p:grpSpPr>
            <a:xfrm flipH="1">
              <a:off x="6584023" y="1562541"/>
              <a:ext cx="108000" cy="844940"/>
              <a:chOff x="1744863" y="666049"/>
              <a:chExt cx="522881" cy="4090769"/>
            </a:xfrm>
          </p:grpSpPr>
          <p:sp>
            <p:nvSpPr>
              <p:cNvPr id="1535" name="Line 24"/>
              <p:cNvSpPr>
                <a:spLocks noChangeShapeType="1"/>
              </p:cNvSpPr>
              <p:nvPr/>
            </p:nvSpPr>
            <p:spPr bwMode="auto">
              <a:xfrm flipV="1">
                <a:off x="2267744" y="744341"/>
                <a:ext cx="0" cy="39621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36" name="Line 25"/>
              <p:cNvSpPr>
                <a:spLocks noChangeShapeType="1"/>
              </p:cNvSpPr>
              <p:nvPr/>
            </p:nvSpPr>
            <p:spPr bwMode="auto">
              <a:xfrm>
                <a:off x="2214616" y="744341"/>
                <a:ext cx="0" cy="166930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37" name="Line 26"/>
              <p:cNvSpPr>
                <a:spLocks noChangeShapeType="1"/>
              </p:cNvSpPr>
              <p:nvPr/>
            </p:nvSpPr>
            <p:spPr bwMode="auto">
              <a:xfrm flipV="1">
                <a:off x="1744863" y="744341"/>
                <a:ext cx="0" cy="39621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38" name="Line 27"/>
              <p:cNvSpPr>
                <a:spLocks noChangeShapeType="1"/>
              </p:cNvSpPr>
              <p:nvPr/>
            </p:nvSpPr>
            <p:spPr bwMode="auto">
              <a:xfrm>
                <a:off x="1744863" y="744341"/>
                <a:ext cx="5228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39" name="Line 28"/>
              <p:cNvSpPr>
                <a:spLocks noChangeShapeType="1"/>
              </p:cNvSpPr>
              <p:nvPr/>
            </p:nvSpPr>
            <p:spPr bwMode="auto">
              <a:xfrm flipH="1">
                <a:off x="1744863" y="4706487"/>
                <a:ext cx="5228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40" name="Line 29"/>
              <p:cNvSpPr>
                <a:spLocks noChangeShapeType="1"/>
              </p:cNvSpPr>
              <p:nvPr/>
            </p:nvSpPr>
            <p:spPr bwMode="auto">
              <a:xfrm flipV="1">
                <a:off x="2214616" y="4706487"/>
                <a:ext cx="53128" cy="503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41" name="Line 30"/>
              <p:cNvSpPr>
                <a:spLocks noChangeShapeType="1"/>
              </p:cNvSpPr>
              <p:nvPr/>
            </p:nvSpPr>
            <p:spPr bwMode="auto">
              <a:xfrm flipH="1" flipV="1">
                <a:off x="1744863" y="4706487"/>
                <a:ext cx="53128" cy="503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42" name="Line 31"/>
              <p:cNvSpPr>
                <a:spLocks noChangeShapeType="1"/>
              </p:cNvSpPr>
              <p:nvPr/>
            </p:nvSpPr>
            <p:spPr bwMode="auto">
              <a:xfrm>
                <a:off x="1797991" y="4756817"/>
                <a:ext cx="4166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43" name="Line 32"/>
              <p:cNvSpPr>
                <a:spLocks noChangeShapeType="1"/>
              </p:cNvSpPr>
              <p:nvPr/>
            </p:nvSpPr>
            <p:spPr bwMode="auto">
              <a:xfrm flipV="1">
                <a:off x="1797991" y="3766980"/>
                <a:ext cx="0" cy="9395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44" name="Line 33"/>
              <p:cNvSpPr>
                <a:spLocks noChangeShapeType="1"/>
              </p:cNvSpPr>
              <p:nvPr/>
            </p:nvSpPr>
            <p:spPr bwMode="auto">
              <a:xfrm>
                <a:off x="2214616" y="3766980"/>
                <a:ext cx="0" cy="9395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45" name="Line 34"/>
              <p:cNvSpPr>
                <a:spLocks noChangeShapeType="1"/>
              </p:cNvSpPr>
              <p:nvPr/>
            </p:nvSpPr>
            <p:spPr bwMode="auto">
              <a:xfrm>
                <a:off x="1744863" y="3716650"/>
                <a:ext cx="53128" cy="503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46" name="Line 35"/>
              <p:cNvSpPr>
                <a:spLocks noChangeShapeType="1"/>
              </p:cNvSpPr>
              <p:nvPr/>
            </p:nvSpPr>
            <p:spPr bwMode="auto">
              <a:xfrm flipH="1">
                <a:off x="2214616" y="3716650"/>
                <a:ext cx="53128" cy="503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47" name="Line 36"/>
              <p:cNvSpPr>
                <a:spLocks noChangeShapeType="1"/>
              </p:cNvSpPr>
              <p:nvPr/>
            </p:nvSpPr>
            <p:spPr bwMode="auto">
              <a:xfrm flipH="1" flipV="1">
                <a:off x="2214616" y="2413644"/>
                <a:ext cx="53128" cy="503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48" name="Line 37"/>
              <p:cNvSpPr>
                <a:spLocks noChangeShapeType="1"/>
              </p:cNvSpPr>
              <p:nvPr/>
            </p:nvSpPr>
            <p:spPr bwMode="auto">
              <a:xfrm>
                <a:off x="1797991" y="744341"/>
                <a:ext cx="0" cy="166930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49" name="Line 38"/>
              <p:cNvSpPr>
                <a:spLocks noChangeShapeType="1"/>
              </p:cNvSpPr>
              <p:nvPr/>
            </p:nvSpPr>
            <p:spPr bwMode="auto">
              <a:xfrm flipV="1">
                <a:off x="1744863" y="2413644"/>
                <a:ext cx="53128" cy="503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50" name="Freeform 39"/>
              <p:cNvSpPr>
                <a:spLocks/>
              </p:cNvSpPr>
              <p:nvPr/>
            </p:nvSpPr>
            <p:spPr bwMode="auto">
              <a:xfrm>
                <a:off x="1744863" y="666049"/>
                <a:ext cx="522881" cy="78292"/>
              </a:xfrm>
              <a:custGeom>
                <a:avLst/>
                <a:gdLst>
                  <a:gd name="T0" fmla="*/ 187 w 187"/>
                  <a:gd name="T1" fmla="*/ 28 h 28"/>
                  <a:gd name="T2" fmla="*/ 182 w 187"/>
                  <a:gd name="T3" fmla="*/ 25 h 28"/>
                  <a:gd name="T4" fmla="*/ 177 w 187"/>
                  <a:gd name="T5" fmla="*/ 22 h 28"/>
                  <a:gd name="T6" fmla="*/ 173 w 187"/>
                  <a:gd name="T7" fmla="*/ 20 h 28"/>
                  <a:gd name="T8" fmla="*/ 168 w 187"/>
                  <a:gd name="T9" fmla="*/ 17 h 28"/>
                  <a:gd name="T10" fmla="*/ 163 w 187"/>
                  <a:gd name="T11" fmla="*/ 15 h 28"/>
                  <a:gd name="T12" fmla="*/ 158 w 187"/>
                  <a:gd name="T13" fmla="*/ 13 h 28"/>
                  <a:gd name="T14" fmla="*/ 153 w 187"/>
                  <a:gd name="T15" fmla="*/ 11 h 28"/>
                  <a:gd name="T16" fmla="*/ 148 w 187"/>
                  <a:gd name="T17" fmla="*/ 9 h 28"/>
                  <a:gd name="T18" fmla="*/ 142 w 187"/>
                  <a:gd name="T19" fmla="*/ 7 h 28"/>
                  <a:gd name="T20" fmla="*/ 137 w 187"/>
                  <a:gd name="T21" fmla="*/ 6 h 28"/>
                  <a:gd name="T22" fmla="*/ 132 w 187"/>
                  <a:gd name="T23" fmla="*/ 4 h 28"/>
                  <a:gd name="T24" fmla="*/ 127 w 187"/>
                  <a:gd name="T25" fmla="*/ 3 h 28"/>
                  <a:gd name="T26" fmla="*/ 121 w 187"/>
                  <a:gd name="T27" fmla="*/ 2 h 28"/>
                  <a:gd name="T28" fmla="*/ 115 w 187"/>
                  <a:gd name="T29" fmla="*/ 1 h 28"/>
                  <a:gd name="T30" fmla="*/ 110 w 187"/>
                  <a:gd name="T31" fmla="*/ 1 h 28"/>
                  <a:gd name="T32" fmla="*/ 105 w 187"/>
                  <a:gd name="T33" fmla="*/ 0 h 28"/>
                  <a:gd name="T34" fmla="*/ 99 w 187"/>
                  <a:gd name="T35" fmla="*/ 0 h 28"/>
                  <a:gd name="T36" fmla="*/ 94 w 187"/>
                  <a:gd name="T37" fmla="*/ 0 h 28"/>
                  <a:gd name="T38" fmla="*/ 88 w 187"/>
                  <a:gd name="T39" fmla="*/ 0 h 28"/>
                  <a:gd name="T40" fmla="*/ 83 w 187"/>
                  <a:gd name="T41" fmla="*/ 0 h 28"/>
                  <a:gd name="T42" fmla="*/ 77 w 187"/>
                  <a:gd name="T43" fmla="*/ 1 h 28"/>
                  <a:gd name="T44" fmla="*/ 72 w 187"/>
                  <a:gd name="T45" fmla="*/ 1 h 28"/>
                  <a:gd name="T46" fmla="*/ 66 w 187"/>
                  <a:gd name="T47" fmla="*/ 2 h 28"/>
                  <a:gd name="T48" fmla="*/ 61 w 187"/>
                  <a:gd name="T49" fmla="*/ 3 h 28"/>
                  <a:gd name="T50" fmla="*/ 56 w 187"/>
                  <a:gd name="T51" fmla="*/ 4 h 28"/>
                  <a:gd name="T52" fmla="*/ 50 w 187"/>
                  <a:gd name="T53" fmla="*/ 6 h 28"/>
                  <a:gd name="T54" fmla="*/ 45 w 187"/>
                  <a:gd name="T55" fmla="*/ 7 h 28"/>
                  <a:gd name="T56" fmla="*/ 40 w 187"/>
                  <a:gd name="T57" fmla="*/ 9 h 28"/>
                  <a:gd name="T58" fmla="*/ 35 w 187"/>
                  <a:gd name="T59" fmla="*/ 11 h 28"/>
                  <a:gd name="T60" fmla="*/ 29 w 187"/>
                  <a:gd name="T61" fmla="*/ 13 h 28"/>
                  <a:gd name="T62" fmla="*/ 24 w 187"/>
                  <a:gd name="T63" fmla="*/ 15 h 28"/>
                  <a:gd name="T64" fmla="*/ 20 w 187"/>
                  <a:gd name="T65" fmla="*/ 17 h 28"/>
                  <a:gd name="T66" fmla="*/ 15 w 187"/>
                  <a:gd name="T67" fmla="*/ 20 h 28"/>
                  <a:gd name="T68" fmla="*/ 10 w 187"/>
                  <a:gd name="T69" fmla="*/ 22 h 28"/>
                  <a:gd name="T70" fmla="*/ 5 w 187"/>
                  <a:gd name="T71" fmla="*/ 25 h 28"/>
                  <a:gd name="T72" fmla="*/ 0 w 187"/>
                  <a:gd name="T7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7" h="28">
                    <a:moveTo>
                      <a:pt x="187" y="28"/>
                    </a:moveTo>
                    <a:lnTo>
                      <a:pt x="182" y="25"/>
                    </a:lnTo>
                    <a:lnTo>
                      <a:pt x="177" y="22"/>
                    </a:lnTo>
                    <a:lnTo>
                      <a:pt x="173" y="20"/>
                    </a:lnTo>
                    <a:lnTo>
                      <a:pt x="168" y="17"/>
                    </a:lnTo>
                    <a:lnTo>
                      <a:pt x="163" y="15"/>
                    </a:lnTo>
                    <a:lnTo>
                      <a:pt x="158" y="13"/>
                    </a:lnTo>
                    <a:lnTo>
                      <a:pt x="153" y="11"/>
                    </a:lnTo>
                    <a:lnTo>
                      <a:pt x="148" y="9"/>
                    </a:lnTo>
                    <a:lnTo>
                      <a:pt x="142" y="7"/>
                    </a:lnTo>
                    <a:lnTo>
                      <a:pt x="137" y="6"/>
                    </a:lnTo>
                    <a:lnTo>
                      <a:pt x="132" y="4"/>
                    </a:lnTo>
                    <a:lnTo>
                      <a:pt x="127" y="3"/>
                    </a:lnTo>
                    <a:lnTo>
                      <a:pt x="121" y="2"/>
                    </a:lnTo>
                    <a:lnTo>
                      <a:pt x="115" y="1"/>
                    </a:lnTo>
                    <a:lnTo>
                      <a:pt x="110" y="1"/>
                    </a:lnTo>
                    <a:lnTo>
                      <a:pt x="105" y="0"/>
                    </a:lnTo>
                    <a:lnTo>
                      <a:pt x="99" y="0"/>
                    </a:lnTo>
                    <a:lnTo>
                      <a:pt x="94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7" y="1"/>
                    </a:lnTo>
                    <a:lnTo>
                      <a:pt x="72" y="1"/>
                    </a:lnTo>
                    <a:lnTo>
                      <a:pt x="66" y="2"/>
                    </a:lnTo>
                    <a:lnTo>
                      <a:pt x="61" y="3"/>
                    </a:lnTo>
                    <a:lnTo>
                      <a:pt x="56" y="4"/>
                    </a:lnTo>
                    <a:lnTo>
                      <a:pt x="50" y="6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5" y="11"/>
                    </a:lnTo>
                    <a:lnTo>
                      <a:pt x="29" y="13"/>
                    </a:lnTo>
                    <a:lnTo>
                      <a:pt x="24" y="15"/>
                    </a:lnTo>
                    <a:lnTo>
                      <a:pt x="20" y="17"/>
                    </a:lnTo>
                    <a:lnTo>
                      <a:pt x="15" y="20"/>
                    </a:lnTo>
                    <a:lnTo>
                      <a:pt x="10" y="22"/>
                    </a:lnTo>
                    <a:lnTo>
                      <a:pt x="5" y="25"/>
                    </a:lnTo>
                    <a:lnTo>
                      <a:pt x="0" y="2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1551" name="Group 1550"/>
            <p:cNvGrpSpPr>
              <a:grpSpLocks noChangeAspect="1"/>
            </p:cNvGrpSpPr>
            <p:nvPr/>
          </p:nvGrpSpPr>
          <p:grpSpPr>
            <a:xfrm>
              <a:off x="6941648" y="2349313"/>
              <a:ext cx="270000" cy="168221"/>
              <a:chOff x="4929190" y="1274605"/>
              <a:chExt cx="1652737" cy="1029714"/>
            </a:xfrm>
          </p:grpSpPr>
          <p:sp>
            <p:nvSpPr>
              <p:cNvPr id="1552" name="Line 5"/>
              <p:cNvSpPr>
                <a:spLocks noChangeShapeType="1"/>
              </p:cNvSpPr>
              <p:nvPr/>
            </p:nvSpPr>
            <p:spPr bwMode="auto">
              <a:xfrm>
                <a:off x="4929190" y="2214554"/>
                <a:ext cx="16527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53" name="Line 6"/>
              <p:cNvSpPr>
                <a:spLocks noChangeShapeType="1"/>
              </p:cNvSpPr>
              <p:nvPr/>
            </p:nvSpPr>
            <p:spPr bwMode="auto">
              <a:xfrm flipV="1">
                <a:off x="6581925" y="1388187"/>
                <a:ext cx="0" cy="8263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54" name="Line 7"/>
              <p:cNvSpPr>
                <a:spLocks noChangeShapeType="1"/>
              </p:cNvSpPr>
              <p:nvPr/>
            </p:nvSpPr>
            <p:spPr bwMode="auto">
              <a:xfrm flipV="1">
                <a:off x="4929190" y="1388187"/>
                <a:ext cx="0" cy="8263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55" name="Freeform 8"/>
              <p:cNvSpPr>
                <a:spLocks/>
              </p:cNvSpPr>
              <p:nvPr/>
            </p:nvSpPr>
            <p:spPr bwMode="auto">
              <a:xfrm>
                <a:off x="5340983" y="1321410"/>
                <a:ext cx="826369" cy="66777"/>
              </a:xfrm>
              <a:custGeom>
                <a:avLst/>
                <a:gdLst>
                  <a:gd name="T0" fmla="*/ 297 w 297"/>
                  <a:gd name="T1" fmla="*/ 24 h 24"/>
                  <a:gd name="T2" fmla="*/ 269 w 297"/>
                  <a:gd name="T3" fmla="*/ 15 h 24"/>
                  <a:gd name="T4" fmla="*/ 239 w 297"/>
                  <a:gd name="T5" fmla="*/ 8 h 24"/>
                  <a:gd name="T6" fmla="*/ 209 w 297"/>
                  <a:gd name="T7" fmla="*/ 4 h 24"/>
                  <a:gd name="T8" fmla="*/ 179 w 297"/>
                  <a:gd name="T9" fmla="*/ 1 h 24"/>
                  <a:gd name="T10" fmla="*/ 149 w 297"/>
                  <a:gd name="T11" fmla="*/ 0 h 24"/>
                  <a:gd name="T12" fmla="*/ 119 w 297"/>
                  <a:gd name="T13" fmla="*/ 1 h 24"/>
                  <a:gd name="T14" fmla="*/ 89 w 297"/>
                  <a:gd name="T15" fmla="*/ 4 h 24"/>
                  <a:gd name="T16" fmla="*/ 59 w 297"/>
                  <a:gd name="T17" fmla="*/ 8 h 24"/>
                  <a:gd name="T18" fmla="*/ 29 w 297"/>
                  <a:gd name="T19" fmla="*/ 15 h 24"/>
                  <a:gd name="T20" fmla="*/ 0 w 297"/>
                  <a:gd name="T2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7" h="24">
                    <a:moveTo>
                      <a:pt x="297" y="24"/>
                    </a:moveTo>
                    <a:lnTo>
                      <a:pt x="269" y="15"/>
                    </a:lnTo>
                    <a:lnTo>
                      <a:pt x="239" y="8"/>
                    </a:lnTo>
                    <a:lnTo>
                      <a:pt x="209" y="4"/>
                    </a:lnTo>
                    <a:lnTo>
                      <a:pt x="179" y="1"/>
                    </a:lnTo>
                    <a:lnTo>
                      <a:pt x="149" y="0"/>
                    </a:lnTo>
                    <a:lnTo>
                      <a:pt x="119" y="1"/>
                    </a:lnTo>
                    <a:lnTo>
                      <a:pt x="89" y="4"/>
                    </a:lnTo>
                    <a:lnTo>
                      <a:pt x="59" y="8"/>
                    </a:lnTo>
                    <a:lnTo>
                      <a:pt x="29" y="15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56" name="Line 9"/>
              <p:cNvSpPr>
                <a:spLocks noChangeShapeType="1"/>
              </p:cNvSpPr>
              <p:nvPr/>
            </p:nvSpPr>
            <p:spPr bwMode="auto">
              <a:xfrm>
                <a:off x="6167351" y="1388187"/>
                <a:ext cx="0" cy="8263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57" name="Line 10"/>
              <p:cNvSpPr>
                <a:spLocks noChangeShapeType="1"/>
              </p:cNvSpPr>
              <p:nvPr/>
            </p:nvSpPr>
            <p:spPr bwMode="auto">
              <a:xfrm>
                <a:off x="5340983" y="1388187"/>
                <a:ext cx="0" cy="8263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58" name="Freeform 11"/>
              <p:cNvSpPr>
                <a:spLocks/>
              </p:cNvSpPr>
              <p:nvPr/>
            </p:nvSpPr>
            <p:spPr bwMode="auto">
              <a:xfrm>
                <a:off x="6167351" y="1321410"/>
                <a:ext cx="414576" cy="66777"/>
              </a:xfrm>
              <a:custGeom>
                <a:avLst/>
                <a:gdLst>
                  <a:gd name="T0" fmla="*/ 149 w 149"/>
                  <a:gd name="T1" fmla="*/ 24 h 24"/>
                  <a:gd name="T2" fmla="*/ 143 w 149"/>
                  <a:gd name="T3" fmla="*/ 20 h 24"/>
                  <a:gd name="T4" fmla="*/ 136 w 149"/>
                  <a:gd name="T5" fmla="*/ 16 h 24"/>
                  <a:gd name="T6" fmla="*/ 129 w 149"/>
                  <a:gd name="T7" fmla="*/ 12 h 24"/>
                  <a:gd name="T8" fmla="*/ 123 w 149"/>
                  <a:gd name="T9" fmla="*/ 9 h 24"/>
                  <a:gd name="T10" fmla="*/ 115 w 149"/>
                  <a:gd name="T11" fmla="*/ 7 h 24"/>
                  <a:gd name="T12" fmla="*/ 108 w 149"/>
                  <a:gd name="T13" fmla="*/ 4 h 24"/>
                  <a:gd name="T14" fmla="*/ 101 w 149"/>
                  <a:gd name="T15" fmla="*/ 2 h 24"/>
                  <a:gd name="T16" fmla="*/ 94 w 149"/>
                  <a:gd name="T17" fmla="*/ 1 h 24"/>
                  <a:gd name="T18" fmla="*/ 86 w 149"/>
                  <a:gd name="T19" fmla="*/ 0 h 24"/>
                  <a:gd name="T20" fmla="*/ 78 w 149"/>
                  <a:gd name="T21" fmla="*/ 0 h 24"/>
                  <a:gd name="T22" fmla="*/ 71 w 149"/>
                  <a:gd name="T23" fmla="*/ 0 h 24"/>
                  <a:gd name="T24" fmla="*/ 63 w 149"/>
                  <a:gd name="T25" fmla="*/ 0 h 24"/>
                  <a:gd name="T26" fmla="*/ 56 w 149"/>
                  <a:gd name="T27" fmla="*/ 1 h 24"/>
                  <a:gd name="T28" fmla="*/ 48 w 149"/>
                  <a:gd name="T29" fmla="*/ 2 h 24"/>
                  <a:gd name="T30" fmla="*/ 41 w 149"/>
                  <a:gd name="T31" fmla="*/ 4 h 24"/>
                  <a:gd name="T32" fmla="*/ 34 w 149"/>
                  <a:gd name="T33" fmla="*/ 7 h 24"/>
                  <a:gd name="T34" fmla="*/ 27 w 149"/>
                  <a:gd name="T35" fmla="*/ 9 h 24"/>
                  <a:gd name="T36" fmla="*/ 20 w 149"/>
                  <a:gd name="T37" fmla="*/ 12 h 24"/>
                  <a:gd name="T38" fmla="*/ 13 w 149"/>
                  <a:gd name="T39" fmla="*/ 16 h 24"/>
                  <a:gd name="T40" fmla="*/ 7 w 149"/>
                  <a:gd name="T41" fmla="*/ 20 h 24"/>
                  <a:gd name="T42" fmla="*/ 0 w 149"/>
                  <a:gd name="T4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9" h="24">
                    <a:moveTo>
                      <a:pt x="149" y="24"/>
                    </a:moveTo>
                    <a:lnTo>
                      <a:pt x="143" y="20"/>
                    </a:lnTo>
                    <a:lnTo>
                      <a:pt x="136" y="16"/>
                    </a:lnTo>
                    <a:lnTo>
                      <a:pt x="129" y="12"/>
                    </a:lnTo>
                    <a:lnTo>
                      <a:pt x="123" y="9"/>
                    </a:lnTo>
                    <a:lnTo>
                      <a:pt x="115" y="7"/>
                    </a:lnTo>
                    <a:lnTo>
                      <a:pt x="108" y="4"/>
                    </a:lnTo>
                    <a:lnTo>
                      <a:pt x="101" y="2"/>
                    </a:lnTo>
                    <a:lnTo>
                      <a:pt x="94" y="1"/>
                    </a:lnTo>
                    <a:lnTo>
                      <a:pt x="86" y="0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56" y="1"/>
                    </a:lnTo>
                    <a:lnTo>
                      <a:pt x="48" y="2"/>
                    </a:lnTo>
                    <a:lnTo>
                      <a:pt x="41" y="4"/>
                    </a:lnTo>
                    <a:lnTo>
                      <a:pt x="34" y="7"/>
                    </a:lnTo>
                    <a:lnTo>
                      <a:pt x="27" y="9"/>
                    </a:lnTo>
                    <a:lnTo>
                      <a:pt x="20" y="12"/>
                    </a:lnTo>
                    <a:lnTo>
                      <a:pt x="13" y="16"/>
                    </a:lnTo>
                    <a:lnTo>
                      <a:pt x="7" y="20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59" name="Freeform 12"/>
              <p:cNvSpPr>
                <a:spLocks/>
              </p:cNvSpPr>
              <p:nvPr/>
            </p:nvSpPr>
            <p:spPr bwMode="auto">
              <a:xfrm>
                <a:off x="4929190" y="1321410"/>
                <a:ext cx="411793" cy="66777"/>
              </a:xfrm>
              <a:custGeom>
                <a:avLst/>
                <a:gdLst>
                  <a:gd name="T0" fmla="*/ 148 w 148"/>
                  <a:gd name="T1" fmla="*/ 24 h 24"/>
                  <a:gd name="T2" fmla="*/ 142 w 148"/>
                  <a:gd name="T3" fmla="*/ 20 h 24"/>
                  <a:gd name="T4" fmla="*/ 136 w 148"/>
                  <a:gd name="T5" fmla="*/ 16 h 24"/>
                  <a:gd name="T6" fmla="*/ 129 w 148"/>
                  <a:gd name="T7" fmla="*/ 12 h 24"/>
                  <a:gd name="T8" fmla="*/ 122 w 148"/>
                  <a:gd name="T9" fmla="*/ 9 h 24"/>
                  <a:gd name="T10" fmla="*/ 115 w 148"/>
                  <a:gd name="T11" fmla="*/ 7 h 24"/>
                  <a:gd name="T12" fmla="*/ 108 w 148"/>
                  <a:gd name="T13" fmla="*/ 4 h 24"/>
                  <a:gd name="T14" fmla="*/ 100 w 148"/>
                  <a:gd name="T15" fmla="*/ 2 h 24"/>
                  <a:gd name="T16" fmla="*/ 93 w 148"/>
                  <a:gd name="T17" fmla="*/ 1 h 24"/>
                  <a:gd name="T18" fmla="*/ 86 w 148"/>
                  <a:gd name="T19" fmla="*/ 0 h 24"/>
                  <a:gd name="T20" fmla="*/ 78 w 148"/>
                  <a:gd name="T21" fmla="*/ 0 h 24"/>
                  <a:gd name="T22" fmla="*/ 70 w 148"/>
                  <a:gd name="T23" fmla="*/ 0 h 24"/>
                  <a:gd name="T24" fmla="*/ 63 w 148"/>
                  <a:gd name="T25" fmla="*/ 0 h 24"/>
                  <a:gd name="T26" fmla="*/ 55 w 148"/>
                  <a:gd name="T27" fmla="*/ 1 h 24"/>
                  <a:gd name="T28" fmla="*/ 48 w 148"/>
                  <a:gd name="T29" fmla="*/ 2 h 24"/>
                  <a:gd name="T30" fmla="*/ 41 w 148"/>
                  <a:gd name="T31" fmla="*/ 4 h 24"/>
                  <a:gd name="T32" fmla="*/ 33 w 148"/>
                  <a:gd name="T33" fmla="*/ 7 h 24"/>
                  <a:gd name="T34" fmla="*/ 26 w 148"/>
                  <a:gd name="T35" fmla="*/ 9 h 24"/>
                  <a:gd name="T36" fmla="*/ 19 w 148"/>
                  <a:gd name="T37" fmla="*/ 12 h 24"/>
                  <a:gd name="T38" fmla="*/ 13 w 148"/>
                  <a:gd name="T39" fmla="*/ 16 h 24"/>
                  <a:gd name="T40" fmla="*/ 6 w 148"/>
                  <a:gd name="T41" fmla="*/ 20 h 24"/>
                  <a:gd name="T42" fmla="*/ 0 w 148"/>
                  <a:gd name="T4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8" h="24">
                    <a:moveTo>
                      <a:pt x="148" y="24"/>
                    </a:moveTo>
                    <a:lnTo>
                      <a:pt x="142" y="20"/>
                    </a:lnTo>
                    <a:lnTo>
                      <a:pt x="136" y="16"/>
                    </a:lnTo>
                    <a:lnTo>
                      <a:pt x="129" y="12"/>
                    </a:lnTo>
                    <a:lnTo>
                      <a:pt x="122" y="9"/>
                    </a:lnTo>
                    <a:lnTo>
                      <a:pt x="115" y="7"/>
                    </a:lnTo>
                    <a:lnTo>
                      <a:pt x="108" y="4"/>
                    </a:lnTo>
                    <a:lnTo>
                      <a:pt x="100" y="2"/>
                    </a:lnTo>
                    <a:lnTo>
                      <a:pt x="93" y="1"/>
                    </a:lnTo>
                    <a:lnTo>
                      <a:pt x="86" y="0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3" y="0"/>
                    </a:lnTo>
                    <a:lnTo>
                      <a:pt x="55" y="1"/>
                    </a:lnTo>
                    <a:lnTo>
                      <a:pt x="48" y="2"/>
                    </a:lnTo>
                    <a:lnTo>
                      <a:pt x="41" y="4"/>
                    </a:lnTo>
                    <a:lnTo>
                      <a:pt x="33" y="7"/>
                    </a:lnTo>
                    <a:lnTo>
                      <a:pt x="26" y="9"/>
                    </a:lnTo>
                    <a:lnTo>
                      <a:pt x="19" y="12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60" name="Line 13"/>
              <p:cNvSpPr>
                <a:spLocks noChangeShapeType="1"/>
              </p:cNvSpPr>
              <p:nvPr/>
            </p:nvSpPr>
            <p:spPr bwMode="auto">
              <a:xfrm>
                <a:off x="5135086" y="1321410"/>
                <a:ext cx="124094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cxnSp>
            <p:nvCxnSpPr>
              <p:cNvPr id="1561" name="Straight Connector 1560"/>
              <p:cNvCxnSpPr/>
              <p:nvPr/>
            </p:nvCxnSpPr>
            <p:spPr>
              <a:xfrm>
                <a:off x="5752247" y="1274605"/>
                <a:ext cx="0" cy="102971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2" name="Group 1561"/>
            <p:cNvGrpSpPr>
              <a:grpSpLocks noChangeAspect="1"/>
            </p:cNvGrpSpPr>
            <p:nvPr/>
          </p:nvGrpSpPr>
          <p:grpSpPr>
            <a:xfrm>
              <a:off x="5699916" y="1827627"/>
              <a:ext cx="180000" cy="145593"/>
              <a:chOff x="4914861" y="3510365"/>
              <a:chExt cx="1157337" cy="936104"/>
            </a:xfrm>
          </p:grpSpPr>
          <p:sp>
            <p:nvSpPr>
              <p:cNvPr id="1563" name="Line 21"/>
              <p:cNvSpPr>
                <a:spLocks noChangeShapeType="1"/>
              </p:cNvSpPr>
              <p:nvPr/>
            </p:nvSpPr>
            <p:spPr bwMode="auto">
              <a:xfrm>
                <a:off x="4914861" y="4294399"/>
                <a:ext cx="115733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64" name="Line 22"/>
              <p:cNvSpPr>
                <a:spLocks noChangeShapeType="1"/>
              </p:cNvSpPr>
              <p:nvPr/>
            </p:nvSpPr>
            <p:spPr bwMode="auto">
              <a:xfrm flipV="1">
                <a:off x="6072198" y="3714752"/>
                <a:ext cx="0" cy="5796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65" name="Line 23"/>
              <p:cNvSpPr>
                <a:spLocks noChangeShapeType="1"/>
              </p:cNvSpPr>
              <p:nvPr/>
            </p:nvSpPr>
            <p:spPr bwMode="auto">
              <a:xfrm flipV="1">
                <a:off x="4914861" y="3714752"/>
                <a:ext cx="0" cy="5796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66" name="Freeform 24"/>
              <p:cNvSpPr>
                <a:spLocks/>
              </p:cNvSpPr>
              <p:nvPr/>
            </p:nvSpPr>
            <p:spPr bwMode="auto">
              <a:xfrm>
                <a:off x="5204685" y="3628588"/>
                <a:ext cx="577690" cy="86164"/>
              </a:xfrm>
              <a:custGeom>
                <a:avLst/>
                <a:gdLst>
                  <a:gd name="T0" fmla="*/ 295 w 295"/>
                  <a:gd name="T1" fmla="*/ 44 h 44"/>
                  <a:gd name="T2" fmla="*/ 288 w 295"/>
                  <a:gd name="T3" fmla="*/ 40 h 44"/>
                  <a:gd name="T4" fmla="*/ 281 w 295"/>
                  <a:gd name="T5" fmla="*/ 35 h 44"/>
                  <a:gd name="T6" fmla="*/ 273 w 295"/>
                  <a:gd name="T7" fmla="*/ 31 h 44"/>
                  <a:gd name="T8" fmla="*/ 265 w 295"/>
                  <a:gd name="T9" fmla="*/ 27 h 44"/>
                  <a:gd name="T10" fmla="*/ 258 w 295"/>
                  <a:gd name="T11" fmla="*/ 23 h 44"/>
                  <a:gd name="T12" fmla="*/ 250 w 295"/>
                  <a:gd name="T13" fmla="*/ 20 h 44"/>
                  <a:gd name="T14" fmla="*/ 241 w 295"/>
                  <a:gd name="T15" fmla="*/ 17 h 44"/>
                  <a:gd name="T16" fmla="*/ 233 w 295"/>
                  <a:gd name="T17" fmla="*/ 14 h 44"/>
                  <a:gd name="T18" fmla="*/ 225 w 295"/>
                  <a:gd name="T19" fmla="*/ 11 h 44"/>
                  <a:gd name="T20" fmla="*/ 216 w 295"/>
                  <a:gd name="T21" fmla="*/ 9 h 44"/>
                  <a:gd name="T22" fmla="*/ 208 w 295"/>
                  <a:gd name="T23" fmla="*/ 7 h 44"/>
                  <a:gd name="T24" fmla="*/ 199 w 295"/>
                  <a:gd name="T25" fmla="*/ 5 h 44"/>
                  <a:gd name="T26" fmla="*/ 191 w 295"/>
                  <a:gd name="T27" fmla="*/ 3 h 44"/>
                  <a:gd name="T28" fmla="*/ 182 w 295"/>
                  <a:gd name="T29" fmla="*/ 2 h 44"/>
                  <a:gd name="T30" fmla="*/ 174 w 295"/>
                  <a:gd name="T31" fmla="*/ 1 h 44"/>
                  <a:gd name="T32" fmla="*/ 165 w 295"/>
                  <a:gd name="T33" fmla="*/ 0 h 44"/>
                  <a:gd name="T34" fmla="*/ 156 w 295"/>
                  <a:gd name="T35" fmla="*/ 0 h 44"/>
                  <a:gd name="T36" fmla="*/ 147 w 295"/>
                  <a:gd name="T37" fmla="*/ 0 h 44"/>
                  <a:gd name="T38" fmla="*/ 139 w 295"/>
                  <a:gd name="T39" fmla="*/ 0 h 44"/>
                  <a:gd name="T40" fmla="*/ 130 w 295"/>
                  <a:gd name="T41" fmla="*/ 0 h 44"/>
                  <a:gd name="T42" fmla="*/ 121 w 295"/>
                  <a:gd name="T43" fmla="*/ 1 h 44"/>
                  <a:gd name="T44" fmla="*/ 113 w 295"/>
                  <a:gd name="T45" fmla="*/ 2 h 44"/>
                  <a:gd name="T46" fmla="*/ 104 w 295"/>
                  <a:gd name="T47" fmla="*/ 3 h 44"/>
                  <a:gd name="T48" fmla="*/ 96 w 295"/>
                  <a:gd name="T49" fmla="*/ 5 h 44"/>
                  <a:gd name="T50" fmla="*/ 87 w 295"/>
                  <a:gd name="T51" fmla="*/ 7 h 44"/>
                  <a:gd name="T52" fmla="*/ 79 w 295"/>
                  <a:gd name="T53" fmla="*/ 9 h 44"/>
                  <a:gd name="T54" fmla="*/ 70 w 295"/>
                  <a:gd name="T55" fmla="*/ 11 h 44"/>
                  <a:gd name="T56" fmla="*/ 62 w 295"/>
                  <a:gd name="T57" fmla="*/ 14 h 44"/>
                  <a:gd name="T58" fmla="*/ 54 w 295"/>
                  <a:gd name="T59" fmla="*/ 17 h 44"/>
                  <a:gd name="T60" fmla="*/ 46 w 295"/>
                  <a:gd name="T61" fmla="*/ 20 h 44"/>
                  <a:gd name="T62" fmla="*/ 38 w 295"/>
                  <a:gd name="T63" fmla="*/ 23 h 44"/>
                  <a:gd name="T64" fmla="*/ 30 w 295"/>
                  <a:gd name="T65" fmla="*/ 27 h 44"/>
                  <a:gd name="T66" fmla="*/ 22 w 295"/>
                  <a:gd name="T67" fmla="*/ 31 h 44"/>
                  <a:gd name="T68" fmla="*/ 14 w 295"/>
                  <a:gd name="T69" fmla="*/ 35 h 44"/>
                  <a:gd name="T70" fmla="*/ 7 w 295"/>
                  <a:gd name="T71" fmla="*/ 40 h 44"/>
                  <a:gd name="T72" fmla="*/ 0 w 295"/>
                  <a:gd name="T7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5" h="44">
                    <a:moveTo>
                      <a:pt x="295" y="44"/>
                    </a:moveTo>
                    <a:lnTo>
                      <a:pt x="288" y="40"/>
                    </a:lnTo>
                    <a:lnTo>
                      <a:pt x="281" y="35"/>
                    </a:lnTo>
                    <a:lnTo>
                      <a:pt x="273" y="31"/>
                    </a:lnTo>
                    <a:lnTo>
                      <a:pt x="265" y="27"/>
                    </a:lnTo>
                    <a:lnTo>
                      <a:pt x="258" y="23"/>
                    </a:lnTo>
                    <a:lnTo>
                      <a:pt x="250" y="20"/>
                    </a:lnTo>
                    <a:lnTo>
                      <a:pt x="241" y="17"/>
                    </a:lnTo>
                    <a:lnTo>
                      <a:pt x="233" y="14"/>
                    </a:lnTo>
                    <a:lnTo>
                      <a:pt x="225" y="11"/>
                    </a:lnTo>
                    <a:lnTo>
                      <a:pt x="216" y="9"/>
                    </a:lnTo>
                    <a:lnTo>
                      <a:pt x="208" y="7"/>
                    </a:lnTo>
                    <a:lnTo>
                      <a:pt x="199" y="5"/>
                    </a:lnTo>
                    <a:lnTo>
                      <a:pt x="191" y="3"/>
                    </a:lnTo>
                    <a:lnTo>
                      <a:pt x="182" y="2"/>
                    </a:lnTo>
                    <a:lnTo>
                      <a:pt x="174" y="1"/>
                    </a:lnTo>
                    <a:lnTo>
                      <a:pt x="165" y="0"/>
                    </a:lnTo>
                    <a:lnTo>
                      <a:pt x="156" y="0"/>
                    </a:lnTo>
                    <a:lnTo>
                      <a:pt x="147" y="0"/>
                    </a:lnTo>
                    <a:lnTo>
                      <a:pt x="139" y="0"/>
                    </a:lnTo>
                    <a:lnTo>
                      <a:pt x="130" y="0"/>
                    </a:lnTo>
                    <a:lnTo>
                      <a:pt x="121" y="1"/>
                    </a:lnTo>
                    <a:lnTo>
                      <a:pt x="113" y="2"/>
                    </a:lnTo>
                    <a:lnTo>
                      <a:pt x="104" y="3"/>
                    </a:lnTo>
                    <a:lnTo>
                      <a:pt x="96" y="5"/>
                    </a:lnTo>
                    <a:lnTo>
                      <a:pt x="87" y="7"/>
                    </a:lnTo>
                    <a:lnTo>
                      <a:pt x="79" y="9"/>
                    </a:lnTo>
                    <a:lnTo>
                      <a:pt x="70" y="11"/>
                    </a:lnTo>
                    <a:lnTo>
                      <a:pt x="62" y="14"/>
                    </a:lnTo>
                    <a:lnTo>
                      <a:pt x="54" y="17"/>
                    </a:lnTo>
                    <a:lnTo>
                      <a:pt x="46" y="20"/>
                    </a:lnTo>
                    <a:lnTo>
                      <a:pt x="38" y="23"/>
                    </a:lnTo>
                    <a:lnTo>
                      <a:pt x="30" y="27"/>
                    </a:lnTo>
                    <a:lnTo>
                      <a:pt x="22" y="31"/>
                    </a:lnTo>
                    <a:lnTo>
                      <a:pt x="14" y="35"/>
                    </a:lnTo>
                    <a:lnTo>
                      <a:pt x="7" y="40"/>
                    </a:lnTo>
                    <a:lnTo>
                      <a:pt x="0" y="4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67" name="Freeform 25"/>
              <p:cNvSpPr>
                <a:spLocks/>
              </p:cNvSpPr>
              <p:nvPr/>
            </p:nvSpPr>
            <p:spPr bwMode="auto">
              <a:xfrm>
                <a:off x="5782374" y="3628588"/>
                <a:ext cx="289824" cy="86164"/>
              </a:xfrm>
              <a:custGeom>
                <a:avLst/>
                <a:gdLst>
                  <a:gd name="T0" fmla="*/ 148 w 148"/>
                  <a:gd name="T1" fmla="*/ 44 h 44"/>
                  <a:gd name="T2" fmla="*/ 146 w 148"/>
                  <a:gd name="T3" fmla="*/ 40 h 44"/>
                  <a:gd name="T4" fmla="*/ 143 w 148"/>
                  <a:gd name="T5" fmla="*/ 36 h 44"/>
                  <a:gd name="T6" fmla="*/ 141 w 148"/>
                  <a:gd name="T7" fmla="*/ 32 h 44"/>
                  <a:gd name="T8" fmla="*/ 137 w 148"/>
                  <a:gd name="T9" fmla="*/ 28 h 44"/>
                  <a:gd name="T10" fmla="*/ 134 w 148"/>
                  <a:gd name="T11" fmla="*/ 25 h 44"/>
                  <a:gd name="T12" fmla="*/ 131 w 148"/>
                  <a:gd name="T13" fmla="*/ 21 h 44"/>
                  <a:gd name="T14" fmla="*/ 127 w 148"/>
                  <a:gd name="T15" fmla="*/ 18 h 44"/>
                  <a:gd name="T16" fmla="*/ 123 w 148"/>
                  <a:gd name="T17" fmla="*/ 15 h 44"/>
                  <a:gd name="T18" fmla="*/ 119 w 148"/>
                  <a:gd name="T19" fmla="*/ 12 h 44"/>
                  <a:gd name="T20" fmla="*/ 115 w 148"/>
                  <a:gd name="T21" fmla="*/ 10 h 44"/>
                  <a:gd name="T22" fmla="*/ 110 w 148"/>
                  <a:gd name="T23" fmla="*/ 8 h 44"/>
                  <a:gd name="T24" fmla="*/ 106 w 148"/>
                  <a:gd name="T25" fmla="*/ 6 h 44"/>
                  <a:gd name="T26" fmla="*/ 101 w 148"/>
                  <a:gd name="T27" fmla="*/ 4 h 44"/>
                  <a:gd name="T28" fmla="*/ 96 w 148"/>
                  <a:gd name="T29" fmla="*/ 2 h 44"/>
                  <a:gd name="T30" fmla="*/ 92 w 148"/>
                  <a:gd name="T31" fmla="*/ 1 h 44"/>
                  <a:gd name="T32" fmla="*/ 87 w 148"/>
                  <a:gd name="T33" fmla="*/ 1 h 44"/>
                  <a:gd name="T34" fmla="*/ 82 w 148"/>
                  <a:gd name="T35" fmla="*/ 0 h 44"/>
                  <a:gd name="T36" fmla="*/ 77 w 148"/>
                  <a:gd name="T37" fmla="*/ 0 h 44"/>
                  <a:gd name="T38" fmla="*/ 72 w 148"/>
                  <a:gd name="T39" fmla="*/ 0 h 44"/>
                  <a:gd name="T40" fmla="*/ 67 w 148"/>
                  <a:gd name="T41" fmla="*/ 0 h 44"/>
                  <a:gd name="T42" fmla="*/ 62 w 148"/>
                  <a:gd name="T43" fmla="*/ 1 h 44"/>
                  <a:gd name="T44" fmla="*/ 57 w 148"/>
                  <a:gd name="T45" fmla="*/ 1 h 44"/>
                  <a:gd name="T46" fmla="*/ 53 w 148"/>
                  <a:gd name="T47" fmla="*/ 2 h 44"/>
                  <a:gd name="T48" fmla="*/ 48 w 148"/>
                  <a:gd name="T49" fmla="*/ 4 h 44"/>
                  <a:gd name="T50" fmla="*/ 43 w 148"/>
                  <a:gd name="T51" fmla="*/ 6 h 44"/>
                  <a:gd name="T52" fmla="*/ 39 w 148"/>
                  <a:gd name="T53" fmla="*/ 8 h 44"/>
                  <a:gd name="T54" fmla="*/ 35 w 148"/>
                  <a:gd name="T55" fmla="*/ 10 h 44"/>
                  <a:gd name="T56" fmla="*/ 30 w 148"/>
                  <a:gd name="T57" fmla="*/ 12 h 44"/>
                  <a:gd name="T58" fmla="*/ 26 w 148"/>
                  <a:gd name="T59" fmla="*/ 15 h 44"/>
                  <a:gd name="T60" fmla="*/ 22 w 148"/>
                  <a:gd name="T61" fmla="*/ 18 h 44"/>
                  <a:gd name="T62" fmla="*/ 18 w 148"/>
                  <a:gd name="T63" fmla="*/ 21 h 44"/>
                  <a:gd name="T64" fmla="*/ 15 w 148"/>
                  <a:gd name="T65" fmla="*/ 25 h 44"/>
                  <a:gd name="T66" fmla="*/ 12 w 148"/>
                  <a:gd name="T67" fmla="*/ 28 h 44"/>
                  <a:gd name="T68" fmla="*/ 8 w 148"/>
                  <a:gd name="T69" fmla="*/ 32 h 44"/>
                  <a:gd name="T70" fmla="*/ 6 w 148"/>
                  <a:gd name="T71" fmla="*/ 36 h 44"/>
                  <a:gd name="T72" fmla="*/ 3 w 148"/>
                  <a:gd name="T73" fmla="*/ 40 h 44"/>
                  <a:gd name="T74" fmla="*/ 0 w 148"/>
                  <a:gd name="T7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8" h="44">
                    <a:moveTo>
                      <a:pt x="148" y="44"/>
                    </a:moveTo>
                    <a:lnTo>
                      <a:pt x="146" y="40"/>
                    </a:lnTo>
                    <a:lnTo>
                      <a:pt x="143" y="36"/>
                    </a:lnTo>
                    <a:lnTo>
                      <a:pt x="141" y="32"/>
                    </a:lnTo>
                    <a:lnTo>
                      <a:pt x="137" y="28"/>
                    </a:lnTo>
                    <a:lnTo>
                      <a:pt x="134" y="25"/>
                    </a:lnTo>
                    <a:lnTo>
                      <a:pt x="131" y="21"/>
                    </a:lnTo>
                    <a:lnTo>
                      <a:pt x="127" y="18"/>
                    </a:lnTo>
                    <a:lnTo>
                      <a:pt x="123" y="15"/>
                    </a:lnTo>
                    <a:lnTo>
                      <a:pt x="119" y="12"/>
                    </a:lnTo>
                    <a:lnTo>
                      <a:pt x="115" y="10"/>
                    </a:lnTo>
                    <a:lnTo>
                      <a:pt x="110" y="8"/>
                    </a:lnTo>
                    <a:lnTo>
                      <a:pt x="106" y="6"/>
                    </a:lnTo>
                    <a:lnTo>
                      <a:pt x="101" y="4"/>
                    </a:lnTo>
                    <a:lnTo>
                      <a:pt x="96" y="2"/>
                    </a:lnTo>
                    <a:lnTo>
                      <a:pt x="92" y="1"/>
                    </a:lnTo>
                    <a:lnTo>
                      <a:pt x="87" y="1"/>
                    </a:lnTo>
                    <a:lnTo>
                      <a:pt x="82" y="0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67" y="0"/>
                    </a:lnTo>
                    <a:lnTo>
                      <a:pt x="62" y="1"/>
                    </a:lnTo>
                    <a:lnTo>
                      <a:pt x="57" y="1"/>
                    </a:lnTo>
                    <a:lnTo>
                      <a:pt x="53" y="2"/>
                    </a:lnTo>
                    <a:lnTo>
                      <a:pt x="48" y="4"/>
                    </a:lnTo>
                    <a:lnTo>
                      <a:pt x="43" y="6"/>
                    </a:lnTo>
                    <a:lnTo>
                      <a:pt x="39" y="8"/>
                    </a:lnTo>
                    <a:lnTo>
                      <a:pt x="35" y="10"/>
                    </a:lnTo>
                    <a:lnTo>
                      <a:pt x="30" y="12"/>
                    </a:lnTo>
                    <a:lnTo>
                      <a:pt x="26" y="15"/>
                    </a:lnTo>
                    <a:lnTo>
                      <a:pt x="22" y="18"/>
                    </a:lnTo>
                    <a:lnTo>
                      <a:pt x="18" y="21"/>
                    </a:lnTo>
                    <a:lnTo>
                      <a:pt x="15" y="25"/>
                    </a:lnTo>
                    <a:lnTo>
                      <a:pt x="12" y="28"/>
                    </a:lnTo>
                    <a:lnTo>
                      <a:pt x="8" y="32"/>
                    </a:lnTo>
                    <a:lnTo>
                      <a:pt x="6" y="36"/>
                    </a:lnTo>
                    <a:lnTo>
                      <a:pt x="3" y="40"/>
                    </a:lnTo>
                    <a:lnTo>
                      <a:pt x="0" y="4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68" name="Freeform 26"/>
              <p:cNvSpPr>
                <a:spLocks/>
              </p:cNvSpPr>
              <p:nvPr/>
            </p:nvSpPr>
            <p:spPr bwMode="auto">
              <a:xfrm>
                <a:off x="4914861" y="3628588"/>
                <a:ext cx="289824" cy="86164"/>
              </a:xfrm>
              <a:custGeom>
                <a:avLst/>
                <a:gdLst>
                  <a:gd name="T0" fmla="*/ 148 w 148"/>
                  <a:gd name="T1" fmla="*/ 44 h 44"/>
                  <a:gd name="T2" fmla="*/ 145 w 148"/>
                  <a:gd name="T3" fmla="*/ 40 h 44"/>
                  <a:gd name="T4" fmla="*/ 142 w 148"/>
                  <a:gd name="T5" fmla="*/ 36 h 44"/>
                  <a:gd name="T6" fmla="*/ 140 w 148"/>
                  <a:gd name="T7" fmla="*/ 32 h 44"/>
                  <a:gd name="T8" fmla="*/ 136 w 148"/>
                  <a:gd name="T9" fmla="*/ 28 h 44"/>
                  <a:gd name="T10" fmla="*/ 133 w 148"/>
                  <a:gd name="T11" fmla="*/ 25 h 44"/>
                  <a:gd name="T12" fmla="*/ 130 w 148"/>
                  <a:gd name="T13" fmla="*/ 21 h 44"/>
                  <a:gd name="T14" fmla="*/ 126 w 148"/>
                  <a:gd name="T15" fmla="*/ 18 h 44"/>
                  <a:gd name="T16" fmla="*/ 122 w 148"/>
                  <a:gd name="T17" fmla="*/ 15 h 44"/>
                  <a:gd name="T18" fmla="*/ 118 w 148"/>
                  <a:gd name="T19" fmla="*/ 12 h 44"/>
                  <a:gd name="T20" fmla="*/ 114 w 148"/>
                  <a:gd name="T21" fmla="*/ 10 h 44"/>
                  <a:gd name="T22" fmla="*/ 109 w 148"/>
                  <a:gd name="T23" fmla="*/ 8 h 44"/>
                  <a:gd name="T24" fmla="*/ 105 w 148"/>
                  <a:gd name="T25" fmla="*/ 6 h 44"/>
                  <a:gd name="T26" fmla="*/ 100 w 148"/>
                  <a:gd name="T27" fmla="*/ 4 h 44"/>
                  <a:gd name="T28" fmla="*/ 95 w 148"/>
                  <a:gd name="T29" fmla="*/ 2 h 44"/>
                  <a:gd name="T30" fmla="*/ 91 w 148"/>
                  <a:gd name="T31" fmla="*/ 1 h 44"/>
                  <a:gd name="T32" fmla="*/ 86 w 148"/>
                  <a:gd name="T33" fmla="*/ 1 h 44"/>
                  <a:gd name="T34" fmla="*/ 81 w 148"/>
                  <a:gd name="T35" fmla="*/ 0 h 44"/>
                  <a:gd name="T36" fmla="*/ 76 w 148"/>
                  <a:gd name="T37" fmla="*/ 0 h 44"/>
                  <a:gd name="T38" fmla="*/ 71 w 148"/>
                  <a:gd name="T39" fmla="*/ 0 h 44"/>
                  <a:gd name="T40" fmla="*/ 66 w 148"/>
                  <a:gd name="T41" fmla="*/ 0 h 44"/>
                  <a:gd name="T42" fmla="*/ 61 w 148"/>
                  <a:gd name="T43" fmla="*/ 1 h 44"/>
                  <a:gd name="T44" fmla="*/ 56 w 148"/>
                  <a:gd name="T45" fmla="*/ 1 h 44"/>
                  <a:gd name="T46" fmla="*/ 52 w 148"/>
                  <a:gd name="T47" fmla="*/ 2 h 44"/>
                  <a:gd name="T48" fmla="*/ 47 w 148"/>
                  <a:gd name="T49" fmla="*/ 4 h 44"/>
                  <a:gd name="T50" fmla="*/ 42 w 148"/>
                  <a:gd name="T51" fmla="*/ 6 h 44"/>
                  <a:gd name="T52" fmla="*/ 38 w 148"/>
                  <a:gd name="T53" fmla="*/ 8 h 44"/>
                  <a:gd name="T54" fmla="*/ 33 w 148"/>
                  <a:gd name="T55" fmla="*/ 10 h 44"/>
                  <a:gd name="T56" fmla="*/ 29 w 148"/>
                  <a:gd name="T57" fmla="*/ 12 h 44"/>
                  <a:gd name="T58" fmla="*/ 25 w 148"/>
                  <a:gd name="T59" fmla="*/ 15 h 44"/>
                  <a:gd name="T60" fmla="*/ 21 w 148"/>
                  <a:gd name="T61" fmla="*/ 18 h 44"/>
                  <a:gd name="T62" fmla="*/ 18 w 148"/>
                  <a:gd name="T63" fmla="*/ 21 h 44"/>
                  <a:gd name="T64" fmla="*/ 14 w 148"/>
                  <a:gd name="T65" fmla="*/ 25 h 44"/>
                  <a:gd name="T66" fmla="*/ 11 w 148"/>
                  <a:gd name="T67" fmla="*/ 28 h 44"/>
                  <a:gd name="T68" fmla="*/ 7 w 148"/>
                  <a:gd name="T69" fmla="*/ 32 h 44"/>
                  <a:gd name="T70" fmla="*/ 5 w 148"/>
                  <a:gd name="T71" fmla="*/ 36 h 44"/>
                  <a:gd name="T72" fmla="*/ 2 w 148"/>
                  <a:gd name="T73" fmla="*/ 40 h 44"/>
                  <a:gd name="T74" fmla="*/ 0 w 148"/>
                  <a:gd name="T7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8" h="44">
                    <a:moveTo>
                      <a:pt x="148" y="44"/>
                    </a:moveTo>
                    <a:lnTo>
                      <a:pt x="145" y="40"/>
                    </a:lnTo>
                    <a:lnTo>
                      <a:pt x="142" y="36"/>
                    </a:lnTo>
                    <a:lnTo>
                      <a:pt x="140" y="32"/>
                    </a:lnTo>
                    <a:lnTo>
                      <a:pt x="136" y="28"/>
                    </a:lnTo>
                    <a:lnTo>
                      <a:pt x="133" y="25"/>
                    </a:lnTo>
                    <a:lnTo>
                      <a:pt x="130" y="21"/>
                    </a:lnTo>
                    <a:lnTo>
                      <a:pt x="126" y="18"/>
                    </a:lnTo>
                    <a:lnTo>
                      <a:pt x="122" y="15"/>
                    </a:lnTo>
                    <a:lnTo>
                      <a:pt x="118" y="12"/>
                    </a:lnTo>
                    <a:lnTo>
                      <a:pt x="114" y="10"/>
                    </a:lnTo>
                    <a:lnTo>
                      <a:pt x="109" y="8"/>
                    </a:lnTo>
                    <a:lnTo>
                      <a:pt x="105" y="6"/>
                    </a:lnTo>
                    <a:lnTo>
                      <a:pt x="100" y="4"/>
                    </a:lnTo>
                    <a:lnTo>
                      <a:pt x="95" y="2"/>
                    </a:lnTo>
                    <a:lnTo>
                      <a:pt x="91" y="1"/>
                    </a:lnTo>
                    <a:lnTo>
                      <a:pt x="86" y="1"/>
                    </a:lnTo>
                    <a:lnTo>
                      <a:pt x="81" y="0"/>
                    </a:lnTo>
                    <a:lnTo>
                      <a:pt x="76" y="0"/>
                    </a:lnTo>
                    <a:lnTo>
                      <a:pt x="71" y="0"/>
                    </a:lnTo>
                    <a:lnTo>
                      <a:pt x="66" y="0"/>
                    </a:lnTo>
                    <a:lnTo>
                      <a:pt x="61" y="1"/>
                    </a:lnTo>
                    <a:lnTo>
                      <a:pt x="56" y="1"/>
                    </a:lnTo>
                    <a:lnTo>
                      <a:pt x="52" y="2"/>
                    </a:lnTo>
                    <a:lnTo>
                      <a:pt x="47" y="4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9" y="12"/>
                    </a:lnTo>
                    <a:lnTo>
                      <a:pt x="25" y="15"/>
                    </a:lnTo>
                    <a:lnTo>
                      <a:pt x="21" y="18"/>
                    </a:lnTo>
                    <a:lnTo>
                      <a:pt x="18" y="21"/>
                    </a:lnTo>
                    <a:lnTo>
                      <a:pt x="14" y="25"/>
                    </a:lnTo>
                    <a:lnTo>
                      <a:pt x="11" y="28"/>
                    </a:lnTo>
                    <a:lnTo>
                      <a:pt x="7" y="32"/>
                    </a:lnTo>
                    <a:lnTo>
                      <a:pt x="5" y="36"/>
                    </a:lnTo>
                    <a:lnTo>
                      <a:pt x="2" y="40"/>
                    </a:lnTo>
                    <a:lnTo>
                      <a:pt x="0" y="4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69" name="Line 27"/>
              <p:cNvSpPr>
                <a:spLocks noChangeShapeType="1"/>
              </p:cNvSpPr>
              <p:nvPr/>
            </p:nvSpPr>
            <p:spPr bwMode="auto">
              <a:xfrm>
                <a:off x="5059773" y="3628588"/>
                <a:ext cx="86751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70" name="Line 28"/>
              <p:cNvSpPr>
                <a:spLocks noChangeShapeType="1"/>
              </p:cNvSpPr>
              <p:nvPr/>
            </p:nvSpPr>
            <p:spPr bwMode="auto">
              <a:xfrm>
                <a:off x="5204685" y="3714752"/>
                <a:ext cx="0" cy="5796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71" name="Line 29"/>
              <p:cNvSpPr>
                <a:spLocks noChangeShapeType="1"/>
              </p:cNvSpPr>
              <p:nvPr/>
            </p:nvSpPr>
            <p:spPr bwMode="auto">
              <a:xfrm>
                <a:off x="5782374" y="3714752"/>
                <a:ext cx="0" cy="5796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cxnSp>
            <p:nvCxnSpPr>
              <p:cNvPr id="1572" name="Straight Connector 1571"/>
              <p:cNvCxnSpPr/>
              <p:nvPr/>
            </p:nvCxnSpPr>
            <p:spPr>
              <a:xfrm>
                <a:off x="5496134" y="3510365"/>
                <a:ext cx="0" cy="93610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3" name="Group 1572"/>
            <p:cNvGrpSpPr>
              <a:grpSpLocks noChangeAspect="1"/>
            </p:cNvGrpSpPr>
            <p:nvPr/>
          </p:nvGrpSpPr>
          <p:grpSpPr>
            <a:xfrm>
              <a:off x="6122923" y="1447885"/>
              <a:ext cx="180000" cy="145593"/>
              <a:chOff x="4914861" y="3510365"/>
              <a:chExt cx="1157337" cy="936104"/>
            </a:xfrm>
          </p:grpSpPr>
          <p:sp>
            <p:nvSpPr>
              <p:cNvPr id="1574" name="Line 21"/>
              <p:cNvSpPr>
                <a:spLocks noChangeShapeType="1"/>
              </p:cNvSpPr>
              <p:nvPr/>
            </p:nvSpPr>
            <p:spPr bwMode="auto">
              <a:xfrm>
                <a:off x="4914861" y="4294399"/>
                <a:ext cx="115733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75" name="Line 22"/>
              <p:cNvSpPr>
                <a:spLocks noChangeShapeType="1"/>
              </p:cNvSpPr>
              <p:nvPr/>
            </p:nvSpPr>
            <p:spPr bwMode="auto">
              <a:xfrm flipV="1">
                <a:off x="6072198" y="3714752"/>
                <a:ext cx="0" cy="5796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76" name="Line 23"/>
              <p:cNvSpPr>
                <a:spLocks noChangeShapeType="1"/>
              </p:cNvSpPr>
              <p:nvPr/>
            </p:nvSpPr>
            <p:spPr bwMode="auto">
              <a:xfrm flipV="1">
                <a:off x="4914861" y="3714752"/>
                <a:ext cx="0" cy="5796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77" name="Freeform 24"/>
              <p:cNvSpPr>
                <a:spLocks/>
              </p:cNvSpPr>
              <p:nvPr/>
            </p:nvSpPr>
            <p:spPr bwMode="auto">
              <a:xfrm>
                <a:off x="5204685" y="3628588"/>
                <a:ext cx="577690" cy="86164"/>
              </a:xfrm>
              <a:custGeom>
                <a:avLst/>
                <a:gdLst>
                  <a:gd name="T0" fmla="*/ 295 w 295"/>
                  <a:gd name="T1" fmla="*/ 44 h 44"/>
                  <a:gd name="T2" fmla="*/ 288 w 295"/>
                  <a:gd name="T3" fmla="*/ 40 h 44"/>
                  <a:gd name="T4" fmla="*/ 281 w 295"/>
                  <a:gd name="T5" fmla="*/ 35 h 44"/>
                  <a:gd name="T6" fmla="*/ 273 w 295"/>
                  <a:gd name="T7" fmla="*/ 31 h 44"/>
                  <a:gd name="T8" fmla="*/ 265 w 295"/>
                  <a:gd name="T9" fmla="*/ 27 h 44"/>
                  <a:gd name="T10" fmla="*/ 258 w 295"/>
                  <a:gd name="T11" fmla="*/ 23 h 44"/>
                  <a:gd name="T12" fmla="*/ 250 w 295"/>
                  <a:gd name="T13" fmla="*/ 20 h 44"/>
                  <a:gd name="T14" fmla="*/ 241 w 295"/>
                  <a:gd name="T15" fmla="*/ 17 h 44"/>
                  <a:gd name="T16" fmla="*/ 233 w 295"/>
                  <a:gd name="T17" fmla="*/ 14 h 44"/>
                  <a:gd name="T18" fmla="*/ 225 w 295"/>
                  <a:gd name="T19" fmla="*/ 11 h 44"/>
                  <a:gd name="T20" fmla="*/ 216 w 295"/>
                  <a:gd name="T21" fmla="*/ 9 h 44"/>
                  <a:gd name="T22" fmla="*/ 208 w 295"/>
                  <a:gd name="T23" fmla="*/ 7 h 44"/>
                  <a:gd name="T24" fmla="*/ 199 w 295"/>
                  <a:gd name="T25" fmla="*/ 5 h 44"/>
                  <a:gd name="T26" fmla="*/ 191 w 295"/>
                  <a:gd name="T27" fmla="*/ 3 h 44"/>
                  <a:gd name="T28" fmla="*/ 182 w 295"/>
                  <a:gd name="T29" fmla="*/ 2 h 44"/>
                  <a:gd name="T30" fmla="*/ 174 w 295"/>
                  <a:gd name="T31" fmla="*/ 1 h 44"/>
                  <a:gd name="T32" fmla="*/ 165 w 295"/>
                  <a:gd name="T33" fmla="*/ 0 h 44"/>
                  <a:gd name="T34" fmla="*/ 156 w 295"/>
                  <a:gd name="T35" fmla="*/ 0 h 44"/>
                  <a:gd name="T36" fmla="*/ 147 w 295"/>
                  <a:gd name="T37" fmla="*/ 0 h 44"/>
                  <a:gd name="T38" fmla="*/ 139 w 295"/>
                  <a:gd name="T39" fmla="*/ 0 h 44"/>
                  <a:gd name="T40" fmla="*/ 130 w 295"/>
                  <a:gd name="T41" fmla="*/ 0 h 44"/>
                  <a:gd name="T42" fmla="*/ 121 w 295"/>
                  <a:gd name="T43" fmla="*/ 1 h 44"/>
                  <a:gd name="T44" fmla="*/ 113 w 295"/>
                  <a:gd name="T45" fmla="*/ 2 h 44"/>
                  <a:gd name="T46" fmla="*/ 104 w 295"/>
                  <a:gd name="T47" fmla="*/ 3 h 44"/>
                  <a:gd name="T48" fmla="*/ 96 w 295"/>
                  <a:gd name="T49" fmla="*/ 5 h 44"/>
                  <a:gd name="T50" fmla="*/ 87 w 295"/>
                  <a:gd name="T51" fmla="*/ 7 h 44"/>
                  <a:gd name="T52" fmla="*/ 79 w 295"/>
                  <a:gd name="T53" fmla="*/ 9 h 44"/>
                  <a:gd name="T54" fmla="*/ 70 w 295"/>
                  <a:gd name="T55" fmla="*/ 11 h 44"/>
                  <a:gd name="T56" fmla="*/ 62 w 295"/>
                  <a:gd name="T57" fmla="*/ 14 h 44"/>
                  <a:gd name="T58" fmla="*/ 54 w 295"/>
                  <a:gd name="T59" fmla="*/ 17 h 44"/>
                  <a:gd name="T60" fmla="*/ 46 w 295"/>
                  <a:gd name="T61" fmla="*/ 20 h 44"/>
                  <a:gd name="T62" fmla="*/ 38 w 295"/>
                  <a:gd name="T63" fmla="*/ 23 h 44"/>
                  <a:gd name="T64" fmla="*/ 30 w 295"/>
                  <a:gd name="T65" fmla="*/ 27 h 44"/>
                  <a:gd name="T66" fmla="*/ 22 w 295"/>
                  <a:gd name="T67" fmla="*/ 31 h 44"/>
                  <a:gd name="T68" fmla="*/ 14 w 295"/>
                  <a:gd name="T69" fmla="*/ 35 h 44"/>
                  <a:gd name="T70" fmla="*/ 7 w 295"/>
                  <a:gd name="T71" fmla="*/ 40 h 44"/>
                  <a:gd name="T72" fmla="*/ 0 w 295"/>
                  <a:gd name="T7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5" h="44">
                    <a:moveTo>
                      <a:pt x="295" y="44"/>
                    </a:moveTo>
                    <a:lnTo>
                      <a:pt x="288" y="40"/>
                    </a:lnTo>
                    <a:lnTo>
                      <a:pt x="281" y="35"/>
                    </a:lnTo>
                    <a:lnTo>
                      <a:pt x="273" y="31"/>
                    </a:lnTo>
                    <a:lnTo>
                      <a:pt x="265" y="27"/>
                    </a:lnTo>
                    <a:lnTo>
                      <a:pt x="258" y="23"/>
                    </a:lnTo>
                    <a:lnTo>
                      <a:pt x="250" y="20"/>
                    </a:lnTo>
                    <a:lnTo>
                      <a:pt x="241" y="17"/>
                    </a:lnTo>
                    <a:lnTo>
                      <a:pt x="233" y="14"/>
                    </a:lnTo>
                    <a:lnTo>
                      <a:pt x="225" y="11"/>
                    </a:lnTo>
                    <a:lnTo>
                      <a:pt x="216" y="9"/>
                    </a:lnTo>
                    <a:lnTo>
                      <a:pt x="208" y="7"/>
                    </a:lnTo>
                    <a:lnTo>
                      <a:pt x="199" y="5"/>
                    </a:lnTo>
                    <a:lnTo>
                      <a:pt x="191" y="3"/>
                    </a:lnTo>
                    <a:lnTo>
                      <a:pt x="182" y="2"/>
                    </a:lnTo>
                    <a:lnTo>
                      <a:pt x="174" y="1"/>
                    </a:lnTo>
                    <a:lnTo>
                      <a:pt x="165" y="0"/>
                    </a:lnTo>
                    <a:lnTo>
                      <a:pt x="156" y="0"/>
                    </a:lnTo>
                    <a:lnTo>
                      <a:pt x="147" y="0"/>
                    </a:lnTo>
                    <a:lnTo>
                      <a:pt x="139" y="0"/>
                    </a:lnTo>
                    <a:lnTo>
                      <a:pt x="130" y="0"/>
                    </a:lnTo>
                    <a:lnTo>
                      <a:pt x="121" y="1"/>
                    </a:lnTo>
                    <a:lnTo>
                      <a:pt x="113" y="2"/>
                    </a:lnTo>
                    <a:lnTo>
                      <a:pt x="104" y="3"/>
                    </a:lnTo>
                    <a:lnTo>
                      <a:pt x="96" y="5"/>
                    </a:lnTo>
                    <a:lnTo>
                      <a:pt x="87" y="7"/>
                    </a:lnTo>
                    <a:lnTo>
                      <a:pt x="79" y="9"/>
                    </a:lnTo>
                    <a:lnTo>
                      <a:pt x="70" y="11"/>
                    </a:lnTo>
                    <a:lnTo>
                      <a:pt x="62" y="14"/>
                    </a:lnTo>
                    <a:lnTo>
                      <a:pt x="54" y="17"/>
                    </a:lnTo>
                    <a:lnTo>
                      <a:pt x="46" y="20"/>
                    </a:lnTo>
                    <a:lnTo>
                      <a:pt x="38" y="23"/>
                    </a:lnTo>
                    <a:lnTo>
                      <a:pt x="30" y="27"/>
                    </a:lnTo>
                    <a:lnTo>
                      <a:pt x="22" y="31"/>
                    </a:lnTo>
                    <a:lnTo>
                      <a:pt x="14" y="35"/>
                    </a:lnTo>
                    <a:lnTo>
                      <a:pt x="7" y="40"/>
                    </a:lnTo>
                    <a:lnTo>
                      <a:pt x="0" y="4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78" name="Freeform 25"/>
              <p:cNvSpPr>
                <a:spLocks/>
              </p:cNvSpPr>
              <p:nvPr/>
            </p:nvSpPr>
            <p:spPr bwMode="auto">
              <a:xfrm>
                <a:off x="5782374" y="3628588"/>
                <a:ext cx="289824" cy="86164"/>
              </a:xfrm>
              <a:custGeom>
                <a:avLst/>
                <a:gdLst>
                  <a:gd name="T0" fmla="*/ 148 w 148"/>
                  <a:gd name="T1" fmla="*/ 44 h 44"/>
                  <a:gd name="T2" fmla="*/ 146 w 148"/>
                  <a:gd name="T3" fmla="*/ 40 h 44"/>
                  <a:gd name="T4" fmla="*/ 143 w 148"/>
                  <a:gd name="T5" fmla="*/ 36 h 44"/>
                  <a:gd name="T6" fmla="*/ 141 w 148"/>
                  <a:gd name="T7" fmla="*/ 32 h 44"/>
                  <a:gd name="T8" fmla="*/ 137 w 148"/>
                  <a:gd name="T9" fmla="*/ 28 h 44"/>
                  <a:gd name="T10" fmla="*/ 134 w 148"/>
                  <a:gd name="T11" fmla="*/ 25 h 44"/>
                  <a:gd name="T12" fmla="*/ 131 w 148"/>
                  <a:gd name="T13" fmla="*/ 21 h 44"/>
                  <a:gd name="T14" fmla="*/ 127 w 148"/>
                  <a:gd name="T15" fmla="*/ 18 h 44"/>
                  <a:gd name="T16" fmla="*/ 123 w 148"/>
                  <a:gd name="T17" fmla="*/ 15 h 44"/>
                  <a:gd name="T18" fmla="*/ 119 w 148"/>
                  <a:gd name="T19" fmla="*/ 12 h 44"/>
                  <a:gd name="T20" fmla="*/ 115 w 148"/>
                  <a:gd name="T21" fmla="*/ 10 h 44"/>
                  <a:gd name="T22" fmla="*/ 110 w 148"/>
                  <a:gd name="T23" fmla="*/ 8 h 44"/>
                  <a:gd name="T24" fmla="*/ 106 w 148"/>
                  <a:gd name="T25" fmla="*/ 6 h 44"/>
                  <a:gd name="T26" fmla="*/ 101 w 148"/>
                  <a:gd name="T27" fmla="*/ 4 h 44"/>
                  <a:gd name="T28" fmla="*/ 96 w 148"/>
                  <a:gd name="T29" fmla="*/ 2 h 44"/>
                  <a:gd name="T30" fmla="*/ 92 w 148"/>
                  <a:gd name="T31" fmla="*/ 1 h 44"/>
                  <a:gd name="T32" fmla="*/ 87 w 148"/>
                  <a:gd name="T33" fmla="*/ 1 h 44"/>
                  <a:gd name="T34" fmla="*/ 82 w 148"/>
                  <a:gd name="T35" fmla="*/ 0 h 44"/>
                  <a:gd name="T36" fmla="*/ 77 w 148"/>
                  <a:gd name="T37" fmla="*/ 0 h 44"/>
                  <a:gd name="T38" fmla="*/ 72 w 148"/>
                  <a:gd name="T39" fmla="*/ 0 h 44"/>
                  <a:gd name="T40" fmla="*/ 67 w 148"/>
                  <a:gd name="T41" fmla="*/ 0 h 44"/>
                  <a:gd name="T42" fmla="*/ 62 w 148"/>
                  <a:gd name="T43" fmla="*/ 1 h 44"/>
                  <a:gd name="T44" fmla="*/ 57 w 148"/>
                  <a:gd name="T45" fmla="*/ 1 h 44"/>
                  <a:gd name="T46" fmla="*/ 53 w 148"/>
                  <a:gd name="T47" fmla="*/ 2 h 44"/>
                  <a:gd name="T48" fmla="*/ 48 w 148"/>
                  <a:gd name="T49" fmla="*/ 4 h 44"/>
                  <a:gd name="T50" fmla="*/ 43 w 148"/>
                  <a:gd name="T51" fmla="*/ 6 h 44"/>
                  <a:gd name="T52" fmla="*/ 39 w 148"/>
                  <a:gd name="T53" fmla="*/ 8 h 44"/>
                  <a:gd name="T54" fmla="*/ 35 w 148"/>
                  <a:gd name="T55" fmla="*/ 10 h 44"/>
                  <a:gd name="T56" fmla="*/ 30 w 148"/>
                  <a:gd name="T57" fmla="*/ 12 h 44"/>
                  <a:gd name="T58" fmla="*/ 26 w 148"/>
                  <a:gd name="T59" fmla="*/ 15 h 44"/>
                  <a:gd name="T60" fmla="*/ 22 w 148"/>
                  <a:gd name="T61" fmla="*/ 18 h 44"/>
                  <a:gd name="T62" fmla="*/ 18 w 148"/>
                  <a:gd name="T63" fmla="*/ 21 h 44"/>
                  <a:gd name="T64" fmla="*/ 15 w 148"/>
                  <a:gd name="T65" fmla="*/ 25 h 44"/>
                  <a:gd name="T66" fmla="*/ 12 w 148"/>
                  <a:gd name="T67" fmla="*/ 28 h 44"/>
                  <a:gd name="T68" fmla="*/ 8 w 148"/>
                  <a:gd name="T69" fmla="*/ 32 h 44"/>
                  <a:gd name="T70" fmla="*/ 6 w 148"/>
                  <a:gd name="T71" fmla="*/ 36 h 44"/>
                  <a:gd name="T72" fmla="*/ 3 w 148"/>
                  <a:gd name="T73" fmla="*/ 40 h 44"/>
                  <a:gd name="T74" fmla="*/ 0 w 148"/>
                  <a:gd name="T7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8" h="44">
                    <a:moveTo>
                      <a:pt x="148" y="44"/>
                    </a:moveTo>
                    <a:lnTo>
                      <a:pt x="146" y="40"/>
                    </a:lnTo>
                    <a:lnTo>
                      <a:pt x="143" y="36"/>
                    </a:lnTo>
                    <a:lnTo>
                      <a:pt x="141" y="32"/>
                    </a:lnTo>
                    <a:lnTo>
                      <a:pt x="137" y="28"/>
                    </a:lnTo>
                    <a:lnTo>
                      <a:pt x="134" y="25"/>
                    </a:lnTo>
                    <a:lnTo>
                      <a:pt x="131" y="21"/>
                    </a:lnTo>
                    <a:lnTo>
                      <a:pt x="127" y="18"/>
                    </a:lnTo>
                    <a:lnTo>
                      <a:pt x="123" y="15"/>
                    </a:lnTo>
                    <a:lnTo>
                      <a:pt x="119" y="12"/>
                    </a:lnTo>
                    <a:lnTo>
                      <a:pt x="115" y="10"/>
                    </a:lnTo>
                    <a:lnTo>
                      <a:pt x="110" y="8"/>
                    </a:lnTo>
                    <a:lnTo>
                      <a:pt x="106" y="6"/>
                    </a:lnTo>
                    <a:lnTo>
                      <a:pt x="101" y="4"/>
                    </a:lnTo>
                    <a:lnTo>
                      <a:pt x="96" y="2"/>
                    </a:lnTo>
                    <a:lnTo>
                      <a:pt x="92" y="1"/>
                    </a:lnTo>
                    <a:lnTo>
                      <a:pt x="87" y="1"/>
                    </a:lnTo>
                    <a:lnTo>
                      <a:pt x="82" y="0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67" y="0"/>
                    </a:lnTo>
                    <a:lnTo>
                      <a:pt x="62" y="1"/>
                    </a:lnTo>
                    <a:lnTo>
                      <a:pt x="57" y="1"/>
                    </a:lnTo>
                    <a:lnTo>
                      <a:pt x="53" y="2"/>
                    </a:lnTo>
                    <a:lnTo>
                      <a:pt x="48" y="4"/>
                    </a:lnTo>
                    <a:lnTo>
                      <a:pt x="43" y="6"/>
                    </a:lnTo>
                    <a:lnTo>
                      <a:pt x="39" y="8"/>
                    </a:lnTo>
                    <a:lnTo>
                      <a:pt x="35" y="10"/>
                    </a:lnTo>
                    <a:lnTo>
                      <a:pt x="30" y="12"/>
                    </a:lnTo>
                    <a:lnTo>
                      <a:pt x="26" y="15"/>
                    </a:lnTo>
                    <a:lnTo>
                      <a:pt x="22" y="18"/>
                    </a:lnTo>
                    <a:lnTo>
                      <a:pt x="18" y="21"/>
                    </a:lnTo>
                    <a:lnTo>
                      <a:pt x="15" y="25"/>
                    </a:lnTo>
                    <a:lnTo>
                      <a:pt x="12" y="28"/>
                    </a:lnTo>
                    <a:lnTo>
                      <a:pt x="8" y="32"/>
                    </a:lnTo>
                    <a:lnTo>
                      <a:pt x="6" y="36"/>
                    </a:lnTo>
                    <a:lnTo>
                      <a:pt x="3" y="40"/>
                    </a:lnTo>
                    <a:lnTo>
                      <a:pt x="0" y="4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79" name="Freeform 26"/>
              <p:cNvSpPr>
                <a:spLocks/>
              </p:cNvSpPr>
              <p:nvPr/>
            </p:nvSpPr>
            <p:spPr bwMode="auto">
              <a:xfrm>
                <a:off x="4914861" y="3628588"/>
                <a:ext cx="289824" cy="86164"/>
              </a:xfrm>
              <a:custGeom>
                <a:avLst/>
                <a:gdLst>
                  <a:gd name="T0" fmla="*/ 148 w 148"/>
                  <a:gd name="T1" fmla="*/ 44 h 44"/>
                  <a:gd name="T2" fmla="*/ 145 w 148"/>
                  <a:gd name="T3" fmla="*/ 40 h 44"/>
                  <a:gd name="T4" fmla="*/ 142 w 148"/>
                  <a:gd name="T5" fmla="*/ 36 h 44"/>
                  <a:gd name="T6" fmla="*/ 140 w 148"/>
                  <a:gd name="T7" fmla="*/ 32 h 44"/>
                  <a:gd name="T8" fmla="*/ 136 w 148"/>
                  <a:gd name="T9" fmla="*/ 28 h 44"/>
                  <a:gd name="T10" fmla="*/ 133 w 148"/>
                  <a:gd name="T11" fmla="*/ 25 h 44"/>
                  <a:gd name="T12" fmla="*/ 130 w 148"/>
                  <a:gd name="T13" fmla="*/ 21 h 44"/>
                  <a:gd name="T14" fmla="*/ 126 w 148"/>
                  <a:gd name="T15" fmla="*/ 18 h 44"/>
                  <a:gd name="T16" fmla="*/ 122 w 148"/>
                  <a:gd name="T17" fmla="*/ 15 h 44"/>
                  <a:gd name="T18" fmla="*/ 118 w 148"/>
                  <a:gd name="T19" fmla="*/ 12 h 44"/>
                  <a:gd name="T20" fmla="*/ 114 w 148"/>
                  <a:gd name="T21" fmla="*/ 10 h 44"/>
                  <a:gd name="T22" fmla="*/ 109 w 148"/>
                  <a:gd name="T23" fmla="*/ 8 h 44"/>
                  <a:gd name="T24" fmla="*/ 105 w 148"/>
                  <a:gd name="T25" fmla="*/ 6 h 44"/>
                  <a:gd name="T26" fmla="*/ 100 w 148"/>
                  <a:gd name="T27" fmla="*/ 4 h 44"/>
                  <a:gd name="T28" fmla="*/ 95 w 148"/>
                  <a:gd name="T29" fmla="*/ 2 h 44"/>
                  <a:gd name="T30" fmla="*/ 91 w 148"/>
                  <a:gd name="T31" fmla="*/ 1 h 44"/>
                  <a:gd name="T32" fmla="*/ 86 w 148"/>
                  <a:gd name="T33" fmla="*/ 1 h 44"/>
                  <a:gd name="T34" fmla="*/ 81 w 148"/>
                  <a:gd name="T35" fmla="*/ 0 h 44"/>
                  <a:gd name="T36" fmla="*/ 76 w 148"/>
                  <a:gd name="T37" fmla="*/ 0 h 44"/>
                  <a:gd name="T38" fmla="*/ 71 w 148"/>
                  <a:gd name="T39" fmla="*/ 0 h 44"/>
                  <a:gd name="T40" fmla="*/ 66 w 148"/>
                  <a:gd name="T41" fmla="*/ 0 h 44"/>
                  <a:gd name="T42" fmla="*/ 61 w 148"/>
                  <a:gd name="T43" fmla="*/ 1 h 44"/>
                  <a:gd name="T44" fmla="*/ 56 w 148"/>
                  <a:gd name="T45" fmla="*/ 1 h 44"/>
                  <a:gd name="T46" fmla="*/ 52 w 148"/>
                  <a:gd name="T47" fmla="*/ 2 h 44"/>
                  <a:gd name="T48" fmla="*/ 47 w 148"/>
                  <a:gd name="T49" fmla="*/ 4 h 44"/>
                  <a:gd name="T50" fmla="*/ 42 w 148"/>
                  <a:gd name="T51" fmla="*/ 6 h 44"/>
                  <a:gd name="T52" fmla="*/ 38 w 148"/>
                  <a:gd name="T53" fmla="*/ 8 h 44"/>
                  <a:gd name="T54" fmla="*/ 33 w 148"/>
                  <a:gd name="T55" fmla="*/ 10 h 44"/>
                  <a:gd name="T56" fmla="*/ 29 w 148"/>
                  <a:gd name="T57" fmla="*/ 12 h 44"/>
                  <a:gd name="T58" fmla="*/ 25 w 148"/>
                  <a:gd name="T59" fmla="*/ 15 h 44"/>
                  <a:gd name="T60" fmla="*/ 21 w 148"/>
                  <a:gd name="T61" fmla="*/ 18 h 44"/>
                  <a:gd name="T62" fmla="*/ 18 w 148"/>
                  <a:gd name="T63" fmla="*/ 21 h 44"/>
                  <a:gd name="T64" fmla="*/ 14 w 148"/>
                  <a:gd name="T65" fmla="*/ 25 h 44"/>
                  <a:gd name="T66" fmla="*/ 11 w 148"/>
                  <a:gd name="T67" fmla="*/ 28 h 44"/>
                  <a:gd name="T68" fmla="*/ 7 w 148"/>
                  <a:gd name="T69" fmla="*/ 32 h 44"/>
                  <a:gd name="T70" fmla="*/ 5 w 148"/>
                  <a:gd name="T71" fmla="*/ 36 h 44"/>
                  <a:gd name="T72" fmla="*/ 2 w 148"/>
                  <a:gd name="T73" fmla="*/ 40 h 44"/>
                  <a:gd name="T74" fmla="*/ 0 w 148"/>
                  <a:gd name="T7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8" h="44">
                    <a:moveTo>
                      <a:pt x="148" y="44"/>
                    </a:moveTo>
                    <a:lnTo>
                      <a:pt x="145" y="40"/>
                    </a:lnTo>
                    <a:lnTo>
                      <a:pt x="142" y="36"/>
                    </a:lnTo>
                    <a:lnTo>
                      <a:pt x="140" y="32"/>
                    </a:lnTo>
                    <a:lnTo>
                      <a:pt x="136" y="28"/>
                    </a:lnTo>
                    <a:lnTo>
                      <a:pt x="133" y="25"/>
                    </a:lnTo>
                    <a:lnTo>
                      <a:pt x="130" y="21"/>
                    </a:lnTo>
                    <a:lnTo>
                      <a:pt x="126" y="18"/>
                    </a:lnTo>
                    <a:lnTo>
                      <a:pt x="122" y="15"/>
                    </a:lnTo>
                    <a:lnTo>
                      <a:pt x="118" y="12"/>
                    </a:lnTo>
                    <a:lnTo>
                      <a:pt x="114" y="10"/>
                    </a:lnTo>
                    <a:lnTo>
                      <a:pt x="109" y="8"/>
                    </a:lnTo>
                    <a:lnTo>
                      <a:pt x="105" y="6"/>
                    </a:lnTo>
                    <a:lnTo>
                      <a:pt x="100" y="4"/>
                    </a:lnTo>
                    <a:lnTo>
                      <a:pt x="95" y="2"/>
                    </a:lnTo>
                    <a:lnTo>
                      <a:pt x="91" y="1"/>
                    </a:lnTo>
                    <a:lnTo>
                      <a:pt x="86" y="1"/>
                    </a:lnTo>
                    <a:lnTo>
                      <a:pt x="81" y="0"/>
                    </a:lnTo>
                    <a:lnTo>
                      <a:pt x="76" y="0"/>
                    </a:lnTo>
                    <a:lnTo>
                      <a:pt x="71" y="0"/>
                    </a:lnTo>
                    <a:lnTo>
                      <a:pt x="66" y="0"/>
                    </a:lnTo>
                    <a:lnTo>
                      <a:pt x="61" y="1"/>
                    </a:lnTo>
                    <a:lnTo>
                      <a:pt x="56" y="1"/>
                    </a:lnTo>
                    <a:lnTo>
                      <a:pt x="52" y="2"/>
                    </a:lnTo>
                    <a:lnTo>
                      <a:pt x="47" y="4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9" y="12"/>
                    </a:lnTo>
                    <a:lnTo>
                      <a:pt x="25" y="15"/>
                    </a:lnTo>
                    <a:lnTo>
                      <a:pt x="21" y="18"/>
                    </a:lnTo>
                    <a:lnTo>
                      <a:pt x="18" y="21"/>
                    </a:lnTo>
                    <a:lnTo>
                      <a:pt x="14" y="25"/>
                    </a:lnTo>
                    <a:lnTo>
                      <a:pt x="11" y="28"/>
                    </a:lnTo>
                    <a:lnTo>
                      <a:pt x="7" y="32"/>
                    </a:lnTo>
                    <a:lnTo>
                      <a:pt x="5" y="36"/>
                    </a:lnTo>
                    <a:lnTo>
                      <a:pt x="2" y="40"/>
                    </a:lnTo>
                    <a:lnTo>
                      <a:pt x="0" y="4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80" name="Line 27"/>
              <p:cNvSpPr>
                <a:spLocks noChangeShapeType="1"/>
              </p:cNvSpPr>
              <p:nvPr/>
            </p:nvSpPr>
            <p:spPr bwMode="auto">
              <a:xfrm>
                <a:off x="5059773" y="3628588"/>
                <a:ext cx="86751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81" name="Line 28"/>
              <p:cNvSpPr>
                <a:spLocks noChangeShapeType="1"/>
              </p:cNvSpPr>
              <p:nvPr/>
            </p:nvSpPr>
            <p:spPr bwMode="auto">
              <a:xfrm>
                <a:off x="5204685" y="3714752"/>
                <a:ext cx="0" cy="5796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82" name="Line 29"/>
              <p:cNvSpPr>
                <a:spLocks noChangeShapeType="1"/>
              </p:cNvSpPr>
              <p:nvPr/>
            </p:nvSpPr>
            <p:spPr bwMode="auto">
              <a:xfrm>
                <a:off x="5782374" y="3714752"/>
                <a:ext cx="0" cy="5796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cxnSp>
            <p:nvCxnSpPr>
              <p:cNvPr id="1583" name="Straight Connector 1582"/>
              <p:cNvCxnSpPr/>
              <p:nvPr/>
            </p:nvCxnSpPr>
            <p:spPr>
              <a:xfrm>
                <a:off x="5496134" y="3510365"/>
                <a:ext cx="0" cy="93610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2971785" cy="165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643446"/>
            <a:ext cx="33595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490776"/>
            <a:ext cx="2850448" cy="18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WOULD YOU NEED? 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draf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2428892" cy="2428892"/>
          </a:xfrm>
          <a:prstGeom prst="rect">
            <a:avLst/>
          </a:prstGeom>
          <a:noFill/>
        </p:spPr>
      </p:pic>
      <p:pic>
        <p:nvPicPr>
          <p:cNvPr id="1032" name="Picture 8" descr="Image result for mechanical penci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928802"/>
            <a:ext cx="2214578" cy="22145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43306" y="4143380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 and 2H leads</a:t>
            </a:r>
            <a:endParaRPr lang="en-US" dirty="0"/>
          </a:p>
        </p:txBody>
      </p:sp>
      <p:pic>
        <p:nvPicPr>
          <p:cNvPr id="1034" name="Picture 10" descr="Image result for circle stenci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857364"/>
            <a:ext cx="2876532" cy="2876532"/>
          </a:xfrm>
          <a:prstGeom prst="rect">
            <a:avLst/>
          </a:prstGeom>
          <a:noFill/>
        </p:spPr>
      </p:pic>
      <p:pic>
        <p:nvPicPr>
          <p:cNvPr id="1036" name="Picture 12" descr="Image result for set squar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530931"/>
            <a:ext cx="2786082" cy="2112779"/>
          </a:xfrm>
          <a:prstGeom prst="rect">
            <a:avLst/>
          </a:prstGeom>
          <a:noFill/>
        </p:spPr>
      </p:pic>
      <p:pic>
        <p:nvPicPr>
          <p:cNvPr id="1038" name="Picture 14" descr="Image result for eras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714884"/>
            <a:ext cx="2124039" cy="1592333"/>
          </a:xfrm>
          <a:prstGeom prst="rect">
            <a:avLst/>
          </a:prstGeom>
          <a:noFill/>
        </p:spPr>
      </p:pic>
      <p:pic>
        <p:nvPicPr>
          <p:cNvPr id="1040" name="Picture 16" descr="Image result for sharpner"/>
          <p:cNvPicPr>
            <a:picLocks noChangeAspect="1" noChangeArrowheads="1"/>
          </p:cNvPicPr>
          <p:nvPr/>
        </p:nvPicPr>
        <p:blipFill>
          <a:blip r:embed="rId7"/>
          <a:srcRect t="27163" b="14068"/>
          <a:stretch>
            <a:fillRect/>
          </a:stretch>
        </p:blipFill>
        <p:spPr bwMode="auto">
          <a:xfrm>
            <a:off x="6429388" y="4857760"/>
            <a:ext cx="1785950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drafter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48" y="2000240"/>
            <a:ext cx="2428892" cy="2428892"/>
          </a:xfrm>
          <a:prstGeom prst="rect">
            <a:avLst/>
          </a:prstGeom>
          <a:noFill/>
        </p:spPr>
      </p:pic>
      <p:pic>
        <p:nvPicPr>
          <p:cNvPr id="1032" name="Picture 8" descr="Image result for mechanical pencil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57554" y="1928802"/>
            <a:ext cx="2214578" cy="22145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43306" y="4143380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 and 2H leads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34" name="Picture 10" descr="Image result for circle stencils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57884" y="1857364"/>
            <a:ext cx="2876532" cy="2876532"/>
          </a:xfrm>
          <a:prstGeom prst="rect">
            <a:avLst/>
          </a:prstGeom>
          <a:noFill/>
        </p:spPr>
      </p:pic>
      <p:pic>
        <p:nvPicPr>
          <p:cNvPr id="1036" name="Picture 12" descr="Image result for set squares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2910" y="4530931"/>
            <a:ext cx="2786082" cy="2112779"/>
          </a:xfrm>
          <a:prstGeom prst="rect">
            <a:avLst/>
          </a:prstGeom>
          <a:noFill/>
        </p:spPr>
      </p:pic>
      <p:pic>
        <p:nvPicPr>
          <p:cNvPr id="1038" name="Picture 14" descr="Image result for eraser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4714884"/>
            <a:ext cx="2124039" cy="1592333"/>
          </a:xfrm>
          <a:prstGeom prst="rect">
            <a:avLst/>
          </a:prstGeom>
          <a:noFill/>
        </p:spPr>
      </p:pic>
      <p:pic>
        <p:nvPicPr>
          <p:cNvPr id="1040" name="Picture 16" descr="Image result for sharpner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7163" b="14068"/>
          <a:stretch>
            <a:fillRect/>
          </a:stretch>
        </p:blipFill>
        <p:spPr bwMode="auto">
          <a:xfrm>
            <a:off x="6429388" y="4857760"/>
            <a:ext cx="1785950" cy="157163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MILD WARNING ---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LABORATORY EXERCISES WILL BE VERY LENGTHY --- 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PLEASE COME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WELL PREPARED 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IF YOU INTEND TO FINISH THEM ON TIME! </a:t>
            </a: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drafter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48" y="2000240"/>
            <a:ext cx="2428892" cy="2428892"/>
          </a:xfrm>
          <a:prstGeom prst="rect">
            <a:avLst/>
          </a:prstGeom>
          <a:noFill/>
        </p:spPr>
      </p:pic>
      <p:pic>
        <p:nvPicPr>
          <p:cNvPr id="1032" name="Picture 8" descr="Image result for mechanical pencil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57554" y="1928802"/>
            <a:ext cx="2214578" cy="22145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43306" y="4143380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 and 2H leads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34" name="Picture 10" descr="Image result for circle stencils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57884" y="1857364"/>
            <a:ext cx="2876532" cy="2876532"/>
          </a:xfrm>
          <a:prstGeom prst="rect">
            <a:avLst/>
          </a:prstGeom>
          <a:noFill/>
        </p:spPr>
      </p:pic>
      <p:pic>
        <p:nvPicPr>
          <p:cNvPr id="1036" name="Picture 12" descr="Image result for set squares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2910" y="4530931"/>
            <a:ext cx="2786082" cy="2112779"/>
          </a:xfrm>
          <a:prstGeom prst="rect">
            <a:avLst/>
          </a:prstGeom>
          <a:noFill/>
        </p:spPr>
      </p:pic>
      <p:pic>
        <p:nvPicPr>
          <p:cNvPr id="1038" name="Picture 14" descr="Image result for eraser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0430" y="4714884"/>
            <a:ext cx="2124039" cy="1592333"/>
          </a:xfrm>
          <a:prstGeom prst="rect">
            <a:avLst/>
          </a:prstGeom>
          <a:noFill/>
        </p:spPr>
      </p:pic>
      <p:pic>
        <p:nvPicPr>
          <p:cNvPr id="1040" name="Picture 16" descr="Image result for sharpner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7163" b="14068"/>
          <a:stretch>
            <a:fillRect/>
          </a:stretch>
        </p:blipFill>
        <p:spPr bwMode="auto">
          <a:xfrm>
            <a:off x="6429388" y="4857760"/>
            <a:ext cx="1785950" cy="157163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we do what we do ?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604" y="3214686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Mechanical Engineering is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ALL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about</a:t>
            </a: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									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TRANSMISSION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54540" y="394961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SMOOTH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 251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ENGINEERING DESIGN AND GRAPHICS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dr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we do what we do ?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7493872" cy="421484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429024" y="6345816"/>
            <a:ext cx="4929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https://www.youtube.com/watch?v=Wlb_zdBjI5I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910</Words>
  <Application>Microsoft Office PowerPoint</Application>
  <PresentationFormat>On-screen Show (4:3)</PresentationFormat>
  <Paragraphs>243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ME 251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  <vt:lpstr>ME 251 ENGINEERING DESIGN AND GRAPHICS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 101 Think and Analyze</dc:title>
  <dc:creator>Saxena Anupan</dc:creator>
  <cp:lastModifiedBy>admin</cp:lastModifiedBy>
  <cp:revision>384</cp:revision>
  <dcterms:created xsi:type="dcterms:W3CDTF">2012-07-31T10:12:40Z</dcterms:created>
  <dcterms:modified xsi:type="dcterms:W3CDTF">2018-07-31T05:37:40Z</dcterms:modified>
</cp:coreProperties>
</file>