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309" r:id="rId4"/>
    <p:sldId id="293" r:id="rId5"/>
    <p:sldId id="313" r:id="rId6"/>
    <p:sldId id="314" r:id="rId7"/>
    <p:sldId id="321" r:id="rId8"/>
    <p:sldId id="322" r:id="rId9"/>
    <p:sldId id="320" r:id="rId10"/>
    <p:sldId id="324" r:id="rId11"/>
    <p:sldId id="323" r:id="rId12"/>
    <p:sldId id="325" r:id="rId13"/>
    <p:sldId id="326" r:id="rId14"/>
    <p:sldId id="327" r:id="rId15"/>
    <p:sldId id="329" r:id="rId16"/>
    <p:sldId id="330" r:id="rId17"/>
    <p:sldId id="331" r:id="rId18"/>
    <p:sldId id="332" r:id="rId19"/>
    <p:sldId id="333" r:id="rId20"/>
    <p:sldId id="33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688" autoAdjust="0"/>
    <p:restoredTop sz="94660"/>
  </p:normalViewPr>
  <p:slideViewPr>
    <p:cSldViewPr>
      <p:cViewPr>
        <p:scale>
          <a:sx n="86" d="100"/>
          <a:sy n="86" d="100"/>
        </p:scale>
        <p:origin x="-133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7EDB-6279-473C-9840-6A4E456B0DB0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1406" y="71414"/>
            <a:ext cx="9000000" cy="67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85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3218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7EDB-6279-473C-9840-6A4E456B0DB0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1406" y="71414"/>
            <a:ext cx="9000000" cy="673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81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7EDB-6279-473C-9840-6A4E456B0DB0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EB1A-3274-472F-9E11-493767AB9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58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ilditsoftware.com/2016/02/relationships-material-modifiers-fits-mmc-lmc-rfs-modifiers-fit-tolerance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 251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err="1" smtClean="0">
                <a:solidFill>
                  <a:schemeClr val="tx1"/>
                </a:solidFill>
              </a:rPr>
              <a:t>Anupam</a:t>
            </a:r>
            <a:r>
              <a:rPr lang="en-US" sz="4600" dirty="0" smtClean="0">
                <a:solidFill>
                  <a:schemeClr val="tx1"/>
                </a:solidFill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</a:rPr>
              <a:t>Saxena</a:t>
            </a:r>
            <a:endParaRPr lang="en-US" sz="46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Mechanical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Compliant and Robotic Systems Lab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Indian Institute of T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chnology Kanpur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5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66380" y="874726"/>
            <a:ext cx="1620000" cy="2836650"/>
            <a:chOff x="500034" y="2210340"/>
            <a:chExt cx="1620000" cy="283665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021441" y="360117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17227" y="305495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49918" y="504699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310034" y="2816458"/>
              <a:ext cx="0" cy="1620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857224" y="3630558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856152" y="2219469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49918" y="221034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1786991" y="3625643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785919" y="2214554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79900" y="362645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75686" y="308023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1304114" y="3335086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>
              <a:off x="1299900" y="2477831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579901" y="3083971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2012874" y="3077173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65893" y="2357430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857224" y="27897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64022" y="4310247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1229" y="416441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577390" y="2932590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461653" y="42965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1462718" y="28031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731475" y="41605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1728076" y="293247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1440453" y="2353522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1441547" y="4817586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868949" y="4821494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1150792" y="243143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1456086" y="2440592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800000">
              <a:off x="1151885" y="444733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>
              <a:off x="1457179" y="445648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357422" y="5099465"/>
            <a:ext cx="4290472" cy="472675"/>
            <a:chOff x="626564" y="1844823"/>
            <a:chExt cx="4290472" cy="472675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2771800" y="1844824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657036" y="1844824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657036" y="1952824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917036" y="195282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657036" y="2307599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657036" y="2199599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771800" y="2206812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1871800" y="1844823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1886564" y="1844823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626564" y="1952823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626564" y="1952823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626564" y="2307598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1886564" y="2199598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1871800" y="2206811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057239" y="1952823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272239" y="195804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41239" y="19528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481498" y="1957498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96498" y="19627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265498" y="195749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4" name="Group 195"/>
          <p:cNvGrpSpPr/>
          <p:nvPr/>
        </p:nvGrpSpPr>
        <p:grpSpPr>
          <a:xfrm>
            <a:off x="2791063" y="4214818"/>
            <a:ext cx="3384000" cy="655883"/>
            <a:chOff x="2789453" y="3640312"/>
            <a:chExt cx="3384000" cy="655883"/>
          </a:xfrm>
        </p:grpSpPr>
        <p:grpSp>
          <p:nvGrpSpPr>
            <p:cNvPr id="5" name="Group 193"/>
            <p:cNvGrpSpPr/>
            <p:nvPr/>
          </p:nvGrpSpPr>
          <p:grpSpPr>
            <a:xfrm>
              <a:off x="3044810" y="3640312"/>
              <a:ext cx="2895717" cy="655883"/>
              <a:chOff x="3044810" y="3640312"/>
              <a:chExt cx="2895717" cy="655883"/>
            </a:xfrm>
          </p:grpSpPr>
          <p:cxnSp>
            <p:nvCxnSpPr>
              <p:cNvPr id="164" name="Straight Connector 163"/>
              <p:cNvCxnSpPr/>
              <p:nvPr/>
            </p:nvCxnSpPr>
            <p:spPr>
              <a:xfrm flipH="1">
                <a:off x="3139131" y="3971932"/>
                <a:ext cx="4680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4500562" y="3647932"/>
                <a:ext cx="0" cy="32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4500527" y="3971932"/>
                <a:ext cx="0" cy="32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4494204" y="3647932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5392817" y="3647932"/>
                <a:ext cx="0" cy="64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4500562" y="4296195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3600562" y="4290708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3612922" y="3640312"/>
                <a:ext cx="0" cy="64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3603246" y="3645104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3139131" y="375937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4293" y="376421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5392817" y="376421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flipV="1">
                <a:off x="5851141" y="375937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flipV="1">
                <a:off x="5851141" y="397193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5392817" y="4183094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3134293" y="4183094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3137770" y="397193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flipV="1">
                <a:off x="3046993" y="3831380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flipV="1">
                <a:off x="3046993" y="3971932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flipV="1">
                <a:off x="3044810" y="3759372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3045601" y="4106333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 flipH="1" flipV="1">
                <a:off x="5938344" y="3831380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 flipH="1" flipV="1">
                <a:off x="5938344" y="3971932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flipH="1" flipV="1">
                <a:off x="5853227" y="3759372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flipH="1">
                <a:off x="5852436" y="4112727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Oval 188"/>
              <p:cNvSpPr/>
              <p:nvPr/>
            </p:nvSpPr>
            <p:spPr>
              <a:xfrm>
                <a:off x="4385320" y="3863545"/>
                <a:ext cx="216000" cy="216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cxnSp>
          <p:nvCxnSpPr>
            <p:cNvPr id="195" name="Straight Connector 194"/>
            <p:cNvCxnSpPr/>
            <p:nvPr/>
          </p:nvCxnSpPr>
          <p:spPr>
            <a:xfrm rot="5400000">
              <a:off x="4481453" y="2286761"/>
              <a:ext cx="0" cy="3384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57"/>
          <p:cNvGrpSpPr/>
          <p:nvPr/>
        </p:nvGrpSpPr>
        <p:grpSpPr>
          <a:xfrm>
            <a:off x="642910" y="1737286"/>
            <a:ext cx="1370809" cy="2909631"/>
            <a:chOff x="642910" y="1857364"/>
            <a:chExt cx="1370809" cy="2909631"/>
          </a:xfrm>
        </p:grpSpPr>
        <p:grpSp>
          <p:nvGrpSpPr>
            <p:cNvPr id="7" name="Group 196"/>
            <p:cNvGrpSpPr/>
            <p:nvPr/>
          </p:nvGrpSpPr>
          <p:grpSpPr>
            <a:xfrm>
              <a:off x="642910" y="1857364"/>
              <a:ext cx="1370809" cy="2701050"/>
              <a:chOff x="1809682" y="2432606"/>
              <a:chExt cx="1370809" cy="270105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821646" y="4778587"/>
                <a:ext cx="108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>
                <a:off x="1962588" y="3838334"/>
                <a:ext cx="187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H="1">
                <a:off x="2485438" y="2984652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Arc 248"/>
              <p:cNvSpPr>
                <a:spLocks noChangeAspect="1"/>
              </p:cNvSpPr>
              <p:nvPr/>
            </p:nvSpPr>
            <p:spPr>
              <a:xfrm flipH="1">
                <a:off x="2906222" y="283089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7" name="Straight Connector 156"/>
            <p:cNvCxnSpPr/>
            <p:nvPr/>
          </p:nvCxnSpPr>
          <p:spPr>
            <a:xfrm rot="5400000" flipH="1">
              <a:off x="724011" y="441946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9"/>
          <p:cNvGrpSpPr/>
          <p:nvPr/>
        </p:nvGrpSpPr>
        <p:grpSpPr>
          <a:xfrm>
            <a:off x="6815345" y="1737286"/>
            <a:ext cx="1399993" cy="2857519"/>
            <a:chOff x="6886783" y="1785926"/>
            <a:chExt cx="1399993" cy="2857519"/>
          </a:xfrm>
        </p:grpSpPr>
        <p:grpSp>
          <p:nvGrpSpPr>
            <p:cNvPr id="9" name="Group 249"/>
            <p:cNvGrpSpPr/>
            <p:nvPr/>
          </p:nvGrpSpPr>
          <p:grpSpPr>
            <a:xfrm flipH="1">
              <a:off x="6886783" y="1785926"/>
              <a:ext cx="1399993" cy="2701050"/>
              <a:chOff x="1809682" y="2432606"/>
              <a:chExt cx="1399993" cy="2701050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1821646" y="4778587"/>
                <a:ext cx="108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>
                <a:off x="1962588" y="3838334"/>
                <a:ext cx="187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flipH="1">
                <a:off x="2514622" y="3004108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Arc 267"/>
              <p:cNvSpPr>
                <a:spLocks noChangeAspect="1"/>
              </p:cNvSpPr>
              <p:nvPr/>
            </p:nvSpPr>
            <p:spPr>
              <a:xfrm flipH="1">
                <a:off x="2906222" y="283089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 rot="5400000" flipH="1">
              <a:off x="7510622" y="429591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61"/>
          <p:cNvGrpSpPr/>
          <p:nvPr/>
        </p:nvGrpSpPr>
        <p:grpSpPr>
          <a:xfrm>
            <a:off x="2500298" y="1737286"/>
            <a:ext cx="1044000" cy="1090306"/>
            <a:chOff x="2384992" y="1857364"/>
            <a:chExt cx="1044000" cy="1090306"/>
          </a:xfrm>
        </p:grpSpPr>
        <p:grpSp>
          <p:nvGrpSpPr>
            <p:cNvPr id="11" name="Group 52"/>
            <p:cNvGrpSpPr/>
            <p:nvPr/>
          </p:nvGrpSpPr>
          <p:grpSpPr>
            <a:xfrm>
              <a:off x="2487214" y="1857364"/>
              <a:ext cx="766758" cy="1090306"/>
              <a:chOff x="3136900" y="1646286"/>
              <a:chExt cx="766758" cy="109030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10800000">
                <a:off x="3247442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3471658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0800000">
                <a:off x="3253620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10800000" flipH="1">
              <a:off x="2384992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89"/>
          <p:cNvGrpSpPr/>
          <p:nvPr/>
        </p:nvGrpSpPr>
        <p:grpSpPr>
          <a:xfrm>
            <a:off x="5456826" y="1733944"/>
            <a:ext cx="1044000" cy="1090306"/>
            <a:chOff x="5685824" y="1857364"/>
            <a:chExt cx="1044000" cy="1090306"/>
          </a:xfrm>
        </p:grpSpPr>
        <p:grpSp>
          <p:nvGrpSpPr>
            <p:cNvPr id="13" name="Group 53"/>
            <p:cNvGrpSpPr/>
            <p:nvPr/>
          </p:nvGrpSpPr>
          <p:grpSpPr>
            <a:xfrm flipH="1">
              <a:off x="5823008" y="1857364"/>
              <a:ext cx="762340" cy="1090306"/>
              <a:chOff x="3136900" y="1646286"/>
              <a:chExt cx="762340" cy="109030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10800000">
                <a:off x="3231754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>
                <a:off x="3458383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3237932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10800000" flipH="1">
              <a:off x="5685824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3063424" y="4439642"/>
            <a:ext cx="1690446" cy="214314"/>
            <a:chOff x="3063424" y="4439642"/>
            <a:chExt cx="1690446" cy="214314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063424" y="4441363"/>
              <a:ext cx="162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flipH="1">
              <a:off x="3063424" y="4653956"/>
              <a:ext cx="162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3" name="Group 192"/>
            <p:cNvGrpSpPr/>
            <p:nvPr/>
          </p:nvGrpSpPr>
          <p:grpSpPr>
            <a:xfrm>
              <a:off x="4682432" y="4439642"/>
              <a:ext cx="71438" cy="214314"/>
              <a:chOff x="1500166" y="2143116"/>
              <a:chExt cx="142876" cy="285752"/>
            </a:xfrm>
          </p:grpSpPr>
          <p:cxnSp>
            <p:nvCxnSpPr>
              <p:cNvPr id="194" name="Straight Connector 193"/>
              <p:cNvCxnSpPr/>
              <p:nvPr/>
            </p:nvCxnSpPr>
            <p:spPr>
              <a:xfrm rot="16200000" flipH="1">
                <a:off x="1500166" y="2143116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1500166" y="2285992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0" name="TextBox 189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" name="Group 203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205" name="Straight Connector 204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Oval 205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8" name="Straight Connector 207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9"/>
          <p:cNvGrpSpPr/>
          <p:nvPr/>
        </p:nvGrpSpPr>
        <p:grpSpPr>
          <a:xfrm>
            <a:off x="6805406" y="1737286"/>
            <a:ext cx="1399993" cy="2857519"/>
            <a:chOff x="6886783" y="1785926"/>
            <a:chExt cx="1399993" cy="2857519"/>
          </a:xfrm>
        </p:grpSpPr>
        <p:grpSp>
          <p:nvGrpSpPr>
            <p:cNvPr id="9" name="Group 249"/>
            <p:cNvGrpSpPr/>
            <p:nvPr/>
          </p:nvGrpSpPr>
          <p:grpSpPr>
            <a:xfrm flipH="1">
              <a:off x="6886783" y="1785926"/>
              <a:ext cx="1399993" cy="2701050"/>
              <a:chOff x="1809682" y="2432606"/>
              <a:chExt cx="1399993" cy="2701050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1821646" y="4778587"/>
                <a:ext cx="108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>
                <a:off x="1962588" y="3838334"/>
                <a:ext cx="187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flipH="1">
                <a:off x="2514622" y="3004108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Arc 267"/>
              <p:cNvSpPr>
                <a:spLocks noChangeAspect="1"/>
              </p:cNvSpPr>
              <p:nvPr/>
            </p:nvSpPr>
            <p:spPr>
              <a:xfrm flipH="1">
                <a:off x="2906222" y="283089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 rot="5400000" flipH="1">
              <a:off x="7510622" y="429591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5" name="Group 304"/>
          <p:cNvGrpSpPr/>
          <p:nvPr/>
        </p:nvGrpSpPr>
        <p:grpSpPr>
          <a:xfrm flipH="1">
            <a:off x="6836273" y="1754244"/>
            <a:ext cx="1370809" cy="2909631"/>
            <a:chOff x="642910" y="1737286"/>
            <a:chExt cx="1370809" cy="2909631"/>
          </a:xfrm>
        </p:grpSpPr>
        <p:grpSp>
          <p:nvGrpSpPr>
            <p:cNvPr id="306" name="Group 157"/>
            <p:cNvGrpSpPr/>
            <p:nvPr/>
          </p:nvGrpSpPr>
          <p:grpSpPr>
            <a:xfrm>
              <a:off x="642910" y="1737286"/>
              <a:ext cx="1370809" cy="2909631"/>
              <a:chOff x="642910" y="1857364"/>
              <a:chExt cx="1370809" cy="2909631"/>
            </a:xfrm>
          </p:grpSpPr>
          <p:grpSp>
            <p:nvGrpSpPr>
              <p:cNvPr id="359" name="Group 196"/>
              <p:cNvGrpSpPr/>
              <p:nvPr/>
            </p:nvGrpSpPr>
            <p:grpSpPr>
              <a:xfrm>
                <a:off x="642910" y="1857364"/>
                <a:ext cx="1370809" cy="2701050"/>
                <a:chOff x="1809682" y="2432606"/>
                <a:chExt cx="1370809" cy="2701050"/>
              </a:xfrm>
            </p:grpSpPr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809682" y="5125580"/>
                  <a:ext cx="1260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5400000">
                  <a:off x="2954894" y="5022665"/>
                  <a:ext cx="21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10800000">
                  <a:off x="2891449" y="4921463"/>
                  <a:ext cx="18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 rot="16200000">
                  <a:off x="2826247" y="4850587"/>
                  <a:ext cx="14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1821646" y="4778587"/>
                  <a:ext cx="792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 rot="5400000">
                  <a:off x="1633081" y="4951789"/>
                  <a:ext cx="3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flipV="1">
                  <a:off x="1818350" y="3335296"/>
                  <a:ext cx="792000" cy="144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5400000">
                  <a:off x="1442836" y="3606940"/>
                  <a:ext cx="23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>
                  <a:off x="2268588" y="4149825"/>
                  <a:ext cx="12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10800000">
                  <a:off x="2612837" y="243694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3077324" y="2432606"/>
                  <a:ext cx="0" cy="108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0800000">
                  <a:off x="2907484" y="3512844"/>
                  <a:ext cx="1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flipH="1">
                  <a:off x="2485438" y="2984652"/>
                  <a:ext cx="6950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5400000">
                  <a:off x="2846836" y="2534126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>
                  <a:off x="2846836" y="2962754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0800000">
                  <a:off x="2452624" y="4773656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10800000">
                  <a:off x="2023996" y="4765504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0" name="Straight Connector 359"/>
              <p:cNvCxnSpPr/>
              <p:nvPr/>
            </p:nvCxnSpPr>
            <p:spPr>
              <a:xfrm rot="5400000" flipH="1">
                <a:off x="724011" y="4419469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7" name="Straight Connector 306"/>
            <p:cNvCxnSpPr/>
            <p:nvPr/>
          </p:nvCxnSpPr>
          <p:spPr>
            <a:xfrm rot="5400000" flipH="1" flipV="1">
              <a:off x="607191" y="4107661"/>
              <a:ext cx="142876" cy="714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>
              <a:cxnSpLocks noChangeAspect="1"/>
            </p:cNvCxnSpPr>
            <p:nvPr/>
          </p:nvCxnSpPr>
          <p:spPr>
            <a:xfrm rot="5400000" flipH="1" flipV="1">
              <a:off x="593482" y="413340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cxnSpLocks noChangeAspect="1"/>
            </p:cNvCxnSpPr>
            <p:nvPr/>
          </p:nvCxnSpPr>
          <p:spPr>
            <a:xfrm rot="5400000" flipH="1" flipV="1">
              <a:off x="583488" y="416223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>
              <a:cxnSpLocks noChangeAspect="1"/>
            </p:cNvCxnSpPr>
            <p:nvPr/>
          </p:nvCxnSpPr>
          <p:spPr>
            <a:xfrm rot="5400000" flipH="1" flipV="1">
              <a:off x="605080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>
              <a:cxnSpLocks noChangeAspect="1"/>
            </p:cNvCxnSpPr>
            <p:nvPr/>
          </p:nvCxnSpPr>
          <p:spPr>
            <a:xfrm rot="5400000" flipH="1" flipV="1">
              <a:off x="664488" y="42429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cxnSpLocks noChangeAspect="1"/>
            </p:cNvCxnSpPr>
            <p:nvPr/>
          </p:nvCxnSpPr>
          <p:spPr>
            <a:xfrm rot="5400000" flipH="1" flipV="1">
              <a:off x="741492" y="431768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cxnSpLocks noChangeAspect="1"/>
            </p:cNvCxnSpPr>
            <p:nvPr/>
          </p:nvCxnSpPr>
          <p:spPr>
            <a:xfrm rot="5400000" flipH="1" flipV="1">
              <a:off x="1263136" y="4112658"/>
              <a:ext cx="108000" cy="5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cxnSpLocks noChangeAspect="1"/>
            </p:cNvCxnSpPr>
            <p:nvPr/>
          </p:nvCxnSpPr>
          <p:spPr>
            <a:xfrm rot="5400000" flipH="1" flipV="1">
              <a:off x="1231002" y="414423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cxnSpLocks noChangeAspect="1"/>
            </p:cNvCxnSpPr>
            <p:nvPr/>
          </p:nvCxnSpPr>
          <p:spPr>
            <a:xfrm rot="5400000" flipH="1" flipV="1">
              <a:off x="1199444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cxnSpLocks noChangeAspect="1"/>
            </p:cNvCxnSpPr>
            <p:nvPr/>
          </p:nvCxnSpPr>
          <p:spPr>
            <a:xfrm rot="5400000" flipH="1" flipV="1">
              <a:off x="1134196" y="3827598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cxnSpLocks noChangeAspect="1"/>
            </p:cNvCxnSpPr>
            <p:nvPr/>
          </p:nvCxnSpPr>
          <p:spPr>
            <a:xfrm rot="5400000" flipH="1" flipV="1">
              <a:off x="1215196" y="3894896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cxnSpLocks noChangeAspect="1"/>
            </p:cNvCxnSpPr>
            <p:nvPr/>
          </p:nvCxnSpPr>
          <p:spPr>
            <a:xfrm rot="5400000" flipH="1" flipV="1">
              <a:off x="1272294" y="3974432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cxnSpLocks noChangeAspect="1"/>
            </p:cNvCxnSpPr>
            <p:nvPr/>
          </p:nvCxnSpPr>
          <p:spPr>
            <a:xfrm rot="5400000" flipH="1" flipV="1">
              <a:off x="1356728" y="405506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cxnSpLocks noChangeAspect="1"/>
            </p:cNvCxnSpPr>
            <p:nvPr/>
          </p:nvCxnSpPr>
          <p:spPr>
            <a:xfrm rot="5400000" flipH="1" flipV="1">
              <a:off x="1454734" y="414860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cxnSpLocks noChangeAspect="1"/>
            </p:cNvCxnSpPr>
            <p:nvPr/>
          </p:nvCxnSpPr>
          <p:spPr>
            <a:xfrm rot="5400000" flipH="1" flipV="1">
              <a:off x="1517316" y="421538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cxnSpLocks noChangeAspect="1"/>
            </p:cNvCxnSpPr>
            <p:nvPr/>
          </p:nvCxnSpPr>
          <p:spPr>
            <a:xfrm rot="5400000" flipH="1" flipV="1">
              <a:off x="161546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cxnSpLocks noChangeAspect="1"/>
            </p:cNvCxnSpPr>
            <p:nvPr/>
          </p:nvCxnSpPr>
          <p:spPr>
            <a:xfrm rot="5400000" flipH="1" flipV="1">
              <a:off x="1669480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cxnSpLocks noChangeAspect="1"/>
            </p:cNvCxnSpPr>
            <p:nvPr/>
          </p:nvCxnSpPr>
          <p:spPr>
            <a:xfrm rot="5400000" flipH="1" flipV="1">
              <a:off x="172235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cxnSpLocks noChangeAspect="1"/>
            </p:cNvCxnSpPr>
            <p:nvPr/>
          </p:nvCxnSpPr>
          <p:spPr>
            <a:xfrm rot="5400000" flipH="1" flipV="1">
              <a:off x="1781634" y="4313112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cxnSpLocks noChangeAspect="1"/>
            </p:cNvCxnSpPr>
            <p:nvPr/>
          </p:nvCxnSpPr>
          <p:spPr>
            <a:xfrm rot="5400000" flipH="1" flipV="1">
              <a:off x="1134196" y="372415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cxnSpLocks noChangeAspect="1"/>
            </p:cNvCxnSpPr>
            <p:nvPr/>
          </p:nvCxnSpPr>
          <p:spPr>
            <a:xfrm rot="5400000" flipH="1" flipV="1">
              <a:off x="1300768" y="3566818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cxnSpLocks noChangeAspect="1"/>
            </p:cNvCxnSpPr>
            <p:nvPr/>
          </p:nvCxnSpPr>
          <p:spPr>
            <a:xfrm rot="5400000" flipH="1" flipV="1">
              <a:off x="1303016" y="347870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cxnSpLocks noChangeAspect="1"/>
            </p:cNvCxnSpPr>
            <p:nvPr/>
          </p:nvCxnSpPr>
          <p:spPr>
            <a:xfrm rot="5400000" flipH="1" flipV="1">
              <a:off x="1296196" y="340269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cxnSpLocks noChangeAspect="1"/>
            </p:cNvCxnSpPr>
            <p:nvPr/>
          </p:nvCxnSpPr>
          <p:spPr>
            <a:xfrm rot="5400000" flipH="1" flipV="1">
              <a:off x="1298444" y="3314680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cxnSpLocks noChangeAspect="1"/>
            </p:cNvCxnSpPr>
            <p:nvPr/>
          </p:nvCxnSpPr>
          <p:spPr>
            <a:xfrm rot="5400000" flipH="1" flipV="1">
              <a:off x="1298444" y="321295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cxnSpLocks noChangeAspect="1"/>
            </p:cNvCxnSpPr>
            <p:nvPr/>
          </p:nvCxnSpPr>
          <p:spPr>
            <a:xfrm rot="5400000" flipH="1" flipV="1">
              <a:off x="1298444" y="3126084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cxnSpLocks noChangeAspect="1"/>
            </p:cNvCxnSpPr>
            <p:nvPr/>
          </p:nvCxnSpPr>
          <p:spPr>
            <a:xfrm rot="5400000" flipH="1" flipV="1">
              <a:off x="1298444" y="303807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cxnSpLocks noChangeAspect="1"/>
            </p:cNvCxnSpPr>
            <p:nvPr/>
          </p:nvCxnSpPr>
          <p:spPr>
            <a:xfrm rot="5400000" flipH="1" flipV="1">
              <a:off x="1229892" y="2720954"/>
              <a:ext cx="864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cxnSpLocks noChangeAspect="1"/>
            </p:cNvCxnSpPr>
            <p:nvPr/>
          </p:nvCxnSpPr>
          <p:spPr>
            <a:xfrm rot="5400000" flipH="1" flipV="1">
              <a:off x="1240496" y="269830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cxnSpLocks noChangeAspect="1"/>
            </p:cNvCxnSpPr>
            <p:nvPr/>
          </p:nvCxnSpPr>
          <p:spPr>
            <a:xfrm rot="5400000" flipH="1" flipV="1">
              <a:off x="1277490" y="2666734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cxnSpLocks noChangeAspect="1"/>
            </p:cNvCxnSpPr>
            <p:nvPr/>
          </p:nvCxnSpPr>
          <p:spPr>
            <a:xfrm rot="5400000" flipH="1" flipV="1">
              <a:off x="1281198" y="2653306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cxnSpLocks noChangeAspect="1"/>
            </p:cNvCxnSpPr>
            <p:nvPr/>
          </p:nvCxnSpPr>
          <p:spPr>
            <a:xfrm rot="5400000" flipH="1" flipV="1">
              <a:off x="1317294" y="262630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cxnSpLocks noChangeAspect="1"/>
            </p:cNvCxnSpPr>
            <p:nvPr/>
          </p:nvCxnSpPr>
          <p:spPr>
            <a:xfrm rot="5400000" flipH="1" flipV="1">
              <a:off x="1331010" y="2606592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cxnSpLocks noChangeAspect="1"/>
            </p:cNvCxnSpPr>
            <p:nvPr/>
          </p:nvCxnSpPr>
          <p:spPr>
            <a:xfrm rot="5400000" flipH="1" flipV="1">
              <a:off x="1368038" y="2576734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>
              <a:cxnSpLocks noChangeAspect="1"/>
            </p:cNvCxnSpPr>
            <p:nvPr/>
          </p:nvCxnSpPr>
          <p:spPr>
            <a:xfrm rot="5400000" flipH="1" flipV="1">
              <a:off x="1378032" y="255873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cxnSpLocks noChangeAspect="1"/>
            </p:cNvCxnSpPr>
            <p:nvPr/>
          </p:nvCxnSpPr>
          <p:spPr>
            <a:xfrm rot="5400000" flipH="1" flipV="1">
              <a:off x="1415026" y="254087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>
              <a:cxnSpLocks noChangeAspect="1"/>
            </p:cNvCxnSpPr>
            <p:nvPr/>
          </p:nvCxnSpPr>
          <p:spPr>
            <a:xfrm rot="5400000" flipH="1" flipV="1">
              <a:off x="1427878" y="2518306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cxnSpLocks noChangeAspect="1"/>
            </p:cNvCxnSpPr>
            <p:nvPr/>
          </p:nvCxnSpPr>
          <p:spPr>
            <a:xfrm rot="5400000" flipH="1" flipV="1">
              <a:off x="1716934" y="26164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>
              <a:cxnSpLocks noChangeAspect="1"/>
            </p:cNvCxnSpPr>
            <p:nvPr/>
          </p:nvCxnSpPr>
          <p:spPr>
            <a:xfrm rot="5400000" flipH="1" flipV="1">
              <a:off x="1776918" y="267903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cxnSpLocks noChangeAspect="1"/>
            </p:cNvCxnSpPr>
            <p:nvPr/>
          </p:nvCxnSpPr>
          <p:spPr>
            <a:xfrm rot="5400000" flipH="1" flipV="1">
              <a:off x="1856506" y="275548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>
              <a:cxnSpLocks noChangeAspect="1"/>
            </p:cNvCxnSpPr>
            <p:nvPr/>
          </p:nvCxnSpPr>
          <p:spPr>
            <a:xfrm rot="5400000" flipH="1" flipV="1">
              <a:off x="1437022" y="175992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>
              <a:cxnSpLocks noChangeAspect="1"/>
            </p:cNvCxnSpPr>
            <p:nvPr/>
          </p:nvCxnSpPr>
          <p:spPr>
            <a:xfrm rot="5400000" flipH="1" flipV="1">
              <a:off x="1423594" y="178535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>
              <a:cxnSpLocks noChangeAspect="1"/>
            </p:cNvCxnSpPr>
            <p:nvPr/>
          </p:nvCxnSpPr>
          <p:spPr>
            <a:xfrm rot="5400000" flipH="1" flipV="1">
              <a:off x="1392310" y="1809492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>
              <a:cxnSpLocks noChangeAspect="1"/>
            </p:cNvCxnSpPr>
            <p:nvPr/>
          </p:nvCxnSpPr>
          <p:spPr>
            <a:xfrm rot="5400000" flipH="1" flipV="1">
              <a:off x="1387738" y="182923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>
              <a:cxnSpLocks noChangeAspect="1"/>
            </p:cNvCxnSpPr>
            <p:nvPr/>
          </p:nvCxnSpPr>
          <p:spPr>
            <a:xfrm rot="5400000" flipH="1" flipV="1">
              <a:off x="143745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>
              <a:cxnSpLocks noChangeAspect="1"/>
            </p:cNvCxnSpPr>
            <p:nvPr/>
          </p:nvCxnSpPr>
          <p:spPr>
            <a:xfrm rot="5400000" flipH="1" flipV="1">
              <a:off x="1490604" y="181834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>
              <a:cxnSpLocks noChangeAspect="1"/>
            </p:cNvCxnSpPr>
            <p:nvPr/>
          </p:nvCxnSpPr>
          <p:spPr>
            <a:xfrm rot="5400000" flipH="1" flipV="1">
              <a:off x="1538346" y="1828677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>
              <a:cxnSpLocks noChangeAspect="1"/>
            </p:cNvCxnSpPr>
            <p:nvPr/>
          </p:nvCxnSpPr>
          <p:spPr>
            <a:xfrm rot="5400000" flipH="1" flipV="1">
              <a:off x="1594046" y="1824105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>
              <a:cxnSpLocks noChangeAspect="1"/>
            </p:cNvCxnSpPr>
            <p:nvPr/>
          </p:nvCxnSpPr>
          <p:spPr>
            <a:xfrm rot="5400000" flipH="1" flipV="1">
              <a:off x="164262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>
              <a:cxnSpLocks noChangeAspect="1"/>
            </p:cNvCxnSpPr>
            <p:nvPr/>
          </p:nvCxnSpPr>
          <p:spPr>
            <a:xfrm rot="5400000" flipH="1" flipV="1">
              <a:off x="1721505" y="186721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>
              <a:cxnSpLocks noChangeAspect="1"/>
            </p:cNvCxnSpPr>
            <p:nvPr/>
          </p:nvCxnSpPr>
          <p:spPr>
            <a:xfrm rot="5400000" flipH="1" flipV="1">
              <a:off x="1794774" y="194689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>
              <a:cxnSpLocks noChangeAspect="1"/>
            </p:cNvCxnSpPr>
            <p:nvPr/>
          </p:nvCxnSpPr>
          <p:spPr>
            <a:xfrm rot="5400000" flipH="1" flipV="1">
              <a:off x="1854210" y="2013668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3666380" y="874726"/>
            <a:ext cx="1620000" cy="2836650"/>
            <a:chOff x="500034" y="2210340"/>
            <a:chExt cx="1620000" cy="283665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021441" y="360117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17227" y="305495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49918" y="504699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310034" y="2816458"/>
              <a:ext cx="0" cy="1620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857224" y="3630558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856152" y="2219469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49918" y="221034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1786991" y="3625643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785919" y="2214554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79900" y="362645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75686" y="308023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1304114" y="3335086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>
              <a:off x="1299900" y="2477831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579901" y="3083971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2012874" y="3077173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65893" y="2357430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857224" y="27897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64022" y="4310247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1229" y="416441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577390" y="2932590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461653" y="42965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1462718" y="28031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731475" y="41605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1728076" y="293247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1440453" y="2353522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1441547" y="4817586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868949" y="4821494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1150792" y="243143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1456086" y="2440592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800000">
              <a:off x="1151885" y="444733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>
              <a:off x="1457179" y="445648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357422" y="5099465"/>
            <a:ext cx="4290472" cy="472675"/>
            <a:chOff x="626564" y="1844823"/>
            <a:chExt cx="4290472" cy="472675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2771800" y="1844824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657036" y="1844824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657036" y="1952824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917036" y="195282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657036" y="2307599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657036" y="2199599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771800" y="2206812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1871800" y="1844823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1886564" y="1844823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626564" y="1952823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626564" y="1952823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626564" y="2307598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1886564" y="2199598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1871800" y="2206811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057239" y="1952823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272239" y="195804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41239" y="19528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481498" y="1957498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96498" y="19627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265498" y="195749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6" name="Group 157"/>
          <p:cNvGrpSpPr/>
          <p:nvPr/>
        </p:nvGrpSpPr>
        <p:grpSpPr>
          <a:xfrm>
            <a:off x="642910" y="1737286"/>
            <a:ext cx="1370809" cy="2909631"/>
            <a:chOff x="642910" y="1857364"/>
            <a:chExt cx="1370809" cy="2909631"/>
          </a:xfrm>
        </p:grpSpPr>
        <p:grpSp>
          <p:nvGrpSpPr>
            <p:cNvPr id="7" name="Group 196"/>
            <p:cNvGrpSpPr/>
            <p:nvPr/>
          </p:nvGrpSpPr>
          <p:grpSpPr>
            <a:xfrm>
              <a:off x="642910" y="1857364"/>
              <a:ext cx="1370809" cy="2701050"/>
              <a:chOff x="1809682" y="2432606"/>
              <a:chExt cx="1370809" cy="270105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821646" y="4778587"/>
                <a:ext cx="792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>
                <a:off x="2268588" y="4149825"/>
                <a:ext cx="12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H="1">
                <a:off x="2485438" y="2984652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7" name="Straight Connector 156"/>
            <p:cNvCxnSpPr/>
            <p:nvPr/>
          </p:nvCxnSpPr>
          <p:spPr>
            <a:xfrm rot="5400000" flipH="1">
              <a:off x="724011" y="441946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61"/>
          <p:cNvGrpSpPr/>
          <p:nvPr/>
        </p:nvGrpSpPr>
        <p:grpSpPr>
          <a:xfrm>
            <a:off x="2500298" y="1737286"/>
            <a:ext cx="1044000" cy="1090306"/>
            <a:chOff x="2384992" y="1857364"/>
            <a:chExt cx="1044000" cy="1090306"/>
          </a:xfrm>
        </p:grpSpPr>
        <p:grpSp>
          <p:nvGrpSpPr>
            <p:cNvPr id="11" name="Group 52"/>
            <p:cNvGrpSpPr/>
            <p:nvPr/>
          </p:nvGrpSpPr>
          <p:grpSpPr>
            <a:xfrm>
              <a:off x="2487214" y="1857364"/>
              <a:ext cx="766758" cy="1090306"/>
              <a:chOff x="3136900" y="1646286"/>
              <a:chExt cx="766758" cy="109030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10800000">
                <a:off x="3247442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3471658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0800000">
                <a:off x="3253620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10800000" flipH="1">
              <a:off x="2384992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89"/>
          <p:cNvGrpSpPr/>
          <p:nvPr/>
        </p:nvGrpSpPr>
        <p:grpSpPr>
          <a:xfrm>
            <a:off x="5456826" y="1733944"/>
            <a:ext cx="1044000" cy="1090306"/>
            <a:chOff x="5685824" y="1857364"/>
            <a:chExt cx="1044000" cy="1090306"/>
          </a:xfrm>
        </p:grpSpPr>
        <p:grpSp>
          <p:nvGrpSpPr>
            <p:cNvPr id="13" name="Group 53"/>
            <p:cNvGrpSpPr/>
            <p:nvPr/>
          </p:nvGrpSpPr>
          <p:grpSpPr>
            <a:xfrm flipH="1">
              <a:off x="5823008" y="1857364"/>
              <a:ext cx="762340" cy="1090306"/>
              <a:chOff x="3136900" y="1646286"/>
              <a:chExt cx="762340" cy="109030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10800000">
                <a:off x="3231754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>
                <a:off x="3458383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3237932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10800000" flipH="1">
              <a:off x="5685824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8" name="Straight Connector 217"/>
          <p:cNvCxnSpPr/>
          <p:nvPr/>
        </p:nvCxnSpPr>
        <p:spPr>
          <a:xfrm rot="5400000" flipH="1" flipV="1">
            <a:off x="607191" y="4107661"/>
            <a:ext cx="142876" cy="71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cxnSpLocks noChangeAspect="1"/>
          </p:cNvCxnSpPr>
          <p:nvPr/>
        </p:nvCxnSpPr>
        <p:spPr>
          <a:xfrm rot="5400000" flipH="1" flipV="1">
            <a:off x="593482" y="4133400"/>
            <a:ext cx="216000" cy="1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cxnSpLocks noChangeAspect="1"/>
          </p:cNvCxnSpPr>
          <p:nvPr/>
        </p:nvCxnSpPr>
        <p:spPr>
          <a:xfrm rot="5400000" flipH="1" flipV="1">
            <a:off x="583488" y="4162230"/>
            <a:ext cx="28800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cxnSpLocks noChangeAspect="1"/>
          </p:cNvCxnSpPr>
          <p:nvPr/>
        </p:nvCxnSpPr>
        <p:spPr>
          <a:xfrm rot="5400000" flipH="1" flipV="1">
            <a:off x="605080" y="4171230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>
            <a:cxnSpLocks noChangeAspect="1"/>
          </p:cNvCxnSpPr>
          <p:nvPr/>
        </p:nvCxnSpPr>
        <p:spPr>
          <a:xfrm rot="5400000" flipH="1" flipV="1">
            <a:off x="664488" y="4242956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cxnSpLocks noChangeAspect="1"/>
          </p:cNvCxnSpPr>
          <p:nvPr/>
        </p:nvCxnSpPr>
        <p:spPr>
          <a:xfrm rot="5400000" flipH="1" flipV="1">
            <a:off x="741492" y="4317684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cxnSpLocks noChangeAspect="1"/>
          </p:cNvCxnSpPr>
          <p:nvPr/>
        </p:nvCxnSpPr>
        <p:spPr>
          <a:xfrm rot="5400000" flipH="1" flipV="1">
            <a:off x="1263136" y="4112658"/>
            <a:ext cx="108000" cy="5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cxnSpLocks noChangeAspect="1"/>
          </p:cNvCxnSpPr>
          <p:nvPr/>
        </p:nvCxnSpPr>
        <p:spPr>
          <a:xfrm rot="5400000" flipH="1" flipV="1">
            <a:off x="1231002" y="4144230"/>
            <a:ext cx="216000" cy="1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cxnSpLocks noChangeAspect="1"/>
          </p:cNvCxnSpPr>
          <p:nvPr/>
        </p:nvCxnSpPr>
        <p:spPr>
          <a:xfrm rot="5400000" flipH="1" flipV="1">
            <a:off x="1199444" y="4171230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cxnSpLocks noChangeAspect="1"/>
          </p:cNvCxnSpPr>
          <p:nvPr/>
        </p:nvCxnSpPr>
        <p:spPr>
          <a:xfrm rot="5400000" flipH="1" flipV="1">
            <a:off x="1134196" y="3827598"/>
            <a:ext cx="792000" cy="39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cxnSpLocks noChangeAspect="1"/>
          </p:cNvCxnSpPr>
          <p:nvPr/>
        </p:nvCxnSpPr>
        <p:spPr>
          <a:xfrm rot="5400000" flipH="1" flipV="1">
            <a:off x="1215196" y="3902516"/>
            <a:ext cx="684000" cy="34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cxnSpLocks noChangeAspect="1"/>
          </p:cNvCxnSpPr>
          <p:nvPr/>
        </p:nvCxnSpPr>
        <p:spPr>
          <a:xfrm rot="5400000" flipH="1" flipV="1">
            <a:off x="1272294" y="3974432"/>
            <a:ext cx="612000" cy="30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cxnSpLocks noChangeAspect="1"/>
          </p:cNvCxnSpPr>
          <p:nvPr/>
        </p:nvCxnSpPr>
        <p:spPr>
          <a:xfrm rot="5400000" flipH="1" flipV="1">
            <a:off x="1356728" y="4055066"/>
            <a:ext cx="504000" cy="2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>
            <a:cxnSpLocks noChangeAspect="1"/>
          </p:cNvCxnSpPr>
          <p:nvPr/>
        </p:nvCxnSpPr>
        <p:spPr>
          <a:xfrm rot="5400000" flipH="1" flipV="1">
            <a:off x="1454734" y="4148606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cxnSpLocks noChangeAspect="1"/>
          </p:cNvCxnSpPr>
          <p:nvPr/>
        </p:nvCxnSpPr>
        <p:spPr>
          <a:xfrm rot="5400000" flipH="1" flipV="1">
            <a:off x="1517316" y="4215380"/>
            <a:ext cx="28800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cxnSpLocks noChangeAspect="1"/>
          </p:cNvCxnSpPr>
          <p:nvPr/>
        </p:nvCxnSpPr>
        <p:spPr>
          <a:xfrm rot="5400000" flipH="1" flipV="1">
            <a:off x="1615466" y="4278106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>
            <a:cxnSpLocks noChangeAspect="1"/>
          </p:cNvCxnSpPr>
          <p:nvPr/>
        </p:nvCxnSpPr>
        <p:spPr>
          <a:xfrm rot="5400000" flipH="1" flipV="1">
            <a:off x="1669480" y="4278106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cxnSpLocks noChangeAspect="1"/>
          </p:cNvCxnSpPr>
          <p:nvPr/>
        </p:nvCxnSpPr>
        <p:spPr>
          <a:xfrm rot="5400000" flipH="1" flipV="1">
            <a:off x="1722356" y="4278106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cxnSpLocks noChangeAspect="1"/>
          </p:cNvCxnSpPr>
          <p:nvPr/>
        </p:nvCxnSpPr>
        <p:spPr>
          <a:xfrm rot="5400000" flipH="1" flipV="1">
            <a:off x="1781634" y="4313112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cxnSpLocks noChangeAspect="1"/>
          </p:cNvCxnSpPr>
          <p:nvPr/>
        </p:nvCxnSpPr>
        <p:spPr>
          <a:xfrm rot="5400000" flipH="1" flipV="1">
            <a:off x="1134196" y="3724156"/>
            <a:ext cx="792000" cy="39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cxnSpLocks noChangeAspect="1"/>
          </p:cNvCxnSpPr>
          <p:nvPr/>
        </p:nvCxnSpPr>
        <p:spPr>
          <a:xfrm rot="5400000" flipH="1" flipV="1">
            <a:off x="1300768" y="3566818"/>
            <a:ext cx="576000" cy="2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cxnSpLocks noChangeAspect="1"/>
          </p:cNvCxnSpPr>
          <p:nvPr/>
        </p:nvCxnSpPr>
        <p:spPr>
          <a:xfrm rot="5400000" flipH="1" flipV="1">
            <a:off x="1303016" y="3478702"/>
            <a:ext cx="576000" cy="2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cxnSpLocks noChangeAspect="1"/>
          </p:cNvCxnSpPr>
          <p:nvPr/>
        </p:nvCxnSpPr>
        <p:spPr>
          <a:xfrm rot="5400000" flipH="1" flipV="1">
            <a:off x="1296196" y="3402692"/>
            <a:ext cx="576000" cy="2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>
            <a:cxnSpLocks noChangeAspect="1"/>
          </p:cNvCxnSpPr>
          <p:nvPr/>
        </p:nvCxnSpPr>
        <p:spPr>
          <a:xfrm rot="5400000" flipH="1" flipV="1">
            <a:off x="1298444" y="3314680"/>
            <a:ext cx="576000" cy="2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cxnSpLocks noChangeAspect="1"/>
          </p:cNvCxnSpPr>
          <p:nvPr/>
        </p:nvCxnSpPr>
        <p:spPr>
          <a:xfrm rot="5400000" flipH="1" flipV="1">
            <a:off x="1298444" y="3212952"/>
            <a:ext cx="576000" cy="2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cxnSpLocks noChangeAspect="1"/>
          </p:cNvCxnSpPr>
          <p:nvPr/>
        </p:nvCxnSpPr>
        <p:spPr>
          <a:xfrm rot="5400000" flipH="1" flipV="1">
            <a:off x="1298444" y="3126084"/>
            <a:ext cx="576000" cy="2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cxnSpLocks noChangeAspect="1"/>
          </p:cNvCxnSpPr>
          <p:nvPr/>
        </p:nvCxnSpPr>
        <p:spPr>
          <a:xfrm rot="5400000" flipH="1" flipV="1">
            <a:off x="1298444" y="3038072"/>
            <a:ext cx="576000" cy="28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cxnSpLocks noChangeAspect="1"/>
          </p:cNvCxnSpPr>
          <p:nvPr/>
        </p:nvCxnSpPr>
        <p:spPr>
          <a:xfrm rot="5400000" flipH="1" flipV="1">
            <a:off x="1229892" y="2720954"/>
            <a:ext cx="864000" cy="43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cxnSpLocks noChangeAspect="1"/>
          </p:cNvCxnSpPr>
          <p:nvPr/>
        </p:nvCxnSpPr>
        <p:spPr>
          <a:xfrm rot="5400000" flipH="1" flipV="1">
            <a:off x="1240496" y="2698306"/>
            <a:ext cx="792000" cy="39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>
            <a:cxnSpLocks noChangeAspect="1"/>
          </p:cNvCxnSpPr>
          <p:nvPr/>
        </p:nvCxnSpPr>
        <p:spPr>
          <a:xfrm rot="5400000" flipH="1" flipV="1">
            <a:off x="1277490" y="2666734"/>
            <a:ext cx="684000" cy="34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cxnSpLocks noChangeAspect="1"/>
          </p:cNvCxnSpPr>
          <p:nvPr/>
        </p:nvCxnSpPr>
        <p:spPr>
          <a:xfrm rot="5400000" flipH="1" flipV="1">
            <a:off x="1281198" y="2653306"/>
            <a:ext cx="612000" cy="30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>
            <a:cxnSpLocks noChangeAspect="1"/>
          </p:cNvCxnSpPr>
          <p:nvPr/>
        </p:nvCxnSpPr>
        <p:spPr>
          <a:xfrm rot="5400000" flipH="1" flipV="1">
            <a:off x="1317294" y="2626306"/>
            <a:ext cx="504000" cy="25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>
            <a:cxnSpLocks noChangeAspect="1"/>
          </p:cNvCxnSpPr>
          <p:nvPr/>
        </p:nvCxnSpPr>
        <p:spPr>
          <a:xfrm rot="5400000" flipH="1" flipV="1">
            <a:off x="1331010" y="2606592"/>
            <a:ext cx="43200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>
            <a:cxnSpLocks noChangeAspect="1"/>
          </p:cNvCxnSpPr>
          <p:nvPr/>
        </p:nvCxnSpPr>
        <p:spPr>
          <a:xfrm rot="5400000" flipH="1" flipV="1">
            <a:off x="1368038" y="2576734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cxnSpLocks noChangeAspect="1"/>
          </p:cNvCxnSpPr>
          <p:nvPr/>
        </p:nvCxnSpPr>
        <p:spPr>
          <a:xfrm rot="5400000" flipH="1" flipV="1">
            <a:off x="1378032" y="2558734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cxnSpLocks noChangeAspect="1"/>
          </p:cNvCxnSpPr>
          <p:nvPr/>
        </p:nvCxnSpPr>
        <p:spPr>
          <a:xfrm rot="5400000" flipH="1" flipV="1">
            <a:off x="1415026" y="2540878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cxnSpLocks noChangeAspect="1"/>
          </p:cNvCxnSpPr>
          <p:nvPr/>
        </p:nvCxnSpPr>
        <p:spPr>
          <a:xfrm rot="5400000" flipH="1" flipV="1">
            <a:off x="1427878" y="2518306"/>
            <a:ext cx="72000" cy="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>
            <a:cxnSpLocks noChangeAspect="1"/>
          </p:cNvCxnSpPr>
          <p:nvPr/>
        </p:nvCxnSpPr>
        <p:spPr>
          <a:xfrm rot="5400000" flipH="1" flipV="1">
            <a:off x="1716934" y="2616456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cxnSpLocks noChangeAspect="1"/>
          </p:cNvCxnSpPr>
          <p:nvPr/>
        </p:nvCxnSpPr>
        <p:spPr>
          <a:xfrm rot="5400000" flipH="1" flipV="1">
            <a:off x="1776918" y="2679038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cxnSpLocks noChangeAspect="1"/>
          </p:cNvCxnSpPr>
          <p:nvPr/>
        </p:nvCxnSpPr>
        <p:spPr>
          <a:xfrm rot="5400000" flipH="1" flipV="1">
            <a:off x="1856506" y="2755480"/>
            <a:ext cx="72000" cy="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>
            <a:cxnSpLocks noChangeAspect="1"/>
          </p:cNvCxnSpPr>
          <p:nvPr/>
        </p:nvCxnSpPr>
        <p:spPr>
          <a:xfrm rot="5400000" flipH="1" flipV="1">
            <a:off x="1437022" y="1759920"/>
            <a:ext cx="72000" cy="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>
            <a:cxnSpLocks noChangeAspect="1"/>
          </p:cNvCxnSpPr>
          <p:nvPr/>
        </p:nvCxnSpPr>
        <p:spPr>
          <a:xfrm rot="5400000" flipH="1" flipV="1">
            <a:off x="1423594" y="1785350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>
            <a:cxnSpLocks noChangeAspect="1"/>
          </p:cNvCxnSpPr>
          <p:nvPr/>
        </p:nvCxnSpPr>
        <p:spPr>
          <a:xfrm rot="5400000" flipH="1" flipV="1">
            <a:off x="1392310" y="1809492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>
            <a:cxnSpLocks noChangeAspect="1"/>
          </p:cNvCxnSpPr>
          <p:nvPr/>
        </p:nvCxnSpPr>
        <p:spPr>
          <a:xfrm rot="5400000" flipH="1" flipV="1">
            <a:off x="1387738" y="1829239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>
            <a:cxnSpLocks noChangeAspect="1"/>
          </p:cNvCxnSpPr>
          <p:nvPr/>
        </p:nvCxnSpPr>
        <p:spPr>
          <a:xfrm rot="5400000" flipH="1" flipV="1">
            <a:off x="1437454" y="1825778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>
            <a:cxnSpLocks noChangeAspect="1"/>
          </p:cNvCxnSpPr>
          <p:nvPr/>
        </p:nvCxnSpPr>
        <p:spPr>
          <a:xfrm rot="5400000" flipH="1" flipV="1">
            <a:off x="1490604" y="1818349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cxnSpLocks noChangeAspect="1"/>
          </p:cNvCxnSpPr>
          <p:nvPr/>
        </p:nvCxnSpPr>
        <p:spPr>
          <a:xfrm rot="5400000" flipH="1" flipV="1">
            <a:off x="1538346" y="1828677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>
            <a:cxnSpLocks noChangeAspect="1"/>
          </p:cNvCxnSpPr>
          <p:nvPr/>
        </p:nvCxnSpPr>
        <p:spPr>
          <a:xfrm rot="5400000" flipH="1" flipV="1">
            <a:off x="1594046" y="1824105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>
            <a:cxnSpLocks noChangeAspect="1"/>
          </p:cNvCxnSpPr>
          <p:nvPr/>
        </p:nvCxnSpPr>
        <p:spPr>
          <a:xfrm rot="5400000" flipH="1" flipV="1">
            <a:off x="1642624" y="1825778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cxnSpLocks noChangeAspect="1"/>
          </p:cNvCxnSpPr>
          <p:nvPr/>
        </p:nvCxnSpPr>
        <p:spPr>
          <a:xfrm rot="5400000" flipH="1" flipV="1">
            <a:off x="1721505" y="1867214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>
            <a:cxnSpLocks noChangeAspect="1"/>
          </p:cNvCxnSpPr>
          <p:nvPr/>
        </p:nvCxnSpPr>
        <p:spPr>
          <a:xfrm rot="5400000" flipH="1" flipV="1">
            <a:off x="1794774" y="1946894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cxnSpLocks noChangeAspect="1"/>
          </p:cNvCxnSpPr>
          <p:nvPr/>
        </p:nvCxnSpPr>
        <p:spPr>
          <a:xfrm rot="5400000" flipH="1" flipV="1">
            <a:off x="1854210" y="2013668"/>
            <a:ext cx="72000" cy="3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8" name="Group 161"/>
          <p:cNvGrpSpPr/>
          <p:nvPr/>
        </p:nvGrpSpPr>
        <p:grpSpPr>
          <a:xfrm>
            <a:off x="2500298" y="1736838"/>
            <a:ext cx="1044000" cy="1092070"/>
            <a:chOff x="2384992" y="1857364"/>
            <a:chExt cx="1044000" cy="1092070"/>
          </a:xfrm>
        </p:grpSpPr>
        <p:grpSp>
          <p:nvGrpSpPr>
            <p:cNvPr id="379" name="Group 52"/>
            <p:cNvGrpSpPr/>
            <p:nvPr/>
          </p:nvGrpSpPr>
          <p:grpSpPr>
            <a:xfrm>
              <a:off x="2487214" y="1857364"/>
              <a:ext cx="766758" cy="1092070"/>
              <a:chOff x="3136900" y="1646286"/>
              <a:chExt cx="766758" cy="1092070"/>
            </a:xfrm>
          </p:grpSpPr>
          <p:cxnSp>
            <p:nvCxnSpPr>
              <p:cNvPr id="381" name="Straight Connector 380"/>
              <p:cNvCxnSpPr/>
              <p:nvPr/>
            </p:nvCxnSpPr>
            <p:spPr>
              <a:xfrm rot="10800000">
                <a:off x="3247442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>
                <a:off x="3471658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10800000">
                <a:off x="3253620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5400000">
                <a:off x="3181109" y="1709286"/>
                <a:ext cx="12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rot="5400000">
                <a:off x="3181110" y="2675356"/>
                <a:ext cx="12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/>
              <p:cNvCxnSpPr/>
              <p:nvPr/>
            </p:nvCxnSpPr>
            <p:spPr>
              <a:xfrm rot="16200000" flipV="1">
                <a:off x="3518034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0" name="Straight Connector 379"/>
            <p:cNvCxnSpPr/>
            <p:nvPr/>
          </p:nvCxnSpPr>
          <p:spPr>
            <a:xfrm rot="10800000" flipH="1">
              <a:off x="2384992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2" name="Straight Connector 391"/>
          <p:cNvCxnSpPr>
            <a:cxnSpLocks noChangeAspect="1"/>
          </p:cNvCxnSpPr>
          <p:nvPr/>
        </p:nvCxnSpPr>
        <p:spPr>
          <a:xfrm flipV="1">
            <a:off x="2609812" y="1736839"/>
            <a:ext cx="72000" cy="365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Straight Connector 394"/>
          <p:cNvCxnSpPr>
            <a:cxnSpLocks noChangeAspect="1"/>
          </p:cNvCxnSpPr>
          <p:nvPr/>
        </p:nvCxnSpPr>
        <p:spPr>
          <a:xfrm flipV="1">
            <a:off x="2609812" y="1749138"/>
            <a:ext cx="108000" cy="548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>
            <a:cxnSpLocks noChangeAspect="1"/>
          </p:cNvCxnSpPr>
          <p:nvPr/>
        </p:nvCxnSpPr>
        <p:spPr>
          <a:xfrm flipV="1">
            <a:off x="2604536" y="1783676"/>
            <a:ext cx="108000" cy="548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>
            <a:cxnSpLocks noChangeAspect="1"/>
          </p:cNvCxnSpPr>
          <p:nvPr/>
        </p:nvCxnSpPr>
        <p:spPr>
          <a:xfrm flipV="1">
            <a:off x="2604536" y="1816476"/>
            <a:ext cx="108000" cy="548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>
            <a:cxnSpLocks noChangeAspect="1"/>
          </p:cNvCxnSpPr>
          <p:nvPr/>
        </p:nvCxnSpPr>
        <p:spPr>
          <a:xfrm flipV="1">
            <a:off x="2606274" y="1849276"/>
            <a:ext cx="108000" cy="548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>
            <a:cxnSpLocks noChangeAspect="1"/>
          </p:cNvCxnSpPr>
          <p:nvPr/>
        </p:nvCxnSpPr>
        <p:spPr>
          <a:xfrm flipV="1">
            <a:off x="2610374" y="18592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>
            <a:cxnSpLocks noChangeAspect="1"/>
          </p:cNvCxnSpPr>
          <p:nvPr/>
        </p:nvCxnSpPr>
        <p:spPr>
          <a:xfrm flipV="1">
            <a:off x="2663674" y="18633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cxnSpLocks noChangeAspect="1"/>
          </p:cNvCxnSpPr>
          <p:nvPr/>
        </p:nvCxnSpPr>
        <p:spPr>
          <a:xfrm flipV="1">
            <a:off x="2722812" y="18633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>
            <a:cxnSpLocks noChangeAspect="1"/>
          </p:cNvCxnSpPr>
          <p:nvPr/>
        </p:nvCxnSpPr>
        <p:spPr>
          <a:xfrm flipV="1">
            <a:off x="2776112" y="18674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cxnSpLocks noChangeAspect="1"/>
          </p:cNvCxnSpPr>
          <p:nvPr/>
        </p:nvCxnSpPr>
        <p:spPr>
          <a:xfrm flipV="1">
            <a:off x="2854002" y="18592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cxnSpLocks noChangeAspect="1"/>
          </p:cNvCxnSpPr>
          <p:nvPr/>
        </p:nvCxnSpPr>
        <p:spPr>
          <a:xfrm flipV="1">
            <a:off x="2907302" y="18633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>
            <a:cxnSpLocks noChangeAspect="1"/>
          </p:cNvCxnSpPr>
          <p:nvPr/>
        </p:nvCxnSpPr>
        <p:spPr>
          <a:xfrm flipV="1">
            <a:off x="2966440" y="18633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>
            <a:cxnSpLocks noChangeAspect="1"/>
          </p:cNvCxnSpPr>
          <p:nvPr/>
        </p:nvCxnSpPr>
        <p:spPr>
          <a:xfrm flipV="1">
            <a:off x="3019740" y="18674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cxnSpLocks noChangeAspect="1"/>
          </p:cNvCxnSpPr>
          <p:nvPr/>
        </p:nvCxnSpPr>
        <p:spPr>
          <a:xfrm flipV="1">
            <a:off x="3097016" y="18592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Straight Connector 407"/>
          <p:cNvCxnSpPr>
            <a:cxnSpLocks noChangeAspect="1"/>
          </p:cNvCxnSpPr>
          <p:nvPr/>
        </p:nvCxnSpPr>
        <p:spPr>
          <a:xfrm flipV="1">
            <a:off x="3150316" y="18633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>
            <a:cxnSpLocks noChangeAspect="1"/>
          </p:cNvCxnSpPr>
          <p:nvPr/>
        </p:nvCxnSpPr>
        <p:spPr>
          <a:xfrm flipV="1">
            <a:off x="3209454" y="1863314"/>
            <a:ext cx="144000" cy="731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Straight Connector 409"/>
          <p:cNvCxnSpPr>
            <a:cxnSpLocks noChangeAspect="1"/>
          </p:cNvCxnSpPr>
          <p:nvPr/>
        </p:nvCxnSpPr>
        <p:spPr>
          <a:xfrm flipV="1">
            <a:off x="3266854" y="1884001"/>
            <a:ext cx="108000" cy="548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Straight Connector 410"/>
          <p:cNvCxnSpPr>
            <a:cxnSpLocks noChangeAspect="1"/>
          </p:cNvCxnSpPr>
          <p:nvPr/>
        </p:nvCxnSpPr>
        <p:spPr>
          <a:xfrm flipV="1">
            <a:off x="2634974" y="2769770"/>
            <a:ext cx="72000" cy="365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/>
          <p:cNvCxnSpPr>
            <a:cxnSpLocks noChangeAspect="1"/>
          </p:cNvCxnSpPr>
          <p:nvPr/>
        </p:nvCxnSpPr>
        <p:spPr>
          <a:xfrm flipV="1">
            <a:off x="2604536" y="2736970"/>
            <a:ext cx="108000" cy="548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/>
          <p:cNvCxnSpPr>
            <a:cxnSpLocks noChangeAspect="1"/>
          </p:cNvCxnSpPr>
          <p:nvPr/>
        </p:nvCxnSpPr>
        <p:spPr>
          <a:xfrm flipV="1">
            <a:off x="2601612" y="2598194"/>
            <a:ext cx="72000" cy="365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>
            <a:cxnSpLocks noChangeAspect="1"/>
          </p:cNvCxnSpPr>
          <p:nvPr/>
        </p:nvCxnSpPr>
        <p:spPr>
          <a:xfrm flipV="1">
            <a:off x="2602174" y="2594094"/>
            <a:ext cx="144000" cy="7313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>
            <a:cxnSpLocks noChangeAspect="1"/>
          </p:cNvCxnSpPr>
          <p:nvPr/>
        </p:nvCxnSpPr>
        <p:spPr>
          <a:xfrm flipV="1">
            <a:off x="2602174" y="2594094"/>
            <a:ext cx="216000" cy="1097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/>
          <p:cNvCxnSpPr>
            <a:cxnSpLocks noChangeAspect="1"/>
          </p:cNvCxnSpPr>
          <p:nvPr/>
        </p:nvCxnSpPr>
        <p:spPr>
          <a:xfrm flipV="1">
            <a:off x="2610374" y="2602294"/>
            <a:ext cx="252000" cy="1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/>
          <p:cNvCxnSpPr>
            <a:cxnSpLocks noChangeAspect="1"/>
          </p:cNvCxnSpPr>
          <p:nvPr/>
        </p:nvCxnSpPr>
        <p:spPr>
          <a:xfrm flipV="1">
            <a:off x="2610374" y="2598194"/>
            <a:ext cx="324000" cy="1645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/>
          <p:cNvCxnSpPr>
            <a:cxnSpLocks noChangeAspect="1"/>
          </p:cNvCxnSpPr>
          <p:nvPr/>
        </p:nvCxnSpPr>
        <p:spPr>
          <a:xfrm flipV="1">
            <a:off x="2799864" y="2606394"/>
            <a:ext cx="180000" cy="91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/>
          <p:cNvCxnSpPr>
            <a:cxnSpLocks noChangeAspect="1"/>
          </p:cNvCxnSpPr>
          <p:nvPr/>
        </p:nvCxnSpPr>
        <p:spPr>
          <a:xfrm flipV="1">
            <a:off x="2853388" y="2610494"/>
            <a:ext cx="180000" cy="91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/>
          <p:cNvCxnSpPr>
            <a:cxnSpLocks noChangeAspect="1"/>
          </p:cNvCxnSpPr>
          <p:nvPr/>
        </p:nvCxnSpPr>
        <p:spPr>
          <a:xfrm flipV="1">
            <a:off x="2927664" y="2606394"/>
            <a:ext cx="180000" cy="91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/>
          <p:cNvCxnSpPr>
            <a:cxnSpLocks noChangeAspect="1"/>
          </p:cNvCxnSpPr>
          <p:nvPr/>
        </p:nvCxnSpPr>
        <p:spPr>
          <a:xfrm flipV="1">
            <a:off x="2985288" y="2610494"/>
            <a:ext cx="180000" cy="91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/>
          <p:cNvCxnSpPr>
            <a:cxnSpLocks noChangeAspect="1"/>
          </p:cNvCxnSpPr>
          <p:nvPr/>
        </p:nvCxnSpPr>
        <p:spPr>
          <a:xfrm flipV="1">
            <a:off x="3055368" y="2606394"/>
            <a:ext cx="180000" cy="91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/>
          <p:cNvCxnSpPr>
            <a:cxnSpLocks noChangeAspect="1"/>
          </p:cNvCxnSpPr>
          <p:nvPr/>
        </p:nvCxnSpPr>
        <p:spPr>
          <a:xfrm flipV="1">
            <a:off x="3121192" y="2606394"/>
            <a:ext cx="180000" cy="91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/>
          <p:cNvCxnSpPr>
            <a:cxnSpLocks noChangeAspect="1"/>
          </p:cNvCxnSpPr>
          <p:nvPr/>
        </p:nvCxnSpPr>
        <p:spPr>
          <a:xfrm flipV="1">
            <a:off x="3187268" y="2610494"/>
            <a:ext cx="180000" cy="91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Connector 438"/>
          <p:cNvCxnSpPr>
            <a:cxnSpLocks noChangeAspect="1"/>
          </p:cNvCxnSpPr>
          <p:nvPr/>
        </p:nvCxnSpPr>
        <p:spPr>
          <a:xfrm flipV="1">
            <a:off x="3265392" y="2645218"/>
            <a:ext cx="108000" cy="548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/>
          <p:cNvCxnSpPr>
            <a:cxnSpLocks noChangeAspect="1"/>
          </p:cNvCxnSpPr>
          <p:nvPr/>
        </p:nvCxnSpPr>
        <p:spPr>
          <a:xfrm flipV="1">
            <a:off x="3328854" y="2686032"/>
            <a:ext cx="36000" cy="182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1" name="Group 440"/>
          <p:cNvGrpSpPr/>
          <p:nvPr/>
        </p:nvGrpSpPr>
        <p:grpSpPr>
          <a:xfrm flipH="1">
            <a:off x="5411950" y="1735686"/>
            <a:ext cx="1044000" cy="1092070"/>
            <a:chOff x="714348" y="4857760"/>
            <a:chExt cx="1044000" cy="1092070"/>
          </a:xfrm>
        </p:grpSpPr>
        <p:grpSp>
          <p:nvGrpSpPr>
            <p:cNvPr id="442" name="Group 161"/>
            <p:cNvGrpSpPr/>
            <p:nvPr/>
          </p:nvGrpSpPr>
          <p:grpSpPr>
            <a:xfrm>
              <a:off x="714348" y="4857760"/>
              <a:ext cx="1044000" cy="1092070"/>
              <a:chOff x="2384992" y="1857364"/>
              <a:chExt cx="1044000" cy="1092070"/>
            </a:xfrm>
          </p:grpSpPr>
          <p:grpSp>
            <p:nvGrpSpPr>
              <p:cNvPr id="476" name="Group 52"/>
              <p:cNvGrpSpPr/>
              <p:nvPr/>
            </p:nvGrpSpPr>
            <p:grpSpPr>
              <a:xfrm>
                <a:off x="2487214" y="1857364"/>
                <a:ext cx="766758" cy="1092070"/>
                <a:chOff x="3136900" y="1646286"/>
                <a:chExt cx="766758" cy="1092070"/>
              </a:xfrm>
            </p:grpSpPr>
            <p:cxnSp>
              <p:nvCxnSpPr>
                <p:cNvPr id="478" name="Straight Connector 477"/>
                <p:cNvCxnSpPr/>
                <p:nvPr/>
              </p:nvCxnSpPr>
              <p:spPr>
                <a:xfrm rot="10800000">
                  <a:off x="3247442" y="2621706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 rot="16200000">
                  <a:off x="3471658" y="2190314"/>
                  <a:ext cx="86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 rot="10800000">
                  <a:off x="3253620" y="1764450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 rot="5400000">
                  <a:off x="3181109" y="170928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Straight Connector 481"/>
                <p:cNvCxnSpPr/>
                <p:nvPr/>
              </p:nvCxnSpPr>
              <p:spPr>
                <a:xfrm rot="5400000">
                  <a:off x="3181110" y="267535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Straight Connector 482"/>
                <p:cNvCxnSpPr/>
                <p:nvPr/>
              </p:nvCxnSpPr>
              <p:spPr>
                <a:xfrm rot="10800000">
                  <a:off x="3138840" y="1649186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Straight Connector 483"/>
                <p:cNvCxnSpPr/>
                <p:nvPr/>
              </p:nvCxnSpPr>
              <p:spPr>
                <a:xfrm rot="10800000">
                  <a:off x="3136900" y="2729960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Straight Connector 484"/>
                <p:cNvCxnSpPr/>
                <p:nvPr/>
              </p:nvCxnSpPr>
              <p:spPr>
                <a:xfrm rot="5400000">
                  <a:off x="2871908" y="1919186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Straight Connector 485"/>
                <p:cNvCxnSpPr/>
                <p:nvPr/>
              </p:nvCxnSpPr>
              <p:spPr>
                <a:xfrm rot="5400000">
                  <a:off x="2871909" y="2466592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Straight Connector 486"/>
                <p:cNvCxnSpPr/>
                <p:nvPr/>
              </p:nvCxnSpPr>
              <p:spPr>
                <a:xfrm rot="16200000" flipV="1">
                  <a:off x="3518034" y="1479364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Connector 487"/>
                <p:cNvCxnSpPr/>
                <p:nvPr/>
              </p:nvCxnSpPr>
              <p:spPr>
                <a:xfrm rot="16200000" flipV="1">
                  <a:off x="3516840" y="2131511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7" name="Straight Connector 476"/>
              <p:cNvCxnSpPr/>
              <p:nvPr/>
            </p:nvCxnSpPr>
            <p:spPr>
              <a:xfrm rot="10800000" flipH="1">
                <a:off x="2384992" y="2406070"/>
                <a:ext cx="10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3" name="Straight Connector 442"/>
            <p:cNvCxnSpPr>
              <a:cxnSpLocks noChangeAspect="1"/>
            </p:cNvCxnSpPr>
            <p:nvPr/>
          </p:nvCxnSpPr>
          <p:spPr>
            <a:xfrm flipV="1">
              <a:off x="823862" y="4857761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>
              <a:cxnSpLocks noChangeAspect="1"/>
            </p:cNvCxnSpPr>
            <p:nvPr/>
          </p:nvCxnSpPr>
          <p:spPr>
            <a:xfrm flipV="1">
              <a:off x="823862" y="4870060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>
              <a:cxnSpLocks noChangeAspect="1"/>
            </p:cNvCxnSpPr>
            <p:nvPr/>
          </p:nvCxnSpPr>
          <p:spPr>
            <a:xfrm flipV="1">
              <a:off x="818586" y="49045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>
              <a:cxnSpLocks noChangeAspect="1"/>
            </p:cNvCxnSpPr>
            <p:nvPr/>
          </p:nvCxnSpPr>
          <p:spPr>
            <a:xfrm flipV="1">
              <a:off x="818586" y="49373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>
              <a:cxnSpLocks noChangeAspect="1"/>
            </p:cNvCxnSpPr>
            <p:nvPr/>
          </p:nvCxnSpPr>
          <p:spPr>
            <a:xfrm flipV="1">
              <a:off x="820324" y="49701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>
              <a:cxnSpLocks noChangeAspect="1"/>
            </p:cNvCxnSpPr>
            <p:nvPr/>
          </p:nvCxnSpPr>
          <p:spPr>
            <a:xfrm flipV="1">
              <a:off x="824424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>
              <a:cxnSpLocks noChangeAspect="1"/>
            </p:cNvCxnSpPr>
            <p:nvPr/>
          </p:nvCxnSpPr>
          <p:spPr>
            <a:xfrm flipV="1">
              <a:off x="877724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>
              <a:cxnSpLocks noChangeAspect="1"/>
            </p:cNvCxnSpPr>
            <p:nvPr/>
          </p:nvCxnSpPr>
          <p:spPr>
            <a:xfrm flipV="1">
              <a:off x="936862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>
              <a:cxnSpLocks noChangeAspect="1"/>
            </p:cNvCxnSpPr>
            <p:nvPr/>
          </p:nvCxnSpPr>
          <p:spPr>
            <a:xfrm flipV="1">
              <a:off x="990162" y="49883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>
              <a:cxnSpLocks noChangeAspect="1"/>
            </p:cNvCxnSpPr>
            <p:nvPr/>
          </p:nvCxnSpPr>
          <p:spPr>
            <a:xfrm flipV="1">
              <a:off x="1068052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>
              <a:cxnSpLocks noChangeAspect="1"/>
            </p:cNvCxnSpPr>
            <p:nvPr/>
          </p:nvCxnSpPr>
          <p:spPr>
            <a:xfrm flipV="1">
              <a:off x="1121352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>
              <a:cxnSpLocks noChangeAspect="1"/>
            </p:cNvCxnSpPr>
            <p:nvPr/>
          </p:nvCxnSpPr>
          <p:spPr>
            <a:xfrm flipV="1">
              <a:off x="1180490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>
              <a:cxnSpLocks noChangeAspect="1"/>
            </p:cNvCxnSpPr>
            <p:nvPr/>
          </p:nvCxnSpPr>
          <p:spPr>
            <a:xfrm flipV="1">
              <a:off x="1233790" y="49883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>
              <a:cxnSpLocks noChangeAspect="1"/>
            </p:cNvCxnSpPr>
            <p:nvPr/>
          </p:nvCxnSpPr>
          <p:spPr>
            <a:xfrm flipV="1">
              <a:off x="1311066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>
              <a:cxnSpLocks noChangeAspect="1"/>
            </p:cNvCxnSpPr>
            <p:nvPr/>
          </p:nvCxnSpPr>
          <p:spPr>
            <a:xfrm flipV="1">
              <a:off x="1364366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>
              <a:cxnSpLocks noChangeAspect="1"/>
            </p:cNvCxnSpPr>
            <p:nvPr/>
          </p:nvCxnSpPr>
          <p:spPr>
            <a:xfrm flipV="1">
              <a:off x="1423504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>
              <a:cxnSpLocks noChangeAspect="1"/>
            </p:cNvCxnSpPr>
            <p:nvPr/>
          </p:nvCxnSpPr>
          <p:spPr>
            <a:xfrm flipV="1">
              <a:off x="1480904" y="5004923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>
              <a:cxnSpLocks noChangeAspect="1"/>
            </p:cNvCxnSpPr>
            <p:nvPr/>
          </p:nvCxnSpPr>
          <p:spPr>
            <a:xfrm flipV="1">
              <a:off x="849024" y="5890692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>
              <a:cxnSpLocks noChangeAspect="1"/>
            </p:cNvCxnSpPr>
            <p:nvPr/>
          </p:nvCxnSpPr>
          <p:spPr>
            <a:xfrm flipV="1">
              <a:off x="818586" y="5857892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>
              <a:cxnSpLocks noChangeAspect="1"/>
            </p:cNvCxnSpPr>
            <p:nvPr/>
          </p:nvCxnSpPr>
          <p:spPr>
            <a:xfrm flipV="1">
              <a:off x="815662" y="5719116"/>
              <a:ext cx="72000" cy="365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>
              <a:cxnSpLocks noChangeAspect="1"/>
            </p:cNvCxnSpPr>
            <p:nvPr/>
          </p:nvCxnSpPr>
          <p:spPr>
            <a:xfrm flipV="1">
              <a:off x="816224" y="5715016"/>
              <a:ext cx="144000" cy="731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>
              <a:cxnSpLocks noChangeAspect="1"/>
            </p:cNvCxnSpPr>
            <p:nvPr/>
          </p:nvCxnSpPr>
          <p:spPr>
            <a:xfrm flipV="1">
              <a:off x="816224" y="5715016"/>
              <a:ext cx="216000" cy="1097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>
              <a:cxnSpLocks noChangeAspect="1"/>
            </p:cNvCxnSpPr>
            <p:nvPr/>
          </p:nvCxnSpPr>
          <p:spPr>
            <a:xfrm flipV="1">
              <a:off x="824424" y="5723216"/>
              <a:ext cx="252000" cy="127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>
              <a:cxnSpLocks noChangeAspect="1"/>
            </p:cNvCxnSpPr>
            <p:nvPr/>
          </p:nvCxnSpPr>
          <p:spPr>
            <a:xfrm flipV="1">
              <a:off x="824424" y="5719116"/>
              <a:ext cx="324000" cy="1645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>
              <a:cxnSpLocks noChangeAspect="1"/>
            </p:cNvCxnSpPr>
            <p:nvPr/>
          </p:nvCxnSpPr>
          <p:spPr>
            <a:xfrm flipV="1">
              <a:off x="1013914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>
              <a:cxnSpLocks noChangeAspect="1"/>
            </p:cNvCxnSpPr>
            <p:nvPr/>
          </p:nvCxnSpPr>
          <p:spPr>
            <a:xfrm flipV="1">
              <a:off x="106743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>
              <a:cxnSpLocks noChangeAspect="1"/>
            </p:cNvCxnSpPr>
            <p:nvPr/>
          </p:nvCxnSpPr>
          <p:spPr>
            <a:xfrm flipV="1">
              <a:off x="1141714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>
              <a:cxnSpLocks noChangeAspect="1"/>
            </p:cNvCxnSpPr>
            <p:nvPr/>
          </p:nvCxnSpPr>
          <p:spPr>
            <a:xfrm flipV="1">
              <a:off x="119933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>
              <a:cxnSpLocks noChangeAspect="1"/>
            </p:cNvCxnSpPr>
            <p:nvPr/>
          </p:nvCxnSpPr>
          <p:spPr>
            <a:xfrm flipV="1">
              <a:off x="1269418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>
              <a:cxnSpLocks noChangeAspect="1"/>
            </p:cNvCxnSpPr>
            <p:nvPr/>
          </p:nvCxnSpPr>
          <p:spPr>
            <a:xfrm flipV="1">
              <a:off x="1335242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>
              <a:cxnSpLocks noChangeAspect="1"/>
            </p:cNvCxnSpPr>
            <p:nvPr/>
          </p:nvCxnSpPr>
          <p:spPr>
            <a:xfrm flipV="1">
              <a:off x="140131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>
              <a:cxnSpLocks noChangeAspect="1"/>
            </p:cNvCxnSpPr>
            <p:nvPr/>
          </p:nvCxnSpPr>
          <p:spPr>
            <a:xfrm flipV="1">
              <a:off x="1479442" y="5766140"/>
              <a:ext cx="108000" cy="54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>
              <a:cxnSpLocks noChangeAspect="1"/>
            </p:cNvCxnSpPr>
            <p:nvPr/>
          </p:nvCxnSpPr>
          <p:spPr>
            <a:xfrm flipV="1">
              <a:off x="1542904" y="5806954"/>
              <a:ext cx="36000" cy="182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0" name="Group 529"/>
          <p:cNvGrpSpPr/>
          <p:nvPr/>
        </p:nvGrpSpPr>
        <p:grpSpPr>
          <a:xfrm>
            <a:off x="3672348" y="867280"/>
            <a:ext cx="1620000" cy="2849086"/>
            <a:chOff x="500034" y="2197904"/>
            <a:chExt cx="1620000" cy="2849086"/>
          </a:xfrm>
        </p:grpSpPr>
        <p:cxnSp>
          <p:nvCxnSpPr>
            <p:cNvPr id="533" name="Straight Connector 532"/>
            <p:cNvCxnSpPr/>
            <p:nvPr/>
          </p:nvCxnSpPr>
          <p:spPr>
            <a:xfrm>
              <a:off x="849918" y="504699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 rot="5400000">
              <a:off x="1310034" y="2816458"/>
              <a:ext cx="0" cy="1620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 rot="10800000">
              <a:off x="857224" y="4314558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 rot="10800000">
              <a:off x="856152" y="2204588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Straight Connector 536"/>
            <p:cNvCxnSpPr/>
            <p:nvPr/>
          </p:nvCxnSpPr>
          <p:spPr>
            <a:xfrm>
              <a:off x="849918" y="221034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Straight Connector 537"/>
            <p:cNvCxnSpPr/>
            <p:nvPr/>
          </p:nvCxnSpPr>
          <p:spPr>
            <a:xfrm rot="10800000">
              <a:off x="1786991" y="4283371"/>
              <a:ext cx="0" cy="756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9" name="Straight Connector 538"/>
            <p:cNvCxnSpPr/>
            <p:nvPr/>
          </p:nvCxnSpPr>
          <p:spPr>
            <a:xfrm rot="10800000">
              <a:off x="1785919" y="2197904"/>
              <a:ext cx="0" cy="756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Straight Connector 539"/>
            <p:cNvCxnSpPr/>
            <p:nvPr/>
          </p:nvCxnSpPr>
          <p:spPr>
            <a:xfrm>
              <a:off x="579900" y="362645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Connector 540"/>
            <p:cNvCxnSpPr/>
            <p:nvPr/>
          </p:nvCxnSpPr>
          <p:spPr>
            <a:xfrm>
              <a:off x="575686" y="308023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/>
            <p:cNvCxnSpPr/>
            <p:nvPr/>
          </p:nvCxnSpPr>
          <p:spPr>
            <a:xfrm rot="16200000">
              <a:off x="1304114" y="3335086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3" name="Straight Connector 542"/>
            <p:cNvCxnSpPr/>
            <p:nvPr/>
          </p:nvCxnSpPr>
          <p:spPr>
            <a:xfrm rot="16200000">
              <a:off x="1299900" y="2477831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4" name="Straight Connector 543"/>
            <p:cNvCxnSpPr/>
            <p:nvPr/>
          </p:nvCxnSpPr>
          <p:spPr>
            <a:xfrm rot="10800000">
              <a:off x="579901" y="3083971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/>
            <p:nvPr/>
          </p:nvCxnSpPr>
          <p:spPr>
            <a:xfrm rot="10800000">
              <a:off x="2026573" y="3080572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>
              <a:off x="865893" y="2357430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/>
            <p:nvPr/>
          </p:nvCxnSpPr>
          <p:spPr>
            <a:xfrm flipV="1">
              <a:off x="857224" y="27897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Connector 547"/>
            <p:cNvCxnSpPr/>
            <p:nvPr/>
          </p:nvCxnSpPr>
          <p:spPr>
            <a:xfrm>
              <a:off x="864022" y="4310247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Connector 548"/>
            <p:cNvCxnSpPr/>
            <p:nvPr/>
          </p:nvCxnSpPr>
          <p:spPr>
            <a:xfrm>
              <a:off x="581229" y="416441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Connector 549"/>
            <p:cNvCxnSpPr/>
            <p:nvPr/>
          </p:nvCxnSpPr>
          <p:spPr>
            <a:xfrm flipV="1">
              <a:off x="577390" y="2932590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Straight Connector 550"/>
            <p:cNvCxnSpPr/>
            <p:nvPr/>
          </p:nvCxnSpPr>
          <p:spPr>
            <a:xfrm flipH="1">
              <a:off x="1454537" y="4303708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Straight Connector 551"/>
            <p:cNvCxnSpPr/>
            <p:nvPr/>
          </p:nvCxnSpPr>
          <p:spPr>
            <a:xfrm flipH="1" flipV="1">
              <a:off x="1462718" y="28031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Straight Connector 552"/>
            <p:cNvCxnSpPr/>
            <p:nvPr/>
          </p:nvCxnSpPr>
          <p:spPr>
            <a:xfrm flipH="1">
              <a:off x="1735033" y="416407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Straight Connector 553"/>
            <p:cNvCxnSpPr/>
            <p:nvPr/>
          </p:nvCxnSpPr>
          <p:spPr>
            <a:xfrm flipH="1" flipV="1">
              <a:off x="1728076" y="293247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Straight Connector 554"/>
            <p:cNvCxnSpPr/>
            <p:nvPr/>
          </p:nvCxnSpPr>
          <p:spPr>
            <a:xfrm flipV="1">
              <a:off x="1440453" y="2353522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Straight Connector 555"/>
            <p:cNvCxnSpPr/>
            <p:nvPr/>
          </p:nvCxnSpPr>
          <p:spPr>
            <a:xfrm flipH="1" flipV="1">
              <a:off x="1441547" y="4817586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Connector 556"/>
            <p:cNvCxnSpPr/>
            <p:nvPr/>
          </p:nvCxnSpPr>
          <p:spPr>
            <a:xfrm flipH="1">
              <a:off x="868949" y="4821494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8" name="Straight Connector 557"/>
            <p:cNvCxnSpPr/>
            <p:nvPr/>
          </p:nvCxnSpPr>
          <p:spPr>
            <a:xfrm rot="10800000">
              <a:off x="1150792" y="243143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/>
            <p:nvPr/>
          </p:nvCxnSpPr>
          <p:spPr>
            <a:xfrm rot="10800000">
              <a:off x="1449822" y="243432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/>
            <p:nvPr/>
          </p:nvCxnSpPr>
          <p:spPr>
            <a:xfrm rot="10800000">
              <a:off x="1151885" y="445800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/>
            <p:nvPr/>
          </p:nvCxnSpPr>
          <p:spPr>
            <a:xfrm rot="10800000">
              <a:off x="1453621" y="4449372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2" name="Straight Connector 561"/>
          <p:cNvCxnSpPr>
            <a:cxnSpLocks noChangeAspect="1"/>
          </p:cNvCxnSpPr>
          <p:nvPr/>
        </p:nvCxnSpPr>
        <p:spPr>
          <a:xfrm rot="5400000" flipH="1" flipV="1">
            <a:off x="4007344" y="903280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/>
          <p:cNvCxnSpPr>
            <a:cxnSpLocks noChangeAspect="1"/>
          </p:cNvCxnSpPr>
          <p:nvPr/>
        </p:nvCxnSpPr>
        <p:spPr>
          <a:xfrm rot="5400000" flipH="1" flipV="1">
            <a:off x="4106856" y="931200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Straight Connector 563"/>
          <p:cNvCxnSpPr>
            <a:cxnSpLocks noChangeAspect="1"/>
          </p:cNvCxnSpPr>
          <p:nvPr/>
        </p:nvCxnSpPr>
        <p:spPr>
          <a:xfrm rot="5400000" flipH="1" flipV="1">
            <a:off x="4187832" y="934858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5" name="Straight Connector 564"/>
          <p:cNvCxnSpPr>
            <a:cxnSpLocks noChangeAspect="1"/>
          </p:cNvCxnSpPr>
          <p:nvPr/>
        </p:nvCxnSpPr>
        <p:spPr>
          <a:xfrm rot="5400000" flipH="1" flipV="1">
            <a:off x="4271210" y="943858"/>
            <a:ext cx="216000" cy="1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/>
          <p:cNvCxnSpPr>
            <a:cxnSpLocks noChangeAspect="1"/>
          </p:cNvCxnSpPr>
          <p:nvPr/>
        </p:nvCxnSpPr>
        <p:spPr>
          <a:xfrm rot="5400000" flipH="1" flipV="1">
            <a:off x="4226568" y="996220"/>
            <a:ext cx="43200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/>
          <p:cNvCxnSpPr>
            <a:cxnSpLocks noChangeAspect="1"/>
          </p:cNvCxnSpPr>
          <p:nvPr/>
        </p:nvCxnSpPr>
        <p:spPr>
          <a:xfrm rot="5400000" flipH="1" flipV="1">
            <a:off x="3938186" y="1131220"/>
            <a:ext cx="972000" cy="4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Straight Connector 567"/>
          <p:cNvCxnSpPr>
            <a:cxnSpLocks noChangeAspect="1"/>
          </p:cNvCxnSpPr>
          <p:nvPr/>
        </p:nvCxnSpPr>
        <p:spPr>
          <a:xfrm rot="5400000" flipH="1" flipV="1">
            <a:off x="3977176" y="1581348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/>
          <p:cNvCxnSpPr>
            <a:cxnSpLocks noChangeAspect="1"/>
          </p:cNvCxnSpPr>
          <p:nvPr/>
        </p:nvCxnSpPr>
        <p:spPr>
          <a:xfrm rot="5400000" flipH="1" flipV="1">
            <a:off x="3900598" y="1638014"/>
            <a:ext cx="28800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/>
          <p:cNvCxnSpPr>
            <a:cxnSpLocks noChangeAspect="1"/>
          </p:cNvCxnSpPr>
          <p:nvPr/>
        </p:nvCxnSpPr>
        <p:spPr>
          <a:xfrm rot="5400000" flipH="1" flipV="1">
            <a:off x="3798144" y="1688178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>
            <a:cxnSpLocks noChangeAspect="1"/>
          </p:cNvCxnSpPr>
          <p:nvPr/>
        </p:nvCxnSpPr>
        <p:spPr>
          <a:xfrm rot="5400000" flipH="1" flipV="1">
            <a:off x="3748746" y="1719038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/>
          <p:cNvCxnSpPr>
            <a:cxnSpLocks noChangeAspect="1"/>
          </p:cNvCxnSpPr>
          <p:nvPr/>
        </p:nvCxnSpPr>
        <p:spPr>
          <a:xfrm rot="5400000" flipH="1" flipV="1">
            <a:off x="4135876" y="1364104"/>
            <a:ext cx="648000" cy="32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Straight Connector 572"/>
          <p:cNvCxnSpPr>
            <a:cxnSpLocks noChangeAspect="1"/>
          </p:cNvCxnSpPr>
          <p:nvPr/>
        </p:nvCxnSpPr>
        <p:spPr>
          <a:xfrm rot="5400000" flipH="1" flipV="1">
            <a:off x="4652460" y="926240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/>
          <p:cNvCxnSpPr>
            <a:cxnSpLocks noChangeAspect="1"/>
          </p:cNvCxnSpPr>
          <p:nvPr/>
        </p:nvCxnSpPr>
        <p:spPr>
          <a:xfrm rot="5400000" flipH="1" flipV="1">
            <a:off x="4294350" y="1533108"/>
            <a:ext cx="432000" cy="21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Straight Connector 574"/>
          <p:cNvCxnSpPr>
            <a:cxnSpLocks noChangeAspect="1"/>
          </p:cNvCxnSpPr>
          <p:nvPr/>
        </p:nvCxnSpPr>
        <p:spPr>
          <a:xfrm rot="5400000" flipH="1" flipV="1">
            <a:off x="4755272" y="934858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/>
          <p:cNvCxnSpPr>
            <a:cxnSpLocks noChangeAspect="1"/>
          </p:cNvCxnSpPr>
          <p:nvPr/>
        </p:nvCxnSpPr>
        <p:spPr>
          <a:xfrm rot="5400000" flipH="1" flipV="1">
            <a:off x="4425106" y="1586262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Straight Connector 576"/>
          <p:cNvCxnSpPr>
            <a:cxnSpLocks noChangeAspect="1"/>
          </p:cNvCxnSpPr>
          <p:nvPr/>
        </p:nvCxnSpPr>
        <p:spPr>
          <a:xfrm rot="5400000" flipH="1" flipV="1">
            <a:off x="4537456" y="1633102"/>
            <a:ext cx="324000" cy="16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Straight Connector 577"/>
          <p:cNvCxnSpPr>
            <a:cxnSpLocks noChangeAspect="1"/>
          </p:cNvCxnSpPr>
          <p:nvPr/>
        </p:nvCxnSpPr>
        <p:spPr>
          <a:xfrm rot="5400000" flipH="1" flipV="1">
            <a:off x="4690814" y="1672580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Straight Connector 578"/>
          <p:cNvCxnSpPr>
            <a:cxnSpLocks noChangeAspect="1"/>
          </p:cNvCxnSpPr>
          <p:nvPr/>
        </p:nvCxnSpPr>
        <p:spPr>
          <a:xfrm rot="5400000" flipH="1" flipV="1">
            <a:off x="4810192" y="1693138"/>
            <a:ext cx="216000" cy="1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Straight Connector 579"/>
          <p:cNvCxnSpPr>
            <a:cxnSpLocks noChangeAspect="1"/>
          </p:cNvCxnSpPr>
          <p:nvPr/>
        </p:nvCxnSpPr>
        <p:spPr>
          <a:xfrm rot="5400000" flipH="1" flipV="1">
            <a:off x="4924252" y="1727656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Straight Connector 580"/>
          <p:cNvCxnSpPr>
            <a:cxnSpLocks noChangeAspect="1"/>
          </p:cNvCxnSpPr>
          <p:nvPr/>
        </p:nvCxnSpPr>
        <p:spPr>
          <a:xfrm rot="5400000" flipH="1" flipV="1">
            <a:off x="5046570" y="1767516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2" name="Group 581"/>
          <p:cNvGrpSpPr/>
          <p:nvPr/>
        </p:nvGrpSpPr>
        <p:grpSpPr>
          <a:xfrm flipH="1" flipV="1">
            <a:off x="3780324" y="2710708"/>
            <a:ext cx="1360824" cy="1009898"/>
            <a:chOff x="5497754" y="2921954"/>
            <a:chExt cx="1360824" cy="1009898"/>
          </a:xfrm>
        </p:grpSpPr>
        <p:cxnSp>
          <p:nvCxnSpPr>
            <p:cNvPr id="583" name="Straight Connector 582"/>
            <p:cNvCxnSpPr>
              <a:cxnSpLocks noChangeAspect="1"/>
            </p:cNvCxnSpPr>
            <p:nvPr/>
          </p:nvCxnSpPr>
          <p:spPr>
            <a:xfrm rot="5400000" flipH="1" flipV="1">
              <a:off x="5711352" y="295795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/>
            <p:cNvCxnSpPr>
              <a:cxnSpLocks noChangeAspect="1"/>
            </p:cNvCxnSpPr>
            <p:nvPr/>
          </p:nvCxnSpPr>
          <p:spPr>
            <a:xfrm rot="5400000" flipH="1" flipV="1">
              <a:off x="5810864" y="298587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Straight Connector 584"/>
            <p:cNvCxnSpPr>
              <a:cxnSpLocks noChangeAspect="1"/>
            </p:cNvCxnSpPr>
            <p:nvPr/>
          </p:nvCxnSpPr>
          <p:spPr>
            <a:xfrm rot="5400000" flipH="1" flipV="1">
              <a:off x="5891840" y="2989532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Straight Connector 585"/>
            <p:cNvCxnSpPr>
              <a:cxnSpLocks noChangeAspect="1"/>
            </p:cNvCxnSpPr>
            <p:nvPr/>
          </p:nvCxnSpPr>
          <p:spPr>
            <a:xfrm rot="5400000" flipH="1" flipV="1">
              <a:off x="5975218" y="2998532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Connector 586"/>
            <p:cNvCxnSpPr>
              <a:cxnSpLocks noChangeAspect="1"/>
            </p:cNvCxnSpPr>
            <p:nvPr/>
          </p:nvCxnSpPr>
          <p:spPr>
            <a:xfrm rot="5400000" flipH="1" flipV="1">
              <a:off x="5930576" y="3050894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Straight Connector 587"/>
            <p:cNvCxnSpPr>
              <a:cxnSpLocks noChangeAspect="1"/>
            </p:cNvCxnSpPr>
            <p:nvPr/>
          </p:nvCxnSpPr>
          <p:spPr>
            <a:xfrm rot="5400000" flipH="1" flipV="1">
              <a:off x="5642194" y="3185894"/>
              <a:ext cx="972000" cy="48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>
              <a:cxnSpLocks noChangeAspect="1"/>
            </p:cNvCxnSpPr>
            <p:nvPr/>
          </p:nvCxnSpPr>
          <p:spPr>
            <a:xfrm rot="5400000" flipH="1" flipV="1">
              <a:off x="5681184" y="3636022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>
              <a:cxnSpLocks noChangeAspect="1"/>
            </p:cNvCxnSpPr>
            <p:nvPr/>
          </p:nvCxnSpPr>
          <p:spPr>
            <a:xfrm rot="5400000" flipH="1" flipV="1">
              <a:off x="5604606" y="3692688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>
              <a:cxnSpLocks noChangeAspect="1"/>
            </p:cNvCxnSpPr>
            <p:nvPr/>
          </p:nvCxnSpPr>
          <p:spPr>
            <a:xfrm rot="5400000" flipH="1" flipV="1">
              <a:off x="5502152" y="3742852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Connector 591"/>
            <p:cNvCxnSpPr>
              <a:cxnSpLocks noChangeAspect="1"/>
            </p:cNvCxnSpPr>
            <p:nvPr/>
          </p:nvCxnSpPr>
          <p:spPr>
            <a:xfrm rot="5400000" flipH="1" flipV="1">
              <a:off x="5452754" y="3773712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Straight Connector 592"/>
            <p:cNvCxnSpPr>
              <a:cxnSpLocks noChangeAspect="1"/>
            </p:cNvCxnSpPr>
            <p:nvPr/>
          </p:nvCxnSpPr>
          <p:spPr>
            <a:xfrm rot="5400000" flipH="1" flipV="1">
              <a:off x="5839884" y="3418778"/>
              <a:ext cx="648000" cy="3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Straight Connector 593"/>
            <p:cNvCxnSpPr>
              <a:cxnSpLocks noChangeAspect="1"/>
            </p:cNvCxnSpPr>
            <p:nvPr/>
          </p:nvCxnSpPr>
          <p:spPr>
            <a:xfrm rot="5400000" flipH="1" flipV="1">
              <a:off x="6356468" y="2980914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Straight Connector 594"/>
            <p:cNvCxnSpPr>
              <a:cxnSpLocks noChangeAspect="1"/>
            </p:cNvCxnSpPr>
            <p:nvPr/>
          </p:nvCxnSpPr>
          <p:spPr>
            <a:xfrm rot="5400000" flipH="1" flipV="1">
              <a:off x="5998358" y="3587782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Straight Connector 595"/>
            <p:cNvCxnSpPr>
              <a:cxnSpLocks noChangeAspect="1"/>
            </p:cNvCxnSpPr>
            <p:nvPr/>
          </p:nvCxnSpPr>
          <p:spPr>
            <a:xfrm rot="5400000" flipH="1" flipV="1">
              <a:off x="6459280" y="2989532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Connector 596"/>
            <p:cNvCxnSpPr>
              <a:cxnSpLocks noChangeAspect="1"/>
            </p:cNvCxnSpPr>
            <p:nvPr/>
          </p:nvCxnSpPr>
          <p:spPr>
            <a:xfrm rot="5400000" flipH="1" flipV="1">
              <a:off x="6129114" y="364093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Straight Connector 597"/>
            <p:cNvCxnSpPr>
              <a:cxnSpLocks noChangeAspect="1"/>
            </p:cNvCxnSpPr>
            <p:nvPr/>
          </p:nvCxnSpPr>
          <p:spPr>
            <a:xfrm rot="5400000" flipH="1" flipV="1">
              <a:off x="6241464" y="3687776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Connector 598"/>
            <p:cNvCxnSpPr>
              <a:cxnSpLocks noChangeAspect="1"/>
            </p:cNvCxnSpPr>
            <p:nvPr/>
          </p:nvCxnSpPr>
          <p:spPr>
            <a:xfrm rot="5400000" flipH="1" flipV="1">
              <a:off x="6394822" y="372725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Connector 599"/>
            <p:cNvCxnSpPr>
              <a:cxnSpLocks noChangeAspect="1"/>
            </p:cNvCxnSpPr>
            <p:nvPr/>
          </p:nvCxnSpPr>
          <p:spPr>
            <a:xfrm rot="5400000" flipH="1" flipV="1">
              <a:off x="6514200" y="3747812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Straight Connector 600"/>
            <p:cNvCxnSpPr>
              <a:cxnSpLocks noChangeAspect="1"/>
            </p:cNvCxnSpPr>
            <p:nvPr/>
          </p:nvCxnSpPr>
          <p:spPr>
            <a:xfrm rot="5400000" flipH="1" flipV="1">
              <a:off x="6628260" y="3782330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Connector 601"/>
            <p:cNvCxnSpPr>
              <a:cxnSpLocks noChangeAspect="1"/>
            </p:cNvCxnSpPr>
            <p:nvPr/>
          </p:nvCxnSpPr>
          <p:spPr>
            <a:xfrm rot="5400000" flipH="1" flipV="1">
              <a:off x="6750578" y="382219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2" name="Group 661"/>
          <p:cNvGrpSpPr/>
          <p:nvPr/>
        </p:nvGrpSpPr>
        <p:grpSpPr>
          <a:xfrm>
            <a:off x="2357010" y="5033162"/>
            <a:ext cx="4290472" cy="684000"/>
            <a:chOff x="626564" y="1773385"/>
            <a:chExt cx="4290472" cy="684000"/>
          </a:xfrm>
        </p:grpSpPr>
        <p:cxnSp>
          <p:nvCxnSpPr>
            <p:cNvPr id="663" name="Straight Connector 662"/>
            <p:cNvCxnSpPr/>
            <p:nvPr/>
          </p:nvCxnSpPr>
          <p:spPr>
            <a:xfrm>
              <a:off x="2771800" y="1844824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Straight Connector 663"/>
            <p:cNvCxnSpPr/>
            <p:nvPr/>
          </p:nvCxnSpPr>
          <p:spPr>
            <a:xfrm>
              <a:off x="3657036" y="1844824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Straight Connector 664"/>
            <p:cNvCxnSpPr/>
            <p:nvPr/>
          </p:nvCxnSpPr>
          <p:spPr>
            <a:xfrm>
              <a:off x="3657036" y="1952824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Straight Connector 665"/>
            <p:cNvCxnSpPr/>
            <p:nvPr/>
          </p:nvCxnSpPr>
          <p:spPr>
            <a:xfrm>
              <a:off x="4917036" y="195282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Straight Connector 666"/>
            <p:cNvCxnSpPr/>
            <p:nvPr/>
          </p:nvCxnSpPr>
          <p:spPr>
            <a:xfrm>
              <a:off x="3657036" y="2307599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Straight Connector 667"/>
            <p:cNvCxnSpPr/>
            <p:nvPr/>
          </p:nvCxnSpPr>
          <p:spPr>
            <a:xfrm>
              <a:off x="3657036" y="2199599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Straight Connector 668"/>
            <p:cNvCxnSpPr/>
            <p:nvPr/>
          </p:nvCxnSpPr>
          <p:spPr>
            <a:xfrm>
              <a:off x="2771800" y="2206812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Straight Connector 669"/>
            <p:cNvCxnSpPr/>
            <p:nvPr/>
          </p:nvCxnSpPr>
          <p:spPr>
            <a:xfrm flipH="1">
              <a:off x="1888734" y="1844823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Straight Connector 670"/>
            <p:cNvCxnSpPr/>
            <p:nvPr/>
          </p:nvCxnSpPr>
          <p:spPr>
            <a:xfrm flipH="1">
              <a:off x="1886564" y="1844823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Straight Connector 671"/>
            <p:cNvCxnSpPr/>
            <p:nvPr/>
          </p:nvCxnSpPr>
          <p:spPr>
            <a:xfrm flipH="1">
              <a:off x="626564" y="1952823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Straight Connector 672"/>
            <p:cNvCxnSpPr/>
            <p:nvPr/>
          </p:nvCxnSpPr>
          <p:spPr>
            <a:xfrm flipH="1">
              <a:off x="626564" y="1952823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Straight Connector 673"/>
            <p:cNvCxnSpPr/>
            <p:nvPr/>
          </p:nvCxnSpPr>
          <p:spPr>
            <a:xfrm flipH="1">
              <a:off x="626564" y="2307598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Straight Connector 674"/>
            <p:cNvCxnSpPr/>
            <p:nvPr/>
          </p:nvCxnSpPr>
          <p:spPr>
            <a:xfrm flipH="1">
              <a:off x="1886564" y="2199598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Straight Connector 675"/>
            <p:cNvCxnSpPr/>
            <p:nvPr/>
          </p:nvCxnSpPr>
          <p:spPr>
            <a:xfrm flipH="1">
              <a:off x="1888734" y="2206811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Straight Connector 676"/>
            <p:cNvCxnSpPr/>
            <p:nvPr/>
          </p:nvCxnSpPr>
          <p:spPr>
            <a:xfrm>
              <a:off x="1057239" y="1773385"/>
              <a:ext cx="0" cy="684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Straight Connector 677"/>
            <p:cNvCxnSpPr/>
            <p:nvPr/>
          </p:nvCxnSpPr>
          <p:spPr>
            <a:xfrm>
              <a:off x="1272239" y="195804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Straight Connector 678"/>
            <p:cNvCxnSpPr/>
            <p:nvPr/>
          </p:nvCxnSpPr>
          <p:spPr>
            <a:xfrm>
              <a:off x="841239" y="19528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Straight Connector 679"/>
            <p:cNvCxnSpPr/>
            <p:nvPr/>
          </p:nvCxnSpPr>
          <p:spPr>
            <a:xfrm>
              <a:off x="4481498" y="1804327"/>
              <a:ext cx="0" cy="612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Straight Connector 680"/>
            <p:cNvCxnSpPr/>
            <p:nvPr/>
          </p:nvCxnSpPr>
          <p:spPr>
            <a:xfrm>
              <a:off x="4696498" y="19627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Straight Connector 681"/>
            <p:cNvCxnSpPr/>
            <p:nvPr/>
          </p:nvCxnSpPr>
          <p:spPr>
            <a:xfrm>
              <a:off x="4265498" y="195749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3" name="Straight Connector 682"/>
          <p:cNvCxnSpPr>
            <a:cxnSpLocks noChangeAspect="1"/>
          </p:cNvCxnSpPr>
          <p:nvPr/>
        </p:nvCxnSpPr>
        <p:spPr>
          <a:xfrm rot="16200000" flipH="1">
            <a:off x="2454267" y="5257665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4" name="Straight Connector 683"/>
          <p:cNvCxnSpPr>
            <a:cxnSpLocks noChangeAspect="1"/>
          </p:cNvCxnSpPr>
          <p:nvPr/>
        </p:nvCxnSpPr>
        <p:spPr>
          <a:xfrm rot="16200000" flipH="1">
            <a:off x="2278360" y="5301285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5" name="Straight Connector 684"/>
          <p:cNvCxnSpPr>
            <a:cxnSpLocks noChangeAspect="1"/>
          </p:cNvCxnSpPr>
          <p:nvPr/>
        </p:nvCxnSpPr>
        <p:spPr>
          <a:xfrm rot="16200000" flipH="1">
            <a:off x="2329887" y="5447065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Straight Connector 685"/>
          <p:cNvCxnSpPr>
            <a:cxnSpLocks noChangeAspect="1"/>
          </p:cNvCxnSpPr>
          <p:nvPr/>
        </p:nvCxnSpPr>
        <p:spPr>
          <a:xfrm rot="16200000" flipH="1">
            <a:off x="3342882" y="5301969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7" name="Straight Connector 686"/>
          <p:cNvCxnSpPr>
            <a:cxnSpLocks noChangeAspect="1"/>
          </p:cNvCxnSpPr>
          <p:nvPr/>
        </p:nvCxnSpPr>
        <p:spPr>
          <a:xfrm rot="16200000" flipH="1">
            <a:off x="3238895" y="5305076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Straight Connector 687"/>
          <p:cNvCxnSpPr>
            <a:cxnSpLocks noChangeAspect="1"/>
          </p:cNvCxnSpPr>
          <p:nvPr/>
        </p:nvCxnSpPr>
        <p:spPr>
          <a:xfrm rot="16200000" flipH="1">
            <a:off x="3142020" y="5304928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9" name="Straight Connector 688"/>
          <p:cNvCxnSpPr>
            <a:cxnSpLocks noChangeAspect="1"/>
          </p:cNvCxnSpPr>
          <p:nvPr/>
        </p:nvCxnSpPr>
        <p:spPr>
          <a:xfrm rot="16200000" flipH="1">
            <a:off x="3038033" y="5308035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Straight Connector 689"/>
          <p:cNvCxnSpPr>
            <a:cxnSpLocks noChangeAspect="1"/>
          </p:cNvCxnSpPr>
          <p:nvPr/>
        </p:nvCxnSpPr>
        <p:spPr>
          <a:xfrm rot="16200000" flipH="1">
            <a:off x="2929471" y="5301969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1" name="Straight Connector 690"/>
          <p:cNvCxnSpPr>
            <a:cxnSpLocks noChangeAspect="1"/>
          </p:cNvCxnSpPr>
          <p:nvPr/>
        </p:nvCxnSpPr>
        <p:spPr>
          <a:xfrm rot="16200000" flipH="1">
            <a:off x="2957911" y="5434158"/>
            <a:ext cx="180000" cy="9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Straight Connector 691"/>
          <p:cNvCxnSpPr>
            <a:cxnSpLocks noChangeAspect="1"/>
          </p:cNvCxnSpPr>
          <p:nvPr/>
        </p:nvCxnSpPr>
        <p:spPr>
          <a:xfrm rot="16200000" flipH="1">
            <a:off x="3472526" y="5278708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3" name="Straight Connector 692"/>
          <p:cNvCxnSpPr>
            <a:cxnSpLocks noChangeAspect="1"/>
          </p:cNvCxnSpPr>
          <p:nvPr/>
        </p:nvCxnSpPr>
        <p:spPr>
          <a:xfrm rot="16200000" flipH="1">
            <a:off x="3565099" y="5272010"/>
            <a:ext cx="252000" cy="12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Straight Connector 693"/>
          <p:cNvCxnSpPr>
            <a:cxnSpLocks noChangeAspect="1"/>
          </p:cNvCxnSpPr>
          <p:nvPr/>
        </p:nvCxnSpPr>
        <p:spPr>
          <a:xfrm rot="16200000" flipH="1">
            <a:off x="3981522" y="5194600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5" name="Straight Connector 694"/>
          <p:cNvCxnSpPr>
            <a:cxnSpLocks noChangeAspect="1"/>
          </p:cNvCxnSpPr>
          <p:nvPr/>
        </p:nvCxnSpPr>
        <p:spPr>
          <a:xfrm rot="16200000" flipH="1">
            <a:off x="3877535" y="5197707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Straight Connector 695"/>
          <p:cNvCxnSpPr>
            <a:cxnSpLocks noChangeAspect="1"/>
          </p:cNvCxnSpPr>
          <p:nvPr/>
        </p:nvCxnSpPr>
        <p:spPr>
          <a:xfrm rot="16200000" flipH="1">
            <a:off x="3780660" y="5197559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/>
          <p:cNvCxnSpPr>
            <a:cxnSpLocks noChangeAspect="1"/>
          </p:cNvCxnSpPr>
          <p:nvPr/>
        </p:nvCxnSpPr>
        <p:spPr>
          <a:xfrm rot="16200000" flipH="1">
            <a:off x="3676673" y="5200666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Straight Connector 697"/>
          <p:cNvCxnSpPr>
            <a:cxnSpLocks noChangeAspect="1"/>
          </p:cNvCxnSpPr>
          <p:nvPr/>
        </p:nvCxnSpPr>
        <p:spPr>
          <a:xfrm rot="16200000" flipH="1">
            <a:off x="3568111" y="5194600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" name="Straight Connector 698"/>
          <p:cNvCxnSpPr>
            <a:cxnSpLocks noChangeAspect="1"/>
          </p:cNvCxnSpPr>
          <p:nvPr/>
        </p:nvCxnSpPr>
        <p:spPr>
          <a:xfrm rot="16200000" flipH="1">
            <a:off x="4393441" y="5194601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Straight Connector 699"/>
          <p:cNvCxnSpPr>
            <a:cxnSpLocks noChangeAspect="1"/>
          </p:cNvCxnSpPr>
          <p:nvPr/>
        </p:nvCxnSpPr>
        <p:spPr>
          <a:xfrm rot="16200000" flipH="1">
            <a:off x="4289454" y="5197708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>
            <a:cxnSpLocks noChangeAspect="1"/>
          </p:cNvCxnSpPr>
          <p:nvPr/>
        </p:nvCxnSpPr>
        <p:spPr>
          <a:xfrm rot="16200000" flipH="1">
            <a:off x="4192579" y="5197560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Straight Connector 701"/>
          <p:cNvCxnSpPr>
            <a:cxnSpLocks noChangeAspect="1"/>
          </p:cNvCxnSpPr>
          <p:nvPr/>
        </p:nvCxnSpPr>
        <p:spPr>
          <a:xfrm rot="16200000" flipH="1">
            <a:off x="4088592" y="5200667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Connector 702"/>
          <p:cNvCxnSpPr>
            <a:cxnSpLocks noChangeAspect="1"/>
          </p:cNvCxnSpPr>
          <p:nvPr/>
        </p:nvCxnSpPr>
        <p:spPr>
          <a:xfrm rot="16200000" flipH="1">
            <a:off x="3980030" y="5194601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Straight Connector 703"/>
          <p:cNvCxnSpPr>
            <a:cxnSpLocks noChangeAspect="1"/>
          </p:cNvCxnSpPr>
          <p:nvPr/>
        </p:nvCxnSpPr>
        <p:spPr>
          <a:xfrm rot="16200000" flipH="1">
            <a:off x="4906219" y="5194601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>
            <a:cxnSpLocks noChangeAspect="1"/>
          </p:cNvCxnSpPr>
          <p:nvPr/>
        </p:nvCxnSpPr>
        <p:spPr>
          <a:xfrm rot="16200000" flipH="1">
            <a:off x="4802232" y="5197708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Straight Connector 705"/>
          <p:cNvCxnSpPr>
            <a:cxnSpLocks noChangeAspect="1"/>
          </p:cNvCxnSpPr>
          <p:nvPr/>
        </p:nvCxnSpPr>
        <p:spPr>
          <a:xfrm rot="16200000" flipH="1">
            <a:off x="4705357" y="5197560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>
            <a:cxnSpLocks noChangeAspect="1"/>
          </p:cNvCxnSpPr>
          <p:nvPr/>
        </p:nvCxnSpPr>
        <p:spPr>
          <a:xfrm rot="16200000" flipH="1">
            <a:off x="4601370" y="5200667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Straight Connector 707"/>
          <p:cNvCxnSpPr>
            <a:cxnSpLocks noChangeAspect="1"/>
          </p:cNvCxnSpPr>
          <p:nvPr/>
        </p:nvCxnSpPr>
        <p:spPr>
          <a:xfrm rot="16200000" flipH="1">
            <a:off x="4492808" y="5194601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Straight Connector 708"/>
          <p:cNvCxnSpPr>
            <a:cxnSpLocks noChangeAspect="1"/>
          </p:cNvCxnSpPr>
          <p:nvPr/>
        </p:nvCxnSpPr>
        <p:spPr>
          <a:xfrm rot="16200000" flipH="1">
            <a:off x="5186838" y="5221601"/>
            <a:ext cx="468000" cy="23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Straight Connector 709"/>
          <p:cNvCxnSpPr>
            <a:cxnSpLocks noChangeAspect="1"/>
          </p:cNvCxnSpPr>
          <p:nvPr/>
        </p:nvCxnSpPr>
        <p:spPr>
          <a:xfrm rot="16200000" flipH="1">
            <a:off x="5109851" y="5203472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>
            <a:cxnSpLocks noChangeAspect="1"/>
          </p:cNvCxnSpPr>
          <p:nvPr/>
        </p:nvCxnSpPr>
        <p:spPr>
          <a:xfrm rot="16200000" flipH="1">
            <a:off x="5001289" y="5197406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" name="Straight Connector 711"/>
          <p:cNvCxnSpPr>
            <a:cxnSpLocks noChangeAspect="1"/>
          </p:cNvCxnSpPr>
          <p:nvPr/>
        </p:nvCxnSpPr>
        <p:spPr>
          <a:xfrm rot="16200000" flipH="1">
            <a:off x="5775933" y="5292919"/>
            <a:ext cx="28800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" name="Straight Connector 712"/>
          <p:cNvCxnSpPr>
            <a:cxnSpLocks noChangeAspect="1"/>
          </p:cNvCxnSpPr>
          <p:nvPr/>
        </p:nvCxnSpPr>
        <p:spPr>
          <a:xfrm rot="16200000" flipH="1">
            <a:off x="5663485" y="5302805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4" name="Straight Connector 713"/>
          <p:cNvCxnSpPr>
            <a:cxnSpLocks noChangeAspect="1"/>
          </p:cNvCxnSpPr>
          <p:nvPr/>
        </p:nvCxnSpPr>
        <p:spPr>
          <a:xfrm rot="16200000" flipH="1">
            <a:off x="5566610" y="5302657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5" name="Straight Connector 714"/>
          <p:cNvCxnSpPr>
            <a:cxnSpLocks noChangeAspect="1"/>
          </p:cNvCxnSpPr>
          <p:nvPr/>
        </p:nvCxnSpPr>
        <p:spPr>
          <a:xfrm rot="16200000" flipH="1">
            <a:off x="5462623" y="5305764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" name="Straight Connector 715"/>
          <p:cNvCxnSpPr>
            <a:cxnSpLocks noChangeAspect="1"/>
          </p:cNvCxnSpPr>
          <p:nvPr/>
        </p:nvCxnSpPr>
        <p:spPr>
          <a:xfrm rot="16200000" flipH="1">
            <a:off x="5354061" y="5299698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" name="Straight Connector 716"/>
          <p:cNvCxnSpPr>
            <a:cxnSpLocks noChangeAspect="1"/>
          </p:cNvCxnSpPr>
          <p:nvPr/>
        </p:nvCxnSpPr>
        <p:spPr>
          <a:xfrm rot="16200000" flipH="1">
            <a:off x="5892910" y="5249816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" name="Straight Connector 717"/>
          <p:cNvCxnSpPr>
            <a:cxnSpLocks noChangeAspect="1"/>
          </p:cNvCxnSpPr>
          <p:nvPr/>
        </p:nvCxnSpPr>
        <p:spPr>
          <a:xfrm rot="16200000" flipH="1">
            <a:off x="6355806" y="5299698"/>
            <a:ext cx="360000" cy="18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" name="Straight Connector 718"/>
          <p:cNvCxnSpPr>
            <a:cxnSpLocks noChangeAspect="1"/>
          </p:cNvCxnSpPr>
          <p:nvPr/>
        </p:nvCxnSpPr>
        <p:spPr>
          <a:xfrm rot="16200000" flipH="1">
            <a:off x="6535852" y="5262528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719"/>
          <p:cNvCxnSpPr>
            <a:cxnSpLocks noChangeAspect="1"/>
          </p:cNvCxnSpPr>
          <p:nvPr/>
        </p:nvCxnSpPr>
        <p:spPr>
          <a:xfrm rot="16200000" flipH="1">
            <a:off x="6411472" y="5451928"/>
            <a:ext cx="14400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0" name="Group 519"/>
          <p:cNvGrpSpPr/>
          <p:nvPr/>
        </p:nvGrpSpPr>
        <p:grpSpPr>
          <a:xfrm>
            <a:off x="2791063" y="4214818"/>
            <a:ext cx="3384000" cy="655883"/>
            <a:chOff x="2791063" y="4214818"/>
            <a:chExt cx="3384000" cy="655883"/>
          </a:xfrm>
        </p:grpSpPr>
        <p:grpSp>
          <p:nvGrpSpPr>
            <p:cNvPr id="4" name="Group 195"/>
            <p:cNvGrpSpPr/>
            <p:nvPr/>
          </p:nvGrpSpPr>
          <p:grpSpPr>
            <a:xfrm>
              <a:off x="2791063" y="4214818"/>
              <a:ext cx="3384000" cy="655883"/>
              <a:chOff x="2789453" y="3640312"/>
              <a:chExt cx="3384000" cy="655883"/>
            </a:xfrm>
          </p:grpSpPr>
          <p:grpSp>
            <p:nvGrpSpPr>
              <p:cNvPr id="5" name="Group 193"/>
              <p:cNvGrpSpPr/>
              <p:nvPr/>
            </p:nvGrpSpPr>
            <p:grpSpPr>
              <a:xfrm>
                <a:off x="3044810" y="3640312"/>
                <a:ext cx="2895717" cy="655883"/>
                <a:chOff x="3044810" y="3640312"/>
                <a:chExt cx="2895717" cy="655883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3139131" y="3971932"/>
                  <a:ext cx="46800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4500562" y="3647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4500527" y="3971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494204" y="364793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392817" y="364793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4500562" y="4296195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3600562" y="429070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3612922" y="364031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3603246" y="364510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313913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3134293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5392817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85114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5851141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5392817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3134293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3137770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3046993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3046993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3044810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3045601" y="4106333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5938344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H="1" flipV="1">
                  <a:off x="5938344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H="1" flipV="1">
                  <a:off x="5853227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H="1">
                  <a:off x="5852436" y="4112727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Oval 188"/>
                <p:cNvSpPr/>
                <p:nvPr/>
              </p:nvSpPr>
              <p:spPr>
                <a:xfrm>
                  <a:off x="4385320" y="3863545"/>
                  <a:ext cx="216000" cy="216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cxnSp>
            <p:nvCxnSpPr>
              <p:cNvPr id="195" name="Straight Connector 194"/>
              <p:cNvCxnSpPr/>
              <p:nvPr/>
            </p:nvCxnSpPr>
            <p:spPr>
              <a:xfrm rot="5400000">
                <a:off x="4481453" y="2286761"/>
                <a:ext cx="0" cy="33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4" name="Group 513"/>
            <p:cNvGrpSpPr/>
            <p:nvPr/>
          </p:nvGrpSpPr>
          <p:grpSpPr>
            <a:xfrm>
              <a:off x="3063424" y="4439642"/>
              <a:ext cx="1690446" cy="214314"/>
              <a:chOff x="3063424" y="4439642"/>
              <a:chExt cx="1690446" cy="214314"/>
            </a:xfrm>
          </p:grpSpPr>
          <p:cxnSp>
            <p:nvCxnSpPr>
              <p:cNvPr id="515" name="Straight Connector 514"/>
              <p:cNvCxnSpPr/>
              <p:nvPr/>
            </p:nvCxnSpPr>
            <p:spPr>
              <a:xfrm flipH="1">
                <a:off x="3063424" y="4441363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/>
              <p:cNvCxnSpPr/>
              <p:nvPr/>
            </p:nvCxnSpPr>
            <p:spPr>
              <a:xfrm flipH="1">
                <a:off x="3063424" y="4653956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7" name="Group 192"/>
              <p:cNvGrpSpPr/>
              <p:nvPr/>
            </p:nvGrpSpPr>
            <p:grpSpPr>
              <a:xfrm>
                <a:off x="4682432" y="4439642"/>
                <a:ext cx="71438" cy="214314"/>
                <a:chOff x="1500166" y="2143116"/>
                <a:chExt cx="142876" cy="285752"/>
              </a:xfrm>
            </p:grpSpPr>
            <p:cxnSp>
              <p:nvCxnSpPr>
                <p:cNvPr id="518" name="Straight Connector 517"/>
                <p:cNvCxnSpPr/>
                <p:nvPr/>
              </p:nvCxnSpPr>
              <p:spPr>
                <a:xfrm rot="16200000" flipH="1">
                  <a:off x="1500166" y="2143116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/>
                <p:cNvCxnSpPr/>
                <p:nvPr/>
              </p:nvCxnSpPr>
              <p:spPr>
                <a:xfrm rot="5400000">
                  <a:off x="1500166" y="2285992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21" name="TextBox 520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3" name="Group 512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522" name="Straight Connector 521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3" name="Oval 522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5" name="Straight Connector 524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5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0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5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50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4000"/>
                            </p:stCondLst>
                            <p:childTnLst>
                              <p:par>
                                <p:cTn id="2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5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0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5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00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7000"/>
                            </p:stCondLst>
                            <p:childTnLst>
                              <p:par>
                                <p:cTn id="2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500"/>
                            </p:stCondLst>
                            <p:childTnLst>
                              <p:par>
                                <p:cTn id="2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8000"/>
                            </p:stCondLst>
                            <p:childTnLst>
                              <p:par>
                                <p:cTn id="2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8500"/>
                            </p:stCondLst>
                            <p:childTnLst>
                              <p:par>
                                <p:cTn id="2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900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95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3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5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500"/>
                            </p:stCondLst>
                            <p:childTnLst>
                              <p:par>
                                <p:cTn id="3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000"/>
                            </p:stCondLst>
                            <p:childTnLst>
                              <p:par>
                                <p:cTn id="3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500"/>
                            </p:stCondLst>
                            <p:childTnLst>
                              <p:par>
                                <p:cTn id="3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2500"/>
                            </p:stCondLst>
                            <p:childTnLst>
                              <p:par>
                                <p:cTn id="3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3000"/>
                            </p:stCondLst>
                            <p:childTnLst>
                              <p:par>
                                <p:cTn id="3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9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3500"/>
                            </p:stCondLst>
                            <p:childTnLst>
                              <p:par>
                                <p:cTn id="4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4000"/>
                            </p:stCondLst>
                            <p:childTnLst>
                              <p:par>
                                <p:cTn id="4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4500"/>
                            </p:stCondLst>
                            <p:childTnLst>
                              <p:par>
                                <p:cTn id="4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5000"/>
                            </p:stCondLst>
                            <p:childTnLst>
                              <p:par>
                                <p:cTn id="4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5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5500"/>
                            </p:stCondLst>
                            <p:childTnLst>
                              <p:par>
                                <p:cTn id="4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6000"/>
                            </p:stCondLst>
                            <p:childTnLst>
                              <p:par>
                                <p:cTn id="4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6500"/>
                            </p:stCondLst>
                            <p:childTnLst>
                              <p:par>
                                <p:cTn id="4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7000"/>
                            </p:stCondLst>
                            <p:childTnLst>
                              <p:par>
                                <p:cTn id="4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1" dur="5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8000"/>
                            </p:stCondLst>
                            <p:childTnLst>
                              <p:par>
                                <p:cTn id="4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9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7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5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9" dur="5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500"/>
                            </p:stCondLst>
                            <p:childTnLst>
                              <p:par>
                                <p:cTn id="4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000"/>
                            </p:stCondLst>
                            <p:childTnLst>
                              <p:par>
                                <p:cTn id="4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500"/>
                            </p:stCondLst>
                            <p:childTnLst>
                              <p:par>
                                <p:cTn id="4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1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2000"/>
                            </p:stCondLst>
                            <p:childTnLst>
                              <p:par>
                                <p:cTn id="4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5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2500"/>
                            </p:stCondLst>
                            <p:childTnLst>
                              <p:par>
                                <p:cTn id="4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3000"/>
                            </p:stCondLst>
                            <p:childTnLst>
                              <p:par>
                                <p:cTn id="4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3500"/>
                            </p:stCondLst>
                            <p:childTnLst>
                              <p:par>
                                <p:cTn id="4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4500"/>
                            </p:stCondLst>
                            <p:childTnLst>
                              <p:par>
                                <p:cTn id="5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5000"/>
                            </p:stCondLst>
                            <p:childTnLst>
                              <p:par>
                                <p:cTn id="5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6000"/>
                            </p:stCondLst>
                            <p:childTnLst>
                              <p:par>
                                <p:cTn id="5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7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6500"/>
                            </p:stCondLst>
                            <p:childTnLst>
                              <p:par>
                                <p:cTn id="5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7000"/>
                            </p:stCondLst>
                            <p:childTnLst>
                              <p:par>
                                <p:cTn id="5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7500"/>
                            </p:stCondLst>
                            <p:childTnLst>
                              <p:par>
                                <p:cTn id="5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9" dur="500"/>
                                        <p:tgtEl>
                                          <p:spTgt spid="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8000"/>
                            </p:stCondLst>
                            <p:childTnLst>
                              <p:par>
                                <p:cTn id="5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3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8500"/>
                            </p:stCondLst>
                            <p:childTnLst>
                              <p:par>
                                <p:cTn id="5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9000"/>
                            </p:stCondLst>
                            <p:childTnLst>
                              <p:par>
                                <p:cTn id="5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9500"/>
                            </p:stCondLst>
                            <p:childTnLst>
                              <p:par>
                                <p:cTn id="5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5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9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3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1500"/>
                            </p:stCondLst>
                            <p:childTnLst>
                              <p:par>
                                <p:cTn id="5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1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5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9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7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5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3" dur="50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7" dur="500"/>
                                        <p:tgtEl>
                                          <p:spTgt spid="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16500"/>
                            </p:stCondLst>
                            <p:childTnLst>
                              <p:par>
                                <p:cTn id="5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5" dur="500"/>
                                        <p:tgtEl>
                                          <p:spTgt spid="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6" fill="hold">
                            <p:stCondLst>
                              <p:cond delay="17500"/>
                            </p:stCondLst>
                            <p:childTnLst>
                              <p:par>
                                <p:cTn id="6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9" dur="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3"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6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1" dur="500"/>
                                        <p:tgtEl>
                                          <p:spTgt spid="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4"/>
          <p:cNvGrpSpPr/>
          <p:nvPr/>
        </p:nvGrpSpPr>
        <p:grpSpPr>
          <a:xfrm flipH="1">
            <a:off x="5272893" y="2355640"/>
            <a:ext cx="1370809" cy="2909631"/>
            <a:chOff x="642910" y="1737286"/>
            <a:chExt cx="1370809" cy="2909631"/>
          </a:xfrm>
        </p:grpSpPr>
        <p:grpSp>
          <p:nvGrpSpPr>
            <p:cNvPr id="5" name="Group 157"/>
            <p:cNvGrpSpPr/>
            <p:nvPr/>
          </p:nvGrpSpPr>
          <p:grpSpPr>
            <a:xfrm>
              <a:off x="642910" y="1737286"/>
              <a:ext cx="1370809" cy="2909631"/>
              <a:chOff x="642910" y="1857364"/>
              <a:chExt cx="1370809" cy="2909631"/>
            </a:xfrm>
          </p:grpSpPr>
          <p:grpSp>
            <p:nvGrpSpPr>
              <p:cNvPr id="6" name="Group 196"/>
              <p:cNvGrpSpPr/>
              <p:nvPr/>
            </p:nvGrpSpPr>
            <p:grpSpPr>
              <a:xfrm>
                <a:off x="642910" y="1857364"/>
                <a:ext cx="1370809" cy="2701050"/>
                <a:chOff x="1809682" y="2432606"/>
                <a:chExt cx="1370809" cy="2701050"/>
              </a:xfrm>
            </p:grpSpPr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809682" y="5125580"/>
                  <a:ext cx="1260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5400000">
                  <a:off x="2954894" y="5022665"/>
                  <a:ext cx="21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10800000">
                  <a:off x="2891449" y="4921463"/>
                  <a:ext cx="18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 rot="16200000">
                  <a:off x="2826247" y="4850587"/>
                  <a:ext cx="14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1821646" y="4778587"/>
                  <a:ext cx="792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 rot="5400000">
                  <a:off x="1633081" y="4951789"/>
                  <a:ext cx="3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flipV="1">
                  <a:off x="1818350" y="3335296"/>
                  <a:ext cx="792000" cy="144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5400000">
                  <a:off x="1442836" y="3606940"/>
                  <a:ext cx="23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>
                  <a:off x="2268588" y="4149825"/>
                  <a:ext cx="12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10800000">
                  <a:off x="2612837" y="243694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3077324" y="2432606"/>
                  <a:ext cx="0" cy="108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0800000">
                  <a:off x="2907484" y="3512844"/>
                  <a:ext cx="1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flipH="1">
                  <a:off x="2485438" y="2984652"/>
                  <a:ext cx="6950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5400000">
                  <a:off x="2846836" y="2534126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>
                  <a:off x="2846836" y="2962754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0800000">
                  <a:off x="2452624" y="4773656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10800000">
                  <a:off x="2023996" y="4765504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0" name="Straight Connector 359"/>
              <p:cNvCxnSpPr/>
              <p:nvPr/>
            </p:nvCxnSpPr>
            <p:spPr>
              <a:xfrm rot="5400000" flipH="1">
                <a:off x="724011" y="4419469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7" name="Straight Connector 306"/>
            <p:cNvCxnSpPr/>
            <p:nvPr/>
          </p:nvCxnSpPr>
          <p:spPr>
            <a:xfrm rot="5400000" flipH="1" flipV="1">
              <a:off x="607191" y="4107661"/>
              <a:ext cx="142876" cy="714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>
              <a:cxnSpLocks noChangeAspect="1"/>
            </p:cNvCxnSpPr>
            <p:nvPr/>
          </p:nvCxnSpPr>
          <p:spPr>
            <a:xfrm rot="5400000" flipH="1" flipV="1">
              <a:off x="593482" y="413340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cxnSpLocks noChangeAspect="1"/>
            </p:cNvCxnSpPr>
            <p:nvPr/>
          </p:nvCxnSpPr>
          <p:spPr>
            <a:xfrm rot="5400000" flipH="1" flipV="1">
              <a:off x="583488" y="416223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>
              <a:cxnSpLocks noChangeAspect="1"/>
            </p:cNvCxnSpPr>
            <p:nvPr/>
          </p:nvCxnSpPr>
          <p:spPr>
            <a:xfrm rot="5400000" flipH="1" flipV="1">
              <a:off x="605080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>
              <a:cxnSpLocks noChangeAspect="1"/>
            </p:cNvCxnSpPr>
            <p:nvPr/>
          </p:nvCxnSpPr>
          <p:spPr>
            <a:xfrm rot="5400000" flipH="1" flipV="1">
              <a:off x="664488" y="42429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cxnSpLocks noChangeAspect="1"/>
            </p:cNvCxnSpPr>
            <p:nvPr/>
          </p:nvCxnSpPr>
          <p:spPr>
            <a:xfrm rot="5400000" flipH="1" flipV="1">
              <a:off x="741492" y="431768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cxnSpLocks noChangeAspect="1"/>
            </p:cNvCxnSpPr>
            <p:nvPr/>
          </p:nvCxnSpPr>
          <p:spPr>
            <a:xfrm rot="5400000" flipH="1" flipV="1">
              <a:off x="1263136" y="4112658"/>
              <a:ext cx="108000" cy="5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cxnSpLocks noChangeAspect="1"/>
            </p:cNvCxnSpPr>
            <p:nvPr/>
          </p:nvCxnSpPr>
          <p:spPr>
            <a:xfrm rot="5400000" flipH="1" flipV="1">
              <a:off x="1231002" y="414423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cxnSpLocks noChangeAspect="1"/>
            </p:cNvCxnSpPr>
            <p:nvPr/>
          </p:nvCxnSpPr>
          <p:spPr>
            <a:xfrm rot="5400000" flipH="1" flipV="1">
              <a:off x="1199444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cxnSpLocks noChangeAspect="1"/>
            </p:cNvCxnSpPr>
            <p:nvPr/>
          </p:nvCxnSpPr>
          <p:spPr>
            <a:xfrm rot="5400000" flipH="1" flipV="1">
              <a:off x="1134196" y="3827598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cxnSpLocks noChangeAspect="1"/>
            </p:cNvCxnSpPr>
            <p:nvPr/>
          </p:nvCxnSpPr>
          <p:spPr>
            <a:xfrm rot="5400000" flipH="1" flipV="1">
              <a:off x="1215196" y="3894896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cxnSpLocks noChangeAspect="1"/>
            </p:cNvCxnSpPr>
            <p:nvPr/>
          </p:nvCxnSpPr>
          <p:spPr>
            <a:xfrm rot="5400000" flipH="1" flipV="1">
              <a:off x="1272294" y="3974432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cxnSpLocks noChangeAspect="1"/>
            </p:cNvCxnSpPr>
            <p:nvPr/>
          </p:nvCxnSpPr>
          <p:spPr>
            <a:xfrm rot="5400000" flipH="1" flipV="1">
              <a:off x="1356728" y="405506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cxnSpLocks noChangeAspect="1"/>
            </p:cNvCxnSpPr>
            <p:nvPr/>
          </p:nvCxnSpPr>
          <p:spPr>
            <a:xfrm rot="5400000" flipH="1" flipV="1">
              <a:off x="1454734" y="414860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cxnSpLocks noChangeAspect="1"/>
            </p:cNvCxnSpPr>
            <p:nvPr/>
          </p:nvCxnSpPr>
          <p:spPr>
            <a:xfrm rot="5400000" flipH="1" flipV="1">
              <a:off x="1517316" y="421538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cxnSpLocks noChangeAspect="1"/>
            </p:cNvCxnSpPr>
            <p:nvPr/>
          </p:nvCxnSpPr>
          <p:spPr>
            <a:xfrm rot="5400000" flipH="1" flipV="1">
              <a:off x="161546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cxnSpLocks noChangeAspect="1"/>
            </p:cNvCxnSpPr>
            <p:nvPr/>
          </p:nvCxnSpPr>
          <p:spPr>
            <a:xfrm rot="5400000" flipH="1" flipV="1">
              <a:off x="1669480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cxnSpLocks noChangeAspect="1"/>
            </p:cNvCxnSpPr>
            <p:nvPr/>
          </p:nvCxnSpPr>
          <p:spPr>
            <a:xfrm rot="5400000" flipH="1" flipV="1">
              <a:off x="172235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cxnSpLocks noChangeAspect="1"/>
            </p:cNvCxnSpPr>
            <p:nvPr/>
          </p:nvCxnSpPr>
          <p:spPr>
            <a:xfrm rot="5400000" flipH="1" flipV="1">
              <a:off x="1781634" y="4313112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cxnSpLocks noChangeAspect="1"/>
            </p:cNvCxnSpPr>
            <p:nvPr/>
          </p:nvCxnSpPr>
          <p:spPr>
            <a:xfrm rot="5400000" flipH="1" flipV="1">
              <a:off x="1134196" y="372415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cxnSpLocks noChangeAspect="1"/>
            </p:cNvCxnSpPr>
            <p:nvPr/>
          </p:nvCxnSpPr>
          <p:spPr>
            <a:xfrm rot="5400000" flipH="1" flipV="1">
              <a:off x="1300768" y="3566818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cxnSpLocks noChangeAspect="1"/>
            </p:cNvCxnSpPr>
            <p:nvPr/>
          </p:nvCxnSpPr>
          <p:spPr>
            <a:xfrm rot="5400000" flipH="1" flipV="1">
              <a:off x="1303016" y="347870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cxnSpLocks noChangeAspect="1"/>
            </p:cNvCxnSpPr>
            <p:nvPr/>
          </p:nvCxnSpPr>
          <p:spPr>
            <a:xfrm rot="5400000" flipH="1" flipV="1">
              <a:off x="1296196" y="340269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cxnSpLocks noChangeAspect="1"/>
            </p:cNvCxnSpPr>
            <p:nvPr/>
          </p:nvCxnSpPr>
          <p:spPr>
            <a:xfrm rot="5400000" flipH="1" flipV="1">
              <a:off x="1298444" y="3314680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cxnSpLocks noChangeAspect="1"/>
            </p:cNvCxnSpPr>
            <p:nvPr/>
          </p:nvCxnSpPr>
          <p:spPr>
            <a:xfrm rot="5400000" flipH="1" flipV="1">
              <a:off x="1298444" y="321295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cxnSpLocks noChangeAspect="1"/>
            </p:cNvCxnSpPr>
            <p:nvPr/>
          </p:nvCxnSpPr>
          <p:spPr>
            <a:xfrm rot="5400000" flipH="1" flipV="1">
              <a:off x="1298444" y="3126084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cxnSpLocks noChangeAspect="1"/>
            </p:cNvCxnSpPr>
            <p:nvPr/>
          </p:nvCxnSpPr>
          <p:spPr>
            <a:xfrm rot="5400000" flipH="1" flipV="1">
              <a:off x="1298444" y="303807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cxnSpLocks noChangeAspect="1"/>
            </p:cNvCxnSpPr>
            <p:nvPr/>
          </p:nvCxnSpPr>
          <p:spPr>
            <a:xfrm rot="5400000" flipH="1" flipV="1">
              <a:off x="1229892" y="2720954"/>
              <a:ext cx="864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cxnSpLocks noChangeAspect="1"/>
            </p:cNvCxnSpPr>
            <p:nvPr/>
          </p:nvCxnSpPr>
          <p:spPr>
            <a:xfrm rot="5400000" flipH="1" flipV="1">
              <a:off x="1240496" y="269830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cxnSpLocks noChangeAspect="1"/>
            </p:cNvCxnSpPr>
            <p:nvPr/>
          </p:nvCxnSpPr>
          <p:spPr>
            <a:xfrm rot="5400000" flipH="1" flipV="1">
              <a:off x="1277490" y="2666734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cxnSpLocks noChangeAspect="1"/>
            </p:cNvCxnSpPr>
            <p:nvPr/>
          </p:nvCxnSpPr>
          <p:spPr>
            <a:xfrm rot="5400000" flipH="1" flipV="1">
              <a:off x="1281198" y="2653306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cxnSpLocks noChangeAspect="1"/>
            </p:cNvCxnSpPr>
            <p:nvPr/>
          </p:nvCxnSpPr>
          <p:spPr>
            <a:xfrm rot="5400000" flipH="1" flipV="1">
              <a:off x="1317294" y="262630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cxnSpLocks noChangeAspect="1"/>
            </p:cNvCxnSpPr>
            <p:nvPr/>
          </p:nvCxnSpPr>
          <p:spPr>
            <a:xfrm rot="5400000" flipH="1" flipV="1">
              <a:off x="1331010" y="2606592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cxnSpLocks noChangeAspect="1"/>
            </p:cNvCxnSpPr>
            <p:nvPr/>
          </p:nvCxnSpPr>
          <p:spPr>
            <a:xfrm rot="5400000" flipH="1" flipV="1">
              <a:off x="1368038" y="2576734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>
              <a:cxnSpLocks noChangeAspect="1"/>
            </p:cNvCxnSpPr>
            <p:nvPr/>
          </p:nvCxnSpPr>
          <p:spPr>
            <a:xfrm rot="5400000" flipH="1" flipV="1">
              <a:off x="1378032" y="255873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cxnSpLocks noChangeAspect="1"/>
            </p:cNvCxnSpPr>
            <p:nvPr/>
          </p:nvCxnSpPr>
          <p:spPr>
            <a:xfrm rot="5400000" flipH="1" flipV="1">
              <a:off x="1415026" y="254087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>
              <a:cxnSpLocks noChangeAspect="1"/>
            </p:cNvCxnSpPr>
            <p:nvPr/>
          </p:nvCxnSpPr>
          <p:spPr>
            <a:xfrm rot="5400000" flipH="1" flipV="1">
              <a:off x="1427878" y="2518306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cxnSpLocks noChangeAspect="1"/>
            </p:cNvCxnSpPr>
            <p:nvPr/>
          </p:nvCxnSpPr>
          <p:spPr>
            <a:xfrm rot="5400000" flipH="1" flipV="1">
              <a:off x="1716934" y="26164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>
              <a:cxnSpLocks noChangeAspect="1"/>
            </p:cNvCxnSpPr>
            <p:nvPr/>
          </p:nvCxnSpPr>
          <p:spPr>
            <a:xfrm rot="5400000" flipH="1" flipV="1">
              <a:off x="1776918" y="267903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cxnSpLocks noChangeAspect="1"/>
            </p:cNvCxnSpPr>
            <p:nvPr/>
          </p:nvCxnSpPr>
          <p:spPr>
            <a:xfrm rot="5400000" flipH="1" flipV="1">
              <a:off x="1856506" y="275548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>
              <a:cxnSpLocks noChangeAspect="1"/>
            </p:cNvCxnSpPr>
            <p:nvPr/>
          </p:nvCxnSpPr>
          <p:spPr>
            <a:xfrm rot="5400000" flipH="1" flipV="1">
              <a:off x="1437022" y="175992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>
              <a:cxnSpLocks noChangeAspect="1"/>
            </p:cNvCxnSpPr>
            <p:nvPr/>
          </p:nvCxnSpPr>
          <p:spPr>
            <a:xfrm rot="5400000" flipH="1" flipV="1">
              <a:off x="1423594" y="178535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>
              <a:cxnSpLocks noChangeAspect="1"/>
            </p:cNvCxnSpPr>
            <p:nvPr/>
          </p:nvCxnSpPr>
          <p:spPr>
            <a:xfrm rot="5400000" flipH="1" flipV="1">
              <a:off x="1392310" y="1809492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>
              <a:cxnSpLocks noChangeAspect="1"/>
            </p:cNvCxnSpPr>
            <p:nvPr/>
          </p:nvCxnSpPr>
          <p:spPr>
            <a:xfrm rot="5400000" flipH="1" flipV="1">
              <a:off x="1387738" y="182923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>
              <a:cxnSpLocks noChangeAspect="1"/>
            </p:cNvCxnSpPr>
            <p:nvPr/>
          </p:nvCxnSpPr>
          <p:spPr>
            <a:xfrm rot="5400000" flipH="1" flipV="1">
              <a:off x="143745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>
              <a:cxnSpLocks noChangeAspect="1"/>
            </p:cNvCxnSpPr>
            <p:nvPr/>
          </p:nvCxnSpPr>
          <p:spPr>
            <a:xfrm rot="5400000" flipH="1" flipV="1">
              <a:off x="1490604" y="181834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>
              <a:cxnSpLocks noChangeAspect="1"/>
            </p:cNvCxnSpPr>
            <p:nvPr/>
          </p:nvCxnSpPr>
          <p:spPr>
            <a:xfrm rot="5400000" flipH="1" flipV="1">
              <a:off x="1538346" y="1828677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>
              <a:cxnSpLocks noChangeAspect="1"/>
            </p:cNvCxnSpPr>
            <p:nvPr/>
          </p:nvCxnSpPr>
          <p:spPr>
            <a:xfrm rot="5400000" flipH="1" flipV="1">
              <a:off x="1594046" y="1824105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>
              <a:cxnSpLocks noChangeAspect="1"/>
            </p:cNvCxnSpPr>
            <p:nvPr/>
          </p:nvCxnSpPr>
          <p:spPr>
            <a:xfrm rot="5400000" flipH="1" flipV="1">
              <a:off x="164262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>
              <a:cxnSpLocks noChangeAspect="1"/>
            </p:cNvCxnSpPr>
            <p:nvPr/>
          </p:nvCxnSpPr>
          <p:spPr>
            <a:xfrm rot="5400000" flipH="1" flipV="1">
              <a:off x="1721505" y="186721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>
              <a:cxnSpLocks noChangeAspect="1"/>
            </p:cNvCxnSpPr>
            <p:nvPr/>
          </p:nvCxnSpPr>
          <p:spPr>
            <a:xfrm rot="5400000" flipH="1" flipV="1">
              <a:off x="1794774" y="194689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>
              <a:cxnSpLocks noChangeAspect="1"/>
            </p:cNvCxnSpPr>
            <p:nvPr/>
          </p:nvCxnSpPr>
          <p:spPr>
            <a:xfrm rot="5400000" flipH="1" flipV="1">
              <a:off x="1854210" y="2013668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440"/>
          <p:cNvGrpSpPr/>
          <p:nvPr/>
        </p:nvGrpSpPr>
        <p:grpSpPr>
          <a:xfrm flipH="1">
            <a:off x="4435674" y="2357430"/>
            <a:ext cx="1044000" cy="1092070"/>
            <a:chOff x="714348" y="4857760"/>
            <a:chExt cx="1044000" cy="1092070"/>
          </a:xfrm>
        </p:grpSpPr>
        <p:grpSp>
          <p:nvGrpSpPr>
            <p:cNvPr id="20" name="Group 161"/>
            <p:cNvGrpSpPr/>
            <p:nvPr/>
          </p:nvGrpSpPr>
          <p:grpSpPr>
            <a:xfrm>
              <a:off x="714348" y="4857760"/>
              <a:ext cx="1044000" cy="1092070"/>
              <a:chOff x="2384992" y="1857364"/>
              <a:chExt cx="1044000" cy="1092070"/>
            </a:xfrm>
          </p:grpSpPr>
          <p:grpSp>
            <p:nvGrpSpPr>
              <p:cNvPr id="21" name="Group 52"/>
              <p:cNvGrpSpPr/>
              <p:nvPr/>
            </p:nvGrpSpPr>
            <p:grpSpPr>
              <a:xfrm>
                <a:off x="2487214" y="1857364"/>
                <a:ext cx="766758" cy="1092070"/>
                <a:chOff x="3136900" y="1646286"/>
                <a:chExt cx="766758" cy="1092070"/>
              </a:xfrm>
            </p:grpSpPr>
            <p:cxnSp>
              <p:nvCxnSpPr>
                <p:cNvPr id="478" name="Straight Connector 477"/>
                <p:cNvCxnSpPr/>
                <p:nvPr/>
              </p:nvCxnSpPr>
              <p:spPr>
                <a:xfrm rot="10800000">
                  <a:off x="3247442" y="2621706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9" name="Straight Connector 478"/>
                <p:cNvCxnSpPr/>
                <p:nvPr/>
              </p:nvCxnSpPr>
              <p:spPr>
                <a:xfrm rot="16200000">
                  <a:off x="3471658" y="2190314"/>
                  <a:ext cx="86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0" name="Straight Connector 479"/>
                <p:cNvCxnSpPr/>
                <p:nvPr/>
              </p:nvCxnSpPr>
              <p:spPr>
                <a:xfrm rot="10800000">
                  <a:off x="3253620" y="1764450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 rot="5400000">
                  <a:off x="3181109" y="170928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Straight Connector 481"/>
                <p:cNvCxnSpPr/>
                <p:nvPr/>
              </p:nvCxnSpPr>
              <p:spPr>
                <a:xfrm rot="5400000">
                  <a:off x="3181110" y="267535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Straight Connector 482"/>
                <p:cNvCxnSpPr/>
                <p:nvPr/>
              </p:nvCxnSpPr>
              <p:spPr>
                <a:xfrm rot="10800000">
                  <a:off x="3138840" y="1649186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Straight Connector 483"/>
                <p:cNvCxnSpPr/>
                <p:nvPr/>
              </p:nvCxnSpPr>
              <p:spPr>
                <a:xfrm rot="10800000">
                  <a:off x="3136900" y="2729960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Straight Connector 484"/>
                <p:cNvCxnSpPr/>
                <p:nvPr/>
              </p:nvCxnSpPr>
              <p:spPr>
                <a:xfrm rot="5400000">
                  <a:off x="2871908" y="1919186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Straight Connector 485"/>
                <p:cNvCxnSpPr/>
                <p:nvPr/>
              </p:nvCxnSpPr>
              <p:spPr>
                <a:xfrm rot="5400000">
                  <a:off x="2871909" y="2466592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Straight Connector 486"/>
                <p:cNvCxnSpPr/>
                <p:nvPr/>
              </p:nvCxnSpPr>
              <p:spPr>
                <a:xfrm rot="16200000" flipV="1">
                  <a:off x="3518034" y="1479364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Connector 487"/>
                <p:cNvCxnSpPr/>
                <p:nvPr/>
              </p:nvCxnSpPr>
              <p:spPr>
                <a:xfrm rot="16200000" flipV="1">
                  <a:off x="3516840" y="2131511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7" name="Straight Connector 476"/>
              <p:cNvCxnSpPr/>
              <p:nvPr/>
            </p:nvCxnSpPr>
            <p:spPr>
              <a:xfrm rot="10800000" flipH="1">
                <a:off x="2384992" y="2406070"/>
                <a:ext cx="10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3" name="Straight Connector 442"/>
            <p:cNvCxnSpPr>
              <a:cxnSpLocks noChangeAspect="1"/>
            </p:cNvCxnSpPr>
            <p:nvPr/>
          </p:nvCxnSpPr>
          <p:spPr>
            <a:xfrm flipV="1">
              <a:off x="823862" y="4857761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>
              <a:cxnSpLocks noChangeAspect="1"/>
            </p:cNvCxnSpPr>
            <p:nvPr/>
          </p:nvCxnSpPr>
          <p:spPr>
            <a:xfrm flipV="1">
              <a:off x="823862" y="4870060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>
              <a:cxnSpLocks noChangeAspect="1"/>
            </p:cNvCxnSpPr>
            <p:nvPr/>
          </p:nvCxnSpPr>
          <p:spPr>
            <a:xfrm flipV="1">
              <a:off x="818586" y="49045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>
              <a:cxnSpLocks noChangeAspect="1"/>
            </p:cNvCxnSpPr>
            <p:nvPr/>
          </p:nvCxnSpPr>
          <p:spPr>
            <a:xfrm flipV="1">
              <a:off x="818586" y="49373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>
              <a:cxnSpLocks noChangeAspect="1"/>
            </p:cNvCxnSpPr>
            <p:nvPr/>
          </p:nvCxnSpPr>
          <p:spPr>
            <a:xfrm flipV="1">
              <a:off x="820324" y="49701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>
              <a:cxnSpLocks noChangeAspect="1"/>
            </p:cNvCxnSpPr>
            <p:nvPr/>
          </p:nvCxnSpPr>
          <p:spPr>
            <a:xfrm flipV="1">
              <a:off x="824424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>
              <a:cxnSpLocks noChangeAspect="1"/>
            </p:cNvCxnSpPr>
            <p:nvPr/>
          </p:nvCxnSpPr>
          <p:spPr>
            <a:xfrm flipV="1">
              <a:off x="877724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>
              <a:cxnSpLocks noChangeAspect="1"/>
            </p:cNvCxnSpPr>
            <p:nvPr/>
          </p:nvCxnSpPr>
          <p:spPr>
            <a:xfrm flipV="1">
              <a:off x="936862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>
              <a:cxnSpLocks noChangeAspect="1"/>
            </p:cNvCxnSpPr>
            <p:nvPr/>
          </p:nvCxnSpPr>
          <p:spPr>
            <a:xfrm flipV="1">
              <a:off x="990162" y="49883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>
              <a:cxnSpLocks noChangeAspect="1"/>
            </p:cNvCxnSpPr>
            <p:nvPr/>
          </p:nvCxnSpPr>
          <p:spPr>
            <a:xfrm flipV="1">
              <a:off x="1068052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>
              <a:cxnSpLocks noChangeAspect="1"/>
            </p:cNvCxnSpPr>
            <p:nvPr/>
          </p:nvCxnSpPr>
          <p:spPr>
            <a:xfrm flipV="1">
              <a:off x="1121352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>
              <a:cxnSpLocks noChangeAspect="1"/>
            </p:cNvCxnSpPr>
            <p:nvPr/>
          </p:nvCxnSpPr>
          <p:spPr>
            <a:xfrm flipV="1">
              <a:off x="1180490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>
              <a:cxnSpLocks noChangeAspect="1"/>
            </p:cNvCxnSpPr>
            <p:nvPr/>
          </p:nvCxnSpPr>
          <p:spPr>
            <a:xfrm flipV="1">
              <a:off x="1233790" y="49883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>
              <a:cxnSpLocks noChangeAspect="1"/>
            </p:cNvCxnSpPr>
            <p:nvPr/>
          </p:nvCxnSpPr>
          <p:spPr>
            <a:xfrm flipV="1">
              <a:off x="1311066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>
              <a:cxnSpLocks noChangeAspect="1"/>
            </p:cNvCxnSpPr>
            <p:nvPr/>
          </p:nvCxnSpPr>
          <p:spPr>
            <a:xfrm flipV="1">
              <a:off x="1364366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>
              <a:cxnSpLocks noChangeAspect="1"/>
            </p:cNvCxnSpPr>
            <p:nvPr/>
          </p:nvCxnSpPr>
          <p:spPr>
            <a:xfrm flipV="1">
              <a:off x="1423504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>
              <a:cxnSpLocks noChangeAspect="1"/>
            </p:cNvCxnSpPr>
            <p:nvPr/>
          </p:nvCxnSpPr>
          <p:spPr>
            <a:xfrm flipV="1">
              <a:off x="1480904" y="5004923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>
              <a:cxnSpLocks noChangeAspect="1"/>
            </p:cNvCxnSpPr>
            <p:nvPr/>
          </p:nvCxnSpPr>
          <p:spPr>
            <a:xfrm flipV="1">
              <a:off x="849024" y="5890692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>
              <a:cxnSpLocks noChangeAspect="1"/>
            </p:cNvCxnSpPr>
            <p:nvPr/>
          </p:nvCxnSpPr>
          <p:spPr>
            <a:xfrm flipV="1">
              <a:off x="818586" y="5857892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>
              <a:cxnSpLocks noChangeAspect="1"/>
            </p:cNvCxnSpPr>
            <p:nvPr/>
          </p:nvCxnSpPr>
          <p:spPr>
            <a:xfrm flipV="1">
              <a:off x="815662" y="5719116"/>
              <a:ext cx="72000" cy="365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Straight Connector 462"/>
            <p:cNvCxnSpPr>
              <a:cxnSpLocks noChangeAspect="1"/>
            </p:cNvCxnSpPr>
            <p:nvPr/>
          </p:nvCxnSpPr>
          <p:spPr>
            <a:xfrm flipV="1">
              <a:off x="816224" y="5715016"/>
              <a:ext cx="144000" cy="731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>
              <a:cxnSpLocks noChangeAspect="1"/>
            </p:cNvCxnSpPr>
            <p:nvPr/>
          </p:nvCxnSpPr>
          <p:spPr>
            <a:xfrm flipV="1">
              <a:off x="816224" y="5715016"/>
              <a:ext cx="216000" cy="1097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>
              <a:cxnSpLocks noChangeAspect="1"/>
            </p:cNvCxnSpPr>
            <p:nvPr/>
          </p:nvCxnSpPr>
          <p:spPr>
            <a:xfrm flipV="1">
              <a:off x="824424" y="5723216"/>
              <a:ext cx="252000" cy="127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Connector 465"/>
            <p:cNvCxnSpPr>
              <a:cxnSpLocks noChangeAspect="1"/>
            </p:cNvCxnSpPr>
            <p:nvPr/>
          </p:nvCxnSpPr>
          <p:spPr>
            <a:xfrm flipV="1">
              <a:off x="824424" y="5719116"/>
              <a:ext cx="324000" cy="1645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Connector 466"/>
            <p:cNvCxnSpPr>
              <a:cxnSpLocks noChangeAspect="1"/>
            </p:cNvCxnSpPr>
            <p:nvPr/>
          </p:nvCxnSpPr>
          <p:spPr>
            <a:xfrm flipV="1">
              <a:off x="1013914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Connector 467"/>
            <p:cNvCxnSpPr>
              <a:cxnSpLocks noChangeAspect="1"/>
            </p:cNvCxnSpPr>
            <p:nvPr/>
          </p:nvCxnSpPr>
          <p:spPr>
            <a:xfrm flipV="1">
              <a:off x="106743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>
              <a:cxnSpLocks noChangeAspect="1"/>
            </p:cNvCxnSpPr>
            <p:nvPr/>
          </p:nvCxnSpPr>
          <p:spPr>
            <a:xfrm flipV="1">
              <a:off x="1141714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>
              <a:cxnSpLocks noChangeAspect="1"/>
            </p:cNvCxnSpPr>
            <p:nvPr/>
          </p:nvCxnSpPr>
          <p:spPr>
            <a:xfrm flipV="1">
              <a:off x="119933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>
              <a:cxnSpLocks noChangeAspect="1"/>
            </p:cNvCxnSpPr>
            <p:nvPr/>
          </p:nvCxnSpPr>
          <p:spPr>
            <a:xfrm flipV="1">
              <a:off x="1269418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>
              <a:cxnSpLocks noChangeAspect="1"/>
            </p:cNvCxnSpPr>
            <p:nvPr/>
          </p:nvCxnSpPr>
          <p:spPr>
            <a:xfrm flipV="1">
              <a:off x="1335242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>
              <a:cxnSpLocks noChangeAspect="1"/>
            </p:cNvCxnSpPr>
            <p:nvPr/>
          </p:nvCxnSpPr>
          <p:spPr>
            <a:xfrm flipV="1">
              <a:off x="140131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>
              <a:cxnSpLocks noChangeAspect="1"/>
            </p:cNvCxnSpPr>
            <p:nvPr/>
          </p:nvCxnSpPr>
          <p:spPr>
            <a:xfrm flipV="1">
              <a:off x="1479442" y="5766140"/>
              <a:ext cx="108000" cy="54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>
              <a:cxnSpLocks noChangeAspect="1"/>
            </p:cNvCxnSpPr>
            <p:nvPr/>
          </p:nvCxnSpPr>
          <p:spPr>
            <a:xfrm flipV="1">
              <a:off x="1542904" y="5806954"/>
              <a:ext cx="36000" cy="182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514" name="Group 513"/>
          <p:cNvGrpSpPr/>
          <p:nvPr/>
        </p:nvGrpSpPr>
        <p:grpSpPr>
          <a:xfrm>
            <a:off x="2357422" y="2353330"/>
            <a:ext cx="1370809" cy="2909631"/>
            <a:chOff x="642910" y="1737286"/>
            <a:chExt cx="1370809" cy="2909631"/>
          </a:xfrm>
        </p:grpSpPr>
        <p:grpSp>
          <p:nvGrpSpPr>
            <p:cNvPr id="11" name="Group 157"/>
            <p:cNvGrpSpPr/>
            <p:nvPr/>
          </p:nvGrpSpPr>
          <p:grpSpPr>
            <a:xfrm>
              <a:off x="642910" y="1737286"/>
              <a:ext cx="1370809" cy="2909631"/>
              <a:chOff x="642910" y="1857364"/>
              <a:chExt cx="1370809" cy="2909631"/>
            </a:xfrm>
          </p:grpSpPr>
          <p:grpSp>
            <p:nvGrpSpPr>
              <p:cNvPr id="12" name="Group 196"/>
              <p:cNvGrpSpPr/>
              <p:nvPr/>
            </p:nvGrpSpPr>
            <p:grpSpPr>
              <a:xfrm>
                <a:off x="642910" y="1857364"/>
                <a:ext cx="1370809" cy="2701050"/>
                <a:chOff x="1809682" y="2432606"/>
                <a:chExt cx="1370809" cy="270105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809682" y="5125580"/>
                  <a:ext cx="1260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5400000">
                  <a:off x="2954894" y="5022665"/>
                  <a:ext cx="21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10800000">
                  <a:off x="2891449" y="4921463"/>
                  <a:ext cx="18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6200000">
                  <a:off x="2826247" y="4850587"/>
                  <a:ext cx="14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1821646" y="4778587"/>
                  <a:ext cx="792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5400000">
                  <a:off x="1633081" y="4951789"/>
                  <a:ext cx="3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1818350" y="3335296"/>
                  <a:ext cx="792000" cy="144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>
                  <a:off x="1442836" y="3606940"/>
                  <a:ext cx="23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>
                  <a:off x="2268588" y="4149825"/>
                  <a:ext cx="12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0800000">
                  <a:off x="2612837" y="243694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3077324" y="2432606"/>
                  <a:ext cx="0" cy="108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2907484" y="3512844"/>
                  <a:ext cx="1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flipH="1">
                  <a:off x="2485438" y="2984652"/>
                  <a:ext cx="6950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>
                  <a:off x="2846836" y="2534126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5400000">
                  <a:off x="2846836" y="2962754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 rot="10800000">
                  <a:off x="2452624" y="4773656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10800000">
                  <a:off x="2023996" y="4765504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7" name="Straight Connector 156"/>
              <p:cNvCxnSpPr/>
              <p:nvPr/>
            </p:nvCxnSpPr>
            <p:spPr>
              <a:xfrm rot="5400000" flipH="1">
                <a:off x="724011" y="4419469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607191" y="4107661"/>
              <a:ext cx="142876" cy="714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cxnSpLocks noChangeAspect="1"/>
            </p:cNvCxnSpPr>
            <p:nvPr/>
          </p:nvCxnSpPr>
          <p:spPr>
            <a:xfrm rot="5400000" flipH="1" flipV="1">
              <a:off x="593482" y="413340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cxnSpLocks noChangeAspect="1"/>
            </p:cNvCxnSpPr>
            <p:nvPr/>
          </p:nvCxnSpPr>
          <p:spPr>
            <a:xfrm rot="5400000" flipH="1" flipV="1">
              <a:off x="583488" y="416223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cxnSpLocks noChangeAspect="1"/>
            </p:cNvCxnSpPr>
            <p:nvPr/>
          </p:nvCxnSpPr>
          <p:spPr>
            <a:xfrm rot="5400000" flipH="1" flipV="1">
              <a:off x="605080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cxnSpLocks noChangeAspect="1"/>
            </p:cNvCxnSpPr>
            <p:nvPr/>
          </p:nvCxnSpPr>
          <p:spPr>
            <a:xfrm rot="5400000" flipH="1" flipV="1">
              <a:off x="664488" y="42429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cxnSpLocks noChangeAspect="1"/>
            </p:cNvCxnSpPr>
            <p:nvPr/>
          </p:nvCxnSpPr>
          <p:spPr>
            <a:xfrm rot="5400000" flipH="1" flipV="1">
              <a:off x="741492" y="431768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cxnSpLocks noChangeAspect="1"/>
            </p:cNvCxnSpPr>
            <p:nvPr/>
          </p:nvCxnSpPr>
          <p:spPr>
            <a:xfrm rot="5400000" flipH="1" flipV="1">
              <a:off x="1263136" y="4112658"/>
              <a:ext cx="108000" cy="5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cxnSpLocks noChangeAspect="1"/>
            </p:cNvCxnSpPr>
            <p:nvPr/>
          </p:nvCxnSpPr>
          <p:spPr>
            <a:xfrm rot="5400000" flipH="1" flipV="1">
              <a:off x="1231002" y="414423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>
              <a:cxnSpLocks noChangeAspect="1"/>
            </p:cNvCxnSpPr>
            <p:nvPr/>
          </p:nvCxnSpPr>
          <p:spPr>
            <a:xfrm rot="5400000" flipH="1" flipV="1">
              <a:off x="1199444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cxnSpLocks noChangeAspect="1"/>
            </p:cNvCxnSpPr>
            <p:nvPr/>
          </p:nvCxnSpPr>
          <p:spPr>
            <a:xfrm rot="5400000" flipH="1" flipV="1">
              <a:off x="1134196" y="3827598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cxnSpLocks noChangeAspect="1"/>
            </p:cNvCxnSpPr>
            <p:nvPr/>
          </p:nvCxnSpPr>
          <p:spPr>
            <a:xfrm rot="5400000" flipH="1" flipV="1">
              <a:off x="1215196" y="3902516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cxnSpLocks noChangeAspect="1"/>
            </p:cNvCxnSpPr>
            <p:nvPr/>
          </p:nvCxnSpPr>
          <p:spPr>
            <a:xfrm rot="5400000" flipH="1" flipV="1">
              <a:off x="1272294" y="3974432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cxnSpLocks noChangeAspect="1"/>
            </p:cNvCxnSpPr>
            <p:nvPr/>
          </p:nvCxnSpPr>
          <p:spPr>
            <a:xfrm rot="5400000" flipH="1" flipV="1">
              <a:off x="1356728" y="405506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cxnSpLocks noChangeAspect="1"/>
            </p:cNvCxnSpPr>
            <p:nvPr/>
          </p:nvCxnSpPr>
          <p:spPr>
            <a:xfrm rot="5400000" flipH="1" flipV="1">
              <a:off x="1454734" y="414860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cxnSpLocks noChangeAspect="1"/>
            </p:cNvCxnSpPr>
            <p:nvPr/>
          </p:nvCxnSpPr>
          <p:spPr>
            <a:xfrm rot="5400000" flipH="1" flipV="1">
              <a:off x="1517316" y="421538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cxnSpLocks noChangeAspect="1"/>
            </p:cNvCxnSpPr>
            <p:nvPr/>
          </p:nvCxnSpPr>
          <p:spPr>
            <a:xfrm rot="5400000" flipH="1" flipV="1">
              <a:off x="161546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cxnSpLocks noChangeAspect="1"/>
            </p:cNvCxnSpPr>
            <p:nvPr/>
          </p:nvCxnSpPr>
          <p:spPr>
            <a:xfrm rot="5400000" flipH="1" flipV="1">
              <a:off x="1669480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cxnSpLocks noChangeAspect="1"/>
            </p:cNvCxnSpPr>
            <p:nvPr/>
          </p:nvCxnSpPr>
          <p:spPr>
            <a:xfrm rot="5400000" flipH="1" flipV="1">
              <a:off x="172235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cxnSpLocks noChangeAspect="1"/>
            </p:cNvCxnSpPr>
            <p:nvPr/>
          </p:nvCxnSpPr>
          <p:spPr>
            <a:xfrm rot="5400000" flipH="1" flipV="1">
              <a:off x="1781634" y="4313112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cxnSpLocks noChangeAspect="1"/>
            </p:cNvCxnSpPr>
            <p:nvPr/>
          </p:nvCxnSpPr>
          <p:spPr>
            <a:xfrm rot="5400000" flipH="1" flipV="1">
              <a:off x="1134196" y="372415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cxnSpLocks noChangeAspect="1"/>
            </p:cNvCxnSpPr>
            <p:nvPr/>
          </p:nvCxnSpPr>
          <p:spPr>
            <a:xfrm rot="5400000" flipH="1" flipV="1">
              <a:off x="1300768" y="3566818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cxnSpLocks noChangeAspect="1"/>
            </p:cNvCxnSpPr>
            <p:nvPr/>
          </p:nvCxnSpPr>
          <p:spPr>
            <a:xfrm rot="5400000" flipH="1" flipV="1">
              <a:off x="1303016" y="347870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cxnSpLocks noChangeAspect="1"/>
            </p:cNvCxnSpPr>
            <p:nvPr/>
          </p:nvCxnSpPr>
          <p:spPr>
            <a:xfrm rot="5400000" flipH="1" flipV="1">
              <a:off x="1296196" y="340269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cxnSpLocks noChangeAspect="1"/>
            </p:cNvCxnSpPr>
            <p:nvPr/>
          </p:nvCxnSpPr>
          <p:spPr>
            <a:xfrm rot="5400000" flipH="1" flipV="1">
              <a:off x="1298444" y="3314680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cxnSpLocks noChangeAspect="1"/>
            </p:cNvCxnSpPr>
            <p:nvPr/>
          </p:nvCxnSpPr>
          <p:spPr>
            <a:xfrm rot="5400000" flipH="1" flipV="1">
              <a:off x="1298444" y="321295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cxnSpLocks noChangeAspect="1"/>
            </p:cNvCxnSpPr>
            <p:nvPr/>
          </p:nvCxnSpPr>
          <p:spPr>
            <a:xfrm rot="5400000" flipH="1" flipV="1">
              <a:off x="1298444" y="3126084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cxnSpLocks noChangeAspect="1"/>
            </p:cNvCxnSpPr>
            <p:nvPr/>
          </p:nvCxnSpPr>
          <p:spPr>
            <a:xfrm rot="5400000" flipH="1" flipV="1">
              <a:off x="1298444" y="303807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cxnSpLocks noChangeAspect="1"/>
            </p:cNvCxnSpPr>
            <p:nvPr/>
          </p:nvCxnSpPr>
          <p:spPr>
            <a:xfrm rot="5400000" flipH="1" flipV="1">
              <a:off x="1229892" y="2720954"/>
              <a:ext cx="864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cxnSpLocks noChangeAspect="1"/>
            </p:cNvCxnSpPr>
            <p:nvPr/>
          </p:nvCxnSpPr>
          <p:spPr>
            <a:xfrm rot="5400000" flipH="1" flipV="1">
              <a:off x="1240496" y="269830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cxnSpLocks noChangeAspect="1"/>
            </p:cNvCxnSpPr>
            <p:nvPr/>
          </p:nvCxnSpPr>
          <p:spPr>
            <a:xfrm rot="5400000" flipH="1" flipV="1">
              <a:off x="1277490" y="2666734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cxnSpLocks noChangeAspect="1"/>
            </p:cNvCxnSpPr>
            <p:nvPr/>
          </p:nvCxnSpPr>
          <p:spPr>
            <a:xfrm rot="5400000" flipH="1" flipV="1">
              <a:off x="1281198" y="2653306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cxnSpLocks noChangeAspect="1"/>
            </p:cNvCxnSpPr>
            <p:nvPr/>
          </p:nvCxnSpPr>
          <p:spPr>
            <a:xfrm rot="5400000" flipH="1" flipV="1">
              <a:off x="1317294" y="262630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cxnSpLocks noChangeAspect="1"/>
            </p:cNvCxnSpPr>
            <p:nvPr/>
          </p:nvCxnSpPr>
          <p:spPr>
            <a:xfrm rot="5400000" flipH="1" flipV="1">
              <a:off x="1331010" y="2606592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cxnSpLocks noChangeAspect="1"/>
            </p:cNvCxnSpPr>
            <p:nvPr/>
          </p:nvCxnSpPr>
          <p:spPr>
            <a:xfrm rot="5400000" flipH="1" flipV="1">
              <a:off x="1368038" y="2576734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cxnSpLocks noChangeAspect="1"/>
            </p:cNvCxnSpPr>
            <p:nvPr/>
          </p:nvCxnSpPr>
          <p:spPr>
            <a:xfrm rot="5400000" flipH="1" flipV="1">
              <a:off x="1378032" y="255873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cxnSpLocks noChangeAspect="1"/>
            </p:cNvCxnSpPr>
            <p:nvPr/>
          </p:nvCxnSpPr>
          <p:spPr>
            <a:xfrm rot="5400000" flipH="1" flipV="1">
              <a:off x="1415026" y="254087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>
              <a:cxnSpLocks noChangeAspect="1"/>
            </p:cNvCxnSpPr>
            <p:nvPr/>
          </p:nvCxnSpPr>
          <p:spPr>
            <a:xfrm rot="5400000" flipH="1" flipV="1">
              <a:off x="1427878" y="2518306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>
              <a:cxnSpLocks noChangeAspect="1"/>
            </p:cNvCxnSpPr>
            <p:nvPr/>
          </p:nvCxnSpPr>
          <p:spPr>
            <a:xfrm rot="5400000" flipH="1" flipV="1">
              <a:off x="1716934" y="26164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cxnSpLocks noChangeAspect="1"/>
            </p:cNvCxnSpPr>
            <p:nvPr/>
          </p:nvCxnSpPr>
          <p:spPr>
            <a:xfrm rot="5400000" flipH="1" flipV="1">
              <a:off x="1776918" y="267903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cxnSpLocks noChangeAspect="1"/>
            </p:cNvCxnSpPr>
            <p:nvPr/>
          </p:nvCxnSpPr>
          <p:spPr>
            <a:xfrm rot="5400000" flipH="1" flipV="1">
              <a:off x="1856506" y="275548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cxnSpLocks noChangeAspect="1"/>
            </p:cNvCxnSpPr>
            <p:nvPr/>
          </p:nvCxnSpPr>
          <p:spPr>
            <a:xfrm rot="5400000" flipH="1" flipV="1">
              <a:off x="1437022" y="175992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>
              <a:cxnSpLocks noChangeAspect="1"/>
            </p:cNvCxnSpPr>
            <p:nvPr/>
          </p:nvCxnSpPr>
          <p:spPr>
            <a:xfrm rot="5400000" flipH="1" flipV="1">
              <a:off x="1423594" y="178535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cxnSpLocks noChangeAspect="1"/>
            </p:cNvCxnSpPr>
            <p:nvPr/>
          </p:nvCxnSpPr>
          <p:spPr>
            <a:xfrm rot="5400000" flipH="1" flipV="1">
              <a:off x="1392310" y="1809492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>
              <a:cxnSpLocks noChangeAspect="1"/>
            </p:cNvCxnSpPr>
            <p:nvPr/>
          </p:nvCxnSpPr>
          <p:spPr>
            <a:xfrm rot="5400000" flipH="1" flipV="1">
              <a:off x="1387738" y="182923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cxnSpLocks noChangeAspect="1"/>
            </p:cNvCxnSpPr>
            <p:nvPr/>
          </p:nvCxnSpPr>
          <p:spPr>
            <a:xfrm rot="5400000" flipH="1" flipV="1">
              <a:off x="143745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>
              <a:cxnSpLocks noChangeAspect="1"/>
            </p:cNvCxnSpPr>
            <p:nvPr/>
          </p:nvCxnSpPr>
          <p:spPr>
            <a:xfrm rot="5400000" flipH="1" flipV="1">
              <a:off x="1490604" y="181834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>
              <a:cxnSpLocks noChangeAspect="1"/>
            </p:cNvCxnSpPr>
            <p:nvPr/>
          </p:nvCxnSpPr>
          <p:spPr>
            <a:xfrm rot="5400000" flipH="1" flipV="1">
              <a:off x="1538346" y="1828677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cxnSpLocks noChangeAspect="1"/>
            </p:cNvCxnSpPr>
            <p:nvPr/>
          </p:nvCxnSpPr>
          <p:spPr>
            <a:xfrm rot="5400000" flipH="1" flipV="1">
              <a:off x="1594046" y="1824105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cxnSpLocks noChangeAspect="1"/>
            </p:cNvCxnSpPr>
            <p:nvPr/>
          </p:nvCxnSpPr>
          <p:spPr>
            <a:xfrm rot="5400000" flipH="1" flipV="1">
              <a:off x="164262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cxnSpLocks noChangeAspect="1"/>
            </p:cNvCxnSpPr>
            <p:nvPr/>
          </p:nvCxnSpPr>
          <p:spPr>
            <a:xfrm rot="5400000" flipH="1" flipV="1">
              <a:off x="1721505" y="186721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>
              <a:cxnSpLocks noChangeAspect="1"/>
            </p:cNvCxnSpPr>
            <p:nvPr/>
          </p:nvCxnSpPr>
          <p:spPr>
            <a:xfrm rot="5400000" flipH="1" flipV="1">
              <a:off x="1794774" y="194689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cxnSpLocks noChangeAspect="1"/>
            </p:cNvCxnSpPr>
            <p:nvPr/>
          </p:nvCxnSpPr>
          <p:spPr>
            <a:xfrm rot="5400000" flipH="1" flipV="1">
              <a:off x="1854210" y="2013668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5" name="Group 514"/>
          <p:cNvGrpSpPr/>
          <p:nvPr/>
        </p:nvGrpSpPr>
        <p:grpSpPr>
          <a:xfrm>
            <a:off x="3519318" y="2349052"/>
            <a:ext cx="1044000" cy="1101249"/>
            <a:chOff x="2500298" y="1736839"/>
            <a:chExt cx="1044000" cy="1101249"/>
          </a:xfrm>
        </p:grpSpPr>
        <p:grpSp>
          <p:nvGrpSpPr>
            <p:cNvPr id="17" name="Group 161"/>
            <p:cNvGrpSpPr/>
            <p:nvPr/>
          </p:nvGrpSpPr>
          <p:grpSpPr>
            <a:xfrm>
              <a:off x="2500298" y="1746018"/>
              <a:ext cx="1044000" cy="1092070"/>
              <a:chOff x="2384992" y="1857364"/>
              <a:chExt cx="1044000" cy="1092070"/>
            </a:xfrm>
          </p:grpSpPr>
          <p:grpSp>
            <p:nvGrpSpPr>
              <p:cNvPr id="18" name="Group 52"/>
              <p:cNvGrpSpPr/>
              <p:nvPr/>
            </p:nvGrpSpPr>
            <p:grpSpPr>
              <a:xfrm>
                <a:off x="2487214" y="1857364"/>
                <a:ext cx="766758" cy="1092070"/>
                <a:chOff x="3136900" y="1646286"/>
                <a:chExt cx="766758" cy="1092070"/>
              </a:xfrm>
            </p:grpSpPr>
            <p:cxnSp>
              <p:nvCxnSpPr>
                <p:cNvPr id="381" name="Straight Connector 380"/>
                <p:cNvCxnSpPr/>
                <p:nvPr/>
              </p:nvCxnSpPr>
              <p:spPr>
                <a:xfrm rot="10800000">
                  <a:off x="3247442" y="2621706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 rot="16200000">
                  <a:off x="3471658" y="2190314"/>
                  <a:ext cx="86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 rot="10800000">
                  <a:off x="3253620" y="1764450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Straight Connector 383"/>
                <p:cNvCxnSpPr/>
                <p:nvPr/>
              </p:nvCxnSpPr>
              <p:spPr>
                <a:xfrm rot="5400000">
                  <a:off x="3181109" y="170928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 rot="5400000">
                  <a:off x="3181110" y="267535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 rot="10800000">
                  <a:off x="3138840" y="1649186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 rot="10800000">
                  <a:off x="3136900" y="2729960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 rot="5400000">
                  <a:off x="2871908" y="1919186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 rot="5400000">
                  <a:off x="2871909" y="2466592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rot="16200000" flipV="1">
                  <a:off x="3518034" y="1479364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rot="16200000" flipV="1">
                  <a:off x="3516840" y="2131511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0" name="Straight Connector 379"/>
              <p:cNvCxnSpPr/>
              <p:nvPr/>
            </p:nvCxnSpPr>
            <p:spPr>
              <a:xfrm rot="10800000" flipH="1">
                <a:off x="2384992" y="2406070"/>
                <a:ext cx="10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2" name="Straight Connector 391"/>
            <p:cNvCxnSpPr>
              <a:cxnSpLocks noChangeAspect="1"/>
            </p:cNvCxnSpPr>
            <p:nvPr/>
          </p:nvCxnSpPr>
          <p:spPr>
            <a:xfrm flipV="1">
              <a:off x="2609812" y="1736839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>
              <a:cxnSpLocks noChangeAspect="1"/>
            </p:cNvCxnSpPr>
            <p:nvPr/>
          </p:nvCxnSpPr>
          <p:spPr>
            <a:xfrm flipV="1">
              <a:off x="2609812" y="174913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>
              <a:cxnSpLocks noChangeAspect="1"/>
            </p:cNvCxnSpPr>
            <p:nvPr/>
          </p:nvCxnSpPr>
          <p:spPr>
            <a:xfrm flipV="1">
              <a:off x="2604536" y="1783676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>
              <a:cxnSpLocks noChangeAspect="1"/>
            </p:cNvCxnSpPr>
            <p:nvPr/>
          </p:nvCxnSpPr>
          <p:spPr>
            <a:xfrm flipV="1">
              <a:off x="2604536" y="1816476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>
              <a:cxnSpLocks noChangeAspect="1"/>
            </p:cNvCxnSpPr>
            <p:nvPr/>
          </p:nvCxnSpPr>
          <p:spPr>
            <a:xfrm flipV="1">
              <a:off x="2606274" y="1849276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>
              <a:cxnSpLocks noChangeAspect="1"/>
            </p:cNvCxnSpPr>
            <p:nvPr/>
          </p:nvCxnSpPr>
          <p:spPr>
            <a:xfrm flipV="1">
              <a:off x="2610374" y="18592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>
              <a:cxnSpLocks noChangeAspect="1"/>
            </p:cNvCxnSpPr>
            <p:nvPr/>
          </p:nvCxnSpPr>
          <p:spPr>
            <a:xfrm flipV="1">
              <a:off x="2663674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>
              <a:cxnSpLocks noChangeAspect="1"/>
            </p:cNvCxnSpPr>
            <p:nvPr/>
          </p:nvCxnSpPr>
          <p:spPr>
            <a:xfrm flipV="1">
              <a:off x="2722812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>
              <a:cxnSpLocks noChangeAspect="1"/>
            </p:cNvCxnSpPr>
            <p:nvPr/>
          </p:nvCxnSpPr>
          <p:spPr>
            <a:xfrm flipV="1">
              <a:off x="2776112" y="18674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>
              <a:cxnSpLocks noChangeAspect="1"/>
            </p:cNvCxnSpPr>
            <p:nvPr/>
          </p:nvCxnSpPr>
          <p:spPr>
            <a:xfrm flipV="1">
              <a:off x="2854002" y="18592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>
              <a:cxnSpLocks noChangeAspect="1"/>
            </p:cNvCxnSpPr>
            <p:nvPr/>
          </p:nvCxnSpPr>
          <p:spPr>
            <a:xfrm flipV="1">
              <a:off x="2907302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>
              <a:cxnSpLocks noChangeAspect="1"/>
            </p:cNvCxnSpPr>
            <p:nvPr/>
          </p:nvCxnSpPr>
          <p:spPr>
            <a:xfrm flipV="1">
              <a:off x="2966440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>
              <a:cxnSpLocks noChangeAspect="1"/>
            </p:cNvCxnSpPr>
            <p:nvPr/>
          </p:nvCxnSpPr>
          <p:spPr>
            <a:xfrm flipV="1">
              <a:off x="3019740" y="18674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>
              <a:cxnSpLocks noChangeAspect="1"/>
            </p:cNvCxnSpPr>
            <p:nvPr/>
          </p:nvCxnSpPr>
          <p:spPr>
            <a:xfrm flipV="1">
              <a:off x="3097016" y="18592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>
              <a:cxnSpLocks noChangeAspect="1"/>
            </p:cNvCxnSpPr>
            <p:nvPr/>
          </p:nvCxnSpPr>
          <p:spPr>
            <a:xfrm flipV="1">
              <a:off x="3150316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>
              <a:cxnSpLocks noChangeAspect="1"/>
            </p:cNvCxnSpPr>
            <p:nvPr/>
          </p:nvCxnSpPr>
          <p:spPr>
            <a:xfrm flipV="1">
              <a:off x="3209454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>
              <a:cxnSpLocks noChangeAspect="1"/>
            </p:cNvCxnSpPr>
            <p:nvPr/>
          </p:nvCxnSpPr>
          <p:spPr>
            <a:xfrm flipV="1">
              <a:off x="3266854" y="1884001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>
              <a:cxnSpLocks noChangeAspect="1"/>
            </p:cNvCxnSpPr>
            <p:nvPr/>
          </p:nvCxnSpPr>
          <p:spPr>
            <a:xfrm flipV="1">
              <a:off x="2634974" y="2769770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>
              <a:cxnSpLocks noChangeAspect="1"/>
            </p:cNvCxnSpPr>
            <p:nvPr/>
          </p:nvCxnSpPr>
          <p:spPr>
            <a:xfrm flipV="1">
              <a:off x="2604536" y="2736970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>
              <a:cxnSpLocks noChangeAspect="1"/>
            </p:cNvCxnSpPr>
            <p:nvPr/>
          </p:nvCxnSpPr>
          <p:spPr>
            <a:xfrm flipV="1">
              <a:off x="2601612" y="2598194"/>
              <a:ext cx="72000" cy="365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>
              <a:cxnSpLocks noChangeAspect="1"/>
            </p:cNvCxnSpPr>
            <p:nvPr/>
          </p:nvCxnSpPr>
          <p:spPr>
            <a:xfrm flipV="1">
              <a:off x="2602174" y="2594094"/>
              <a:ext cx="144000" cy="731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>
              <a:cxnSpLocks noChangeAspect="1"/>
            </p:cNvCxnSpPr>
            <p:nvPr/>
          </p:nvCxnSpPr>
          <p:spPr>
            <a:xfrm flipV="1">
              <a:off x="2602174" y="2594094"/>
              <a:ext cx="216000" cy="1097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>
              <a:cxnSpLocks noChangeAspect="1"/>
            </p:cNvCxnSpPr>
            <p:nvPr/>
          </p:nvCxnSpPr>
          <p:spPr>
            <a:xfrm flipV="1">
              <a:off x="2610374" y="2602294"/>
              <a:ext cx="252000" cy="127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>
              <a:cxnSpLocks noChangeAspect="1"/>
            </p:cNvCxnSpPr>
            <p:nvPr/>
          </p:nvCxnSpPr>
          <p:spPr>
            <a:xfrm flipV="1">
              <a:off x="2610374" y="2598194"/>
              <a:ext cx="324000" cy="1645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>
              <a:cxnSpLocks noChangeAspect="1"/>
            </p:cNvCxnSpPr>
            <p:nvPr/>
          </p:nvCxnSpPr>
          <p:spPr>
            <a:xfrm flipV="1">
              <a:off x="2799864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>
              <a:cxnSpLocks noChangeAspect="1"/>
            </p:cNvCxnSpPr>
            <p:nvPr/>
          </p:nvCxnSpPr>
          <p:spPr>
            <a:xfrm flipV="1">
              <a:off x="2853388" y="26104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>
              <a:cxnSpLocks noChangeAspect="1"/>
            </p:cNvCxnSpPr>
            <p:nvPr/>
          </p:nvCxnSpPr>
          <p:spPr>
            <a:xfrm flipV="1">
              <a:off x="2927664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>
              <a:cxnSpLocks noChangeAspect="1"/>
            </p:cNvCxnSpPr>
            <p:nvPr/>
          </p:nvCxnSpPr>
          <p:spPr>
            <a:xfrm flipV="1">
              <a:off x="2985288" y="26104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>
              <a:cxnSpLocks noChangeAspect="1"/>
            </p:cNvCxnSpPr>
            <p:nvPr/>
          </p:nvCxnSpPr>
          <p:spPr>
            <a:xfrm flipV="1">
              <a:off x="3055368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>
              <a:cxnSpLocks noChangeAspect="1"/>
            </p:cNvCxnSpPr>
            <p:nvPr/>
          </p:nvCxnSpPr>
          <p:spPr>
            <a:xfrm flipV="1">
              <a:off x="3121192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>
              <a:cxnSpLocks noChangeAspect="1"/>
            </p:cNvCxnSpPr>
            <p:nvPr/>
          </p:nvCxnSpPr>
          <p:spPr>
            <a:xfrm flipV="1">
              <a:off x="3187268" y="26104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>
              <a:cxnSpLocks noChangeAspect="1"/>
            </p:cNvCxnSpPr>
            <p:nvPr/>
          </p:nvCxnSpPr>
          <p:spPr>
            <a:xfrm flipV="1">
              <a:off x="3265392" y="2645218"/>
              <a:ext cx="108000" cy="54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>
              <a:cxnSpLocks noChangeAspect="1"/>
            </p:cNvCxnSpPr>
            <p:nvPr/>
          </p:nvCxnSpPr>
          <p:spPr>
            <a:xfrm flipV="1">
              <a:off x="3328854" y="2686032"/>
              <a:ext cx="36000" cy="182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7" name="Group 606"/>
          <p:cNvGrpSpPr/>
          <p:nvPr/>
        </p:nvGrpSpPr>
        <p:grpSpPr>
          <a:xfrm>
            <a:off x="3695778" y="1479768"/>
            <a:ext cx="1620000" cy="2853326"/>
            <a:chOff x="3672348" y="867280"/>
            <a:chExt cx="1620000" cy="2853326"/>
          </a:xfrm>
        </p:grpSpPr>
        <p:grpSp>
          <p:nvGrpSpPr>
            <p:cNvPr id="22" name="Group 529"/>
            <p:cNvGrpSpPr/>
            <p:nvPr/>
          </p:nvGrpSpPr>
          <p:grpSpPr>
            <a:xfrm>
              <a:off x="3672348" y="867280"/>
              <a:ext cx="1620000" cy="2849086"/>
              <a:chOff x="500034" y="2197904"/>
              <a:chExt cx="1620000" cy="2849086"/>
            </a:xfrm>
          </p:grpSpPr>
          <p:cxnSp>
            <p:nvCxnSpPr>
              <p:cNvPr id="533" name="Straight Connector 532"/>
              <p:cNvCxnSpPr/>
              <p:nvPr/>
            </p:nvCxnSpPr>
            <p:spPr>
              <a:xfrm>
                <a:off x="849918" y="5046990"/>
                <a:ext cx="93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rot="5400000">
                <a:off x="1310034" y="2816458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 rot="10800000">
                <a:off x="857224" y="4314558"/>
                <a:ext cx="0" cy="72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rot="10800000">
                <a:off x="856152" y="2204588"/>
                <a:ext cx="0" cy="72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/>
              <p:cNvCxnSpPr/>
              <p:nvPr/>
            </p:nvCxnSpPr>
            <p:spPr>
              <a:xfrm>
                <a:off x="849918" y="2210340"/>
                <a:ext cx="93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/>
              <p:cNvCxnSpPr/>
              <p:nvPr/>
            </p:nvCxnSpPr>
            <p:spPr>
              <a:xfrm rot="10800000">
                <a:off x="1786991" y="428337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Straight Connector 538"/>
              <p:cNvCxnSpPr/>
              <p:nvPr/>
            </p:nvCxnSpPr>
            <p:spPr>
              <a:xfrm rot="10800000">
                <a:off x="1785919" y="219790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>
                <a:off x="579900" y="3626458"/>
                <a:ext cx="0" cy="54000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>
                <a:off x="575686" y="3080238"/>
                <a:ext cx="0" cy="54000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16200000">
                <a:off x="1304114" y="3335086"/>
                <a:ext cx="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6200000">
                <a:off x="1299900" y="2477831"/>
                <a:ext cx="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>
                <a:off x="579901" y="3083971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rot="10800000">
                <a:off x="2026573" y="3080572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>
                <a:off x="865893" y="2357430"/>
                <a:ext cx="285753" cy="6722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flipV="1">
                <a:off x="857224" y="2789714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>
                <a:off x="864022" y="4310247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>
                <a:off x="581229" y="416441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/>
              <p:cNvCxnSpPr/>
              <p:nvPr/>
            </p:nvCxnSpPr>
            <p:spPr>
              <a:xfrm flipV="1">
                <a:off x="577390" y="2932590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550"/>
              <p:cNvCxnSpPr/>
              <p:nvPr/>
            </p:nvCxnSpPr>
            <p:spPr>
              <a:xfrm flipH="1">
                <a:off x="1454537" y="4303708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 flipH="1" flipV="1">
                <a:off x="1462718" y="280319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>
              <a:xfrm flipH="1">
                <a:off x="1735033" y="416407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Straight Connector 553"/>
              <p:cNvCxnSpPr/>
              <p:nvPr/>
            </p:nvCxnSpPr>
            <p:spPr>
              <a:xfrm flipH="1" flipV="1">
                <a:off x="1728076" y="293247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 flipV="1">
                <a:off x="1440453" y="2353522"/>
                <a:ext cx="352188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/>
              <p:cNvCxnSpPr/>
              <p:nvPr/>
            </p:nvCxnSpPr>
            <p:spPr>
              <a:xfrm flipH="1" flipV="1">
                <a:off x="1441547" y="4817586"/>
                <a:ext cx="352188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/>
              <p:cNvCxnSpPr/>
              <p:nvPr/>
            </p:nvCxnSpPr>
            <p:spPr>
              <a:xfrm flipH="1">
                <a:off x="868949" y="4821494"/>
                <a:ext cx="285753" cy="6722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/>
              <p:cNvCxnSpPr/>
              <p:nvPr/>
            </p:nvCxnSpPr>
            <p:spPr>
              <a:xfrm rot="10800000">
                <a:off x="1150792" y="243143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/>
              <p:cNvCxnSpPr/>
              <p:nvPr/>
            </p:nvCxnSpPr>
            <p:spPr>
              <a:xfrm rot="10800000">
                <a:off x="1449822" y="243432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10800000">
                <a:off x="1151885" y="445800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10800000">
                <a:off x="1453621" y="4449372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2" name="Straight Connector 561"/>
            <p:cNvCxnSpPr>
              <a:cxnSpLocks noChangeAspect="1"/>
            </p:cNvCxnSpPr>
            <p:nvPr/>
          </p:nvCxnSpPr>
          <p:spPr>
            <a:xfrm rot="5400000" flipH="1" flipV="1">
              <a:off x="4007344" y="90328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/>
            <p:cNvCxnSpPr>
              <a:cxnSpLocks noChangeAspect="1"/>
            </p:cNvCxnSpPr>
            <p:nvPr/>
          </p:nvCxnSpPr>
          <p:spPr>
            <a:xfrm rot="5400000" flipH="1" flipV="1">
              <a:off x="4106856" y="93120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/>
            <p:cNvCxnSpPr>
              <a:cxnSpLocks noChangeAspect="1"/>
            </p:cNvCxnSpPr>
            <p:nvPr/>
          </p:nvCxnSpPr>
          <p:spPr>
            <a:xfrm rot="5400000" flipH="1" flipV="1">
              <a:off x="4187832" y="93485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/>
            <p:cNvCxnSpPr>
              <a:cxnSpLocks noChangeAspect="1"/>
            </p:cNvCxnSpPr>
            <p:nvPr/>
          </p:nvCxnSpPr>
          <p:spPr>
            <a:xfrm rot="5400000" flipH="1" flipV="1">
              <a:off x="4271210" y="943858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/>
            <p:cNvCxnSpPr>
              <a:cxnSpLocks noChangeAspect="1"/>
            </p:cNvCxnSpPr>
            <p:nvPr/>
          </p:nvCxnSpPr>
          <p:spPr>
            <a:xfrm rot="5400000" flipH="1" flipV="1">
              <a:off x="4226568" y="996220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>
              <a:cxnSpLocks noChangeAspect="1"/>
            </p:cNvCxnSpPr>
            <p:nvPr/>
          </p:nvCxnSpPr>
          <p:spPr>
            <a:xfrm rot="5400000" flipH="1" flipV="1">
              <a:off x="3938186" y="1131220"/>
              <a:ext cx="972000" cy="48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>
              <a:cxnSpLocks noChangeAspect="1"/>
            </p:cNvCxnSpPr>
            <p:nvPr/>
          </p:nvCxnSpPr>
          <p:spPr>
            <a:xfrm rot="5400000" flipH="1" flipV="1">
              <a:off x="3977176" y="158134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>
              <a:cxnSpLocks noChangeAspect="1"/>
            </p:cNvCxnSpPr>
            <p:nvPr/>
          </p:nvCxnSpPr>
          <p:spPr>
            <a:xfrm rot="5400000" flipH="1" flipV="1">
              <a:off x="3900598" y="1638014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>
              <a:cxnSpLocks noChangeAspect="1"/>
            </p:cNvCxnSpPr>
            <p:nvPr/>
          </p:nvCxnSpPr>
          <p:spPr>
            <a:xfrm rot="5400000" flipH="1" flipV="1">
              <a:off x="3798144" y="1688178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cxnSpLocks noChangeAspect="1"/>
            </p:cNvCxnSpPr>
            <p:nvPr/>
          </p:nvCxnSpPr>
          <p:spPr>
            <a:xfrm rot="5400000" flipH="1" flipV="1">
              <a:off x="3748746" y="171903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>
              <a:cxnSpLocks noChangeAspect="1"/>
            </p:cNvCxnSpPr>
            <p:nvPr/>
          </p:nvCxnSpPr>
          <p:spPr>
            <a:xfrm rot="5400000" flipH="1" flipV="1">
              <a:off x="4135876" y="1364104"/>
              <a:ext cx="648000" cy="3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>
              <a:cxnSpLocks noChangeAspect="1"/>
            </p:cNvCxnSpPr>
            <p:nvPr/>
          </p:nvCxnSpPr>
          <p:spPr>
            <a:xfrm rot="5400000" flipH="1" flipV="1">
              <a:off x="4652460" y="926240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>
              <a:cxnSpLocks noChangeAspect="1"/>
            </p:cNvCxnSpPr>
            <p:nvPr/>
          </p:nvCxnSpPr>
          <p:spPr>
            <a:xfrm rot="5400000" flipH="1" flipV="1">
              <a:off x="4294350" y="1533108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>
              <a:cxnSpLocks noChangeAspect="1"/>
            </p:cNvCxnSpPr>
            <p:nvPr/>
          </p:nvCxnSpPr>
          <p:spPr>
            <a:xfrm rot="5400000" flipH="1" flipV="1">
              <a:off x="4755272" y="93485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>
              <a:cxnSpLocks noChangeAspect="1"/>
            </p:cNvCxnSpPr>
            <p:nvPr/>
          </p:nvCxnSpPr>
          <p:spPr>
            <a:xfrm rot="5400000" flipH="1" flipV="1">
              <a:off x="4425106" y="1586262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>
              <a:cxnSpLocks noChangeAspect="1"/>
            </p:cNvCxnSpPr>
            <p:nvPr/>
          </p:nvCxnSpPr>
          <p:spPr>
            <a:xfrm rot="5400000" flipH="1" flipV="1">
              <a:off x="4537456" y="1633102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>
              <a:cxnSpLocks noChangeAspect="1"/>
            </p:cNvCxnSpPr>
            <p:nvPr/>
          </p:nvCxnSpPr>
          <p:spPr>
            <a:xfrm rot="5400000" flipH="1" flipV="1">
              <a:off x="4690814" y="1672580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/>
            <p:cNvCxnSpPr>
              <a:cxnSpLocks noChangeAspect="1"/>
            </p:cNvCxnSpPr>
            <p:nvPr/>
          </p:nvCxnSpPr>
          <p:spPr>
            <a:xfrm rot="5400000" flipH="1" flipV="1">
              <a:off x="4810192" y="1693138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>
              <a:cxnSpLocks noChangeAspect="1"/>
            </p:cNvCxnSpPr>
            <p:nvPr/>
          </p:nvCxnSpPr>
          <p:spPr>
            <a:xfrm rot="5400000" flipH="1" flipV="1">
              <a:off x="4924252" y="172765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>
              <a:cxnSpLocks noChangeAspect="1"/>
            </p:cNvCxnSpPr>
            <p:nvPr/>
          </p:nvCxnSpPr>
          <p:spPr>
            <a:xfrm rot="5400000" flipH="1" flipV="1">
              <a:off x="5046570" y="1767516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581"/>
            <p:cNvGrpSpPr/>
            <p:nvPr/>
          </p:nvGrpSpPr>
          <p:grpSpPr>
            <a:xfrm flipH="1" flipV="1">
              <a:off x="3780324" y="2710708"/>
              <a:ext cx="1360824" cy="1009898"/>
              <a:chOff x="5497754" y="2921954"/>
              <a:chExt cx="1360824" cy="1009898"/>
            </a:xfrm>
          </p:grpSpPr>
          <p:cxnSp>
            <p:nvCxnSpPr>
              <p:cNvPr id="583" name="Straight Connector 582"/>
              <p:cNvCxnSpPr>
                <a:cxnSpLocks noChangeAspect="1"/>
              </p:cNvCxnSpPr>
              <p:nvPr/>
            </p:nvCxnSpPr>
            <p:spPr>
              <a:xfrm rot="5400000" flipH="1" flipV="1">
                <a:off x="5711352" y="295795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>
                <a:cxnSpLocks noChangeAspect="1"/>
              </p:cNvCxnSpPr>
              <p:nvPr/>
            </p:nvCxnSpPr>
            <p:spPr>
              <a:xfrm rot="5400000" flipH="1" flipV="1">
                <a:off x="5810864" y="298587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>
                <a:cxnSpLocks noChangeAspect="1"/>
              </p:cNvCxnSpPr>
              <p:nvPr/>
            </p:nvCxnSpPr>
            <p:spPr>
              <a:xfrm rot="5400000" flipH="1" flipV="1">
                <a:off x="5891840" y="2989532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>
                <a:cxnSpLocks noChangeAspect="1"/>
              </p:cNvCxnSpPr>
              <p:nvPr/>
            </p:nvCxnSpPr>
            <p:spPr>
              <a:xfrm rot="5400000" flipH="1" flipV="1">
                <a:off x="5975218" y="2998532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>
                <a:cxnSpLocks noChangeAspect="1"/>
              </p:cNvCxnSpPr>
              <p:nvPr/>
            </p:nvCxnSpPr>
            <p:spPr>
              <a:xfrm rot="5400000" flipH="1" flipV="1">
                <a:off x="5930576" y="3050894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>
                <a:cxnSpLocks noChangeAspect="1"/>
              </p:cNvCxnSpPr>
              <p:nvPr/>
            </p:nvCxnSpPr>
            <p:spPr>
              <a:xfrm rot="5400000" flipH="1" flipV="1">
                <a:off x="5642194" y="3185894"/>
                <a:ext cx="972000" cy="48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>
                <a:cxnSpLocks noChangeAspect="1"/>
              </p:cNvCxnSpPr>
              <p:nvPr/>
            </p:nvCxnSpPr>
            <p:spPr>
              <a:xfrm rot="5400000" flipH="1" flipV="1">
                <a:off x="5681184" y="3636022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>
                <a:cxnSpLocks noChangeAspect="1"/>
              </p:cNvCxnSpPr>
              <p:nvPr/>
            </p:nvCxnSpPr>
            <p:spPr>
              <a:xfrm rot="5400000" flipH="1" flipV="1">
                <a:off x="5604606" y="3692688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590"/>
              <p:cNvCxnSpPr>
                <a:cxnSpLocks noChangeAspect="1"/>
              </p:cNvCxnSpPr>
              <p:nvPr/>
            </p:nvCxnSpPr>
            <p:spPr>
              <a:xfrm rot="5400000" flipH="1" flipV="1">
                <a:off x="5502152" y="3742852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/>
              <p:cNvCxnSpPr>
                <a:cxnSpLocks noChangeAspect="1"/>
              </p:cNvCxnSpPr>
              <p:nvPr/>
            </p:nvCxnSpPr>
            <p:spPr>
              <a:xfrm rot="5400000" flipH="1" flipV="1">
                <a:off x="5452754" y="3773712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Straight Connector 592"/>
              <p:cNvCxnSpPr>
                <a:cxnSpLocks noChangeAspect="1"/>
              </p:cNvCxnSpPr>
              <p:nvPr/>
            </p:nvCxnSpPr>
            <p:spPr>
              <a:xfrm rot="5400000" flipH="1" flipV="1">
                <a:off x="5839884" y="3418778"/>
                <a:ext cx="648000" cy="32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/>
              <p:cNvCxnSpPr>
                <a:cxnSpLocks noChangeAspect="1"/>
              </p:cNvCxnSpPr>
              <p:nvPr/>
            </p:nvCxnSpPr>
            <p:spPr>
              <a:xfrm rot="5400000" flipH="1" flipV="1">
                <a:off x="6356468" y="2980914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>
                <a:cxnSpLocks noChangeAspect="1"/>
              </p:cNvCxnSpPr>
              <p:nvPr/>
            </p:nvCxnSpPr>
            <p:spPr>
              <a:xfrm rot="5400000" flipH="1" flipV="1">
                <a:off x="5998358" y="3587782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>
                <a:cxnSpLocks noChangeAspect="1"/>
              </p:cNvCxnSpPr>
              <p:nvPr/>
            </p:nvCxnSpPr>
            <p:spPr>
              <a:xfrm rot="5400000" flipH="1" flipV="1">
                <a:off x="6459280" y="2989532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>
                <a:cxnSpLocks noChangeAspect="1"/>
              </p:cNvCxnSpPr>
              <p:nvPr/>
            </p:nvCxnSpPr>
            <p:spPr>
              <a:xfrm rot="5400000" flipH="1" flipV="1">
                <a:off x="6129114" y="3640936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>
                <a:cxnSpLocks noChangeAspect="1"/>
              </p:cNvCxnSpPr>
              <p:nvPr/>
            </p:nvCxnSpPr>
            <p:spPr>
              <a:xfrm rot="5400000" flipH="1" flipV="1">
                <a:off x="6241464" y="3687776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>
                <a:cxnSpLocks noChangeAspect="1"/>
              </p:cNvCxnSpPr>
              <p:nvPr/>
            </p:nvCxnSpPr>
            <p:spPr>
              <a:xfrm rot="5400000" flipH="1" flipV="1">
                <a:off x="6394822" y="3727254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>
                <a:cxnSpLocks noChangeAspect="1"/>
              </p:cNvCxnSpPr>
              <p:nvPr/>
            </p:nvCxnSpPr>
            <p:spPr>
              <a:xfrm rot="5400000" flipH="1" flipV="1">
                <a:off x="6514200" y="3747812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>
                <a:cxnSpLocks noChangeAspect="1"/>
              </p:cNvCxnSpPr>
              <p:nvPr/>
            </p:nvCxnSpPr>
            <p:spPr>
              <a:xfrm rot="5400000" flipH="1" flipV="1">
                <a:off x="6628260" y="3782330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>
                <a:cxnSpLocks noChangeAspect="1"/>
              </p:cNvCxnSpPr>
              <p:nvPr/>
            </p:nvCxnSpPr>
            <p:spPr>
              <a:xfrm rot="5400000" flipH="1" flipV="1">
                <a:off x="6750578" y="3822190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6" name="Group 515"/>
          <p:cNvGrpSpPr/>
          <p:nvPr/>
        </p:nvGrpSpPr>
        <p:grpSpPr>
          <a:xfrm>
            <a:off x="2357010" y="4866658"/>
            <a:ext cx="4290472" cy="684000"/>
            <a:chOff x="2357010" y="5033162"/>
            <a:chExt cx="4290472" cy="684000"/>
          </a:xfrm>
        </p:grpSpPr>
        <p:grpSp>
          <p:nvGrpSpPr>
            <p:cNvPr id="24" name="Group 661"/>
            <p:cNvGrpSpPr/>
            <p:nvPr/>
          </p:nvGrpSpPr>
          <p:grpSpPr>
            <a:xfrm>
              <a:off x="2357010" y="5033162"/>
              <a:ext cx="4290472" cy="684000"/>
              <a:chOff x="626564" y="1773385"/>
              <a:chExt cx="4290472" cy="684000"/>
            </a:xfrm>
          </p:grpSpPr>
          <p:cxnSp>
            <p:nvCxnSpPr>
              <p:cNvPr id="663" name="Straight Connector 662"/>
              <p:cNvCxnSpPr/>
              <p:nvPr/>
            </p:nvCxnSpPr>
            <p:spPr>
              <a:xfrm>
                <a:off x="2771800" y="1844824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/>
              <p:cNvCxnSpPr/>
              <p:nvPr/>
            </p:nvCxnSpPr>
            <p:spPr>
              <a:xfrm>
                <a:off x="3657036" y="1844824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/>
              <p:cNvCxnSpPr/>
              <p:nvPr/>
            </p:nvCxnSpPr>
            <p:spPr>
              <a:xfrm>
                <a:off x="3657036" y="1952824"/>
                <a:ext cx="12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/>
              <p:cNvCxnSpPr/>
              <p:nvPr/>
            </p:nvCxnSpPr>
            <p:spPr>
              <a:xfrm>
                <a:off x="4917036" y="195282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Straight Connector 666"/>
              <p:cNvCxnSpPr/>
              <p:nvPr/>
            </p:nvCxnSpPr>
            <p:spPr>
              <a:xfrm>
                <a:off x="3657036" y="2307599"/>
                <a:ext cx="12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/>
              <p:cNvCxnSpPr/>
              <p:nvPr/>
            </p:nvCxnSpPr>
            <p:spPr>
              <a:xfrm>
                <a:off x="3657036" y="2199599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/>
              <p:cNvCxnSpPr/>
              <p:nvPr/>
            </p:nvCxnSpPr>
            <p:spPr>
              <a:xfrm>
                <a:off x="2771800" y="2206812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/>
              <p:cNvCxnSpPr/>
              <p:nvPr/>
            </p:nvCxnSpPr>
            <p:spPr>
              <a:xfrm flipH="1">
                <a:off x="1888734" y="1844823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/>
              <p:cNvCxnSpPr/>
              <p:nvPr/>
            </p:nvCxnSpPr>
            <p:spPr>
              <a:xfrm flipH="1">
                <a:off x="1886564" y="1844823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/>
              <p:cNvCxnSpPr/>
              <p:nvPr/>
            </p:nvCxnSpPr>
            <p:spPr>
              <a:xfrm flipH="1">
                <a:off x="626564" y="1952823"/>
                <a:ext cx="126000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/>
              <p:cNvCxnSpPr/>
              <p:nvPr/>
            </p:nvCxnSpPr>
            <p:spPr>
              <a:xfrm flipH="1">
                <a:off x="626564" y="1952823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/>
              <p:cNvCxnSpPr/>
              <p:nvPr/>
            </p:nvCxnSpPr>
            <p:spPr>
              <a:xfrm flipH="1">
                <a:off x="626564" y="2307598"/>
                <a:ext cx="126000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/>
              <p:cNvCxnSpPr/>
              <p:nvPr/>
            </p:nvCxnSpPr>
            <p:spPr>
              <a:xfrm flipH="1">
                <a:off x="1886564" y="2199598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/>
              <p:cNvCxnSpPr/>
              <p:nvPr/>
            </p:nvCxnSpPr>
            <p:spPr>
              <a:xfrm flipH="1">
                <a:off x="1888734" y="2206811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7" name="Straight Connector 676"/>
              <p:cNvCxnSpPr/>
              <p:nvPr/>
            </p:nvCxnSpPr>
            <p:spPr>
              <a:xfrm>
                <a:off x="1057239" y="1773385"/>
                <a:ext cx="0" cy="6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/>
              <p:cNvCxnSpPr/>
              <p:nvPr/>
            </p:nvCxnSpPr>
            <p:spPr>
              <a:xfrm>
                <a:off x="1272239" y="1958048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/>
              <p:cNvCxnSpPr/>
              <p:nvPr/>
            </p:nvCxnSpPr>
            <p:spPr>
              <a:xfrm>
                <a:off x="841239" y="1952823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/>
              <p:cNvCxnSpPr/>
              <p:nvPr/>
            </p:nvCxnSpPr>
            <p:spPr>
              <a:xfrm>
                <a:off x="4481498" y="1804327"/>
                <a:ext cx="0" cy="612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/>
              <p:cNvCxnSpPr/>
              <p:nvPr/>
            </p:nvCxnSpPr>
            <p:spPr>
              <a:xfrm>
                <a:off x="4696498" y="1962723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/>
              <p:cNvCxnSpPr/>
              <p:nvPr/>
            </p:nvCxnSpPr>
            <p:spPr>
              <a:xfrm>
                <a:off x="4265498" y="1957498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3" name="Straight Connector 682"/>
            <p:cNvCxnSpPr>
              <a:cxnSpLocks noChangeAspect="1"/>
            </p:cNvCxnSpPr>
            <p:nvPr/>
          </p:nvCxnSpPr>
          <p:spPr>
            <a:xfrm rot="16200000" flipH="1">
              <a:off x="2454267" y="5257665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/>
            <p:cNvCxnSpPr>
              <a:cxnSpLocks noChangeAspect="1"/>
            </p:cNvCxnSpPr>
            <p:nvPr/>
          </p:nvCxnSpPr>
          <p:spPr>
            <a:xfrm rot="16200000" flipH="1">
              <a:off x="2278360" y="5301285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Straight Connector 684"/>
            <p:cNvCxnSpPr>
              <a:cxnSpLocks noChangeAspect="1"/>
            </p:cNvCxnSpPr>
            <p:nvPr/>
          </p:nvCxnSpPr>
          <p:spPr>
            <a:xfrm rot="16200000" flipH="1">
              <a:off x="2329887" y="5447065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Straight Connector 685"/>
            <p:cNvCxnSpPr>
              <a:cxnSpLocks noChangeAspect="1"/>
            </p:cNvCxnSpPr>
            <p:nvPr/>
          </p:nvCxnSpPr>
          <p:spPr>
            <a:xfrm rot="16200000" flipH="1">
              <a:off x="3342882" y="5301969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Straight Connector 686"/>
            <p:cNvCxnSpPr>
              <a:cxnSpLocks noChangeAspect="1"/>
            </p:cNvCxnSpPr>
            <p:nvPr/>
          </p:nvCxnSpPr>
          <p:spPr>
            <a:xfrm rot="16200000" flipH="1">
              <a:off x="3238895" y="530507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Straight Connector 687"/>
            <p:cNvCxnSpPr>
              <a:cxnSpLocks noChangeAspect="1"/>
            </p:cNvCxnSpPr>
            <p:nvPr/>
          </p:nvCxnSpPr>
          <p:spPr>
            <a:xfrm rot="16200000" flipH="1">
              <a:off x="3142020" y="530492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Straight Connector 688"/>
            <p:cNvCxnSpPr>
              <a:cxnSpLocks noChangeAspect="1"/>
            </p:cNvCxnSpPr>
            <p:nvPr/>
          </p:nvCxnSpPr>
          <p:spPr>
            <a:xfrm rot="16200000" flipH="1">
              <a:off x="3038033" y="5308035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Straight Connector 689"/>
            <p:cNvCxnSpPr>
              <a:cxnSpLocks noChangeAspect="1"/>
            </p:cNvCxnSpPr>
            <p:nvPr/>
          </p:nvCxnSpPr>
          <p:spPr>
            <a:xfrm rot="16200000" flipH="1">
              <a:off x="2929471" y="5301969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Straight Connector 690"/>
            <p:cNvCxnSpPr>
              <a:cxnSpLocks noChangeAspect="1"/>
            </p:cNvCxnSpPr>
            <p:nvPr/>
          </p:nvCxnSpPr>
          <p:spPr>
            <a:xfrm rot="16200000" flipH="1">
              <a:off x="2957911" y="543415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Straight Connector 691"/>
            <p:cNvCxnSpPr>
              <a:cxnSpLocks noChangeAspect="1"/>
            </p:cNvCxnSpPr>
            <p:nvPr/>
          </p:nvCxnSpPr>
          <p:spPr>
            <a:xfrm rot="16200000" flipH="1">
              <a:off x="3472526" y="5278708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Straight Connector 692"/>
            <p:cNvCxnSpPr>
              <a:cxnSpLocks noChangeAspect="1"/>
            </p:cNvCxnSpPr>
            <p:nvPr/>
          </p:nvCxnSpPr>
          <p:spPr>
            <a:xfrm rot="16200000" flipH="1">
              <a:off x="3565099" y="5272010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Straight Connector 693"/>
            <p:cNvCxnSpPr>
              <a:cxnSpLocks noChangeAspect="1"/>
            </p:cNvCxnSpPr>
            <p:nvPr/>
          </p:nvCxnSpPr>
          <p:spPr>
            <a:xfrm rot="16200000" flipH="1">
              <a:off x="3981522" y="519460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>
              <a:cxnSpLocks noChangeAspect="1"/>
            </p:cNvCxnSpPr>
            <p:nvPr/>
          </p:nvCxnSpPr>
          <p:spPr>
            <a:xfrm rot="16200000" flipH="1">
              <a:off x="3877535" y="519770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/>
            <p:cNvCxnSpPr>
              <a:cxnSpLocks noChangeAspect="1"/>
            </p:cNvCxnSpPr>
            <p:nvPr/>
          </p:nvCxnSpPr>
          <p:spPr>
            <a:xfrm rot="16200000" flipH="1">
              <a:off x="3780660" y="5197559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Straight Connector 696"/>
            <p:cNvCxnSpPr>
              <a:cxnSpLocks noChangeAspect="1"/>
            </p:cNvCxnSpPr>
            <p:nvPr/>
          </p:nvCxnSpPr>
          <p:spPr>
            <a:xfrm rot="16200000" flipH="1">
              <a:off x="3676673" y="520066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Straight Connector 697"/>
            <p:cNvCxnSpPr>
              <a:cxnSpLocks noChangeAspect="1"/>
            </p:cNvCxnSpPr>
            <p:nvPr/>
          </p:nvCxnSpPr>
          <p:spPr>
            <a:xfrm rot="16200000" flipH="1">
              <a:off x="3568111" y="519460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traight Connector 698"/>
            <p:cNvCxnSpPr>
              <a:cxnSpLocks noChangeAspect="1"/>
            </p:cNvCxnSpPr>
            <p:nvPr/>
          </p:nvCxnSpPr>
          <p:spPr>
            <a:xfrm rot="16200000" flipH="1">
              <a:off x="4393441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Straight Connector 699"/>
            <p:cNvCxnSpPr>
              <a:cxnSpLocks noChangeAspect="1"/>
            </p:cNvCxnSpPr>
            <p:nvPr/>
          </p:nvCxnSpPr>
          <p:spPr>
            <a:xfrm rot="16200000" flipH="1">
              <a:off x="4289454" y="519770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Straight Connector 700"/>
            <p:cNvCxnSpPr>
              <a:cxnSpLocks noChangeAspect="1"/>
            </p:cNvCxnSpPr>
            <p:nvPr/>
          </p:nvCxnSpPr>
          <p:spPr>
            <a:xfrm rot="16200000" flipH="1">
              <a:off x="4192579" y="519756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Straight Connector 701"/>
            <p:cNvCxnSpPr>
              <a:cxnSpLocks noChangeAspect="1"/>
            </p:cNvCxnSpPr>
            <p:nvPr/>
          </p:nvCxnSpPr>
          <p:spPr>
            <a:xfrm rot="16200000" flipH="1">
              <a:off x="4088592" y="520066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3" name="Straight Connector 702"/>
            <p:cNvCxnSpPr>
              <a:cxnSpLocks noChangeAspect="1"/>
            </p:cNvCxnSpPr>
            <p:nvPr/>
          </p:nvCxnSpPr>
          <p:spPr>
            <a:xfrm rot="16200000" flipH="1">
              <a:off x="3980030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/>
            <p:cNvCxnSpPr>
              <a:cxnSpLocks noChangeAspect="1"/>
            </p:cNvCxnSpPr>
            <p:nvPr/>
          </p:nvCxnSpPr>
          <p:spPr>
            <a:xfrm rot="16200000" flipH="1">
              <a:off x="4906219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/>
            <p:cNvCxnSpPr>
              <a:cxnSpLocks noChangeAspect="1"/>
            </p:cNvCxnSpPr>
            <p:nvPr/>
          </p:nvCxnSpPr>
          <p:spPr>
            <a:xfrm rot="16200000" flipH="1">
              <a:off x="4802232" y="519770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Connector 705"/>
            <p:cNvCxnSpPr>
              <a:cxnSpLocks noChangeAspect="1"/>
            </p:cNvCxnSpPr>
            <p:nvPr/>
          </p:nvCxnSpPr>
          <p:spPr>
            <a:xfrm rot="16200000" flipH="1">
              <a:off x="4705357" y="519756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Connector 706"/>
            <p:cNvCxnSpPr>
              <a:cxnSpLocks noChangeAspect="1"/>
            </p:cNvCxnSpPr>
            <p:nvPr/>
          </p:nvCxnSpPr>
          <p:spPr>
            <a:xfrm rot="16200000" flipH="1">
              <a:off x="4601370" y="520066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/>
            <p:cNvCxnSpPr>
              <a:cxnSpLocks noChangeAspect="1"/>
            </p:cNvCxnSpPr>
            <p:nvPr/>
          </p:nvCxnSpPr>
          <p:spPr>
            <a:xfrm rot="16200000" flipH="1">
              <a:off x="4492808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Connector 708"/>
            <p:cNvCxnSpPr>
              <a:cxnSpLocks noChangeAspect="1"/>
            </p:cNvCxnSpPr>
            <p:nvPr/>
          </p:nvCxnSpPr>
          <p:spPr>
            <a:xfrm rot="16200000" flipH="1">
              <a:off x="5186838" y="5221601"/>
              <a:ext cx="468000" cy="23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Straight Connector 709"/>
            <p:cNvCxnSpPr>
              <a:cxnSpLocks noChangeAspect="1"/>
            </p:cNvCxnSpPr>
            <p:nvPr/>
          </p:nvCxnSpPr>
          <p:spPr>
            <a:xfrm rot="16200000" flipH="1">
              <a:off x="5109851" y="5203472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Straight Connector 710"/>
            <p:cNvCxnSpPr>
              <a:cxnSpLocks noChangeAspect="1"/>
            </p:cNvCxnSpPr>
            <p:nvPr/>
          </p:nvCxnSpPr>
          <p:spPr>
            <a:xfrm rot="16200000" flipH="1">
              <a:off x="5001289" y="519740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Straight Connector 711"/>
            <p:cNvCxnSpPr>
              <a:cxnSpLocks noChangeAspect="1"/>
            </p:cNvCxnSpPr>
            <p:nvPr/>
          </p:nvCxnSpPr>
          <p:spPr>
            <a:xfrm rot="16200000" flipH="1">
              <a:off x="5775933" y="5292919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3" name="Straight Connector 712"/>
            <p:cNvCxnSpPr>
              <a:cxnSpLocks noChangeAspect="1"/>
            </p:cNvCxnSpPr>
            <p:nvPr/>
          </p:nvCxnSpPr>
          <p:spPr>
            <a:xfrm rot="16200000" flipH="1">
              <a:off x="5663485" y="5302805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4" name="Straight Connector 713"/>
            <p:cNvCxnSpPr>
              <a:cxnSpLocks noChangeAspect="1"/>
            </p:cNvCxnSpPr>
            <p:nvPr/>
          </p:nvCxnSpPr>
          <p:spPr>
            <a:xfrm rot="16200000" flipH="1">
              <a:off x="5566610" y="530265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Straight Connector 714"/>
            <p:cNvCxnSpPr>
              <a:cxnSpLocks noChangeAspect="1"/>
            </p:cNvCxnSpPr>
            <p:nvPr/>
          </p:nvCxnSpPr>
          <p:spPr>
            <a:xfrm rot="16200000" flipH="1">
              <a:off x="5462623" y="5305764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Straight Connector 715"/>
            <p:cNvCxnSpPr>
              <a:cxnSpLocks noChangeAspect="1"/>
            </p:cNvCxnSpPr>
            <p:nvPr/>
          </p:nvCxnSpPr>
          <p:spPr>
            <a:xfrm rot="16200000" flipH="1">
              <a:off x="5354061" y="529969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Straight Connector 716"/>
            <p:cNvCxnSpPr>
              <a:cxnSpLocks noChangeAspect="1"/>
            </p:cNvCxnSpPr>
            <p:nvPr/>
          </p:nvCxnSpPr>
          <p:spPr>
            <a:xfrm rot="16200000" flipH="1">
              <a:off x="5892910" y="5249816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Straight Connector 717"/>
            <p:cNvCxnSpPr>
              <a:cxnSpLocks noChangeAspect="1"/>
            </p:cNvCxnSpPr>
            <p:nvPr/>
          </p:nvCxnSpPr>
          <p:spPr>
            <a:xfrm rot="16200000" flipH="1">
              <a:off x="6355806" y="529969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Straight Connector 718"/>
            <p:cNvCxnSpPr>
              <a:cxnSpLocks noChangeAspect="1"/>
            </p:cNvCxnSpPr>
            <p:nvPr/>
          </p:nvCxnSpPr>
          <p:spPr>
            <a:xfrm rot="16200000" flipH="1">
              <a:off x="6535852" y="526252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Straight Connector 719"/>
            <p:cNvCxnSpPr>
              <a:cxnSpLocks noChangeAspect="1"/>
            </p:cNvCxnSpPr>
            <p:nvPr/>
          </p:nvCxnSpPr>
          <p:spPr>
            <a:xfrm rot="16200000" flipH="1">
              <a:off x="6411472" y="545192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0" name="Group 419"/>
          <p:cNvGrpSpPr/>
          <p:nvPr/>
        </p:nvGrpSpPr>
        <p:grpSpPr>
          <a:xfrm>
            <a:off x="2797342" y="2574917"/>
            <a:ext cx="3384000" cy="655883"/>
            <a:chOff x="2797342" y="2574917"/>
            <a:chExt cx="3384000" cy="655883"/>
          </a:xfrm>
        </p:grpSpPr>
        <p:grpSp>
          <p:nvGrpSpPr>
            <p:cNvPr id="9" name="Group 195"/>
            <p:cNvGrpSpPr/>
            <p:nvPr/>
          </p:nvGrpSpPr>
          <p:grpSpPr>
            <a:xfrm>
              <a:off x="2797342" y="2574917"/>
              <a:ext cx="3384000" cy="655883"/>
              <a:chOff x="2789453" y="3640312"/>
              <a:chExt cx="3384000" cy="655883"/>
            </a:xfrm>
          </p:grpSpPr>
          <p:grpSp>
            <p:nvGrpSpPr>
              <p:cNvPr id="10" name="Group 193"/>
              <p:cNvGrpSpPr/>
              <p:nvPr/>
            </p:nvGrpSpPr>
            <p:grpSpPr>
              <a:xfrm>
                <a:off x="3044810" y="3640312"/>
                <a:ext cx="2895717" cy="655883"/>
                <a:chOff x="3044810" y="3640312"/>
                <a:chExt cx="2895717" cy="655883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3139131" y="3971932"/>
                  <a:ext cx="46800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4500562" y="3647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4500527" y="3971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494204" y="364793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392817" y="364793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4500562" y="4296195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3600562" y="429070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3612922" y="364031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3603246" y="364510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313913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3134293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5392817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85114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5851141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5392817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3134293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3137770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3046993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3046993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3044810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3045601" y="4106333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5938344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H="1" flipV="1">
                  <a:off x="5938344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H="1" flipV="1">
                  <a:off x="5853227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H="1">
                  <a:off x="5852436" y="4112727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Oval 188"/>
                <p:cNvSpPr/>
                <p:nvPr/>
              </p:nvSpPr>
              <p:spPr>
                <a:xfrm>
                  <a:off x="4385320" y="3863545"/>
                  <a:ext cx="216000" cy="216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cxnSp>
            <p:nvCxnSpPr>
              <p:cNvPr id="195" name="Straight Connector 194"/>
              <p:cNvCxnSpPr/>
              <p:nvPr/>
            </p:nvCxnSpPr>
            <p:spPr>
              <a:xfrm rot="5400000">
                <a:off x="4481453" y="2286761"/>
                <a:ext cx="0" cy="33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12"/>
            <p:cNvGrpSpPr/>
            <p:nvPr/>
          </p:nvGrpSpPr>
          <p:grpSpPr>
            <a:xfrm>
              <a:off x="3087490" y="2800935"/>
              <a:ext cx="1690446" cy="214314"/>
              <a:chOff x="3063424" y="4439642"/>
              <a:chExt cx="1690446" cy="214314"/>
            </a:xfrm>
          </p:grpSpPr>
          <p:cxnSp>
            <p:nvCxnSpPr>
              <p:cNvPr id="414" name="Straight Connector 413"/>
              <p:cNvCxnSpPr/>
              <p:nvPr/>
            </p:nvCxnSpPr>
            <p:spPr>
              <a:xfrm flipH="1">
                <a:off x="3063424" y="4441363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/>
              <p:cNvCxnSpPr/>
              <p:nvPr/>
            </p:nvCxnSpPr>
            <p:spPr>
              <a:xfrm flipH="1">
                <a:off x="3063424" y="4653956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6" name="Group 192"/>
              <p:cNvGrpSpPr/>
              <p:nvPr/>
            </p:nvGrpSpPr>
            <p:grpSpPr>
              <a:xfrm>
                <a:off x="4682432" y="4439642"/>
                <a:ext cx="71438" cy="214314"/>
                <a:chOff x="1500166" y="2143116"/>
                <a:chExt cx="142876" cy="285752"/>
              </a:xfrm>
            </p:grpSpPr>
            <p:cxnSp>
              <p:nvCxnSpPr>
                <p:cNvPr id="418" name="Straight Connector 417"/>
                <p:cNvCxnSpPr/>
                <p:nvPr/>
              </p:nvCxnSpPr>
              <p:spPr>
                <a:xfrm rot="16200000" flipH="1">
                  <a:off x="1500166" y="2143116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9" name="Straight Connector 418"/>
                <p:cNvCxnSpPr/>
                <p:nvPr/>
              </p:nvCxnSpPr>
              <p:spPr>
                <a:xfrm rot="5400000">
                  <a:off x="1500166" y="2285992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21" name="TextBox 420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9" name="Group 488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490" name="Straight Connector 489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1" name="Oval 490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3" name="Straight Connector 492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4"/>
          <p:cNvGrpSpPr/>
          <p:nvPr/>
        </p:nvGrpSpPr>
        <p:grpSpPr>
          <a:xfrm flipH="1">
            <a:off x="5272893" y="2355640"/>
            <a:ext cx="1370809" cy="2909631"/>
            <a:chOff x="642910" y="1737286"/>
            <a:chExt cx="1370809" cy="2909631"/>
          </a:xfrm>
        </p:grpSpPr>
        <p:grpSp>
          <p:nvGrpSpPr>
            <p:cNvPr id="3" name="Group 157"/>
            <p:cNvGrpSpPr/>
            <p:nvPr/>
          </p:nvGrpSpPr>
          <p:grpSpPr>
            <a:xfrm>
              <a:off x="642910" y="1737286"/>
              <a:ext cx="1370809" cy="2909631"/>
              <a:chOff x="642910" y="1857364"/>
              <a:chExt cx="1370809" cy="2909631"/>
            </a:xfrm>
          </p:grpSpPr>
          <p:grpSp>
            <p:nvGrpSpPr>
              <p:cNvPr id="4" name="Group 196"/>
              <p:cNvGrpSpPr/>
              <p:nvPr/>
            </p:nvGrpSpPr>
            <p:grpSpPr>
              <a:xfrm>
                <a:off x="642910" y="1857364"/>
                <a:ext cx="1370809" cy="2701050"/>
                <a:chOff x="1809682" y="2432606"/>
                <a:chExt cx="1370809" cy="2701050"/>
              </a:xfrm>
            </p:grpSpPr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809682" y="5125580"/>
                  <a:ext cx="1260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 rot="5400000">
                  <a:off x="2954894" y="5022665"/>
                  <a:ext cx="21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 rot="10800000">
                  <a:off x="2891449" y="4921463"/>
                  <a:ext cx="18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 rot="16200000">
                  <a:off x="2826247" y="4850587"/>
                  <a:ext cx="14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1821646" y="4778587"/>
                  <a:ext cx="792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 rot="5400000">
                  <a:off x="1633081" y="4951789"/>
                  <a:ext cx="3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flipV="1">
                  <a:off x="1818350" y="3335296"/>
                  <a:ext cx="792000" cy="144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 rot="5400000">
                  <a:off x="1442836" y="3606940"/>
                  <a:ext cx="23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 rot="5400000">
                  <a:off x="2268588" y="4149825"/>
                  <a:ext cx="12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10800000">
                  <a:off x="2612837" y="243694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3077324" y="2432606"/>
                  <a:ext cx="0" cy="108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 rot="10800000">
                  <a:off x="2907484" y="3512844"/>
                  <a:ext cx="1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flipH="1">
                  <a:off x="2485438" y="2984652"/>
                  <a:ext cx="6950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 rot="5400000">
                  <a:off x="2846836" y="2534126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 rot="5400000">
                  <a:off x="2846836" y="2962754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 rot="10800000">
                  <a:off x="2452624" y="4773656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10800000">
                  <a:off x="2023996" y="4765504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0" name="Straight Connector 359"/>
              <p:cNvCxnSpPr/>
              <p:nvPr/>
            </p:nvCxnSpPr>
            <p:spPr>
              <a:xfrm rot="5400000" flipH="1">
                <a:off x="724011" y="4419469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7" name="Straight Connector 306"/>
            <p:cNvCxnSpPr/>
            <p:nvPr/>
          </p:nvCxnSpPr>
          <p:spPr>
            <a:xfrm rot="5400000" flipH="1" flipV="1">
              <a:off x="607191" y="4107661"/>
              <a:ext cx="142876" cy="714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>
              <a:cxnSpLocks noChangeAspect="1"/>
            </p:cNvCxnSpPr>
            <p:nvPr/>
          </p:nvCxnSpPr>
          <p:spPr>
            <a:xfrm rot="5400000" flipH="1" flipV="1">
              <a:off x="593482" y="413340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>
              <a:cxnSpLocks noChangeAspect="1"/>
            </p:cNvCxnSpPr>
            <p:nvPr/>
          </p:nvCxnSpPr>
          <p:spPr>
            <a:xfrm rot="5400000" flipH="1" flipV="1">
              <a:off x="583488" y="416223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>
              <a:cxnSpLocks noChangeAspect="1"/>
            </p:cNvCxnSpPr>
            <p:nvPr/>
          </p:nvCxnSpPr>
          <p:spPr>
            <a:xfrm rot="5400000" flipH="1" flipV="1">
              <a:off x="605080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>
              <a:cxnSpLocks noChangeAspect="1"/>
            </p:cNvCxnSpPr>
            <p:nvPr/>
          </p:nvCxnSpPr>
          <p:spPr>
            <a:xfrm rot="5400000" flipH="1" flipV="1">
              <a:off x="664488" y="42429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>
              <a:cxnSpLocks noChangeAspect="1"/>
            </p:cNvCxnSpPr>
            <p:nvPr/>
          </p:nvCxnSpPr>
          <p:spPr>
            <a:xfrm rot="5400000" flipH="1" flipV="1">
              <a:off x="741492" y="431768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>
              <a:cxnSpLocks noChangeAspect="1"/>
            </p:cNvCxnSpPr>
            <p:nvPr/>
          </p:nvCxnSpPr>
          <p:spPr>
            <a:xfrm rot="5400000" flipH="1" flipV="1">
              <a:off x="1263136" y="4112658"/>
              <a:ext cx="108000" cy="5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>
              <a:cxnSpLocks noChangeAspect="1"/>
            </p:cNvCxnSpPr>
            <p:nvPr/>
          </p:nvCxnSpPr>
          <p:spPr>
            <a:xfrm rot="5400000" flipH="1" flipV="1">
              <a:off x="1231002" y="414423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>
              <a:cxnSpLocks noChangeAspect="1"/>
            </p:cNvCxnSpPr>
            <p:nvPr/>
          </p:nvCxnSpPr>
          <p:spPr>
            <a:xfrm rot="5400000" flipH="1" flipV="1">
              <a:off x="1199444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>
              <a:cxnSpLocks noChangeAspect="1"/>
            </p:cNvCxnSpPr>
            <p:nvPr/>
          </p:nvCxnSpPr>
          <p:spPr>
            <a:xfrm rot="5400000" flipH="1" flipV="1">
              <a:off x="1134196" y="3827598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>
              <a:cxnSpLocks noChangeAspect="1"/>
            </p:cNvCxnSpPr>
            <p:nvPr/>
          </p:nvCxnSpPr>
          <p:spPr>
            <a:xfrm rot="5400000" flipH="1" flipV="1">
              <a:off x="1215196" y="3894896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>
              <a:cxnSpLocks noChangeAspect="1"/>
            </p:cNvCxnSpPr>
            <p:nvPr/>
          </p:nvCxnSpPr>
          <p:spPr>
            <a:xfrm rot="5400000" flipH="1" flipV="1">
              <a:off x="1272294" y="3974432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>
              <a:cxnSpLocks noChangeAspect="1"/>
            </p:cNvCxnSpPr>
            <p:nvPr/>
          </p:nvCxnSpPr>
          <p:spPr>
            <a:xfrm rot="5400000" flipH="1" flipV="1">
              <a:off x="1356728" y="405506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>
              <a:cxnSpLocks noChangeAspect="1"/>
            </p:cNvCxnSpPr>
            <p:nvPr/>
          </p:nvCxnSpPr>
          <p:spPr>
            <a:xfrm rot="5400000" flipH="1" flipV="1">
              <a:off x="1454734" y="414860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>
              <a:cxnSpLocks noChangeAspect="1"/>
            </p:cNvCxnSpPr>
            <p:nvPr/>
          </p:nvCxnSpPr>
          <p:spPr>
            <a:xfrm rot="5400000" flipH="1" flipV="1">
              <a:off x="1517316" y="421538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>
              <a:cxnSpLocks noChangeAspect="1"/>
            </p:cNvCxnSpPr>
            <p:nvPr/>
          </p:nvCxnSpPr>
          <p:spPr>
            <a:xfrm rot="5400000" flipH="1" flipV="1">
              <a:off x="161546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>
              <a:cxnSpLocks noChangeAspect="1"/>
            </p:cNvCxnSpPr>
            <p:nvPr/>
          </p:nvCxnSpPr>
          <p:spPr>
            <a:xfrm rot="5400000" flipH="1" flipV="1">
              <a:off x="1669480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>
              <a:cxnSpLocks noChangeAspect="1"/>
            </p:cNvCxnSpPr>
            <p:nvPr/>
          </p:nvCxnSpPr>
          <p:spPr>
            <a:xfrm rot="5400000" flipH="1" flipV="1">
              <a:off x="172235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>
              <a:cxnSpLocks noChangeAspect="1"/>
            </p:cNvCxnSpPr>
            <p:nvPr/>
          </p:nvCxnSpPr>
          <p:spPr>
            <a:xfrm rot="5400000" flipH="1" flipV="1">
              <a:off x="1781634" y="4313112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>
              <a:cxnSpLocks noChangeAspect="1"/>
            </p:cNvCxnSpPr>
            <p:nvPr/>
          </p:nvCxnSpPr>
          <p:spPr>
            <a:xfrm rot="5400000" flipH="1" flipV="1">
              <a:off x="1134196" y="372415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>
              <a:cxnSpLocks noChangeAspect="1"/>
            </p:cNvCxnSpPr>
            <p:nvPr/>
          </p:nvCxnSpPr>
          <p:spPr>
            <a:xfrm rot="5400000" flipH="1" flipV="1">
              <a:off x="1300768" y="3566818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>
              <a:cxnSpLocks noChangeAspect="1"/>
            </p:cNvCxnSpPr>
            <p:nvPr/>
          </p:nvCxnSpPr>
          <p:spPr>
            <a:xfrm rot="5400000" flipH="1" flipV="1">
              <a:off x="1303016" y="347870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>
              <a:cxnSpLocks noChangeAspect="1"/>
            </p:cNvCxnSpPr>
            <p:nvPr/>
          </p:nvCxnSpPr>
          <p:spPr>
            <a:xfrm rot="5400000" flipH="1" flipV="1">
              <a:off x="1296196" y="340269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>
              <a:cxnSpLocks noChangeAspect="1"/>
            </p:cNvCxnSpPr>
            <p:nvPr/>
          </p:nvCxnSpPr>
          <p:spPr>
            <a:xfrm rot="5400000" flipH="1" flipV="1">
              <a:off x="1298444" y="3314680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>
              <a:cxnSpLocks noChangeAspect="1"/>
            </p:cNvCxnSpPr>
            <p:nvPr/>
          </p:nvCxnSpPr>
          <p:spPr>
            <a:xfrm rot="5400000" flipH="1" flipV="1">
              <a:off x="1298444" y="321295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>
              <a:cxnSpLocks noChangeAspect="1"/>
            </p:cNvCxnSpPr>
            <p:nvPr/>
          </p:nvCxnSpPr>
          <p:spPr>
            <a:xfrm rot="5400000" flipH="1" flipV="1">
              <a:off x="1298444" y="3126084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>
              <a:cxnSpLocks noChangeAspect="1"/>
            </p:cNvCxnSpPr>
            <p:nvPr/>
          </p:nvCxnSpPr>
          <p:spPr>
            <a:xfrm rot="5400000" flipH="1" flipV="1">
              <a:off x="1298444" y="303807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cxnSpLocks noChangeAspect="1"/>
            </p:cNvCxnSpPr>
            <p:nvPr/>
          </p:nvCxnSpPr>
          <p:spPr>
            <a:xfrm rot="5400000" flipH="1" flipV="1">
              <a:off x="1229892" y="2720954"/>
              <a:ext cx="864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cxnSpLocks noChangeAspect="1"/>
            </p:cNvCxnSpPr>
            <p:nvPr/>
          </p:nvCxnSpPr>
          <p:spPr>
            <a:xfrm rot="5400000" flipH="1" flipV="1">
              <a:off x="1240496" y="269830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>
              <a:cxnSpLocks noChangeAspect="1"/>
            </p:cNvCxnSpPr>
            <p:nvPr/>
          </p:nvCxnSpPr>
          <p:spPr>
            <a:xfrm rot="5400000" flipH="1" flipV="1">
              <a:off x="1277490" y="2666734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cxnSpLocks noChangeAspect="1"/>
            </p:cNvCxnSpPr>
            <p:nvPr/>
          </p:nvCxnSpPr>
          <p:spPr>
            <a:xfrm rot="5400000" flipH="1" flipV="1">
              <a:off x="1281198" y="2653306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>
              <a:cxnSpLocks noChangeAspect="1"/>
            </p:cNvCxnSpPr>
            <p:nvPr/>
          </p:nvCxnSpPr>
          <p:spPr>
            <a:xfrm rot="5400000" flipH="1" flipV="1">
              <a:off x="1317294" y="262630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cxnSpLocks noChangeAspect="1"/>
            </p:cNvCxnSpPr>
            <p:nvPr/>
          </p:nvCxnSpPr>
          <p:spPr>
            <a:xfrm rot="5400000" flipH="1" flipV="1">
              <a:off x="1331010" y="2606592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>
              <a:cxnSpLocks noChangeAspect="1"/>
            </p:cNvCxnSpPr>
            <p:nvPr/>
          </p:nvCxnSpPr>
          <p:spPr>
            <a:xfrm rot="5400000" flipH="1" flipV="1">
              <a:off x="1368038" y="2576734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>
              <a:cxnSpLocks noChangeAspect="1"/>
            </p:cNvCxnSpPr>
            <p:nvPr/>
          </p:nvCxnSpPr>
          <p:spPr>
            <a:xfrm rot="5400000" flipH="1" flipV="1">
              <a:off x="1378032" y="255873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>
              <a:cxnSpLocks noChangeAspect="1"/>
            </p:cNvCxnSpPr>
            <p:nvPr/>
          </p:nvCxnSpPr>
          <p:spPr>
            <a:xfrm rot="5400000" flipH="1" flipV="1">
              <a:off x="1415026" y="254087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>
              <a:cxnSpLocks noChangeAspect="1"/>
            </p:cNvCxnSpPr>
            <p:nvPr/>
          </p:nvCxnSpPr>
          <p:spPr>
            <a:xfrm rot="5400000" flipH="1" flipV="1">
              <a:off x="1427878" y="2518306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>
              <a:cxnSpLocks noChangeAspect="1"/>
            </p:cNvCxnSpPr>
            <p:nvPr/>
          </p:nvCxnSpPr>
          <p:spPr>
            <a:xfrm rot="5400000" flipH="1" flipV="1">
              <a:off x="1716934" y="26164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>
              <a:cxnSpLocks noChangeAspect="1"/>
            </p:cNvCxnSpPr>
            <p:nvPr/>
          </p:nvCxnSpPr>
          <p:spPr>
            <a:xfrm rot="5400000" flipH="1" flipV="1">
              <a:off x="1776918" y="267903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>
              <a:cxnSpLocks noChangeAspect="1"/>
            </p:cNvCxnSpPr>
            <p:nvPr/>
          </p:nvCxnSpPr>
          <p:spPr>
            <a:xfrm rot="5400000" flipH="1" flipV="1">
              <a:off x="1856506" y="275548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>
              <a:cxnSpLocks noChangeAspect="1"/>
            </p:cNvCxnSpPr>
            <p:nvPr/>
          </p:nvCxnSpPr>
          <p:spPr>
            <a:xfrm rot="5400000" flipH="1" flipV="1">
              <a:off x="1437022" y="175992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>
              <a:cxnSpLocks noChangeAspect="1"/>
            </p:cNvCxnSpPr>
            <p:nvPr/>
          </p:nvCxnSpPr>
          <p:spPr>
            <a:xfrm rot="5400000" flipH="1" flipV="1">
              <a:off x="1423594" y="178535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>
              <a:cxnSpLocks noChangeAspect="1"/>
            </p:cNvCxnSpPr>
            <p:nvPr/>
          </p:nvCxnSpPr>
          <p:spPr>
            <a:xfrm rot="5400000" flipH="1" flipV="1">
              <a:off x="1392310" y="1809492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>
              <a:cxnSpLocks noChangeAspect="1"/>
            </p:cNvCxnSpPr>
            <p:nvPr/>
          </p:nvCxnSpPr>
          <p:spPr>
            <a:xfrm rot="5400000" flipH="1" flipV="1">
              <a:off x="1387738" y="182923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>
              <a:cxnSpLocks noChangeAspect="1"/>
            </p:cNvCxnSpPr>
            <p:nvPr/>
          </p:nvCxnSpPr>
          <p:spPr>
            <a:xfrm rot="5400000" flipH="1" flipV="1">
              <a:off x="143745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>
              <a:cxnSpLocks noChangeAspect="1"/>
            </p:cNvCxnSpPr>
            <p:nvPr/>
          </p:nvCxnSpPr>
          <p:spPr>
            <a:xfrm rot="5400000" flipH="1" flipV="1">
              <a:off x="1490604" y="181834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>
              <a:cxnSpLocks noChangeAspect="1"/>
            </p:cNvCxnSpPr>
            <p:nvPr/>
          </p:nvCxnSpPr>
          <p:spPr>
            <a:xfrm rot="5400000" flipH="1" flipV="1">
              <a:off x="1538346" y="1828677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>
              <a:cxnSpLocks noChangeAspect="1"/>
            </p:cNvCxnSpPr>
            <p:nvPr/>
          </p:nvCxnSpPr>
          <p:spPr>
            <a:xfrm rot="5400000" flipH="1" flipV="1">
              <a:off x="1594046" y="1824105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>
              <a:cxnSpLocks noChangeAspect="1"/>
            </p:cNvCxnSpPr>
            <p:nvPr/>
          </p:nvCxnSpPr>
          <p:spPr>
            <a:xfrm rot="5400000" flipH="1" flipV="1">
              <a:off x="164262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>
              <a:cxnSpLocks noChangeAspect="1"/>
            </p:cNvCxnSpPr>
            <p:nvPr/>
          </p:nvCxnSpPr>
          <p:spPr>
            <a:xfrm rot="5400000" flipH="1" flipV="1">
              <a:off x="1721505" y="186721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>
              <a:cxnSpLocks noChangeAspect="1"/>
            </p:cNvCxnSpPr>
            <p:nvPr/>
          </p:nvCxnSpPr>
          <p:spPr>
            <a:xfrm rot="5400000" flipH="1" flipV="1">
              <a:off x="1794774" y="194689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>
              <a:cxnSpLocks noChangeAspect="1"/>
            </p:cNvCxnSpPr>
            <p:nvPr/>
          </p:nvCxnSpPr>
          <p:spPr>
            <a:xfrm rot="5400000" flipH="1" flipV="1">
              <a:off x="1854210" y="2013668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10" name="Group 513"/>
          <p:cNvGrpSpPr/>
          <p:nvPr/>
        </p:nvGrpSpPr>
        <p:grpSpPr>
          <a:xfrm>
            <a:off x="2357422" y="2353330"/>
            <a:ext cx="1370809" cy="2909631"/>
            <a:chOff x="642910" y="1737286"/>
            <a:chExt cx="1370809" cy="2909631"/>
          </a:xfrm>
        </p:grpSpPr>
        <p:grpSp>
          <p:nvGrpSpPr>
            <p:cNvPr id="11" name="Group 157"/>
            <p:cNvGrpSpPr/>
            <p:nvPr/>
          </p:nvGrpSpPr>
          <p:grpSpPr>
            <a:xfrm>
              <a:off x="642910" y="1737286"/>
              <a:ext cx="1370809" cy="2909631"/>
              <a:chOff x="642910" y="1857364"/>
              <a:chExt cx="1370809" cy="2909631"/>
            </a:xfrm>
          </p:grpSpPr>
          <p:grpSp>
            <p:nvGrpSpPr>
              <p:cNvPr id="12" name="Group 196"/>
              <p:cNvGrpSpPr/>
              <p:nvPr/>
            </p:nvGrpSpPr>
            <p:grpSpPr>
              <a:xfrm>
                <a:off x="642910" y="1857364"/>
                <a:ext cx="1370809" cy="2701050"/>
                <a:chOff x="1809682" y="2432606"/>
                <a:chExt cx="1370809" cy="270105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809682" y="5125580"/>
                  <a:ext cx="1260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5400000">
                  <a:off x="2954894" y="5022665"/>
                  <a:ext cx="21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 rot="10800000">
                  <a:off x="2891449" y="4921463"/>
                  <a:ext cx="18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6200000">
                  <a:off x="2826247" y="4850587"/>
                  <a:ext cx="144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1821646" y="4778587"/>
                  <a:ext cx="7920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 rot="5400000">
                  <a:off x="1633081" y="4951789"/>
                  <a:ext cx="3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 flipV="1">
                  <a:off x="1818350" y="3335296"/>
                  <a:ext cx="792000" cy="144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 rot="5400000">
                  <a:off x="1442836" y="3606940"/>
                  <a:ext cx="23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5400000">
                  <a:off x="2268588" y="4149825"/>
                  <a:ext cx="12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 rot="10800000">
                  <a:off x="2612837" y="243694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3077324" y="2432606"/>
                  <a:ext cx="0" cy="108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 rot="10800000">
                  <a:off x="2907484" y="3512844"/>
                  <a:ext cx="162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 flipH="1">
                  <a:off x="2485438" y="2984652"/>
                  <a:ext cx="6950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rot="5400000">
                  <a:off x="2846836" y="2534126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rot="5400000">
                  <a:off x="2846836" y="2962754"/>
                  <a:ext cx="0" cy="46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 rot="10800000">
                  <a:off x="2452624" y="4773656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 rot="10800000">
                  <a:off x="2023996" y="4765504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7" name="Straight Connector 156"/>
              <p:cNvCxnSpPr/>
              <p:nvPr/>
            </p:nvCxnSpPr>
            <p:spPr>
              <a:xfrm rot="5400000" flipH="1">
                <a:off x="724011" y="4419469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8" name="Straight Connector 217"/>
            <p:cNvCxnSpPr/>
            <p:nvPr/>
          </p:nvCxnSpPr>
          <p:spPr>
            <a:xfrm rot="5400000" flipH="1" flipV="1">
              <a:off x="607191" y="4107661"/>
              <a:ext cx="142876" cy="7143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>
              <a:cxnSpLocks noChangeAspect="1"/>
            </p:cNvCxnSpPr>
            <p:nvPr/>
          </p:nvCxnSpPr>
          <p:spPr>
            <a:xfrm rot="5400000" flipH="1" flipV="1">
              <a:off x="593482" y="413340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>
              <a:cxnSpLocks noChangeAspect="1"/>
            </p:cNvCxnSpPr>
            <p:nvPr/>
          </p:nvCxnSpPr>
          <p:spPr>
            <a:xfrm rot="5400000" flipH="1" flipV="1">
              <a:off x="583488" y="416223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>
              <a:cxnSpLocks noChangeAspect="1"/>
            </p:cNvCxnSpPr>
            <p:nvPr/>
          </p:nvCxnSpPr>
          <p:spPr>
            <a:xfrm rot="5400000" flipH="1" flipV="1">
              <a:off x="605080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cxnSpLocks noChangeAspect="1"/>
            </p:cNvCxnSpPr>
            <p:nvPr/>
          </p:nvCxnSpPr>
          <p:spPr>
            <a:xfrm rot="5400000" flipH="1" flipV="1">
              <a:off x="664488" y="42429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>
              <a:cxnSpLocks noChangeAspect="1"/>
            </p:cNvCxnSpPr>
            <p:nvPr/>
          </p:nvCxnSpPr>
          <p:spPr>
            <a:xfrm rot="5400000" flipH="1" flipV="1">
              <a:off x="741492" y="431768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cxnSpLocks noChangeAspect="1"/>
            </p:cNvCxnSpPr>
            <p:nvPr/>
          </p:nvCxnSpPr>
          <p:spPr>
            <a:xfrm rot="5400000" flipH="1" flipV="1">
              <a:off x="1263136" y="4112658"/>
              <a:ext cx="108000" cy="5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cxnSpLocks noChangeAspect="1"/>
            </p:cNvCxnSpPr>
            <p:nvPr/>
          </p:nvCxnSpPr>
          <p:spPr>
            <a:xfrm rot="5400000" flipH="1" flipV="1">
              <a:off x="1231002" y="4144230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>
              <a:cxnSpLocks noChangeAspect="1"/>
            </p:cNvCxnSpPr>
            <p:nvPr/>
          </p:nvCxnSpPr>
          <p:spPr>
            <a:xfrm rot="5400000" flipH="1" flipV="1">
              <a:off x="1199444" y="4171230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>
              <a:cxnSpLocks noChangeAspect="1"/>
            </p:cNvCxnSpPr>
            <p:nvPr/>
          </p:nvCxnSpPr>
          <p:spPr>
            <a:xfrm rot="5400000" flipH="1" flipV="1">
              <a:off x="1134196" y="3827598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cxnSpLocks noChangeAspect="1"/>
            </p:cNvCxnSpPr>
            <p:nvPr/>
          </p:nvCxnSpPr>
          <p:spPr>
            <a:xfrm rot="5400000" flipH="1" flipV="1">
              <a:off x="1215196" y="3902516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cxnSpLocks noChangeAspect="1"/>
            </p:cNvCxnSpPr>
            <p:nvPr/>
          </p:nvCxnSpPr>
          <p:spPr>
            <a:xfrm rot="5400000" flipH="1" flipV="1">
              <a:off x="1272294" y="3974432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cxnSpLocks noChangeAspect="1"/>
            </p:cNvCxnSpPr>
            <p:nvPr/>
          </p:nvCxnSpPr>
          <p:spPr>
            <a:xfrm rot="5400000" flipH="1" flipV="1">
              <a:off x="1356728" y="405506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cxnSpLocks noChangeAspect="1"/>
            </p:cNvCxnSpPr>
            <p:nvPr/>
          </p:nvCxnSpPr>
          <p:spPr>
            <a:xfrm rot="5400000" flipH="1" flipV="1">
              <a:off x="1454734" y="414860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cxnSpLocks noChangeAspect="1"/>
            </p:cNvCxnSpPr>
            <p:nvPr/>
          </p:nvCxnSpPr>
          <p:spPr>
            <a:xfrm rot="5400000" flipH="1" flipV="1">
              <a:off x="1517316" y="4215380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cxnSpLocks noChangeAspect="1"/>
            </p:cNvCxnSpPr>
            <p:nvPr/>
          </p:nvCxnSpPr>
          <p:spPr>
            <a:xfrm rot="5400000" flipH="1" flipV="1">
              <a:off x="161546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cxnSpLocks noChangeAspect="1"/>
            </p:cNvCxnSpPr>
            <p:nvPr/>
          </p:nvCxnSpPr>
          <p:spPr>
            <a:xfrm rot="5400000" flipH="1" flipV="1">
              <a:off x="1669480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>
              <a:cxnSpLocks noChangeAspect="1"/>
            </p:cNvCxnSpPr>
            <p:nvPr/>
          </p:nvCxnSpPr>
          <p:spPr>
            <a:xfrm rot="5400000" flipH="1" flipV="1">
              <a:off x="1722356" y="427810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>
              <a:cxnSpLocks noChangeAspect="1"/>
            </p:cNvCxnSpPr>
            <p:nvPr/>
          </p:nvCxnSpPr>
          <p:spPr>
            <a:xfrm rot="5400000" flipH="1" flipV="1">
              <a:off x="1781634" y="4313112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>
              <a:cxnSpLocks noChangeAspect="1"/>
            </p:cNvCxnSpPr>
            <p:nvPr/>
          </p:nvCxnSpPr>
          <p:spPr>
            <a:xfrm rot="5400000" flipH="1" flipV="1">
              <a:off x="1134196" y="372415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>
              <a:cxnSpLocks noChangeAspect="1"/>
            </p:cNvCxnSpPr>
            <p:nvPr/>
          </p:nvCxnSpPr>
          <p:spPr>
            <a:xfrm rot="5400000" flipH="1" flipV="1">
              <a:off x="1300768" y="3566818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>
              <a:cxnSpLocks noChangeAspect="1"/>
            </p:cNvCxnSpPr>
            <p:nvPr/>
          </p:nvCxnSpPr>
          <p:spPr>
            <a:xfrm rot="5400000" flipH="1" flipV="1">
              <a:off x="1303016" y="347870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>
              <a:cxnSpLocks noChangeAspect="1"/>
            </p:cNvCxnSpPr>
            <p:nvPr/>
          </p:nvCxnSpPr>
          <p:spPr>
            <a:xfrm rot="5400000" flipH="1" flipV="1">
              <a:off x="1296196" y="340269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cxnSpLocks noChangeAspect="1"/>
            </p:cNvCxnSpPr>
            <p:nvPr/>
          </p:nvCxnSpPr>
          <p:spPr>
            <a:xfrm rot="5400000" flipH="1" flipV="1">
              <a:off x="1298444" y="3314680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>
              <a:cxnSpLocks noChangeAspect="1"/>
            </p:cNvCxnSpPr>
            <p:nvPr/>
          </p:nvCxnSpPr>
          <p:spPr>
            <a:xfrm rot="5400000" flipH="1" flipV="1">
              <a:off x="1298444" y="321295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cxnSpLocks noChangeAspect="1"/>
            </p:cNvCxnSpPr>
            <p:nvPr/>
          </p:nvCxnSpPr>
          <p:spPr>
            <a:xfrm rot="5400000" flipH="1" flipV="1">
              <a:off x="1298444" y="3126084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cxnSpLocks noChangeAspect="1"/>
            </p:cNvCxnSpPr>
            <p:nvPr/>
          </p:nvCxnSpPr>
          <p:spPr>
            <a:xfrm rot="5400000" flipH="1" flipV="1">
              <a:off x="1298444" y="3038072"/>
              <a:ext cx="576000" cy="28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cxnSpLocks noChangeAspect="1"/>
            </p:cNvCxnSpPr>
            <p:nvPr/>
          </p:nvCxnSpPr>
          <p:spPr>
            <a:xfrm rot="5400000" flipH="1" flipV="1">
              <a:off x="1229892" y="2720954"/>
              <a:ext cx="864000" cy="43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cxnSpLocks noChangeAspect="1"/>
            </p:cNvCxnSpPr>
            <p:nvPr/>
          </p:nvCxnSpPr>
          <p:spPr>
            <a:xfrm rot="5400000" flipH="1" flipV="1">
              <a:off x="1240496" y="2698306"/>
              <a:ext cx="792000" cy="39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cxnSpLocks noChangeAspect="1"/>
            </p:cNvCxnSpPr>
            <p:nvPr/>
          </p:nvCxnSpPr>
          <p:spPr>
            <a:xfrm rot="5400000" flipH="1" flipV="1">
              <a:off x="1277490" y="2666734"/>
              <a:ext cx="684000" cy="34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cxnSpLocks noChangeAspect="1"/>
            </p:cNvCxnSpPr>
            <p:nvPr/>
          </p:nvCxnSpPr>
          <p:spPr>
            <a:xfrm rot="5400000" flipH="1" flipV="1">
              <a:off x="1281198" y="2653306"/>
              <a:ext cx="612000" cy="30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cxnSpLocks noChangeAspect="1"/>
            </p:cNvCxnSpPr>
            <p:nvPr/>
          </p:nvCxnSpPr>
          <p:spPr>
            <a:xfrm rot="5400000" flipH="1" flipV="1">
              <a:off x="1317294" y="2626306"/>
              <a:ext cx="504000" cy="25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cxnSpLocks noChangeAspect="1"/>
            </p:cNvCxnSpPr>
            <p:nvPr/>
          </p:nvCxnSpPr>
          <p:spPr>
            <a:xfrm rot="5400000" flipH="1" flipV="1">
              <a:off x="1331010" y="2606592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>
              <a:cxnSpLocks noChangeAspect="1"/>
            </p:cNvCxnSpPr>
            <p:nvPr/>
          </p:nvCxnSpPr>
          <p:spPr>
            <a:xfrm rot="5400000" flipH="1" flipV="1">
              <a:off x="1368038" y="2576734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>
              <a:cxnSpLocks noChangeAspect="1"/>
            </p:cNvCxnSpPr>
            <p:nvPr/>
          </p:nvCxnSpPr>
          <p:spPr>
            <a:xfrm rot="5400000" flipH="1" flipV="1">
              <a:off x="1378032" y="255873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>
              <a:cxnSpLocks noChangeAspect="1"/>
            </p:cNvCxnSpPr>
            <p:nvPr/>
          </p:nvCxnSpPr>
          <p:spPr>
            <a:xfrm rot="5400000" flipH="1" flipV="1">
              <a:off x="1415026" y="254087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>
              <a:cxnSpLocks noChangeAspect="1"/>
            </p:cNvCxnSpPr>
            <p:nvPr/>
          </p:nvCxnSpPr>
          <p:spPr>
            <a:xfrm rot="5400000" flipH="1" flipV="1">
              <a:off x="1427878" y="2518306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>
              <a:cxnSpLocks noChangeAspect="1"/>
            </p:cNvCxnSpPr>
            <p:nvPr/>
          </p:nvCxnSpPr>
          <p:spPr>
            <a:xfrm rot="5400000" flipH="1" flipV="1">
              <a:off x="1716934" y="2616456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>
              <a:cxnSpLocks noChangeAspect="1"/>
            </p:cNvCxnSpPr>
            <p:nvPr/>
          </p:nvCxnSpPr>
          <p:spPr>
            <a:xfrm rot="5400000" flipH="1" flipV="1">
              <a:off x="1776918" y="267903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cxnSpLocks noChangeAspect="1"/>
            </p:cNvCxnSpPr>
            <p:nvPr/>
          </p:nvCxnSpPr>
          <p:spPr>
            <a:xfrm rot="5400000" flipH="1" flipV="1">
              <a:off x="1856506" y="275548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cxnSpLocks noChangeAspect="1"/>
            </p:cNvCxnSpPr>
            <p:nvPr/>
          </p:nvCxnSpPr>
          <p:spPr>
            <a:xfrm rot="5400000" flipH="1" flipV="1">
              <a:off x="1437022" y="1759920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>
              <a:cxnSpLocks noChangeAspect="1"/>
            </p:cNvCxnSpPr>
            <p:nvPr/>
          </p:nvCxnSpPr>
          <p:spPr>
            <a:xfrm rot="5400000" flipH="1" flipV="1">
              <a:off x="1423594" y="178535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>
              <a:cxnSpLocks noChangeAspect="1"/>
            </p:cNvCxnSpPr>
            <p:nvPr/>
          </p:nvCxnSpPr>
          <p:spPr>
            <a:xfrm rot="5400000" flipH="1" flipV="1">
              <a:off x="1392310" y="1809492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>
              <a:cxnSpLocks noChangeAspect="1"/>
            </p:cNvCxnSpPr>
            <p:nvPr/>
          </p:nvCxnSpPr>
          <p:spPr>
            <a:xfrm rot="5400000" flipH="1" flipV="1">
              <a:off x="1387738" y="182923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>
              <a:cxnSpLocks noChangeAspect="1"/>
            </p:cNvCxnSpPr>
            <p:nvPr/>
          </p:nvCxnSpPr>
          <p:spPr>
            <a:xfrm rot="5400000" flipH="1" flipV="1">
              <a:off x="143745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>
              <a:cxnSpLocks noChangeAspect="1"/>
            </p:cNvCxnSpPr>
            <p:nvPr/>
          </p:nvCxnSpPr>
          <p:spPr>
            <a:xfrm rot="5400000" flipH="1" flipV="1">
              <a:off x="1490604" y="1818349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>
              <a:cxnSpLocks noChangeAspect="1"/>
            </p:cNvCxnSpPr>
            <p:nvPr/>
          </p:nvCxnSpPr>
          <p:spPr>
            <a:xfrm rot="5400000" flipH="1" flipV="1">
              <a:off x="1538346" y="1828677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>
              <a:cxnSpLocks noChangeAspect="1"/>
            </p:cNvCxnSpPr>
            <p:nvPr/>
          </p:nvCxnSpPr>
          <p:spPr>
            <a:xfrm rot="5400000" flipH="1" flipV="1">
              <a:off x="1594046" y="1824105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>
              <a:cxnSpLocks noChangeAspect="1"/>
            </p:cNvCxnSpPr>
            <p:nvPr/>
          </p:nvCxnSpPr>
          <p:spPr>
            <a:xfrm rot="5400000" flipH="1" flipV="1">
              <a:off x="1642624" y="1825778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>
              <a:cxnSpLocks noChangeAspect="1"/>
            </p:cNvCxnSpPr>
            <p:nvPr/>
          </p:nvCxnSpPr>
          <p:spPr>
            <a:xfrm rot="5400000" flipH="1" flipV="1">
              <a:off x="1721505" y="1867214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>
              <a:cxnSpLocks noChangeAspect="1"/>
            </p:cNvCxnSpPr>
            <p:nvPr/>
          </p:nvCxnSpPr>
          <p:spPr>
            <a:xfrm rot="5400000" flipH="1" flipV="1">
              <a:off x="1794774" y="1946894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>
              <a:cxnSpLocks noChangeAspect="1"/>
            </p:cNvCxnSpPr>
            <p:nvPr/>
          </p:nvCxnSpPr>
          <p:spPr>
            <a:xfrm rot="5400000" flipH="1" flipV="1">
              <a:off x="1854210" y="2013668"/>
              <a:ext cx="72000" cy="3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606"/>
          <p:cNvGrpSpPr/>
          <p:nvPr/>
        </p:nvGrpSpPr>
        <p:grpSpPr>
          <a:xfrm>
            <a:off x="3695778" y="1479768"/>
            <a:ext cx="1620000" cy="2853326"/>
            <a:chOff x="3672348" y="867280"/>
            <a:chExt cx="1620000" cy="2853326"/>
          </a:xfrm>
        </p:grpSpPr>
        <p:grpSp>
          <p:nvGrpSpPr>
            <p:cNvPr id="17" name="Group 529"/>
            <p:cNvGrpSpPr/>
            <p:nvPr/>
          </p:nvGrpSpPr>
          <p:grpSpPr>
            <a:xfrm>
              <a:off x="3672348" y="867280"/>
              <a:ext cx="1620000" cy="2849086"/>
              <a:chOff x="500034" y="2197904"/>
              <a:chExt cx="1620000" cy="2849086"/>
            </a:xfrm>
          </p:grpSpPr>
          <p:cxnSp>
            <p:nvCxnSpPr>
              <p:cNvPr id="533" name="Straight Connector 532"/>
              <p:cNvCxnSpPr/>
              <p:nvPr/>
            </p:nvCxnSpPr>
            <p:spPr>
              <a:xfrm>
                <a:off x="849918" y="5046990"/>
                <a:ext cx="93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4" name="Straight Connector 533"/>
              <p:cNvCxnSpPr/>
              <p:nvPr/>
            </p:nvCxnSpPr>
            <p:spPr>
              <a:xfrm rot="5400000">
                <a:off x="1310034" y="2816458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/>
              <p:cNvCxnSpPr/>
              <p:nvPr/>
            </p:nvCxnSpPr>
            <p:spPr>
              <a:xfrm rot="10800000">
                <a:off x="857224" y="4314558"/>
                <a:ext cx="0" cy="72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/>
              <p:cNvCxnSpPr/>
              <p:nvPr/>
            </p:nvCxnSpPr>
            <p:spPr>
              <a:xfrm rot="10800000">
                <a:off x="856152" y="2204588"/>
                <a:ext cx="0" cy="72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/>
              <p:cNvCxnSpPr/>
              <p:nvPr/>
            </p:nvCxnSpPr>
            <p:spPr>
              <a:xfrm>
                <a:off x="849918" y="2210340"/>
                <a:ext cx="93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/>
              <p:cNvCxnSpPr/>
              <p:nvPr/>
            </p:nvCxnSpPr>
            <p:spPr>
              <a:xfrm rot="10800000">
                <a:off x="1786991" y="428337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Straight Connector 538"/>
              <p:cNvCxnSpPr/>
              <p:nvPr/>
            </p:nvCxnSpPr>
            <p:spPr>
              <a:xfrm rot="10800000">
                <a:off x="1785919" y="219790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/>
              <p:cNvCxnSpPr/>
              <p:nvPr/>
            </p:nvCxnSpPr>
            <p:spPr>
              <a:xfrm rot="16200000">
                <a:off x="1304114" y="3335086"/>
                <a:ext cx="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/>
              <p:cNvCxnSpPr/>
              <p:nvPr/>
            </p:nvCxnSpPr>
            <p:spPr>
              <a:xfrm rot="16200000">
                <a:off x="1299900" y="2477831"/>
                <a:ext cx="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4" name="Straight Connector 543"/>
              <p:cNvCxnSpPr/>
              <p:nvPr/>
            </p:nvCxnSpPr>
            <p:spPr>
              <a:xfrm rot="10800000">
                <a:off x="579901" y="4055971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/>
              <p:cNvCxnSpPr/>
              <p:nvPr/>
            </p:nvCxnSpPr>
            <p:spPr>
              <a:xfrm rot="10800000">
                <a:off x="2026573" y="4052572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/>
              <p:cNvCxnSpPr/>
              <p:nvPr/>
            </p:nvCxnSpPr>
            <p:spPr>
              <a:xfrm>
                <a:off x="865893" y="2357430"/>
                <a:ext cx="285753" cy="6722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/>
              <p:cNvCxnSpPr/>
              <p:nvPr/>
            </p:nvCxnSpPr>
            <p:spPr>
              <a:xfrm flipV="1">
                <a:off x="857224" y="2789714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/>
              <p:cNvCxnSpPr/>
              <p:nvPr/>
            </p:nvCxnSpPr>
            <p:spPr>
              <a:xfrm>
                <a:off x="864022" y="4310247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/>
              <p:cNvCxnSpPr/>
              <p:nvPr/>
            </p:nvCxnSpPr>
            <p:spPr>
              <a:xfrm>
                <a:off x="581229" y="416441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/>
              <p:cNvCxnSpPr/>
              <p:nvPr/>
            </p:nvCxnSpPr>
            <p:spPr>
              <a:xfrm flipV="1">
                <a:off x="577390" y="2932590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550"/>
              <p:cNvCxnSpPr/>
              <p:nvPr/>
            </p:nvCxnSpPr>
            <p:spPr>
              <a:xfrm flipH="1">
                <a:off x="1454537" y="4303708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 flipH="1" flipV="1">
                <a:off x="1462718" y="280319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>
              <a:xfrm flipH="1">
                <a:off x="1735033" y="416407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Straight Connector 553"/>
              <p:cNvCxnSpPr/>
              <p:nvPr/>
            </p:nvCxnSpPr>
            <p:spPr>
              <a:xfrm flipH="1" flipV="1">
                <a:off x="1728076" y="293247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/>
              <p:cNvCxnSpPr/>
              <p:nvPr/>
            </p:nvCxnSpPr>
            <p:spPr>
              <a:xfrm flipV="1">
                <a:off x="1440453" y="2353522"/>
                <a:ext cx="352188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/>
              <p:cNvCxnSpPr/>
              <p:nvPr/>
            </p:nvCxnSpPr>
            <p:spPr>
              <a:xfrm flipH="1" flipV="1">
                <a:off x="1441547" y="4817586"/>
                <a:ext cx="352188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/>
              <p:cNvCxnSpPr/>
              <p:nvPr/>
            </p:nvCxnSpPr>
            <p:spPr>
              <a:xfrm flipH="1">
                <a:off x="868949" y="4821494"/>
                <a:ext cx="285753" cy="6722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/>
              <p:cNvCxnSpPr/>
              <p:nvPr/>
            </p:nvCxnSpPr>
            <p:spPr>
              <a:xfrm rot="10800000">
                <a:off x="1150792" y="243143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/>
              <p:cNvCxnSpPr/>
              <p:nvPr/>
            </p:nvCxnSpPr>
            <p:spPr>
              <a:xfrm rot="10800000">
                <a:off x="1449822" y="243432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/>
              <p:cNvCxnSpPr/>
              <p:nvPr/>
            </p:nvCxnSpPr>
            <p:spPr>
              <a:xfrm rot="10800000">
                <a:off x="1151885" y="445800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/>
              <p:cNvCxnSpPr/>
              <p:nvPr/>
            </p:nvCxnSpPr>
            <p:spPr>
              <a:xfrm rot="10800000">
                <a:off x="1453621" y="4449372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2" name="Straight Connector 561"/>
            <p:cNvCxnSpPr>
              <a:cxnSpLocks noChangeAspect="1"/>
            </p:cNvCxnSpPr>
            <p:nvPr/>
          </p:nvCxnSpPr>
          <p:spPr>
            <a:xfrm rot="5400000" flipH="1" flipV="1">
              <a:off x="4007344" y="90328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3" name="Straight Connector 562"/>
            <p:cNvCxnSpPr>
              <a:cxnSpLocks noChangeAspect="1"/>
            </p:cNvCxnSpPr>
            <p:nvPr/>
          </p:nvCxnSpPr>
          <p:spPr>
            <a:xfrm rot="5400000" flipH="1" flipV="1">
              <a:off x="4106856" y="931200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4" name="Straight Connector 563"/>
            <p:cNvCxnSpPr>
              <a:cxnSpLocks noChangeAspect="1"/>
            </p:cNvCxnSpPr>
            <p:nvPr/>
          </p:nvCxnSpPr>
          <p:spPr>
            <a:xfrm rot="5400000" flipH="1" flipV="1">
              <a:off x="4187832" y="93485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/>
            <p:cNvCxnSpPr>
              <a:cxnSpLocks noChangeAspect="1"/>
            </p:cNvCxnSpPr>
            <p:nvPr/>
          </p:nvCxnSpPr>
          <p:spPr>
            <a:xfrm rot="5400000" flipH="1" flipV="1">
              <a:off x="4271210" y="943858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/>
            <p:cNvCxnSpPr>
              <a:cxnSpLocks noChangeAspect="1"/>
            </p:cNvCxnSpPr>
            <p:nvPr/>
          </p:nvCxnSpPr>
          <p:spPr>
            <a:xfrm rot="5400000" flipH="1" flipV="1">
              <a:off x="4226568" y="996220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>
              <a:cxnSpLocks noChangeAspect="1"/>
            </p:cNvCxnSpPr>
            <p:nvPr/>
          </p:nvCxnSpPr>
          <p:spPr>
            <a:xfrm rot="5400000" flipH="1" flipV="1">
              <a:off x="3938186" y="1131220"/>
              <a:ext cx="972000" cy="48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>
              <a:cxnSpLocks noChangeAspect="1"/>
            </p:cNvCxnSpPr>
            <p:nvPr/>
          </p:nvCxnSpPr>
          <p:spPr>
            <a:xfrm rot="5400000" flipH="1" flipV="1">
              <a:off x="3977176" y="158134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>
              <a:cxnSpLocks noChangeAspect="1"/>
            </p:cNvCxnSpPr>
            <p:nvPr/>
          </p:nvCxnSpPr>
          <p:spPr>
            <a:xfrm rot="5400000" flipH="1" flipV="1">
              <a:off x="3900598" y="1638014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>
              <a:cxnSpLocks noChangeAspect="1"/>
            </p:cNvCxnSpPr>
            <p:nvPr/>
          </p:nvCxnSpPr>
          <p:spPr>
            <a:xfrm rot="5400000" flipH="1" flipV="1">
              <a:off x="3798144" y="1688178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cxnSpLocks noChangeAspect="1"/>
            </p:cNvCxnSpPr>
            <p:nvPr/>
          </p:nvCxnSpPr>
          <p:spPr>
            <a:xfrm rot="5400000" flipH="1" flipV="1">
              <a:off x="3748746" y="171903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>
              <a:cxnSpLocks noChangeAspect="1"/>
            </p:cNvCxnSpPr>
            <p:nvPr/>
          </p:nvCxnSpPr>
          <p:spPr>
            <a:xfrm rot="5400000" flipH="1" flipV="1">
              <a:off x="4135876" y="1364104"/>
              <a:ext cx="648000" cy="32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>
              <a:cxnSpLocks noChangeAspect="1"/>
            </p:cNvCxnSpPr>
            <p:nvPr/>
          </p:nvCxnSpPr>
          <p:spPr>
            <a:xfrm rot="5400000" flipH="1" flipV="1">
              <a:off x="4652460" y="926240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>
              <a:cxnSpLocks noChangeAspect="1"/>
            </p:cNvCxnSpPr>
            <p:nvPr/>
          </p:nvCxnSpPr>
          <p:spPr>
            <a:xfrm rot="5400000" flipH="1" flipV="1">
              <a:off x="4294350" y="1533108"/>
              <a:ext cx="432000" cy="21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>
              <a:cxnSpLocks noChangeAspect="1"/>
            </p:cNvCxnSpPr>
            <p:nvPr/>
          </p:nvCxnSpPr>
          <p:spPr>
            <a:xfrm rot="5400000" flipH="1" flipV="1">
              <a:off x="4755272" y="93485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>
              <a:cxnSpLocks noChangeAspect="1"/>
            </p:cNvCxnSpPr>
            <p:nvPr/>
          </p:nvCxnSpPr>
          <p:spPr>
            <a:xfrm rot="5400000" flipH="1" flipV="1">
              <a:off x="4425106" y="1586262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>
              <a:cxnSpLocks noChangeAspect="1"/>
            </p:cNvCxnSpPr>
            <p:nvPr/>
          </p:nvCxnSpPr>
          <p:spPr>
            <a:xfrm rot="5400000" flipH="1" flipV="1">
              <a:off x="4537456" y="1633102"/>
              <a:ext cx="324000" cy="16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>
              <a:cxnSpLocks noChangeAspect="1"/>
            </p:cNvCxnSpPr>
            <p:nvPr/>
          </p:nvCxnSpPr>
          <p:spPr>
            <a:xfrm rot="5400000" flipH="1" flipV="1">
              <a:off x="4690814" y="1672580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/>
            <p:cNvCxnSpPr>
              <a:cxnSpLocks noChangeAspect="1"/>
            </p:cNvCxnSpPr>
            <p:nvPr/>
          </p:nvCxnSpPr>
          <p:spPr>
            <a:xfrm rot="5400000" flipH="1" flipV="1">
              <a:off x="4810192" y="1693138"/>
              <a:ext cx="216000" cy="108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>
              <a:cxnSpLocks noChangeAspect="1"/>
            </p:cNvCxnSpPr>
            <p:nvPr/>
          </p:nvCxnSpPr>
          <p:spPr>
            <a:xfrm rot="5400000" flipH="1" flipV="1">
              <a:off x="4924252" y="1727656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>
              <a:cxnSpLocks noChangeAspect="1"/>
            </p:cNvCxnSpPr>
            <p:nvPr/>
          </p:nvCxnSpPr>
          <p:spPr>
            <a:xfrm rot="5400000" flipH="1" flipV="1">
              <a:off x="5046570" y="1767516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581"/>
            <p:cNvGrpSpPr/>
            <p:nvPr/>
          </p:nvGrpSpPr>
          <p:grpSpPr>
            <a:xfrm flipH="1" flipV="1">
              <a:off x="3780324" y="2710708"/>
              <a:ext cx="1360824" cy="1009898"/>
              <a:chOff x="5497754" y="2921954"/>
              <a:chExt cx="1360824" cy="1009898"/>
            </a:xfrm>
          </p:grpSpPr>
          <p:cxnSp>
            <p:nvCxnSpPr>
              <p:cNvPr id="583" name="Straight Connector 582"/>
              <p:cNvCxnSpPr>
                <a:cxnSpLocks noChangeAspect="1"/>
              </p:cNvCxnSpPr>
              <p:nvPr/>
            </p:nvCxnSpPr>
            <p:spPr>
              <a:xfrm rot="5400000" flipH="1" flipV="1">
                <a:off x="5711352" y="295795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4" name="Straight Connector 583"/>
              <p:cNvCxnSpPr>
                <a:cxnSpLocks noChangeAspect="1"/>
              </p:cNvCxnSpPr>
              <p:nvPr/>
            </p:nvCxnSpPr>
            <p:spPr>
              <a:xfrm rot="5400000" flipH="1" flipV="1">
                <a:off x="5810864" y="298587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5" name="Straight Connector 584"/>
              <p:cNvCxnSpPr>
                <a:cxnSpLocks noChangeAspect="1"/>
              </p:cNvCxnSpPr>
              <p:nvPr/>
            </p:nvCxnSpPr>
            <p:spPr>
              <a:xfrm rot="5400000" flipH="1" flipV="1">
                <a:off x="5891840" y="2989532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6" name="Straight Connector 585"/>
              <p:cNvCxnSpPr>
                <a:cxnSpLocks noChangeAspect="1"/>
              </p:cNvCxnSpPr>
              <p:nvPr/>
            </p:nvCxnSpPr>
            <p:spPr>
              <a:xfrm rot="5400000" flipH="1" flipV="1">
                <a:off x="5975218" y="2998532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7" name="Straight Connector 586"/>
              <p:cNvCxnSpPr>
                <a:cxnSpLocks noChangeAspect="1"/>
              </p:cNvCxnSpPr>
              <p:nvPr/>
            </p:nvCxnSpPr>
            <p:spPr>
              <a:xfrm rot="5400000" flipH="1" flipV="1">
                <a:off x="5930576" y="3050894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Straight Connector 587"/>
              <p:cNvCxnSpPr>
                <a:cxnSpLocks noChangeAspect="1"/>
              </p:cNvCxnSpPr>
              <p:nvPr/>
            </p:nvCxnSpPr>
            <p:spPr>
              <a:xfrm rot="5400000" flipH="1" flipV="1">
                <a:off x="5642194" y="3185894"/>
                <a:ext cx="972000" cy="48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9" name="Straight Connector 588"/>
              <p:cNvCxnSpPr>
                <a:cxnSpLocks noChangeAspect="1"/>
              </p:cNvCxnSpPr>
              <p:nvPr/>
            </p:nvCxnSpPr>
            <p:spPr>
              <a:xfrm rot="5400000" flipH="1" flipV="1">
                <a:off x="5681184" y="3636022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0" name="Straight Connector 589"/>
              <p:cNvCxnSpPr>
                <a:cxnSpLocks noChangeAspect="1"/>
              </p:cNvCxnSpPr>
              <p:nvPr/>
            </p:nvCxnSpPr>
            <p:spPr>
              <a:xfrm rot="5400000" flipH="1" flipV="1">
                <a:off x="5604606" y="3692688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1" name="Straight Connector 590"/>
              <p:cNvCxnSpPr>
                <a:cxnSpLocks noChangeAspect="1"/>
              </p:cNvCxnSpPr>
              <p:nvPr/>
            </p:nvCxnSpPr>
            <p:spPr>
              <a:xfrm rot="5400000" flipH="1" flipV="1">
                <a:off x="5502152" y="3742852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2" name="Straight Connector 591"/>
              <p:cNvCxnSpPr>
                <a:cxnSpLocks noChangeAspect="1"/>
              </p:cNvCxnSpPr>
              <p:nvPr/>
            </p:nvCxnSpPr>
            <p:spPr>
              <a:xfrm rot="5400000" flipH="1" flipV="1">
                <a:off x="5452754" y="3773712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Straight Connector 592"/>
              <p:cNvCxnSpPr>
                <a:cxnSpLocks noChangeAspect="1"/>
              </p:cNvCxnSpPr>
              <p:nvPr/>
            </p:nvCxnSpPr>
            <p:spPr>
              <a:xfrm rot="5400000" flipH="1" flipV="1">
                <a:off x="5839884" y="3418778"/>
                <a:ext cx="648000" cy="32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/>
              <p:cNvCxnSpPr>
                <a:cxnSpLocks noChangeAspect="1"/>
              </p:cNvCxnSpPr>
              <p:nvPr/>
            </p:nvCxnSpPr>
            <p:spPr>
              <a:xfrm rot="5400000" flipH="1" flipV="1">
                <a:off x="6356468" y="2980914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>
                <a:cxnSpLocks noChangeAspect="1"/>
              </p:cNvCxnSpPr>
              <p:nvPr/>
            </p:nvCxnSpPr>
            <p:spPr>
              <a:xfrm rot="5400000" flipH="1" flipV="1">
                <a:off x="5998358" y="3587782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>
                <a:cxnSpLocks noChangeAspect="1"/>
              </p:cNvCxnSpPr>
              <p:nvPr/>
            </p:nvCxnSpPr>
            <p:spPr>
              <a:xfrm rot="5400000" flipH="1" flipV="1">
                <a:off x="6459280" y="2989532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>
                <a:cxnSpLocks noChangeAspect="1"/>
              </p:cNvCxnSpPr>
              <p:nvPr/>
            </p:nvCxnSpPr>
            <p:spPr>
              <a:xfrm rot="5400000" flipH="1" flipV="1">
                <a:off x="6129114" y="3640936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>
                <a:cxnSpLocks noChangeAspect="1"/>
              </p:cNvCxnSpPr>
              <p:nvPr/>
            </p:nvCxnSpPr>
            <p:spPr>
              <a:xfrm rot="5400000" flipH="1" flipV="1">
                <a:off x="6241464" y="3687776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>
                <a:cxnSpLocks noChangeAspect="1"/>
              </p:cNvCxnSpPr>
              <p:nvPr/>
            </p:nvCxnSpPr>
            <p:spPr>
              <a:xfrm rot="5400000" flipH="1" flipV="1">
                <a:off x="6394822" y="3727254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>
                <a:cxnSpLocks noChangeAspect="1"/>
              </p:cNvCxnSpPr>
              <p:nvPr/>
            </p:nvCxnSpPr>
            <p:spPr>
              <a:xfrm rot="5400000" flipH="1" flipV="1">
                <a:off x="6514200" y="3747812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>
                <a:cxnSpLocks noChangeAspect="1"/>
              </p:cNvCxnSpPr>
              <p:nvPr/>
            </p:nvCxnSpPr>
            <p:spPr>
              <a:xfrm rot="5400000" flipH="1" flipV="1">
                <a:off x="6628260" y="3782330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>
                <a:cxnSpLocks noChangeAspect="1"/>
              </p:cNvCxnSpPr>
              <p:nvPr/>
            </p:nvCxnSpPr>
            <p:spPr>
              <a:xfrm rot="5400000" flipH="1" flipV="1">
                <a:off x="6750578" y="3822190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515"/>
          <p:cNvGrpSpPr/>
          <p:nvPr/>
        </p:nvGrpSpPr>
        <p:grpSpPr>
          <a:xfrm>
            <a:off x="2357010" y="4866658"/>
            <a:ext cx="4290472" cy="684000"/>
            <a:chOff x="2357010" y="5033162"/>
            <a:chExt cx="4290472" cy="684000"/>
          </a:xfrm>
        </p:grpSpPr>
        <p:grpSp>
          <p:nvGrpSpPr>
            <p:cNvPr id="20" name="Group 661"/>
            <p:cNvGrpSpPr/>
            <p:nvPr/>
          </p:nvGrpSpPr>
          <p:grpSpPr>
            <a:xfrm>
              <a:off x="2357010" y="5033162"/>
              <a:ext cx="4290472" cy="684000"/>
              <a:chOff x="626564" y="1773385"/>
              <a:chExt cx="4290472" cy="684000"/>
            </a:xfrm>
          </p:grpSpPr>
          <p:cxnSp>
            <p:nvCxnSpPr>
              <p:cNvPr id="663" name="Straight Connector 662"/>
              <p:cNvCxnSpPr/>
              <p:nvPr/>
            </p:nvCxnSpPr>
            <p:spPr>
              <a:xfrm>
                <a:off x="2771800" y="1844824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/>
              <p:cNvCxnSpPr/>
              <p:nvPr/>
            </p:nvCxnSpPr>
            <p:spPr>
              <a:xfrm>
                <a:off x="3657036" y="1844824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/>
              <p:cNvCxnSpPr/>
              <p:nvPr/>
            </p:nvCxnSpPr>
            <p:spPr>
              <a:xfrm>
                <a:off x="3657036" y="1952824"/>
                <a:ext cx="12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/>
              <p:cNvCxnSpPr/>
              <p:nvPr/>
            </p:nvCxnSpPr>
            <p:spPr>
              <a:xfrm>
                <a:off x="4917036" y="195282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Straight Connector 666"/>
              <p:cNvCxnSpPr/>
              <p:nvPr/>
            </p:nvCxnSpPr>
            <p:spPr>
              <a:xfrm>
                <a:off x="3657036" y="2307599"/>
                <a:ext cx="12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/>
              <p:cNvCxnSpPr/>
              <p:nvPr/>
            </p:nvCxnSpPr>
            <p:spPr>
              <a:xfrm>
                <a:off x="3657036" y="2199599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Straight Connector 668"/>
              <p:cNvCxnSpPr/>
              <p:nvPr/>
            </p:nvCxnSpPr>
            <p:spPr>
              <a:xfrm>
                <a:off x="2771800" y="2206812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/>
              <p:cNvCxnSpPr/>
              <p:nvPr/>
            </p:nvCxnSpPr>
            <p:spPr>
              <a:xfrm flipH="1">
                <a:off x="1888734" y="1844823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/>
              <p:cNvCxnSpPr/>
              <p:nvPr/>
            </p:nvCxnSpPr>
            <p:spPr>
              <a:xfrm flipH="1">
                <a:off x="1886564" y="1844823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/>
              <p:cNvCxnSpPr/>
              <p:nvPr/>
            </p:nvCxnSpPr>
            <p:spPr>
              <a:xfrm flipH="1">
                <a:off x="626564" y="1952823"/>
                <a:ext cx="126000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/>
              <p:cNvCxnSpPr/>
              <p:nvPr/>
            </p:nvCxnSpPr>
            <p:spPr>
              <a:xfrm flipH="1">
                <a:off x="626564" y="1952823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4" name="Straight Connector 673"/>
              <p:cNvCxnSpPr/>
              <p:nvPr/>
            </p:nvCxnSpPr>
            <p:spPr>
              <a:xfrm flipH="1">
                <a:off x="626564" y="2307598"/>
                <a:ext cx="126000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5" name="Straight Connector 674"/>
              <p:cNvCxnSpPr/>
              <p:nvPr/>
            </p:nvCxnSpPr>
            <p:spPr>
              <a:xfrm flipH="1">
                <a:off x="1886564" y="2199598"/>
                <a:ext cx="0" cy="10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6" name="Straight Connector 675"/>
              <p:cNvCxnSpPr/>
              <p:nvPr/>
            </p:nvCxnSpPr>
            <p:spPr>
              <a:xfrm flipH="1">
                <a:off x="1888734" y="2206811"/>
                <a:ext cx="90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7" name="Straight Connector 676"/>
              <p:cNvCxnSpPr/>
              <p:nvPr/>
            </p:nvCxnSpPr>
            <p:spPr>
              <a:xfrm>
                <a:off x="1057239" y="1773385"/>
                <a:ext cx="0" cy="6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8" name="Straight Connector 677"/>
              <p:cNvCxnSpPr/>
              <p:nvPr/>
            </p:nvCxnSpPr>
            <p:spPr>
              <a:xfrm>
                <a:off x="1272239" y="1958048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/>
              <p:cNvCxnSpPr/>
              <p:nvPr/>
            </p:nvCxnSpPr>
            <p:spPr>
              <a:xfrm>
                <a:off x="841239" y="1952823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/>
              <p:cNvCxnSpPr/>
              <p:nvPr/>
            </p:nvCxnSpPr>
            <p:spPr>
              <a:xfrm>
                <a:off x="4481498" y="1804327"/>
                <a:ext cx="0" cy="612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/>
              <p:cNvCxnSpPr/>
              <p:nvPr/>
            </p:nvCxnSpPr>
            <p:spPr>
              <a:xfrm>
                <a:off x="4696498" y="1962723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/>
              <p:cNvCxnSpPr/>
              <p:nvPr/>
            </p:nvCxnSpPr>
            <p:spPr>
              <a:xfrm>
                <a:off x="4265498" y="1957498"/>
                <a:ext cx="0" cy="35477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3" name="Straight Connector 682"/>
            <p:cNvCxnSpPr>
              <a:cxnSpLocks noChangeAspect="1"/>
            </p:cNvCxnSpPr>
            <p:nvPr/>
          </p:nvCxnSpPr>
          <p:spPr>
            <a:xfrm rot="16200000" flipH="1">
              <a:off x="2454267" y="5257665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Straight Connector 683"/>
            <p:cNvCxnSpPr>
              <a:cxnSpLocks noChangeAspect="1"/>
            </p:cNvCxnSpPr>
            <p:nvPr/>
          </p:nvCxnSpPr>
          <p:spPr>
            <a:xfrm rot="16200000" flipH="1">
              <a:off x="2278360" y="5301285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5" name="Straight Connector 684"/>
            <p:cNvCxnSpPr>
              <a:cxnSpLocks noChangeAspect="1"/>
            </p:cNvCxnSpPr>
            <p:nvPr/>
          </p:nvCxnSpPr>
          <p:spPr>
            <a:xfrm rot="16200000" flipH="1">
              <a:off x="2329887" y="5447065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6" name="Straight Connector 685"/>
            <p:cNvCxnSpPr>
              <a:cxnSpLocks noChangeAspect="1"/>
            </p:cNvCxnSpPr>
            <p:nvPr/>
          </p:nvCxnSpPr>
          <p:spPr>
            <a:xfrm rot="16200000" flipH="1">
              <a:off x="3342882" y="5301969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Straight Connector 686"/>
            <p:cNvCxnSpPr>
              <a:cxnSpLocks noChangeAspect="1"/>
            </p:cNvCxnSpPr>
            <p:nvPr/>
          </p:nvCxnSpPr>
          <p:spPr>
            <a:xfrm rot="16200000" flipH="1">
              <a:off x="3238895" y="530507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Straight Connector 687"/>
            <p:cNvCxnSpPr>
              <a:cxnSpLocks noChangeAspect="1"/>
            </p:cNvCxnSpPr>
            <p:nvPr/>
          </p:nvCxnSpPr>
          <p:spPr>
            <a:xfrm rot="16200000" flipH="1">
              <a:off x="3142020" y="530492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Straight Connector 688"/>
            <p:cNvCxnSpPr>
              <a:cxnSpLocks noChangeAspect="1"/>
            </p:cNvCxnSpPr>
            <p:nvPr/>
          </p:nvCxnSpPr>
          <p:spPr>
            <a:xfrm rot="16200000" flipH="1">
              <a:off x="3038033" y="5308035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Straight Connector 689"/>
            <p:cNvCxnSpPr>
              <a:cxnSpLocks noChangeAspect="1"/>
            </p:cNvCxnSpPr>
            <p:nvPr/>
          </p:nvCxnSpPr>
          <p:spPr>
            <a:xfrm rot="16200000" flipH="1">
              <a:off x="2929471" y="5301969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Straight Connector 690"/>
            <p:cNvCxnSpPr>
              <a:cxnSpLocks noChangeAspect="1"/>
            </p:cNvCxnSpPr>
            <p:nvPr/>
          </p:nvCxnSpPr>
          <p:spPr>
            <a:xfrm rot="16200000" flipH="1">
              <a:off x="2957911" y="5434158"/>
              <a:ext cx="180000" cy="9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Straight Connector 691"/>
            <p:cNvCxnSpPr>
              <a:cxnSpLocks noChangeAspect="1"/>
            </p:cNvCxnSpPr>
            <p:nvPr/>
          </p:nvCxnSpPr>
          <p:spPr>
            <a:xfrm rot="16200000" flipH="1">
              <a:off x="3472526" y="5278708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Straight Connector 692"/>
            <p:cNvCxnSpPr>
              <a:cxnSpLocks noChangeAspect="1"/>
            </p:cNvCxnSpPr>
            <p:nvPr/>
          </p:nvCxnSpPr>
          <p:spPr>
            <a:xfrm rot="16200000" flipH="1">
              <a:off x="3565099" y="5272010"/>
              <a:ext cx="252000" cy="12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Straight Connector 693"/>
            <p:cNvCxnSpPr>
              <a:cxnSpLocks noChangeAspect="1"/>
            </p:cNvCxnSpPr>
            <p:nvPr/>
          </p:nvCxnSpPr>
          <p:spPr>
            <a:xfrm rot="16200000" flipH="1">
              <a:off x="3981522" y="519460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Straight Connector 694"/>
            <p:cNvCxnSpPr>
              <a:cxnSpLocks noChangeAspect="1"/>
            </p:cNvCxnSpPr>
            <p:nvPr/>
          </p:nvCxnSpPr>
          <p:spPr>
            <a:xfrm rot="16200000" flipH="1">
              <a:off x="3877535" y="519770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Straight Connector 695"/>
            <p:cNvCxnSpPr>
              <a:cxnSpLocks noChangeAspect="1"/>
            </p:cNvCxnSpPr>
            <p:nvPr/>
          </p:nvCxnSpPr>
          <p:spPr>
            <a:xfrm rot="16200000" flipH="1">
              <a:off x="3780660" y="5197559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Straight Connector 696"/>
            <p:cNvCxnSpPr>
              <a:cxnSpLocks noChangeAspect="1"/>
            </p:cNvCxnSpPr>
            <p:nvPr/>
          </p:nvCxnSpPr>
          <p:spPr>
            <a:xfrm rot="16200000" flipH="1">
              <a:off x="3676673" y="520066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Straight Connector 697"/>
            <p:cNvCxnSpPr>
              <a:cxnSpLocks noChangeAspect="1"/>
            </p:cNvCxnSpPr>
            <p:nvPr/>
          </p:nvCxnSpPr>
          <p:spPr>
            <a:xfrm rot="16200000" flipH="1">
              <a:off x="3568111" y="519460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Straight Connector 698"/>
            <p:cNvCxnSpPr>
              <a:cxnSpLocks noChangeAspect="1"/>
            </p:cNvCxnSpPr>
            <p:nvPr/>
          </p:nvCxnSpPr>
          <p:spPr>
            <a:xfrm rot="16200000" flipH="1">
              <a:off x="4393441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Straight Connector 699"/>
            <p:cNvCxnSpPr>
              <a:cxnSpLocks noChangeAspect="1"/>
            </p:cNvCxnSpPr>
            <p:nvPr/>
          </p:nvCxnSpPr>
          <p:spPr>
            <a:xfrm rot="16200000" flipH="1">
              <a:off x="4289454" y="519770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Straight Connector 700"/>
            <p:cNvCxnSpPr>
              <a:cxnSpLocks noChangeAspect="1"/>
            </p:cNvCxnSpPr>
            <p:nvPr/>
          </p:nvCxnSpPr>
          <p:spPr>
            <a:xfrm rot="16200000" flipH="1">
              <a:off x="4192579" y="519756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Straight Connector 701"/>
            <p:cNvCxnSpPr>
              <a:cxnSpLocks noChangeAspect="1"/>
            </p:cNvCxnSpPr>
            <p:nvPr/>
          </p:nvCxnSpPr>
          <p:spPr>
            <a:xfrm rot="16200000" flipH="1">
              <a:off x="4088592" y="520066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3" name="Straight Connector 702"/>
            <p:cNvCxnSpPr>
              <a:cxnSpLocks noChangeAspect="1"/>
            </p:cNvCxnSpPr>
            <p:nvPr/>
          </p:nvCxnSpPr>
          <p:spPr>
            <a:xfrm rot="16200000" flipH="1">
              <a:off x="3980030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4" name="Straight Connector 703"/>
            <p:cNvCxnSpPr>
              <a:cxnSpLocks noChangeAspect="1"/>
            </p:cNvCxnSpPr>
            <p:nvPr/>
          </p:nvCxnSpPr>
          <p:spPr>
            <a:xfrm rot="16200000" flipH="1">
              <a:off x="4906219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Straight Connector 704"/>
            <p:cNvCxnSpPr>
              <a:cxnSpLocks noChangeAspect="1"/>
            </p:cNvCxnSpPr>
            <p:nvPr/>
          </p:nvCxnSpPr>
          <p:spPr>
            <a:xfrm rot="16200000" flipH="1">
              <a:off x="4802232" y="519770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Straight Connector 705"/>
            <p:cNvCxnSpPr>
              <a:cxnSpLocks noChangeAspect="1"/>
            </p:cNvCxnSpPr>
            <p:nvPr/>
          </p:nvCxnSpPr>
          <p:spPr>
            <a:xfrm rot="16200000" flipH="1">
              <a:off x="4705357" y="5197560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Straight Connector 706"/>
            <p:cNvCxnSpPr>
              <a:cxnSpLocks noChangeAspect="1"/>
            </p:cNvCxnSpPr>
            <p:nvPr/>
          </p:nvCxnSpPr>
          <p:spPr>
            <a:xfrm rot="16200000" flipH="1">
              <a:off x="4601370" y="520066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Straight Connector 707"/>
            <p:cNvCxnSpPr>
              <a:cxnSpLocks noChangeAspect="1"/>
            </p:cNvCxnSpPr>
            <p:nvPr/>
          </p:nvCxnSpPr>
          <p:spPr>
            <a:xfrm rot="16200000" flipH="1">
              <a:off x="4492808" y="5194601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Straight Connector 708"/>
            <p:cNvCxnSpPr>
              <a:cxnSpLocks noChangeAspect="1"/>
            </p:cNvCxnSpPr>
            <p:nvPr/>
          </p:nvCxnSpPr>
          <p:spPr>
            <a:xfrm rot="16200000" flipH="1">
              <a:off x="5186838" y="5221601"/>
              <a:ext cx="468000" cy="23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Straight Connector 709"/>
            <p:cNvCxnSpPr>
              <a:cxnSpLocks noChangeAspect="1"/>
            </p:cNvCxnSpPr>
            <p:nvPr/>
          </p:nvCxnSpPr>
          <p:spPr>
            <a:xfrm rot="16200000" flipH="1">
              <a:off x="5109851" y="5203472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Straight Connector 710"/>
            <p:cNvCxnSpPr>
              <a:cxnSpLocks noChangeAspect="1"/>
            </p:cNvCxnSpPr>
            <p:nvPr/>
          </p:nvCxnSpPr>
          <p:spPr>
            <a:xfrm rot="16200000" flipH="1">
              <a:off x="5001289" y="5197406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Straight Connector 711"/>
            <p:cNvCxnSpPr>
              <a:cxnSpLocks noChangeAspect="1"/>
            </p:cNvCxnSpPr>
            <p:nvPr/>
          </p:nvCxnSpPr>
          <p:spPr>
            <a:xfrm rot="16200000" flipH="1">
              <a:off x="5775933" y="5292919"/>
              <a:ext cx="288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3" name="Straight Connector 712"/>
            <p:cNvCxnSpPr>
              <a:cxnSpLocks noChangeAspect="1"/>
            </p:cNvCxnSpPr>
            <p:nvPr/>
          </p:nvCxnSpPr>
          <p:spPr>
            <a:xfrm rot="16200000" flipH="1">
              <a:off x="5663485" y="5302805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4" name="Straight Connector 713"/>
            <p:cNvCxnSpPr>
              <a:cxnSpLocks noChangeAspect="1"/>
            </p:cNvCxnSpPr>
            <p:nvPr/>
          </p:nvCxnSpPr>
          <p:spPr>
            <a:xfrm rot="16200000" flipH="1">
              <a:off x="5566610" y="5302657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5" name="Straight Connector 714"/>
            <p:cNvCxnSpPr>
              <a:cxnSpLocks noChangeAspect="1"/>
            </p:cNvCxnSpPr>
            <p:nvPr/>
          </p:nvCxnSpPr>
          <p:spPr>
            <a:xfrm rot="16200000" flipH="1">
              <a:off x="5462623" y="5305764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Straight Connector 715"/>
            <p:cNvCxnSpPr>
              <a:cxnSpLocks noChangeAspect="1"/>
            </p:cNvCxnSpPr>
            <p:nvPr/>
          </p:nvCxnSpPr>
          <p:spPr>
            <a:xfrm rot="16200000" flipH="1">
              <a:off x="5354061" y="529969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Straight Connector 716"/>
            <p:cNvCxnSpPr>
              <a:cxnSpLocks noChangeAspect="1"/>
            </p:cNvCxnSpPr>
            <p:nvPr/>
          </p:nvCxnSpPr>
          <p:spPr>
            <a:xfrm rot="16200000" flipH="1">
              <a:off x="5892910" y="5249816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Straight Connector 717"/>
            <p:cNvCxnSpPr>
              <a:cxnSpLocks noChangeAspect="1"/>
            </p:cNvCxnSpPr>
            <p:nvPr/>
          </p:nvCxnSpPr>
          <p:spPr>
            <a:xfrm rot="16200000" flipH="1">
              <a:off x="6355806" y="5299698"/>
              <a:ext cx="360000" cy="18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9" name="Straight Connector 718"/>
            <p:cNvCxnSpPr>
              <a:cxnSpLocks noChangeAspect="1"/>
            </p:cNvCxnSpPr>
            <p:nvPr/>
          </p:nvCxnSpPr>
          <p:spPr>
            <a:xfrm rot="16200000" flipH="1">
              <a:off x="6535852" y="526252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0" name="Straight Connector 719"/>
            <p:cNvCxnSpPr>
              <a:cxnSpLocks noChangeAspect="1"/>
            </p:cNvCxnSpPr>
            <p:nvPr/>
          </p:nvCxnSpPr>
          <p:spPr>
            <a:xfrm rot="16200000" flipH="1">
              <a:off x="6411472" y="5451928"/>
              <a:ext cx="144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3" name="Straight Connector 412"/>
          <p:cNvCxnSpPr/>
          <p:nvPr/>
        </p:nvCxnSpPr>
        <p:spPr>
          <a:xfrm rot="10800000">
            <a:off x="3780675" y="2354676"/>
            <a:ext cx="0" cy="108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/>
          <p:cNvCxnSpPr/>
          <p:nvPr/>
        </p:nvCxnSpPr>
        <p:spPr>
          <a:xfrm rot="10800000">
            <a:off x="5214942" y="2356669"/>
            <a:ext cx="0" cy="108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5" name="Group 440"/>
          <p:cNvGrpSpPr/>
          <p:nvPr/>
        </p:nvGrpSpPr>
        <p:grpSpPr>
          <a:xfrm flipH="1">
            <a:off x="4435674" y="2357430"/>
            <a:ext cx="1044000" cy="1092070"/>
            <a:chOff x="714348" y="4857760"/>
            <a:chExt cx="1044000" cy="1092070"/>
          </a:xfrm>
        </p:grpSpPr>
        <p:grpSp>
          <p:nvGrpSpPr>
            <p:cNvPr id="416" name="Group 161"/>
            <p:cNvGrpSpPr/>
            <p:nvPr/>
          </p:nvGrpSpPr>
          <p:grpSpPr>
            <a:xfrm>
              <a:off x="714348" y="4857760"/>
              <a:ext cx="1044000" cy="1092070"/>
              <a:chOff x="2384992" y="1857364"/>
              <a:chExt cx="1044000" cy="1092070"/>
            </a:xfrm>
          </p:grpSpPr>
          <p:grpSp>
            <p:nvGrpSpPr>
              <p:cNvPr id="509" name="Group 52"/>
              <p:cNvGrpSpPr/>
              <p:nvPr/>
            </p:nvGrpSpPr>
            <p:grpSpPr>
              <a:xfrm>
                <a:off x="2487214" y="1857364"/>
                <a:ext cx="766758" cy="1092070"/>
                <a:chOff x="3136900" y="1646286"/>
                <a:chExt cx="766758" cy="1092070"/>
              </a:xfrm>
            </p:grpSpPr>
            <p:cxnSp>
              <p:nvCxnSpPr>
                <p:cNvPr id="511" name="Straight Connector 510"/>
                <p:cNvCxnSpPr/>
                <p:nvPr/>
              </p:nvCxnSpPr>
              <p:spPr>
                <a:xfrm rot="10800000">
                  <a:off x="3247442" y="2621706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2" name="Straight Connector 511"/>
                <p:cNvCxnSpPr/>
                <p:nvPr/>
              </p:nvCxnSpPr>
              <p:spPr>
                <a:xfrm rot="16200000">
                  <a:off x="3849658" y="1812314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3" name="Straight Connector 512"/>
                <p:cNvCxnSpPr/>
                <p:nvPr/>
              </p:nvCxnSpPr>
              <p:spPr>
                <a:xfrm rot="10800000">
                  <a:off x="3253620" y="1764450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4" name="Straight Connector 513"/>
                <p:cNvCxnSpPr/>
                <p:nvPr/>
              </p:nvCxnSpPr>
              <p:spPr>
                <a:xfrm rot="5400000">
                  <a:off x="3181109" y="170928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5" name="Straight Connector 514"/>
                <p:cNvCxnSpPr/>
                <p:nvPr/>
              </p:nvCxnSpPr>
              <p:spPr>
                <a:xfrm rot="5400000">
                  <a:off x="3181110" y="267535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6" name="Straight Connector 515"/>
                <p:cNvCxnSpPr/>
                <p:nvPr/>
              </p:nvCxnSpPr>
              <p:spPr>
                <a:xfrm rot="10800000">
                  <a:off x="3138840" y="1649186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7" name="Straight Connector 516"/>
                <p:cNvCxnSpPr/>
                <p:nvPr/>
              </p:nvCxnSpPr>
              <p:spPr>
                <a:xfrm rot="10800000">
                  <a:off x="3136900" y="2729960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8" name="Straight Connector 517"/>
                <p:cNvCxnSpPr/>
                <p:nvPr/>
              </p:nvCxnSpPr>
              <p:spPr>
                <a:xfrm rot="5400000">
                  <a:off x="2871908" y="1919186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9" name="Straight Connector 518"/>
                <p:cNvCxnSpPr/>
                <p:nvPr/>
              </p:nvCxnSpPr>
              <p:spPr>
                <a:xfrm rot="5400000">
                  <a:off x="2871909" y="2466592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0" name="Straight Connector 519"/>
                <p:cNvCxnSpPr/>
                <p:nvPr/>
              </p:nvCxnSpPr>
              <p:spPr>
                <a:xfrm rot="16200000" flipV="1">
                  <a:off x="3518034" y="1479364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Connector 520"/>
                <p:cNvCxnSpPr/>
                <p:nvPr/>
              </p:nvCxnSpPr>
              <p:spPr>
                <a:xfrm rot="16200000" flipV="1">
                  <a:off x="3516840" y="2131511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0" name="Straight Connector 509"/>
              <p:cNvCxnSpPr/>
              <p:nvPr/>
            </p:nvCxnSpPr>
            <p:spPr>
              <a:xfrm rot="10800000" flipH="1">
                <a:off x="2384992" y="2406070"/>
                <a:ext cx="10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8" name="Straight Connector 417"/>
            <p:cNvCxnSpPr>
              <a:cxnSpLocks noChangeAspect="1"/>
            </p:cNvCxnSpPr>
            <p:nvPr/>
          </p:nvCxnSpPr>
          <p:spPr>
            <a:xfrm flipV="1">
              <a:off x="823862" y="4857761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>
              <a:cxnSpLocks noChangeAspect="1"/>
            </p:cNvCxnSpPr>
            <p:nvPr/>
          </p:nvCxnSpPr>
          <p:spPr>
            <a:xfrm flipV="1">
              <a:off x="823862" y="4870060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>
              <a:cxnSpLocks noChangeAspect="1"/>
            </p:cNvCxnSpPr>
            <p:nvPr/>
          </p:nvCxnSpPr>
          <p:spPr>
            <a:xfrm flipV="1">
              <a:off x="818586" y="49045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>
              <a:cxnSpLocks noChangeAspect="1"/>
            </p:cNvCxnSpPr>
            <p:nvPr/>
          </p:nvCxnSpPr>
          <p:spPr>
            <a:xfrm flipV="1">
              <a:off x="818586" y="49373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>
              <a:cxnSpLocks noChangeAspect="1"/>
            </p:cNvCxnSpPr>
            <p:nvPr/>
          </p:nvCxnSpPr>
          <p:spPr>
            <a:xfrm flipV="1">
              <a:off x="820324" y="497019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>
              <a:cxnSpLocks noChangeAspect="1"/>
            </p:cNvCxnSpPr>
            <p:nvPr/>
          </p:nvCxnSpPr>
          <p:spPr>
            <a:xfrm flipV="1">
              <a:off x="824424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>
              <a:cxnSpLocks noChangeAspect="1"/>
            </p:cNvCxnSpPr>
            <p:nvPr/>
          </p:nvCxnSpPr>
          <p:spPr>
            <a:xfrm flipV="1">
              <a:off x="877724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>
              <a:cxnSpLocks noChangeAspect="1"/>
            </p:cNvCxnSpPr>
            <p:nvPr/>
          </p:nvCxnSpPr>
          <p:spPr>
            <a:xfrm flipV="1">
              <a:off x="936862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>
              <a:cxnSpLocks noChangeAspect="1"/>
            </p:cNvCxnSpPr>
            <p:nvPr/>
          </p:nvCxnSpPr>
          <p:spPr>
            <a:xfrm flipV="1">
              <a:off x="990162" y="49883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>
              <a:cxnSpLocks noChangeAspect="1"/>
            </p:cNvCxnSpPr>
            <p:nvPr/>
          </p:nvCxnSpPr>
          <p:spPr>
            <a:xfrm flipV="1">
              <a:off x="1068052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>
              <a:cxnSpLocks noChangeAspect="1"/>
            </p:cNvCxnSpPr>
            <p:nvPr/>
          </p:nvCxnSpPr>
          <p:spPr>
            <a:xfrm flipV="1">
              <a:off x="1121352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>
              <a:cxnSpLocks noChangeAspect="1"/>
            </p:cNvCxnSpPr>
            <p:nvPr/>
          </p:nvCxnSpPr>
          <p:spPr>
            <a:xfrm flipV="1">
              <a:off x="1180490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/>
            <p:cNvCxnSpPr>
              <a:cxnSpLocks noChangeAspect="1"/>
            </p:cNvCxnSpPr>
            <p:nvPr/>
          </p:nvCxnSpPr>
          <p:spPr>
            <a:xfrm flipV="1">
              <a:off x="1233790" y="49883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Connector 488"/>
            <p:cNvCxnSpPr>
              <a:cxnSpLocks noChangeAspect="1"/>
            </p:cNvCxnSpPr>
            <p:nvPr/>
          </p:nvCxnSpPr>
          <p:spPr>
            <a:xfrm flipV="1">
              <a:off x="1311066" y="49801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Straight Connector 489"/>
            <p:cNvCxnSpPr>
              <a:cxnSpLocks noChangeAspect="1"/>
            </p:cNvCxnSpPr>
            <p:nvPr/>
          </p:nvCxnSpPr>
          <p:spPr>
            <a:xfrm flipV="1">
              <a:off x="1364366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Straight Connector 490"/>
            <p:cNvCxnSpPr>
              <a:cxnSpLocks noChangeAspect="1"/>
            </p:cNvCxnSpPr>
            <p:nvPr/>
          </p:nvCxnSpPr>
          <p:spPr>
            <a:xfrm flipV="1">
              <a:off x="1423504" y="4984236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>
              <a:cxnSpLocks noChangeAspect="1"/>
            </p:cNvCxnSpPr>
            <p:nvPr/>
          </p:nvCxnSpPr>
          <p:spPr>
            <a:xfrm flipV="1">
              <a:off x="1480904" y="5004923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Straight Connector 492"/>
            <p:cNvCxnSpPr>
              <a:cxnSpLocks noChangeAspect="1"/>
            </p:cNvCxnSpPr>
            <p:nvPr/>
          </p:nvCxnSpPr>
          <p:spPr>
            <a:xfrm flipV="1">
              <a:off x="849024" y="5890692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>
              <a:cxnSpLocks noChangeAspect="1"/>
            </p:cNvCxnSpPr>
            <p:nvPr/>
          </p:nvCxnSpPr>
          <p:spPr>
            <a:xfrm flipV="1">
              <a:off x="818586" y="5857892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>
              <a:cxnSpLocks noChangeAspect="1"/>
            </p:cNvCxnSpPr>
            <p:nvPr/>
          </p:nvCxnSpPr>
          <p:spPr>
            <a:xfrm flipV="1">
              <a:off x="815662" y="5719116"/>
              <a:ext cx="72000" cy="365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>
              <a:cxnSpLocks noChangeAspect="1"/>
            </p:cNvCxnSpPr>
            <p:nvPr/>
          </p:nvCxnSpPr>
          <p:spPr>
            <a:xfrm flipV="1">
              <a:off x="816224" y="5715016"/>
              <a:ext cx="144000" cy="731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Straight Connector 496"/>
            <p:cNvCxnSpPr>
              <a:cxnSpLocks noChangeAspect="1"/>
            </p:cNvCxnSpPr>
            <p:nvPr/>
          </p:nvCxnSpPr>
          <p:spPr>
            <a:xfrm flipV="1">
              <a:off x="816224" y="5715016"/>
              <a:ext cx="216000" cy="1097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Straight Connector 497"/>
            <p:cNvCxnSpPr>
              <a:cxnSpLocks noChangeAspect="1"/>
            </p:cNvCxnSpPr>
            <p:nvPr/>
          </p:nvCxnSpPr>
          <p:spPr>
            <a:xfrm flipV="1">
              <a:off x="824424" y="5723216"/>
              <a:ext cx="252000" cy="127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>
              <a:cxnSpLocks noChangeAspect="1"/>
            </p:cNvCxnSpPr>
            <p:nvPr/>
          </p:nvCxnSpPr>
          <p:spPr>
            <a:xfrm flipV="1">
              <a:off x="824424" y="5719116"/>
              <a:ext cx="324000" cy="1645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Straight Connector 499"/>
            <p:cNvCxnSpPr>
              <a:cxnSpLocks noChangeAspect="1"/>
            </p:cNvCxnSpPr>
            <p:nvPr/>
          </p:nvCxnSpPr>
          <p:spPr>
            <a:xfrm flipV="1">
              <a:off x="1013914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Straight Connector 500"/>
            <p:cNvCxnSpPr>
              <a:cxnSpLocks noChangeAspect="1"/>
            </p:cNvCxnSpPr>
            <p:nvPr/>
          </p:nvCxnSpPr>
          <p:spPr>
            <a:xfrm flipV="1">
              <a:off x="106743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/>
            <p:cNvCxnSpPr>
              <a:cxnSpLocks noChangeAspect="1"/>
            </p:cNvCxnSpPr>
            <p:nvPr/>
          </p:nvCxnSpPr>
          <p:spPr>
            <a:xfrm flipV="1">
              <a:off x="1141714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Connector 502"/>
            <p:cNvCxnSpPr>
              <a:cxnSpLocks noChangeAspect="1"/>
            </p:cNvCxnSpPr>
            <p:nvPr/>
          </p:nvCxnSpPr>
          <p:spPr>
            <a:xfrm flipV="1">
              <a:off x="119933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Connector 503"/>
            <p:cNvCxnSpPr>
              <a:cxnSpLocks noChangeAspect="1"/>
            </p:cNvCxnSpPr>
            <p:nvPr/>
          </p:nvCxnSpPr>
          <p:spPr>
            <a:xfrm flipV="1">
              <a:off x="1269418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>
              <a:cxnSpLocks noChangeAspect="1"/>
            </p:cNvCxnSpPr>
            <p:nvPr/>
          </p:nvCxnSpPr>
          <p:spPr>
            <a:xfrm flipV="1">
              <a:off x="1335242" y="57273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>
              <a:cxnSpLocks noChangeAspect="1"/>
            </p:cNvCxnSpPr>
            <p:nvPr/>
          </p:nvCxnSpPr>
          <p:spPr>
            <a:xfrm flipV="1">
              <a:off x="1401318" y="5731416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Connector 506"/>
            <p:cNvCxnSpPr>
              <a:cxnSpLocks noChangeAspect="1"/>
            </p:cNvCxnSpPr>
            <p:nvPr/>
          </p:nvCxnSpPr>
          <p:spPr>
            <a:xfrm flipV="1">
              <a:off x="1479442" y="5766140"/>
              <a:ext cx="108000" cy="54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>
              <a:cxnSpLocks noChangeAspect="1"/>
            </p:cNvCxnSpPr>
            <p:nvPr/>
          </p:nvCxnSpPr>
          <p:spPr>
            <a:xfrm flipV="1">
              <a:off x="1542904" y="5806954"/>
              <a:ext cx="36000" cy="182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2" name="Group 521"/>
          <p:cNvGrpSpPr/>
          <p:nvPr/>
        </p:nvGrpSpPr>
        <p:grpSpPr>
          <a:xfrm>
            <a:off x="3519318" y="2349052"/>
            <a:ext cx="1044000" cy="1101249"/>
            <a:chOff x="2500298" y="1736839"/>
            <a:chExt cx="1044000" cy="1101249"/>
          </a:xfrm>
        </p:grpSpPr>
        <p:grpSp>
          <p:nvGrpSpPr>
            <p:cNvPr id="523" name="Group 161"/>
            <p:cNvGrpSpPr/>
            <p:nvPr/>
          </p:nvGrpSpPr>
          <p:grpSpPr>
            <a:xfrm>
              <a:off x="2500298" y="1746018"/>
              <a:ext cx="1044000" cy="1092070"/>
              <a:chOff x="2384992" y="1857364"/>
              <a:chExt cx="1044000" cy="1092070"/>
            </a:xfrm>
          </p:grpSpPr>
          <p:grpSp>
            <p:nvGrpSpPr>
              <p:cNvPr id="626" name="Group 52"/>
              <p:cNvGrpSpPr/>
              <p:nvPr/>
            </p:nvGrpSpPr>
            <p:grpSpPr>
              <a:xfrm>
                <a:off x="2487214" y="1857364"/>
                <a:ext cx="766758" cy="1092070"/>
                <a:chOff x="3136900" y="1646286"/>
                <a:chExt cx="766758" cy="1092070"/>
              </a:xfrm>
            </p:grpSpPr>
            <p:cxnSp>
              <p:nvCxnSpPr>
                <p:cNvPr id="628" name="Straight Connector 627"/>
                <p:cNvCxnSpPr/>
                <p:nvPr/>
              </p:nvCxnSpPr>
              <p:spPr>
                <a:xfrm rot="10800000">
                  <a:off x="3247442" y="2621706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/>
                <p:cNvCxnSpPr/>
                <p:nvPr/>
              </p:nvCxnSpPr>
              <p:spPr>
                <a:xfrm rot="16200000">
                  <a:off x="3849658" y="2568314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Straight Connector 629"/>
                <p:cNvCxnSpPr/>
                <p:nvPr/>
              </p:nvCxnSpPr>
              <p:spPr>
                <a:xfrm rot="10800000">
                  <a:off x="3253620" y="1764450"/>
                  <a:ext cx="64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/>
                <p:cNvCxnSpPr/>
                <p:nvPr/>
              </p:nvCxnSpPr>
              <p:spPr>
                <a:xfrm rot="5400000">
                  <a:off x="3181109" y="170928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/>
                <p:cNvCxnSpPr/>
                <p:nvPr/>
              </p:nvCxnSpPr>
              <p:spPr>
                <a:xfrm rot="5400000">
                  <a:off x="3181110" y="2675356"/>
                  <a:ext cx="12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/>
                <p:cNvCxnSpPr/>
                <p:nvPr/>
              </p:nvCxnSpPr>
              <p:spPr>
                <a:xfrm rot="10800000">
                  <a:off x="3138840" y="1649186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/>
                <p:cNvCxnSpPr/>
                <p:nvPr/>
              </p:nvCxnSpPr>
              <p:spPr>
                <a:xfrm rot="10800000">
                  <a:off x="3136900" y="2729960"/>
                  <a:ext cx="10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/>
                <p:cNvCxnSpPr/>
                <p:nvPr/>
              </p:nvCxnSpPr>
              <p:spPr>
                <a:xfrm rot="5400000">
                  <a:off x="2871908" y="1919186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6" name="Straight Connector 635"/>
                <p:cNvCxnSpPr/>
                <p:nvPr/>
              </p:nvCxnSpPr>
              <p:spPr>
                <a:xfrm rot="5400000">
                  <a:off x="2871909" y="2466592"/>
                  <a:ext cx="54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/>
                <p:cNvCxnSpPr/>
                <p:nvPr/>
              </p:nvCxnSpPr>
              <p:spPr>
                <a:xfrm rot="16200000" flipV="1">
                  <a:off x="3518034" y="1479364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/>
                <p:cNvCxnSpPr/>
                <p:nvPr/>
              </p:nvCxnSpPr>
              <p:spPr>
                <a:xfrm rot="16200000" flipV="1">
                  <a:off x="3516840" y="2131511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7" name="Straight Connector 626"/>
              <p:cNvCxnSpPr/>
              <p:nvPr/>
            </p:nvCxnSpPr>
            <p:spPr>
              <a:xfrm rot="10800000" flipH="1">
                <a:off x="2384992" y="2406070"/>
                <a:ext cx="1044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4" name="Straight Connector 523"/>
            <p:cNvCxnSpPr>
              <a:cxnSpLocks noChangeAspect="1"/>
            </p:cNvCxnSpPr>
            <p:nvPr/>
          </p:nvCxnSpPr>
          <p:spPr>
            <a:xfrm flipV="1">
              <a:off x="2609812" y="1736839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Straight Connector 524"/>
            <p:cNvCxnSpPr>
              <a:cxnSpLocks noChangeAspect="1"/>
            </p:cNvCxnSpPr>
            <p:nvPr/>
          </p:nvCxnSpPr>
          <p:spPr>
            <a:xfrm flipV="1">
              <a:off x="2609812" y="1749138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>
              <a:cxnSpLocks noChangeAspect="1"/>
            </p:cNvCxnSpPr>
            <p:nvPr/>
          </p:nvCxnSpPr>
          <p:spPr>
            <a:xfrm flipV="1">
              <a:off x="2604536" y="1783676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Straight Connector 526"/>
            <p:cNvCxnSpPr>
              <a:cxnSpLocks noChangeAspect="1"/>
            </p:cNvCxnSpPr>
            <p:nvPr/>
          </p:nvCxnSpPr>
          <p:spPr>
            <a:xfrm flipV="1">
              <a:off x="2604536" y="1816476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>
              <a:cxnSpLocks noChangeAspect="1"/>
            </p:cNvCxnSpPr>
            <p:nvPr/>
          </p:nvCxnSpPr>
          <p:spPr>
            <a:xfrm flipV="1">
              <a:off x="2606274" y="1849276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>
              <a:cxnSpLocks noChangeAspect="1"/>
            </p:cNvCxnSpPr>
            <p:nvPr/>
          </p:nvCxnSpPr>
          <p:spPr>
            <a:xfrm flipV="1">
              <a:off x="2610374" y="18592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>
              <a:cxnSpLocks noChangeAspect="1"/>
            </p:cNvCxnSpPr>
            <p:nvPr/>
          </p:nvCxnSpPr>
          <p:spPr>
            <a:xfrm flipV="1">
              <a:off x="2663674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>
              <a:cxnSpLocks noChangeAspect="1"/>
            </p:cNvCxnSpPr>
            <p:nvPr/>
          </p:nvCxnSpPr>
          <p:spPr>
            <a:xfrm flipV="1">
              <a:off x="2722812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>
              <a:cxnSpLocks noChangeAspect="1"/>
            </p:cNvCxnSpPr>
            <p:nvPr/>
          </p:nvCxnSpPr>
          <p:spPr>
            <a:xfrm flipV="1">
              <a:off x="2776112" y="18674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Straight Connector 581"/>
            <p:cNvCxnSpPr>
              <a:cxnSpLocks noChangeAspect="1"/>
            </p:cNvCxnSpPr>
            <p:nvPr/>
          </p:nvCxnSpPr>
          <p:spPr>
            <a:xfrm flipV="1">
              <a:off x="2854002" y="18592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Straight Connector 602"/>
            <p:cNvCxnSpPr>
              <a:cxnSpLocks noChangeAspect="1"/>
            </p:cNvCxnSpPr>
            <p:nvPr/>
          </p:nvCxnSpPr>
          <p:spPr>
            <a:xfrm flipV="1">
              <a:off x="2907302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Straight Connector 603"/>
            <p:cNvCxnSpPr>
              <a:cxnSpLocks noChangeAspect="1"/>
            </p:cNvCxnSpPr>
            <p:nvPr/>
          </p:nvCxnSpPr>
          <p:spPr>
            <a:xfrm flipV="1">
              <a:off x="2966440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Connector 604"/>
            <p:cNvCxnSpPr>
              <a:cxnSpLocks noChangeAspect="1"/>
            </p:cNvCxnSpPr>
            <p:nvPr/>
          </p:nvCxnSpPr>
          <p:spPr>
            <a:xfrm flipV="1">
              <a:off x="3019740" y="18674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Connector 605"/>
            <p:cNvCxnSpPr>
              <a:cxnSpLocks noChangeAspect="1"/>
            </p:cNvCxnSpPr>
            <p:nvPr/>
          </p:nvCxnSpPr>
          <p:spPr>
            <a:xfrm flipV="1">
              <a:off x="3097016" y="18592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Connector 606"/>
            <p:cNvCxnSpPr>
              <a:cxnSpLocks noChangeAspect="1"/>
            </p:cNvCxnSpPr>
            <p:nvPr/>
          </p:nvCxnSpPr>
          <p:spPr>
            <a:xfrm flipV="1">
              <a:off x="3150316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Connector 607"/>
            <p:cNvCxnSpPr>
              <a:cxnSpLocks noChangeAspect="1"/>
            </p:cNvCxnSpPr>
            <p:nvPr/>
          </p:nvCxnSpPr>
          <p:spPr>
            <a:xfrm flipV="1">
              <a:off x="3209454" y="1863314"/>
              <a:ext cx="144000" cy="731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Connector 608"/>
            <p:cNvCxnSpPr>
              <a:cxnSpLocks noChangeAspect="1"/>
            </p:cNvCxnSpPr>
            <p:nvPr/>
          </p:nvCxnSpPr>
          <p:spPr>
            <a:xfrm flipV="1">
              <a:off x="3266854" y="1884001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Connector 609"/>
            <p:cNvCxnSpPr>
              <a:cxnSpLocks noChangeAspect="1"/>
            </p:cNvCxnSpPr>
            <p:nvPr/>
          </p:nvCxnSpPr>
          <p:spPr>
            <a:xfrm flipV="1">
              <a:off x="2634974" y="2769770"/>
              <a:ext cx="72000" cy="365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Straight Connector 610"/>
            <p:cNvCxnSpPr>
              <a:cxnSpLocks noChangeAspect="1"/>
            </p:cNvCxnSpPr>
            <p:nvPr/>
          </p:nvCxnSpPr>
          <p:spPr>
            <a:xfrm flipV="1">
              <a:off x="2604536" y="2736970"/>
              <a:ext cx="108000" cy="548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Straight Connector 611"/>
            <p:cNvCxnSpPr>
              <a:cxnSpLocks noChangeAspect="1"/>
            </p:cNvCxnSpPr>
            <p:nvPr/>
          </p:nvCxnSpPr>
          <p:spPr>
            <a:xfrm flipV="1">
              <a:off x="2601612" y="2598194"/>
              <a:ext cx="72000" cy="365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Straight Connector 612"/>
            <p:cNvCxnSpPr>
              <a:cxnSpLocks noChangeAspect="1"/>
            </p:cNvCxnSpPr>
            <p:nvPr/>
          </p:nvCxnSpPr>
          <p:spPr>
            <a:xfrm flipV="1">
              <a:off x="2602174" y="2594094"/>
              <a:ext cx="144000" cy="7313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Straight Connector 613"/>
            <p:cNvCxnSpPr>
              <a:cxnSpLocks noChangeAspect="1"/>
            </p:cNvCxnSpPr>
            <p:nvPr/>
          </p:nvCxnSpPr>
          <p:spPr>
            <a:xfrm flipV="1">
              <a:off x="2602174" y="2594094"/>
              <a:ext cx="216000" cy="10970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Straight Connector 614"/>
            <p:cNvCxnSpPr>
              <a:cxnSpLocks noChangeAspect="1"/>
            </p:cNvCxnSpPr>
            <p:nvPr/>
          </p:nvCxnSpPr>
          <p:spPr>
            <a:xfrm flipV="1">
              <a:off x="2610374" y="2602294"/>
              <a:ext cx="252000" cy="127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Straight Connector 615"/>
            <p:cNvCxnSpPr>
              <a:cxnSpLocks noChangeAspect="1"/>
            </p:cNvCxnSpPr>
            <p:nvPr/>
          </p:nvCxnSpPr>
          <p:spPr>
            <a:xfrm flipV="1">
              <a:off x="2610374" y="2598194"/>
              <a:ext cx="324000" cy="16455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Connector 616"/>
            <p:cNvCxnSpPr>
              <a:cxnSpLocks noChangeAspect="1"/>
            </p:cNvCxnSpPr>
            <p:nvPr/>
          </p:nvCxnSpPr>
          <p:spPr>
            <a:xfrm flipV="1">
              <a:off x="2799864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>
              <a:cxnSpLocks noChangeAspect="1"/>
            </p:cNvCxnSpPr>
            <p:nvPr/>
          </p:nvCxnSpPr>
          <p:spPr>
            <a:xfrm flipV="1">
              <a:off x="2853388" y="26104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>
              <a:cxnSpLocks noChangeAspect="1"/>
            </p:cNvCxnSpPr>
            <p:nvPr/>
          </p:nvCxnSpPr>
          <p:spPr>
            <a:xfrm flipV="1">
              <a:off x="2927664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/>
            <p:cNvCxnSpPr>
              <a:cxnSpLocks noChangeAspect="1"/>
            </p:cNvCxnSpPr>
            <p:nvPr/>
          </p:nvCxnSpPr>
          <p:spPr>
            <a:xfrm flipV="1">
              <a:off x="2985288" y="26104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>
              <a:cxnSpLocks noChangeAspect="1"/>
            </p:cNvCxnSpPr>
            <p:nvPr/>
          </p:nvCxnSpPr>
          <p:spPr>
            <a:xfrm flipV="1">
              <a:off x="3055368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/>
            <p:cNvCxnSpPr>
              <a:cxnSpLocks noChangeAspect="1"/>
            </p:cNvCxnSpPr>
            <p:nvPr/>
          </p:nvCxnSpPr>
          <p:spPr>
            <a:xfrm flipV="1">
              <a:off x="3121192" y="26063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/>
            <p:cNvCxnSpPr>
              <a:cxnSpLocks noChangeAspect="1"/>
            </p:cNvCxnSpPr>
            <p:nvPr/>
          </p:nvCxnSpPr>
          <p:spPr>
            <a:xfrm flipV="1">
              <a:off x="3187268" y="2610494"/>
              <a:ext cx="180000" cy="914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/>
            <p:cNvCxnSpPr>
              <a:cxnSpLocks noChangeAspect="1"/>
            </p:cNvCxnSpPr>
            <p:nvPr/>
          </p:nvCxnSpPr>
          <p:spPr>
            <a:xfrm flipV="1">
              <a:off x="3265392" y="2645218"/>
              <a:ext cx="108000" cy="548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Connector 624"/>
            <p:cNvCxnSpPr>
              <a:cxnSpLocks noChangeAspect="1"/>
            </p:cNvCxnSpPr>
            <p:nvPr/>
          </p:nvCxnSpPr>
          <p:spPr>
            <a:xfrm flipV="1">
              <a:off x="3328854" y="2686032"/>
              <a:ext cx="36000" cy="182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9" name="Straight Connector 638"/>
          <p:cNvCxnSpPr/>
          <p:nvPr/>
        </p:nvCxnSpPr>
        <p:spPr>
          <a:xfrm rot="5400000" flipH="1">
            <a:off x="4335205" y="2525274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Straight Connector 639"/>
          <p:cNvCxnSpPr/>
          <p:nvPr/>
        </p:nvCxnSpPr>
        <p:spPr>
          <a:xfrm rot="5400000" flipH="1">
            <a:off x="4561548" y="3282930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" name="TextBox 408"/>
          <p:cNvSpPr txBox="1"/>
          <p:nvPr/>
        </p:nvSpPr>
        <p:spPr>
          <a:xfrm>
            <a:off x="5500694" y="928670"/>
            <a:ext cx="210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Convention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Shaft is not hatched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469" name="Group 468"/>
          <p:cNvGrpSpPr/>
          <p:nvPr/>
        </p:nvGrpSpPr>
        <p:grpSpPr>
          <a:xfrm>
            <a:off x="2797342" y="2574917"/>
            <a:ext cx="3384000" cy="655883"/>
            <a:chOff x="2797342" y="2574917"/>
            <a:chExt cx="3384000" cy="655883"/>
          </a:xfrm>
        </p:grpSpPr>
        <p:grpSp>
          <p:nvGrpSpPr>
            <p:cNvPr id="470" name="Group 195"/>
            <p:cNvGrpSpPr/>
            <p:nvPr/>
          </p:nvGrpSpPr>
          <p:grpSpPr>
            <a:xfrm>
              <a:off x="2797342" y="2574917"/>
              <a:ext cx="3384000" cy="655883"/>
              <a:chOff x="2789453" y="3640312"/>
              <a:chExt cx="3384000" cy="655883"/>
            </a:xfrm>
          </p:grpSpPr>
          <p:grpSp>
            <p:nvGrpSpPr>
              <p:cNvPr id="478" name="Group 193"/>
              <p:cNvGrpSpPr/>
              <p:nvPr/>
            </p:nvGrpSpPr>
            <p:grpSpPr>
              <a:xfrm>
                <a:off x="3044810" y="3640312"/>
                <a:ext cx="2895717" cy="655883"/>
                <a:chOff x="3044810" y="3640312"/>
                <a:chExt cx="2895717" cy="655883"/>
              </a:xfrm>
            </p:grpSpPr>
            <p:cxnSp>
              <p:nvCxnSpPr>
                <p:cNvPr id="480" name="Straight Connector 479"/>
                <p:cNvCxnSpPr/>
                <p:nvPr/>
              </p:nvCxnSpPr>
              <p:spPr>
                <a:xfrm flipH="1">
                  <a:off x="3139131" y="3971932"/>
                  <a:ext cx="46800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1" name="Straight Connector 480"/>
                <p:cNvCxnSpPr/>
                <p:nvPr/>
              </p:nvCxnSpPr>
              <p:spPr>
                <a:xfrm>
                  <a:off x="4500562" y="3647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2" name="Straight Connector 481"/>
                <p:cNvCxnSpPr/>
                <p:nvPr/>
              </p:nvCxnSpPr>
              <p:spPr>
                <a:xfrm>
                  <a:off x="4500527" y="3971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3" name="Straight Connector 482"/>
                <p:cNvCxnSpPr/>
                <p:nvPr/>
              </p:nvCxnSpPr>
              <p:spPr>
                <a:xfrm>
                  <a:off x="4494204" y="364793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Straight Connector 483"/>
                <p:cNvCxnSpPr/>
                <p:nvPr/>
              </p:nvCxnSpPr>
              <p:spPr>
                <a:xfrm>
                  <a:off x="5392817" y="364793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Straight Connector 484"/>
                <p:cNvCxnSpPr/>
                <p:nvPr/>
              </p:nvCxnSpPr>
              <p:spPr>
                <a:xfrm>
                  <a:off x="4500562" y="4296195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Straight Connector 485"/>
                <p:cNvCxnSpPr/>
                <p:nvPr/>
              </p:nvCxnSpPr>
              <p:spPr>
                <a:xfrm>
                  <a:off x="3600562" y="429070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Straight Connector 486"/>
                <p:cNvCxnSpPr/>
                <p:nvPr/>
              </p:nvCxnSpPr>
              <p:spPr>
                <a:xfrm>
                  <a:off x="3612922" y="364031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Connector 487"/>
                <p:cNvCxnSpPr/>
                <p:nvPr/>
              </p:nvCxnSpPr>
              <p:spPr>
                <a:xfrm>
                  <a:off x="3603246" y="364510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0" name="Straight Connector 539"/>
                <p:cNvCxnSpPr/>
                <p:nvPr/>
              </p:nvCxnSpPr>
              <p:spPr>
                <a:xfrm flipV="1">
                  <a:off x="313913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1" name="Straight Connector 540"/>
                <p:cNvCxnSpPr/>
                <p:nvPr/>
              </p:nvCxnSpPr>
              <p:spPr>
                <a:xfrm>
                  <a:off x="3134293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/>
                <p:cNvCxnSpPr/>
                <p:nvPr/>
              </p:nvCxnSpPr>
              <p:spPr>
                <a:xfrm>
                  <a:off x="5392817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Straight Connector 641"/>
                <p:cNvCxnSpPr/>
                <p:nvPr/>
              </p:nvCxnSpPr>
              <p:spPr>
                <a:xfrm flipV="1">
                  <a:off x="585114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Straight Connector 642"/>
                <p:cNvCxnSpPr/>
                <p:nvPr/>
              </p:nvCxnSpPr>
              <p:spPr>
                <a:xfrm flipV="1">
                  <a:off x="5851141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Straight Connector 643"/>
                <p:cNvCxnSpPr/>
                <p:nvPr/>
              </p:nvCxnSpPr>
              <p:spPr>
                <a:xfrm>
                  <a:off x="5392817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/>
                <p:cNvCxnSpPr/>
                <p:nvPr/>
              </p:nvCxnSpPr>
              <p:spPr>
                <a:xfrm>
                  <a:off x="3134293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6" name="Straight Connector 645"/>
                <p:cNvCxnSpPr/>
                <p:nvPr/>
              </p:nvCxnSpPr>
              <p:spPr>
                <a:xfrm flipV="1">
                  <a:off x="3137770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7" name="Straight Connector 646"/>
                <p:cNvCxnSpPr/>
                <p:nvPr/>
              </p:nvCxnSpPr>
              <p:spPr>
                <a:xfrm flipV="1">
                  <a:off x="3046993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8" name="Straight Connector 647"/>
                <p:cNvCxnSpPr/>
                <p:nvPr/>
              </p:nvCxnSpPr>
              <p:spPr>
                <a:xfrm flipV="1">
                  <a:off x="3046993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9" name="Straight Connector 648"/>
                <p:cNvCxnSpPr/>
                <p:nvPr/>
              </p:nvCxnSpPr>
              <p:spPr>
                <a:xfrm flipV="1">
                  <a:off x="3044810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0" name="Straight Connector 649"/>
                <p:cNvCxnSpPr/>
                <p:nvPr/>
              </p:nvCxnSpPr>
              <p:spPr>
                <a:xfrm>
                  <a:off x="3045601" y="4106333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1" name="Straight Connector 650"/>
                <p:cNvCxnSpPr/>
                <p:nvPr/>
              </p:nvCxnSpPr>
              <p:spPr>
                <a:xfrm flipH="1" flipV="1">
                  <a:off x="5938344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2" name="Straight Connector 651"/>
                <p:cNvCxnSpPr/>
                <p:nvPr/>
              </p:nvCxnSpPr>
              <p:spPr>
                <a:xfrm flipH="1" flipV="1">
                  <a:off x="5938344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3" name="Straight Connector 652"/>
                <p:cNvCxnSpPr/>
                <p:nvPr/>
              </p:nvCxnSpPr>
              <p:spPr>
                <a:xfrm flipH="1" flipV="1">
                  <a:off x="5853227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4" name="Straight Connector 653"/>
                <p:cNvCxnSpPr/>
                <p:nvPr/>
              </p:nvCxnSpPr>
              <p:spPr>
                <a:xfrm flipH="1">
                  <a:off x="5852436" y="4112727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5" name="Oval 654"/>
                <p:cNvSpPr/>
                <p:nvPr/>
              </p:nvSpPr>
              <p:spPr>
                <a:xfrm>
                  <a:off x="4385320" y="3863545"/>
                  <a:ext cx="216000" cy="216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cxnSp>
            <p:nvCxnSpPr>
              <p:cNvPr id="479" name="Straight Connector 478"/>
              <p:cNvCxnSpPr/>
              <p:nvPr/>
            </p:nvCxnSpPr>
            <p:spPr>
              <a:xfrm rot="5400000">
                <a:off x="4481453" y="2286761"/>
                <a:ext cx="0" cy="33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1" name="Group 412"/>
            <p:cNvGrpSpPr/>
            <p:nvPr/>
          </p:nvGrpSpPr>
          <p:grpSpPr>
            <a:xfrm>
              <a:off x="3087490" y="2800935"/>
              <a:ext cx="1690446" cy="214314"/>
              <a:chOff x="3063424" y="4439642"/>
              <a:chExt cx="1690446" cy="214314"/>
            </a:xfrm>
          </p:grpSpPr>
          <p:cxnSp>
            <p:nvCxnSpPr>
              <p:cNvPr id="472" name="Straight Connector 471"/>
              <p:cNvCxnSpPr/>
              <p:nvPr/>
            </p:nvCxnSpPr>
            <p:spPr>
              <a:xfrm flipH="1">
                <a:off x="3063424" y="4441363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/>
            </p:nvCxnSpPr>
            <p:spPr>
              <a:xfrm flipH="1">
                <a:off x="3063424" y="4653956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4" name="Group 192"/>
              <p:cNvGrpSpPr/>
              <p:nvPr/>
            </p:nvGrpSpPr>
            <p:grpSpPr>
              <a:xfrm>
                <a:off x="4682432" y="4439642"/>
                <a:ext cx="71438" cy="214314"/>
                <a:chOff x="1500166" y="2143116"/>
                <a:chExt cx="142876" cy="285752"/>
              </a:xfrm>
            </p:grpSpPr>
            <p:cxnSp>
              <p:nvCxnSpPr>
                <p:cNvPr id="475" name="Straight Connector 474"/>
                <p:cNvCxnSpPr/>
                <p:nvPr/>
              </p:nvCxnSpPr>
              <p:spPr>
                <a:xfrm rot="16200000" flipH="1">
                  <a:off x="1500166" y="2143116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7" name="Straight Connector 476"/>
                <p:cNvCxnSpPr/>
                <p:nvPr/>
              </p:nvCxnSpPr>
              <p:spPr>
                <a:xfrm rot="5400000">
                  <a:off x="1500166" y="2285992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17" name="TextBox 416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8" name="Group 427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429" name="Straight Connector 428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" name="Oval 429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Oval 430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2" name="Straight Connector 431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409" name="Group 408"/>
          <p:cNvGrpSpPr>
            <a:grpSpLocks noChangeAspect="1"/>
          </p:cNvGrpSpPr>
          <p:nvPr/>
        </p:nvGrpSpPr>
        <p:grpSpPr>
          <a:xfrm>
            <a:off x="1353983" y="2924600"/>
            <a:ext cx="2715056" cy="2576102"/>
            <a:chOff x="2357010" y="1479768"/>
            <a:chExt cx="4290472" cy="4070890"/>
          </a:xfrm>
        </p:grpSpPr>
        <p:grpSp>
          <p:nvGrpSpPr>
            <p:cNvPr id="2" name="Group 304"/>
            <p:cNvGrpSpPr/>
            <p:nvPr/>
          </p:nvGrpSpPr>
          <p:grpSpPr>
            <a:xfrm flipH="1">
              <a:off x="5272893" y="2355640"/>
              <a:ext cx="1370809" cy="2909631"/>
              <a:chOff x="642910" y="1737286"/>
              <a:chExt cx="1370809" cy="2909631"/>
            </a:xfrm>
          </p:grpSpPr>
          <p:grpSp>
            <p:nvGrpSpPr>
              <p:cNvPr id="3" name="Group 157"/>
              <p:cNvGrpSpPr/>
              <p:nvPr/>
            </p:nvGrpSpPr>
            <p:grpSpPr>
              <a:xfrm>
                <a:off x="642910" y="1737286"/>
                <a:ext cx="1370809" cy="2909631"/>
                <a:chOff x="642910" y="1857364"/>
                <a:chExt cx="1370809" cy="2909631"/>
              </a:xfrm>
            </p:grpSpPr>
            <p:grpSp>
              <p:nvGrpSpPr>
                <p:cNvPr id="4" name="Group 196"/>
                <p:cNvGrpSpPr/>
                <p:nvPr/>
              </p:nvGrpSpPr>
              <p:grpSpPr>
                <a:xfrm>
                  <a:off x="642910" y="1857364"/>
                  <a:ext cx="1370809" cy="2701050"/>
                  <a:chOff x="1809682" y="2432606"/>
                  <a:chExt cx="1370809" cy="2701050"/>
                </a:xfrm>
              </p:grpSpPr>
              <p:cxnSp>
                <p:nvCxnSpPr>
                  <p:cNvPr id="361" name="Straight Connector 360"/>
                  <p:cNvCxnSpPr/>
                  <p:nvPr/>
                </p:nvCxnSpPr>
                <p:spPr>
                  <a:xfrm>
                    <a:off x="1809682" y="5125580"/>
                    <a:ext cx="12600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2" name="Straight Connector 361"/>
                  <p:cNvCxnSpPr/>
                  <p:nvPr/>
                </p:nvCxnSpPr>
                <p:spPr>
                  <a:xfrm rot="5400000">
                    <a:off x="2954894" y="5022665"/>
                    <a:ext cx="216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3" name="Straight Connector 362"/>
                  <p:cNvCxnSpPr/>
                  <p:nvPr/>
                </p:nvCxnSpPr>
                <p:spPr>
                  <a:xfrm rot="10800000">
                    <a:off x="2891449" y="4921463"/>
                    <a:ext cx="18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4" name="Straight Connector 363"/>
                  <p:cNvCxnSpPr/>
                  <p:nvPr/>
                </p:nvCxnSpPr>
                <p:spPr>
                  <a:xfrm rot="16200000">
                    <a:off x="2826247" y="4850587"/>
                    <a:ext cx="144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>
                    <a:off x="1821646" y="4778587"/>
                    <a:ext cx="7920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6" name="Straight Connector 365"/>
                  <p:cNvCxnSpPr/>
                  <p:nvPr/>
                </p:nvCxnSpPr>
                <p:spPr>
                  <a:xfrm rot="5400000">
                    <a:off x="1633081" y="4951789"/>
                    <a:ext cx="36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7" name="Straight Connector 366"/>
                  <p:cNvCxnSpPr/>
                  <p:nvPr/>
                </p:nvCxnSpPr>
                <p:spPr>
                  <a:xfrm flipV="1">
                    <a:off x="1818350" y="3335296"/>
                    <a:ext cx="792000" cy="144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 rot="5400000">
                    <a:off x="1442836" y="3606940"/>
                    <a:ext cx="234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Straight Connector 368"/>
                  <p:cNvCxnSpPr/>
                  <p:nvPr/>
                </p:nvCxnSpPr>
                <p:spPr>
                  <a:xfrm rot="5400000">
                    <a:off x="2268588" y="4149825"/>
                    <a:ext cx="126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0" name="Straight Connector 369"/>
                  <p:cNvCxnSpPr/>
                  <p:nvPr/>
                </p:nvCxnSpPr>
                <p:spPr>
                  <a:xfrm rot="10800000">
                    <a:off x="2612837" y="2436940"/>
                    <a:ext cx="46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1" name="Straight Connector 370"/>
                  <p:cNvCxnSpPr/>
                  <p:nvPr/>
                </p:nvCxnSpPr>
                <p:spPr>
                  <a:xfrm>
                    <a:off x="3077324" y="2432606"/>
                    <a:ext cx="0" cy="108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2" name="Straight Connector 371"/>
                  <p:cNvCxnSpPr/>
                  <p:nvPr/>
                </p:nvCxnSpPr>
                <p:spPr>
                  <a:xfrm rot="10800000">
                    <a:off x="2907484" y="3512844"/>
                    <a:ext cx="162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3" name="Straight Connector 372"/>
                  <p:cNvCxnSpPr/>
                  <p:nvPr/>
                </p:nvCxnSpPr>
                <p:spPr>
                  <a:xfrm flipH="1">
                    <a:off x="2485438" y="2984652"/>
                    <a:ext cx="695053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4" name="Straight Connector 373"/>
                  <p:cNvCxnSpPr/>
                  <p:nvPr/>
                </p:nvCxnSpPr>
                <p:spPr>
                  <a:xfrm rot="5400000">
                    <a:off x="2846836" y="2534126"/>
                    <a:ext cx="0" cy="468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5" name="Straight Connector 374"/>
                  <p:cNvCxnSpPr/>
                  <p:nvPr/>
                </p:nvCxnSpPr>
                <p:spPr>
                  <a:xfrm rot="5400000">
                    <a:off x="2846836" y="2962754"/>
                    <a:ext cx="0" cy="468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Straight Connector 375"/>
                  <p:cNvCxnSpPr/>
                  <p:nvPr/>
                </p:nvCxnSpPr>
                <p:spPr>
                  <a:xfrm rot="10800000">
                    <a:off x="2452624" y="4773656"/>
                    <a:ext cx="0" cy="36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Straight Connector 376"/>
                  <p:cNvCxnSpPr/>
                  <p:nvPr/>
                </p:nvCxnSpPr>
                <p:spPr>
                  <a:xfrm rot="10800000">
                    <a:off x="2023996" y="4765504"/>
                    <a:ext cx="0" cy="36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0" name="Straight Connector 359"/>
                <p:cNvCxnSpPr/>
                <p:nvPr/>
              </p:nvCxnSpPr>
              <p:spPr>
                <a:xfrm rot="5400000" flipH="1">
                  <a:off x="724011" y="4419469"/>
                  <a:ext cx="6950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7" name="Straight Connector 306"/>
              <p:cNvCxnSpPr/>
              <p:nvPr/>
            </p:nvCxnSpPr>
            <p:spPr>
              <a:xfrm rot="5400000" flipH="1" flipV="1">
                <a:off x="607191" y="4107661"/>
                <a:ext cx="142876" cy="714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>
                <a:cxnSpLocks noChangeAspect="1"/>
              </p:cNvCxnSpPr>
              <p:nvPr/>
            </p:nvCxnSpPr>
            <p:spPr>
              <a:xfrm rot="5400000" flipH="1" flipV="1">
                <a:off x="593482" y="4133400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>
                <a:cxnSpLocks noChangeAspect="1"/>
              </p:cNvCxnSpPr>
              <p:nvPr/>
            </p:nvCxnSpPr>
            <p:spPr>
              <a:xfrm rot="5400000" flipH="1" flipV="1">
                <a:off x="583488" y="4162230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>
                <a:cxnSpLocks noChangeAspect="1"/>
              </p:cNvCxnSpPr>
              <p:nvPr/>
            </p:nvCxnSpPr>
            <p:spPr>
              <a:xfrm rot="5400000" flipH="1" flipV="1">
                <a:off x="605080" y="4171230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>
                <a:cxnSpLocks noChangeAspect="1"/>
              </p:cNvCxnSpPr>
              <p:nvPr/>
            </p:nvCxnSpPr>
            <p:spPr>
              <a:xfrm rot="5400000" flipH="1" flipV="1">
                <a:off x="664488" y="4242956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>
                <a:cxnSpLocks noChangeAspect="1"/>
              </p:cNvCxnSpPr>
              <p:nvPr/>
            </p:nvCxnSpPr>
            <p:spPr>
              <a:xfrm rot="5400000" flipH="1" flipV="1">
                <a:off x="741492" y="431768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>
                <a:cxnSpLocks noChangeAspect="1"/>
              </p:cNvCxnSpPr>
              <p:nvPr/>
            </p:nvCxnSpPr>
            <p:spPr>
              <a:xfrm rot="5400000" flipH="1" flipV="1">
                <a:off x="1263136" y="4112658"/>
                <a:ext cx="108000" cy="5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>
                <a:cxnSpLocks noChangeAspect="1"/>
              </p:cNvCxnSpPr>
              <p:nvPr/>
            </p:nvCxnSpPr>
            <p:spPr>
              <a:xfrm rot="5400000" flipH="1" flipV="1">
                <a:off x="1231002" y="4144230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>
                <a:cxnSpLocks noChangeAspect="1"/>
              </p:cNvCxnSpPr>
              <p:nvPr/>
            </p:nvCxnSpPr>
            <p:spPr>
              <a:xfrm rot="5400000" flipH="1" flipV="1">
                <a:off x="1199444" y="4171230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>
                <a:cxnSpLocks noChangeAspect="1"/>
              </p:cNvCxnSpPr>
              <p:nvPr/>
            </p:nvCxnSpPr>
            <p:spPr>
              <a:xfrm rot="5400000" flipH="1" flipV="1">
                <a:off x="1134196" y="3827598"/>
                <a:ext cx="792000" cy="39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>
                <a:cxnSpLocks noChangeAspect="1"/>
              </p:cNvCxnSpPr>
              <p:nvPr/>
            </p:nvCxnSpPr>
            <p:spPr>
              <a:xfrm rot="5400000" flipH="1" flipV="1">
                <a:off x="1215196" y="3894896"/>
                <a:ext cx="684000" cy="34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>
                <a:cxnSpLocks noChangeAspect="1"/>
              </p:cNvCxnSpPr>
              <p:nvPr/>
            </p:nvCxnSpPr>
            <p:spPr>
              <a:xfrm rot="5400000" flipH="1" flipV="1">
                <a:off x="1272294" y="3974432"/>
                <a:ext cx="612000" cy="30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>
                <a:cxnSpLocks noChangeAspect="1"/>
              </p:cNvCxnSpPr>
              <p:nvPr/>
            </p:nvCxnSpPr>
            <p:spPr>
              <a:xfrm rot="5400000" flipH="1" flipV="1">
                <a:off x="1356728" y="4055066"/>
                <a:ext cx="504000" cy="25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>
                <a:cxnSpLocks noChangeAspect="1"/>
              </p:cNvCxnSpPr>
              <p:nvPr/>
            </p:nvCxnSpPr>
            <p:spPr>
              <a:xfrm rot="5400000" flipH="1" flipV="1">
                <a:off x="1454734" y="4148606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>
                <a:cxnSpLocks noChangeAspect="1"/>
              </p:cNvCxnSpPr>
              <p:nvPr/>
            </p:nvCxnSpPr>
            <p:spPr>
              <a:xfrm rot="5400000" flipH="1" flipV="1">
                <a:off x="1517316" y="4215380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>
                <a:cxnSpLocks noChangeAspect="1"/>
              </p:cNvCxnSpPr>
              <p:nvPr/>
            </p:nvCxnSpPr>
            <p:spPr>
              <a:xfrm rot="5400000" flipH="1" flipV="1">
                <a:off x="1615466" y="4278106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>
                <a:cxnSpLocks noChangeAspect="1"/>
              </p:cNvCxnSpPr>
              <p:nvPr/>
            </p:nvCxnSpPr>
            <p:spPr>
              <a:xfrm rot="5400000" flipH="1" flipV="1">
                <a:off x="1669480" y="4278106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/>
              <p:cNvCxnSpPr>
                <a:cxnSpLocks noChangeAspect="1"/>
              </p:cNvCxnSpPr>
              <p:nvPr/>
            </p:nvCxnSpPr>
            <p:spPr>
              <a:xfrm rot="5400000" flipH="1" flipV="1">
                <a:off x="1722356" y="4278106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>
                <a:cxnSpLocks noChangeAspect="1"/>
              </p:cNvCxnSpPr>
              <p:nvPr/>
            </p:nvCxnSpPr>
            <p:spPr>
              <a:xfrm rot="5400000" flipH="1" flipV="1">
                <a:off x="1781634" y="4313112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>
                <a:cxnSpLocks noChangeAspect="1"/>
              </p:cNvCxnSpPr>
              <p:nvPr/>
            </p:nvCxnSpPr>
            <p:spPr>
              <a:xfrm rot="5400000" flipH="1" flipV="1">
                <a:off x="1134196" y="3724156"/>
                <a:ext cx="792000" cy="39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>
                <a:cxnSpLocks noChangeAspect="1"/>
              </p:cNvCxnSpPr>
              <p:nvPr/>
            </p:nvCxnSpPr>
            <p:spPr>
              <a:xfrm rot="5400000" flipH="1" flipV="1">
                <a:off x="1300768" y="3566818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>
                <a:cxnSpLocks noChangeAspect="1"/>
              </p:cNvCxnSpPr>
              <p:nvPr/>
            </p:nvCxnSpPr>
            <p:spPr>
              <a:xfrm rot="5400000" flipH="1" flipV="1">
                <a:off x="1303016" y="347870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>
                <a:cxnSpLocks noChangeAspect="1"/>
              </p:cNvCxnSpPr>
              <p:nvPr/>
            </p:nvCxnSpPr>
            <p:spPr>
              <a:xfrm rot="5400000" flipH="1" flipV="1">
                <a:off x="1296196" y="340269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314680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21295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126084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03807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>
                <a:cxnSpLocks noChangeAspect="1"/>
              </p:cNvCxnSpPr>
              <p:nvPr/>
            </p:nvCxnSpPr>
            <p:spPr>
              <a:xfrm rot="5400000" flipH="1" flipV="1">
                <a:off x="1229892" y="2720954"/>
                <a:ext cx="864000" cy="43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>
                <a:cxnSpLocks noChangeAspect="1"/>
              </p:cNvCxnSpPr>
              <p:nvPr/>
            </p:nvCxnSpPr>
            <p:spPr>
              <a:xfrm rot="5400000" flipH="1" flipV="1">
                <a:off x="1240496" y="2698306"/>
                <a:ext cx="792000" cy="39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>
                <a:cxnSpLocks noChangeAspect="1"/>
              </p:cNvCxnSpPr>
              <p:nvPr/>
            </p:nvCxnSpPr>
            <p:spPr>
              <a:xfrm rot="5400000" flipH="1" flipV="1">
                <a:off x="1277490" y="2666734"/>
                <a:ext cx="684000" cy="34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>
                <a:cxnSpLocks noChangeAspect="1"/>
              </p:cNvCxnSpPr>
              <p:nvPr/>
            </p:nvCxnSpPr>
            <p:spPr>
              <a:xfrm rot="5400000" flipH="1" flipV="1">
                <a:off x="1281198" y="2653306"/>
                <a:ext cx="612000" cy="30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>
                <a:cxnSpLocks noChangeAspect="1"/>
              </p:cNvCxnSpPr>
              <p:nvPr/>
            </p:nvCxnSpPr>
            <p:spPr>
              <a:xfrm rot="5400000" flipH="1" flipV="1">
                <a:off x="1317294" y="2626306"/>
                <a:ext cx="504000" cy="25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>
                <a:cxnSpLocks noChangeAspect="1"/>
              </p:cNvCxnSpPr>
              <p:nvPr/>
            </p:nvCxnSpPr>
            <p:spPr>
              <a:xfrm rot="5400000" flipH="1" flipV="1">
                <a:off x="1331010" y="2606592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>
                <a:cxnSpLocks noChangeAspect="1"/>
              </p:cNvCxnSpPr>
              <p:nvPr/>
            </p:nvCxnSpPr>
            <p:spPr>
              <a:xfrm rot="5400000" flipH="1" flipV="1">
                <a:off x="1368038" y="2576734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>
                <a:cxnSpLocks noChangeAspect="1"/>
              </p:cNvCxnSpPr>
              <p:nvPr/>
            </p:nvCxnSpPr>
            <p:spPr>
              <a:xfrm rot="5400000" flipH="1" flipV="1">
                <a:off x="1378032" y="2558734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>
                <a:cxnSpLocks noChangeAspect="1"/>
              </p:cNvCxnSpPr>
              <p:nvPr/>
            </p:nvCxnSpPr>
            <p:spPr>
              <a:xfrm rot="5400000" flipH="1" flipV="1">
                <a:off x="1415026" y="2540878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>
                <a:cxnSpLocks noChangeAspect="1"/>
              </p:cNvCxnSpPr>
              <p:nvPr/>
            </p:nvCxnSpPr>
            <p:spPr>
              <a:xfrm rot="5400000" flipH="1" flipV="1">
                <a:off x="1427878" y="2518306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>
                <a:cxnSpLocks noChangeAspect="1"/>
              </p:cNvCxnSpPr>
              <p:nvPr/>
            </p:nvCxnSpPr>
            <p:spPr>
              <a:xfrm rot="5400000" flipH="1" flipV="1">
                <a:off x="1716934" y="2616456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>
                <a:cxnSpLocks noChangeAspect="1"/>
              </p:cNvCxnSpPr>
              <p:nvPr/>
            </p:nvCxnSpPr>
            <p:spPr>
              <a:xfrm rot="5400000" flipH="1" flipV="1">
                <a:off x="1776918" y="2679038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>
                <a:cxnSpLocks noChangeAspect="1"/>
              </p:cNvCxnSpPr>
              <p:nvPr/>
            </p:nvCxnSpPr>
            <p:spPr>
              <a:xfrm rot="5400000" flipH="1" flipV="1">
                <a:off x="1856506" y="2755480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>
                <a:cxnSpLocks noChangeAspect="1"/>
              </p:cNvCxnSpPr>
              <p:nvPr/>
            </p:nvCxnSpPr>
            <p:spPr>
              <a:xfrm rot="5400000" flipH="1" flipV="1">
                <a:off x="1437022" y="1759920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>
                <a:cxnSpLocks noChangeAspect="1"/>
              </p:cNvCxnSpPr>
              <p:nvPr/>
            </p:nvCxnSpPr>
            <p:spPr>
              <a:xfrm rot="5400000" flipH="1" flipV="1">
                <a:off x="1423594" y="1785350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>
                <a:cxnSpLocks noChangeAspect="1"/>
              </p:cNvCxnSpPr>
              <p:nvPr/>
            </p:nvCxnSpPr>
            <p:spPr>
              <a:xfrm rot="5400000" flipH="1" flipV="1">
                <a:off x="1392310" y="1809492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>
                <a:cxnSpLocks noChangeAspect="1"/>
              </p:cNvCxnSpPr>
              <p:nvPr/>
            </p:nvCxnSpPr>
            <p:spPr>
              <a:xfrm rot="5400000" flipH="1" flipV="1">
                <a:off x="1387738" y="1829239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>
                <a:cxnSpLocks noChangeAspect="1"/>
              </p:cNvCxnSpPr>
              <p:nvPr/>
            </p:nvCxnSpPr>
            <p:spPr>
              <a:xfrm rot="5400000" flipH="1" flipV="1">
                <a:off x="1437454" y="1825778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>
                <a:cxnSpLocks noChangeAspect="1"/>
              </p:cNvCxnSpPr>
              <p:nvPr/>
            </p:nvCxnSpPr>
            <p:spPr>
              <a:xfrm rot="5400000" flipH="1" flipV="1">
                <a:off x="1490604" y="1818349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Connector 352"/>
              <p:cNvCxnSpPr>
                <a:cxnSpLocks noChangeAspect="1"/>
              </p:cNvCxnSpPr>
              <p:nvPr/>
            </p:nvCxnSpPr>
            <p:spPr>
              <a:xfrm rot="5400000" flipH="1" flipV="1">
                <a:off x="1538346" y="1828677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>
                <a:cxnSpLocks noChangeAspect="1"/>
              </p:cNvCxnSpPr>
              <p:nvPr/>
            </p:nvCxnSpPr>
            <p:spPr>
              <a:xfrm rot="5400000" flipH="1" flipV="1">
                <a:off x="1594046" y="1824105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>
                <a:cxnSpLocks noChangeAspect="1"/>
              </p:cNvCxnSpPr>
              <p:nvPr/>
            </p:nvCxnSpPr>
            <p:spPr>
              <a:xfrm rot="5400000" flipH="1" flipV="1">
                <a:off x="1642624" y="1825778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>
                <a:cxnSpLocks noChangeAspect="1"/>
              </p:cNvCxnSpPr>
              <p:nvPr/>
            </p:nvCxnSpPr>
            <p:spPr>
              <a:xfrm rot="5400000" flipH="1" flipV="1">
                <a:off x="1721505" y="1867214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>
                <a:cxnSpLocks noChangeAspect="1"/>
              </p:cNvCxnSpPr>
              <p:nvPr/>
            </p:nvCxnSpPr>
            <p:spPr>
              <a:xfrm rot="5400000" flipH="1" flipV="1">
                <a:off x="1794774" y="194689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>
                <a:cxnSpLocks noChangeAspect="1"/>
              </p:cNvCxnSpPr>
              <p:nvPr/>
            </p:nvCxnSpPr>
            <p:spPr>
              <a:xfrm rot="5400000" flipH="1" flipV="1">
                <a:off x="1854210" y="2013668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95"/>
            <p:cNvGrpSpPr/>
            <p:nvPr/>
          </p:nvGrpSpPr>
          <p:grpSpPr>
            <a:xfrm>
              <a:off x="2797342" y="2574917"/>
              <a:ext cx="3384000" cy="655883"/>
              <a:chOff x="2789453" y="3640312"/>
              <a:chExt cx="3384000" cy="655883"/>
            </a:xfrm>
          </p:grpSpPr>
          <p:grpSp>
            <p:nvGrpSpPr>
              <p:cNvPr id="6" name="Group 193"/>
              <p:cNvGrpSpPr/>
              <p:nvPr/>
            </p:nvGrpSpPr>
            <p:grpSpPr>
              <a:xfrm>
                <a:off x="3044810" y="3640312"/>
                <a:ext cx="2895717" cy="655883"/>
                <a:chOff x="3044810" y="3640312"/>
                <a:chExt cx="2895717" cy="655883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3139131" y="3971932"/>
                  <a:ext cx="46800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4500562" y="3647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4500527" y="3971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494204" y="364793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392817" y="364793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4500562" y="4296195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3600562" y="429070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3612922" y="364031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3603246" y="364510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313913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3134293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5392817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85114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5851141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5392817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3134293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3137770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3046993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3046993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3044810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3045601" y="4106333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5938344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H="1" flipV="1">
                  <a:off x="5938344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H="1" flipV="1">
                  <a:off x="5853227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H="1">
                  <a:off x="5852436" y="4112727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Oval 188"/>
                <p:cNvSpPr/>
                <p:nvPr/>
              </p:nvSpPr>
              <p:spPr>
                <a:xfrm>
                  <a:off x="4385320" y="3863545"/>
                  <a:ext cx="216000" cy="216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cxnSp>
            <p:nvCxnSpPr>
              <p:cNvPr id="195" name="Straight Connector 194"/>
              <p:cNvCxnSpPr/>
              <p:nvPr/>
            </p:nvCxnSpPr>
            <p:spPr>
              <a:xfrm rot="5400000">
                <a:off x="4481453" y="2286761"/>
                <a:ext cx="0" cy="33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513"/>
            <p:cNvGrpSpPr/>
            <p:nvPr/>
          </p:nvGrpSpPr>
          <p:grpSpPr>
            <a:xfrm>
              <a:off x="2357422" y="2353330"/>
              <a:ext cx="1370809" cy="2909631"/>
              <a:chOff x="642910" y="1737286"/>
              <a:chExt cx="1370809" cy="2909631"/>
            </a:xfrm>
          </p:grpSpPr>
          <p:grpSp>
            <p:nvGrpSpPr>
              <p:cNvPr id="8" name="Group 157"/>
              <p:cNvGrpSpPr/>
              <p:nvPr/>
            </p:nvGrpSpPr>
            <p:grpSpPr>
              <a:xfrm>
                <a:off x="642910" y="1737286"/>
                <a:ext cx="1370809" cy="2909631"/>
                <a:chOff x="642910" y="1857364"/>
                <a:chExt cx="1370809" cy="2909631"/>
              </a:xfrm>
            </p:grpSpPr>
            <p:grpSp>
              <p:nvGrpSpPr>
                <p:cNvPr id="9" name="Group 196"/>
                <p:cNvGrpSpPr/>
                <p:nvPr/>
              </p:nvGrpSpPr>
              <p:grpSpPr>
                <a:xfrm>
                  <a:off x="642910" y="1857364"/>
                  <a:ext cx="1370809" cy="2701050"/>
                  <a:chOff x="1809682" y="2432606"/>
                  <a:chExt cx="1370809" cy="2701050"/>
                </a:xfrm>
              </p:grpSpPr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1809682" y="5125580"/>
                    <a:ext cx="12600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 rot="5400000">
                    <a:off x="2954894" y="5022665"/>
                    <a:ext cx="216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 rot="10800000">
                    <a:off x="2891449" y="4921463"/>
                    <a:ext cx="18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 rot="16200000">
                    <a:off x="2826247" y="4850587"/>
                    <a:ext cx="144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1821646" y="4778587"/>
                    <a:ext cx="7920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rot="5400000">
                    <a:off x="1633081" y="4951789"/>
                    <a:ext cx="36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7" name="Straight Connector 236"/>
                  <p:cNvCxnSpPr/>
                  <p:nvPr/>
                </p:nvCxnSpPr>
                <p:spPr>
                  <a:xfrm flipV="1">
                    <a:off x="1818350" y="3335296"/>
                    <a:ext cx="792000" cy="144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9" name="Straight Connector 238"/>
                  <p:cNvCxnSpPr/>
                  <p:nvPr/>
                </p:nvCxnSpPr>
                <p:spPr>
                  <a:xfrm rot="5400000">
                    <a:off x="1442836" y="3606940"/>
                    <a:ext cx="234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0" name="Straight Connector 239"/>
                  <p:cNvCxnSpPr/>
                  <p:nvPr/>
                </p:nvCxnSpPr>
                <p:spPr>
                  <a:xfrm rot="5400000">
                    <a:off x="2268588" y="4149825"/>
                    <a:ext cx="126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1" name="Straight Connector 240"/>
                  <p:cNvCxnSpPr/>
                  <p:nvPr/>
                </p:nvCxnSpPr>
                <p:spPr>
                  <a:xfrm rot="10800000">
                    <a:off x="2612837" y="2436940"/>
                    <a:ext cx="46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Connector 241"/>
                  <p:cNvCxnSpPr/>
                  <p:nvPr/>
                </p:nvCxnSpPr>
                <p:spPr>
                  <a:xfrm>
                    <a:off x="3077324" y="2432606"/>
                    <a:ext cx="0" cy="108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Straight Connector 242"/>
                  <p:cNvCxnSpPr/>
                  <p:nvPr/>
                </p:nvCxnSpPr>
                <p:spPr>
                  <a:xfrm rot="10800000">
                    <a:off x="2907484" y="3512844"/>
                    <a:ext cx="162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Straight Connector 243"/>
                  <p:cNvCxnSpPr/>
                  <p:nvPr/>
                </p:nvCxnSpPr>
                <p:spPr>
                  <a:xfrm flipH="1">
                    <a:off x="2485438" y="2984652"/>
                    <a:ext cx="695053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/>
                  <p:cNvCxnSpPr/>
                  <p:nvPr/>
                </p:nvCxnSpPr>
                <p:spPr>
                  <a:xfrm rot="5400000">
                    <a:off x="2846836" y="2534126"/>
                    <a:ext cx="0" cy="468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Straight Connector 245"/>
                  <p:cNvCxnSpPr/>
                  <p:nvPr/>
                </p:nvCxnSpPr>
                <p:spPr>
                  <a:xfrm rot="5400000">
                    <a:off x="2846836" y="2962754"/>
                    <a:ext cx="0" cy="468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rot="10800000">
                    <a:off x="2452624" y="4773656"/>
                    <a:ext cx="0" cy="36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Straight Connector 247"/>
                  <p:cNvCxnSpPr/>
                  <p:nvPr/>
                </p:nvCxnSpPr>
                <p:spPr>
                  <a:xfrm rot="10800000">
                    <a:off x="2023996" y="4765504"/>
                    <a:ext cx="0" cy="360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7" name="Straight Connector 156"/>
                <p:cNvCxnSpPr/>
                <p:nvPr/>
              </p:nvCxnSpPr>
              <p:spPr>
                <a:xfrm rot="5400000" flipH="1">
                  <a:off x="724011" y="4419469"/>
                  <a:ext cx="69505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607191" y="4107661"/>
                <a:ext cx="142876" cy="7143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>
                <a:cxnSpLocks noChangeAspect="1"/>
              </p:cNvCxnSpPr>
              <p:nvPr/>
            </p:nvCxnSpPr>
            <p:spPr>
              <a:xfrm rot="5400000" flipH="1" flipV="1">
                <a:off x="593482" y="4133400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>
                <a:cxnSpLocks noChangeAspect="1"/>
              </p:cNvCxnSpPr>
              <p:nvPr/>
            </p:nvCxnSpPr>
            <p:spPr>
              <a:xfrm rot="5400000" flipH="1" flipV="1">
                <a:off x="583488" y="4162230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cxnSpLocks noChangeAspect="1"/>
              </p:cNvCxnSpPr>
              <p:nvPr/>
            </p:nvCxnSpPr>
            <p:spPr>
              <a:xfrm rot="5400000" flipH="1" flipV="1">
                <a:off x="605080" y="4171230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>
                <a:cxnSpLocks noChangeAspect="1"/>
              </p:cNvCxnSpPr>
              <p:nvPr/>
            </p:nvCxnSpPr>
            <p:spPr>
              <a:xfrm rot="5400000" flipH="1" flipV="1">
                <a:off x="664488" y="4242956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>
                <a:cxnSpLocks noChangeAspect="1"/>
              </p:cNvCxnSpPr>
              <p:nvPr/>
            </p:nvCxnSpPr>
            <p:spPr>
              <a:xfrm rot="5400000" flipH="1" flipV="1">
                <a:off x="741492" y="431768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>
                <a:cxnSpLocks noChangeAspect="1"/>
              </p:cNvCxnSpPr>
              <p:nvPr/>
            </p:nvCxnSpPr>
            <p:spPr>
              <a:xfrm rot="5400000" flipH="1" flipV="1">
                <a:off x="1263136" y="4112658"/>
                <a:ext cx="108000" cy="5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>
                <a:cxnSpLocks noChangeAspect="1"/>
              </p:cNvCxnSpPr>
              <p:nvPr/>
            </p:nvCxnSpPr>
            <p:spPr>
              <a:xfrm rot="5400000" flipH="1" flipV="1">
                <a:off x="1231002" y="4144230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>
                <a:cxnSpLocks noChangeAspect="1"/>
              </p:cNvCxnSpPr>
              <p:nvPr/>
            </p:nvCxnSpPr>
            <p:spPr>
              <a:xfrm rot="5400000" flipH="1" flipV="1">
                <a:off x="1199444" y="4171230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>
                <a:cxnSpLocks noChangeAspect="1"/>
              </p:cNvCxnSpPr>
              <p:nvPr/>
            </p:nvCxnSpPr>
            <p:spPr>
              <a:xfrm rot="5400000" flipH="1" flipV="1">
                <a:off x="1134196" y="3827598"/>
                <a:ext cx="792000" cy="39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>
                <a:cxnSpLocks noChangeAspect="1"/>
              </p:cNvCxnSpPr>
              <p:nvPr/>
            </p:nvCxnSpPr>
            <p:spPr>
              <a:xfrm rot="5400000" flipH="1" flipV="1">
                <a:off x="1215196" y="3902516"/>
                <a:ext cx="684000" cy="34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>
                <a:cxnSpLocks noChangeAspect="1"/>
              </p:cNvCxnSpPr>
              <p:nvPr/>
            </p:nvCxnSpPr>
            <p:spPr>
              <a:xfrm rot="5400000" flipH="1" flipV="1">
                <a:off x="1272294" y="3974432"/>
                <a:ext cx="612000" cy="30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>
                <a:cxnSpLocks noChangeAspect="1"/>
              </p:cNvCxnSpPr>
              <p:nvPr/>
            </p:nvCxnSpPr>
            <p:spPr>
              <a:xfrm rot="5400000" flipH="1" flipV="1">
                <a:off x="1356728" y="4055066"/>
                <a:ext cx="504000" cy="25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>
                <a:cxnSpLocks noChangeAspect="1"/>
              </p:cNvCxnSpPr>
              <p:nvPr/>
            </p:nvCxnSpPr>
            <p:spPr>
              <a:xfrm rot="5400000" flipH="1" flipV="1">
                <a:off x="1454734" y="4148606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>
                <a:cxnSpLocks noChangeAspect="1"/>
              </p:cNvCxnSpPr>
              <p:nvPr/>
            </p:nvCxnSpPr>
            <p:spPr>
              <a:xfrm rot="5400000" flipH="1" flipV="1">
                <a:off x="1517316" y="4215380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>
                <a:cxnSpLocks noChangeAspect="1"/>
              </p:cNvCxnSpPr>
              <p:nvPr/>
            </p:nvCxnSpPr>
            <p:spPr>
              <a:xfrm rot="5400000" flipH="1" flipV="1">
                <a:off x="1615466" y="4278106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>
                <a:cxnSpLocks noChangeAspect="1"/>
              </p:cNvCxnSpPr>
              <p:nvPr/>
            </p:nvCxnSpPr>
            <p:spPr>
              <a:xfrm rot="5400000" flipH="1" flipV="1">
                <a:off x="1669480" y="4278106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>
                <a:cxnSpLocks noChangeAspect="1"/>
              </p:cNvCxnSpPr>
              <p:nvPr/>
            </p:nvCxnSpPr>
            <p:spPr>
              <a:xfrm rot="5400000" flipH="1" flipV="1">
                <a:off x="1722356" y="4278106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>
                <a:cxnSpLocks noChangeAspect="1"/>
              </p:cNvCxnSpPr>
              <p:nvPr/>
            </p:nvCxnSpPr>
            <p:spPr>
              <a:xfrm rot="5400000" flipH="1" flipV="1">
                <a:off x="1781634" y="4313112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>
                <a:cxnSpLocks noChangeAspect="1"/>
              </p:cNvCxnSpPr>
              <p:nvPr/>
            </p:nvCxnSpPr>
            <p:spPr>
              <a:xfrm rot="5400000" flipH="1" flipV="1">
                <a:off x="1134196" y="3724156"/>
                <a:ext cx="792000" cy="39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>
                <a:cxnSpLocks noChangeAspect="1"/>
              </p:cNvCxnSpPr>
              <p:nvPr/>
            </p:nvCxnSpPr>
            <p:spPr>
              <a:xfrm rot="5400000" flipH="1" flipV="1">
                <a:off x="1300768" y="3566818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>
                <a:cxnSpLocks noChangeAspect="1"/>
              </p:cNvCxnSpPr>
              <p:nvPr/>
            </p:nvCxnSpPr>
            <p:spPr>
              <a:xfrm rot="5400000" flipH="1" flipV="1">
                <a:off x="1303016" y="347870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>
                <a:cxnSpLocks noChangeAspect="1"/>
              </p:cNvCxnSpPr>
              <p:nvPr/>
            </p:nvCxnSpPr>
            <p:spPr>
              <a:xfrm rot="5400000" flipH="1" flipV="1">
                <a:off x="1296196" y="340269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314680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21295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126084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cxnSpLocks noChangeAspect="1"/>
              </p:cNvCxnSpPr>
              <p:nvPr/>
            </p:nvCxnSpPr>
            <p:spPr>
              <a:xfrm rot="5400000" flipH="1" flipV="1">
                <a:off x="1298444" y="3038072"/>
                <a:ext cx="576000" cy="28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>
                <a:cxnSpLocks noChangeAspect="1"/>
              </p:cNvCxnSpPr>
              <p:nvPr/>
            </p:nvCxnSpPr>
            <p:spPr>
              <a:xfrm rot="5400000" flipH="1" flipV="1">
                <a:off x="1229892" y="2720954"/>
                <a:ext cx="864000" cy="43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>
                <a:cxnSpLocks noChangeAspect="1"/>
              </p:cNvCxnSpPr>
              <p:nvPr/>
            </p:nvCxnSpPr>
            <p:spPr>
              <a:xfrm rot="5400000" flipH="1" flipV="1">
                <a:off x="1240496" y="2698306"/>
                <a:ext cx="792000" cy="39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>
                <a:cxnSpLocks noChangeAspect="1"/>
              </p:cNvCxnSpPr>
              <p:nvPr/>
            </p:nvCxnSpPr>
            <p:spPr>
              <a:xfrm rot="5400000" flipH="1" flipV="1">
                <a:off x="1277490" y="2666734"/>
                <a:ext cx="684000" cy="34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>
                <a:cxnSpLocks noChangeAspect="1"/>
              </p:cNvCxnSpPr>
              <p:nvPr/>
            </p:nvCxnSpPr>
            <p:spPr>
              <a:xfrm rot="5400000" flipH="1" flipV="1">
                <a:off x="1281198" y="2653306"/>
                <a:ext cx="612000" cy="30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>
                <a:cxnSpLocks noChangeAspect="1"/>
              </p:cNvCxnSpPr>
              <p:nvPr/>
            </p:nvCxnSpPr>
            <p:spPr>
              <a:xfrm rot="5400000" flipH="1" flipV="1">
                <a:off x="1317294" y="2626306"/>
                <a:ext cx="504000" cy="25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>
                <a:cxnSpLocks noChangeAspect="1"/>
              </p:cNvCxnSpPr>
              <p:nvPr/>
            </p:nvCxnSpPr>
            <p:spPr>
              <a:xfrm rot="5400000" flipH="1" flipV="1">
                <a:off x="1331010" y="2606592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>
                <a:cxnSpLocks noChangeAspect="1"/>
              </p:cNvCxnSpPr>
              <p:nvPr/>
            </p:nvCxnSpPr>
            <p:spPr>
              <a:xfrm rot="5400000" flipH="1" flipV="1">
                <a:off x="1368038" y="2576734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>
                <a:cxnSpLocks noChangeAspect="1"/>
              </p:cNvCxnSpPr>
              <p:nvPr/>
            </p:nvCxnSpPr>
            <p:spPr>
              <a:xfrm rot="5400000" flipH="1" flipV="1">
                <a:off x="1378032" y="2558734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>
                <a:cxnSpLocks noChangeAspect="1"/>
              </p:cNvCxnSpPr>
              <p:nvPr/>
            </p:nvCxnSpPr>
            <p:spPr>
              <a:xfrm rot="5400000" flipH="1" flipV="1">
                <a:off x="1415026" y="2540878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>
                <a:cxnSpLocks noChangeAspect="1"/>
              </p:cNvCxnSpPr>
              <p:nvPr/>
            </p:nvCxnSpPr>
            <p:spPr>
              <a:xfrm rot="5400000" flipH="1" flipV="1">
                <a:off x="1427878" y="2518306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>
                <a:cxnSpLocks noChangeAspect="1"/>
              </p:cNvCxnSpPr>
              <p:nvPr/>
            </p:nvCxnSpPr>
            <p:spPr>
              <a:xfrm rot="5400000" flipH="1" flipV="1">
                <a:off x="1716934" y="2616456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>
                <a:cxnSpLocks noChangeAspect="1"/>
              </p:cNvCxnSpPr>
              <p:nvPr/>
            </p:nvCxnSpPr>
            <p:spPr>
              <a:xfrm rot="5400000" flipH="1" flipV="1">
                <a:off x="1776918" y="2679038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>
                <a:cxnSpLocks noChangeAspect="1"/>
              </p:cNvCxnSpPr>
              <p:nvPr/>
            </p:nvCxnSpPr>
            <p:spPr>
              <a:xfrm rot="5400000" flipH="1" flipV="1">
                <a:off x="1856506" y="2755480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>
                <a:cxnSpLocks noChangeAspect="1"/>
              </p:cNvCxnSpPr>
              <p:nvPr/>
            </p:nvCxnSpPr>
            <p:spPr>
              <a:xfrm rot="5400000" flipH="1" flipV="1">
                <a:off x="1437022" y="1759920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>
                <a:cxnSpLocks noChangeAspect="1"/>
              </p:cNvCxnSpPr>
              <p:nvPr/>
            </p:nvCxnSpPr>
            <p:spPr>
              <a:xfrm rot="5400000" flipH="1" flipV="1">
                <a:off x="1423594" y="1785350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>
                <a:cxnSpLocks noChangeAspect="1"/>
              </p:cNvCxnSpPr>
              <p:nvPr/>
            </p:nvCxnSpPr>
            <p:spPr>
              <a:xfrm rot="5400000" flipH="1" flipV="1">
                <a:off x="1392310" y="1809492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>
                <a:cxnSpLocks noChangeAspect="1"/>
              </p:cNvCxnSpPr>
              <p:nvPr/>
            </p:nvCxnSpPr>
            <p:spPr>
              <a:xfrm rot="5400000" flipH="1" flipV="1">
                <a:off x="1387738" y="1829239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>
                <a:cxnSpLocks noChangeAspect="1"/>
              </p:cNvCxnSpPr>
              <p:nvPr/>
            </p:nvCxnSpPr>
            <p:spPr>
              <a:xfrm rot="5400000" flipH="1" flipV="1">
                <a:off x="1437454" y="1825778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>
                <a:cxnSpLocks noChangeAspect="1"/>
              </p:cNvCxnSpPr>
              <p:nvPr/>
            </p:nvCxnSpPr>
            <p:spPr>
              <a:xfrm rot="5400000" flipH="1" flipV="1">
                <a:off x="1490604" y="1818349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>
                <a:cxnSpLocks noChangeAspect="1"/>
              </p:cNvCxnSpPr>
              <p:nvPr/>
            </p:nvCxnSpPr>
            <p:spPr>
              <a:xfrm rot="5400000" flipH="1" flipV="1">
                <a:off x="1538346" y="1828677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>
                <a:cxnSpLocks noChangeAspect="1"/>
              </p:cNvCxnSpPr>
              <p:nvPr/>
            </p:nvCxnSpPr>
            <p:spPr>
              <a:xfrm rot="5400000" flipH="1" flipV="1">
                <a:off x="1594046" y="1824105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>
                <a:cxnSpLocks noChangeAspect="1"/>
              </p:cNvCxnSpPr>
              <p:nvPr/>
            </p:nvCxnSpPr>
            <p:spPr>
              <a:xfrm rot="5400000" flipH="1" flipV="1">
                <a:off x="1642624" y="1825778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>
                <a:cxnSpLocks noChangeAspect="1"/>
              </p:cNvCxnSpPr>
              <p:nvPr/>
            </p:nvCxnSpPr>
            <p:spPr>
              <a:xfrm rot="5400000" flipH="1" flipV="1">
                <a:off x="1721505" y="1867214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>
                <a:cxnSpLocks noChangeAspect="1"/>
              </p:cNvCxnSpPr>
              <p:nvPr/>
            </p:nvCxnSpPr>
            <p:spPr>
              <a:xfrm rot="5400000" flipH="1" flipV="1">
                <a:off x="1794774" y="1946894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>
                <a:cxnSpLocks noChangeAspect="1"/>
              </p:cNvCxnSpPr>
              <p:nvPr/>
            </p:nvCxnSpPr>
            <p:spPr>
              <a:xfrm rot="5400000" flipH="1" flipV="1">
                <a:off x="1854210" y="2013668"/>
                <a:ext cx="72000" cy="3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606"/>
            <p:cNvGrpSpPr/>
            <p:nvPr/>
          </p:nvGrpSpPr>
          <p:grpSpPr>
            <a:xfrm>
              <a:off x="3695778" y="1479768"/>
              <a:ext cx="1620000" cy="2853326"/>
              <a:chOff x="3672348" y="867280"/>
              <a:chExt cx="1620000" cy="2853326"/>
            </a:xfrm>
          </p:grpSpPr>
          <p:grpSp>
            <p:nvGrpSpPr>
              <p:cNvPr id="11" name="Group 529"/>
              <p:cNvGrpSpPr/>
              <p:nvPr/>
            </p:nvGrpSpPr>
            <p:grpSpPr>
              <a:xfrm>
                <a:off x="3672348" y="867280"/>
                <a:ext cx="1620000" cy="2849086"/>
                <a:chOff x="500034" y="2197904"/>
                <a:chExt cx="1620000" cy="2849086"/>
              </a:xfrm>
            </p:grpSpPr>
            <p:cxnSp>
              <p:nvCxnSpPr>
                <p:cNvPr id="533" name="Straight Connector 532"/>
                <p:cNvCxnSpPr/>
                <p:nvPr/>
              </p:nvCxnSpPr>
              <p:spPr>
                <a:xfrm>
                  <a:off x="849918" y="5046990"/>
                  <a:ext cx="93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4" name="Straight Connector 533"/>
                <p:cNvCxnSpPr/>
                <p:nvPr/>
              </p:nvCxnSpPr>
              <p:spPr>
                <a:xfrm rot="5400000">
                  <a:off x="1310034" y="2816458"/>
                  <a:ext cx="0" cy="162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5" name="Straight Connector 534"/>
                <p:cNvCxnSpPr/>
                <p:nvPr/>
              </p:nvCxnSpPr>
              <p:spPr>
                <a:xfrm rot="10800000">
                  <a:off x="857224" y="4314558"/>
                  <a:ext cx="0" cy="72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6" name="Straight Connector 535"/>
                <p:cNvCxnSpPr/>
                <p:nvPr/>
              </p:nvCxnSpPr>
              <p:spPr>
                <a:xfrm rot="10800000">
                  <a:off x="856152" y="2204588"/>
                  <a:ext cx="0" cy="72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7" name="Straight Connector 536"/>
                <p:cNvCxnSpPr/>
                <p:nvPr/>
              </p:nvCxnSpPr>
              <p:spPr>
                <a:xfrm>
                  <a:off x="849918" y="2210340"/>
                  <a:ext cx="936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8" name="Straight Connector 537"/>
                <p:cNvCxnSpPr/>
                <p:nvPr/>
              </p:nvCxnSpPr>
              <p:spPr>
                <a:xfrm rot="10800000">
                  <a:off x="1786991" y="4283371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9" name="Straight Connector 538"/>
                <p:cNvCxnSpPr/>
                <p:nvPr/>
              </p:nvCxnSpPr>
              <p:spPr>
                <a:xfrm rot="10800000">
                  <a:off x="1785919" y="2197904"/>
                  <a:ext cx="0" cy="75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2" name="Straight Connector 541"/>
                <p:cNvCxnSpPr/>
                <p:nvPr/>
              </p:nvCxnSpPr>
              <p:spPr>
                <a:xfrm rot="16200000">
                  <a:off x="1304114" y="3335086"/>
                  <a:ext cx="0" cy="144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3" name="Straight Connector 542"/>
                <p:cNvCxnSpPr/>
                <p:nvPr/>
              </p:nvCxnSpPr>
              <p:spPr>
                <a:xfrm rot="16200000">
                  <a:off x="1299900" y="2477831"/>
                  <a:ext cx="0" cy="144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4" name="Straight Connector 543"/>
                <p:cNvCxnSpPr/>
                <p:nvPr/>
              </p:nvCxnSpPr>
              <p:spPr>
                <a:xfrm rot="10800000">
                  <a:off x="579901" y="4055971"/>
                  <a:ext cx="0" cy="10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5" name="Straight Connector 544"/>
                <p:cNvCxnSpPr/>
                <p:nvPr/>
              </p:nvCxnSpPr>
              <p:spPr>
                <a:xfrm rot="10800000">
                  <a:off x="2026573" y="4052572"/>
                  <a:ext cx="0" cy="10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6" name="Straight Connector 545"/>
                <p:cNvCxnSpPr/>
                <p:nvPr/>
              </p:nvCxnSpPr>
              <p:spPr>
                <a:xfrm>
                  <a:off x="865893" y="2357430"/>
                  <a:ext cx="285753" cy="6722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Straight Connector 546"/>
                <p:cNvCxnSpPr/>
                <p:nvPr/>
              </p:nvCxnSpPr>
              <p:spPr>
                <a:xfrm flipV="1">
                  <a:off x="857224" y="2789714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8" name="Straight Connector 547"/>
                <p:cNvCxnSpPr/>
                <p:nvPr/>
              </p:nvCxnSpPr>
              <p:spPr>
                <a:xfrm>
                  <a:off x="864022" y="4310247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Straight Connector 548"/>
                <p:cNvCxnSpPr/>
                <p:nvPr/>
              </p:nvCxnSpPr>
              <p:spPr>
                <a:xfrm>
                  <a:off x="581229" y="4164412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Straight Connector 549"/>
                <p:cNvCxnSpPr/>
                <p:nvPr/>
              </p:nvCxnSpPr>
              <p:spPr>
                <a:xfrm flipV="1">
                  <a:off x="577390" y="2932590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Straight Connector 550"/>
                <p:cNvCxnSpPr/>
                <p:nvPr/>
              </p:nvCxnSpPr>
              <p:spPr>
                <a:xfrm flipH="1">
                  <a:off x="1454537" y="4303708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Straight Connector 551"/>
                <p:cNvCxnSpPr/>
                <p:nvPr/>
              </p:nvCxnSpPr>
              <p:spPr>
                <a:xfrm flipH="1" flipV="1">
                  <a:off x="1462718" y="2803192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Straight Connector 552"/>
                <p:cNvCxnSpPr/>
                <p:nvPr/>
              </p:nvCxnSpPr>
              <p:spPr>
                <a:xfrm flipH="1">
                  <a:off x="1735033" y="4164072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4" name="Straight Connector 553"/>
                <p:cNvCxnSpPr/>
                <p:nvPr/>
              </p:nvCxnSpPr>
              <p:spPr>
                <a:xfrm flipH="1" flipV="1">
                  <a:off x="1728076" y="2932472"/>
                  <a:ext cx="286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5" name="Straight Connector 554"/>
                <p:cNvCxnSpPr/>
                <p:nvPr/>
              </p:nvCxnSpPr>
              <p:spPr>
                <a:xfrm flipV="1">
                  <a:off x="1440453" y="2353522"/>
                  <a:ext cx="352188" cy="7143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6" name="Straight Connector 555"/>
                <p:cNvCxnSpPr/>
                <p:nvPr/>
              </p:nvCxnSpPr>
              <p:spPr>
                <a:xfrm flipH="1" flipV="1">
                  <a:off x="1441547" y="4817586"/>
                  <a:ext cx="352188" cy="7143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Straight Connector 556"/>
                <p:cNvCxnSpPr/>
                <p:nvPr/>
              </p:nvCxnSpPr>
              <p:spPr>
                <a:xfrm flipH="1">
                  <a:off x="868949" y="4821494"/>
                  <a:ext cx="285753" cy="6722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Straight Connector 557"/>
                <p:cNvCxnSpPr/>
                <p:nvPr/>
              </p:nvCxnSpPr>
              <p:spPr>
                <a:xfrm rot="10800000">
                  <a:off x="1150792" y="2431438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9" name="Straight Connector 558"/>
                <p:cNvCxnSpPr/>
                <p:nvPr/>
              </p:nvCxnSpPr>
              <p:spPr>
                <a:xfrm rot="10800000">
                  <a:off x="1449822" y="2434328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0" name="Straight Connector 559"/>
                <p:cNvCxnSpPr/>
                <p:nvPr/>
              </p:nvCxnSpPr>
              <p:spPr>
                <a:xfrm rot="10800000">
                  <a:off x="1151885" y="4458008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Straight Connector 560"/>
                <p:cNvCxnSpPr/>
                <p:nvPr/>
              </p:nvCxnSpPr>
              <p:spPr>
                <a:xfrm rot="10800000">
                  <a:off x="1453621" y="4449372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62" name="Straight Connector 561"/>
              <p:cNvCxnSpPr>
                <a:cxnSpLocks noChangeAspect="1"/>
              </p:cNvCxnSpPr>
              <p:nvPr/>
            </p:nvCxnSpPr>
            <p:spPr>
              <a:xfrm rot="5400000" flipH="1" flipV="1">
                <a:off x="4007344" y="903280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/>
              <p:cNvCxnSpPr>
                <a:cxnSpLocks noChangeAspect="1"/>
              </p:cNvCxnSpPr>
              <p:nvPr/>
            </p:nvCxnSpPr>
            <p:spPr>
              <a:xfrm rot="5400000" flipH="1" flipV="1">
                <a:off x="4106856" y="931200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4" name="Straight Connector 563"/>
              <p:cNvCxnSpPr>
                <a:cxnSpLocks noChangeAspect="1"/>
              </p:cNvCxnSpPr>
              <p:nvPr/>
            </p:nvCxnSpPr>
            <p:spPr>
              <a:xfrm rot="5400000" flipH="1" flipV="1">
                <a:off x="4187832" y="934858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/>
              <p:cNvCxnSpPr>
                <a:cxnSpLocks noChangeAspect="1"/>
              </p:cNvCxnSpPr>
              <p:nvPr/>
            </p:nvCxnSpPr>
            <p:spPr>
              <a:xfrm rot="5400000" flipH="1" flipV="1">
                <a:off x="4271210" y="943858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/>
              <p:cNvCxnSpPr>
                <a:cxnSpLocks noChangeAspect="1"/>
              </p:cNvCxnSpPr>
              <p:nvPr/>
            </p:nvCxnSpPr>
            <p:spPr>
              <a:xfrm rot="5400000" flipH="1" flipV="1">
                <a:off x="4226568" y="996220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/>
              <p:cNvCxnSpPr>
                <a:cxnSpLocks noChangeAspect="1"/>
              </p:cNvCxnSpPr>
              <p:nvPr/>
            </p:nvCxnSpPr>
            <p:spPr>
              <a:xfrm rot="5400000" flipH="1" flipV="1">
                <a:off x="3938186" y="1131220"/>
                <a:ext cx="972000" cy="48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/>
              <p:cNvCxnSpPr>
                <a:cxnSpLocks noChangeAspect="1"/>
              </p:cNvCxnSpPr>
              <p:nvPr/>
            </p:nvCxnSpPr>
            <p:spPr>
              <a:xfrm rot="5400000" flipH="1" flipV="1">
                <a:off x="3977176" y="1581348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/>
              <p:cNvCxnSpPr>
                <a:cxnSpLocks noChangeAspect="1"/>
              </p:cNvCxnSpPr>
              <p:nvPr/>
            </p:nvCxnSpPr>
            <p:spPr>
              <a:xfrm rot="5400000" flipH="1" flipV="1">
                <a:off x="3900598" y="1638014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/>
              <p:cNvCxnSpPr>
                <a:cxnSpLocks noChangeAspect="1"/>
              </p:cNvCxnSpPr>
              <p:nvPr/>
            </p:nvCxnSpPr>
            <p:spPr>
              <a:xfrm rot="5400000" flipH="1" flipV="1">
                <a:off x="3798144" y="1688178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/>
              <p:cNvCxnSpPr>
                <a:cxnSpLocks noChangeAspect="1"/>
              </p:cNvCxnSpPr>
              <p:nvPr/>
            </p:nvCxnSpPr>
            <p:spPr>
              <a:xfrm rot="5400000" flipH="1" flipV="1">
                <a:off x="3748746" y="1719038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/>
              <p:cNvCxnSpPr>
                <a:cxnSpLocks noChangeAspect="1"/>
              </p:cNvCxnSpPr>
              <p:nvPr/>
            </p:nvCxnSpPr>
            <p:spPr>
              <a:xfrm rot="5400000" flipH="1" flipV="1">
                <a:off x="4135876" y="1364104"/>
                <a:ext cx="648000" cy="32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/>
              <p:cNvCxnSpPr>
                <a:cxnSpLocks noChangeAspect="1"/>
              </p:cNvCxnSpPr>
              <p:nvPr/>
            </p:nvCxnSpPr>
            <p:spPr>
              <a:xfrm rot="5400000" flipH="1" flipV="1">
                <a:off x="4652460" y="926240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Straight Connector 573"/>
              <p:cNvCxnSpPr>
                <a:cxnSpLocks noChangeAspect="1"/>
              </p:cNvCxnSpPr>
              <p:nvPr/>
            </p:nvCxnSpPr>
            <p:spPr>
              <a:xfrm rot="5400000" flipH="1" flipV="1">
                <a:off x="4294350" y="1533108"/>
                <a:ext cx="432000" cy="21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Straight Connector 574"/>
              <p:cNvCxnSpPr>
                <a:cxnSpLocks noChangeAspect="1"/>
              </p:cNvCxnSpPr>
              <p:nvPr/>
            </p:nvCxnSpPr>
            <p:spPr>
              <a:xfrm rot="5400000" flipH="1" flipV="1">
                <a:off x="4755272" y="934858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Straight Connector 575"/>
              <p:cNvCxnSpPr>
                <a:cxnSpLocks noChangeAspect="1"/>
              </p:cNvCxnSpPr>
              <p:nvPr/>
            </p:nvCxnSpPr>
            <p:spPr>
              <a:xfrm rot="5400000" flipH="1" flipV="1">
                <a:off x="4425106" y="1586262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Straight Connector 576"/>
              <p:cNvCxnSpPr>
                <a:cxnSpLocks noChangeAspect="1"/>
              </p:cNvCxnSpPr>
              <p:nvPr/>
            </p:nvCxnSpPr>
            <p:spPr>
              <a:xfrm rot="5400000" flipH="1" flipV="1">
                <a:off x="4537456" y="1633102"/>
                <a:ext cx="324000" cy="16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Straight Connector 577"/>
              <p:cNvCxnSpPr>
                <a:cxnSpLocks noChangeAspect="1"/>
              </p:cNvCxnSpPr>
              <p:nvPr/>
            </p:nvCxnSpPr>
            <p:spPr>
              <a:xfrm rot="5400000" flipH="1" flipV="1">
                <a:off x="4690814" y="1672580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Straight Connector 578"/>
              <p:cNvCxnSpPr>
                <a:cxnSpLocks noChangeAspect="1"/>
              </p:cNvCxnSpPr>
              <p:nvPr/>
            </p:nvCxnSpPr>
            <p:spPr>
              <a:xfrm rot="5400000" flipH="1" flipV="1">
                <a:off x="4810192" y="1693138"/>
                <a:ext cx="216000" cy="108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0" name="Straight Connector 579"/>
              <p:cNvCxnSpPr>
                <a:cxnSpLocks noChangeAspect="1"/>
              </p:cNvCxnSpPr>
              <p:nvPr/>
            </p:nvCxnSpPr>
            <p:spPr>
              <a:xfrm rot="5400000" flipH="1" flipV="1">
                <a:off x="4924252" y="1727656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1" name="Straight Connector 580"/>
              <p:cNvCxnSpPr>
                <a:cxnSpLocks noChangeAspect="1"/>
              </p:cNvCxnSpPr>
              <p:nvPr/>
            </p:nvCxnSpPr>
            <p:spPr>
              <a:xfrm rot="5400000" flipH="1" flipV="1">
                <a:off x="5046570" y="1767516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581"/>
              <p:cNvGrpSpPr/>
              <p:nvPr/>
            </p:nvGrpSpPr>
            <p:grpSpPr>
              <a:xfrm flipH="1" flipV="1">
                <a:off x="3780324" y="2710708"/>
                <a:ext cx="1360824" cy="1009898"/>
                <a:chOff x="5497754" y="2921954"/>
                <a:chExt cx="1360824" cy="1009898"/>
              </a:xfrm>
            </p:grpSpPr>
            <p:cxnSp>
              <p:nvCxnSpPr>
                <p:cNvPr id="583" name="Straight Connector 582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711352" y="2957954"/>
                  <a:ext cx="14400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4" name="Straight Connector 583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810864" y="2985874"/>
                  <a:ext cx="14400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Straight Connector 584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891840" y="2989532"/>
                  <a:ext cx="180000" cy="9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6" name="Straight Connector 585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975218" y="2998532"/>
                  <a:ext cx="216000" cy="108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7" name="Straight Connector 586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930576" y="3050894"/>
                  <a:ext cx="432000" cy="21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8" name="Straight Connector 587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642194" y="3185894"/>
                  <a:ext cx="972000" cy="48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9" name="Straight Connector 588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681184" y="3636022"/>
                  <a:ext cx="360000" cy="1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0" name="Straight Connector 589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604606" y="3692688"/>
                  <a:ext cx="288000" cy="14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1" name="Straight Connector 590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502152" y="3742852"/>
                  <a:ext cx="252000" cy="12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2" name="Straight Connector 591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452754" y="3773712"/>
                  <a:ext cx="180000" cy="9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Straight Connector 592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839884" y="3418778"/>
                  <a:ext cx="64800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356468" y="2980914"/>
                  <a:ext cx="180000" cy="9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Straight Connector 594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5998358" y="3587782"/>
                  <a:ext cx="432000" cy="21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6" name="Straight Connector 595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459280" y="2989532"/>
                  <a:ext cx="180000" cy="9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Straight Connector 596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129114" y="3640936"/>
                  <a:ext cx="360000" cy="1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Straight Connector 597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241464" y="3687776"/>
                  <a:ext cx="324000" cy="16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Straight Connector 598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394822" y="3727254"/>
                  <a:ext cx="252000" cy="126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Straight Connector 599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514200" y="3747812"/>
                  <a:ext cx="216000" cy="108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1" name="Straight Connector 600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628260" y="3782330"/>
                  <a:ext cx="180000" cy="9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2" name="Straight Connector 601"/>
                <p:cNvCxnSpPr>
                  <a:cxnSpLocks noChangeAspect="1"/>
                </p:cNvCxnSpPr>
                <p:nvPr/>
              </p:nvCxnSpPr>
              <p:spPr>
                <a:xfrm rot="5400000" flipH="1" flipV="1">
                  <a:off x="6750578" y="3822190"/>
                  <a:ext cx="144000" cy="7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515"/>
            <p:cNvGrpSpPr/>
            <p:nvPr/>
          </p:nvGrpSpPr>
          <p:grpSpPr>
            <a:xfrm>
              <a:off x="2357010" y="4866658"/>
              <a:ext cx="4290472" cy="684000"/>
              <a:chOff x="2357010" y="5033162"/>
              <a:chExt cx="4290472" cy="684000"/>
            </a:xfrm>
          </p:grpSpPr>
          <p:grpSp>
            <p:nvGrpSpPr>
              <p:cNvPr id="14" name="Group 661"/>
              <p:cNvGrpSpPr/>
              <p:nvPr/>
            </p:nvGrpSpPr>
            <p:grpSpPr>
              <a:xfrm>
                <a:off x="2357010" y="5033162"/>
                <a:ext cx="4290472" cy="684000"/>
                <a:chOff x="626564" y="1773385"/>
                <a:chExt cx="4290472" cy="684000"/>
              </a:xfrm>
            </p:grpSpPr>
            <p:cxnSp>
              <p:nvCxnSpPr>
                <p:cNvPr id="663" name="Straight Connector 662"/>
                <p:cNvCxnSpPr/>
                <p:nvPr/>
              </p:nvCxnSpPr>
              <p:spPr>
                <a:xfrm>
                  <a:off x="2771800" y="184482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4" name="Straight Connector 663"/>
                <p:cNvCxnSpPr/>
                <p:nvPr/>
              </p:nvCxnSpPr>
              <p:spPr>
                <a:xfrm>
                  <a:off x="3657036" y="1844824"/>
                  <a:ext cx="0" cy="10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5" name="Straight Connector 664"/>
                <p:cNvCxnSpPr/>
                <p:nvPr/>
              </p:nvCxnSpPr>
              <p:spPr>
                <a:xfrm>
                  <a:off x="3657036" y="1952824"/>
                  <a:ext cx="12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6" name="Straight Connector 665"/>
                <p:cNvCxnSpPr/>
                <p:nvPr/>
              </p:nvCxnSpPr>
              <p:spPr>
                <a:xfrm>
                  <a:off x="4917036" y="1952824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7" name="Straight Connector 666"/>
                <p:cNvCxnSpPr/>
                <p:nvPr/>
              </p:nvCxnSpPr>
              <p:spPr>
                <a:xfrm>
                  <a:off x="3657036" y="2307599"/>
                  <a:ext cx="126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8" name="Straight Connector 667"/>
                <p:cNvCxnSpPr/>
                <p:nvPr/>
              </p:nvCxnSpPr>
              <p:spPr>
                <a:xfrm>
                  <a:off x="3657036" y="2199599"/>
                  <a:ext cx="0" cy="10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9" name="Straight Connector 668"/>
                <p:cNvCxnSpPr/>
                <p:nvPr/>
              </p:nvCxnSpPr>
              <p:spPr>
                <a:xfrm>
                  <a:off x="2771800" y="220681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0" name="Straight Connector 669"/>
                <p:cNvCxnSpPr/>
                <p:nvPr/>
              </p:nvCxnSpPr>
              <p:spPr>
                <a:xfrm flipH="1">
                  <a:off x="1888734" y="1844823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1" name="Straight Connector 670"/>
                <p:cNvCxnSpPr/>
                <p:nvPr/>
              </p:nvCxnSpPr>
              <p:spPr>
                <a:xfrm flipH="1">
                  <a:off x="1886564" y="1844823"/>
                  <a:ext cx="0" cy="10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2" name="Straight Connector 671"/>
                <p:cNvCxnSpPr/>
                <p:nvPr/>
              </p:nvCxnSpPr>
              <p:spPr>
                <a:xfrm flipH="1">
                  <a:off x="626564" y="1952823"/>
                  <a:ext cx="126000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3" name="Straight Connector 672"/>
                <p:cNvCxnSpPr/>
                <p:nvPr/>
              </p:nvCxnSpPr>
              <p:spPr>
                <a:xfrm flipH="1">
                  <a:off x="626564" y="1952823"/>
                  <a:ext cx="0" cy="360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4" name="Straight Connector 673"/>
                <p:cNvCxnSpPr/>
                <p:nvPr/>
              </p:nvCxnSpPr>
              <p:spPr>
                <a:xfrm flipH="1">
                  <a:off x="626564" y="2307598"/>
                  <a:ext cx="1260001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5" name="Straight Connector 674"/>
                <p:cNvCxnSpPr/>
                <p:nvPr/>
              </p:nvCxnSpPr>
              <p:spPr>
                <a:xfrm flipH="1">
                  <a:off x="1886564" y="2199598"/>
                  <a:ext cx="0" cy="10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6" name="Straight Connector 675"/>
                <p:cNvCxnSpPr/>
                <p:nvPr/>
              </p:nvCxnSpPr>
              <p:spPr>
                <a:xfrm flipH="1">
                  <a:off x="1888734" y="2206811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7" name="Straight Connector 676"/>
                <p:cNvCxnSpPr/>
                <p:nvPr/>
              </p:nvCxnSpPr>
              <p:spPr>
                <a:xfrm>
                  <a:off x="1057239" y="1773385"/>
                  <a:ext cx="0" cy="68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8" name="Straight Connector 677"/>
                <p:cNvCxnSpPr/>
                <p:nvPr/>
              </p:nvCxnSpPr>
              <p:spPr>
                <a:xfrm>
                  <a:off x="1272239" y="1958048"/>
                  <a:ext cx="0" cy="3547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9" name="Straight Connector 678"/>
                <p:cNvCxnSpPr/>
                <p:nvPr/>
              </p:nvCxnSpPr>
              <p:spPr>
                <a:xfrm>
                  <a:off x="841239" y="1952823"/>
                  <a:ext cx="0" cy="3547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0" name="Straight Connector 679"/>
                <p:cNvCxnSpPr/>
                <p:nvPr/>
              </p:nvCxnSpPr>
              <p:spPr>
                <a:xfrm>
                  <a:off x="4481498" y="1804327"/>
                  <a:ext cx="0" cy="61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1" name="Straight Connector 680"/>
                <p:cNvCxnSpPr/>
                <p:nvPr/>
              </p:nvCxnSpPr>
              <p:spPr>
                <a:xfrm>
                  <a:off x="4696498" y="1962723"/>
                  <a:ext cx="0" cy="3547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2" name="Straight Connector 681"/>
                <p:cNvCxnSpPr/>
                <p:nvPr/>
              </p:nvCxnSpPr>
              <p:spPr>
                <a:xfrm>
                  <a:off x="4265498" y="1957498"/>
                  <a:ext cx="0" cy="35477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83" name="Straight Connector 682"/>
              <p:cNvCxnSpPr>
                <a:cxnSpLocks noChangeAspect="1"/>
              </p:cNvCxnSpPr>
              <p:nvPr/>
            </p:nvCxnSpPr>
            <p:spPr>
              <a:xfrm rot="16200000" flipH="1">
                <a:off x="2454267" y="5257665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/>
              <p:cNvCxnSpPr>
                <a:cxnSpLocks noChangeAspect="1"/>
              </p:cNvCxnSpPr>
              <p:nvPr/>
            </p:nvCxnSpPr>
            <p:spPr>
              <a:xfrm rot="16200000" flipH="1">
                <a:off x="2278360" y="5301285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/>
              <p:cNvCxnSpPr>
                <a:cxnSpLocks noChangeAspect="1"/>
              </p:cNvCxnSpPr>
              <p:nvPr/>
            </p:nvCxnSpPr>
            <p:spPr>
              <a:xfrm rot="16200000" flipH="1">
                <a:off x="2329887" y="5447065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/>
              <p:cNvCxnSpPr>
                <a:cxnSpLocks noChangeAspect="1"/>
              </p:cNvCxnSpPr>
              <p:nvPr/>
            </p:nvCxnSpPr>
            <p:spPr>
              <a:xfrm rot="16200000" flipH="1">
                <a:off x="3342882" y="5301969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Straight Connector 686"/>
              <p:cNvCxnSpPr>
                <a:cxnSpLocks noChangeAspect="1"/>
              </p:cNvCxnSpPr>
              <p:nvPr/>
            </p:nvCxnSpPr>
            <p:spPr>
              <a:xfrm rot="16200000" flipH="1">
                <a:off x="3238895" y="5305076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/>
              <p:cNvCxnSpPr>
                <a:cxnSpLocks noChangeAspect="1"/>
              </p:cNvCxnSpPr>
              <p:nvPr/>
            </p:nvCxnSpPr>
            <p:spPr>
              <a:xfrm rot="16200000" flipH="1">
                <a:off x="3142020" y="5304928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/>
              <p:cNvCxnSpPr>
                <a:cxnSpLocks noChangeAspect="1"/>
              </p:cNvCxnSpPr>
              <p:nvPr/>
            </p:nvCxnSpPr>
            <p:spPr>
              <a:xfrm rot="16200000" flipH="1">
                <a:off x="3038033" y="5308035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/>
              <p:cNvCxnSpPr>
                <a:cxnSpLocks noChangeAspect="1"/>
              </p:cNvCxnSpPr>
              <p:nvPr/>
            </p:nvCxnSpPr>
            <p:spPr>
              <a:xfrm rot="16200000" flipH="1">
                <a:off x="2929471" y="5301969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/>
              <p:cNvCxnSpPr>
                <a:cxnSpLocks noChangeAspect="1"/>
              </p:cNvCxnSpPr>
              <p:nvPr/>
            </p:nvCxnSpPr>
            <p:spPr>
              <a:xfrm rot="16200000" flipH="1">
                <a:off x="2957911" y="5434158"/>
                <a:ext cx="180000" cy="9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/>
              <p:cNvCxnSpPr>
                <a:cxnSpLocks noChangeAspect="1"/>
              </p:cNvCxnSpPr>
              <p:nvPr/>
            </p:nvCxnSpPr>
            <p:spPr>
              <a:xfrm rot="16200000" flipH="1">
                <a:off x="3472526" y="5278708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/>
              <p:cNvCxnSpPr>
                <a:cxnSpLocks noChangeAspect="1"/>
              </p:cNvCxnSpPr>
              <p:nvPr/>
            </p:nvCxnSpPr>
            <p:spPr>
              <a:xfrm rot="16200000" flipH="1">
                <a:off x="3565099" y="5272010"/>
                <a:ext cx="252000" cy="12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/>
              <p:cNvCxnSpPr>
                <a:cxnSpLocks noChangeAspect="1"/>
              </p:cNvCxnSpPr>
              <p:nvPr/>
            </p:nvCxnSpPr>
            <p:spPr>
              <a:xfrm rot="16200000" flipH="1">
                <a:off x="3981522" y="5194600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/>
              <p:cNvCxnSpPr>
                <a:cxnSpLocks noChangeAspect="1"/>
              </p:cNvCxnSpPr>
              <p:nvPr/>
            </p:nvCxnSpPr>
            <p:spPr>
              <a:xfrm rot="16200000" flipH="1">
                <a:off x="3877535" y="5197707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/>
              <p:cNvCxnSpPr>
                <a:cxnSpLocks noChangeAspect="1"/>
              </p:cNvCxnSpPr>
              <p:nvPr/>
            </p:nvCxnSpPr>
            <p:spPr>
              <a:xfrm rot="16200000" flipH="1">
                <a:off x="3780660" y="5197559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Straight Connector 696"/>
              <p:cNvCxnSpPr>
                <a:cxnSpLocks noChangeAspect="1"/>
              </p:cNvCxnSpPr>
              <p:nvPr/>
            </p:nvCxnSpPr>
            <p:spPr>
              <a:xfrm rot="16200000" flipH="1">
                <a:off x="3676673" y="5200666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Straight Connector 697"/>
              <p:cNvCxnSpPr>
                <a:cxnSpLocks noChangeAspect="1"/>
              </p:cNvCxnSpPr>
              <p:nvPr/>
            </p:nvCxnSpPr>
            <p:spPr>
              <a:xfrm rot="16200000" flipH="1">
                <a:off x="3568111" y="5194600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Straight Connector 698"/>
              <p:cNvCxnSpPr>
                <a:cxnSpLocks noChangeAspect="1"/>
              </p:cNvCxnSpPr>
              <p:nvPr/>
            </p:nvCxnSpPr>
            <p:spPr>
              <a:xfrm rot="16200000" flipH="1">
                <a:off x="4393441" y="5194601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Connector 699"/>
              <p:cNvCxnSpPr>
                <a:cxnSpLocks noChangeAspect="1"/>
              </p:cNvCxnSpPr>
              <p:nvPr/>
            </p:nvCxnSpPr>
            <p:spPr>
              <a:xfrm rot="16200000" flipH="1">
                <a:off x="4289454" y="5197708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1" name="Straight Connector 700"/>
              <p:cNvCxnSpPr>
                <a:cxnSpLocks noChangeAspect="1"/>
              </p:cNvCxnSpPr>
              <p:nvPr/>
            </p:nvCxnSpPr>
            <p:spPr>
              <a:xfrm rot="16200000" flipH="1">
                <a:off x="4192579" y="5197560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2" name="Straight Connector 701"/>
              <p:cNvCxnSpPr>
                <a:cxnSpLocks noChangeAspect="1"/>
              </p:cNvCxnSpPr>
              <p:nvPr/>
            </p:nvCxnSpPr>
            <p:spPr>
              <a:xfrm rot="16200000" flipH="1">
                <a:off x="4088592" y="5200667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3" name="Straight Connector 702"/>
              <p:cNvCxnSpPr>
                <a:cxnSpLocks noChangeAspect="1"/>
              </p:cNvCxnSpPr>
              <p:nvPr/>
            </p:nvCxnSpPr>
            <p:spPr>
              <a:xfrm rot="16200000" flipH="1">
                <a:off x="3980030" y="5194601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4" name="Straight Connector 703"/>
              <p:cNvCxnSpPr>
                <a:cxnSpLocks noChangeAspect="1"/>
              </p:cNvCxnSpPr>
              <p:nvPr/>
            </p:nvCxnSpPr>
            <p:spPr>
              <a:xfrm rot="16200000" flipH="1">
                <a:off x="4906219" y="5194601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Straight Connector 704"/>
              <p:cNvCxnSpPr>
                <a:cxnSpLocks noChangeAspect="1"/>
              </p:cNvCxnSpPr>
              <p:nvPr/>
            </p:nvCxnSpPr>
            <p:spPr>
              <a:xfrm rot="16200000" flipH="1">
                <a:off x="4802232" y="5197708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Straight Connector 705"/>
              <p:cNvCxnSpPr>
                <a:cxnSpLocks noChangeAspect="1"/>
              </p:cNvCxnSpPr>
              <p:nvPr/>
            </p:nvCxnSpPr>
            <p:spPr>
              <a:xfrm rot="16200000" flipH="1">
                <a:off x="4705357" y="5197560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>
                <a:cxnSpLocks noChangeAspect="1"/>
              </p:cNvCxnSpPr>
              <p:nvPr/>
            </p:nvCxnSpPr>
            <p:spPr>
              <a:xfrm rot="16200000" flipH="1">
                <a:off x="4601370" y="5200667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Straight Connector 707"/>
              <p:cNvCxnSpPr>
                <a:cxnSpLocks noChangeAspect="1"/>
              </p:cNvCxnSpPr>
              <p:nvPr/>
            </p:nvCxnSpPr>
            <p:spPr>
              <a:xfrm rot="16200000" flipH="1">
                <a:off x="4492808" y="5194601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>
                <a:cxnSpLocks noChangeAspect="1"/>
              </p:cNvCxnSpPr>
              <p:nvPr/>
            </p:nvCxnSpPr>
            <p:spPr>
              <a:xfrm rot="16200000" flipH="1">
                <a:off x="5186838" y="5221601"/>
                <a:ext cx="468000" cy="23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Straight Connector 709"/>
              <p:cNvCxnSpPr>
                <a:cxnSpLocks noChangeAspect="1"/>
              </p:cNvCxnSpPr>
              <p:nvPr/>
            </p:nvCxnSpPr>
            <p:spPr>
              <a:xfrm rot="16200000" flipH="1">
                <a:off x="5109851" y="5203472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>
                <a:cxnSpLocks noChangeAspect="1"/>
              </p:cNvCxnSpPr>
              <p:nvPr/>
            </p:nvCxnSpPr>
            <p:spPr>
              <a:xfrm rot="16200000" flipH="1">
                <a:off x="5001289" y="5197406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Straight Connector 711"/>
              <p:cNvCxnSpPr>
                <a:cxnSpLocks noChangeAspect="1"/>
              </p:cNvCxnSpPr>
              <p:nvPr/>
            </p:nvCxnSpPr>
            <p:spPr>
              <a:xfrm rot="16200000" flipH="1">
                <a:off x="5775933" y="5292919"/>
                <a:ext cx="288000" cy="144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/>
              <p:cNvCxnSpPr>
                <a:cxnSpLocks noChangeAspect="1"/>
              </p:cNvCxnSpPr>
              <p:nvPr/>
            </p:nvCxnSpPr>
            <p:spPr>
              <a:xfrm rot="16200000" flipH="1">
                <a:off x="5663485" y="5302805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Connector 713"/>
              <p:cNvCxnSpPr>
                <a:cxnSpLocks noChangeAspect="1"/>
              </p:cNvCxnSpPr>
              <p:nvPr/>
            </p:nvCxnSpPr>
            <p:spPr>
              <a:xfrm rot="16200000" flipH="1">
                <a:off x="5566610" y="5302657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/>
              <p:cNvCxnSpPr>
                <a:cxnSpLocks noChangeAspect="1"/>
              </p:cNvCxnSpPr>
              <p:nvPr/>
            </p:nvCxnSpPr>
            <p:spPr>
              <a:xfrm rot="16200000" flipH="1">
                <a:off x="5462623" y="5305764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Straight Connector 715"/>
              <p:cNvCxnSpPr>
                <a:cxnSpLocks noChangeAspect="1"/>
              </p:cNvCxnSpPr>
              <p:nvPr/>
            </p:nvCxnSpPr>
            <p:spPr>
              <a:xfrm rot="16200000" flipH="1">
                <a:off x="5354061" y="5299698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Straight Connector 716"/>
              <p:cNvCxnSpPr>
                <a:cxnSpLocks noChangeAspect="1"/>
              </p:cNvCxnSpPr>
              <p:nvPr/>
            </p:nvCxnSpPr>
            <p:spPr>
              <a:xfrm rot="16200000" flipH="1">
                <a:off x="5892910" y="5249816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Straight Connector 717"/>
              <p:cNvCxnSpPr>
                <a:cxnSpLocks noChangeAspect="1"/>
              </p:cNvCxnSpPr>
              <p:nvPr/>
            </p:nvCxnSpPr>
            <p:spPr>
              <a:xfrm rot="16200000" flipH="1">
                <a:off x="6355806" y="5299698"/>
                <a:ext cx="360000" cy="18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Straight Connector 718"/>
              <p:cNvCxnSpPr>
                <a:cxnSpLocks noChangeAspect="1"/>
              </p:cNvCxnSpPr>
              <p:nvPr/>
            </p:nvCxnSpPr>
            <p:spPr>
              <a:xfrm rot="16200000" flipH="1">
                <a:off x="6535852" y="5262528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Straight Connector 719"/>
              <p:cNvCxnSpPr>
                <a:cxnSpLocks noChangeAspect="1"/>
              </p:cNvCxnSpPr>
              <p:nvPr/>
            </p:nvCxnSpPr>
            <p:spPr>
              <a:xfrm rot="16200000" flipH="1">
                <a:off x="6411472" y="5451928"/>
                <a:ext cx="144000" cy="72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3" name="Straight Connector 412"/>
            <p:cNvCxnSpPr/>
            <p:nvPr/>
          </p:nvCxnSpPr>
          <p:spPr>
            <a:xfrm rot="10800000">
              <a:off x="3780675" y="2354676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 rot="10800000">
              <a:off x="5214942" y="2356669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440"/>
            <p:cNvGrpSpPr/>
            <p:nvPr/>
          </p:nvGrpSpPr>
          <p:grpSpPr>
            <a:xfrm flipH="1">
              <a:off x="4435674" y="2357430"/>
              <a:ext cx="1044000" cy="1092070"/>
              <a:chOff x="714348" y="4857760"/>
              <a:chExt cx="1044000" cy="1092070"/>
            </a:xfrm>
          </p:grpSpPr>
          <p:grpSp>
            <p:nvGrpSpPr>
              <p:cNvPr id="16" name="Group 161"/>
              <p:cNvGrpSpPr/>
              <p:nvPr/>
            </p:nvGrpSpPr>
            <p:grpSpPr>
              <a:xfrm>
                <a:off x="714348" y="4857760"/>
                <a:ext cx="1044000" cy="1092070"/>
                <a:chOff x="2384992" y="1857364"/>
                <a:chExt cx="1044000" cy="1092070"/>
              </a:xfrm>
            </p:grpSpPr>
            <p:grpSp>
              <p:nvGrpSpPr>
                <p:cNvPr id="17" name="Group 52"/>
                <p:cNvGrpSpPr/>
                <p:nvPr/>
              </p:nvGrpSpPr>
              <p:grpSpPr>
                <a:xfrm>
                  <a:off x="2487214" y="1857364"/>
                  <a:ext cx="766758" cy="1092070"/>
                  <a:chOff x="3136900" y="1646286"/>
                  <a:chExt cx="766758" cy="1092070"/>
                </a:xfrm>
              </p:grpSpPr>
              <p:cxnSp>
                <p:nvCxnSpPr>
                  <p:cNvPr id="511" name="Straight Connector 510"/>
                  <p:cNvCxnSpPr/>
                  <p:nvPr/>
                </p:nvCxnSpPr>
                <p:spPr>
                  <a:xfrm rot="10800000">
                    <a:off x="3247442" y="2621706"/>
                    <a:ext cx="64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Straight Connector 511"/>
                  <p:cNvCxnSpPr/>
                  <p:nvPr/>
                </p:nvCxnSpPr>
                <p:spPr>
                  <a:xfrm rot="16200000">
                    <a:off x="3849658" y="1812314"/>
                    <a:ext cx="10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3" name="Straight Connector 512"/>
                  <p:cNvCxnSpPr/>
                  <p:nvPr/>
                </p:nvCxnSpPr>
                <p:spPr>
                  <a:xfrm rot="10800000">
                    <a:off x="3253620" y="1764450"/>
                    <a:ext cx="64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Straight Connector 513"/>
                  <p:cNvCxnSpPr/>
                  <p:nvPr/>
                </p:nvCxnSpPr>
                <p:spPr>
                  <a:xfrm rot="5400000">
                    <a:off x="3181109" y="1709286"/>
                    <a:ext cx="126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Straight Connector 514"/>
                  <p:cNvCxnSpPr/>
                  <p:nvPr/>
                </p:nvCxnSpPr>
                <p:spPr>
                  <a:xfrm rot="5400000">
                    <a:off x="3181110" y="2675356"/>
                    <a:ext cx="126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Straight Connector 515"/>
                  <p:cNvCxnSpPr/>
                  <p:nvPr/>
                </p:nvCxnSpPr>
                <p:spPr>
                  <a:xfrm rot="10800000">
                    <a:off x="3138840" y="1649186"/>
                    <a:ext cx="10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Straight Connector 516"/>
                  <p:cNvCxnSpPr/>
                  <p:nvPr/>
                </p:nvCxnSpPr>
                <p:spPr>
                  <a:xfrm rot="10800000">
                    <a:off x="3136900" y="2729960"/>
                    <a:ext cx="10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Straight Connector 517"/>
                  <p:cNvCxnSpPr/>
                  <p:nvPr/>
                </p:nvCxnSpPr>
                <p:spPr>
                  <a:xfrm rot="5400000">
                    <a:off x="2871908" y="1919186"/>
                    <a:ext cx="54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Straight Connector 518"/>
                  <p:cNvCxnSpPr/>
                  <p:nvPr/>
                </p:nvCxnSpPr>
                <p:spPr>
                  <a:xfrm rot="5400000">
                    <a:off x="2871909" y="2466592"/>
                    <a:ext cx="54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Straight Connector 519"/>
                  <p:cNvCxnSpPr/>
                  <p:nvPr/>
                </p:nvCxnSpPr>
                <p:spPr>
                  <a:xfrm rot="16200000" flipV="1">
                    <a:off x="3518034" y="1479364"/>
                    <a:ext cx="0" cy="756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Straight Connector 520"/>
                  <p:cNvCxnSpPr/>
                  <p:nvPr/>
                </p:nvCxnSpPr>
                <p:spPr>
                  <a:xfrm rot="16200000" flipV="1">
                    <a:off x="3516840" y="2131511"/>
                    <a:ext cx="0" cy="756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10" name="Straight Connector 509"/>
                <p:cNvCxnSpPr/>
                <p:nvPr/>
              </p:nvCxnSpPr>
              <p:spPr>
                <a:xfrm rot="10800000" flipH="1">
                  <a:off x="2384992" y="2406070"/>
                  <a:ext cx="1044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8" name="Straight Connector 417"/>
              <p:cNvCxnSpPr>
                <a:cxnSpLocks noChangeAspect="1"/>
              </p:cNvCxnSpPr>
              <p:nvPr/>
            </p:nvCxnSpPr>
            <p:spPr>
              <a:xfrm flipV="1">
                <a:off x="823862" y="4857761"/>
                <a:ext cx="72000" cy="365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/>
              <p:cNvCxnSpPr>
                <a:cxnSpLocks noChangeAspect="1"/>
              </p:cNvCxnSpPr>
              <p:nvPr/>
            </p:nvCxnSpPr>
            <p:spPr>
              <a:xfrm flipV="1">
                <a:off x="823862" y="4870060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>
                <a:cxnSpLocks noChangeAspect="1"/>
              </p:cNvCxnSpPr>
              <p:nvPr/>
            </p:nvCxnSpPr>
            <p:spPr>
              <a:xfrm flipV="1">
                <a:off x="818586" y="4904598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>
                <a:cxnSpLocks noChangeAspect="1"/>
              </p:cNvCxnSpPr>
              <p:nvPr/>
            </p:nvCxnSpPr>
            <p:spPr>
              <a:xfrm flipV="1">
                <a:off x="818586" y="4937398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>
                <a:cxnSpLocks noChangeAspect="1"/>
              </p:cNvCxnSpPr>
              <p:nvPr/>
            </p:nvCxnSpPr>
            <p:spPr>
              <a:xfrm flipV="1">
                <a:off x="820324" y="4970198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/>
              <p:cNvCxnSpPr>
                <a:cxnSpLocks noChangeAspect="1"/>
              </p:cNvCxnSpPr>
              <p:nvPr/>
            </p:nvCxnSpPr>
            <p:spPr>
              <a:xfrm flipV="1">
                <a:off x="824424" y="49801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/>
              <p:cNvCxnSpPr>
                <a:cxnSpLocks noChangeAspect="1"/>
              </p:cNvCxnSpPr>
              <p:nvPr/>
            </p:nvCxnSpPr>
            <p:spPr>
              <a:xfrm flipV="1">
                <a:off x="877724" y="49842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/>
              <p:cNvCxnSpPr>
                <a:cxnSpLocks noChangeAspect="1"/>
              </p:cNvCxnSpPr>
              <p:nvPr/>
            </p:nvCxnSpPr>
            <p:spPr>
              <a:xfrm flipV="1">
                <a:off x="936862" y="49842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>
                <a:cxnSpLocks noChangeAspect="1"/>
              </p:cNvCxnSpPr>
              <p:nvPr/>
            </p:nvCxnSpPr>
            <p:spPr>
              <a:xfrm flipV="1">
                <a:off x="990162" y="49883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>
                <a:cxnSpLocks noChangeAspect="1"/>
              </p:cNvCxnSpPr>
              <p:nvPr/>
            </p:nvCxnSpPr>
            <p:spPr>
              <a:xfrm flipV="1">
                <a:off x="1068052" y="49801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1" name="Straight Connector 440"/>
              <p:cNvCxnSpPr>
                <a:cxnSpLocks noChangeAspect="1"/>
              </p:cNvCxnSpPr>
              <p:nvPr/>
            </p:nvCxnSpPr>
            <p:spPr>
              <a:xfrm flipV="1">
                <a:off x="1121352" y="49842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2" name="Straight Connector 441"/>
              <p:cNvCxnSpPr>
                <a:cxnSpLocks noChangeAspect="1"/>
              </p:cNvCxnSpPr>
              <p:nvPr/>
            </p:nvCxnSpPr>
            <p:spPr>
              <a:xfrm flipV="1">
                <a:off x="1180490" y="49842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6" name="Straight Connector 475"/>
              <p:cNvCxnSpPr>
                <a:cxnSpLocks noChangeAspect="1"/>
              </p:cNvCxnSpPr>
              <p:nvPr/>
            </p:nvCxnSpPr>
            <p:spPr>
              <a:xfrm flipV="1">
                <a:off x="1233790" y="49883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9" name="Straight Connector 488"/>
              <p:cNvCxnSpPr>
                <a:cxnSpLocks noChangeAspect="1"/>
              </p:cNvCxnSpPr>
              <p:nvPr/>
            </p:nvCxnSpPr>
            <p:spPr>
              <a:xfrm flipV="1">
                <a:off x="1311066" y="49801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0" name="Straight Connector 489"/>
              <p:cNvCxnSpPr>
                <a:cxnSpLocks noChangeAspect="1"/>
              </p:cNvCxnSpPr>
              <p:nvPr/>
            </p:nvCxnSpPr>
            <p:spPr>
              <a:xfrm flipV="1">
                <a:off x="1364366" y="49842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1" name="Straight Connector 490"/>
              <p:cNvCxnSpPr>
                <a:cxnSpLocks noChangeAspect="1"/>
              </p:cNvCxnSpPr>
              <p:nvPr/>
            </p:nvCxnSpPr>
            <p:spPr>
              <a:xfrm flipV="1">
                <a:off x="1423504" y="4984236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2" name="Straight Connector 491"/>
              <p:cNvCxnSpPr>
                <a:cxnSpLocks noChangeAspect="1"/>
              </p:cNvCxnSpPr>
              <p:nvPr/>
            </p:nvCxnSpPr>
            <p:spPr>
              <a:xfrm flipV="1">
                <a:off x="1480904" y="5004923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3" name="Straight Connector 492"/>
              <p:cNvCxnSpPr>
                <a:cxnSpLocks noChangeAspect="1"/>
              </p:cNvCxnSpPr>
              <p:nvPr/>
            </p:nvCxnSpPr>
            <p:spPr>
              <a:xfrm flipV="1">
                <a:off x="849024" y="5890692"/>
                <a:ext cx="72000" cy="365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4" name="Straight Connector 493"/>
              <p:cNvCxnSpPr>
                <a:cxnSpLocks noChangeAspect="1"/>
              </p:cNvCxnSpPr>
              <p:nvPr/>
            </p:nvCxnSpPr>
            <p:spPr>
              <a:xfrm flipV="1">
                <a:off x="818586" y="5857892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5" name="Straight Connector 494"/>
              <p:cNvCxnSpPr>
                <a:cxnSpLocks noChangeAspect="1"/>
              </p:cNvCxnSpPr>
              <p:nvPr/>
            </p:nvCxnSpPr>
            <p:spPr>
              <a:xfrm flipV="1">
                <a:off x="815662" y="5719116"/>
                <a:ext cx="72000" cy="3656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6" name="Straight Connector 495"/>
              <p:cNvCxnSpPr>
                <a:cxnSpLocks noChangeAspect="1"/>
              </p:cNvCxnSpPr>
              <p:nvPr/>
            </p:nvCxnSpPr>
            <p:spPr>
              <a:xfrm flipV="1">
                <a:off x="816224" y="5715016"/>
                <a:ext cx="144000" cy="7313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7" name="Straight Connector 496"/>
              <p:cNvCxnSpPr>
                <a:cxnSpLocks noChangeAspect="1"/>
              </p:cNvCxnSpPr>
              <p:nvPr/>
            </p:nvCxnSpPr>
            <p:spPr>
              <a:xfrm flipV="1">
                <a:off x="816224" y="5715016"/>
                <a:ext cx="216000" cy="10970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8" name="Straight Connector 497"/>
              <p:cNvCxnSpPr>
                <a:cxnSpLocks noChangeAspect="1"/>
              </p:cNvCxnSpPr>
              <p:nvPr/>
            </p:nvCxnSpPr>
            <p:spPr>
              <a:xfrm flipV="1">
                <a:off x="824424" y="5723216"/>
                <a:ext cx="252000" cy="1279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9" name="Straight Connector 498"/>
              <p:cNvCxnSpPr>
                <a:cxnSpLocks noChangeAspect="1"/>
              </p:cNvCxnSpPr>
              <p:nvPr/>
            </p:nvCxnSpPr>
            <p:spPr>
              <a:xfrm flipV="1">
                <a:off x="824424" y="5719116"/>
                <a:ext cx="324000" cy="1645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0" name="Straight Connector 499"/>
              <p:cNvCxnSpPr>
                <a:cxnSpLocks noChangeAspect="1"/>
              </p:cNvCxnSpPr>
              <p:nvPr/>
            </p:nvCxnSpPr>
            <p:spPr>
              <a:xfrm flipV="1">
                <a:off x="1013914" y="5727316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1" name="Straight Connector 500"/>
              <p:cNvCxnSpPr>
                <a:cxnSpLocks noChangeAspect="1"/>
              </p:cNvCxnSpPr>
              <p:nvPr/>
            </p:nvCxnSpPr>
            <p:spPr>
              <a:xfrm flipV="1">
                <a:off x="1067438" y="5731416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2" name="Straight Connector 501"/>
              <p:cNvCxnSpPr>
                <a:cxnSpLocks noChangeAspect="1"/>
              </p:cNvCxnSpPr>
              <p:nvPr/>
            </p:nvCxnSpPr>
            <p:spPr>
              <a:xfrm flipV="1">
                <a:off x="1141714" y="5727316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Connector 502"/>
              <p:cNvCxnSpPr>
                <a:cxnSpLocks noChangeAspect="1"/>
              </p:cNvCxnSpPr>
              <p:nvPr/>
            </p:nvCxnSpPr>
            <p:spPr>
              <a:xfrm flipV="1">
                <a:off x="1199338" y="5731416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/>
              <p:cNvCxnSpPr>
                <a:cxnSpLocks noChangeAspect="1"/>
              </p:cNvCxnSpPr>
              <p:nvPr/>
            </p:nvCxnSpPr>
            <p:spPr>
              <a:xfrm flipV="1">
                <a:off x="1269418" y="5727316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>
                <a:cxnSpLocks noChangeAspect="1"/>
              </p:cNvCxnSpPr>
              <p:nvPr/>
            </p:nvCxnSpPr>
            <p:spPr>
              <a:xfrm flipV="1">
                <a:off x="1335242" y="5727316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/>
              <p:cNvCxnSpPr>
                <a:cxnSpLocks noChangeAspect="1"/>
              </p:cNvCxnSpPr>
              <p:nvPr/>
            </p:nvCxnSpPr>
            <p:spPr>
              <a:xfrm flipV="1">
                <a:off x="1401318" y="5731416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/>
              <p:cNvCxnSpPr>
                <a:cxnSpLocks noChangeAspect="1"/>
              </p:cNvCxnSpPr>
              <p:nvPr/>
            </p:nvCxnSpPr>
            <p:spPr>
              <a:xfrm flipV="1">
                <a:off x="1479442" y="5766140"/>
                <a:ext cx="108000" cy="548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/>
              <p:cNvCxnSpPr>
                <a:cxnSpLocks noChangeAspect="1"/>
              </p:cNvCxnSpPr>
              <p:nvPr/>
            </p:nvCxnSpPr>
            <p:spPr>
              <a:xfrm flipV="1">
                <a:off x="1542904" y="5806954"/>
                <a:ext cx="36000" cy="182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521"/>
            <p:cNvGrpSpPr/>
            <p:nvPr/>
          </p:nvGrpSpPr>
          <p:grpSpPr>
            <a:xfrm>
              <a:off x="3519318" y="2349052"/>
              <a:ext cx="1044000" cy="1101249"/>
              <a:chOff x="2500298" y="1736839"/>
              <a:chExt cx="1044000" cy="1101249"/>
            </a:xfrm>
          </p:grpSpPr>
          <p:grpSp>
            <p:nvGrpSpPr>
              <p:cNvPr id="19" name="Group 161"/>
              <p:cNvGrpSpPr/>
              <p:nvPr/>
            </p:nvGrpSpPr>
            <p:grpSpPr>
              <a:xfrm>
                <a:off x="2500298" y="1746018"/>
                <a:ext cx="1044000" cy="1092070"/>
                <a:chOff x="2384992" y="1857364"/>
                <a:chExt cx="1044000" cy="1092070"/>
              </a:xfrm>
            </p:grpSpPr>
            <p:grpSp>
              <p:nvGrpSpPr>
                <p:cNvPr id="20" name="Group 52"/>
                <p:cNvGrpSpPr/>
                <p:nvPr/>
              </p:nvGrpSpPr>
              <p:grpSpPr>
                <a:xfrm>
                  <a:off x="2487214" y="1857364"/>
                  <a:ext cx="766758" cy="1092070"/>
                  <a:chOff x="3136900" y="1646286"/>
                  <a:chExt cx="766758" cy="1092070"/>
                </a:xfrm>
              </p:grpSpPr>
              <p:cxnSp>
                <p:nvCxnSpPr>
                  <p:cNvPr id="628" name="Straight Connector 627"/>
                  <p:cNvCxnSpPr/>
                  <p:nvPr/>
                </p:nvCxnSpPr>
                <p:spPr>
                  <a:xfrm rot="10800000">
                    <a:off x="3247442" y="2621706"/>
                    <a:ext cx="64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9" name="Straight Connector 628"/>
                  <p:cNvCxnSpPr/>
                  <p:nvPr/>
                </p:nvCxnSpPr>
                <p:spPr>
                  <a:xfrm rot="16200000">
                    <a:off x="3849658" y="2568314"/>
                    <a:ext cx="10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0" name="Straight Connector 629"/>
                  <p:cNvCxnSpPr/>
                  <p:nvPr/>
                </p:nvCxnSpPr>
                <p:spPr>
                  <a:xfrm rot="10800000">
                    <a:off x="3253620" y="1764450"/>
                    <a:ext cx="64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1" name="Straight Connector 630"/>
                  <p:cNvCxnSpPr/>
                  <p:nvPr/>
                </p:nvCxnSpPr>
                <p:spPr>
                  <a:xfrm rot="5400000">
                    <a:off x="3181109" y="1709286"/>
                    <a:ext cx="126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2" name="Straight Connector 631"/>
                  <p:cNvCxnSpPr/>
                  <p:nvPr/>
                </p:nvCxnSpPr>
                <p:spPr>
                  <a:xfrm rot="5400000">
                    <a:off x="3181110" y="2675356"/>
                    <a:ext cx="126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3" name="Straight Connector 632"/>
                  <p:cNvCxnSpPr/>
                  <p:nvPr/>
                </p:nvCxnSpPr>
                <p:spPr>
                  <a:xfrm rot="10800000">
                    <a:off x="3138840" y="1649186"/>
                    <a:ext cx="10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4" name="Straight Connector 633"/>
                  <p:cNvCxnSpPr/>
                  <p:nvPr/>
                </p:nvCxnSpPr>
                <p:spPr>
                  <a:xfrm rot="10800000">
                    <a:off x="3136900" y="2729960"/>
                    <a:ext cx="108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5" name="Straight Connector 634"/>
                  <p:cNvCxnSpPr/>
                  <p:nvPr/>
                </p:nvCxnSpPr>
                <p:spPr>
                  <a:xfrm rot="5400000">
                    <a:off x="2871908" y="1919186"/>
                    <a:ext cx="54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6" name="Straight Connector 635"/>
                  <p:cNvCxnSpPr/>
                  <p:nvPr/>
                </p:nvCxnSpPr>
                <p:spPr>
                  <a:xfrm rot="5400000">
                    <a:off x="2871909" y="2466592"/>
                    <a:ext cx="5400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7" name="Straight Connector 636"/>
                  <p:cNvCxnSpPr/>
                  <p:nvPr/>
                </p:nvCxnSpPr>
                <p:spPr>
                  <a:xfrm rot="16200000" flipV="1">
                    <a:off x="3518034" y="1479364"/>
                    <a:ext cx="0" cy="756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8" name="Straight Connector 637"/>
                  <p:cNvCxnSpPr/>
                  <p:nvPr/>
                </p:nvCxnSpPr>
                <p:spPr>
                  <a:xfrm rot="16200000" flipV="1">
                    <a:off x="3516840" y="2131511"/>
                    <a:ext cx="0" cy="756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27" name="Straight Connector 626"/>
                <p:cNvCxnSpPr/>
                <p:nvPr/>
              </p:nvCxnSpPr>
              <p:spPr>
                <a:xfrm rot="10800000" flipH="1">
                  <a:off x="2384992" y="2406070"/>
                  <a:ext cx="1044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4" name="Straight Connector 523"/>
              <p:cNvCxnSpPr>
                <a:cxnSpLocks noChangeAspect="1"/>
              </p:cNvCxnSpPr>
              <p:nvPr/>
            </p:nvCxnSpPr>
            <p:spPr>
              <a:xfrm flipV="1">
                <a:off x="2609812" y="1736839"/>
                <a:ext cx="72000" cy="365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5" name="Straight Connector 524"/>
              <p:cNvCxnSpPr>
                <a:cxnSpLocks noChangeAspect="1"/>
              </p:cNvCxnSpPr>
              <p:nvPr/>
            </p:nvCxnSpPr>
            <p:spPr>
              <a:xfrm flipV="1">
                <a:off x="2609812" y="1749138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/>
              <p:cNvCxnSpPr>
                <a:cxnSpLocks noChangeAspect="1"/>
              </p:cNvCxnSpPr>
              <p:nvPr/>
            </p:nvCxnSpPr>
            <p:spPr>
              <a:xfrm flipV="1">
                <a:off x="2604536" y="1783676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>
                <a:cxnSpLocks noChangeAspect="1"/>
              </p:cNvCxnSpPr>
              <p:nvPr/>
            </p:nvCxnSpPr>
            <p:spPr>
              <a:xfrm flipV="1">
                <a:off x="2604536" y="1816476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>
                <a:cxnSpLocks noChangeAspect="1"/>
              </p:cNvCxnSpPr>
              <p:nvPr/>
            </p:nvCxnSpPr>
            <p:spPr>
              <a:xfrm flipV="1">
                <a:off x="2606274" y="1849276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>
                <a:cxnSpLocks noChangeAspect="1"/>
              </p:cNvCxnSpPr>
              <p:nvPr/>
            </p:nvCxnSpPr>
            <p:spPr>
              <a:xfrm flipV="1">
                <a:off x="2610374" y="18592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/>
              <p:cNvCxnSpPr>
                <a:cxnSpLocks noChangeAspect="1"/>
              </p:cNvCxnSpPr>
              <p:nvPr/>
            </p:nvCxnSpPr>
            <p:spPr>
              <a:xfrm flipV="1">
                <a:off x="2663674" y="18633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/>
              <p:cNvCxnSpPr>
                <a:cxnSpLocks noChangeAspect="1"/>
              </p:cNvCxnSpPr>
              <p:nvPr/>
            </p:nvCxnSpPr>
            <p:spPr>
              <a:xfrm flipV="1">
                <a:off x="2722812" y="18633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/>
              <p:cNvCxnSpPr>
                <a:cxnSpLocks noChangeAspect="1"/>
              </p:cNvCxnSpPr>
              <p:nvPr/>
            </p:nvCxnSpPr>
            <p:spPr>
              <a:xfrm flipV="1">
                <a:off x="2776112" y="18674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2" name="Straight Connector 581"/>
              <p:cNvCxnSpPr>
                <a:cxnSpLocks noChangeAspect="1"/>
              </p:cNvCxnSpPr>
              <p:nvPr/>
            </p:nvCxnSpPr>
            <p:spPr>
              <a:xfrm flipV="1">
                <a:off x="2854002" y="18592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>
                <a:cxnSpLocks noChangeAspect="1"/>
              </p:cNvCxnSpPr>
              <p:nvPr/>
            </p:nvCxnSpPr>
            <p:spPr>
              <a:xfrm flipV="1">
                <a:off x="2907302" y="18633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Connector 603"/>
              <p:cNvCxnSpPr>
                <a:cxnSpLocks noChangeAspect="1"/>
              </p:cNvCxnSpPr>
              <p:nvPr/>
            </p:nvCxnSpPr>
            <p:spPr>
              <a:xfrm flipV="1">
                <a:off x="2966440" y="18633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>
                <a:cxnSpLocks noChangeAspect="1"/>
              </p:cNvCxnSpPr>
              <p:nvPr/>
            </p:nvCxnSpPr>
            <p:spPr>
              <a:xfrm flipV="1">
                <a:off x="3019740" y="18674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6" name="Straight Connector 605"/>
              <p:cNvCxnSpPr>
                <a:cxnSpLocks noChangeAspect="1"/>
              </p:cNvCxnSpPr>
              <p:nvPr/>
            </p:nvCxnSpPr>
            <p:spPr>
              <a:xfrm flipV="1">
                <a:off x="3097016" y="18592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Straight Connector 606"/>
              <p:cNvCxnSpPr>
                <a:cxnSpLocks noChangeAspect="1"/>
              </p:cNvCxnSpPr>
              <p:nvPr/>
            </p:nvCxnSpPr>
            <p:spPr>
              <a:xfrm flipV="1">
                <a:off x="3150316" y="18633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>
                <a:cxnSpLocks noChangeAspect="1"/>
              </p:cNvCxnSpPr>
              <p:nvPr/>
            </p:nvCxnSpPr>
            <p:spPr>
              <a:xfrm flipV="1">
                <a:off x="3209454" y="1863314"/>
                <a:ext cx="144000" cy="7313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>
                <a:cxnSpLocks noChangeAspect="1"/>
              </p:cNvCxnSpPr>
              <p:nvPr/>
            </p:nvCxnSpPr>
            <p:spPr>
              <a:xfrm flipV="1">
                <a:off x="3266854" y="1884001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>
                <a:cxnSpLocks noChangeAspect="1"/>
              </p:cNvCxnSpPr>
              <p:nvPr/>
            </p:nvCxnSpPr>
            <p:spPr>
              <a:xfrm flipV="1">
                <a:off x="2634974" y="2769770"/>
                <a:ext cx="72000" cy="3656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>
                <a:cxnSpLocks noChangeAspect="1"/>
              </p:cNvCxnSpPr>
              <p:nvPr/>
            </p:nvCxnSpPr>
            <p:spPr>
              <a:xfrm flipV="1">
                <a:off x="2604536" y="2736970"/>
                <a:ext cx="108000" cy="5485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>
                <a:cxnSpLocks noChangeAspect="1"/>
              </p:cNvCxnSpPr>
              <p:nvPr/>
            </p:nvCxnSpPr>
            <p:spPr>
              <a:xfrm flipV="1">
                <a:off x="2601612" y="2598194"/>
                <a:ext cx="72000" cy="3656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>
                <a:cxnSpLocks noChangeAspect="1"/>
              </p:cNvCxnSpPr>
              <p:nvPr/>
            </p:nvCxnSpPr>
            <p:spPr>
              <a:xfrm flipV="1">
                <a:off x="2602174" y="2594094"/>
                <a:ext cx="144000" cy="7313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/>
              <p:cNvCxnSpPr>
                <a:cxnSpLocks noChangeAspect="1"/>
              </p:cNvCxnSpPr>
              <p:nvPr/>
            </p:nvCxnSpPr>
            <p:spPr>
              <a:xfrm flipV="1">
                <a:off x="2602174" y="2594094"/>
                <a:ext cx="216000" cy="10970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>
                <a:cxnSpLocks noChangeAspect="1"/>
              </p:cNvCxnSpPr>
              <p:nvPr/>
            </p:nvCxnSpPr>
            <p:spPr>
              <a:xfrm flipV="1">
                <a:off x="2610374" y="2602294"/>
                <a:ext cx="252000" cy="12798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>
                <a:cxnSpLocks noChangeAspect="1"/>
              </p:cNvCxnSpPr>
              <p:nvPr/>
            </p:nvCxnSpPr>
            <p:spPr>
              <a:xfrm flipV="1">
                <a:off x="2610374" y="2598194"/>
                <a:ext cx="324000" cy="1645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Connector 616"/>
              <p:cNvCxnSpPr>
                <a:cxnSpLocks noChangeAspect="1"/>
              </p:cNvCxnSpPr>
              <p:nvPr/>
            </p:nvCxnSpPr>
            <p:spPr>
              <a:xfrm flipV="1">
                <a:off x="2799864" y="2606394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>
                <a:cxnSpLocks noChangeAspect="1"/>
              </p:cNvCxnSpPr>
              <p:nvPr/>
            </p:nvCxnSpPr>
            <p:spPr>
              <a:xfrm flipV="1">
                <a:off x="2853388" y="2610494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>
                <a:cxnSpLocks noChangeAspect="1"/>
              </p:cNvCxnSpPr>
              <p:nvPr/>
            </p:nvCxnSpPr>
            <p:spPr>
              <a:xfrm flipV="1">
                <a:off x="2927664" y="2606394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>
                <a:cxnSpLocks noChangeAspect="1"/>
              </p:cNvCxnSpPr>
              <p:nvPr/>
            </p:nvCxnSpPr>
            <p:spPr>
              <a:xfrm flipV="1">
                <a:off x="2985288" y="2610494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>
                <a:cxnSpLocks noChangeAspect="1"/>
              </p:cNvCxnSpPr>
              <p:nvPr/>
            </p:nvCxnSpPr>
            <p:spPr>
              <a:xfrm flipV="1">
                <a:off x="3055368" y="2606394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/>
              <p:cNvCxnSpPr>
                <a:cxnSpLocks noChangeAspect="1"/>
              </p:cNvCxnSpPr>
              <p:nvPr/>
            </p:nvCxnSpPr>
            <p:spPr>
              <a:xfrm flipV="1">
                <a:off x="3121192" y="2606394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>
                <a:cxnSpLocks noChangeAspect="1"/>
              </p:cNvCxnSpPr>
              <p:nvPr/>
            </p:nvCxnSpPr>
            <p:spPr>
              <a:xfrm flipV="1">
                <a:off x="3187268" y="2610494"/>
                <a:ext cx="180000" cy="914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>
                <a:cxnSpLocks noChangeAspect="1"/>
              </p:cNvCxnSpPr>
              <p:nvPr/>
            </p:nvCxnSpPr>
            <p:spPr>
              <a:xfrm flipV="1">
                <a:off x="3265392" y="2645218"/>
                <a:ext cx="108000" cy="5485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Straight Connector 624"/>
              <p:cNvCxnSpPr>
                <a:cxnSpLocks noChangeAspect="1"/>
              </p:cNvCxnSpPr>
              <p:nvPr/>
            </p:nvCxnSpPr>
            <p:spPr>
              <a:xfrm flipV="1">
                <a:off x="3328854" y="2686032"/>
                <a:ext cx="36000" cy="1828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9" name="Straight Connector 638"/>
            <p:cNvCxnSpPr/>
            <p:nvPr/>
          </p:nvCxnSpPr>
          <p:spPr>
            <a:xfrm rot="5400000" flipH="1">
              <a:off x="4335205" y="2525274"/>
              <a:ext cx="1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 rot="5400000" flipH="1">
              <a:off x="4561548" y="3282930"/>
              <a:ext cx="1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1" name="Group 410"/>
          <p:cNvGrpSpPr>
            <a:grpSpLocks noChangeAspect="1"/>
          </p:cNvGrpSpPr>
          <p:nvPr/>
        </p:nvGrpSpPr>
        <p:grpSpPr>
          <a:xfrm>
            <a:off x="1142496" y="798864"/>
            <a:ext cx="3132000" cy="1857363"/>
            <a:chOff x="2060561" y="2214555"/>
            <a:chExt cx="4947025" cy="2933723"/>
          </a:xfrm>
        </p:grpSpPr>
        <p:grpSp>
          <p:nvGrpSpPr>
            <p:cNvPr id="412" name="Group 1"/>
            <p:cNvGrpSpPr/>
            <p:nvPr/>
          </p:nvGrpSpPr>
          <p:grpSpPr>
            <a:xfrm>
              <a:off x="3809852" y="2293758"/>
              <a:ext cx="1448428" cy="2836650"/>
              <a:chOff x="575686" y="2210340"/>
              <a:chExt cx="1448428" cy="2836650"/>
            </a:xfrm>
          </p:grpSpPr>
          <p:cxnSp>
            <p:nvCxnSpPr>
              <p:cNvPr id="781" name="Straight Connector 780"/>
              <p:cNvCxnSpPr/>
              <p:nvPr/>
            </p:nvCxnSpPr>
            <p:spPr>
              <a:xfrm>
                <a:off x="2021441" y="3601174"/>
                <a:ext cx="0" cy="54000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2" name="Straight Connector 781"/>
              <p:cNvCxnSpPr/>
              <p:nvPr/>
            </p:nvCxnSpPr>
            <p:spPr>
              <a:xfrm>
                <a:off x="2017227" y="3054954"/>
                <a:ext cx="0" cy="54000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3" name="Straight Connector 782"/>
              <p:cNvCxnSpPr/>
              <p:nvPr/>
            </p:nvCxnSpPr>
            <p:spPr>
              <a:xfrm>
                <a:off x="849918" y="5046990"/>
                <a:ext cx="93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5" name="Straight Connector 784"/>
              <p:cNvCxnSpPr/>
              <p:nvPr/>
            </p:nvCxnSpPr>
            <p:spPr>
              <a:xfrm rot="10800000">
                <a:off x="857224" y="3630558"/>
                <a:ext cx="0" cy="140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6" name="Straight Connector 785"/>
              <p:cNvCxnSpPr/>
              <p:nvPr/>
            </p:nvCxnSpPr>
            <p:spPr>
              <a:xfrm rot="10800000">
                <a:off x="856152" y="2219469"/>
                <a:ext cx="0" cy="140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7" name="Straight Connector 786"/>
              <p:cNvCxnSpPr/>
              <p:nvPr/>
            </p:nvCxnSpPr>
            <p:spPr>
              <a:xfrm>
                <a:off x="849918" y="2210340"/>
                <a:ext cx="93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8" name="Straight Connector 787"/>
              <p:cNvCxnSpPr/>
              <p:nvPr/>
            </p:nvCxnSpPr>
            <p:spPr>
              <a:xfrm rot="10800000">
                <a:off x="1786991" y="3625643"/>
                <a:ext cx="0" cy="140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9" name="Straight Connector 788"/>
              <p:cNvCxnSpPr/>
              <p:nvPr/>
            </p:nvCxnSpPr>
            <p:spPr>
              <a:xfrm rot="10800000">
                <a:off x="1785919" y="2214554"/>
                <a:ext cx="0" cy="1404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0" name="Straight Connector 789"/>
              <p:cNvCxnSpPr/>
              <p:nvPr/>
            </p:nvCxnSpPr>
            <p:spPr>
              <a:xfrm>
                <a:off x="579900" y="3626458"/>
                <a:ext cx="0" cy="54000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1" name="Straight Connector 790"/>
              <p:cNvCxnSpPr/>
              <p:nvPr/>
            </p:nvCxnSpPr>
            <p:spPr>
              <a:xfrm>
                <a:off x="575686" y="3080238"/>
                <a:ext cx="0" cy="54000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2" name="Straight Connector 791"/>
              <p:cNvCxnSpPr/>
              <p:nvPr/>
            </p:nvCxnSpPr>
            <p:spPr>
              <a:xfrm rot="16200000">
                <a:off x="1304114" y="3335086"/>
                <a:ext cx="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3" name="Straight Connector 792"/>
              <p:cNvCxnSpPr/>
              <p:nvPr/>
            </p:nvCxnSpPr>
            <p:spPr>
              <a:xfrm rot="16200000">
                <a:off x="1299900" y="2477831"/>
                <a:ext cx="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4" name="Straight Connector 793"/>
              <p:cNvCxnSpPr/>
              <p:nvPr/>
            </p:nvCxnSpPr>
            <p:spPr>
              <a:xfrm rot="10800000">
                <a:off x="579901" y="3083971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5" name="Straight Connector 794"/>
              <p:cNvCxnSpPr/>
              <p:nvPr/>
            </p:nvCxnSpPr>
            <p:spPr>
              <a:xfrm rot="10800000">
                <a:off x="2012874" y="3077173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6" name="Straight Connector 795"/>
              <p:cNvCxnSpPr/>
              <p:nvPr/>
            </p:nvCxnSpPr>
            <p:spPr>
              <a:xfrm>
                <a:off x="865893" y="2357430"/>
                <a:ext cx="285753" cy="6722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1" name="Straight Connector 97"/>
              <p:cNvCxnSpPr/>
              <p:nvPr/>
            </p:nvCxnSpPr>
            <p:spPr>
              <a:xfrm flipV="1">
                <a:off x="857224" y="2789714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2" name="Straight Connector 801"/>
              <p:cNvCxnSpPr/>
              <p:nvPr/>
            </p:nvCxnSpPr>
            <p:spPr>
              <a:xfrm>
                <a:off x="864022" y="4310247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3" name="Straight Connector 802"/>
              <p:cNvCxnSpPr/>
              <p:nvPr/>
            </p:nvCxnSpPr>
            <p:spPr>
              <a:xfrm>
                <a:off x="581229" y="416441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4" name="Straight Connector 803"/>
              <p:cNvCxnSpPr/>
              <p:nvPr/>
            </p:nvCxnSpPr>
            <p:spPr>
              <a:xfrm flipV="1">
                <a:off x="577390" y="2932590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5" name="Straight Connector 804"/>
              <p:cNvCxnSpPr/>
              <p:nvPr/>
            </p:nvCxnSpPr>
            <p:spPr>
              <a:xfrm flipH="1">
                <a:off x="1461653" y="429659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7" name="Straight Connector 806"/>
              <p:cNvCxnSpPr/>
              <p:nvPr/>
            </p:nvCxnSpPr>
            <p:spPr>
              <a:xfrm flipH="1" flipV="1">
                <a:off x="1462718" y="280319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8" name="Straight Connector 807"/>
              <p:cNvCxnSpPr/>
              <p:nvPr/>
            </p:nvCxnSpPr>
            <p:spPr>
              <a:xfrm flipH="1">
                <a:off x="1731475" y="4160514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9" name="Straight Connector 808"/>
              <p:cNvCxnSpPr/>
              <p:nvPr/>
            </p:nvCxnSpPr>
            <p:spPr>
              <a:xfrm flipH="1" flipV="1">
                <a:off x="1728076" y="2932472"/>
                <a:ext cx="286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0" name="Straight Connector 809"/>
              <p:cNvCxnSpPr/>
              <p:nvPr/>
            </p:nvCxnSpPr>
            <p:spPr>
              <a:xfrm flipV="1">
                <a:off x="1440453" y="2353522"/>
                <a:ext cx="352188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4" name="Straight Connector 110"/>
              <p:cNvCxnSpPr/>
              <p:nvPr/>
            </p:nvCxnSpPr>
            <p:spPr>
              <a:xfrm flipH="1" flipV="1">
                <a:off x="1441547" y="4817586"/>
                <a:ext cx="352188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5" name="Straight Connector 814"/>
              <p:cNvCxnSpPr/>
              <p:nvPr/>
            </p:nvCxnSpPr>
            <p:spPr>
              <a:xfrm flipH="1">
                <a:off x="868949" y="4821494"/>
                <a:ext cx="285753" cy="6722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6" name="Straight Connector 815"/>
              <p:cNvCxnSpPr/>
              <p:nvPr/>
            </p:nvCxnSpPr>
            <p:spPr>
              <a:xfrm rot="10800000">
                <a:off x="1150792" y="243143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7" name="Straight Connector 816"/>
              <p:cNvCxnSpPr/>
              <p:nvPr/>
            </p:nvCxnSpPr>
            <p:spPr>
              <a:xfrm rot="10800000">
                <a:off x="1456086" y="2440592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8" name="Straight Connector 817"/>
              <p:cNvCxnSpPr/>
              <p:nvPr/>
            </p:nvCxnSpPr>
            <p:spPr>
              <a:xfrm rot="10800000">
                <a:off x="1151885" y="444733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9" name="Straight Connector 818"/>
              <p:cNvCxnSpPr/>
              <p:nvPr/>
            </p:nvCxnSpPr>
            <p:spPr>
              <a:xfrm rot="10800000">
                <a:off x="1457179" y="4456488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2" name="Group 193"/>
            <p:cNvGrpSpPr/>
            <p:nvPr/>
          </p:nvGrpSpPr>
          <p:grpSpPr>
            <a:xfrm>
              <a:off x="3067249" y="3367289"/>
              <a:ext cx="2895717" cy="655620"/>
              <a:chOff x="3044810" y="3640312"/>
              <a:chExt cx="2895717" cy="655620"/>
            </a:xfrm>
          </p:grpSpPr>
          <p:cxnSp>
            <p:nvCxnSpPr>
              <p:cNvPr id="754" name="Straight Connector 753"/>
              <p:cNvCxnSpPr/>
              <p:nvPr/>
            </p:nvCxnSpPr>
            <p:spPr>
              <a:xfrm flipH="1">
                <a:off x="3139131" y="3971932"/>
                <a:ext cx="468000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8" name="Straight Connector 123"/>
              <p:cNvCxnSpPr/>
              <p:nvPr/>
            </p:nvCxnSpPr>
            <p:spPr>
              <a:xfrm>
                <a:off x="5392817" y="3647932"/>
                <a:ext cx="0" cy="64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1" name="Straight Connector 760"/>
              <p:cNvCxnSpPr/>
              <p:nvPr/>
            </p:nvCxnSpPr>
            <p:spPr>
              <a:xfrm>
                <a:off x="3612922" y="3640312"/>
                <a:ext cx="0" cy="648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3" name="Straight Connector 762"/>
              <p:cNvCxnSpPr/>
              <p:nvPr/>
            </p:nvCxnSpPr>
            <p:spPr>
              <a:xfrm flipV="1">
                <a:off x="3139131" y="375937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Straight Connector 765"/>
              <p:cNvCxnSpPr/>
              <p:nvPr/>
            </p:nvCxnSpPr>
            <p:spPr>
              <a:xfrm flipV="1">
                <a:off x="5851141" y="375937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7" name="Straight Connector 766"/>
              <p:cNvCxnSpPr/>
              <p:nvPr/>
            </p:nvCxnSpPr>
            <p:spPr>
              <a:xfrm flipV="1">
                <a:off x="5851141" y="397193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0" name="Straight Connector 769"/>
              <p:cNvCxnSpPr/>
              <p:nvPr/>
            </p:nvCxnSpPr>
            <p:spPr>
              <a:xfrm flipV="1">
                <a:off x="3137770" y="3971932"/>
                <a:ext cx="0" cy="21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1" name="Straight Connector 770"/>
              <p:cNvCxnSpPr/>
              <p:nvPr/>
            </p:nvCxnSpPr>
            <p:spPr>
              <a:xfrm flipV="1">
                <a:off x="3046993" y="3831380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Straight Connector 771"/>
              <p:cNvCxnSpPr/>
              <p:nvPr/>
            </p:nvCxnSpPr>
            <p:spPr>
              <a:xfrm flipV="1">
                <a:off x="3046993" y="3971932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Straight Connector 772"/>
              <p:cNvCxnSpPr/>
              <p:nvPr/>
            </p:nvCxnSpPr>
            <p:spPr>
              <a:xfrm flipV="1">
                <a:off x="3044810" y="3759372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" name="Straight Connector 773"/>
              <p:cNvCxnSpPr/>
              <p:nvPr/>
            </p:nvCxnSpPr>
            <p:spPr>
              <a:xfrm>
                <a:off x="3045601" y="4106333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" name="Straight Connector 774"/>
              <p:cNvCxnSpPr/>
              <p:nvPr/>
            </p:nvCxnSpPr>
            <p:spPr>
              <a:xfrm flipH="1" flipV="1">
                <a:off x="5938344" y="3831380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6" name="Straight Connector 775"/>
              <p:cNvCxnSpPr/>
              <p:nvPr/>
            </p:nvCxnSpPr>
            <p:spPr>
              <a:xfrm flipH="1" flipV="1">
                <a:off x="5938344" y="3971932"/>
                <a:ext cx="0" cy="144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7" name="Straight Connector 776"/>
              <p:cNvCxnSpPr/>
              <p:nvPr/>
            </p:nvCxnSpPr>
            <p:spPr>
              <a:xfrm flipH="1" flipV="1">
                <a:off x="5853227" y="3759372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8" name="Straight Connector 777"/>
              <p:cNvCxnSpPr/>
              <p:nvPr/>
            </p:nvCxnSpPr>
            <p:spPr>
              <a:xfrm flipH="1">
                <a:off x="5852436" y="4112727"/>
                <a:ext cx="87300" cy="7200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9" name="Oval 778"/>
              <p:cNvSpPr/>
              <p:nvPr/>
            </p:nvSpPr>
            <p:spPr>
              <a:xfrm>
                <a:off x="4385320" y="3863545"/>
                <a:ext cx="216000" cy="216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739" name="Group 52"/>
            <p:cNvGrpSpPr/>
            <p:nvPr/>
          </p:nvGrpSpPr>
          <p:grpSpPr>
            <a:xfrm>
              <a:off x="3644907" y="3162704"/>
              <a:ext cx="766759" cy="1090305"/>
              <a:chOff x="3136900" y="1646286"/>
              <a:chExt cx="766758" cy="1090306"/>
            </a:xfrm>
          </p:grpSpPr>
          <p:cxnSp>
            <p:nvCxnSpPr>
              <p:cNvPr id="751" name="Straight Connector 750"/>
              <p:cNvCxnSpPr/>
              <p:nvPr/>
            </p:nvCxnSpPr>
            <p:spPr>
              <a:xfrm rot="16200000" flipV="1">
                <a:off x="3516840" y="2111057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2" name="Straight Connector 741"/>
              <p:cNvCxnSpPr/>
              <p:nvPr/>
            </p:nvCxnSpPr>
            <p:spPr>
              <a:xfrm rot="16200000">
                <a:off x="3471658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4" name="Straight Connector 743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5" name="Straight Connector 744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Connector 745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" name="Straight Connector 746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Connector 747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9" name="Straight Connector 748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0" name="Straight Connector 749"/>
              <p:cNvCxnSpPr/>
              <p:nvPr/>
            </p:nvCxnSpPr>
            <p:spPr>
              <a:xfrm rot="16200000" flipV="1">
                <a:off x="3521243" y="1478971"/>
                <a:ext cx="0" cy="756002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6" name="Group 53"/>
            <p:cNvGrpSpPr/>
            <p:nvPr/>
          </p:nvGrpSpPr>
          <p:grpSpPr>
            <a:xfrm flipH="1">
              <a:off x="4440156" y="3162704"/>
              <a:ext cx="973000" cy="1090305"/>
              <a:chOff x="3136900" y="1646286"/>
              <a:chExt cx="973000" cy="1090306"/>
            </a:xfrm>
          </p:grpSpPr>
          <p:cxnSp>
            <p:nvCxnSpPr>
              <p:cNvPr id="729" name="Straight Connector 728"/>
              <p:cNvCxnSpPr/>
              <p:nvPr/>
            </p:nvCxnSpPr>
            <p:spPr>
              <a:xfrm rot="16200000">
                <a:off x="3458383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3" name="Straight Connector 732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4" name="Straight Connector 733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5" name="Straight Connector 734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6" name="Straight Connector 735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7" name="Straight Connector 736"/>
              <p:cNvCxnSpPr/>
              <p:nvPr/>
            </p:nvCxnSpPr>
            <p:spPr>
              <a:xfrm rot="16200000" flipV="1">
                <a:off x="3626570" y="1373642"/>
                <a:ext cx="0" cy="96666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8" name="Straight Connector 737"/>
              <p:cNvCxnSpPr/>
              <p:nvPr/>
            </p:nvCxnSpPr>
            <p:spPr>
              <a:xfrm rot="16200000" flipV="1">
                <a:off x="3622170" y="1999555"/>
                <a:ext cx="0" cy="96666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8" name="Group 197"/>
            <p:cNvGrpSpPr/>
            <p:nvPr/>
          </p:nvGrpSpPr>
          <p:grpSpPr>
            <a:xfrm>
              <a:off x="2060561" y="2214555"/>
              <a:ext cx="4947025" cy="2916000"/>
              <a:chOff x="622550" y="2252125"/>
              <a:chExt cx="4947025" cy="2916000"/>
            </a:xfrm>
          </p:grpSpPr>
          <p:cxnSp>
            <p:nvCxnSpPr>
              <p:cNvPr id="725" name="Straight Connector 724"/>
              <p:cNvCxnSpPr/>
              <p:nvPr/>
            </p:nvCxnSpPr>
            <p:spPr>
              <a:xfrm rot="16200000">
                <a:off x="1631508" y="3710125"/>
                <a:ext cx="2916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>
                <a:off x="622550" y="3730952"/>
                <a:ext cx="494702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 flipV="1">
                <a:off x="934175" y="2877256"/>
                <a:ext cx="0" cy="86399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>
                <a:off x="1368394" y="2445255"/>
                <a:ext cx="344275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>
                <a:stCxn id="655" idx="0"/>
              </p:cNvCxnSpPr>
              <p:nvPr/>
            </p:nvCxnSpPr>
            <p:spPr>
              <a:xfrm flipV="1">
                <a:off x="1362637" y="5053297"/>
                <a:ext cx="3441236" cy="12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flipV="1">
                <a:off x="2203118" y="2445255"/>
                <a:ext cx="0" cy="12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 flipV="1">
                <a:off x="2203118" y="3757297"/>
                <a:ext cx="0" cy="12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flipV="1">
                <a:off x="3979411" y="2445255"/>
                <a:ext cx="0" cy="12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 flipV="1">
                <a:off x="3979411" y="3757297"/>
                <a:ext cx="0" cy="12960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2" name="Arc 651"/>
              <p:cNvSpPr/>
              <p:nvPr/>
            </p:nvSpPr>
            <p:spPr>
              <a:xfrm>
                <a:off x="4378597" y="2445256"/>
                <a:ext cx="864000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53" name="Arc 652"/>
              <p:cNvSpPr/>
              <p:nvPr/>
            </p:nvSpPr>
            <p:spPr>
              <a:xfrm flipH="1">
                <a:off x="930637" y="2448993"/>
                <a:ext cx="864000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54" name="Arc 653"/>
              <p:cNvSpPr/>
              <p:nvPr/>
            </p:nvSpPr>
            <p:spPr>
              <a:xfrm flipV="1">
                <a:off x="4376968" y="4183207"/>
                <a:ext cx="864000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55" name="Arc 654"/>
              <p:cNvSpPr/>
              <p:nvPr/>
            </p:nvSpPr>
            <p:spPr>
              <a:xfrm flipH="1" flipV="1">
                <a:off x="930637" y="4190595"/>
                <a:ext cx="864000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656" name="Straight Connector 655"/>
              <p:cNvCxnSpPr/>
              <p:nvPr/>
            </p:nvCxnSpPr>
            <p:spPr>
              <a:xfrm flipV="1">
                <a:off x="5242597" y="2877257"/>
                <a:ext cx="0" cy="8880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Straight Connector 656"/>
              <p:cNvCxnSpPr/>
              <p:nvPr/>
            </p:nvCxnSpPr>
            <p:spPr>
              <a:xfrm flipV="1">
                <a:off x="5242923" y="3754703"/>
                <a:ext cx="0" cy="8746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/>
              <p:cNvCxnSpPr/>
              <p:nvPr/>
            </p:nvCxnSpPr>
            <p:spPr>
              <a:xfrm flipV="1">
                <a:off x="934175" y="3765318"/>
                <a:ext cx="0" cy="86399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9" name="Oval 658"/>
              <p:cNvSpPr/>
              <p:nvPr/>
            </p:nvSpPr>
            <p:spPr>
              <a:xfrm>
                <a:off x="1153672" y="2669003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60" name="Oval 659"/>
              <p:cNvSpPr/>
              <p:nvPr/>
            </p:nvSpPr>
            <p:spPr>
              <a:xfrm>
                <a:off x="1153672" y="4408743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61" name="Oval 660"/>
              <p:cNvSpPr/>
              <p:nvPr/>
            </p:nvSpPr>
            <p:spPr>
              <a:xfrm>
                <a:off x="4582469" y="4408743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62" name="Oval 661"/>
              <p:cNvSpPr/>
              <p:nvPr/>
            </p:nvSpPr>
            <p:spPr>
              <a:xfrm>
                <a:off x="4582469" y="2673319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721" name="Straight Connector 720"/>
              <p:cNvCxnSpPr/>
              <p:nvPr/>
            </p:nvCxnSpPr>
            <p:spPr>
              <a:xfrm flipV="1">
                <a:off x="1052071" y="2877256"/>
                <a:ext cx="640965" cy="774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Straight Connector 721"/>
              <p:cNvCxnSpPr/>
              <p:nvPr/>
            </p:nvCxnSpPr>
            <p:spPr>
              <a:xfrm flipV="1">
                <a:off x="4482999" y="2877256"/>
                <a:ext cx="640965" cy="774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Connector 722"/>
              <p:cNvCxnSpPr/>
              <p:nvPr/>
            </p:nvCxnSpPr>
            <p:spPr>
              <a:xfrm flipV="1">
                <a:off x="1052071" y="4613646"/>
                <a:ext cx="640965" cy="774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Straight Connector 723"/>
              <p:cNvCxnSpPr/>
              <p:nvPr/>
            </p:nvCxnSpPr>
            <p:spPr>
              <a:xfrm flipV="1">
                <a:off x="4482330" y="4613646"/>
                <a:ext cx="640965" cy="774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9" name="Group 235"/>
            <p:cNvGrpSpPr/>
            <p:nvPr/>
          </p:nvGrpSpPr>
          <p:grpSpPr>
            <a:xfrm rot="10800000">
              <a:off x="5391040" y="2337974"/>
              <a:ext cx="1302176" cy="2810304"/>
              <a:chOff x="753330" y="480674"/>
              <a:chExt cx="1302176" cy="2810304"/>
            </a:xfrm>
          </p:grpSpPr>
          <p:cxnSp>
            <p:nvCxnSpPr>
              <p:cNvPr id="465" name="Straight Connector 464"/>
              <p:cNvCxnSpPr/>
              <p:nvPr/>
            </p:nvCxnSpPr>
            <p:spPr>
              <a:xfrm flipV="1">
                <a:off x="2042166" y="480674"/>
                <a:ext cx="0" cy="232712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/>
            </p:nvCxnSpPr>
            <p:spPr>
              <a:xfrm>
                <a:off x="782876" y="621660"/>
                <a:ext cx="1260000" cy="1588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9" name="Arc 468"/>
              <p:cNvSpPr>
                <a:spLocks noChangeAspect="1"/>
              </p:cNvSpPr>
              <p:nvPr/>
            </p:nvSpPr>
            <p:spPr>
              <a:xfrm flipH="1">
                <a:off x="769436" y="621659"/>
                <a:ext cx="864000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1" name="Straight Connector 470"/>
              <p:cNvCxnSpPr/>
              <p:nvPr/>
            </p:nvCxnSpPr>
            <p:spPr>
              <a:xfrm rot="10800000">
                <a:off x="1204475" y="608702"/>
                <a:ext cx="0" cy="86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2" name="Arc 471"/>
              <p:cNvSpPr>
                <a:spLocks noChangeAspect="1"/>
              </p:cNvSpPr>
              <p:nvPr/>
            </p:nvSpPr>
            <p:spPr>
              <a:xfrm flipH="1" flipV="1">
                <a:off x="753330" y="2357431"/>
                <a:ext cx="864000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4" name="Straight Connector 473"/>
              <p:cNvCxnSpPr/>
              <p:nvPr/>
            </p:nvCxnSpPr>
            <p:spPr>
              <a:xfrm rot="10800000">
                <a:off x="1209047" y="2426978"/>
                <a:ext cx="0" cy="86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5" name="Straight Connector 474"/>
              <p:cNvCxnSpPr/>
              <p:nvPr/>
            </p:nvCxnSpPr>
            <p:spPr>
              <a:xfrm>
                <a:off x="753330" y="1055455"/>
                <a:ext cx="0" cy="172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7" name="Oval 476"/>
              <p:cNvSpPr>
                <a:spLocks noChangeAspect="1"/>
              </p:cNvSpPr>
              <p:nvPr/>
            </p:nvSpPr>
            <p:spPr>
              <a:xfrm>
                <a:off x="992199" y="830808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Oval 477"/>
              <p:cNvSpPr>
                <a:spLocks noChangeAspect="1"/>
              </p:cNvSpPr>
              <p:nvPr/>
            </p:nvSpPr>
            <p:spPr>
              <a:xfrm>
                <a:off x="997416" y="2564016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0" name="Straight Connector 479"/>
              <p:cNvCxnSpPr/>
              <p:nvPr/>
            </p:nvCxnSpPr>
            <p:spPr>
              <a:xfrm rot="10800000">
                <a:off x="799503" y="2126430"/>
                <a:ext cx="79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1" name="Straight Connector 480"/>
              <p:cNvCxnSpPr/>
              <p:nvPr/>
            </p:nvCxnSpPr>
            <p:spPr>
              <a:xfrm rot="10800000">
                <a:off x="799503" y="1764668"/>
                <a:ext cx="79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2" name="Straight Connector 481"/>
              <p:cNvCxnSpPr/>
              <p:nvPr/>
            </p:nvCxnSpPr>
            <p:spPr>
              <a:xfrm flipV="1">
                <a:off x="1585320" y="1024962"/>
                <a:ext cx="0" cy="180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3" name="Straight Connector 482"/>
              <p:cNvCxnSpPr/>
              <p:nvPr/>
            </p:nvCxnSpPr>
            <p:spPr>
              <a:xfrm rot="10800000" flipV="1">
                <a:off x="1585321" y="2521503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4" name="Straight Connector 483"/>
              <p:cNvCxnSpPr/>
              <p:nvPr/>
            </p:nvCxnSpPr>
            <p:spPr>
              <a:xfrm rot="10800000" flipV="1">
                <a:off x="1587506" y="13360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5" name="Straight Connector 484"/>
              <p:cNvCxnSpPr/>
              <p:nvPr/>
            </p:nvCxnSpPr>
            <p:spPr>
              <a:xfrm rot="16200000" flipV="1">
                <a:off x="1443037" y="1920916"/>
                <a:ext cx="118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6" name="Straight Connector 485"/>
              <p:cNvCxnSpPr/>
              <p:nvPr/>
            </p:nvCxnSpPr>
            <p:spPr>
              <a:xfrm rot="5400000">
                <a:off x="1809593" y="1928661"/>
                <a:ext cx="0" cy="46800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7" name="Straight Connector 486"/>
              <p:cNvCxnSpPr/>
              <p:nvPr/>
            </p:nvCxnSpPr>
            <p:spPr>
              <a:xfrm rot="5400000">
                <a:off x="1811170" y="1475267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8" name="Straight Connector 487"/>
              <p:cNvCxnSpPr/>
              <p:nvPr/>
            </p:nvCxnSpPr>
            <p:spPr>
              <a:xfrm rot="10800000">
                <a:off x="1206620" y="621660"/>
                <a:ext cx="82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/>
              <p:cNvCxnSpPr/>
              <p:nvPr/>
            </p:nvCxnSpPr>
            <p:spPr>
              <a:xfrm rot="10800000">
                <a:off x="1210877" y="3225008"/>
                <a:ext cx="82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/>
              <p:cNvCxnSpPr/>
              <p:nvPr/>
            </p:nvCxnSpPr>
            <p:spPr>
              <a:xfrm rot="16200000">
                <a:off x="1689552" y="2881174"/>
                <a:ext cx="69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/>
              <p:cNvCxnSpPr/>
              <p:nvPr/>
            </p:nvCxnSpPr>
            <p:spPr>
              <a:xfrm rot="16200000">
                <a:off x="1689552" y="979392"/>
                <a:ext cx="69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/>
              <p:cNvCxnSpPr/>
              <p:nvPr/>
            </p:nvCxnSpPr>
            <p:spPr>
              <a:xfrm rot="16200000">
                <a:off x="1528561" y="2881174"/>
                <a:ext cx="69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/>
              <p:cNvCxnSpPr/>
              <p:nvPr/>
            </p:nvCxnSpPr>
            <p:spPr>
              <a:xfrm rot="16200000">
                <a:off x="1528561" y="979392"/>
                <a:ext cx="69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Straight Connector 625"/>
              <p:cNvCxnSpPr/>
              <p:nvPr/>
            </p:nvCxnSpPr>
            <p:spPr>
              <a:xfrm rot="16200000">
                <a:off x="1280549" y="1911993"/>
                <a:ext cx="118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1" name="Arc 640"/>
              <p:cNvSpPr>
                <a:spLocks noChangeAspect="1"/>
              </p:cNvSpPr>
              <p:nvPr/>
            </p:nvSpPr>
            <p:spPr>
              <a:xfrm flipV="1">
                <a:off x="1406866" y="2734288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Arc 641"/>
              <p:cNvSpPr>
                <a:spLocks noChangeAspect="1"/>
              </p:cNvSpPr>
              <p:nvPr/>
            </p:nvSpPr>
            <p:spPr>
              <a:xfrm>
                <a:off x="1406866" y="93533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3" name="Straight Connector 642"/>
              <p:cNvCxnSpPr/>
              <p:nvPr/>
            </p:nvCxnSpPr>
            <p:spPr>
              <a:xfrm flipV="1">
                <a:off x="783909" y="480674"/>
                <a:ext cx="0" cy="232712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0" name="Group 236"/>
            <p:cNvGrpSpPr/>
            <p:nvPr/>
          </p:nvGrpSpPr>
          <p:grpSpPr>
            <a:xfrm>
              <a:off x="2368556" y="2275966"/>
              <a:ext cx="1285948" cy="2810304"/>
              <a:chOff x="769558" y="480674"/>
              <a:chExt cx="1285948" cy="2810304"/>
            </a:xfrm>
          </p:grpSpPr>
          <p:cxnSp>
            <p:nvCxnSpPr>
              <p:cNvPr id="431" name="Straight Connector 430"/>
              <p:cNvCxnSpPr/>
              <p:nvPr/>
            </p:nvCxnSpPr>
            <p:spPr>
              <a:xfrm flipV="1">
                <a:off x="2042166" y="480674"/>
                <a:ext cx="0" cy="232712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>
                <a:off x="787778" y="3219258"/>
                <a:ext cx="1260000" cy="1588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5" name="Arc 434"/>
              <p:cNvSpPr>
                <a:spLocks noChangeAspect="1"/>
              </p:cNvSpPr>
              <p:nvPr/>
            </p:nvSpPr>
            <p:spPr>
              <a:xfrm flipH="1">
                <a:off x="785663" y="605432"/>
                <a:ext cx="863999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10800000">
                <a:off x="1204475" y="608702"/>
                <a:ext cx="0" cy="86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8" name="Arc 437"/>
              <p:cNvSpPr>
                <a:spLocks noChangeAspect="1"/>
              </p:cNvSpPr>
              <p:nvPr/>
            </p:nvSpPr>
            <p:spPr>
              <a:xfrm flipH="1" flipV="1">
                <a:off x="769558" y="2357431"/>
                <a:ext cx="864000" cy="864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0" name="Straight Connector 439"/>
              <p:cNvCxnSpPr/>
              <p:nvPr/>
            </p:nvCxnSpPr>
            <p:spPr>
              <a:xfrm rot="10800000">
                <a:off x="1209047" y="2426978"/>
                <a:ext cx="0" cy="86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3" name="Straight Connector 442"/>
              <p:cNvCxnSpPr/>
              <p:nvPr/>
            </p:nvCxnSpPr>
            <p:spPr>
              <a:xfrm>
                <a:off x="769558" y="1055455"/>
                <a:ext cx="0" cy="172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4" name="Oval 443"/>
              <p:cNvSpPr>
                <a:spLocks noChangeAspect="1"/>
              </p:cNvSpPr>
              <p:nvPr/>
            </p:nvSpPr>
            <p:spPr>
              <a:xfrm>
                <a:off x="992199" y="830808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5" name="Oval 444"/>
              <p:cNvSpPr>
                <a:spLocks noChangeAspect="1"/>
              </p:cNvSpPr>
              <p:nvPr/>
            </p:nvSpPr>
            <p:spPr>
              <a:xfrm>
                <a:off x="997416" y="2564016"/>
                <a:ext cx="432000" cy="43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7" name="Straight Connector 446"/>
              <p:cNvCxnSpPr/>
              <p:nvPr/>
            </p:nvCxnSpPr>
            <p:spPr>
              <a:xfrm rot="10800000">
                <a:off x="799503" y="2126430"/>
                <a:ext cx="79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/>
              <p:cNvCxnSpPr/>
              <p:nvPr/>
            </p:nvCxnSpPr>
            <p:spPr>
              <a:xfrm rot="10800000">
                <a:off x="799503" y="1764668"/>
                <a:ext cx="79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Straight Connector 448"/>
              <p:cNvCxnSpPr/>
              <p:nvPr/>
            </p:nvCxnSpPr>
            <p:spPr>
              <a:xfrm flipV="1">
                <a:off x="1585320" y="1024962"/>
                <a:ext cx="0" cy="180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10800000" flipV="1">
                <a:off x="1585321" y="2521503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10800000" flipV="1">
                <a:off x="1587506" y="13360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V="1">
                <a:off x="1443037" y="1920916"/>
                <a:ext cx="118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452"/>
              <p:cNvCxnSpPr/>
              <p:nvPr/>
            </p:nvCxnSpPr>
            <p:spPr>
              <a:xfrm rot="5400000">
                <a:off x="1809593" y="1903970"/>
                <a:ext cx="0" cy="46800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4" name="Straight Connector 453"/>
              <p:cNvCxnSpPr/>
              <p:nvPr/>
            </p:nvCxnSpPr>
            <p:spPr>
              <a:xfrm rot="5400000">
                <a:off x="1811170" y="1450576"/>
                <a:ext cx="0" cy="46800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5" name="Straight Connector 454"/>
              <p:cNvCxnSpPr/>
              <p:nvPr/>
            </p:nvCxnSpPr>
            <p:spPr>
              <a:xfrm rot="10800000">
                <a:off x="1206620" y="621660"/>
                <a:ext cx="82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10800000">
                <a:off x="1210878" y="3208780"/>
                <a:ext cx="82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16200000">
                <a:off x="1689551" y="2881174"/>
                <a:ext cx="69479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>
                <a:off x="1689552" y="979392"/>
                <a:ext cx="69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/>
              <p:nvPr/>
            </p:nvCxnSpPr>
            <p:spPr>
              <a:xfrm rot="16200000">
                <a:off x="1528561" y="2881174"/>
                <a:ext cx="69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0" name="Straight Connector 459"/>
              <p:cNvCxnSpPr/>
              <p:nvPr/>
            </p:nvCxnSpPr>
            <p:spPr>
              <a:xfrm rot="16200000">
                <a:off x="1528561" y="979392"/>
                <a:ext cx="69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1" name="Straight Connector 460"/>
              <p:cNvCxnSpPr/>
              <p:nvPr/>
            </p:nvCxnSpPr>
            <p:spPr>
              <a:xfrm rot="16200000">
                <a:off x="1280549" y="1911993"/>
                <a:ext cx="118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2" name="Arc 461"/>
              <p:cNvSpPr>
                <a:spLocks noChangeAspect="1"/>
              </p:cNvSpPr>
              <p:nvPr/>
            </p:nvSpPr>
            <p:spPr>
              <a:xfrm flipV="1">
                <a:off x="1406866" y="2734288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Arc 462"/>
              <p:cNvSpPr>
                <a:spLocks noChangeAspect="1"/>
              </p:cNvSpPr>
              <p:nvPr/>
            </p:nvSpPr>
            <p:spPr>
              <a:xfrm>
                <a:off x="1406866" y="93533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33" name="Group 832"/>
          <p:cNvGrpSpPr/>
          <p:nvPr/>
        </p:nvGrpSpPr>
        <p:grpSpPr>
          <a:xfrm>
            <a:off x="4071454" y="4410699"/>
            <a:ext cx="928694" cy="691718"/>
            <a:chOff x="4643438" y="3370445"/>
            <a:chExt cx="1500198" cy="1058687"/>
          </a:xfrm>
        </p:grpSpPr>
        <p:grpSp>
          <p:nvGrpSpPr>
            <p:cNvPr id="825" name="Group 824"/>
            <p:cNvGrpSpPr/>
            <p:nvPr/>
          </p:nvGrpSpPr>
          <p:grpSpPr>
            <a:xfrm>
              <a:off x="4643438" y="3643314"/>
              <a:ext cx="1000132" cy="785818"/>
              <a:chOff x="4643438" y="3643314"/>
              <a:chExt cx="1000132" cy="785818"/>
            </a:xfrm>
          </p:grpSpPr>
          <p:cxnSp>
            <p:nvCxnSpPr>
              <p:cNvPr id="822" name="Straight Arrow Connector 821"/>
              <p:cNvCxnSpPr/>
              <p:nvPr/>
            </p:nvCxnSpPr>
            <p:spPr>
              <a:xfrm>
                <a:off x="5143504" y="3643314"/>
                <a:ext cx="50006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4" name="Straight Connector 823"/>
              <p:cNvCxnSpPr/>
              <p:nvPr/>
            </p:nvCxnSpPr>
            <p:spPr>
              <a:xfrm rot="5400000" flipH="1" flipV="1">
                <a:off x="4500562" y="3786190"/>
                <a:ext cx="785818" cy="5000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2" name="Group 831"/>
            <p:cNvGrpSpPr/>
            <p:nvPr/>
          </p:nvGrpSpPr>
          <p:grpSpPr>
            <a:xfrm>
              <a:off x="5643570" y="3370445"/>
              <a:ext cx="500066" cy="528279"/>
              <a:chOff x="5715008" y="2400655"/>
              <a:chExt cx="500066" cy="528279"/>
            </a:xfrm>
          </p:grpSpPr>
          <p:sp>
            <p:nvSpPr>
              <p:cNvPr id="830" name="Oval 829"/>
              <p:cNvSpPr/>
              <p:nvPr/>
            </p:nvSpPr>
            <p:spPr>
              <a:xfrm>
                <a:off x="5715008" y="2428868"/>
                <a:ext cx="500066" cy="5000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1" name="TextBox 830"/>
              <p:cNvSpPr txBox="1"/>
              <p:nvPr/>
            </p:nvSpPr>
            <p:spPr>
              <a:xfrm>
                <a:off x="5734286" y="240065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</p:grpSp>
      </p:grpSp>
      <p:grpSp>
        <p:nvGrpSpPr>
          <p:cNvPr id="834" name="Group 833"/>
          <p:cNvGrpSpPr/>
          <p:nvPr/>
        </p:nvGrpSpPr>
        <p:grpSpPr>
          <a:xfrm>
            <a:off x="3224472" y="2724894"/>
            <a:ext cx="1143008" cy="734448"/>
            <a:chOff x="4643438" y="3398658"/>
            <a:chExt cx="1500198" cy="1030474"/>
          </a:xfrm>
        </p:grpSpPr>
        <p:grpSp>
          <p:nvGrpSpPr>
            <p:cNvPr id="835" name="Group 824"/>
            <p:cNvGrpSpPr/>
            <p:nvPr/>
          </p:nvGrpSpPr>
          <p:grpSpPr>
            <a:xfrm>
              <a:off x="4643438" y="3643314"/>
              <a:ext cx="1000132" cy="785818"/>
              <a:chOff x="4643438" y="3643314"/>
              <a:chExt cx="1000132" cy="785818"/>
            </a:xfrm>
          </p:grpSpPr>
          <p:cxnSp>
            <p:nvCxnSpPr>
              <p:cNvPr id="839" name="Straight Arrow Connector 838"/>
              <p:cNvCxnSpPr/>
              <p:nvPr/>
            </p:nvCxnSpPr>
            <p:spPr>
              <a:xfrm>
                <a:off x="5143504" y="3643314"/>
                <a:ext cx="50006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0" name="Straight Connector 839"/>
              <p:cNvCxnSpPr/>
              <p:nvPr/>
            </p:nvCxnSpPr>
            <p:spPr>
              <a:xfrm rot="5400000" flipH="1" flipV="1">
                <a:off x="4500562" y="3786190"/>
                <a:ext cx="785818" cy="5000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6" name="Group 831"/>
            <p:cNvGrpSpPr/>
            <p:nvPr/>
          </p:nvGrpSpPr>
          <p:grpSpPr>
            <a:xfrm>
              <a:off x="5643570" y="3398658"/>
              <a:ext cx="500066" cy="500066"/>
              <a:chOff x="5715008" y="2428868"/>
              <a:chExt cx="500066" cy="500066"/>
            </a:xfrm>
          </p:grpSpPr>
          <p:sp>
            <p:nvSpPr>
              <p:cNvPr id="837" name="Oval 836"/>
              <p:cNvSpPr/>
              <p:nvPr/>
            </p:nvSpPr>
            <p:spPr>
              <a:xfrm>
                <a:off x="5715008" y="2428868"/>
                <a:ext cx="500066" cy="5000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8" name="TextBox 837"/>
              <p:cNvSpPr txBox="1"/>
              <p:nvPr/>
            </p:nvSpPr>
            <p:spPr>
              <a:xfrm>
                <a:off x="5776814" y="243603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</p:grpSp>
      </p:grpSp>
      <p:grpSp>
        <p:nvGrpSpPr>
          <p:cNvPr id="841" name="Group 840"/>
          <p:cNvGrpSpPr/>
          <p:nvPr/>
        </p:nvGrpSpPr>
        <p:grpSpPr>
          <a:xfrm flipH="1">
            <a:off x="1142496" y="2689407"/>
            <a:ext cx="1214446" cy="749387"/>
            <a:chOff x="4643438" y="3392203"/>
            <a:chExt cx="1500198" cy="1036929"/>
          </a:xfrm>
        </p:grpSpPr>
        <p:grpSp>
          <p:nvGrpSpPr>
            <p:cNvPr id="842" name="Group 824"/>
            <p:cNvGrpSpPr/>
            <p:nvPr/>
          </p:nvGrpSpPr>
          <p:grpSpPr>
            <a:xfrm>
              <a:off x="4643438" y="3643314"/>
              <a:ext cx="1000132" cy="785818"/>
              <a:chOff x="4643438" y="3643314"/>
              <a:chExt cx="1000132" cy="785818"/>
            </a:xfrm>
          </p:grpSpPr>
          <p:cxnSp>
            <p:nvCxnSpPr>
              <p:cNvPr id="846" name="Straight Arrow Connector 845"/>
              <p:cNvCxnSpPr/>
              <p:nvPr/>
            </p:nvCxnSpPr>
            <p:spPr>
              <a:xfrm>
                <a:off x="5143504" y="3643314"/>
                <a:ext cx="50006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7" name="Straight Connector 846"/>
              <p:cNvCxnSpPr/>
              <p:nvPr/>
            </p:nvCxnSpPr>
            <p:spPr>
              <a:xfrm rot="5400000" flipH="1" flipV="1">
                <a:off x="4500562" y="3786190"/>
                <a:ext cx="785818" cy="5000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3" name="Group 831"/>
            <p:cNvGrpSpPr/>
            <p:nvPr/>
          </p:nvGrpSpPr>
          <p:grpSpPr>
            <a:xfrm>
              <a:off x="5643570" y="3392203"/>
              <a:ext cx="500066" cy="506521"/>
              <a:chOff x="5715008" y="2422413"/>
              <a:chExt cx="500066" cy="506521"/>
            </a:xfrm>
          </p:grpSpPr>
          <p:sp>
            <p:nvSpPr>
              <p:cNvPr id="844" name="Oval 843"/>
              <p:cNvSpPr/>
              <p:nvPr/>
            </p:nvSpPr>
            <p:spPr>
              <a:xfrm>
                <a:off x="5715008" y="2428868"/>
                <a:ext cx="500066" cy="5000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5" name="TextBox 844"/>
              <p:cNvSpPr txBox="1"/>
              <p:nvPr/>
            </p:nvSpPr>
            <p:spPr>
              <a:xfrm>
                <a:off x="5855342" y="242241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</p:grpSp>
      </p:grpSp>
      <p:grpSp>
        <p:nvGrpSpPr>
          <p:cNvPr id="848" name="Group 847"/>
          <p:cNvGrpSpPr/>
          <p:nvPr/>
        </p:nvGrpSpPr>
        <p:grpSpPr>
          <a:xfrm flipH="1">
            <a:off x="570992" y="2999892"/>
            <a:ext cx="1214446" cy="816160"/>
            <a:chOff x="4643438" y="3398658"/>
            <a:chExt cx="1500198" cy="1030474"/>
          </a:xfrm>
        </p:grpSpPr>
        <p:grpSp>
          <p:nvGrpSpPr>
            <p:cNvPr id="849" name="Group 824"/>
            <p:cNvGrpSpPr/>
            <p:nvPr/>
          </p:nvGrpSpPr>
          <p:grpSpPr>
            <a:xfrm>
              <a:off x="4643438" y="3643314"/>
              <a:ext cx="1000132" cy="785818"/>
              <a:chOff x="4643438" y="3643314"/>
              <a:chExt cx="1000132" cy="785818"/>
            </a:xfrm>
          </p:grpSpPr>
          <p:cxnSp>
            <p:nvCxnSpPr>
              <p:cNvPr id="853" name="Straight Arrow Connector 852"/>
              <p:cNvCxnSpPr/>
              <p:nvPr/>
            </p:nvCxnSpPr>
            <p:spPr>
              <a:xfrm>
                <a:off x="5143504" y="3643314"/>
                <a:ext cx="50006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853"/>
              <p:cNvCxnSpPr/>
              <p:nvPr/>
            </p:nvCxnSpPr>
            <p:spPr>
              <a:xfrm rot="5400000" flipH="1" flipV="1">
                <a:off x="4500562" y="3786190"/>
                <a:ext cx="785818" cy="5000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0" name="Group 831"/>
            <p:cNvGrpSpPr/>
            <p:nvPr/>
          </p:nvGrpSpPr>
          <p:grpSpPr>
            <a:xfrm>
              <a:off x="5643570" y="3398658"/>
              <a:ext cx="500066" cy="500066"/>
              <a:chOff x="5715008" y="2428868"/>
              <a:chExt cx="500066" cy="500066"/>
            </a:xfrm>
          </p:grpSpPr>
          <p:sp>
            <p:nvSpPr>
              <p:cNvPr id="851" name="Oval 850"/>
              <p:cNvSpPr/>
              <p:nvPr/>
            </p:nvSpPr>
            <p:spPr>
              <a:xfrm>
                <a:off x="5715008" y="2428868"/>
                <a:ext cx="500066" cy="5000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2" name="TextBox 851"/>
              <p:cNvSpPr txBox="1"/>
              <p:nvPr/>
            </p:nvSpPr>
            <p:spPr>
              <a:xfrm>
                <a:off x="5817268" y="247927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</p:grpSp>
      </p:grpSp>
      <p:grpSp>
        <p:nvGrpSpPr>
          <p:cNvPr id="855" name="Group 854"/>
          <p:cNvGrpSpPr/>
          <p:nvPr/>
        </p:nvGrpSpPr>
        <p:grpSpPr>
          <a:xfrm flipH="1">
            <a:off x="357158" y="4500570"/>
            <a:ext cx="1000132" cy="816160"/>
            <a:chOff x="4643438" y="3398658"/>
            <a:chExt cx="1500198" cy="1030474"/>
          </a:xfrm>
        </p:grpSpPr>
        <p:grpSp>
          <p:nvGrpSpPr>
            <p:cNvPr id="856" name="Group 824"/>
            <p:cNvGrpSpPr/>
            <p:nvPr/>
          </p:nvGrpSpPr>
          <p:grpSpPr>
            <a:xfrm>
              <a:off x="4643438" y="3643314"/>
              <a:ext cx="1000132" cy="785818"/>
              <a:chOff x="4643438" y="3643314"/>
              <a:chExt cx="1000132" cy="785818"/>
            </a:xfrm>
          </p:grpSpPr>
          <p:cxnSp>
            <p:nvCxnSpPr>
              <p:cNvPr id="860" name="Straight Arrow Connector 859"/>
              <p:cNvCxnSpPr/>
              <p:nvPr/>
            </p:nvCxnSpPr>
            <p:spPr>
              <a:xfrm>
                <a:off x="5143504" y="3643314"/>
                <a:ext cx="50006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1" name="Straight Connector 860"/>
              <p:cNvCxnSpPr/>
              <p:nvPr/>
            </p:nvCxnSpPr>
            <p:spPr>
              <a:xfrm rot="5400000" flipH="1" flipV="1">
                <a:off x="4500562" y="3786190"/>
                <a:ext cx="785818" cy="5000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7" name="Group 831"/>
            <p:cNvGrpSpPr/>
            <p:nvPr/>
          </p:nvGrpSpPr>
          <p:grpSpPr>
            <a:xfrm>
              <a:off x="5643570" y="3398658"/>
              <a:ext cx="500066" cy="500066"/>
              <a:chOff x="5715008" y="2428868"/>
              <a:chExt cx="500066" cy="500066"/>
            </a:xfrm>
          </p:grpSpPr>
          <p:sp>
            <p:nvSpPr>
              <p:cNvPr id="858" name="Oval 857"/>
              <p:cNvSpPr/>
              <p:nvPr/>
            </p:nvSpPr>
            <p:spPr>
              <a:xfrm>
                <a:off x="5715008" y="2428868"/>
                <a:ext cx="500066" cy="5000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9" name="TextBox 858"/>
              <p:cNvSpPr txBox="1"/>
              <p:nvPr/>
            </p:nvSpPr>
            <p:spPr>
              <a:xfrm>
                <a:off x="5873045" y="244018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</p:grpSp>
      </p:grpSp>
      <p:graphicFrame>
        <p:nvGraphicFramePr>
          <p:cNvPr id="862" name="Table 861"/>
          <p:cNvGraphicFramePr>
            <a:graphicFrameLocks noGrp="1"/>
          </p:cNvGraphicFramePr>
          <p:nvPr/>
        </p:nvGraphicFramePr>
        <p:xfrm>
          <a:off x="4714876" y="1946337"/>
          <a:ext cx="40005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10"/>
                <a:gridCol w="1333510"/>
                <a:gridCol w="133351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NOS.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63" name="Table 862"/>
          <p:cNvGraphicFramePr>
            <a:graphicFrameLocks noGrp="1"/>
          </p:cNvGraphicFramePr>
          <p:nvPr/>
        </p:nvGraphicFramePr>
        <p:xfrm>
          <a:off x="4714876" y="2313801"/>
          <a:ext cx="40005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10"/>
                <a:gridCol w="1333510"/>
                <a:gridCol w="133351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64" name="Table 863"/>
          <p:cNvGraphicFramePr>
            <a:graphicFrameLocks noGrp="1"/>
          </p:cNvGraphicFramePr>
          <p:nvPr/>
        </p:nvGraphicFramePr>
        <p:xfrm>
          <a:off x="4714876" y="2681265"/>
          <a:ext cx="40005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10"/>
                <a:gridCol w="1333510"/>
                <a:gridCol w="133351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BUSHING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65" name="Table 864"/>
          <p:cNvGraphicFramePr>
            <a:graphicFrameLocks noGrp="1"/>
          </p:cNvGraphicFramePr>
          <p:nvPr/>
        </p:nvGraphicFramePr>
        <p:xfrm>
          <a:off x="4714876" y="3048729"/>
          <a:ext cx="40005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10"/>
                <a:gridCol w="1333510"/>
                <a:gridCol w="133351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66" name="Table 865"/>
          <p:cNvGraphicFramePr>
            <a:graphicFrameLocks noGrp="1"/>
          </p:cNvGraphicFramePr>
          <p:nvPr/>
        </p:nvGraphicFramePr>
        <p:xfrm>
          <a:off x="4716273" y="3417417"/>
          <a:ext cx="40005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10"/>
                <a:gridCol w="1333510"/>
                <a:gridCol w="133351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67" name="Table 866"/>
          <p:cNvGraphicFramePr>
            <a:graphicFrameLocks noGrp="1"/>
          </p:cNvGraphicFramePr>
          <p:nvPr/>
        </p:nvGraphicFramePr>
        <p:xfrm>
          <a:off x="4714876" y="3786190"/>
          <a:ext cx="40005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10"/>
                <a:gridCol w="1333510"/>
                <a:gridCol w="133351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 PLATE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68" name="Rectangle 867"/>
          <p:cNvSpPr/>
          <p:nvPr/>
        </p:nvSpPr>
        <p:spPr>
          <a:xfrm>
            <a:off x="5500694" y="1500174"/>
            <a:ext cx="2317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BILL OF MATERIAL</a:t>
            </a:r>
          </a:p>
        </p:txBody>
      </p:sp>
      <p:grpSp>
        <p:nvGrpSpPr>
          <p:cNvPr id="727" name="Group 726"/>
          <p:cNvGrpSpPr>
            <a:grpSpLocks noChangeAspect="1"/>
          </p:cNvGrpSpPr>
          <p:nvPr/>
        </p:nvGrpSpPr>
        <p:grpSpPr>
          <a:xfrm>
            <a:off x="1812531" y="3759577"/>
            <a:ext cx="1080000" cy="136923"/>
            <a:chOff x="3063424" y="4439642"/>
            <a:chExt cx="1690446" cy="214314"/>
          </a:xfrm>
        </p:grpSpPr>
        <p:cxnSp>
          <p:nvCxnSpPr>
            <p:cNvPr id="728" name="Straight Connector 727"/>
            <p:cNvCxnSpPr/>
            <p:nvPr/>
          </p:nvCxnSpPr>
          <p:spPr>
            <a:xfrm flipH="1">
              <a:off x="3063424" y="4441363"/>
              <a:ext cx="162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0" name="Straight Connector 729"/>
            <p:cNvCxnSpPr/>
            <p:nvPr/>
          </p:nvCxnSpPr>
          <p:spPr>
            <a:xfrm flipH="1">
              <a:off x="3063424" y="4653956"/>
              <a:ext cx="162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0" name="Group 192"/>
            <p:cNvGrpSpPr/>
            <p:nvPr/>
          </p:nvGrpSpPr>
          <p:grpSpPr>
            <a:xfrm>
              <a:off x="4682432" y="4439642"/>
              <a:ext cx="71438" cy="214314"/>
              <a:chOff x="1500166" y="2143116"/>
              <a:chExt cx="142876" cy="285752"/>
            </a:xfrm>
          </p:grpSpPr>
          <p:cxnSp>
            <p:nvCxnSpPr>
              <p:cNvPr id="741" name="Straight Connector 740"/>
              <p:cNvCxnSpPr/>
              <p:nvPr/>
            </p:nvCxnSpPr>
            <p:spPr>
              <a:xfrm rot="16200000" flipH="1">
                <a:off x="1500166" y="2143116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3" name="Straight Connector 742"/>
              <p:cNvCxnSpPr/>
              <p:nvPr/>
            </p:nvCxnSpPr>
            <p:spPr>
              <a:xfrm rot="5400000">
                <a:off x="1500166" y="2285992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69" name="Group 768"/>
          <p:cNvGrpSpPr/>
          <p:nvPr/>
        </p:nvGrpSpPr>
        <p:grpSpPr>
          <a:xfrm>
            <a:off x="857224" y="1745992"/>
            <a:ext cx="3675302" cy="1040066"/>
            <a:chOff x="857224" y="1745992"/>
            <a:chExt cx="3675302" cy="1040066"/>
          </a:xfrm>
        </p:grpSpPr>
        <p:grpSp>
          <p:nvGrpSpPr>
            <p:cNvPr id="757" name="Group 756"/>
            <p:cNvGrpSpPr/>
            <p:nvPr/>
          </p:nvGrpSpPr>
          <p:grpSpPr>
            <a:xfrm>
              <a:off x="1172299" y="1745992"/>
              <a:ext cx="3039649" cy="540691"/>
              <a:chOff x="1172299" y="1745992"/>
              <a:chExt cx="3039649" cy="540691"/>
            </a:xfrm>
          </p:grpSpPr>
          <p:sp>
            <p:nvSpPr>
              <p:cNvPr id="755" name="Freeform 754"/>
              <p:cNvSpPr/>
              <p:nvPr/>
            </p:nvSpPr>
            <p:spPr>
              <a:xfrm flipV="1">
                <a:off x="1172299" y="1746683"/>
                <a:ext cx="2340000" cy="540000"/>
              </a:xfrm>
              <a:custGeom>
                <a:avLst/>
                <a:gdLst>
                  <a:gd name="connsiteX0" fmla="*/ 0 w 1600200"/>
                  <a:gd name="connsiteY0" fmla="*/ 0 h 423154"/>
                  <a:gd name="connsiteX1" fmla="*/ 452336 w 1600200"/>
                  <a:gd name="connsiteY1" fmla="*/ 0 h 423154"/>
                  <a:gd name="connsiteX2" fmla="*/ 452336 w 1600200"/>
                  <a:gd name="connsiteY2" fmla="*/ 423154 h 423154"/>
                  <a:gd name="connsiteX3" fmla="*/ 1600200 w 1600200"/>
                  <a:gd name="connsiteY3" fmla="*/ 423154 h 423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00200" h="423154">
                    <a:moveTo>
                      <a:pt x="0" y="0"/>
                    </a:moveTo>
                    <a:lnTo>
                      <a:pt x="452336" y="0"/>
                    </a:lnTo>
                    <a:lnTo>
                      <a:pt x="452336" y="423154"/>
                    </a:lnTo>
                    <a:lnTo>
                      <a:pt x="1600200" y="423154"/>
                    </a:lnTo>
                  </a:path>
                </a:pathLst>
              </a:custGeom>
              <a:ln w="25400">
                <a:solidFill>
                  <a:srgbClr val="C00000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6" name="Freeform 755"/>
              <p:cNvSpPr/>
              <p:nvPr/>
            </p:nvSpPr>
            <p:spPr>
              <a:xfrm flipH="1" flipV="1">
                <a:off x="1871948" y="1745992"/>
                <a:ext cx="2340000" cy="540000"/>
              </a:xfrm>
              <a:custGeom>
                <a:avLst/>
                <a:gdLst>
                  <a:gd name="connsiteX0" fmla="*/ 0 w 1600200"/>
                  <a:gd name="connsiteY0" fmla="*/ 0 h 423154"/>
                  <a:gd name="connsiteX1" fmla="*/ 452336 w 1600200"/>
                  <a:gd name="connsiteY1" fmla="*/ 0 h 423154"/>
                  <a:gd name="connsiteX2" fmla="*/ 452336 w 1600200"/>
                  <a:gd name="connsiteY2" fmla="*/ 423154 h 423154"/>
                  <a:gd name="connsiteX3" fmla="*/ 1600200 w 1600200"/>
                  <a:gd name="connsiteY3" fmla="*/ 423154 h 423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00200" h="423154">
                    <a:moveTo>
                      <a:pt x="0" y="0"/>
                    </a:moveTo>
                    <a:lnTo>
                      <a:pt x="452336" y="0"/>
                    </a:lnTo>
                    <a:lnTo>
                      <a:pt x="452336" y="423154"/>
                    </a:lnTo>
                    <a:lnTo>
                      <a:pt x="1600200" y="423154"/>
                    </a:lnTo>
                  </a:path>
                </a:pathLst>
              </a:custGeom>
              <a:ln w="25400">
                <a:solidFill>
                  <a:srgbClr val="C00000"/>
                </a:solidFill>
                <a:prstDash val="lgDashDot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60" name="Straight Arrow Connector 759"/>
            <p:cNvCxnSpPr/>
            <p:nvPr/>
          </p:nvCxnSpPr>
          <p:spPr>
            <a:xfrm rot="5400000" flipH="1" flipV="1">
              <a:off x="980414" y="2507850"/>
              <a:ext cx="46800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4" name="Straight Arrow Connector 763"/>
            <p:cNvCxnSpPr/>
            <p:nvPr/>
          </p:nvCxnSpPr>
          <p:spPr>
            <a:xfrm rot="5400000" flipH="1" flipV="1">
              <a:off x="3980810" y="2501464"/>
              <a:ext cx="468000" cy="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5" name="TextBox 764"/>
            <p:cNvSpPr txBox="1"/>
            <p:nvPr/>
          </p:nvSpPr>
          <p:spPr>
            <a:xfrm>
              <a:off x="857224" y="241672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A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68" name="TextBox 767"/>
            <p:cNvSpPr txBox="1"/>
            <p:nvPr/>
          </p:nvSpPr>
          <p:spPr>
            <a:xfrm>
              <a:off x="4214810" y="240458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A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780" name="TextBox 779"/>
          <p:cNvSpPr txBox="1"/>
          <p:nvPr/>
        </p:nvSpPr>
        <p:spPr>
          <a:xfrm>
            <a:off x="2000232" y="5500702"/>
            <a:ext cx="143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SECTION  A-A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53" name="TextBox 752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9" name="Group 758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762" name="Straight Connector 761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4" name="Oval 783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Oval 796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8" name="Straight Connector 797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9" name="Straight Connector 798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0" name="Straight Connector 799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6" name="Straight Connector 805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1" name="Straight Connector 810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" grpId="0"/>
      <p:bldP spid="7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9012" y="4172564"/>
            <a:ext cx="2595566" cy="172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48816"/>
            <a:ext cx="1714512" cy="397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3" name="Group 612"/>
          <p:cNvGrpSpPr/>
          <p:nvPr/>
        </p:nvGrpSpPr>
        <p:grpSpPr>
          <a:xfrm>
            <a:off x="642910" y="857232"/>
            <a:ext cx="1714512" cy="1114426"/>
            <a:chOff x="642910" y="1071546"/>
            <a:chExt cx="1714512" cy="111442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10" y="1214422"/>
              <a:ext cx="1628123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2" name="Rectangle 611"/>
            <p:cNvSpPr/>
            <p:nvPr/>
          </p:nvSpPr>
          <p:spPr>
            <a:xfrm>
              <a:off x="1928794" y="1071546"/>
              <a:ext cx="42862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91681" y="178712"/>
            <a:ext cx="2747962" cy="229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214290"/>
            <a:ext cx="262159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1571612"/>
            <a:ext cx="2463081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7889" y="6015161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23022" y="2456237"/>
            <a:ext cx="3429024" cy="353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r="9327"/>
          <a:stretch>
            <a:fillRect/>
          </a:stretch>
        </p:blipFill>
        <p:spPr bwMode="auto">
          <a:xfrm>
            <a:off x="1835696" y="1484784"/>
            <a:ext cx="5028766" cy="434528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Do you think that these objects are always made to their exact size?</a:t>
            </a:r>
            <a:endParaRPr lang="en-IN" dirty="0"/>
          </a:p>
        </p:txBody>
      </p:sp>
      <p:sp>
        <p:nvSpPr>
          <p:cNvPr id="2" name="Rectangle 1"/>
          <p:cNvSpPr/>
          <p:nvPr/>
        </p:nvSpPr>
        <p:spPr>
          <a:xfrm>
            <a:off x="323528" y="6252828"/>
            <a:ext cx="4824536" cy="344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800" dirty="0">
                <a:hlinkClick r:id="rId4"/>
              </a:rPr>
              <a:t>http://www.builditsoftware.com/2016/02/relationships-material-modifiers-fits-mmc-lmc-rfs-modifiers-fit-tolerances</a:t>
            </a:r>
            <a:r>
              <a:rPr lang="en-IN" sz="800" dirty="0" smtClean="0">
                <a:hlinkClick r:id="rId4"/>
              </a:rPr>
              <a:t>/</a:t>
            </a:r>
            <a:r>
              <a:rPr lang="en-IN" sz="800" dirty="0" smtClean="0"/>
              <a:t> </a:t>
            </a:r>
            <a:endParaRPr lang="en-IN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541592" y="102660"/>
            <a:ext cx="4906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PRIMER TO FITS/TOLERANCES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97889" y="6015161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6217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8072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Why it is not possible to manufacture an object to its exact size ?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628800"/>
            <a:ext cx="43164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Very accurate control of size leads to huge increase in manufacturing cost.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In case of complex product, compatibility of different parts with each other may become difficult.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Machine settings and human errors also contributes to the same.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Very tight control of dimensions leads to increase in inspection cost, rejection of parts.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May require special methods for simple task like </a:t>
            </a:r>
            <a:r>
              <a:rPr lang="en-IN" b="1" dirty="0" smtClean="0"/>
              <a:t>six sigma</a:t>
            </a:r>
            <a:r>
              <a:rPr lang="en-IN" dirty="0" smtClean="0"/>
              <a:t>.</a:t>
            </a:r>
            <a:endParaRPr lang="en-IN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r="9327"/>
          <a:stretch>
            <a:fillRect/>
          </a:stretch>
        </p:blipFill>
        <p:spPr bwMode="auto">
          <a:xfrm>
            <a:off x="5177214" y="1857364"/>
            <a:ext cx="3522812" cy="30440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41592" y="102660"/>
            <a:ext cx="413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PRIMER TO TOLERANCES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7889" y="6015161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9564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83671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What is the solution to this problem ?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412776"/>
            <a:ext cx="54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Answer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 By providing </a:t>
            </a:r>
            <a:r>
              <a:rPr lang="en-IN" sz="2400" b="1" dirty="0" smtClean="0"/>
              <a:t>TOLERANCE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636912"/>
            <a:ext cx="42467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TOLERANCE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permissible variation of a </a:t>
            </a:r>
            <a:r>
              <a:rPr lang="en-US" dirty="0" smtClean="0"/>
              <a:t>size ---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is the difference between the </a:t>
            </a:r>
            <a:r>
              <a:rPr lang="en-US" dirty="0" smtClean="0"/>
              <a:t>maximum and </a:t>
            </a:r>
            <a:r>
              <a:rPr lang="en-US" dirty="0"/>
              <a:t>minimum permissible limits of the given size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r="9327"/>
          <a:stretch>
            <a:fillRect/>
          </a:stretch>
        </p:blipFill>
        <p:spPr bwMode="auto">
          <a:xfrm>
            <a:off x="4929190" y="1643050"/>
            <a:ext cx="3770836" cy="3258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41592" y="102660"/>
            <a:ext cx="413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PRIMER TO TOLERANCES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7889" y="6015161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74330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9269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Why it is necessary ?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268760"/>
            <a:ext cx="42461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It is impossible to manufacture a part or component to an exact size or geometry</a:t>
            </a:r>
            <a:r>
              <a:rPr lang="en-I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Since variation from the drawing is inevitable, acceptable degree of variation must be applied.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Large variations may affect the functionality of part like inducing vibrations.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Small variations may affect relative motion.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smtClean="0"/>
              <a:t>Small variations may also affect the economy of part.</a:t>
            </a:r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9327"/>
          <a:stretch>
            <a:fillRect/>
          </a:stretch>
        </p:blipFill>
        <p:spPr bwMode="auto">
          <a:xfrm>
            <a:off x="4929190" y="1643050"/>
            <a:ext cx="3770836" cy="3258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41592" y="102660"/>
            <a:ext cx="413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PRIMER TO TOLERANCES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7889" y="6015161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16104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ssembly-drawing-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448" y="198176"/>
            <a:ext cx="8572560" cy="64294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57158" y="370236"/>
            <a:ext cx="19544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Belt Roller Support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9012" y="4232852"/>
            <a:ext cx="2595566" cy="172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48816"/>
            <a:ext cx="1714512" cy="397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612"/>
          <p:cNvGrpSpPr/>
          <p:nvPr/>
        </p:nvGrpSpPr>
        <p:grpSpPr>
          <a:xfrm>
            <a:off x="642910" y="917520"/>
            <a:ext cx="1714512" cy="1114426"/>
            <a:chOff x="642910" y="1071546"/>
            <a:chExt cx="1714512" cy="1114426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10" y="1214422"/>
              <a:ext cx="1628123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2" name="Rectangle 611"/>
            <p:cNvSpPr/>
            <p:nvPr/>
          </p:nvSpPr>
          <p:spPr>
            <a:xfrm>
              <a:off x="1928794" y="1071546"/>
              <a:ext cx="42862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39000"/>
            <a:ext cx="2747962" cy="229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274578"/>
            <a:ext cx="262159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38075" y="1631900"/>
            <a:ext cx="2463081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556" y="12228"/>
            <a:ext cx="610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Identify MATING Surfaces and the INTENT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72264" y="428604"/>
            <a:ext cx="900000" cy="500066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93677" y="1163189"/>
            <a:ext cx="642942" cy="571504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71604" y="1336358"/>
            <a:ext cx="357190" cy="428628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33540" y="4573835"/>
            <a:ext cx="500066" cy="428628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73526" y="294872"/>
            <a:ext cx="214314" cy="785818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53378" y="290300"/>
            <a:ext cx="214314" cy="785818"/>
          </a:xfrm>
          <a:prstGeom prst="rect">
            <a:avLst/>
          </a:prstGeom>
          <a:solidFill>
            <a:srgbClr val="FFC0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184444" y="833667"/>
            <a:ext cx="1173770" cy="380755"/>
            <a:chOff x="7462511" y="838380"/>
            <a:chExt cx="1153177" cy="442922"/>
          </a:xfrm>
        </p:grpSpPr>
        <p:cxnSp>
          <p:nvCxnSpPr>
            <p:cNvPr id="22" name="Straight Arrow Connector 21"/>
            <p:cNvCxnSpPr/>
            <p:nvPr/>
          </p:nvCxnSpPr>
          <p:spPr>
            <a:xfrm rot="16200000" flipV="1">
              <a:off x="7426792" y="874099"/>
              <a:ext cx="442922" cy="37148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829870" y="1276434"/>
              <a:ext cx="785818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602258" y="816136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 18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222596" y="969766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-0.05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25132" y="826410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-0.01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 flipH="1" flipV="1">
            <a:off x="472653" y="1041112"/>
            <a:ext cx="1173770" cy="380755"/>
            <a:chOff x="7462511" y="838380"/>
            <a:chExt cx="1153177" cy="442922"/>
          </a:xfrm>
        </p:grpSpPr>
        <p:cxnSp>
          <p:nvCxnSpPr>
            <p:cNvPr id="32" name="Straight Arrow Connector 31"/>
            <p:cNvCxnSpPr/>
            <p:nvPr/>
          </p:nvCxnSpPr>
          <p:spPr>
            <a:xfrm rot="16200000" flipV="1">
              <a:off x="7426792" y="874099"/>
              <a:ext cx="442922" cy="37148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829870" y="1276434"/>
              <a:ext cx="785818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48762" y="65764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 18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3200" y="812953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0.01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72107" y="669597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0.05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 flipH="1">
            <a:off x="5214942" y="785794"/>
            <a:ext cx="1245208" cy="500066"/>
            <a:chOff x="7462511" y="838380"/>
            <a:chExt cx="1153177" cy="442922"/>
          </a:xfrm>
        </p:grpSpPr>
        <p:cxnSp>
          <p:nvCxnSpPr>
            <p:cNvPr id="38" name="Straight Arrow Connector 37"/>
            <p:cNvCxnSpPr/>
            <p:nvPr/>
          </p:nvCxnSpPr>
          <p:spPr>
            <a:xfrm rot="16200000" flipV="1">
              <a:off x="7426792" y="874099"/>
              <a:ext cx="442922" cy="37148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829870" y="1276434"/>
              <a:ext cx="785818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015845" y="86562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 12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92115" y="1019251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-0.03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94651" y="875895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-0.01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 flipH="1" flipV="1">
            <a:off x="1000100" y="4714884"/>
            <a:ext cx="582388" cy="194436"/>
            <a:chOff x="7462511" y="838380"/>
            <a:chExt cx="1153177" cy="442922"/>
          </a:xfrm>
        </p:grpSpPr>
        <p:cxnSp>
          <p:nvCxnSpPr>
            <p:cNvPr id="44" name="Straight Arrow Connector 43"/>
            <p:cNvCxnSpPr/>
            <p:nvPr/>
          </p:nvCxnSpPr>
          <p:spPr>
            <a:xfrm rot="16200000" flipV="1">
              <a:off x="7426792" y="874099"/>
              <a:ext cx="442922" cy="371484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829870" y="1276434"/>
              <a:ext cx="785818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225380" y="433143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 12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5718" y="4485062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0.01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48254" y="4341706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0.04 ?</a:t>
            </a:r>
            <a:endParaRPr lang="en-US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97889" y="6015161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23022" y="2456237"/>
            <a:ext cx="3429024" cy="353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8" grpId="0"/>
      <p:bldP spid="29" grpId="0"/>
      <p:bldP spid="30" grpId="0"/>
      <p:bldP spid="34" grpId="0"/>
      <p:bldP spid="35" grpId="0"/>
      <p:bldP spid="36" grpId="0"/>
      <p:bldP spid="40" grpId="0"/>
      <p:bldP spid="41" grpId="0"/>
      <p:bldP spid="42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2385640" y="404664"/>
            <a:ext cx="0" cy="23271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>
            <a:off x="4274631" y="4140312"/>
            <a:ext cx="1188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0800000">
            <a:off x="4272810" y="4789390"/>
            <a:ext cx="1188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>
            <a:off x="4278946" y="4044650"/>
            <a:ext cx="1188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0800000">
            <a:off x="4272810" y="4907721"/>
            <a:ext cx="1188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0800000" flipH="1" flipV="1">
            <a:off x="3630946" y="3925998"/>
            <a:ext cx="183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>
            <a:off x="3628575" y="5009840"/>
            <a:ext cx="183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-341454" y="3210068"/>
            <a:ext cx="511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1896376" y="2934928"/>
            <a:ext cx="97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961094" y="4507330"/>
            <a:ext cx="28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V="1">
            <a:off x="1226794" y="2787546"/>
            <a:ext cx="140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-588482" y="3416620"/>
            <a:ext cx="471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-1021210" y="3410316"/>
            <a:ext cx="471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-191179" y="4453404"/>
            <a:ext cx="2628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3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125640" y="6117640"/>
            <a:ext cx="1260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11006" y="6114460"/>
            <a:ext cx="2441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1  BRACKET:  2 NOS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270852" y="6014725"/>
            <a:ext cx="21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207407" y="5913523"/>
            <a:ext cx="1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>
            <a:off x="2142205" y="5842647"/>
            <a:ext cx="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37604" y="5770647"/>
            <a:ext cx="1080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949039" y="5943849"/>
            <a:ext cx="3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134308" y="4327356"/>
            <a:ext cx="792000" cy="1440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58794" y="4599000"/>
            <a:ext cx="23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278546" y="4830394"/>
            <a:ext cx="187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1928795" y="3429000"/>
            <a:ext cx="4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93282" y="3424666"/>
            <a:ext cx="0" cy="1080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223442" y="4504904"/>
            <a:ext cx="16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889849" y="3996168"/>
            <a:ext cx="695053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162794" y="3526186"/>
            <a:ext cx="0" cy="468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62794" y="3954814"/>
            <a:ext cx="0" cy="468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554268" y="5514070"/>
            <a:ext cx="0" cy="72000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768582" y="5765716"/>
            <a:ext cx="0" cy="360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339954" y="5757564"/>
            <a:ext cx="0" cy="360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-170724" y="1846817"/>
            <a:ext cx="25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31252" y="3143248"/>
            <a:ext cx="1260000" cy="158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126350" y="545650"/>
            <a:ext cx="1260000" cy="158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>
            <a:spLocks noChangeAspect="1"/>
          </p:cNvSpPr>
          <p:nvPr/>
        </p:nvSpPr>
        <p:spPr>
          <a:xfrm flipH="1">
            <a:off x="1129137" y="545650"/>
            <a:ext cx="864000" cy="864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11560" y="983724"/>
            <a:ext cx="1267202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1547949" y="532692"/>
            <a:ext cx="0" cy="86400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 48"/>
          <p:cNvSpPr>
            <a:spLocks noChangeAspect="1"/>
          </p:cNvSpPr>
          <p:nvPr/>
        </p:nvSpPr>
        <p:spPr>
          <a:xfrm flipH="1" flipV="1">
            <a:off x="1129260" y="2281420"/>
            <a:ext cx="864000" cy="864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11560" y="2700904"/>
            <a:ext cx="1269884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1552521" y="2350968"/>
            <a:ext cx="0" cy="86400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129260" y="979444"/>
            <a:ext cx="0" cy="1728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1335673" y="754798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1340890" y="2488006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1690298" y="1064945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1142977" y="2050420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1142977" y="1688658"/>
            <a:ext cx="7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928794" y="948952"/>
            <a:ext cx="0" cy="1800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 flipV="1">
            <a:off x="1923769" y="2445493"/>
            <a:ext cx="46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 flipV="1">
            <a:off x="1925954" y="1260030"/>
            <a:ext cx="46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1786511" y="1844906"/>
            <a:ext cx="118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2163542" y="1870651"/>
            <a:ext cx="0" cy="432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165120" y="1436713"/>
            <a:ext cx="0" cy="432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1550094" y="545650"/>
            <a:ext cx="82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>
            <a:off x="1554351" y="3148998"/>
            <a:ext cx="82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>
            <a:off x="2033026" y="2805164"/>
            <a:ext cx="69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>
            <a:off x="2033026" y="903382"/>
            <a:ext cx="69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6200000">
            <a:off x="1872035" y="2805164"/>
            <a:ext cx="69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>
            <a:off x="1872035" y="903382"/>
            <a:ext cx="694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6200000">
            <a:off x="1624023" y="1835983"/>
            <a:ext cx="1188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/>
          <p:cNvSpPr>
            <a:spLocks noChangeAspect="1"/>
          </p:cNvSpPr>
          <p:nvPr/>
        </p:nvSpPr>
        <p:spPr>
          <a:xfrm flipV="1">
            <a:off x="1750340" y="2658278"/>
            <a:ext cx="180000" cy="18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Arc 95"/>
          <p:cNvSpPr>
            <a:spLocks noChangeAspect="1"/>
          </p:cNvSpPr>
          <p:nvPr/>
        </p:nvSpPr>
        <p:spPr>
          <a:xfrm>
            <a:off x="1750340" y="859326"/>
            <a:ext cx="180000" cy="18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>
            <a:spLocks noChangeAspect="1"/>
          </p:cNvSpPr>
          <p:nvPr/>
        </p:nvSpPr>
        <p:spPr>
          <a:xfrm flipH="1">
            <a:off x="2222180" y="3822956"/>
            <a:ext cx="180000" cy="180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rot="10800000">
            <a:off x="3214679" y="4474546"/>
            <a:ext cx="2947504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3357554" y="5072074"/>
            <a:ext cx="240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2  BUSHING:  2 NOS</a:t>
            </a:r>
          </a:p>
        </p:txBody>
      </p:sp>
      <p:cxnSp>
        <p:nvCxnSpPr>
          <p:cNvPr id="102" name="Straight Connector 101"/>
          <p:cNvCxnSpPr/>
          <p:nvPr/>
        </p:nvCxnSpPr>
        <p:spPr>
          <a:xfrm rot="10800000">
            <a:off x="3621005" y="4901586"/>
            <a:ext cx="6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>
            <a:off x="3845221" y="4470194"/>
            <a:ext cx="86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3627183" y="4044330"/>
            <a:ext cx="64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3351913" y="4196166"/>
            <a:ext cx="5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3351914" y="4743572"/>
            <a:ext cx="5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0800000">
            <a:off x="3516644" y="3929066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0800000">
            <a:off x="3514704" y="5009840"/>
            <a:ext cx="10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3249712" y="4199066"/>
            <a:ext cx="5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3249713" y="4746472"/>
            <a:ext cx="5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16200000" flipV="1">
            <a:off x="3899044" y="3759244"/>
            <a:ext cx="0" cy="756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6200000" flipV="1">
            <a:off x="3894644" y="4411391"/>
            <a:ext cx="0" cy="756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5466946" y="3675900"/>
            <a:ext cx="0" cy="144000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>
            <a:spLocks noChangeAspect="1"/>
          </p:cNvSpPr>
          <p:nvPr/>
        </p:nvSpPr>
        <p:spPr>
          <a:xfrm>
            <a:off x="5035000" y="4044330"/>
            <a:ext cx="864000" cy="86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5144448" y="4143380"/>
            <a:ext cx="648000" cy="6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4929190" y="3929066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5" name="Picture 124" descr="assembly-drawing-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6" t="32746" r="53096" b="3889"/>
          <a:stretch>
            <a:fillRect/>
          </a:stretch>
        </p:blipFill>
        <p:spPr bwMode="auto">
          <a:xfrm>
            <a:off x="5429256" y="214290"/>
            <a:ext cx="3429024" cy="36433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Straight Arrow Connector 100"/>
          <p:cNvCxnSpPr/>
          <p:nvPr/>
        </p:nvCxnSpPr>
        <p:spPr>
          <a:xfrm>
            <a:off x="935420" y="974093"/>
            <a:ext cx="0" cy="172800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27383" y="404664"/>
            <a:ext cx="0" cy="23271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>
            <a:off x="1122821" y="421579"/>
            <a:ext cx="1269632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511242" y="17377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625992" y="1725832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48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9" name="Straight Arrow Connector 128"/>
          <p:cNvCxnSpPr>
            <a:stCxn id="57" idx="7"/>
            <a:endCxn id="57" idx="3"/>
          </p:cNvCxnSpPr>
          <p:nvPr/>
        </p:nvCxnSpPr>
        <p:spPr>
          <a:xfrm flipH="1">
            <a:off x="1404155" y="2551271"/>
            <a:ext cx="305470" cy="30547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913295" y="2866164"/>
            <a:ext cx="506765" cy="4760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285720" y="3071810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Symbol"/>
              </a:rPr>
              <a:t> 12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>
            <a:off x="490306" y="3357562"/>
            <a:ext cx="440368" cy="1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59198" y="3420928"/>
            <a:ext cx="54116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378094" y="6116921"/>
            <a:ext cx="62227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2459198" y="4492596"/>
            <a:ext cx="54116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378094" y="7189232"/>
            <a:ext cx="5170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2938578" y="3392601"/>
            <a:ext cx="0" cy="1127397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 rot="16200000">
            <a:off x="2629151" y="3842280"/>
            <a:ext cx="38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2933866" y="4485392"/>
            <a:ext cx="0" cy="1640324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 rot="16200000">
            <a:off x="2637503" y="5225168"/>
            <a:ext cx="38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45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3514703" y="3678914"/>
            <a:ext cx="0" cy="24708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286248" y="3670547"/>
            <a:ext cx="0" cy="36764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>
            <a:off x="3512705" y="3688320"/>
            <a:ext cx="7560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772368" y="34290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21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5097080" y="3666591"/>
            <a:ext cx="1437029" cy="1171243"/>
            <a:chOff x="5097080" y="3952343"/>
            <a:chExt cx="1437029" cy="1171243"/>
          </a:xfrm>
        </p:grpSpPr>
        <p:cxnSp>
          <p:nvCxnSpPr>
            <p:cNvPr id="145" name="Straight Arrow Connector 144"/>
            <p:cNvCxnSpPr/>
            <p:nvPr/>
          </p:nvCxnSpPr>
          <p:spPr>
            <a:xfrm rot="16200000" flipH="1" flipV="1">
              <a:off x="5097080" y="4359910"/>
              <a:ext cx="763676" cy="763676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flipH="1">
              <a:off x="5850997" y="4198358"/>
              <a:ext cx="179581" cy="1738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030578" y="4198358"/>
              <a:ext cx="4856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6057697" y="3952343"/>
              <a:ext cx="4764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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30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7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>
                      <p:stCondLst>
                        <p:cond delay="indefinite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6" grpId="0" animBg="1"/>
      <p:bldP spid="49" grpId="0" animBg="1"/>
      <p:bldP spid="54" grpId="0" animBg="1"/>
      <p:bldP spid="57" grpId="0" animBg="1"/>
      <p:bldP spid="95" grpId="0" animBg="1"/>
      <p:bldP spid="96" grpId="0" animBg="1"/>
      <p:bldP spid="97" grpId="0" animBg="1"/>
      <p:bldP spid="99" grpId="0"/>
      <p:bldP spid="122" grpId="0" animBg="1"/>
      <p:bldP spid="123" grpId="0" animBg="1"/>
      <p:bldP spid="124" grpId="0" animBg="1"/>
      <p:bldP spid="115" grpId="0"/>
      <p:bldP spid="126" grpId="0"/>
      <p:bldP spid="131" grpId="0"/>
      <p:bldP spid="136" grpId="0"/>
      <p:bldP spid="138" grpId="0"/>
      <p:bldP spid="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rot="10800000">
            <a:off x="1721388" y="1660392"/>
            <a:ext cx="0" cy="2844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45141" y="3055200"/>
            <a:ext cx="0" cy="54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40927" y="2508980"/>
            <a:ext cx="0" cy="54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273618" y="4501016"/>
            <a:ext cx="93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733734" y="2270484"/>
            <a:ext cx="0" cy="162000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280924" y="3084584"/>
            <a:ext cx="0" cy="1404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279852" y="1673495"/>
            <a:ext cx="0" cy="1404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73618" y="1664366"/>
            <a:ext cx="93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210691" y="3079669"/>
            <a:ext cx="0" cy="1404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2209619" y="1668580"/>
            <a:ext cx="0" cy="1404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003600" y="3080484"/>
            <a:ext cx="0" cy="54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9386" y="2534264"/>
            <a:ext cx="0" cy="54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>
            <a:off x="1727814" y="2789112"/>
            <a:ext cx="0" cy="144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>
            <a:off x="1723600" y="1931857"/>
            <a:ext cx="0" cy="144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003601" y="2537997"/>
            <a:ext cx="0" cy="1080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2436574" y="2531199"/>
            <a:ext cx="0" cy="1080000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89593" y="1811456"/>
            <a:ext cx="285753" cy="6722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>
            <a:off x="1647553" y="2185278"/>
            <a:ext cx="0" cy="144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6200000">
            <a:off x="1796347" y="2185279"/>
            <a:ext cx="0" cy="144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>
            <a:off x="1647553" y="3831690"/>
            <a:ext cx="0" cy="144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>
            <a:off x="1796347" y="3831691"/>
            <a:ext cx="0" cy="144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280924" y="2243740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287722" y="3764273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004929" y="3618438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001090" y="2386616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1885353" y="3750618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872881" y="1885708"/>
            <a:ext cx="0" cy="118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1886418" y="2257218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155175" y="3614540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151776" y="2386498"/>
            <a:ext cx="286876" cy="1428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assembly-drawing-3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73" t="14110" r="39780" b="41163"/>
          <a:stretch>
            <a:fillRect/>
          </a:stretch>
        </p:blipFill>
        <p:spPr bwMode="auto">
          <a:xfrm>
            <a:off x="6215074" y="428604"/>
            <a:ext cx="2500330" cy="27146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Straight Connector 79"/>
          <p:cNvCxnSpPr/>
          <p:nvPr/>
        </p:nvCxnSpPr>
        <p:spPr>
          <a:xfrm flipV="1">
            <a:off x="1864153" y="1807548"/>
            <a:ext cx="352188" cy="7143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875877" y="3085616"/>
            <a:ext cx="0" cy="118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574493" y="1882894"/>
            <a:ext cx="0" cy="118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577489" y="3082802"/>
            <a:ext cx="0" cy="1188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1865247" y="4271612"/>
            <a:ext cx="352188" cy="7143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1292649" y="4275520"/>
            <a:ext cx="285753" cy="6722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>
            <a:off x="1574492" y="1885464"/>
            <a:ext cx="0" cy="36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1879786" y="1894618"/>
            <a:ext cx="0" cy="36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1575585" y="3901360"/>
            <a:ext cx="0" cy="36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>
            <a:off x="1880879" y="3910514"/>
            <a:ext cx="0" cy="36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071670" y="4786322"/>
            <a:ext cx="2287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3  ROLLER:  1 NOS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2216342" y="1668580"/>
            <a:ext cx="219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19636" y="1668580"/>
            <a:ext cx="0" cy="2832436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16341" y="4501016"/>
            <a:ext cx="219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216342" y="1812302"/>
            <a:ext cx="219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879785" y="1890694"/>
            <a:ext cx="255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1879785" y="2249628"/>
            <a:ext cx="255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2443600" y="2529374"/>
            <a:ext cx="198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443600" y="3073295"/>
            <a:ext cx="3632220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2443600" y="3512550"/>
            <a:ext cx="198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443600" y="3617997"/>
            <a:ext cx="198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1879785" y="3901360"/>
            <a:ext cx="255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879785" y="4270514"/>
            <a:ext cx="255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2216342" y="4361680"/>
            <a:ext cx="219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015636" y="1674513"/>
            <a:ext cx="2808000" cy="280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/>
          <p:cNvSpPr/>
          <p:nvPr/>
        </p:nvSpPr>
        <p:spPr>
          <a:xfrm>
            <a:off x="3168036" y="1826913"/>
            <a:ext cx="2520000" cy="25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/>
          <p:cNvSpPr/>
          <p:nvPr/>
        </p:nvSpPr>
        <p:spPr>
          <a:xfrm>
            <a:off x="3236616" y="1887873"/>
            <a:ext cx="2376000" cy="237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/>
          <p:cNvSpPr/>
          <p:nvPr/>
        </p:nvSpPr>
        <p:spPr>
          <a:xfrm>
            <a:off x="3987636" y="2647981"/>
            <a:ext cx="864000" cy="86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36574" y="2644237"/>
            <a:ext cx="198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3888036" y="2539531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/>
          <p:cNvSpPr/>
          <p:nvPr/>
        </p:nvSpPr>
        <p:spPr>
          <a:xfrm>
            <a:off x="3605238" y="2264929"/>
            <a:ext cx="1620000" cy="162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273618" y="1226842"/>
            <a:ext cx="0" cy="4335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209618" y="1226842"/>
            <a:ext cx="0" cy="44173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274164" y="941740"/>
            <a:ext cx="946820" cy="324000"/>
            <a:chOff x="831008" y="1688958"/>
            <a:chExt cx="946820" cy="307777"/>
          </a:xfrm>
        </p:grpSpPr>
        <p:cxnSp>
          <p:nvCxnSpPr>
            <p:cNvPr id="110" name="Straight Arrow Connector 109"/>
            <p:cNvCxnSpPr/>
            <p:nvPr/>
          </p:nvCxnSpPr>
          <p:spPr>
            <a:xfrm flipH="1" flipV="1">
              <a:off x="831008" y="1958577"/>
              <a:ext cx="94682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TextBox 110"/>
            <p:cNvSpPr txBox="1"/>
            <p:nvPr/>
          </p:nvSpPr>
          <p:spPr>
            <a:xfrm>
              <a:off x="1073598" y="1688958"/>
              <a:ext cx="4694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26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7689194" y="8738059"/>
            <a:ext cx="1428864" cy="1184313"/>
            <a:chOff x="5087352" y="3952343"/>
            <a:chExt cx="1428864" cy="1184313"/>
          </a:xfrm>
        </p:grpSpPr>
        <p:cxnSp>
          <p:nvCxnSpPr>
            <p:cNvPr id="114" name="Straight Arrow Connector 113"/>
            <p:cNvCxnSpPr/>
            <p:nvPr/>
          </p:nvCxnSpPr>
          <p:spPr>
            <a:xfrm flipH="1">
              <a:off x="5087352" y="4372980"/>
              <a:ext cx="763676" cy="763676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H="1">
              <a:off x="5850997" y="4198358"/>
              <a:ext cx="179581" cy="1738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030578" y="4198358"/>
              <a:ext cx="48563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6057697" y="395234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30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508230" y="1289728"/>
            <a:ext cx="2849720" cy="2887795"/>
            <a:chOff x="5087352" y="4103175"/>
            <a:chExt cx="1190178" cy="1033481"/>
          </a:xfrm>
        </p:grpSpPr>
        <p:cxnSp>
          <p:nvCxnSpPr>
            <p:cNvPr id="119" name="Straight Arrow Connector 118"/>
            <p:cNvCxnSpPr/>
            <p:nvPr/>
          </p:nvCxnSpPr>
          <p:spPr>
            <a:xfrm flipH="1">
              <a:off x="5087352" y="4372980"/>
              <a:ext cx="763676" cy="763676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flipH="1">
              <a:off x="5850997" y="4198358"/>
              <a:ext cx="179581" cy="17384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6030578" y="4198358"/>
              <a:ext cx="1353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5995085" y="4103175"/>
              <a:ext cx="282445" cy="110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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78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73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12" grpId="0" animBg="1"/>
      <p:bldP spid="101" grpId="0" animBg="1"/>
      <p:bldP spid="102" grpId="0" animBg="1"/>
      <p:bldP spid="103" grpId="0" animBg="1"/>
      <p:bldP spid="105" grpId="0" animBg="1"/>
      <p:bldP spid="1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/>
          <p:cNvCxnSpPr/>
          <p:nvPr/>
        </p:nvCxnSpPr>
        <p:spPr>
          <a:xfrm>
            <a:off x="3136846" y="2925932"/>
            <a:ext cx="216024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829526" y="3361758"/>
            <a:ext cx="216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747971" y="3044992"/>
            <a:ext cx="1548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817969" y="3470946"/>
            <a:ext cx="147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715168" y="3117000"/>
            <a:ext cx="158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718040" y="3401544"/>
            <a:ext cx="158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829656" y="3145929"/>
            <a:ext cx="216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3136846" y="3571876"/>
            <a:ext cx="216024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V="1">
            <a:off x="1373802" y="3361758"/>
            <a:ext cx="0" cy="108909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4259271" y="3401165"/>
            <a:ext cx="0" cy="10496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461058" y="3257552"/>
            <a:ext cx="468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14413" y="3261413"/>
            <a:ext cx="4716000" cy="0"/>
          </a:xfrm>
          <a:prstGeom prst="line">
            <a:avLst/>
          </a:prstGeom>
          <a:ln w="127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22489" y="2933552"/>
            <a:ext cx="0" cy="32400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22454" y="3257552"/>
            <a:ext cx="0" cy="32400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6131" y="2933552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714744" y="2933552"/>
            <a:ext cx="0" cy="6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22489" y="3571876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22489" y="3576328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34849" y="2925932"/>
            <a:ext cx="0" cy="6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25173" y="2930724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61058" y="3044992"/>
            <a:ext cx="0" cy="2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56220" y="3049830"/>
            <a:ext cx="4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14744" y="3049830"/>
            <a:ext cx="4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173068" y="3044992"/>
            <a:ext cx="0" cy="2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173068" y="3257552"/>
            <a:ext cx="0" cy="2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14744" y="3468714"/>
            <a:ext cx="4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56220" y="3468714"/>
            <a:ext cx="468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459697" y="3257552"/>
            <a:ext cx="0" cy="21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368920" y="3117000"/>
            <a:ext cx="0" cy="1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368920" y="3257552"/>
            <a:ext cx="0" cy="1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366737" y="3044992"/>
            <a:ext cx="87300" cy="720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367528" y="3391953"/>
            <a:ext cx="87300" cy="720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260271" y="3117000"/>
            <a:ext cx="0" cy="1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4260271" y="3257552"/>
            <a:ext cx="0" cy="14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4175154" y="3044992"/>
            <a:ext cx="87300" cy="720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174363" y="3398347"/>
            <a:ext cx="87300" cy="720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2713897" y="3149165"/>
            <a:ext cx="216000" cy="21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5298920" y="2925932"/>
            <a:ext cx="0" cy="645944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5087061" y="3045340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/>
          <p:cNvSpPr/>
          <p:nvPr/>
        </p:nvSpPr>
        <p:spPr>
          <a:xfrm>
            <a:off x="4974920" y="2933552"/>
            <a:ext cx="648000" cy="64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/>
          <p:cNvSpPr/>
          <p:nvPr/>
        </p:nvSpPr>
        <p:spPr>
          <a:xfrm>
            <a:off x="5157964" y="3113165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23" name="Straight Connector 122"/>
          <p:cNvCxnSpPr/>
          <p:nvPr/>
        </p:nvCxnSpPr>
        <p:spPr>
          <a:xfrm flipH="1">
            <a:off x="4998258" y="3149165"/>
            <a:ext cx="612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998258" y="3361758"/>
            <a:ext cx="612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9" name="Picture 128" descr="assembly-drawing-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616" t="4111" r="16079" b="58128"/>
          <a:stretch/>
        </p:blipFill>
        <p:spPr bwMode="auto">
          <a:xfrm>
            <a:off x="6643702" y="214290"/>
            <a:ext cx="2233958" cy="271464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Rectangle 129"/>
          <p:cNvSpPr/>
          <p:nvPr/>
        </p:nvSpPr>
        <p:spPr>
          <a:xfrm>
            <a:off x="1857356" y="4500570"/>
            <a:ext cx="2018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4 SHAFT:  1 NOS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1942796" y="3581552"/>
            <a:ext cx="0" cy="426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3712872" y="3581552"/>
            <a:ext cx="0" cy="426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H="1" flipV="1">
            <a:off x="1928754" y="4001144"/>
            <a:ext cx="1799999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2647060" y="3745373"/>
            <a:ext cx="384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50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>
          <a:xfrm flipH="1">
            <a:off x="1373802" y="4445861"/>
            <a:ext cx="2880000" cy="0"/>
          </a:xfrm>
          <a:prstGeom prst="straightConnector1">
            <a:avLst/>
          </a:prstGeom>
          <a:ln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577409" y="4192793"/>
            <a:ext cx="383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80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5582150" y="2522485"/>
            <a:ext cx="825503" cy="553618"/>
            <a:chOff x="5215270" y="3050509"/>
            <a:chExt cx="825503" cy="553618"/>
          </a:xfrm>
        </p:grpSpPr>
        <p:sp>
          <p:nvSpPr>
            <p:cNvPr id="158" name="TextBox 157"/>
            <p:cNvSpPr txBox="1"/>
            <p:nvPr/>
          </p:nvSpPr>
          <p:spPr>
            <a:xfrm>
              <a:off x="5431634" y="3050509"/>
              <a:ext cx="4764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18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5215270" y="3325544"/>
              <a:ext cx="825503" cy="278583"/>
              <a:chOff x="5215270" y="3325544"/>
              <a:chExt cx="825503" cy="278583"/>
            </a:xfrm>
          </p:grpSpPr>
          <p:cxnSp>
            <p:nvCxnSpPr>
              <p:cNvPr id="157" name="Straight Arrow Connector 156"/>
              <p:cNvCxnSpPr/>
              <p:nvPr/>
            </p:nvCxnSpPr>
            <p:spPr>
              <a:xfrm flipH="1">
                <a:off x="5215270" y="3326547"/>
                <a:ext cx="260911" cy="2775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5478047" y="3325544"/>
                <a:ext cx="562726" cy="1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5" name="Rectangle 164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67" name="Straight Connector 66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/>
          <p:cNvCxnSpPr/>
          <p:nvPr/>
        </p:nvCxnSpPr>
        <p:spPr>
          <a:xfrm flipH="1">
            <a:off x="1373334" y="3152991"/>
            <a:ext cx="1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1373334" y="3365584"/>
            <a:ext cx="1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2992342" y="3151270"/>
            <a:ext cx="71438" cy="214314"/>
            <a:chOff x="1500166" y="2143116"/>
            <a:chExt cx="142876" cy="285752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H="1">
              <a:off x="1500166" y="2143116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1500166" y="228599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Oval 95"/>
          <p:cNvSpPr/>
          <p:nvPr/>
        </p:nvSpPr>
        <p:spPr>
          <a:xfrm>
            <a:off x="5192339" y="3154835"/>
            <a:ext cx="214314" cy="214314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TextBox 81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12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110" grpId="0" animBg="1"/>
      <p:bldP spid="111" grpId="0" animBg="1"/>
      <p:bldP spid="112" grpId="0" animBg="1"/>
      <p:bldP spid="130" grpId="0"/>
      <p:bldP spid="150" grpId="0"/>
      <p:bldP spid="152" grpId="0"/>
      <p:bldP spid="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Straight Connector 166"/>
          <p:cNvCxnSpPr/>
          <p:nvPr/>
        </p:nvCxnSpPr>
        <p:spPr>
          <a:xfrm flipV="1">
            <a:off x="5239420" y="4715268"/>
            <a:ext cx="0" cy="4680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947571" y="2145993"/>
            <a:ext cx="3538" cy="2768888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214053" y="1823929"/>
            <a:ext cx="0" cy="313762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979411" y="1654854"/>
            <a:ext cx="0" cy="3137626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11" idx="0"/>
          </p:cNvCxnSpPr>
          <p:nvPr/>
        </p:nvCxnSpPr>
        <p:spPr>
          <a:xfrm flipV="1">
            <a:off x="4810597" y="1039017"/>
            <a:ext cx="1618791" cy="1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4810597" y="3632862"/>
            <a:ext cx="1618791" cy="520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73627" y="4456524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79411" y="4456524"/>
            <a:ext cx="0" cy="10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79411" y="4564524"/>
            <a:ext cx="12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39411" y="4564524"/>
            <a:ext cx="0" cy="36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79411" y="4919299"/>
            <a:ext cx="12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79411" y="4811299"/>
            <a:ext cx="0" cy="10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73627" y="4818512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194175" y="4456523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208939" y="4456523"/>
            <a:ext cx="0" cy="10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948939" y="4564523"/>
            <a:ext cx="1260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948939" y="4564523"/>
            <a:ext cx="0" cy="36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48939" y="4919298"/>
            <a:ext cx="12600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208939" y="4811298"/>
            <a:ext cx="0" cy="10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94175" y="4818511"/>
            <a:ext cx="90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61709" y="4564523"/>
            <a:ext cx="0" cy="354775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594614" y="4569748"/>
            <a:ext cx="0" cy="3547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163614" y="4564523"/>
            <a:ext cx="0" cy="3547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3873" y="4569198"/>
            <a:ext cx="0" cy="354775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018873" y="4574423"/>
            <a:ext cx="0" cy="3547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87873" y="4569198"/>
            <a:ext cx="0" cy="35477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150728" y="1480296"/>
            <a:ext cx="9942" cy="342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371005" y="658500"/>
            <a:ext cx="0" cy="3413442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582728" y="1480296"/>
            <a:ext cx="8942" cy="342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94175" y="878975"/>
            <a:ext cx="0" cy="331027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579525" y="1482161"/>
            <a:ext cx="5404" cy="342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03873" y="655988"/>
            <a:ext cx="0" cy="3415954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024408" y="1480296"/>
            <a:ext cx="4404" cy="342000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230944" y="1934519"/>
            <a:ext cx="1557" cy="278036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919411" y="2351059"/>
            <a:ext cx="4320000" cy="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934175" y="1471018"/>
            <a:ext cx="0" cy="8639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1368394" y="1039017"/>
            <a:ext cx="344275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114" idx="0"/>
          </p:cNvCxnSpPr>
          <p:nvPr/>
        </p:nvCxnSpPr>
        <p:spPr>
          <a:xfrm flipV="1">
            <a:off x="1362637" y="3647059"/>
            <a:ext cx="3441236" cy="12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203118" y="1039017"/>
            <a:ext cx="0" cy="129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2203118" y="2351059"/>
            <a:ext cx="0" cy="129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979411" y="1039017"/>
            <a:ext cx="0" cy="129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3979411" y="2351059"/>
            <a:ext cx="0" cy="1296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Arc 110"/>
          <p:cNvSpPr/>
          <p:nvPr/>
        </p:nvSpPr>
        <p:spPr>
          <a:xfrm>
            <a:off x="4378597" y="1039018"/>
            <a:ext cx="864000" cy="864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Arc 111"/>
          <p:cNvSpPr/>
          <p:nvPr/>
        </p:nvSpPr>
        <p:spPr>
          <a:xfrm flipH="1">
            <a:off x="930637" y="1042755"/>
            <a:ext cx="864000" cy="864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Arc 112"/>
          <p:cNvSpPr/>
          <p:nvPr/>
        </p:nvSpPr>
        <p:spPr>
          <a:xfrm flipV="1">
            <a:off x="4376968" y="2776969"/>
            <a:ext cx="864000" cy="864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Arc 113"/>
          <p:cNvSpPr/>
          <p:nvPr/>
        </p:nvSpPr>
        <p:spPr>
          <a:xfrm flipH="1" flipV="1">
            <a:off x="930637" y="2784357"/>
            <a:ext cx="864000" cy="864000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23" name="Straight Connector 122"/>
          <p:cNvCxnSpPr/>
          <p:nvPr/>
        </p:nvCxnSpPr>
        <p:spPr>
          <a:xfrm flipV="1">
            <a:off x="5242597" y="1471019"/>
            <a:ext cx="0" cy="8880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5242923" y="2348465"/>
            <a:ext cx="0" cy="8746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934175" y="2359080"/>
            <a:ext cx="0" cy="8639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1153672" y="126276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/>
          <p:cNvSpPr/>
          <p:nvPr/>
        </p:nvSpPr>
        <p:spPr>
          <a:xfrm>
            <a:off x="1153672" y="300250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/>
          <p:cNvSpPr/>
          <p:nvPr/>
        </p:nvSpPr>
        <p:spPr>
          <a:xfrm>
            <a:off x="4582469" y="3002505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/>
          <p:cNvSpPr/>
          <p:nvPr/>
        </p:nvSpPr>
        <p:spPr>
          <a:xfrm>
            <a:off x="4582469" y="1267081"/>
            <a:ext cx="432000" cy="43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Rectangle 149"/>
          <p:cNvSpPr/>
          <p:nvPr/>
        </p:nvSpPr>
        <p:spPr>
          <a:xfrm>
            <a:off x="2143108" y="5286388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5 BASE:  1 NOS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2" name="Picture 151" descr="assembly-drawing-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329" t="46343" r="1" b="10429"/>
          <a:stretch/>
        </p:blipFill>
        <p:spPr bwMode="auto">
          <a:xfrm>
            <a:off x="5643570" y="3714752"/>
            <a:ext cx="3278168" cy="20945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0" name="Group 159"/>
          <p:cNvGrpSpPr/>
          <p:nvPr/>
        </p:nvGrpSpPr>
        <p:grpSpPr>
          <a:xfrm>
            <a:off x="4956393" y="2505894"/>
            <a:ext cx="1071417" cy="553618"/>
            <a:chOff x="5215270" y="3050509"/>
            <a:chExt cx="931900" cy="553618"/>
          </a:xfrm>
        </p:grpSpPr>
        <p:sp>
          <p:nvSpPr>
            <p:cNvPr id="161" name="TextBox 160"/>
            <p:cNvSpPr txBox="1"/>
            <p:nvPr/>
          </p:nvSpPr>
          <p:spPr>
            <a:xfrm>
              <a:off x="5431634" y="3050509"/>
              <a:ext cx="715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4</a:t>
              </a:r>
              <a:r>
                <a:rPr lang="en-US" sz="1400" dirty="0">
                  <a:latin typeface="Arial" pitchFamily="34" charset="0"/>
                  <a:cs typeface="Arial" pitchFamily="34" charset="0"/>
                  <a:sym typeface="Symbol"/>
                </a:rPr>
                <a:t>  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  <a:sym typeface="Symbol"/>
                </a:rPr>
                <a:t> 12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5215270" y="3325544"/>
              <a:ext cx="825503" cy="278583"/>
              <a:chOff x="5215270" y="3325544"/>
              <a:chExt cx="825503" cy="278583"/>
            </a:xfrm>
          </p:grpSpPr>
          <p:cxnSp>
            <p:nvCxnSpPr>
              <p:cNvPr id="163" name="Straight Arrow Connector 162"/>
              <p:cNvCxnSpPr/>
              <p:nvPr/>
            </p:nvCxnSpPr>
            <p:spPr>
              <a:xfrm flipH="1">
                <a:off x="5215270" y="3326547"/>
                <a:ext cx="260911" cy="27758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5478047" y="3325544"/>
                <a:ext cx="562726" cy="1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6" name="Straight Connector 165"/>
          <p:cNvCxnSpPr/>
          <p:nvPr/>
        </p:nvCxnSpPr>
        <p:spPr>
          <a:xfrm flipV="1">
            <a:off x="948939" y="4715229"/>
            <a:ext cx="0" cy="468039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929484" y="4929198"/>
            <a:ext cx="4320002" cy="307777"/>
            <a:chOff x="831008" y="1697077"/>
            <a:chExt cx="957770" cy="307777"/>
          </a:xfrm>
        </p:grpSpPr>
        <p:cxnSp>
          <p:nvCxnSpPr>
            <p:cNvPr id="169" name="Straight Arrow Connector 168"/>
            <p:cNvCxnSpPr/>
            <p:nvPr/>
          </p:nvCxnSpPr>
          <p:spPr>
            <a:xfrm flipH="1" flipV="1">
              <a:off x="831008" y="1958577"/>
              <a:ext cx="95777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1266841" y="1697077"/>
              <a:ext cx="1255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120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 rot="16200000">
            <a:off x="4975976" y="2178296"/>
            <a:ext cx="2599047" cy="307777"/>
            <a:chOff x="831008" y="1697078"/>
            <a:chExt cx="946820" cy="307777"/>
          </a:xfrm>
        </p:grpSpPr>
        <p:cxnSp>
          <p:nvCxnSpPr>
            <p:cNvPr id="177" name="Straight Arrow Connector 176"/>
            <p:cNvCxnSpPr/>
            <p:nvPr/>
          </p:nvCxnSpPr>
          <p:spPr>
            <a:xfrm flipH="1" flipV="1">
              <a:off x="831008" y="1958578"/>
              <a:ext cx="94682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1198745" y="1697078"/>
              <a:ext cx="3109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72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2" name="Rectangle 181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cxnSp>
        <p:nvCxnSpPr>
          <p:cNvPr id="184" name="Straight Connector 183"/>
          <p:cNvCxnSpPr/>
          <p:nvPr/>
        </p:nvCxnSpPr>
        <p:spPr>
          <a:xfrm flipV="1">
            <a:off x="1052071" y="1471018"/>
            <a:ext cx="640965" cy="7747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V="1">
            <a:off x="4482999" y="1471018"/>
            <a:ext cx="640965" cy="7747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V="1">
            <a:off x="1052071" y="3207408"/>
            <a:ext cx="640965" cy="7747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4482330" y="3207408"/>
            <a:ext cx="640965" cy="7747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>
            <a:off x="1630736" y="2303886"/>
            <a:ext cx="2916000" cy="0"/>
          </a:xfrm>
          <a:prstGeom prst="line">
            <a:avLst/>
          </a:prstGeom>
          <a:ln w="127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9707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3" grpId="0" animBg="1"/>
      <p:bldP spid="114" grpId="0" animBg="1"/>
      <p:bldP spid="132" grpId="0" animBg="1"/>
      <p:bldP spid="134" grpId="0" animBg="1"/>
      <p:bldP spid="136" grpId="0" animBg="1"/>
      <p:bldP spid="139" grpId="0" animBg="1"/>
      <p:bldP spid="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/>
          <p:nvPr/>
        </p:nvGrpSpPr>
        <p:grpSpPr>
          <a:xfrm>
            <a:off x="3666380" y="870752"/>
            <a:ext cx="1620000" cy="2844000"/>
            <a:chOff x="500034" y="2206366"/>
            <a:chExt cx="1620000" cy="2844000"/>
          </a:xfrm>
        </p:grpSpPr>
        <p:cxnSp>
          <p:nvCxnSpPr>
            <p:cNvPr id="66" name="Straight Connector 65"/>
            <p:cNvCxnSpPr/>
            <p:nvPr/>
          </p:nvCxnSpPr>
          <p:spPr>
            <a:xfrm rot="10800000">
              <a:off x="1297688" y="2206366"/>
              <a:ext cx="0" cy="28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021441" y="360117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17227" y="305495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49918" y="504699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310034" y="2816458"/>
              <a:ext cx="0" cy="1620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857224" y="3630558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856152" y="2219469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49918" y="221034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1786991" y="3625643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785919" y="2214554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79900" y="362645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75686" y="308023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1304114" y="3335086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>
              <a:off x="1299900" y="2477831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579901" y="3083971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2012874" y="3077173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65893" y="2357430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1223853" y="2731252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1372647" y="2731253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1223853" y="4377664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1372647" y="4377665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857224" y="27897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64022" y="4310247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1229" y="416441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577390" y="2932590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461653" y="42965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449181" y="2431682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1462718" y="28031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731475" y="41605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1728076" y="293247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1440453" y="2353522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452177" y="3631590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150793" y="2428868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153789" y="3628776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1441547" y="4817586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868949" y="4821494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1150792" y="243143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1456086" y="2440592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800000">
              <a:off x="1151885" y="444733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>
              <a:off x="1457179" y="445648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"/>
          <p:cNvGrpSpPr/>
          <p:nvPr/>
        </p:nvGrpSpPr>
        <p:grpSpPr>
          <a:xfrm>
            <a:off x="2357422" y="5099465"/>
            <a:ext cx="4290472" cy="472675"/>
            <a:chOff x="626564" y="1844823"/>
            <a:chExt cx="4290472" cy="472675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2771800" y="1844824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657036" y="1844824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657036" y="1952824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917036" y="195282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657036" y="2307599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657036" y="2199599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771800" y="2206812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1871800" y="1844823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1886564" y="1844823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626564" y="1952823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626564" y="1952823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626564" y="2307598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1886564" y="2199598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1871800" y="2206811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057239" y="1952823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272239" y="195804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41239" y="19528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481498" y="1957498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96498" y="19627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265498" y="195749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642910" y="1737286"/>
            <a:ext cx="1370809" cy="2909631"/>
            <a:chOff x="642910" y="1857364"/>
            <a:chExt cx="1370809" cy="2909631"/>
          </a:xfrm>
        </p:grpSpPr>
        <p:grpSp>
          <p:nvGrpSpPr>
            <p:cNvPr id="8" name="Group 196"/>
            <p:cNvGrpSpPr/>
            <p:nvPr/>
          </p:nvGrpSpPr>
          <p:grpSpPr>
            <a:xfrm>
              <a:off x="642910" y="1857364"/>
              <a:ext cx="1370809" cy="2701050"/>
              <a:chOff x="1809682" y="2432606"/>
              <a:chExt cx="1370809" cy="270105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821646" y="4778587"/>
                <a:ext cx="108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>
                <a:off x="1962588" y="3838334"/>
                <a:ext cx="187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H="1">
                <a:off x="2485438" y="2984652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Arc 248"/>
              <p:cNvSpPr>
                <a:spLocks noChangeAspect="1"/>
              </p:cNvSpPr>
              <p:nvPr/>
            </p:nvSpPr>
            <p:spPr>
              <a:xfrm flipH="1">
                <a:off x="2906222" y="283089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7" name="Straight Connector 156"/>
            <p:cNvCxnSpPr/>
            <p:nvPr/>
          </p:nvCxnSpPr>
          <p:spPr>
            <a:xfrm rot="5400000" flipH="1">
              <a:off x="724011" y="441946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6815345" y="1737286"/>
            <a:ext cx="1399993" cy="2857519"/>
            <a:chOff x="6886783" y="1785926"/>
            <a:chExt cx="1399993" cy="2857519"/>
          </a:xfrm>
        </p:grpSpPr>
        <p:grpSp>
          <p:nvGrpSpPr>
            <p:cNvPr id="9" name="Group 249"/>
            <p:cNvGrpSpPr/>
            <p:nvPr/>
          </p:nvGrpSpPr>
          <p:grpSpPr>
            <a:xfrm flipH="1">
              <a:off x="6886783" y="1785926"/>
              <a:ext cx="1399993" cy="2701050"/>
              <a:chOff x="1809682" y="2432606"/>
              <a:chExt cx="1399993" cy="2701050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1821646" y="4778587"/>
                <a:ext cx="108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>
                <a:off x="1962588" y="3838334"/>
                <a:ext cx="187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flipH="1">
                <a:off x="2514622" y="3004108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Arc 267"/>
              <p:cNvSpPr>
                <a:spLocks noChangeAspect="1"/>
              </p:cNvSpPr>
              <p:nvPr/>
            </p:nvSpPr>
            <p:spPr>
              <a:xfrm flipH="1">
                <a:off x="2906222" y="283089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 rot="5400000" flipH="1">
              <a:off x="7510622" y="429591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2500298" y="1737286"/>
            <a:ext cx="1044000" cy="1090306"/>
            <a:chOff x="2384992" y="1857364"/>
            <a:chExt cx="1044000" cy="1090306"/>
          </a:xfrm>
        </p:grpSpPr>
        <p:grpSp>
          <p:nvGrpSpPr>
            <p:cNvPr id="2" name="Group 52"/>
            <p:cNvGrpSpPr/>
            <p:nvPr/>
          </p:nvGrpSpPr>
          <p:grpSpPr>
            <a:xfrm>
              <a:off x="2487214" y="1857364"/>
              <a:ext cx="766758" cy="1090306"/>
              <a:chOff x="3136900" y="1646286"/>
              <a:chExt cx="766758" cy="109030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10800000">
                <a:off x="3247442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3471658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0800000">
                <a:off x="3253620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10800000" flipH="1">
              <a:off x="2384992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5456826" y="1733944"/>
            <a:ext cx="1044000" cy="1090306"/>
            <a:chOff x="5685824" y="1857364"/>
            <a:chExt cx="1044000" cy="1090306"/>
          </a:xfrm>
        </p:grpSpPr>
        <p:grpSp>
          <p:nvGrpSpPr>
            <p:cNvPr id="3" name="Group 53"/>
            <p:cNvGrpSpPr/>
            <p:nvPr/>
          </p:nvGrpSpPr>
          <p:grpSpPr>
            <a:xfrm flipH="1">
              <a:off x="5823008" y="1857364"/>
              <a:ext cx="762340" cy="1090306"/>
              <a:chOff x="3136900" y="1646286"/>
              <a:chExt cx="762340" cy="109030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10800000">
                <a:off x="3231754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>
                <a:off x="3458383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3237932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10800000" flipH="1">
              <a:off x="5685824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" name="Group 203"/>
          <p:cNvGrpSpPr/>
          <p:nvPr/>
        </p:nvGrpSpPr>
        <p:grpSpPr>
          <a:xfrm>
            <a:off x="2791063" y="4214818"/>
            <a:ext cx="3384000" cy="655883"/>
            <a:chOff x="2791063" y="4214818"/>
            <a:chExt cx="3384000" cy="655883"/>
          </a:xfrm>
        </p:grpSpPr>
        <p:grpSp>
          <p:nvGrpSpPr>
            <p:cNvPr id="6" name="Group 195"/>
            <p:cNvGrpSpPr/>
            <p:nvPr/>
          </p:nvGrpSpPr>
          <p:grpSpPr>
            <a:xfrm>
              <a:off x="2791063" y="4214818"/>
              <a:ext cx="3384000" cy="655883"/>
              <a:chOff x="2789453" y="3640312"/>
              <a:chExt cx="3384000" cy="655883"/>
            </a:xfrm>
          </p:grpSpPr>
          <p:grpSp>
            <p:nvGrpSpPr>
              <p:cNvPr id="7" name="Group 193"/>
              <p:cNvGrpSpPr/>
              <p:nvPr/>
            </p:nvGrpSpPr>
            <p:grpSpPr>
              <a:xfrm>
                <a:off x="3044810" y="3640312"/>
                <a:ext cx="2895717" cy="655883"/>
                <a:chOff x="3044810" y="3640312"/>
                <a:chExt cx="2895717" cy="655883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3139131" y="3971932"/>
                  <a:ext cx="46800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4500562" y="3647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4500527" y="3971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lgDashDot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494204" y="364793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392817" y="364793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4500562" y="4296195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3600562" y="429070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3612922" y="364031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3603246" y="364510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313913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3134293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5392817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85114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5851141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5392817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3134293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3137770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3046993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3046993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3044810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3045601" y="4106333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5938344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H="1" flipV="1">
                  <a:off x="5938344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H="1" flipV="1">
                  <a:off x="5853227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H="1">
                  <a:off x="5852436" y="4112727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Oval 188"/>
                <p:cNvSpPr/>
                <p:nvPr/>
              </p:nvSpPr>
              <p:spPr>
                <a:xfrm>
                  <a:off x="4385320" y="3863545"/>
                  <a:ext cx="216000" cy="216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cxnSp>
            <p:nvCxnSpPr>
              <p:cNvPr id="195" name="Straight Connector 194"/>
              <p:cNvCxnSpPr/>
              <p:nvPr/>
            </p:nvCxnSpPr>
            <p:spPr>
              <a:xfrm rot="5400000">
                <a:off x="4481453" y="2286761"/>
                <a:ext cx="0" cy="33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7" name="Group 196"/>
            <p:cNvGrpSpPr/>
            <p:nvPr/>
          </p:nvGrpSpPr>
          <p:grpSpPr>
            <a:xfrm>
              <a:off x="3061528" y="4439406"/>
              <a:ext cx="1690446" cy="214314"/>
              <a:chOff x="1785918" y="3500438"/>
              <a:chExt cx="1690446" cy="214314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 flipH="1">
                <a:off x="1785918" y="3502159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 flipH="1">
                <a:off x="1785918" y="3714752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3" name="Group 192"/>
              <p:cNvGrpSpPr/>
              <p:nvPr/>
            </p:nvGrpSpPr>
            <p:grpSpPr>
              <a:xfrm>
                <a:off x="3404926" y="3500438"/>
                <a:ext cx="71438" cy="214314"/>
                <a:chOff x="1500166" y="2143116"/>
                <a:chExt cx="142876" cy="285752"/>
              </a:xfrm>
            </p:grpSpPr>
            <p:cxnSp>
              <p:nvCxnSpPr>
                <p:cNvPr id="194" name="Straight Connector 193"/>
                <p:cNvCxnSpPr/>
                <p:nvPr/>
              </p:nvCxnSpPr>
              <p:spPr>
                <a:xfrm rot="16200000" flipH="1">
                  <a:off x="1500166" y="2143116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5400000">
                  <a:off x="1500166" y="2285992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5" name="TextBox 204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6" name="Group 205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207" name="Straight Connector 206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 207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Connector 209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66380" y="870752"/>
            <a:ext cx="1620000" cy="2844000"/>
            <a:chOff x="500034" y="2206366"/>
            <a:chExt cx="1620000" cy="2844000"/>
          </a:xfrm>
        </p:grpSpPr>
        <p:cxnSp>
          <p:nvCxnSpPr>
            <p:cNvPr id="66" name="Straight Connector 65"/>
            <p:cNvCxnSpPr/>
            <p:nvPr/>
          </p:nvCxnSpPr>
          <p:spPr>
            <a:xfrm rot="10800000">
              <a:off x="1297688" y="2206366"/>
              <a:ext cx="0" cy="28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021441" y="360117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17227" y="305495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49918" y="504699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310034" y="2816458"/>
              <a:ext cx="0" cy="1620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857224" y="3630558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856152" y="2219469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49918" y="221034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1786991" y="3625643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785919" y="2214554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79900" y="362645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75686" y="308023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1304114" y="3335086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>
              <a:off x="1299900" y="2477831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579901" y="3083971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2012874" y="3077173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65893" y="2357430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1223853" y="2731252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1372647" y="2731253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1223853" y="4377664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1372647" y="4377665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857224" y="27897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64022" y="4310247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1229" y="416441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577390" y="2932590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461653" y="42965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449181" y="2431682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1462718" y="28031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731475" y="41605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1728076" y="293247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1440453" y="2353522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452177" y="3631590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150793" y="2428868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153789" y="3628776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1441547" y="4817586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868949" y="4821494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1150792" y="243143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1456086" y="2440592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800000">
              <a:off x="1151885" y="444733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>
              <a:off x="1457179" y="445648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357422" y="5099465"/>
            <a:ext cx="4290472" cy="472675"/>
            <a:chOff x="626564" y="1844823"/>
            <a:chExt cx="4290472" cy="472675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2771800" y="1844824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657036" y="1844824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657036" y="1952824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917036" y="195282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657036" y="2307599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657036" y="2199599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771800" y="2206812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1871800" y="1844823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1886564" y="1844823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626564" y="1952823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626564" y="1952823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626564" y="2307598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1886564" y="2199598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1871800" y="2206811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057239" y="1952823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272239" y="195804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41239" y="19528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481498" y="1957498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96498" y="19627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265498" y="195749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6" name="Group 157"/>
          <p:cNvGrpSpPr/>
          <p:nvPr/>
        </p:nvGrpSpPr>
        <p:grpSpPr>
          <a:xfrm>
            <a:off x="642910" y="1737286"/>
            <a:ext cx="1370809" cy="2909631"/>
            <a:chOff x="642910" y="1857364"/>
            <a:chExt cx="1370809" cy="2909631"/>
          </a:xfrm>
        </p:grpSpPr>
        <p:grpSp>
          <p:nvGrpSpPr>
            <p:cNvPr id="7" name="Group 196"/>
            <p:cNvGrpSpPr/>
            <p:nvPr/>
          </p:nvGrpSpPr>
          <p:grpSpPr>
            <a:xfrm>
              <a:off x="642910" y="1857364"/>
              <a:ext cx="1370809" cy="2701050"/>
              <a:chOff x="1809682" y="2432606"/>
              <a:chExt cx="1370809" cy="2701050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821646" y="4778587"/>
                <a:ext cx="108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rot="5400000">
                <a:off x="1962588" y="3838334"/>
                <a:ext cx="187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H="1">
                <a:off x="2485438" y="2984652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9" name="Arc 248"/>
              <p:cNvSpPr>
                <a:spLocks noChangeAspect="1"/>
              </p:cNvSpPr>
              <p:nvPr/>
            </p:nvSpPr>
            <p:spPr>
              <a:xfrm flipH="1">
                <a:off x="2906222" y="283089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7" name="Straight Connector 156"/>
            <p:cNvCxnSpPr/>
            <p:nvPr/>
          </p:nvCxnSpPr>
          <p:spPr>
            <a:xfrm rot="5400000" flipH="1">
              <a:off x="724011" y="441946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59"/>
          <p:cNvGrpSpPr/>
          <p:nvPr/>
        </p:nvGrpSpPr>
        <p:grpSpPr>
          <a:xfrm>
            <a:off x="6815345" y="1737286"/>
            <a:ext cx="1399993" cy="2857519"/>
            <a:chOff x="6886783" y="1785926"/>
            <a:chExt cx="1399993" cy="2857519"/>
          </a:xfrm>
        </p:grpSpPr>
        <p:grpSp>
          <p:nvGrpSpPr>
            <p:cNvPr id="9" name="Group 249"/>
            <p:cNvGrpSpPr/>
            <p:nvPr/>
          </p:nvGrpSpPr>
          <p:grpSpPr>
            <a:xfrm flipH="1">
              <a:off x="6886783" y="1785926"/>
              <a:ext cx="1399993" cy="2701050"/>
              <a:chOff x="1809682" y="2432606"/>
              <a:chExt cx="1399993" cy="2701050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>
                <a:off x="1809682" y="5125580"/>
                <a:ext cx="126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2954894" y="5022665"/>
                <a:ext cx="216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10800000">
                <a:off x="2891449" y="4921463"/>
                <a:ext cx="18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16200000">
                <a:off x="2826247" y="4850587"/>
                <a:ext cx="14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1821646" y="4778587"/>
                <a:ext cx="10800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5400000">
                <a:off x="1633081" y="4951789"/>
                <a:ext cx="36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V="1">
                <a:off x="1818350" y="3335296"/>
                <a:ext cx="792000" cy="144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>
                <a:off x="1442836" y="3606940"/>
                <a:ext cx="23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>
                <a:off x="1962588" y="3838334"/>
                <a:ext cx="187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10800000">
                <a:off x="2612837" y="2436940"/>
                <a:ext cx="46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3077324" y="2432606"/>
                <a:ext cx="0" cy="108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0800000">
                <a:off x="2907484" y="3512844"/>
                <a:ext cx="162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 flipH="1">
                <a:off x="2514622" y="3004108"/>
                <a:ext cx="695053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>
                <a:off x="2846836" y="2534126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5400000">
                <a:off x="2846836" y="2962754"/>
                <a:ext cx="0" cy="468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10800000">
                <a:off x="2452624" y="4773656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10800000">
                <a:off x="2023996" y="4765504"/>
                <a:ext cx="0" cy="360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Arc 267"/>
              <p:cNvSpPr>
                <a:spLocks noChangeAspect="1"/>
              </p:cNvSpPr>
              <p:nvPr/>
            </p:nvSpPr>
            <p:spPr>
              <a:xfrm flipH="1">
                <a:off x="2906222" y="2830896"/>
                <a:ext cx="180000" cy="1800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9" name="Straight Connector 158"/>
            <p:cNvCxnSpPr/>
            <p:nvPr/>
          </p:nvCxnSpPr>
          <p:spPr>
            <a:xfrm rot="5400000" flipH="1">
              <a:off x="7510622" y="4295919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61"/>
          <p:cNvGrpSpPr/>
          <p:nvPr/>
        </p:nvGrpSpPr>
        <p:grpSpPr>
          <a:xfrm>
            <a:off x="2500298" y="1737286"/>
            <a:ext cx="1044000" cy="1090306"/>
            <a:chOff x="2384992" y="1857364"/>
            <a:chExt cx="1044000" cy="1090306"/>
          </a:xfrm>
        </p:grpSpPr>
        <p:grpSp>
          <p:nvGrpSpPr>
            <p:cNvPr id="11" name="Group 52"/>
            <p:cNvGrpSpPr/>
            <p:nvPr/>
          </p:nvGrpSpPr>
          <p:grpSpPr>
            <a:xfrm>
              <a:off x="2487214" y="1857364"/>
              <a:ext cx="766758" cy="1090306"/>
              <a:chOff x="3136900" y="1646286"/>
              <a:chExt cx="766758" cy="109030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10800000">
                <a:off x="3247442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>
                <a:off x="3471658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10800000">
                <a:off x="3253620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1" name="Straight Connector 160"/>
            <p:cNvCxnSpPr/>
            <p:nvPr/>
          </p:nvCxnSpPr>
          <p:spPr>
            <a:xfrm rot="10800000" flipH="1">
              <a:off x="2384992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89"/>
          <p:cNvGrpSpPr/>
          <p:nvPr/>
        </p:nvGrpSpPr>
        <p:grpSpPr>
          <a:xfrm>
            <a:off x="5456826" y="1733944"/>
            <a:ext cx="1044000" cy="1090306"/>
            <a:chOff x="5685824" y="1857364"/>
            <a:chExt cx="1044000" cy="1090306"/>
          </a:xfrm>
        </p:grpSpPr>
        <p:grpSp>
          <p:nvGrpSpPr>
            <p:cNvPr id="13" name="Group 53"/>
            <p:cNvGrpSpPr/>
            <p:nvPr/>
          </p:nvGrpSpPr>
          <p:grpSpPr>
            <a:xfrm flipH="1">
              <a:off x="5823008" y="1857364"/>
              <a:ext cx="762340" cy="1090306"/>
              <a:chOff x="3136900" y="1646286"/>
              <a:chExt cx="762340" cy="1090306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10800000">
                <a:off x="3231754" y="2621706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>
                <a:off x="3458383" y="2190314"/>
                <a:ext cx="864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3237932" y="1764450"/>
                <a:ext cx="64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2974109" y="19162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2974110" y="24636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3138840" y="1649186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0800000">
                <a:off x="3136900" y="2729960"/>
                <a:ext cx="108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>
                <a:off x="2871908" y="1919186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2871909" y="2466592"/>
                <a:ext cx="54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6200000" flipV="1">
                <a:off x="3521240" y="1479364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V="1">
                <a:off x="3516840" y="2131511"/>
                <a:ext cx="0" cy="756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3" name="Straight Connector 162"/>
            <p:cNvCxnSpPr/>
            <p:nvPr/>
          </p:nvCxnSpPr>
          <p:spPr>
            <a:xfrm rot="10800000" flipH="1">
              <a:off x="5685824" y="2406070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2791063" y="4214818"/>
            <a:ext cx="3384000" cy="655883"/>
            <a:chOff x="2791063" y="4214818"/>
            <a:chExt cx="3384000" cy="655883"/>
          </a:xfrm>
        </p:grpSpPr>
        <p:grpSp>
          <p:nvGrpSpPr>
            <p:cNvPr id="4" name="Group 195"/>
            <p:cNvGrpSpPr/>
            <p:nvPr/>
          </p:nvGrpSpPr>
          <p:grpSpPr>
            <a:xfrm>
              <a:off x="2791063" y="4214818"/>
              <a:ext cx="3384000" cy="655883"/>
              <a:chOff x="2789453" y="3640312"/>
              <a:chExt cx="3384000" cy="655883"/>
            </a:xfrm>
          </p:grpSpPr>
          <p:grpSp>
            <p:nvGrpSpPr>
              <p:cNvPr id="5" name="Group 193"/>
              <p:cNvGrpSpPr/>
              <p:nvPr/>
            </p:nvGrpSpPr>
            <p:grpSpPr>
              <a:xfrm>
                <a:off x="3044810" y="3640312"/>
                <a:ext cx="2895717" cy="655883"/>
                <a:chOff x="3044810" y="3640312"/>
                <a:chExt cx="2895717" cy="655883"/>
              </a:xfrm>
            </p:grpSpPr>
            <p:cxnSp>
              <p:nvCxnSpPr>
                <p:cNvPr id="164" name="Straight Connector 163"/>
                <p:cNvCxnSpPr/>
                <p:nvPr/>
              </p:nvCxnSpPr>
              <p:spPr>
                <a:xfrm flipH="1">
                  <a:off x="3139131" y="3971932"/>
                  <a:ext cx="46800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4500562" y="3647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/>
                <p:cNvCxnSpPr/>
                <p:nvPr/>
              </p:nvCxnSpPr>
              <p:spPr>
                <a:xfrm>
                  <a:off x="4500527" y="3971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494204" y="364793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/>
                <p:cNvCxnSpPr/>
                <p:nvPr/>
              </p:nvCxnSpPr>
              <p:spPr>
                <a:xfrm>
                  <a:off x="5392817" y="364793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4500562" y="4296195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3600562" y="429070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3612922" y="364031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3603246" y="364510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V="1">
                  <a:off x="313913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3134293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5392817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V="1">
                  <a:off x="585114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 flipV="1">
                  <a:off x="5851141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5392817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3134293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flipV="1">
                  <a:off x="3137770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V="1">
                  <a:off x="3046993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V="1">
                  <a:off x="3046993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3044810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3045601" y="4106333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flipH="1" flipV="1">
                  <a:off x="5938344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flipH="1" flipV="1">
                  <a:off x="5938344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flipH="1" flipV="1">
                  <a:off x="5853227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flipH="1">
                  <a:off x="5852436" y="4112727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Oval 188"/>
                <p:cNvSpPr/>
                <p:nvPr/>
              </p:nvSpPr>
              <p:spPr>
                <a:xfrm>
                  <a:off x="4385320" y="3863545"/>
                  <a:ext cx="216000" cy="216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cxnSp>
            <p:nvCxnSpPr>
              <p:cNvPr id="195" name="Straight Connector 194"/>
              <p:cNvCxnSpPr/>
              <p:nvPr/>
            </p:nvCxnSpPr>
            <p:spPr>
              <a:xfrm rot="5400000">
                <a:off x="4481453" y="2286761"/>
                <a:ext cx="0" cy="33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Group 195"/>
            <p:cNvGrpSpPr/>
            <p:nvPr/>
          </p:nvGrpSpPr>
          <p:grpSpPr>
            <a:xfrm>
              <a:off x="3071802" y="4439406"/>
              <a:ext cx="1690446" cy="214314"/>
              <a:chOff x="1373334" y="3151270"/>
              <a:chExt cx="1690446" cy="214314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 flipH="1">
                <a:off x="1373334" y="3152991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flipH="1">
                <a:off x="1373334" y="3365584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Group 191"/>
              <p:cNvGrpSpPr/>
              <p:nvPr/>
            </p:nvGrpSpPr>
            <p:grpSpPr>
              <a:xfrm>
                <a:off x="2992342" y="3151270"/>
                <a:ext cx="71438" cy="214314"/>
                <a:chOff x="1500166" y="2143116"/>
                <a:chExt cx="142876" cy="285752"/>
              </a:xfrm>
            </p:grpSpPr>
            <p:cxnSp>
              <p:nvCxnSpPr>
                <p:cNvPr id="193" name="Straight Connector 192"/>
                <p:cNvCxnSpPr/>
                <p:nvPr/>
              </p:nvCxnSpPr>
              <p:spPr>
                <a:xfrm rot="16200000" flipH="1">
                  <a:off x="1500166" y="2143116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 rot="5400000">
                  <a:off x="1500166" y="2285992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4" name="TextBox 203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" name="Group 204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206" name="Straight Connector 205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9" name="Straight Connector 208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/>
          <p:nvPr/>
        </p:nvGrpSpPr>
        <p:grpSpPr>
          <a:xfrm>
            <a:off x="3662366" y="2374063"/>
            <a:ext cx="766758" cy="1090306"/>
            <a:chOff x="3136900" y="1646286"/>
            <a:chExt cx="766758" cy="1090306"/>
          </a:xfrm>
        </p:grpSpPr>
        <p:cxnSp>
          <p:nvCxnSpPr>
            <p:cNvPr id="42" name="Straight Connector 41"/>
            <p:cNvCxnSpPr/>
            <p:nvPr/>
          </p:nvCxnSpPr>
          <p:spPr>
            <a:xfrm rot="10800000">
              <a:off x="3247442" y="2621706"/>
              <a:ext cx="648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>
              <a:off x="3471658" y="2190314"/>
              <a:ext cx="864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3253620" y="1764450"/>
              <a:ext cx="648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974109" y="1916286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2974110" y="2463692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0800000">
              <a:off x="3138840" y="1649186"/>
              <a:ext cx="1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0800000">
              <a:off x="3136900" y="2729960"/>
              <a:ext cx="1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871908" y="1919186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2871909" y="2466592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V="1">
              <a:off x="3521240" y="1479364"/>
              <a:ext cx="0" cy="756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V="1">
              <a:off x="3516840" y="2131511"/>
              <a:ext cx="0" cy="756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3"/>
          <p:cNvGrpSpPr/>
          <p:nvPr/>
        </p:nvGrpSpPr>
        <p:grpSpPr>
          <a:xfrm flipH="1">
            <a:off x="4572000" y="2384821"/>
            <a:ext cx="762340" cy="1090306"/>
            <a:chOff x="3136900" y="1646286"/>
            <a:chExt cx="762340" cy="1090306"/>
          </a:xfrm>
        </p:grpSpPr>
        <p:cxnSp>
          <p:nvCxnSpPr>
            <p:cNvPr id="55" name="Straight Connector 54"/>
            <p:cNvCxnSpPr/>
            <p:nvPr/>
          </p:nvCxnSpPr>
          <p:spPr>
            <a:xfrm rot="10800000">
              <a:off x="3231754" y="2621706"/>
              <a:ext cx="648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6200000">
              <a:off x="3458383" y="2190314"/>
              <a:ext cx="864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0800000">
              <a:off x="3237932" y="1764450"/>
              <a:ext cx="648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974109" y="1916286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2974110" y="2463692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3138840" y="1649186"/>
              <a:ext cx="1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3136900" y="2729960"/>
              <a:ext cx="10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2871908" y="1919186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2871909" y="2466592"/>
              <a:ext cx="5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V="1">
              <a:off x="3521240" y="1479364"/>
              <a:ext cx="0" cy="756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V="1">
              <a:off x="3516840" y="2131511"/>
              <a:ext cx="0" cy="756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"/>
          <p:cNvGrpSpPr/>
          <p:nvPr/>
        </p:nvGrpSpPr>
        <p:grpSpPr>
          <a:xfrm>
            <a:off x="3703986" y="1506049"/>
            <a:ext cx="1620000" cy="2844000"/>
            <a:chOff x="500034" y="2206366"/>
            <a:chExt cx="1620000" cy="2844000"/>
          </a:xfrm>
        </p:grpSpPr>
        <p:cxnSp>
          <p:nvCxnSpPr>
            <p:cNvPr id="66" name="Straight Connector 65"/>
            <p:cNvCxnSpPr/>
            <p:nvPr/>
          </p:nvCxnSpPr>
          <p:spPr>
            <a:xfrm rot="10800000">
              <a:off x="1297688" y="2206366"/>
              <a:ext cx="0" cy="28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021441" y="360117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17227" y="3054954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49918" y="504699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310034" y="2816458"/>
              <a:ext cx="0" cy="162000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0800000">
              <a:off x="857224" y="3630558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856152" y="2219469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49918" y="2210340"/>
              <a:ext cx="93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1786991" y="3625643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1785919" y="2214554"/>
              <a:ext cx="0" cy="1404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79900" y="362645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75686" y="3080238"/>
              <a:ext cx="0" cy="540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1304114" y="3335086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>
              <a:off x="1299900" y="2477831"/>
              <a:ext cx="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579901" y="3083971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2012874" y="3077173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65893" y="2357430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>
              <a:off x="1223853" y="2731252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>
              <a:off x="1372647" y="2731253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>
              <a:off x="1223853" y="4377664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>
              <a:off x="1372647" y="4377665"/>
              <a:ext cx="0" cy="144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857224" y="27897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864022" y="4310247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1229" y="416441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577390" y="2932590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461653" y="42965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449181" y="2431682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1462718" y="280319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731475" y="4160514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1728076" y="2932472"/>
              <a:ext cx="286876" cy="142876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1440453" y="2353522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452177" y="3631590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150793" y="2428868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153789" y="3628776"/>
              <a:ext cx="0" cy="118800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1441547" y="4817586"/>
              <a:ext cx="352188" cy="71438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868949" y="4821494"/>
              <a:ext cx="285753" cy="67224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>
              <a:off x="1150792" y="243143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0800000">
              <a:off x="1456086" y="2440592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0800000">
              <a:off x="1151885" y="444733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0800000">
              <a:off x="1457179" y="4456488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"/>
          <p:cNvGrpSpPr/>
          <p:nvPr/>
        </p:nvGrpSpPr>
        <p:grpSpPr>
          <a:xfrm>
            <a:off x="2357422" y="4956589"/>
            <a:ext cx="4290472" cy="472675"/>
            <a:chOff x="626564" y="1844823"/>
            <a:chExt cx="4290472" cy="472675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2771800" y="1844824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3657036" y="1844824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657036" y="1952824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4917036" y="195282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657036" y="2307599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657036" y="2199599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771800" y="2206812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1871800" y="1844823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1886564" y="1844823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>
              <a:off x="626564" y="1952823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626564" y="1952823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626564" y="2307598"/>
              <a:ext cx="12600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1886564" y="2199598"/>
              <a:ext cx="0" cy="108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1871800" y="2206811"/>
              <a:ext cx="90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057239" y="1952823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1272239" y="195804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841239" y="19528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4481498" y="1957498"/>
              <a:ext cx="0" cy="354775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96498" y="1962723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265498" y="1957498"/>
              <a:ext cx="0" cy="35477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6" name="TextBox 235"/>
          <p:cNvSpPr txBox="1"/>
          <p:nvPr/>
        </p:nvSpPr>
        <p:spPr>
          <a:xfrm>
            <a:off x="4793853" y="5999634"/>
            <a:ext cx="4230453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ANUPAM SAXENA</a:t>
            </a:r>
          </a:p>
          <a:p>
            <a:pPr algn="ctr"/>
            <a:r>
              <a:rPr lang="en-US" sz="1400" b="1" u="sng" dirty="0" smtClean="0">
                <a:latin typeface="Arial" pitchFamily="34" charset="0"/>
                <a:cs typeface="Arial" pitchFamily="34" charset="0"/>
              </a:rPr>
              <a:t>ME 251 LECTURE  II</a:t>
            </a:r>
          </a:p>
          <a:p>
            <a:pPr algn="ctr"/>
            <a:r>
              <a:rPr lang="en-US" sz="14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 AND ASSEMBLY DRAWINGS: EXAMPLE I</a:t>
            </a:r>
            <a:endParaRPr lang="en-US" sz="1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000364" y="142852"/>
            <a:ext cx="3219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BELT   ROLLER   SUPPORT</a:t>
            </a:r>
          </a:p>
        </p:txBody>
      </p:sp>
      <p:grpSp>
        <p:nvGrpSpPr>
          <p:cNvPr id="8" name="Group 156"/>
          <p:cNvGrpSpPr/>
          <p:nvPr/>
        </p:nvGrpSpPr>
        <p:grpSpPr>
          <a:xfrm>
            <a:off x="2357422" y="2374063"/>
            <a:ext cx="1399993" cy="2701050"/>
            <a:chOff x="1809682" y="2432606"/>
            <a:chExt cx="1399993" cy="2701050"/>
          </a:xfrm>
        </p:grpSpPr>
        <p:cxnSp>
          <p:nvCxnSpPr>
            <p:cNvPr id="158" name="Straight Connector 157"/>
            <p:cNvCxnSpPr/>
            <p:nvPr/>
          </p:nvCxnSpPr>
          <p:spPr>
            <a:xfrm>
              <a:off x="1809682" y="5125580"/>
              <a:ext cx="12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rot="5400000">
              <a:off x="2954894" y="5022665"/>
              <a:ext cx="21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rot="10800000">
              <a:off x="2891449" y="4921463"/>
              <a:ext cx="18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rot="16200000">
              <a:off x="2826247" y="4850587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1821646" y="4778587"/>
              <a:ext cx="108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5400000">
              <a:off x="1633081" y="4951789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flipV="1">
              <a:off x="1818350" y="3335296"/>
              <a:ext cx="79200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>
              <a:off x="1442836" y="3606940"/>
              <a:ext cx="23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>
              <a:off x="1962588" y="3838334"/>
              <a:ext cx="187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0800000">
              <a:off x="2612837" y="2436940"/>
              <a:ext cx="46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3077324" y="2432606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10800000">
              <a:off x="2907484" y="3512844"/>
              <a:ext cx="16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flipH="1">
              <a:off x="2514622" y="2988768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rot="5400000">
              <a:off x="2846836" y="2534126"/>
              <a:ext cx="0" cy="468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>
              <a:off x="2846836" y="2962754"/>
              <a:ext cx="0" cy="468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10800000">
              <a:off x="2452624" y="4773656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0800000">
              <a:off x="2023996" y="476550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Arc 201"/>
            <p:cNvSpPr>
              <a:spLocks noChangeAspect="1"/>
            </p:cNvSpPr>
            <p:nvPr/>
          </p:nvSpPr>
          <p:spPr>
            <a:xfrm flipH="1">
              <a:off x="2906222" y="2830896"/>
              <a:ext cx="180000" cy="180000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02"/>
          <p:cNvGrpSpPr/>
          <p:nvPr/>
        </p:nvGrpSpPr>
        <p:grpSpPr>
          <a:xfrm flipH="1">
            <a:off x="5247216" y="2377931"/>
            <a:ext cx="1399993" cy="2701050"/>
            <a:chOff x="1809682" y="2432606"/>
            <a:chExt cx="1399993" cy="2701050"/>
          </a:xfrm>
        </p:grpSpPr>
        <p:cxnSp>
          <p:nvCxnSpPr>
            <p:cNvPr id="204" name="Straight Connector 203"/>
            <p:cNvCxnSpPr/>
            <p:nvPr/>
          </p:nvCxnSpPr>
          <p:spPr>
            <a:xfrm>
              <a:off x="1809682" y="5125580"/>
              <a:ext cx="126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2954894" y="5022665"/>
              <a:ext cx="21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10800000">
              <a:off x="2891449" y="4921463"/>
              <a:ext cx="18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16200000">
              <a:off x="2826247" y="4850587"/>
              <a:ext cx="14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1821646" y="4778587"/>
              <a:ext cx="1080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>
              <a:off x="1633081" y="4951789"/>
              <a:ext cx="36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V="1">
              <a:off x="1818350" y="3335296"/>
              <a:ext cx="792000" cy="144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1442836" y="3606940"/>
              <a:ext cx="234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962588" y="3838334"/>
              <a:ext cx="187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10800000">
              <a:off x="2612837" y="2436940"/>
              <a:ext cx="468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>
              <a:off x="3077324" y="2432606"/>
              <a:ext cx="0" cy="1080000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10800000">
              <a:off x="2907484" y="3512844"/>
              <a:ext cx="162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H="1">
              <a:off x="2514622" y="2985700"/>
              <a:ext cx="69505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2846836" y="2534126"/>
              <a:ext cx="0" cy="468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5400000">
              <a:off x="2846836" y="2962754"/>
              <a:ext cx="0" cy="468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0800000">
              <a:off x="2452624" y="4773656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0800000">
              <a:off x="2023996" y="4765504"/>
              <a:ext cx="0" cy="360000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Arc 220"/>
            <p:cNvSpPr>
              <a:spLocks noChangeAspect="1"/>
            </p:cNvSpPr>
            <p:nvPr/>
          </p:nvSpPr>
          <p:spPr>
            <a:xfrm flipH="1">
              <a:off x="2906222" y="2830896"/>
              <a:ext cx="180000" cy="180000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5500694" y="928670"/>
            <a:ext cx="2953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Way too many hidden lines …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03" name="Group 202"/>
          <p:cNvGrpSpPr/>
          <p:nvPr/>
        </p:nvGrpSpPr>
        <p:grpSpPr>
          <a:xfrm>
            <a:off x="2794428" y="2599010"/>
            <a:ext cx="3384000" cy="655883"/>
            <a:chOff x="2791063" y="4214818"/>
            <a:chExt cx="3384000" cy="655883"/>
          </a:xfrm>
        </p:grpSpPr>
        <p:grpSp>
          <p:nvGrpSpPr>
            <p:cNvPr id="222" name="Group 195"/>
            <p:cNvGrpSpPr/>
            <p:nvPr/>
          </p:nvGrpSpPr>
          <p:grpSpPr>
            <a:xfrm>
              <a:off x="2791063" y="4214818"/>
              <a:ext cx="3384000" cy="655883"/>
              <a:chOff x="2789453" y="3640312"/>
              <a:chExt cx="3384000" cy="655883"/>
            </a:xfrm>
          </p:grpSpPr>
          <p:grpSp>
            <p:nvGrpSpPr>
              <p:cNvPr id="229" name="Group 193"/>
              <p:cNvGrpSpPr/>
              <p:nvPr/>
            </p:nvGrpSpPr>
            <p:grpSpPr>
              <a:xfrm>
                <a:off x="3044810" y="3640312"/>
                <a:ext cx="2895717" cy="655883"/>
                <a:chOff x="3044810" y="3640312"/>
                <a:chExt cx="2895717" cy="655883"/>
              </a:xfrm>
            </p:grpSpPr>
            <p:cxnSp>
              <p:nvCxnSpPr>
                <p:cNvPr id="231" name="Straight Connector 230"/>
                <p:cNvCxnSpPr/>
                <p:nvPr/>
              </p:nvCxnSpPr>
              <p:spPr>
                <a:xfrm flipH="1">
                  <a:off x="3139131" y="3971932"/>
                  <a:ext cx="468000" cy="0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4500562" y="3647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4500527" y="3971932"/>
                  <a:ext cx="0" cy="324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4494204" y="3647932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5392817" y="364793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4500562" y="4296195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3600562" y="4290708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3612922" y="3640312"/>
                  <a:ext cx="0" cy="648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3603246" y="3645104"/>
                  <a:ext cx="900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 flipV="1">
                  <a:off x="313913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3134293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5392817" y="3764210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 flipV="1">
                  <a:off x="5851141" y="375937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 flipV="1">
                  <a:off x="5851141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5392817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3134293" y="4183094"/>
                  <a:ext cx="4680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/>
                <p:cNvCxnSpPr/>
                <p:nvPr/>
              </p:nvCxnSpPr>
              <p:spPr>
                <a:xfrm flipV="1">
                  <a:off x="3137770" y="3971932"/>
                  <a:ext cx="0" cy="216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 flipV="1">
                  <a:off x="3046993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 flipV="1">
                  <a:off x="3046993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 flipV="1">
                  <a:off x="3044810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3045601" y="4106333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 flipH="1" flipV="1">
                  <a:off x="5938344" y="3831380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 flipH="1" flipV="1">
                  <a:off x="5938344" y="3971932"/>
                  <a:ext cx="0" cy="144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 flipH="1" flipV="1">
                  <a:off x="5853227" y="3759372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 flipH="1">
                  <a:off x="5852436" y="4112727"/>
                  <a:ext cx="87300" cy="7200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8" name="Oval 257"/>
                <p:cNvSpPr/>
                <p:nvPr/>
              </p:nvSpPr>
              <p:spPr>
                <a:xfrm>
                  <a:off x="4385320" y="3863545"/>
                  <a:ext cx="216000" cy="216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  <p:cxnSp>
            <p:nvCxnSpPr>
              <p:cNvPr id="230" name="Straight Connector 229"/>
              <p:cNvCxnSpPr/>
              <p:nvPr/>
            </p:nvCxnSpPr>
            <p:spPr>
              <a:xfrm rot="5400000">
                <a:off x="4481453" y="2286761"/>
                <a:ext cx="0" cy="33840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195"/>
            <p:cNvGrpSpPr/>
            <p:nvPr/>
          </p:nvGrpSpPr>
          <p:grpSpPr>
            <a:xfrm>
              <a:off x="3071802" y="4439406"/>
              <a:ext cx="1690446" cy="214314"/>
              <a:chOff x="1373334" y="3151270"/>
              <a:chExt cx="1690446" cy="214314"/>
            </a:xfrm>
          </p:grpSpPr>
          <p:cxnSp>
            <p:nvCxnSpPr>
              <p:cNvPr id="224" name="Straight Connector 223"/>
              <p:cNvCxnSpPr/>
              <p:nvPr/>
            </p:nvCxnSpPr>
            <p:spPr>
              <a:xfrm flipH="1">
                <a:off x="1373334" y="3152991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H="1">
                <a:off x="1373334" y="3365584"/>
                <a:ext cx="16200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6" name="Group 191"/>
              <p:cNvGrpSpPr/>
              <p:nvPr/>
            </p:nvGrpSpPr>
            <p:grpSpPr>
              <a:xfrm>
                <a:off x="2992342" y="3151270"/>
                <a:ext cx="71438" cy="214314"/>
                <a:chOff x="1500166" y="2143116"/>
                <a:chExt cx="142876" cy="285752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rot="16200000" flipH="1">
                  <a:off x="1500166" y="2143116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5400000">
                  <a:off x="1500166" y="2285992"/>
                  <a:ext cx="142876" cy="1428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59" name="TextBox 258"/>
          <p:cNvSpPr txBox="1"/>
          <p:nvPr/>
        </p:nvSpPr>
        <p:spPr>
          <a:xfrm>
            <a:off x="5519582" y="1296370"/>
            <a:ext cx="18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Way too Messy 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43466" y="6429396"/>
            <a:ext cx="3740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Anupam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Saxena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Vitthal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Khatik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Ishu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Agrawal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7970027" y="6001258"/>
            <a:ext cx="994319" cy="452271"/>
            <a:chOff x="620312" y="304800"/>
            <a:chExt cx="1503250" cy="641174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1887660" y="381005"/>
              <a:ext cx="0" cy="4953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734817" y="381000"/>
              <a:ext cx="493776" cy="4887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811016" y="457200"/>
              <a:ext cx="341376" cy="33637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/>
            <p:cNvCxnSpPr/>
            <p:nvPr/>
          </p:nvCxnSpPr>
          <p:spPr>
            <a:xfrm flipV="1">
              <a:off x="1352857" y="457200"/>
              <a:ext cx="0" cy="33637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 flipV="1">
              <a:off x="1357934" y="793574"/>
              <a:ext cx="533400" cy="8272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>
              <a:off x="1357934" y="381000"/>
              <a:ext cx="533400" cy="76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20312" y="628655"/>
              <a:ext cx="1503250" cy="0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983880" y="304800"/>
              <a:ext cx="0" cy="641174"/>
            </a:xfrm>
            <a:prstGeom prst="line">
              <a:avLst/>
            </a:prstGeom>
            <a:ln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/>
      <p:bldP spid="2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788</Words>
  <Application>Microsoft Office PowerPoint</Application>
  <PresentationFormat>On-screen Show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ME 251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101 Think and Analyze</dc:title>
  <dc:creator>Saxena Anupan</dc:creator>
  <cp:lastModifiedBy>admin</cp:lastModifiedBy>
  <cp:revision>370</cp:revision>
  <dcterms:created xsi:type="dcterms:W3CDTF">2012-07-31T10:12:40Z</dcterms:created>
  <dcterms:modified xsi:type="dcterms:W3CDTF">2018-08-08T08:38:43Z</dcterms:modified>
</cp:coreProperties>
</file>