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61" r:id="rId3"/>
    <p:sldId id="310" r:id="rId4"/>
    <p:sldId id="315" r:id="rId5"/>
    <p:sldId id="344" r:id="rId6"/>
    <p:sldId id="355" r:id="rId7"/>
    <p:sldId id="332" r:id="rId8"/>
    <p:sldId id="357" r:id="rId9"/>
    <p:sldId id="319" r:id="rId10"/>
    <p:sldId id="358" r:id="rId11"/>
    <p:sldId id="333" r:id="rId12"/>
    <p:sldId id="350" r:id="rId13"/>
    <p:sldId id="336" r:id="rId14"/>
    <p:sldId id="337" r:id="rId15"/>
    <p:sldId id="338" r:id="rId16"/>
    <p:sldId id="362" r:id="rId17"/>
    <p:sldId id="354" r:id="rId18"/>
    <p:sldId id="363" r:id="rId19"/>
    <p:sldId id="339" r:id="rId20"/>
    <p:sldId id="340" r:id="rId21"/>
    <p:sldId id="342" r:id="rId22"/>
    <p:sldId id="346" r:id="rId23"/>
    <p:sldId id="3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8" autoAdjust="0"/>
    <p:restoredTop sz="94660"/>
  </p:normalViewPr>
  <p:slideViewPr>
    <p:cSldViewPr>
      <p:cViewPr>
        <p:scale>
          <a:sx n="96" d="100"/>
          <a:sy n="96" d="100"/>
        </p:scale>
        <p:origin x="92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5BCE-335B-47ED-9EDF-F74EA882EBED}" type="datetimeFigureOut">
              <a:rPr lang="en-IN" smtClean="0"/>
              <a:pPr/>
              <a:t>26-09-2018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1F3E-E339-417C-9893-06AAD240CD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15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2000" y="63000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5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2000" y="63000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357686" y="6020224"/>
            <a:ext cx="4680769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VII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FUEL INJECTOR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4"/>
          <p:cNvSpPr txBox="1"/>
          <p:nvPr userDrawn="1"/>
        </p:nvSpPr>
        <p:spPr>
          <a:xfrm>
            <a:off x="142844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1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7EDB-6279-473C-9840-6A4E456B0DB0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bcad.com/library/oldham-coupling-9" TargetMode="External"/><Relationship Id="rId2" Type="http://schemas.openxmlformats.org/officeDocument/2006/relationships/hyperlink" Target="https://www.youtube.com/watch?v=CwiaS075YzQ&amp;t=41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TcecM5DY-E&amp;t=103s" TargetMode="External"/><Relationship Id="rId4" Type="http://schemas.openxmlformats.org/officeDocument/2006/relationships/hyperlink" Target="https://grabcad.com/library/thompson-coupling-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 251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err="1" smtClean="0">
                <a:solidFill>
                  <a:schemeClr val="tx1"/>
                </a:solidFill>
              </a:rPr>
              <a:t>Anupam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Saxena</a:t>
            </a:r>
            <a:endParaRPr lang="en-US" sz="46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Mechanical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Compliant and Robotic Systems Lab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Indian Institute of T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chnology Kanpur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6"/>
          <p:cNvSpPr/>
          <p:nvPr/>
        </p:nvSpPr>
        <p:spPr>
          <a:xfrm>
            <a:off x="2795204" y="3219901"/>
            <a:ext cx="199348" cy="1183087"/>
          </a:xfrm>
          <a:custGeom>
            <a:avLst/>
            <a:gdLst>
              <a:gd name="connsiteX0" fmla="*/ 199348 w 199348"/>
              <a:gd name="connsiteY0" fmla="*/ 1178753 h 1183087"/>
              <a:gd name="connsiteX1" fmla="*/ 199348 w 199348"/>
              <a:gd name="connsiteY1" fmla="*/ 983739 h 1183087"/>
              <a:gd name="connsiteX2" fmla="*/ 99674 w 199348"/>
              <a:gd name="connsiteY2" fmla="*/ 988072 h 1183087"/>
              <a:gd name="connsiteX3" fmla="*/ 104007 w 199348"/>
              <a:gd name="connsiteY3" fmla="*/ 840728 h 1183087"/>
              <a:gd name="connsiteX4" fmla="*/ 156011 w 199348"/>
              <a:gd name="connsiteY4" fmla="*/ 840728 h 1183087"/>
              <a:gd name="connsiteX5" fmla="*/ 147344 w 199348"/>
              <a:gd name="connsiteY5" fmla="*/ 0 h 1183087"/>
              <a:gd name="connsiteX6" fmla="*/ 0 w 199348"/>
              <a:gd name="connsiteY6" fmla="*/ 0 h 1183087"/>
              <a:gd name="connsiteX7" fmla="*/ 0 w 199348"/>
              <a:gd name="connsiteY7" fmla="*/ 1035743 h 1183087"/>
              <a:gd name="connsiteX8" fmla="*/ 73672 w 199348"/>
              <a:gd name="connsiteY8" fmla="*/ 1035743 h 1183087"/>
              <a:gd name="connsiteX9" fmla="*/ 73672 w 199348"/>
              <a:gd name="connsiteY9" fmla="*/ 1183087 h 1183087"/>
              <a:gd name="connsiteX10" fmla="*/ 199348 w 199348"/>
              <a:gd name="connsiteY10" fmla="*/ 1178753 h 118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348" h="1183087">
                <a:moveTo>
                  <a:pt x="199348" y="1178753"/>
                </a:moveTo>
                <a:lnTo>
                  <a:pt x="199348" y="983739"/>
                </a:lnTo>
                <a:lnTo>
                  <a:pt x="99674" y="988072"/>
                </a:lnTo>
                <a:lnTo>
                  <a:pt x="104007" y="840728"/>
                </a:lnTo>
                <a:lnTo>
                  <a:pt x="156011" y="840728"/>
                </a:lnTo>
                <a:lnTo>
                  <a:pt x="147344" y="0"/>
                </a:lnTo>
                <a:lnTo>
                  <a:pt x="0" y="0"/>
                </a:lnTo>
                <a:lnTo>
                  <a:pt x="0" y="1035743"/>
                </a:lnTo>
                <a:lnTo>
                  <a:pt x="73672" y="1035743"/>
                </a:lnTo>
                <a:lnTo>
                  <a:pt x="73672" y="1183087"/>
                </a:lnTo>
                <a:lnTo>
                  <a:pt x="199348" y="1178753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-3986" r="41667" b="50843"/>
          <a:stretch/>
        </p:blipFill>
        <p:spPr bwMode="auto">
          <a:xfrm>
            <a:off x="5929322" y="1142984"/>
            <a:ext cx="216024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44989" y="3214804"/>
            <a:ext cx="0" cy="1188000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44989" y="3214804"/>
            <a:ext cx="45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94989" y="3214804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44989" y="4253950"/>
            <a:ext cx="378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795440" y="3214804"/>
            <a:ext cx="45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95440" y="3214804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66990" y="4253950"/>
            <a:ext cx="3784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44989" y="4400278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22989" y="4253950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866990" y="4400278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866990" y="4253950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92653" y="4203908"/>
            <a:ext cx="0" cy="1940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493677" y="4203908"/>
            <a:ext cx="0" cy="1923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9913" y="3214804"/>
            <a:ext cx="0" cy="845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889913" y="3790804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94334" y="3216232"/>
            <a:ext cx="0" cy="8436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239258" y="3792232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239258" y="4060804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94334" y="4060804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39258" y="4204804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91678" y="4062434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91678" y="4059908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91678" y="4203908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40408" y="3214804"/>
            <a:ext cx="0" cy="845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540334" y="3213707"/>
            <a:ext cx="0" cy="8451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95440" y="4253950"/>
            <a:ext cx="7155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622989" y="4253950"/>
            <a:ext cx="72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1" idx="2"/>
          </p:cNvCxnSpPr>
          <p:nvPr/>
        </p:nvCxnSpPr>
        <p:spPr>
          <a:xfrm flipH="1" flipV="1">
            <a:off x="2789187" y="2276925"/>
            <a:ext cx="6253" cy="93678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885341" y="2278886"/>
            <a:ext cx="7841" cy="93482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932889" y="2276872"/>
            <a:ext cx="6055" cy="93683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246836" y="1702636"/>
            <a:ext cx="0" cy="1511072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1" idx="6"/>
          </p:cNvCxnSpPr>
          <p:nvPr/>
        </p:nvCxnSpPr>
        <p:spPr>
          <a:xfrm flipH="1" flipV="1">
            <a:off x="3689187" y="2276925"/>
            <a:ext cx="5802" cy="93678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25" idx="6"/>
          </p:cNvCxnSpPr>
          <p:nvPr/>
        </p:nvCxnSpPr>
        <p:spPr>
          <a:xfrm flipV="1">
            <a:off x="3594431" y="2278886"/>
            <a:ext cx="4136" cy="93482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63" idx="6"/>
          </p:cNvCxnSpPr>
          <p:nvPr/>
        </p:nvCxnSpPr>
        <p:spPr>
          <a:xfrm flipV="1">
            <a:off x="3537913" y="2276872"/>
            <a:ext cx="4450" cy="93683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96917" y="2278700"/>
            <a:ext cx="1368152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878567" y="1918886"/>
            <a:ext cx="720000" cy="72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/>
          <p:cNvSpPr/>
          <p:nvPr/>
        </p:nvSpPr>
        <p:spPr>
          <a:xfrm>
            <a:off x="2789187" y="1826925"/>
            <a:ext cx="900000" cy="90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/>
          <p:cNvSpPr/>
          <p:nvPr/>
        </p:nvSpPr>
        <p:spPr>
          <a:xfrm>
            <a:off x="2930363" y="1970872"/>
            <a:ext cx="612000" cy="61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Connector 35"/>
          <p:cNvCxnSpPr>
            <a:endCxn id="65" idx="2"/>
          </p:cNvCxnSpPr>
          <p:nvPr/>
        </p:nvCxnSpPr>
        <p:spPr>
          <a:xfrm flipV="1">
            <a:off x="2987880" y="2276872"/>
            <a:ext cx="0" cy="19230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5" idx="6"/>
          </p:cNvCxnSpPr>
          <p:nvPr/>
        </p:nvCxnSpPr>
        <p:spPr>
          <a:xfrm flipV="1">
            <a:off x="3491880" y="2276872"/>
            <a:ext cx="0" cy="19230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987880" y="2024872"/>
            <a:ext cx="504000" cy="5040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" name="Group 107"/>
          <p:cNvGrpSpPr/>
          <p:nvPr/>
        </p:nvGrpSpPr>
        <p:grpSpPr>
          <a:xfrm>
            <a:off x="3062616" y="1863368"/>
            <a:ext cx="348043" cy="0"/>
            <a:chOff x="1797339" y="2365596"/>
            <a:chExt cx="348043" cy="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1967773" y="2365596"/>
              <a:ext cx="17760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97339" y="2365596"/>
              <a:ext cx="17043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08"/>
          <p:cNvGrpSpPr/>
          <p:nvPr/>
        </p:nvGrpSpPr>
        <p:grpSpPr>
          <a:xfrm>
            <a:off x="3055990" y="2692165"/>
            <a:ext cx="360806" cy="0"/>
            <a:chOff x="1790713" y="3194393"/>
            <a:chExt cx="360806" cy="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977772" y="3194393"/>
              <a:ext cx="17374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90713" y="3194393"/>
              <a:ext cx="1842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flipH="1">
            <a:off x="2889912" y="1985666"/>
            <a:ext cx="710859" cy="594786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600743" y="1849660"/>
            <a:ext cx="167161" cy="1354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740501" y="1569732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3767904" y="1849660"/>
            <a:ext cx="45205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2524909" y="1861387"/>
            <a:ext cx="53770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2522383" y="2690046"/>
            <a:ext cx="531082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654264" y="1849660"/>
            <a:ext cx="0" cy="837860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6200000">
            <a:off x="2340646" y="2108731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2885341" y="3017679"/>
            <a:ext cx="707573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94060" y="2784423"/>
            <a:ext cx="543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M20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3594334" y="2926772"/>
            <a:ext cx="0" cy="286935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890686" y="2926772"/>
            <a:ext cx="0" cy="286935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679470" y="4951358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NOZZLE HOLDER :  1 NOS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2854011" y="2278886"/>
            <a:ext cx="9059" cy="197021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3620017" y="2278886"/>
            <a:ext cx="9059" cy="197021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2860530" y="1899542"/>
            <a:ext cx="756000" cy="7560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299063" y="6052286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4 CAP :  1 NOS</a:t>
            </a:r>
          </a:p>
        </p:txBody>
      </p:sp>
      <p:pic>
        <p:nvPicPr>
          <p:cNvPr id="67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0" b="58066"/>
          <a:stretch/>
        </p:blipFill>
        <p:spPr bwMode="auto">
          <a:xfrm>
            <a:off x="5572132" y="1000108"/>
            <a:ext cx="2929561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369664" y="1433578"/>
            <a:ext cx="0" cy="192519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79441" y="1457940"/>
            <a:ext cx="2" cy="190588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01561" y="1439305"/>
            <a:ext cx="2" cy="191947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54117" y="1452894"/>
            <a:ext cx="2" cy="190588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44603" y="1445507"/>
            <a:ext cx="0" cy="225484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15893" y="1445507"/>
            <a:ext cx="0" cy="225484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76979" y="1445507"/>
            <a:ext cx="0" cy="191327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61362" y="1445507"/>
            <a:ext cx="0" cy="191327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1" idx="2"/>
          </p:cNvCxnSpPr>
          <p:nvPr/>
        </p:nvCxnSpPr>
        <p:spPr>
          <a:xfrm flipH="1" flipV="1">
            <a:off x="2031685" y="1445507"/>
            <a:ext cx="2913" cy="247172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122591" y="1433578"/>
            <a:ext cx="2913" cy="247172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78208" y="352339"/>
            <a:ext cx="0" cy="5465839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6738" y="5408240"/>
            <a:ext cx="150293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26738" y="3750024"/>
            <a:ext cx="0" cy="16544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40987" y="3726147"/>
            <a:ext cx="0" cy="16820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031685" y="3905301"/>
            <a:ext cx="0" cy="15029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124731" y="3905301"/>
            <a:ext cx="0" cy="150293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895054" y="3639072"/>
            <a:ext cx="0" cy="1769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61362" y="3639072"/>
            <a:ext cx="0" cy="1769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26763" y="3688330"/>
            <a:ext cx="68315" cy="68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3276287" y="3685305"/>
            <a:ext cx="68315" cy="68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04916" y="3358778"/>
            <a:ext cx="0" cy="478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51439" y="3358778"/>
            <a:ext cx="0" cy="478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78336" y="3358778"/>
            <a:ext cx="0" cy="478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82118" y="3358778"/>
            <a:ext cx="0" cy="478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2991940" y="3827588"/>
            <a:ext cx="132891" cy="1641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Arc 30"/>
          <p:cNvSpPr/>
          <p:nvPr/>
        </p:nvSpPr>
        <p:spPr>
          <a:xfrm flipH="1">
            <a:off x="2034598" y="3835176"/>
            <a:ext cx="132891" cy="1641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2" name="Straight Connector 31"/>
          <p:cNvCxnSpPr/>
          <p:nvPr/>
        </p:nvCxnSpPr>
        <p:spPr>
          <a:xfrm>
            <a:off x="2093814" y="3835176"/>
            <a:ext cx="2772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77298" y="3828113"/>
            <a:ext cx="2772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91439" y="3358778"/>
            <a:ext cx="13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58332" y="1445507"/>
            <a:ext cx="1639752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841588" y="690508"/>
            <a:ext cx="1502939" cy="15029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/>
          <p:cNvSpPr/>
          <p:nvPr/>
        </p:nvSpPr>
        <p:spPr>
          <a:xfrm>
            <a:off x="1907704" y="753920"/>
            <a:ext cx="1366308" cy="1366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/>
          <p:cNvSpPr/>
          <p:nvPr/>
        </p:nvSpPr>
        <p:spPr>
          <a:xfrm>
            <a:off x="2044334" y="907584"/>
            <a:ext cx="1093047" cy="109304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66"/>
          <p:cNvSpPr/>
          <p:nvPr/>
        </p:nvSpPr>
        <p:spPr>
          <a:xfrm rot="5400000">
            <a:off x="2304916" y="1180845"/>
            <a:ext cx="546584" cy="546523"/>
          </a:xfrm>
          <a:custGeom>
            <a:avLst/>
            <a:gdLst>
              <a:gd name="connsiteX0" fmla="*/ 0 w 288032"/>
              <a:gd name="connsiteY0" fmla="*/ 144000 h 288000"/>
              <a:gd name="connsiteX1" fmla="*/ 144016 w 288032"/>
              <a:gd name="connsiteY1" fmla="*/ 0 h 288000"/>
              <a:gd name="connsiteX2" fmla="*/ 288032 w 288032"/>
              <a:gd name="connsiteY2" fmla="*/ 144000 h 288000"/>
              <a:gd name="connsiteX3" fmla="*/ 144016 w 288032"/>
              <a:gd name="connsiteY3" fmla="*/ 288000 h 288000"/>
              <a:gd name="connsiteX4" fmla="*/ 0 w 288032"/>
              <a:gd name="connsiteY4" fmla="*/ 144000 h 288000"/>
              <a:gd name="connsiteX0" fmla="*/ 144016 w 288032"/>
              <a:gd name="connsiteY0" fmla="*/ 0 h 288000"/>
              <a:gd name="connsiteX1" fmla="*/ 288032 w 288032"/>
              <a:gd name="connsiteY1" fmla="*/ 144000 h 288000"/>
              <a:gd name="connsiteX2" fmla="*/ 144016 w 288032"/>
              <a:gd name="connsiteY2" fmla="*/ 288000 h 288000"/>
              <a:gd name="connsiteX3" fmla="*/ 0 w 288032"/>
              <a:gd name="connsiteY3" fmla="*/ 144000 h 288000"/>
              <a:gd name="connsiteX4" fmla="*/ 235456 w 288032"/>
              <a:gd name="connsiteY4" fmla="*/ 91440 h 288000"/>
              <a:gd name="connsiteX0" fmla="*/ 144016 w 288032"/>
              <a:gd name="connsiteY0" fmla="*/ 0 h 288000"/>
              <a:gd name="connsiteX1" fmla="*/ 288032 w 288032"/>
              <a:gd name="connsiteY1" fmla="*/ 144000 h 288000"/>
              <a:gd name="connsiteX2" fmla="*/ 144016 w 288032"/>
              <a:gd name="connsiteY2" fmla="*/ 288000 h 288000"/>
              <a:gd name="connsiteX3" fmla="*/ 0 w 288032"/>
              <a:gd name="connsiteY3" fmla="*/ 144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" h="288000">
                <a:moveTo>
                  <a:pt x="144016" y="0"/>
                </a:moveTo>
                <a:cubicBezTo>
                  <a:pt x="223554" y="0"/>
                  <a:pt x="288032" y="64471"/>
                  <a:pt x="288032" y="144000"/>
                </a:cubicBezTo>
                <a:cubicBezTo>
                  <a:pt x="288032" y="223529"/>
                  <a:pt x="223554" y="288000"/>
                  <a:pt x="144016" y="288000"/>
                </a:cubicBezTo>
                <a:cubicBezTo>
                  <a:pt x="64478" y="288000"/>
                  <a:pt x="0" y="223529"/>
                  <a:pt x="0" y="144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2369624" y="1253690"/>
            <a:ext cx="409938" cy="4098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17957" y="5408240"/>
            <a:ext cx="0" cy="32151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42061" y="5408240"/>
            <a:ext cx="0" cy="32151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031685" y="5062278"/>
            <a:ext cx="1089352" cy="15158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35792" y="5409779"/>
            <a:ext cx="685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M22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91864" y="4760935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16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237844" y="5408240"/>
            <a:ext cx="57805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237844" y="3355238"/>
            <a:ext cx="61220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453867" y="3713525"/>
            <a:ext cx="362025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595537" y="3707585"/>
            <a:ext cx="0" cy="1700655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237844" y="3363822"/>
            <a:ext cx="0" cy="204441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891062" y="4118094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535791" y="3919033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301561" y="2911979"/>
            <a:ext cx="548256" cy="762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18766" y="2623184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3203236" y="3358776"/>
            <a:ext cx="61220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034884" y="3828113"/>
            <a:ext cx="780559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686116" y="3376782"/>
            <a:ext cx="0" cy="45133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3025714" y="3026971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70687" y="3691360"/>
            <a:ext cx="7025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270911" y="3358778"/>
            <a:ext cx="0" cy="3265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121037" y="3359700"/>
            <a:ext cx="0" cy="3391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891439" y="3358778"/>
            <a:ext cx="0" cy="3265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15892" y="5659265"/>
            <a:ext cx="1528903" cy="16264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/>
      <p:bldP spid="45" grpId="0"/>
      <p:bldP spid="51" grpId="0"/>
      <p:bldP spid="52" grpId="0"/>
      <p:bldP spid="54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299063" y="6052286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4 CAP :  1 NOS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9664" y="1433578"/>
            <a:ext cx="0" cy="192519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79441" y="1457940"/>
            <a:ext cx="2" cy="190588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01561" y="1439305"/>
            <a:ext cx="2" cy="191947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54117" y="1452894"/>
            <a:ext cx="2" cy="190588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44603" y="1445507"/>
            <a:ext cx="0" cy="225484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15893" y="1445507"/>
            <a:ext cx="0" cy="225484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76979" y="1445507"/>
            <a:ext cx="0" cy="191327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61362" y="1445507"/>
            <a:ext cx="0" cy="191327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1" idx="2"/>
          </p:cNvCxnSpPr>
          <p:nvPr/>
        </p:nvCxnSpPr>
        <p:spPr>
          <a:xfrm flipH="1" flipV="1">
            <a:off x="2031685" y="1445507"/>
            <a:ext cx="2913" cy="247172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122591" y="1433578"/>
            <a:ext cx="2913" cy="247172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78208" y="352339"/>
            <a:ext cx="0" cy="5465839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6738" y="5408240"/>
            <a:ext cx="150293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26738" y="3750024"/>
            <a:ext cx="0" cy="16544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40987" y="3726147"/>
            <a:ext cx="0" cy="16820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031685" y="3905301"/>
            <a:ext cx="0" cy="15029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124731" y="3905301"/>
            <a:ext cx="0" cy="150293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895054" y="3639072"/>
            <a:ext cx="0" cy="1769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261362" y="3639072"/>
            <a:ext cx="0" cy="1769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26763" y="3688330"/>
            <a:ext cx="68315" cy="68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3276287" y="3685305"/>
            <a:ext cx="68315" cy="68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04916" y="3358778"/>
            <a:ext cx="0" cy="478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51439" y="3358778"/>
            <a:ext cx="0" cy="478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78336" y="3358778"/>
            <a:ext cx="0" cy="478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82118" y="3358778"/>
            <a:ext cx="0" cy="478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2991940" y="3827588"/>
            <a:ext cx="132891" cy="1641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Arc 30"/>
          <p:cNvSpPr/>
          <p:nvPr/>
        </p:nvSpPr>
        <p:spPr>
          <a:xfrm flipH="1">
            <a:off x="2034598" y="3835176"/>
            <a:ext cx="132891" cy="1641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2" name="Straight Connector 31"/>
          <p:cNvCxnSpPr/>
          <p:nvPr/>
        </p:nvCxnSpPr>
        <p:spPr>
          <a:xfrm>
            <a:off x="2093814" y="3835176"/>
            <a:ext cx="2772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77298" y="3828113"/>
            <a:ext cx="2772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91439" y="3358778"/>
            <a:ext cx="14460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58332" y="1445507"/>
            <a:ext cx="1639752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841588" y="690508"/>
            <a:ext cx="1502939" cy="15029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/>
          <p:cNvSpPr/>
          <p:nvPr/>
        </p:nvSpPr>
        <p:spPr>
          <a:xfrm>
            <a:off x="1907704" y="753920"/>
            <a:ext cx="1366308" cy="13663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/>
          <p:cNvSpPr/>
          <p:nvPr/>
        </p:nvSpPr>
        <p:spPr>
          <a:xfrm>
            <a:off x="2044334" y="907584"/>
            <a:ext cx="1093047" cy="109304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66"/>
          <p:cNvSpPr/>
          <p:nvPr/>
        </p:nvSpPr>
        <p:spPr>
          <a:xfrm rot="5400000">
            <a:off x="2304916" y="1180845"/>
            <a:ext cx="546584" cy="546523"/>
          </a:xfrm>
          <a:custGeom>
            <a:avLst/>
            <a:gdLst>
              <a:gd name="connsiteX0" fmla="*/ 0 w 288032"/>
              <a:gd name="connsiteY0" fmla="*/ 144000 h 288000"/>
              <a:gd name="connsiteX1" fmla="*/ 144016 w 288032"/>
              <a:gd name="connsiteY1" fmla="*/ 0 h 288000"/>
              <a:gd name="connsiteX2" fmla="*/ 288032 w 288032"/>
              <a:gd name="connsiteY2" fmla="*/ 144000 h 288000"/>
              <a:gd name="connsiteX3" fmla="*/ 144016 w 288032"/>
              <a:gd name="connsiteY3" fmla="*/ 288000 h 288000"/>
              <a:gd name="connsiteX4" fmla="*/ 0 w 288032"/>
              <a:gd name="connsiteY4" fmla="*/ 144000 h 288000"/>
              <a:gd name="connsiteX0" fmla="*/ 144016 w 288032"/>
              <a:gd name="connsiteY0" fmla="*/ 0 h 288000"/>
              <a:gd name="connsiteX1" fmla="*/ 288032 w 288032"/>
              <a:gd name="connsiteY1" fmla="*/ 144000 h 288000"/>
              <a:gd name="connsiteX2" fmla="*/ 144016 w 288032"/>
              <a:gd name="connsiteY2" fmla="*/ 288000 h 288000"/>
              <a:gd name="connsiteX3" fmla="*/ 0 w 288032"/>
              <a:gd name="connsiteY3" fmla="*/ 144000 h 288000"/>
              <a:gd name="connsiteX4" fmla="*/ 235456 w 288032"/>
              <a:gd name="connsiteY4" fmla="*/ 91440 h 288000"/>
              <a:gd name="connsiteX0" fmla="*/ 144016 w 288032"/>
              <a:gd name="connsiteY0" fmla="*/ 0 h 288000"/>
              <a:gd name="connsiteX1" fmla="*/ 288032 w 288032"/>
              <a:gd name="connsiteY1" fmla="*/ 144000 h 288000"/>
              <a:gd name="connsiteX2" fmla="*/ 144016 w 288032"/>
              <a:gd name="connsiteY2" fmla="*/ 288000 h 288000"/>
              <a:gd name="connsiteX3" fmla="*/ 0 w 288032"/>
              <a:gd name="connsiteY3" fmla="*/ 144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2" h="288000">
                <a:moveTo>
                  <a:pt x="144016" y="0"/>
                </a:moveTo>
                <a:cubicBezTo>
                  <a:pt x="223554" y="0"/>
                  <a:pt x="288032" y="64471"/>
                  <a:pt x="288032" y="144000"/>
                </a:cubicBezTo>
                <a:cubicBezTo>
                  <a:pt x="288032" y="223529"/>
                  <a:pt x="223554" y="288000"/>
                  <a:pt x="144016" y="288000"/>
                </a:cubicBezTo>
                <a:cubicBezTo>
                  <a:pt x="64478" y="288000"/>
                  <a:pt x="0" y="223529"/>
                  <a:pt x="0" y="144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2369624" y="1253690"/>
            <a:ext cx="409938" cy="4098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17957" y="5408240"/>
            <a:ext cx="0" cy="32151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42061" y="5408240"/>
            <a:ext cx="0" cy="32151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031685" y="5062278"/>
            <a:ext cx="1089352" cy="15158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35792" y="5409779"/>
            <a:ext cx="685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M22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91864" y="4760935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16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237844" y="5408240"/>
            <a:ext cx="57805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237844" y="3355238"/>
            <a:ext cx="61220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453867" y="3713525"/>
            <a:ext cx="362025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595537" y="3707585"/>
            <a:ext cx="0" cy="1700655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237844" y="3363822"/>
            <a:ext cx="0" cy="204441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891062" y="4118094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535791" y="3919033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301561" y="2911979"/>
            <a:ext cx="548256" cy="762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18766" y="2623184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3203236" y="3358776"/>
            <a:ext cx="61220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034884" y="3828113"/>
            <a:ext cx="780559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686116" y="3376782"/>
            <a:ext cx="0" cy="45133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3025714" y="3026971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70687" y="3691360"/>
            <a:ext cx="7025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270911" y="3358778"/>
            <a:ext cx="0" cy="3265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121037" y="3359700"/>
            <a:ext cx="0" cy="3391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891439" y="3358778"/>
            <a:ext cx="0" cy="3265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15892" y="5659265"/>
            <a:ext cx="1528903" cy="16264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7740000">
            <a:off x="1795968" y="4394016"/>
            <a:ext cx="2847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7740000">
            <a:off x="1779435" y="4644953"/>
            <a:ext cx="2847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7740000">
            <a:off x="1802238" y="4994789"/>
            <a:ext cx="2847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818540" y="3345093"/>
            <a:ext cx="566065" cy="2063472"/>
            <a:chOff x="1818540" y="3345093"/>
            <a:chExt cx="566065" cy="2063472"/>
          </a:xfrm>
        </p:grpSpPr>
        <p:cxnSp>
          <p:nvCxnSpPr>
            <p:cNvPr id="69" name="Straight Connector 68"/>
            <p:cNvCxnSpPr/>
            <p:nvPr/>
          </p:nvCxnSpPr>
          <p:spPr>
            <a:xfrm rot="7740000">
              <a:off x="1784377" y="4029687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7740000">
              <a:off x="1792640" y="4100438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7740000">
              <a:off x="1779433" y="4189097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7740000">
              <a:off x="1787696" y="4259848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7740000">
              <a:off x="1787705" y="4323265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7740000">
              <a:off x="1776116" y="4414792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7740000">
              <a:off x="1784380" y="4485543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7740000">
              <a:off x="1787585" y="4553051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7740000">
              <a:off x="1790647" y="4630460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7740000">
              <a:off x="1798910" y="4701211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7740000">
              <a:off x="1785703" y="4789870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7740000">
              <a:off x="1793966" y="4860621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7740000">
              <a:off x="1793975" y="4924038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7740000">
              <a:off x="1782386" y="5015565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7740000">
              <a:off x="1790650" y="5086316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7740000">
              <a:off x="1793855" y="5153824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7740000">
              <a:off x="1790729" y="5240702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1888625" y="5204228"/>
              <a:ext cx="148180" cy="182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937607" y="5296130"/>
              <a:ext cx="91048" cy="1124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1884306" y="3361136"/>
              <a:ext cx="175034" cy="2161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874225" y="3355170"/>
              <a:ext cx="258302" cy="3189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818540" y="3363822"/>
              <a:ext cx="387520" cy="4785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1826681" y="3345093"/>
              <a:ext cx="470275" cy="580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1824504" y="3352771"/>
              <a:ext cx="550795" cy="680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069290" y="3450461"/>
              <a:ext cx="315315" cy="389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2152398" y="3577286"/>
              <a:ext cx="214040" cy="2643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2240386" y="3689000"/>
              <a:ext cx="122332" cy="1510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94606" y="3363347"/>
              <a:ext cx="77217" cy="961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8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0" b="58066"/>
          <a:stretch/>
        </p:blipFill>
        <p:spPr bwMode="auto">
          <a:xfrm>
            <a:off x="5572132" y="1000108"/>
            <a:ext cx="2929561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>
            <a:endCxn id="69" idx="2"/>
          </p:cNvCxnSpPr>
          <p:nvPr/>
        </p:nvCxnSpPr>
        <p:spPr>
          <a:xfrm flipV="1">
            <a:off x="3068961" y="1686360"/>
            <a:ext cx="4423" cy="147498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9" idx="6"/>
          </p:cNvCxnSpPr>
          <p:nvPr/>
        </p:nvCxnSpPr>
        <p:spPr>
          <a:xfrm flipV="1">
            <a:off x="3521810" y="1686360"/>
            <a:ext cx="3861" cy="146006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68" idx="2"/>
          </p:cNvCxnSpPr>
          <p:nvPr/>
        </p:nvCxnSpPr>
        <p:spPr>
          <a:xfrm flipH="1" flipV="1">
            <a:off x="3167610" y="1686163"/>
            <a:ext cx="264" cy="7859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8" idx="6"/>
          </p:cNvCxnSpPr>
          <p:nvPr/>
        </p:nvCxnSpPr>
        <p:spPr>
          <a:xfrm flipH="1" flipV="1">
            <a:off x="3431444" y="1686163"/>
            <a:ext cx="10445" cy="7859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99791" y="1164060"/>
            <a:ext cx="0" cy="4022065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167874" y="2472100"/>
            <a:ext cx="2638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31708" y="2472100"/>
            <a:ext cx="0" cy="6784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67874" y="3150531"/>
            <a:ext cx="2638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167874" y="2472100"/>
            <a:ext cx="0" cy="6784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431708" y="3150531"/>
            <a:ext cx="942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525935" y="3150531"/>
            <a:ext cx="0" cy="1432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073647" y="4582774"/>
            <a:ext cx="4522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68961" y="3150531"/>
            <a:ext cx="0" cy="14322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73647" y="3150531"/>
            <a:ext cx="942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68961" y="4582774"/>
            <a:ext cx="230830" cy="301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299791" y="4582774"/>
            <a:ext cx="226144" cy="301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167610" y="1554246"/>
            <a:ext cx="263834" cy="263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/>
          <p:cNvSpPr/>
          <p:nvPr/>
        </p:nvSpPr>
        <p:spPr>
          <a:xfrm>
            <a:off x="3073384" y="1460216"/>
            <a:ext cx="452287" cy="452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0" name="Straight Connector 69"/>
          <p:cNvCxnSpPr/>
          <p:nvPr/>
        </p:nvCxnSpPr>
        <p:spPr>
          <a:xfrm>
            <a:off x="2771800" y="1686163"/>
            <a:ext cx="1055454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431444" y="2466706"/>
            <a:ext cx="609652" cy="2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522428" y="3146448"/>
            <a:ext cx="609652" cy="2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431444" y="4582770"/>
            <a:ext cx="609652" cy="2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 rot="16200000">
            <a:off x="3189275" y="3724150"/>
            <a:ext cx="1433384" cy="307777"/>
            <a:chOff x="831008" y="1712463"/>
            <a:chExt cx="946820" cy="328685"/>
          </a:xfrm>
        </p:grpSpPr>
        <p:cxnSp>
          <p:nvCxnSpPr>
            <p:cNvPr id="79" name="Straight Arrow Connector 78"/>
            <p:cNvCxnSpPr/>
            <p:nvPr/>
          </p:nvCxnSpPr>
          <p:spPr>
            <a:xfrm flipH="1" flipV="1">
              <a:off x="831008" y="1958577"/>
              <a:ext cx="946820" cy="16652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139267" y="1712463"/>
              <a:ext cx="366049" cy="328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 rot="16200000">
            <a:off x="3527964" y="2651017"/>
            <a:ext cx="694666" cy="284795"/>
            <a:chOff x="831008" y="1671087"/>
            <a:chExt cx="946820" cy="304142"/>
          </a:xfrm>
        </p:grpSpPr>
        <p:cxnSp>
          <p:nvCxnSpPr>
            <p:cNvPr id="85" name="Straight Arrow Connector 84"/>
            <p:cNvCxnSpPr/>
            <p:nvPr/>
          </p:nvCxnSpPr>
          <p:spPr>
            <a:xfrm flipH="1" flipV="1">
              <a:off x="831008" y="1958577"/>
              <a:ext cx="946820" cy="16652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073585" y="1671087"/>
              <a:ext cx="355844" cy="29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9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 rot="10800000" flipH="1">
            <a:off x="2023407" y="3567238"/>
            <a:ext cx="101603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3527535" y="3564882"/>
            <a:ext cx="326064" cy="235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71456" y="3261979"/>
            <a:ext cx="789463" cy="64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200" dirty="0">
                <a:latin typeface="Arial" pitchFamily="34" charset="0"/>
                <a:cs typeface="Arial" pitchFamily="34" charset="0"/>
                <a:sym typeface="Symbol"/>
              </a:rPr>
              <a:t>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44027" y="5560298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5 NOZZLE PIN :  1 NOS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pic>
        <p:nvPicPr>
          <p:cNvPr id="36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9" t="73415" r="33684" b="5598"/>
          <a:stretch/>
        </p:blipFill>
        <p:spPr bwMode="auto">
          <a:xfrm>
            <a:off x="5541926" y="1714488"/>
            <a:ext cx="2625347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1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89" grpId="0"/>
      <p:bldP spid="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endCxn id="69" idx="2"/>
          </p:cNvCxnSpPr>
          <p:nvPr/>
        </p:nvCxnSpPr>
        <p:spPr>
          <a:xfrm flipV="1">
            <a:off x="2912072" y="1523241"/>
            <a:ext cx="1138" cy="143771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69" idx="6"/>
          </p:cNvCxnSpPr>
          <p:nvPr/>
        </p:nvCxnSpPr>
        <p:spPr>
          <a:xfrm flipH="1" flipV="1">
            <a:off x="3417210" y="1523241"/>
            <a:ext cx="2662" cy="143771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70" idx="2"/>
          </p:cNvCxnSpPr>
          <p:nvPr/>
        </p:nvCxnSpPr>
        <p:spPr>
          <a:xfrm flipV="1">
            <a:off x="3068228" y="1522352"/>
            <a:ext cx="7728" cy="154660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70" idx="6"/>
          </p:cNvCxnSpPr>
          <p:nvPr/>
        </p:nvCxnSpPr>
        <p:spPr>
          <a:xfrm flipV="1">
            <a:off x="3272486" y="1522352"/>
            <a:ext cx="1470" cy="154660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6" t="48493" r="32632" b="25273"/>
          <a:stretch/>
        </p:blipFill>
        <p:spPr bwMode="auto">
          <a:xfrm>
            <a:off x="5786446" y="1500174"/>
            <a:ext cx="218904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167872" y="2960960"/>
            <a:ext cx="0" cy="2952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" idx="0"/>
          </p:cNvCxnSpPr>
          <p:nvPr/>
        </p:nvCxnSpPr>
        <p:spPr>
          <a:xfrm flipV="1">
            <a:off x="3167872" y="2956015"/>
            <a:ext cx="198001" cy="49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72" y="2960960"/>
            <a:ext cx="25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8" idx="0"/>
          </p:cNvCxnSpPr>
          <p:nvPr/>
        </p:nvCxnSpPr>
        <p:spPr>
          <a:xfrm flipV="1">
            <a:off x="3167872" y="3064015"/>
            <a:ext cx="196294" cy="49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15872" y="3068960"/>
            <a:ext cx="25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68672" y="3068960"/>
            <a:ext cx="0" cy="28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67872" y="5912960"/>
            <a:ext cx="1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68449" y="3068960"/>
            <a:ext cx="0" cy="28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068449" y="5912960"/>
            <a:ext cx="1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67872" y="5809331"/>
            <a:ext cx="648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32672" y="5806108"/>
            <a:ext cx="0" cy="1080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03072" y="5809331"/>
            <a:ext cx="648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103072" y="5806108"/>
            <a:ext cx="0" cy="1080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95661" y="3068960"/>
            <a:ext cx="0" cy="28440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3382042" y="4141960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79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419872" y="2960960"/>
            <a:ext cx="396072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68672" y="5912960"/>
            <a:ext cx="547272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19872" y="3068960"/>
            <a:ext cx="396072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695661" y="2861072"/>
            <a:ext cx="0" cy="998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3510402" y="2489743"/>
            <a:ext cx="463960" cy="409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167872" y="1196752"/>
            <a:ext cx="0" cy="176420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74" idx="0"/>
          </p:cNvCxnSpPr>
          <p:nvPr/>
        </p:nvCxnSpPr>
        <p:spPr>
          <a:xfrm flipV="1">
            <a:off x="3105826" y="1502381"/>
            <a:ext cx="10423" cy="430372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4" idx="4"/>
          </p:cNvCxnSpPr>
          <p:nvPr/>
        </p:nvCxnSpPr>
        <p:spPr>
          <a:xfrm flipV="1">
            <a:off x="3229288" y="1546739"/>
            <a:ext cx="4895" cy="425936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692608" y="1523241"/>
            <a:ext cx="1035042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2913210" y="1271241"/>
            <a:ext cx="504000" cy="50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/>
          <p:cNvSpPr/>
          <p:nvPr/>
        </p:nvSpPr>
        <p:spPr>
          <a:xfrm>
            <a:off x="3075956" y="1423352"/>
            <a:ext cx="198000" cy="198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/>
          <p:cNvSpPr/>
          <p:nvPr/>
        </p:nvSpPr>
        <p:spPr>
          <a:xfrm rot="17436737">
            <a:off x="3112216" y="1461560"/>
            <a:ext cx="126000" cy="126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2978313" y="1353828"/>
            <a:ext cx="383397" cy="346012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3361695" y="1274708"/>
            <a:ext cx="90157" cy="7876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451852" y="1274708"/>
            <a:ext cx="243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353639" y="9920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60032" y="5013176"/>
            <a:ext cx="3194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DISTANCE PIECE:  1 NOS</a:t>
            </a:r>
          </a:p>
        </p:txBody>
      </p:sp>
      <p:sp>
        <p:nvSpPr>
          <p:cNvPr id="3" name="Arc 2"/>
          <p:cNvSpPr/>
          <p:nvPr/>
        </p:nvSpPr>
        <p:spPr>
          <a:xfrm>
            <a:off x="3311873" y="2956015"/>
            <a:ext cx="108000" cy="108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Arc 47"/>
          <p:cNvSpPr/>
          <p:nvPr/>
        </p:nvSpPr>
        <p:spPr>
          <a:xfrm flipV="1">
            <a:off x="3310166" y="2956015"/>
            <a:ext cx="108000" cy="108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Arc 50"/>
          <p:cNvSpPr/>
          <p:nvPr/>
        </p:nvSpPr>
        <p:spPr>
          <a:xfrm flipH="1">
            <a:off x="2863581" y="2962752"/>
            <a:ext cx="108000" cy="108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Arc 52"/>
          <p:cNvSpPr/>
          <p:nvPr/>
        </p:nvSpPr>
        <p:spPr>
          <a:xfrm flipH="1" flipV="1">
            <a:off x="2861874" y="2960212"/>
            <a:ext cx="108000" cy="108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67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7" grpId="0"/>
      <p:bldP spid="69" grpId="0" animBg="1"/>
      <p:bldP spid="70" grpId="0" animBg="1"/>
      <p:bldP spid="74" grpId="0" animBg="1"/>
      <p:bldP spid="79" grpId="0"/>
      <p:bldP spid="52" grpId="0"/>
      <p:bldP spid="3" grpId="0" animBg="1"/>
      <p:bldP spid="48" grpId="0" animBg="1"/>
      <p:bldP spid="51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2699526" y="954175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endCxn id="69" idx="2"/>
          </p:cNvCxnSpPr>
          <p:nvPr/>
        </p:nvCxnSpPr>
        <p:spPr>
          <a:xfrm flipH="1" flipV="1">
            <a:off x="2616137" y="2040865"/>
            <a:ext cx="3983" cy="11781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9" idx="6"/>
          </p:cNvCxnSpPr>
          <p:nvPr/>
        </p:nvCxnSpPr>
        <p:spPr>
          <a:xfrm flipH="1" flipV="1">
            <a:off x="3192148" y="2040865"/>
            <a:ext cx="10722" cy="103243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8" idx="2"/>
          </p:cNvCxnSpPr>
          <p:nvPr/>
        </p:nvCxnSpPr>
        <p:spPr>
          <a:xfrm flipV="1">
            <a:off x="2431107" y="2040746"/>
            <a:ext cx="6976" cy="117825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8" idx="6"/>
          </p:cNvCxnSpPr>
          <p:nvPr/>
        </p:nvCxnSpPr>
        <p:spPr>
          <a:xfrm flipV="1">
            <a:off x="3391127" y="2040746"/>
            <a:ext cx="6974" cy="103923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05648" y="2959096"/>
            <a:ext cx="181093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5648" y="4911617"/>
            <a:ext cx="181093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005648" y="2040746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38083" y="1560737"/>
            <a:ext cx="960018" cy="96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/>
          <p:cNvSpPr/>
          <p:nvPr/>
        </p:nvSpPr>
        <p:spPr>
          <a:xfrm>
            <a:off x="2616137" y="1752860"/>
            <a:ext cx="576011" cy="576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3" name="Straight Connector 72"/>
          <p:cNvCxnSpPr>
            <a:stCxn id="68" idx="2"/>
            <a:endCxn id="69" idx="2"/>
          </p:cNvCxnSpPr>
          <p:nvPr/>
        </p:nvCxnSpPr>
        <p:spPr>
          <a:xfrm>
            <a:off x="2438083" y="2040746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193995" y="2045049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143016" y="2965153"/>
            <a:ext cx="0" cy="19440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1770343" y="3399576"/>
            <a:ext cx="818017" cy="65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2527109" y="1115655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306676" y="1098191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2527109" y="1269275"/>
            <a:ext cx="793263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3353194" y="2463557"/>
            <a:ext cx="1274633" cy="874037"/>
            <a:chOff x="2762996" y="1684553"/>
            <a:chExt cx="597473" cy="409697"/>
          </a:xfrm>
        </p:grpSpPr>
        <p:cxnSp>
          <p:nvCxnSpPr>
            <p:cNvPr id="96" name="Straight Arrow Connector 95"/>
            <p:cNvCxnSpPr/>
            <p:nvPr/>
          </p:nvCxnSpPr>
          <p:spPr>
            <a:xfrm flipH="1">
              <a:off x="2762996" y="1802180"/>
              <a:ext cx="319939" cy="2920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 flipH="1">
              <a:off x="3099255" y="1684553"/>
              <a:ext cx="246608" cy="144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2.5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3082935" y="1802180"/>
              <a:ext cx="2775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949831" y="5049339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7 SPRING :  1 NOS</a:t>
            </a:r>
          </a:p>
        </p:txBody>
      </p:sp>
      <p:pic>
        <p:nvPicPr>
          <p:cNvPr id="48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2" t="77350" r="49473"/>
          <a:stretch/>
        </p:blipFill>
        <p:spPr bwMode="auto">
          <a:xfrm>
            <a:off x="6143636" y="1714488"/>
            <a:ext cx="2374554" cy="315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25977" y="3113012"/>
            <a:ext cx="749052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534302" y="3299029"/>
            <a:ext cx="750774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433876" y="2957397"/>
            <a:ext cx="941233" cy="344599"/>
            <a:chOff x="2433876" y="2970399"/>
            <a:chExt cx="941233" cy="344599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Arc 1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Arc 49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2534360" y="3436713"/>
            <a:ext cx="749052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542685" y="3622730"/>
            <a:ext cx="750774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442259" y="3281098"/>
            <a:ext cx="941233" cy="344599"/>
            <a:chOff x="2433876" y="2970399"/>
            <a:chExt cx="941233" cy="344599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rc 78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" name="Arc 79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" name="Rectangle 80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82" name="Straight Connector 81"/>
          <p:cNvCxnSpPr/>
          <p:nvPr/>
        </p:nvCxnSpPr>
        <p:spPr>
          <a:xfrm>
            <a:off x="2550698" y="3755417"/>
            <a:ext cx="749052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559023" y="3941434"/>
            <a:ext cx="750774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2458597" y="3599802"/>
            <a:ext cx="941233" cy="344599"/>
            <a:chOff x="2433876" y="2970399"/>
            <a:chExt cx="941233" cy="344599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Arc 87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Rectangle 88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2561016" y="4072012"/>
            <a:ext cx="749052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569341" y="4258029"/>
            <a:ext cx="750774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2468915" y="3916397"/>
            <a:ext cx="941233" cy="344599"/>
            <a:chOff x="2433876" y="2970399"/>
            <a:chExt cx="941233" cy="344599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5" name="Arc 104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6" name="Rectangle 105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07" name="Straight Connector 106"/>
          <p:cNvCxnSpPr/>
          <p:nvPr/>
        </p:nvCxnSpPr>
        <p:spPr>
          <a:xfrm>
            <a:off x="2541963" y="4395073"/>
            <a:ext cx="749052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550288" y="4581090"/>
            <a:ext cx="750774" cy="170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2449862" y="4239458"/>
            <a:ext cx="941233" cy="344599"/>
            <a:chOff x="2433876" y="2970399"/>
            <a:chExt cx="941233" cy="344599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Arc 111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3" name="Arc 112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4" name="Rectangle 113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16" name="Straight Connector 115"/>
          <p:cNvCxnSpPr/>
          <p:nvPr/>
        </p:nvCxnSpPr>
        <p:spPr>
          <a:xfrm>
            <a:off x="2555494" y="4904818"/>
            <a:ext cx="744256" cy="7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16"/>
          <p:cNvGrpSpPr/>
          <p:nvPr/>
        </p:nvGrpSpPr>
        <p:grpSpPr>
          <a:xfrm>
            <a:off x="2455068" y="4563186"/>
            <a:ext cx="941233" cy="344599"/>
            <a:chOff x="2433876" y="2970399"/>
            <a:chExt cx="941233" cy="344599"/>
          </a:xfrm>
        </p:grpSpPr>
        <p:cxnSp>
          <p:nvCxnSpPr>
            <p:cNvPr id="118" name="Straight Connector 117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Arc 119"/>
            <p:cNvSpPr>
              <a:spLocks noChangeAspect="1"/>
            </p:cNvSpPr>
            <p:nvPr/>
          </p:nvSpPr>
          <p:spPr>
            <a:xfrm>
              <a:off x="2433876" y="3124604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1" name="Arc 120"/>
            <p:cNvSpPr>
              <a:spLocks noChangeAspect="1"/>
            </p:cNvSpPr>
            <p:nvPr/>
          </p:nvSpPr>
          <p:spPr>
            <a:xfrm flipH="1">
              <a:off x="3187909" y="2973051"/>
              <a:ext cx="187200" cy="187200"/>
            </a:xfrm>
            <a:prstGeom prst="arc">
              <a:avLst>
                <a:gd name="adj1" fmla="val 5299330"/>
                <a:gd name="adj2" fmla="val 1633234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2" name="Rectangle 121"/>
            <p:cNvSpPr/>
            <p:nvPr/>
          </p:nvSpPr>
          <p:spPr>
            <a:xfrm rot="20890155">
              <a:off x="2507408" y="3062695"/>
              <a:ext cx="781772" cy="160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23" name="Straight Connector 122"/>
          <p:cNvCxnSpPr/>
          <p:nvPr/>
        </p:nvCxnSpPr>
        <p:spPr>
          <a:xfrm>
            <a:off x="2521454" y="2955718"/>
            <a:ext cx="744256" cy="7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95123" y="2946094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27109" y="2946094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1116" y="1576515"/>
            <a:ext cx="0" cy="330261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3226654" y="4836246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3241311" y="4836886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2461319" y="3026795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5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68" grpId="0" animBg="1"/>
      <p:bldP spid="69" grpId="0" animBg="1"/>
      <p:bldP spid="77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2699526" y="954175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endCxn id="69" idx="2"/>
          </p:cNvCxnSpPr>
          <p:nvPr/>
        </p:nvCxnSpPr>
        <p:spPr>
          <a:xfrm flipH="1" flipV="1">
            <a:off x="2616137" y="2040865"/>
            <a:ext cx="3983" cy="11781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9" idx="6"/>
          </p:cNvCxnSpPr>
          <p:nvPr/>
        </p:nvCxnSpPr>
        <p:spPr>
          <a:xfrm flipH="1" flipV="1">
            <a:off x="3192148" y="2040865"/>
            <a:ext cx="10722" cy="103243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3" idx="2"/>
            <a:endCxn id="68" idx="2"/>
          </p:cNvCxnSpPr>
          <p:nvPr/>
        </p:nvCxnSpPr>
        <p:spPr>
          <a:xfrm flipV="1">
            <a:off x="2431107" y="2040746"/>
            <a:ext cx="6976" cy="117825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8" idx="6"/>
          </p:cNvCxnSpPr>
          <p:nvPr/>
        </p:nvCxnSpPr>
        <p:spPr>
          <a:xfrm flipV="1">
            <a:off x="3391127" y="2040746"/>
            <a:ext cx="6974" cy="103923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1116" y="1576515"/>
            <a:ext cx="0" cy="330261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05648" y="2959096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95123" y="2959096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27109" y="2959096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17333" y="2970399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199124" y="2969374"/>
            <a:ext cx="192004" cy="1920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527109" y="3161378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431107" y="3122994"/>
            <a:ext cx="192004" cy="1920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4" name="Group 53"/>
          <p:cNvGrpSpPr/>
          <p:nvPr/>
        </p:nvGrpSpPr>
        <p:grpSpPr>
          <a:xfrm>
            <a:off x="2431107" y="3285939"/>
            <a:ext cx="960020" cy="355902"/>
            <a:chOff x="2330776" y="2070037"/>
            <a:chExt cx="450001" cy="166826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375776" y="2070037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690777" y="2074855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75776" y="2164855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2330776" y="2146863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31107" y="4193453"/>
            <a:ext cx="960020" cy="345626"/>
            <a:chOff x="2330776" y="2495426"/>
            <a:chExt cx="450001" cy="162009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2381191" y="2495426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2690777" y="2495427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2375776" y="2585427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330776" y="2567435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31107" y="4504689"/>
            <a:ext cx="960020" cy="345624"/>
            <a:chOff x="2330776" y="2641315"/>
            <a:chExt cx="450001" cy="162008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375776" y="2643029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690777" y="2641315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2375776" y="2731315"/>
              <a:ext cx="360000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2330776" y="2713323"/>
              <a:ext cx="90000" cy="9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2005648" y="4863943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005648" y="2040746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38083" y="1560737"/>
            <a:ext cx="960018" cy="96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/>
          <p:cNvSpPr/>
          <p:nvPr/>
        </p:nvSpPr>
        <p:spPr>
          <a:xfrm>
            <a:off x="2616137" y="1752860"/>
            <a:ext cx="576011" cy="576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3" name="Straight Connector 72"/>
          <p:cNvCxnSpPr>
            <a:stCxn id="68" idx="2"/>
            <a:endCxn id="69" idx="2"/>
          </p:cNvCxnSpPr>
          <p:nvPr/>
        </p:nvCxnSpPr>
        <p:spPr>
          <a:xfrm>
            <a:off x="2438083" y="2040746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193995" y="2045049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143016" y="2973822"/>
            <a:ext cx="0" cy="189012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1770343" y="3399576"/>
            <a:ext cx="818017" cy="65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2527109" y="1115655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306676" y="1098191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2527109" y="1269275"/>
            <a:ext cx="793263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3353194" y="2463557"/>
            <a:ext cx="1274633" cy="874037"/>
            <a:chOff x="2762996" y="1684553"/>
            <a:chExt cx="597473" cy="409697"/>
          </a:xfrm>
        </p:grpSpPr>
        <p:cxnSp>
          <p:nvCxnSpPr>
            <p:cNvPr id="96" name="Straight Arrow Connector 95"/>
            <p:cNvCxnSpPr/>
            <p:nvPr/>
          </p:nvCxnSpPr>
          <p:spPr>
            <a:xfrm flipH="1">
              <a:off x="2762996" y="1802180"/>
              <a:ext cx="319939" cy="2920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 flipH="1">
              <a:off x="3099255" y="1684553"/>
              <a:ext cx="246608" cy="144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2.5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3082935" y="1802180"/>
              <a:ext cx="2775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949831" y="5049339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7 SPRING :  1 NOS</a:t>
            </a:r>
          </a:p>
        </p:txBody>
      </p:sp>
      <p:pic>
        <p:nvPicPr>
          <p:cNvPr id="48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2" t="77350" r="49473"/>
          <a:stretch/>
        </p:blipFill>
        <p:spPr bwMode="auto">
          <a:xfrm>
            <a:off x="6143636" y="1714488"/>
            <a:ext cx="2374554" cy="315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</p:spTree>
    <p:extLst>
      <p:ext uri="{BB962C8B-B14F-4D97-AF65-F5344CB8AC3E}">
        <p14:creationId xmlns:p14="http://schemas.microsoft.com/office/powerpoint/2010/main" val="313244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21" grpId="0" animBg="1"/>
      <p:bldP spid="23" grpId="0" animBg="1"/>
      <p:bldP spid="68" grpId="0" animBg="1"/>
      <p:bldP spid="69" grpId="0" animBg="1"/>
      <p:bldP spid="77" grpId="0"/>
      <p:bldP spid="1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2699526" y="954175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endCxn id="69" idx="2"/>
          </p:cNvCxnSpPr>
          <p:nvPr/>
        </p:nvCxnSpPr>
        <p:spPr>
          <a:xfrm flipH="1" flipV="1">
            <a:off x="2616137" y="2040865"/>
            <a:ext cx="3983" cy="117813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9" idx="6"/>
          </p:cNvCxnSpPr>
          <p:nvPr/>
        </p:nvCxnSpPr>
        <p:spPr>
          <a:xfrm flipH="1" flipV="1">
            <a:off x="3192148" y="2040865"/>
            <a:ext cx="10722" cy="103243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3" idx="2"/>
            <a:endCxn id="68" idx="2"/>
          </p:cNvCxnSpPr>
          <p:nvPr/>
        </p:nvCxnSpPr>
        <p:spPr>
          <a:xfrm flipV="1">
            <a:off x="2431107" y="2040746"/>
            <a:ext cx="6976" cy="117825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8" idx="6"/>
          </p:cNvCxnSpPr>
          <p:nvPr/>
        </p:nvCxnSpPr>
        <p:spPr>
          <a:xfrm flipV="1">
            <a:off x="3391127" y="2040746"/>
            <a:ext cx="6974" cy="103923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1116" y="1576515"/>
            <a:ext cx="0" cy="330261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05648" y="2959096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95123" y="2959096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27109" y="2959096"/>
            <a:ext cx="0" cy="192003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17333" y="2970399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199124" y="2969374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527109" y="3161378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431107" y="3122994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527109" y="3285939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99123" y="3296218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527109" y="3488221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431107" y="3449837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538661" y="4193453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199123" y="4193455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527109" y="4385459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431107" y="4347075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2527109" y="4508346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199123" y="4504689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2527109" y="4696693"/>
            <a:ext cx="768014" cy="153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431107" y="4658309"/>
            <a:ext cx="192004" cy="19200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3" name="Straight Connector 52"/>
          <p:cNvCxnSpPr/>
          <p:nvPr/>
        </p:nvCxnSpPr>
        <p:spPr>
          <a:xfrm>
            <a:off x="2005648" y="4863943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005648" y="2040746"/>
            <a:ext cx="1810938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38083" y="1560737"/>
            <a:ext cx="960018" cy="96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/>
          <p:cNvSpPr/>
          <p:nvPr/>
        </p:nvSpPr>
        <p:spPr>
          <a:xfrm>
            <a:off x="2616137" y="1752860"/>
            <a:ext cx="576011" cy="576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3" name="Straight Connector 72"/>
          <p:cNvCxnSpPr>
            <a:stCxn id="68" idx="2"/>
            <a:endCxn id="69" idx="2"/>
          </p:cNvCxnSpPr>
          <p:nvPr/>
        </p:nvCxnSpPr>
        <p:spPr>
          <a:xfrm>
            <a:off x="2438083" y="2040746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193995" y="2045049"/>
            <a:ext cx="178053" cy="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143016" y="2973822"/>
            <a:ext cx="0" cy="189012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1770343" y="3399576"/>
            <a:ext cx="818017" cy="65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2527109" y="1115655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306676" y="1098191"/>
            <a:ext cx="0" cy="925091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2527109" y="1269275"/>
            <a:ext cx="793263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3353194" y="2463557"/>
            <a:ext cx="1274633" cy="874037"/>
            <a:chOff x="2762996" y="1684553"/>
            <a:chExt cx="597473" cy="409697"/>
          </a:xfrm>
        </p:grpSpPr>
        <p:cxnSp>
          <p:nvCxnSpPr>
            <p:cNvPr id="96" name="Straight Arrow Connector 95"/>
            <p:cNvCxnSpPr/>
            <p:nvPr/>
          </p:nvCxnSpPr>
          <p:spPr>
            <a:xfrm flipH="1">
              <a:off x="2762996" y="1802180"/>
              <a:ext cx="319939" cy="2920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 flipH="1">
              <a:off x="3099255" y="1684553"/>
              <a:ext cx="246608" cy="144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2.5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 flipV="1">
              <a:off x="3082935" y="1802180"/>
              <a:ext cx="2775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949831" y="5049339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7 SPRING :  1 NOS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pic>
        <p:nvPicPr>
          <p:cNvPr id="50" name="Picture 2" descr="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2" t="77350" r="49473"/>
          <a:stretch/>
        </p:blipFill>
        <p:spPr bwMode="auto">
          <a:xfrm>
            <a:off x="6143636" y="1714488"/>
            <a:ext cx="2374554" cy="315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/>
          <p:cNvCxnSpPr/>
          <p:nvPr/>
        </p:nvCxnSpPr>
        <p:spPr>
          <a:xfrm>
            <a:off x="2531393" y="2965657"/>
            <a:ext cx="744256" cy="7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31393" y="4852156"/>
            <a:ext cx="744256" cy="7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28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2005648" y="2959096"/>
            <a:ext cx="181093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5648" y="4911617"/>
            <a:ext cx="181093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143016" y="2965153"/>
            <a:ext cx="0" cy="19440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6200000">
            <a:off x="1770343" y="3399576"/>
            <a:ext cx="818017" cy="65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949831" y="5049339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7 SPRING :  1 NOS</a:t>
            </a:r>
          </a:p>
        </p:txBody>
      </p:sp>
      <p:pic>
        <p:nvPicPr>
          <p:cNvPr id="48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2" t="77350" r="49473"/>
          <a:stretch/>
        </p:blipFill>
        <p:spPr bwMode="auto">
          <a:xfrm>
            <a:off x="6143636" y="1714488"/>
            <a:ext cx="2374554" cy="315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911116" y="1576515"/>
            <a:ext cx="0" cy="330261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30953" y="2956626"/>
            <a:ext cx="775723" cy="1953077"/>
            <a:chOff x="2530953" y="2956626"/>
            <a:chExt cx="775723" cy="1953077"/>
          </a:xfrm>
        </p:grpSpPr>
        <p:sp>
          <p:nvSpPr>
            <p:cNvPr id="3" name="Freeform 2"/>
            <p:cNvSpPr/>
            <p:nvPr/>
          </p:nvSpPr>
          <p:spPr>
            <a:xfrm>
              <a:off x="2530953" y="3041900"/>
              <a:ext cx="775723" cy="1867803"/>
            </a:xfrm>
            <a:custGeom>
              <a:avLst/>
              <a:gdLst>
                <a:gd name="connsiteX0" fmla="*/ 385694 w 775723"/>
                <a:gd name="connsiteY0" fmla="*/ 0 h 1941475"/>
                <a:gd name="connsiteX1" fmla="*/ 775723 w 775723"/>
                <a:gd name="connsiteY1" fmla="*/ 78006 h 1941475"/>
                <a:gd name="connsiteX2" fmla="*/ 4333 w 775723"/>
                <a:gd name="connsiteY2" fmla="*/ 225350 h 1941475"/>
                <a:gd name="connsiteX3" fmla="*/ 762722 w 775723"/>
                <a:gd name="connsiteY3" fmla="*/ 424698 h 1941475"/>
                <a:gd name="connsiteX4" fmla="*/ 0 w 775723"/>
                <a:gd name="connsiteY4" fmla="*/ 576376 h 1941475"/>
                <a:gd name="connsiteX5" fmla="*/ 771389 w 775723"/>
                <a:gd name="connsiteY5" fmla="*/ 741054 h 1941475"/>
                <a:gd name="connsiteX6" fmla="*/ 0 w 775723"/>
                <a:gd name="connsiteY6" fmla="*/ 888399 h 1941475"/>
                <a:gd name="connsiteX7" fmla="*/ 771389 w 775723"/>
                <a:gd name="connsiteY7" fmla="*/ 1070412 h 1941475"/>
                <a:gd name="connsiteX8" fmla="*/ 8667 w 775723"/>
                <a:gd name="connsiteY8" fmla="*/ 1213422 h 1941475"/>
                <a:gd name="connsiteX9" fmla="*/ 771389 w 775723"/>
                <a:gd name="connsiteY9" fmla="*/ 1382435 h 1941475"/>
                <a:gd name="connsiteX10" fmla="*/ 4333 w 775723"/>
                <a:gd name="connsiteY10" fmla="*/ 1529779 h 1941475"/>
                <a:gd name="connsiteX11" fmla="*/ 771389 w 775723"/>
                <a:gd name="connsiteY11" fmla="*/ 1703125 h 1941475"/>
                <a:gd name="connsiteX12" fmla="*/ 4333 w 775723"/>
                <a:gd name="connsiteY12" fmla="*/ 1854802 h 1941475"/>
                <a:gd name="connsiteX13" fmla="*/ 390028 w 775723"/>
                <a:gd name="connsiteY13" fmla="*/ 1854802 h 1941475"/>
                <a:gd name="connsiteX14" fmla="*/ 390028 w 775723"/>
                <a:gd name="connsiteY14" fmla="*/ 1941475 h 1941475"/>
                <a:gd name="connsiteX0" fmla="*/ 377026 w 775723"/>
                <a:gd name="connsiteY0" fmla="*/ 0 h 1867803"/>
                <a:gd name="connsiteX1" fmla="*/ 775723 w 775723"/>
                <a:gd name="connsiteY1" fmla="*/ 4334 h 1867803"/>
                <a:gd name="connsiteX2" fmla="*/ 4333 w 775723"/>
                <a:gd name="connsiteY2" fmla="*/ 151678 h 1867803"/>
                <a:gd name="connsiteX3" fmla="*/ 762722 w 775723"/>
                <a:gd name="connsiteY3" fmla="*/ 351026 h 1867803"/>
                <a:gd name="connsiteX4" fmla="*/ 0 w 775723"/>
                <a:gd name="connsiteY4" fmla="*/ 502704 h 1867803"/>
                <a:gd name="connsiteX5" fmla="*/ 771389 w 775723"/>
                <a:gd name="connsiteY5" fmla="*/ 667382 h 1867803"/>
                <a:gd name="connsiteX6" fmla="*/ 0 w 775723"/>
                <a:gd name="connsiteY6" fmla="*/ 814727 h 1867803"/>
                <a:gd name="connsiteX7" fmla="*/ 771389 w 775723"/>
                <a:gd name="connsiteY7" fmla="*/ 996740 h 1867803"/>
                <a:gd name="connsiteX8" fmla="*/ 8667 w 775723"/>
                <a:gd name="connsiteY8" fmla="*/ 1139750 h 1867803"/>
                <a:gd name="connsiteX9" fmla="*/ 771389 w 775723"/>
                <a:gd name="connsiteY9" fmla="*/ 1308763 h 1867803"/>
                <a:gd name="connsiteX10" fmla="*/ 4333 w 775723"/>
                <a:gd name="connsiteY10" fmla="*/ 1456107 h 1867803"/>
                <a:gd name="connsiteX11" fmla="*/ 771389 w 775723"/>
                <a:gd name="connsiteY11" fmla="*/ 1629453 h 1867803"/>
                <a:gd name="connsiteX12" fmla="*/ 4333 w 775723"/>
                <a:gd name="connsiteY12" fmla="*/ 1781130 h 1867803"/>
                <a:gd name="connsiteX13" fmla="*/ 390028 w 775723"/>
                <a:gd name="connsiteY13" fmla="*/ 1781130 h 1867803"/>
                <a:gd name="connsiteX14" fmla="*/ 390028 w 775723"/>
                <a:gd name="connsiteY14" fmla="*/ 1867803 h 1867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5723" h="1867803">
                  <a:moveTo>
                    <a:pt x="377026" y="0"/>
                  </a:moveTo>
                  <a:lnTo>
                    <a:pt x="775723" y="4334"/>
                  </a:lnTo>
                  <a:lnTo>
                    <a:pt x="4333" y="151678"/>
                  </a:lnTo>
                  <a:lnTo>
                    <a:pt x="762722" y="351026"/>
                  </a:lnTo>
                  <a:lnTo>
                    <a:pt x="0" y="502704"/>
                  </a:lnTo>
                  <a:lnTo>
                    <a:pt x="771389" y="667382"/>
                  </a:lnTo>
                  <a:lnTo>
                    <a:pt x="0" y="814727"/>
                  </a:lnTo>
                  <a:lnTo>
                    <a:pt x="771389" y="996740"/>
                  </a:lnTo>
                  <a:lnTo>
                    <a:pt x="8667" y="1139750"/>
                  </a:lnTo>
                  <a:lnTo>
                    <a:pt x="771389" y="1308763"/>
                  </a:lnTo>
                  <a:lnTo>
                    <a:pt x="4333" y="1456107"/>
                  </a:lnTo>
                  <a:lnTo>
                    <a:pt x="771389" y="1629453"/>
                  </a:lnTo>
                  <a:lnTo>
                    <a:pt x="4333" y="1781130"/>
                  </a:lnTo>
                  <a:lnTo>
                    <a:pt x="390028" y="1781130"/>
                  </a:lnTo>
                  <a:lnTo>
                    <a:pt x="390028" y="186780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12810" y="2956626"/>
              <a:ext cx="0" cy="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937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V="1">
            <a:off x="3399186" y="2183508"/>
            <a:ext cx="0" cy="125705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7" idx="0"/>
          </p:cNvCxnSpPr>
          <p:nvPr/>
        </p:nvCxnSpPr>
        <p:spPr>
          <a:xfrm flipV="1">
            <a:off x="2441899" y="2183508"/>
            <a:ext cx="0" cy="125705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20544" y="2183508"/>
            <a:ext cx="0" cy="1579357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6" idx="0"/>
          </p:cNvCxnSpPr>
          <p:nvPr/>
        </p:nvCxnSpPr>
        <p:spPr>
          <a:xfrm flipH="1">
            <a:off x="2550204" y="3332891"/>
            <a:ext cx="37033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7" idx="2"/>
          </p:cNvCxnSpPr>
          <p:nvPr/>
        </p:nvCxnSpPr>
        <p:spPr>
          <a:xfrm flipH="1" flipV="1">
            <a:off x="2550204" y="3548232"/>
            <a:ext cx="370339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flipH="1">
            <a:off x="2441899" y="3332891"/>
            <a:ext cx="216609" cy="215343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Arc 26"/>
          <p:cNvSpPr/>
          <p:nvPr/>
        </p:nvSpPr>
        <p:spPr>
          <a:xfrm rot="16200000" flipH="1">
            <a:off x="2442532" y="3332256"/>
            <a:ext cx="215343" cy="2166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/>
          <p:cNvCxnSpPr>
            <a:endCxn id="31" idx="0"/>
          </p:cNvCxnSpPr>
          <p:nvPr/>
        </p:nvCxnSpPr>
        <p:spPr>
          <a:xfrm>
            <a:off x="2920542" y="3332891"/>
            <a:ext cx="37033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32" idx="2"/>
          </p:cNvCxnSpPr>
          <p:nvPr/>
        </p:nvCxnSpPr>
        <p:spPr>
          <a:xfrm flipV="1">
            <a:off x="2920542" y="3548232"/>
            <a:ext cx="370339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3182577" y="3332891"/>
            <a:ext cx="216609" cy="215343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5400000">
            <a:off x="3183210" y="3332256"/>
            <a:ext cx="215343" cy="21660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137151" y="3117544"/>
            <a:ext cx="0" cy="2153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2703930" y="3117544"/>
            <a:ext cx="0" cy="2153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03930" y="3117544"/>
            <a:ext cx="43322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703930" y="2183508"/>
            <a:ext cx="0" cy="93403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137151" y="2183508"/>
            <a:ext cx="0" cy="93403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15120" y="1681039"/>
            <a:ext cx="1010841" cy="10049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0" name="Straight Connector 59"/>
          <p:cNvCxnSpPr/>
          <p:nvPr/>
        </p:nvCxnSpPr>
        <p:spPr>
          <a:xfrm>
            <a:off x="2441899" y="2185803"/>
            <a:ext cx="961354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703932" y="1968163"/>
            <a:ext cx="433218" cy="43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7" name="Straight Connector 66"/>
          <p:cNvCxnSpPr>
            <a:stCxn id="32" idx="2"/>
          </p:cNvCxnSpPr>
          <p:nvPr/>
        </p:nvCxnSpPr>
        <p:spPr>
          <a:xfrm>
            <a:off x="3290881" y="3548232"/>
            <a:ext cx="49619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90881" y="3332887"/>
            <a:ext cx="49619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137149" y="3119062"/>
            <a:ext cx="66244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7" idx="0"/>
          </p:cNvCxnSpPr>
          <p:nvPr/>
        </p:nvCxnSpPr>
        <p:spPr>
          <a:xfrm>
            <a:off x="2441899" y="3440561"/>
            <a:ext cx="0" cy="60946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399186" y="3440559"/>
            <a:ext cx="0" cy="60946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>
            <a:off x="3611801" y="3727485"/>
            <a:ext cx="35054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801627" y="2706177"/>
            <a:ext cx="0" cy="4094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6200000" flipH="1">
            <a:off x="3597763" y="3297377"/>
            <a:ext cx="501791" cy="61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rot="16200000" flipH="1">
            <a:off x="3592015" y="2502251"/>
            <a:ext cx="501791" cy="61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3791779" y="3115628"/>
            <a:ext cx="0" cy="4326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2444416" y="3957992"/>
            <a:ext cx="954769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703930" y="3694317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331640" y="4427820"/>
            <a:ext cx="3497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 SCREW ADJUSTER :  1 NOS</a:t>
            </a:r>
          </a:p>
        </p:txBody>
      </p:sp>
      <p:pic>
        <p:nvPicPr>
          <p:cNvPr id="35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7" t="67915" r="47498" b="21609"/>
          <a:stretch/>
        </p:blipFill>
        <p:spPr bwMode="auto">
          <a:xfrm>
            <a:off x="5357818" y="2071678"/>
            <a:ext cx="290732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</p:spTree>
    <p:extLst>
      <p:ext uri="{BB962C8B-B14F-4D97-AF65-F5344CB8AC3E}">
        <p14:creationId xmlns:p14="http://schemas.microsoft.com/office/powerpoint/2010/main" val="5525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 animBg="1"/>
      <p:bldP spid="32" grpId="0" animBg="1"/>
      <p:bldP spid="58" grpId="0" animBg="1"/>
      <p:bldP spid="65" grpId="0" animBg="1"/>
      <p:bldP spid="82" grpId="0"/>
      <p:bldP spid="87" grpId="0"/>
      <p:bldP spid="100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Couplings and Fuel Injector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35596" y="1916832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Couplings: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hlinkClick r:id="rId2" tooltip="This external link will open in a new window"/>
              </a:rPr>
              <a:t>https://www.youtube.com/watch?v=CwiaS075YzQ&amp;t=410s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Oldham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coupling: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hlinkClick r:id="rId3" tooltip="This external link will open in a new window"/>
              </a:rPr>
              <a:t>https://grabcad.com/library/oldham-coupling-9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Universal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: 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hlinkClick r:id="rId4" tooltip="This external link will open in a new window"/>
              </a:rPr>
              <a:t>https://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4" tooltip="This external link will open in a new window"/>
              </a:rPr>
              <a:t>grabcad.com/library/thompson-coupling-1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Fuel Injector: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hlinkClick r:id="rId5" tooltip="This external link will open in a new window"/>
              </a:rPr>
              <a:t>https://www.youtube.com/watch?v=_TcecM5DY-E&amp;t=103s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flipV="1">
            <a:off x="3009822" y="1781607"/>
            <a:ext cx="0" cy="91350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587130" y="1781607"/>
            <a:ext cx="0" cy="92009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097642" y="1781607"/>
            <a:ext cx="0" cy="78119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507098" y="1781607"/>
            <a:ext cx="0" cy="78119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97818" y="1221617"/>
            <a:ext cx="0" cy="2664296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97818" y="3773447"/>
            <a:ext cx="28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585818" y="2695111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97818" y="2704545"/>
            <a:ext cx="28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09822" y="3773447"/>
            <a:ext cx="28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009822" y="2695111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09822" y="2701705"/>
            <a:ext cx="28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02408" y="2549447"/>
            <a:ext cx="0" cy="12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097642" y="2549447"/>
            <a:ext cx="0" cy="12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63902" y="2558143"/>
            <a:ext cx="1346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01474" y="2558143"/>
            <a:ext cx="1216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07886" y="2554277"/>
            <a:ext cx="95762" cy="9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283380" y="2554277"/>
            <a:ext cx="95762" cy="9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65770" y="1781607"/>
            <a:ext cx="864096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013970" y="1483805"/>
            <a:ext cx="576000" cy="5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/>
          <p:cNvSpPr/>
          <p:nvPr/>
        </p:nvSpPr>
        <p:spPr>
          <a:xfrm>
            <a:off x="3085970" y="1552783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782014" y="2698495"/>
            <a:ext cx="0" cy="1074952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6200000">
            <a:off x="2428303" y="2746489"/>
            <a:ext cx="817666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387236" y="3775111"/>
            <a:ext cx="61287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387236" y="2553963"/>
            <a:ext cx="71040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2721754" y="2701712"/>
            <a:ext cx="27836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472982" y="2545757"/>
            <a:ext cx="0" cy="123194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2071839" y="2674059"/>
            <a:ext cx="817666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3601522" y="3535811"/>
            <a:ext cx="71872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21754" y="3535811"/>
            <a:ext cx="2927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779912" y="3336549"/>
            <a:ext cx="725200" cy="492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315063" y="4501294"/>
            <a:ext cx="358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9 ADJUSTING SCREW :  1 NOS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pic>
        <p:nvPicPr>
          <p:cNvPr id="36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0" t="58380" r="49473" b="31127"/>
          <a:stretch/>
        </p:blipFill>
        <p:spPr bwMode="auto">
          <a:xfrm>
            <a:off x="5857884" y="2214554"/>
            <a:ext cx="2637689" cy="15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1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8" grpId="0"/>
      <p:bldP spid="73" grpId="0"/>
      <p:bldP spid="77" grpId="0"/>
      <p:bldP spid="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>
            <a:stCxn id="45" idx="2"/>
          </p:cNvCxnSpPr>
          <p:nvPr/>
        </p:nvCxnSpPr>
        <p:spPr>
          <a:xfrm>
            <a:off x="2464272" y="1853534"/>
            <a:ext cx="0" cy="11852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78619" y="1850285"/>
            <a:ext cx="0" cy="11852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181415" y="1812153"/>
            <a:ext cx="0" cy="14260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955783" y="1940353"/>
            <a:ext cx="0" cy="14260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72296" y="1871958"/>
            <a:ext cx="0" cy="14260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05115" y="1831280"/>
            <a:ext cx="0" cy="14260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8346" y="1239118"/>
            <a:ext cx="0" cy="348168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4320" y="1853534"/>
            <a:ext cx="2048052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 rot="5400000">
            <a:off x="2368781" y="1443969"/>
            <a:ext cx="819130" cy="819130"/>
          </a:xfrm>
          <a:custGeom>
            <a:avLst/>
            <a:gdLst>
              <a:gd name="connsiteX0" fmla="*/ 0 w 288000"/>
              <a:gd name="connsiteY0" fmla="*/ 144000 h 288000"/>
              <a:gd name="connsiteX1" fmla="*/ 144000 w 288000"/>
              <a:gd name="connsiteY1" fmla="*/ 0 h 288000"/>
              <a:gd name="connsiteX2" fmla="*/ 288000 w 288000"/>
              <a:gd name="connsiteY2" fmla="*/ 144000 h 288000"/>
              <a:gd name="connsiteX3" fmla="*/ 144000 w 288000"/>
              <a:gd name="connsiteY3" fmla="*/ 288000 h 288000"/>
              <a:gd name="connsiteX4" fmla="*/ 0 w 288000"/>
              <a:gd name="connsiteY4" fmla="*/ 144000 h 288000"/>
              <a:gd name="connsiteX0" fmla="*/ 0 w 288000"/>
              <a:gd name="connsiteY0" fmla="*/ 144000 h 288000"/>
              <a:gd name="connsiteX1" fmla="*/ 144000 w 288000"/>
              <a:gd name="connsiteY1" fmla="*/ 0 h 288000"/>
              <a:gd name="connsiteX2" fmla="*/ 288000 w 288000"/>
              <a:gd name="connsiteY2" fmla="*/ 144000 h 288000"/>
              <a:gd name="connsiteX3" fmla="*/ 144000 w 288000"/>
              <a:gd name="connsiteY3" fmla="*/ 288000 h 288000"/>
              <a:gd name="connsiteX4" fmla="*/ 0 w 288000"/>
              <a:gd name="connsiteY4" fmla="*/ 144000 h 288000"/>
              <a:gd name="connsiteX0" fmla="*/ 288000 w 379440"/>
              <a:gd name="connsiteY0" fmla="*/ 144000 h 288000"/>
              <a:gd name="connsiteX1" fmla="*/ 144000 w 379440"/>
              <a:gd name="connsiteY1" fmla="*/ 288000 h 288000"/>
              <a:gd name="connsiteX2" fmla="*/ 0 w 379440"/>
              <a:gd name="connsiteY2" fmla="*/ 144000 h 288000"/>
              <a:gd name="connsiteX3" fmla="*/ 144000 w 379440"/>
              <a:gd name="connsiteY3" fmla="*/ 0 h 288000"/>
              <a:gd name="connsiteX4" fmla="*/ 379440 w 379440"/>
              <a:gd name="connsiteY4" fmla="*/ 235440 h 288000"/>
              <a:gd name="connsiteX0" fmla="*/ 288000 w 379440"/>
              <a:gd name="connsiteY0" fmla="*/ 144000 h 288000"/>
              <a:gd name="connsiteX1" fmla="*/ 144000 w 379440"/>
              <a:gd name="connsiteY1" fmla="*/ 288000 h 288000"/>
              <a:gd name="connsiteX2" fmla="*/ 0 w 379440"/>
              <a:gd name="connsiteY2" fmla="*/ 144000 h 288000"/>
              <a:gd name="connsiteX3" fmla="*/ 144000 w 379440"/>
              <a:gd name="connsiteY3" fmla="*/ 0 h 288000"/>
              <a:gd name="connsiteX4" fmla="*/ 379440 w 379440"/>
              <a:gd name="connsiteY4" fmla="*/ 235440 h 288000"/>
              <a:gd name="connsiteX0" fmla="*/ 288000 w 288000"/>
              <a:gd name="connsiteY0" fmla="*/ 144000 h 288000"/>
              <a:gd name="connsiteX1" fmla="*/ 144000 w 288000"/>
              <a:gd name="connsiteY1" fmla="*/ 288000 h 288000"/>
              <a:gd name="connsiteX2" fmla="*/ 0 w 288000"/>
              <a:gd name="connsiteY2" fmla="*/ 144000 h 288000"/>
              <a:gd name="connsiteX3" fmla="*/ 144000 w 288000"/>
              <a:gd name="connsiteY3" fmla="*/ 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" h="288000">
                <a:moveTo>
                  <a:pt x="288000" y="144000"/>
                </a:moveTo>
                <a:cubicBezTo>
                  <a:pt x="288000" y="223529"/>
                  <a:pt x="223529" y="288000"/>
                  <a:pt x="144000" y="288000"/>
                </a:cubicBez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</a:path>
            </a:pathLst>
          </a:cu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439307" y="3959935"/>
            <a:ext cx="767178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416431" y="3010347"/>
            <a:ext cx="810586" cy="10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84668" y="3879756"/>
            <a:ext cx="0" cy="52677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71546" y="3891069"/>
            <a:ext cx="0" cy="51545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352296" y="4339023"/>
            <a:ext cx="850771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81923" y="4021513"/>
            <a:ext cx="109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3750553" y="3292819"/>
            <a:ext cx="41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64272" y="1546360"/>
            <a:ext cx="614347" cy="6143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Hexagon 49"/>
          <p:cNvSpPr/>
          <p:nvPr/>
        </p:nvSpPr>
        <p:spPr>
          <a:xfrm>
            <a:off x="2029027" y="1137143"/>
            <a:ext cx="1542731" cy="1327315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1966856" y="989289"/>
            <a:ext cx="1638259" cy="16380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4" name="Rectangle 83"/>
          <p:cNvSpPr/>
          <p:nvPr/>
        </p:nvSpPr>
        <p:spPr>
          <a:xfrm>
            <a:off x="1552258" y="5277958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10 LOCK NUT :  1 NOS</a:t>
            </a:r>
          </a:p>
        </p:txBody>
      </p:sp>
      <p:pic>
        <p:nvPicPr>
          <p:cNvPr id="46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7" t="49805" r="49474" b="41013"/>
          <a:stretch/>
        </p:blipFill>
        <p:spPr bwMode="auto">
          <a:xfrm>
            <a:off x="5715008" y="2357430"/>
            <a:ext cx="277745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 flipV="1">
            <a:off x="3604712" y="3075412"/>
            <a:ext cx="0" cy="826369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 flipV="1">
            <a:off x="1951977" y="3075412"/>
            <a:ext cx="0" cy="826369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Freeform 8"/>
          <p:cNvSpPr>
            <a:spLocks/>
          </p:cNvSpPr>
          <p:nvPr/>
        </p:nvSpPr>
        <p:spPr bwMode="auto">
          <a:xfrm>
            <a:off x="2363770" y="3008635"/>
            <a:ext cx="826369" cy="66777"/>
          </a:xfrm>
          <a:custGeom>
            <a:avLst/>
            <a:gdLst>
              <a:gd name="T0" fmla="*/ 297 w 297"/>
              <a:gd name="T1" fmla="*/ 24 h 24"/>
              <a:gd name="T2" fmla="*/ 269 w 297"/>
              <a:gd name="T3" fmla="*/ 15 h 24"/>
              <a:gd name="T4" fmla="*/ 239 w 297"/>
              <a:gd name="T5" fmla="*/ 8 h 24"/>
              <a:gd name="T6" fmla="*/ 209 w 297"/>
              <a:gd name="T7" fmla="*/ 4 h 24"/>
              <a:gd name="T8" fmla="*/ 179 w 297"/>
              <a:gd name="T9" fmla="*/ 1 h 24"/>
              <a:gd name="T10" fmla="*/ 149 w 297"/>
              <a:gd name="T11" fmla="*/ 0 h 24"/>
              <a:gd name="T12" fmla="*/ 119 w 297"/>
              <a:gd name="T13" fmla="*/ 1 h 24"/>
              <a:gd name="T14" fmla="*/ 89 w 297"/>
              <a:gd name="T15" fmla="*/ 4 h 24"/>
              <a:gd name="T16" fmla="*/ 59 w 297"/>
              <a:gd name="T17" fmla="*/ 8 h 24"/>
              <a:gd name="T18" fmla="*/ 29 w 297"/>
              <a:gd name="T19" fmla="*/ 15 h 24"/>
              <a:gd name="T20" fmla="*/ 0 w 297"/>
              <a:gd name="T2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7" h="24">
                <a:moveTo>
                  <a:pt x="297" y="24"/>
                </a:moveTo>
                <a:lnTo>
                  <a:pt x="269" y="15"/>
                </a:lnTo>
                <a:lnTo>
                  <a:pt x="239" y="8"/>
                </a:lnTo>
                <a:lnTo>
                  <a:pt x="209" y="4"/>
                </a:lnTo>
                <a:lnTo>
                  <a:pt x="179" y="1"/>
                </a:lnTo>
                <a:lnTo>
                  <a:pt x="149" y="0"/>
                </a:lnTo>
                <a:lnTo>
                  <a:pt x="119" y="1"/>
                </a:lnTo>
                <a:lnTo>
                  <a:pt x="89" y="4"/>
                </a:lnTo>
                <a:lnTo>
                  <a:pt x="59" y="8"/>
                </a:lnTo>
                <a:lnTo>
                  <a:pt x="29" y="15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>
            <a:off x="3190138" y="3075412"/>
            <a:ext cx="0" cy="826369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2363770" y="3075412"/>
            <a:ext cx="0" cy="826369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7" name="Freeform 11"/>
          <p:cNvSpPr>
            <a:spLocks/>
          </p:cNvSpPr>
          <p:nvPr/>
        </p:nvSpPr>
        <p:spPr bwMode="auto">
          <a:xfrm>
            <a:off x="3190138" y="3008635"/>
            <a:ext cx="414576" cy="66777"/>
          </a:xfrm>
          <a:custGeom>
            <a:avLst/>
            <a:gdLst>
              <a:gd name="T0" fmla="*/ 149 w 149"/>
              <a:gd name="T1" fmla="*/ 24 h 24"/>
              <a:gd name="T2" fmla="*/ 143 w 149"/>
              <a:gd name="T3" fmla="*/ 20 h 24"/>
              <a:gd name="T4" fmla="*/ 136 w 149"/>
              <a:gd name="T5" fmla="*/ 16 h 24"/>
              <a:gd name="T6" fmla="*/ 129 w 149"/>
              <a:gd name="T7" fmla="*/ 12 h 24"/>
              <a:gd name="T8" fmla="*/ 123 w 149"/>
              <a:gd name="T9" fmla="*/ 9 h 24"/>
              <a:gd name="T10" fmla="*/ 115 w 149"/>
              <a:gd name="T11" fmla="*/ 7 h 24"/>
              <a:gd name="T12" fmla="*/ 108 w 149"/>
              <a:gd name="T13" fmla="*/ 4 h 24"/>
              <a:gd name="T14" fmla="*/ 101 w 149"/>
              <a:gd name="T15" fmla="*/ 2 h 24"/>
              <a:gd name="T16" fmla="*/ 94 w 149"/>
              <a:gd name="T17" fmla="*/ 1 h 24"/>
              <a:gd name="T18" fmla="*/ 86 w 149"/>
              <a:gd name="T19" fmla="*/ 0 h 24"/>
              <a:gd name="T20" fmla="*/ 78 w 149"/>
              <a:gd name="T21" fmla="*/ 0 h 24"/>
              <a:gd name="T22" fmla="*/ 71 w 149"/>
              <a:gd name="T23" fmla="*/ 0 h 24"/>
              <a:gd name="T24" fmla="*/ 63 w 149"/>
              <a:gd name="T25" fmla="*/ 0 h 24"/>
              <a:gd name="T26" fmla="*/ 56 w 149"/>
              <a:gd name="T27" fmla="*/ 1 h 24"/>
              <a:gd name="T28" fmla="*/ 48 w 149"/>
              <a:gd name="T29" fmla="*/ 2 h 24"/>
              <a:gd name="T30" fmla="*/ 41 w 149"/>
              <a:gd name="T31" fmla="*/ 4 h 24"/>
              <a:gd name="T32" fmla="*/ 34 w 149"/>
              <a:gd name="T33" fmla="*/ 7 h 24"/>
              <a:gd name="T34" fmla="*/ 27 w 149"/>
              <a:gd name="T35" fmla="*/ 9 h 24"/>
              <a:gd name="T36" fmla="*/ 20 w 149"/>
              <a:gd name="T37" fmla="*/ 12 h 24"/>
              <a:gd name="T38" fmla="*/ 13 w 149"/>
              <a:gd name="T39" fmla="*/ 16 h 24"/>
              <a:gd name="T40" fmla="*/ 7 w 149"/>
              <a:gd name="T41" fmla="*/ 20 h 24"/>
              <a:gd name="T42" fmla="*/ 0 w 149"/>
              <a:gd name="T43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49" h="24">
                <a:moveTo>
                  <a:pt x="149" y="24"/>
                </a:moveTo>
                <a:lnTo>
                  <a:pt x="143" y="20"/>
                </a:lnTo>
                <a:lnTo>
                  <a:pt x="136" y="16"/>
                </a:lnTo>
                <a:lnTo>
                  <a:pt x="129" y="12"/>
                </a:lnTo>
                <a:lnTo>
                  <a:pt x="123" y="9"/>
                </a:lnTo>
                <a:lnTo>
                  <a:pt x="115" y="7"/>
                </a:lnTo>
                <a:lnTo>
                  <a:pt x="108" y="4"/>
                </a:lnTo>
                <a:lnTo>
                  <a:pt x="101" y="2"/>
                </a:lnTo>
                <a:lnTo>
                  <a:pt x="94" y="1"/>
                </a:lnTo>
                <a:lnTo>
                  <a:pt x="86" y="0"/>
                </a:lnTo>
                <a:lnTo>
                  <a:pt x="78" y="0"/>
                </a:lnTo>
                <a:lnTo>
                  <a:pt x="71" y="0"/>
                </a:lnTo>
                <a:lnTo>
                  <a:pt x="63" y="0"/>
                </a:lnTo>
                <a:lnTo>
                  <a:pt x="56" y="1"/>
                </a:lnTo>
                <a:lnTo>
                  <a:pt x="48" y="2"/>
                </a:lnTo>
                <a:lnTo>
                  <a:pt x="41" y="4"/>
                </a:lnTo>
                <a:lnTo>
                  <a:pt x="34" y="7"/>
                </a:lnTo>
                <a:lnTo>
                  <a:pt x="27" y="9"/>
                </a:lnTo>
                <a:lnTo>
                  <a:pt x="20" y="12"/>
                </a:lnTo>
                <a:lnTo>
                  <a:pt x="13" y="16"/>
                </a:lnTo>
                <a:lnTo>
                  <a:pt x="7" y="20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Freeform 12"/>
          <p:cNvSpPr>
            <a:spLocks/>
          </p:cNvSpPr>
          <p:nvPr/>
        </p:nvSpPr>
        <p:spPr bwMode="auto">
          <a:xfrm>
            <a:off x="1951977" y="3008635"/>
            <a:ext cx="411793" cy="66777"/>
          </a:xfrm>
          <a:custGeom>
            <a:avLst/>
            <a:gdLst>
              <a:gd name="T0" fmla="*/ 148 w 148"/>
              <a:gd name="T1" fmla="*/ 24 h 24"/>
              <a:gd name="T2" fmla="*/ 142 w 148"/>
              <a:gd name="T3" fmla="*/ 20 h 24"/>
              <a:gd name="T4" fmla="*/ 136 w 148"/>
              <a:gd name="T5" fmla="*/ 16 h 24"/>
              <a:gd name="T6" fmla="*/ 129 w 148"/>
              <a:gd name="T7" fmla="*/ 12 h 24"/>
              <a:gd name="T8" fmla="*/ 122 w 148"/>
              <a:gd name="T9" fmla="*/ 9 h 24"/>
              <a:gd name="T10" fmla="*/ 115 w 148"/>
              <a:gd name="T11" fmla="*/ 7 h 24"/>
              <a:gd name="T12" fmla="*/ 108 w 148"/>
              <a:gd name="T13" fmla="*/ 4 h 24"/>
              <a:gd name="T14" fmla="*/ 100 w 148"/>
              <a:gd name="T15" fmla="*/ 2 h 24"/>
              <a:gd name="T16" fmla="*/ 93 w 148"/>
              <a:gd name="T17" fmla="*/ 1 h 24"/>
              <a:gd name="T18" fmla="*/ 86 w 148"/>
              <a:gd name="T19" fmla="*/ 0 h 24"/>
              <a:gd name="T20" fmla="*/ 78 w 148"/>
              <a:gd name="T21" fmla="*/ 0 h 24"/>
              <a:gd name="T22" fmla="*/ 70 w 148"/>
              <a:gd name="T23" fmla="*/ 0 h 24"/>
              <a:gd name="T24" fmla="*/ 63 w 148"/>
              <a:gd name="T25" fmla="*/ 0 h 24"/>
              <a:gd name="T26" fmla="*/ 55 w 148"/>
              <a:gd name="T27" fmla="*/ 1 h 24"/>
              <a:gd name="T28" fmla="*/ 48 w 148"/>
              <a:gd name="T29" fmla="*/ 2 h 24"/>
              <a:gd name="T30" fmla="*/ 41 w 148"/>
              <a:gd name="T31" fmla="*/ 4 h 24"/>
              <a:gd name="T32" fmla="*/ 33 w 148"/>
              <a:gd name="T33" fmla="*/ 7 h 24"/>
              <a:gd name="T34" fmla="*/ 26 w 148"/>
              <a:gd name="T35" fmla="*/ 9 h 24"/>
              <a:gd name="T36" fmla="*/ 19 w 148"/>
              <a:gd name="T37" fmla="*/ 12 h 24"/>
              <a:gd name="T38" fmla="*/ 13 w 148"/>
              <a:gd name="T39" fmla="*/ 16 h 24"/>
              <a:gd name="T40" fmla="*/ 6 w 148"/>
              <a:gd name="T41" fmla="*/ 20 h 24"/>
              <a:gd name="T42" fmla="*/ 0 w 148"/>
              <a:gd name="T43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48" h="24">
                <a:moveTo>
                  <a:pt x="148" y="24"/>
                </a:moveTo>
                <a:lnTo>
                  <a:pt x="142" y="20"/>
                </a:lnTo>
                <a:lnTo>
                  <a:pt x="136" y="16"/>
                </a:lnTo>
                <a:lnTo>
                  <a:pt x="129" y="12"/>
                </a:lnTo>
                <a:lnTo>
                  <a:pt x="122" y="9"/>
                </a:lnTo>
                <a:lnTo>
                  <a:pt x="115" y="7"/>
                </a:lnTo>
                <a:lnTo>
                  <a:pt x="108" y="4"/>
                </a:lnTo>
                <a:lnTo>
                  <a:pt x="100" y="2"/>
                </a:lnTo>
                <a:lnTo>
                  <a:pt x="93" y="1"/>
                </a:lnTo>
                <a:lnTo>
                  <a:pt x="86" y="0"/>
                </a:lnTo>
                <a:lnTo>
                  <a:pt x="78" y="0"/>
                </a:lnTo>
                <a:lnTo>
                  <a:pt x="70" y="0"/>
                </a:lnTo>
                <a:lnTo>
                  <a:pt x="63" y="0"/>
                </a:lnTo>
                <a:lnTo>
                  <a:pt x="55" y="1"/>
                </a:lnTo>
                <a:lnTo>
                  <a:pt x="48" y="2"/>
                </a:lnTo>
                <a:lnTo>
                  <a:pt x="41" y="4"/>
                </a:lnTo>
                <a:lnTo>
                  <a:pt x="33" y="7"/>
                </a:lnTo>
                <a:lnTo>
                  <a:pt x="26" y="9"/>
                </a:lnTo>
                <a:lnTo>
                  <a:pt x="19" y="12"/>
                </a:lnTo>
                <a:lnTo>
                  <a:pt x="13" y="16"/>
                </a:lnTo>
                <a:lnTo>
                  <a:pt x="6" y="20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auto">
          <a:xfrm>
            <a:off x="2157873" y="3008635"/>
            <a:ext cx="124094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 flipV="1">
            <a:off x="2455136" y="3008635"/>
            <a:ext cx="0" cy="89314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4" name="Line 17"/>
          <p:cNvSpPr>
            <a:spLocks noChangeShapeType="1"/>
          </p:cNvSpPr>
          <p:nvPr/>
        </p:nvSpPr>
        <p:spPr bwMode="auto">
          <a:xfrm flipV="1">
            <a:off x="3082305" y="3008635"/>
            <a:ext cx="0" cy="89314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061035" y="3010348"/>
            <a:ext cx="0" cy="94740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8"/>
          <p:cNvSpPr>
            <a:spLocks/>
          </p:cNvSpPr>
          <p:nvPr/>
        </p:nvSpPr>
        <p:spPr bwMode="auto">
          <a:xfrm flipV="1">
            <a:off x="2356869" y="3890978"/>
            <a:ext cx="826369" cy="66777"/>
          </a:xfrm>
          <a:custGeom>
            <a:avLst/>
            <a:gdLst>
              <a:gd name="T0" fmla="*/ 297 w 297"/>
              <a:gd name="T1" fmla="*/ 24 h 24"/>
              <a:gd name="T2" fmla="*/ 269 w 297"/>
              <a:gd name="T3" fmla="*/ 15 h 24"/>
              <a:gd name="T4" fmla="*/ 239 w 297"/>
              <a:gd name="T5" fmla="*/ 8 h 24"/>
              <a:gd name="T6" fmla="*/ 209 w 297"/>
              <a:gd name="T7" fmla="*/ 4 h 24"/>
              <a:gd name="T8" fmla="*/ 179 w 297"/>
              <a:gd name="T9" fmla="*/ 1 h 24"/>
              <a:gd name="T10" fmla="*/ 149 w 297"/>
              <a:gd name="T11" fmla="*/ 0 h 24"/>
              <a:gd name="T12" fmla="*/ 119 w 297"/>
              <a:gd name="T13" fmla="*/ 1 h 24"/>
              <a:gd name="T14" fmla="*/ 89 w 297"/>
              <a:gd name="T15" fmla="*/ 4 h 24"/>
              <a:gd name="T16" fmla="*/ 59 w 297"/>
              <a:gd name="T17" fmla="*/ 8 h 24"/>
              <a:gd name="T18" fmla="*/ 29 w 297"/>
              <a:gd name="T19" fmla="*/ 15 h 24"/>
              <a:gd name="T20" fmla="*/ 0 w 297"/>
              <a:gd name="T2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7" h="24">
                <a:moveTo>
                  <a:pt x="297" y="24"/>
                </a:moveTo>
                <a:lnTo>
                  <a:pt x="269" y="15"/>
                </a:lnTo>
                <a:lnTo>
                  <a:pt x="239" y="8"/>
                </a:lnTo>
                <a:lnTo>
                  <a:pt x="209" y="4"/>
                </a:lnTo>
                <a:lnTo>
                  <a:pt x="179" y="1"/>
                </a:lnTo>
                <a:lnTo>
                  <a:pt x="149" y="0"/>
                </a:lnTo>
                <a:lnTo>
                  <a:pt x="119" y="1"/>
                </a:lnTo>
                <a:lnTo>
                  <a:pt x="89" y="4"/>
                </a:lnTo>
                <a:lnTo>
                  <a:pt x="59" y="8"/>
                </a:lnTo>
                <a:lnTo>
                  <a:pt x="29" y="15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5" name="Freeform 11"/>
          <p:cNvSpPr>
            <a:spLocks/>
          </p:cNvSpPr>
          <p:nvPr/>
        </p:nvSpPr>
        <p:spPr bwMode="auto">
          <a:xfrm flipV="1">
            <a:off x="3183237" y="3890978"/>
            <a:ext cx="414576" cy="66777"/>
          </a:xfrm>
          <a:custGeom>
            <a:avLst/>
            <a:gdLst>
              <a:gd name="T0" fmla="*/ 149 w 149"/>
              <a:gd name="T1" fmla="*/ 24 h 24"/>
              <a:gd name="T2" fmla="*/ 143 w 149"/>
              <a:gd name="T3" fmla="*/ 20 h 24"/>
              <a:gd name="T4" fmla="*/ 136 w 149"/>
              <a:gd name="T5" fmla="*/ 16 h 24"/>
              <a:gd name="T6" fmla="*/ 129 w 149"/>
              <a:gd name="T7" fmla="*/ 12 h 24"/>
              <a:gd name="T8" fmla="*/ 123 w 149"/>
              <a:gd name="T9" fmla="*/ 9 h 24"/>
              <a:gd name="T10" fmla="*/ 115 w 149"/>
              <a:gd name="T11" fmla="*/ 7 h 24"/>
              <a:gd name="T12" fmla="*/ 108 w 149"/>
              <a:gd name="T13" fmla="*/ 4 h 24"/>
              <a:gd name="T14" fmla="*/ 101 w 149"/>
              <a:gd name="T15" fmla="*/ 2 h 24"/>
              <a:gd name="T16" fmla="*/ 94 w 149"/>
              <a:gd name="T17" fmla="*/ 1 h 24"/>
              <a:gd name="T18" fmla="*/ 86 w 149"/>
              <a:gd name="T19" fmla="*/ 0 h 24"/>
              <a:gd name="T20" fmla="*/ 78 w 149"/>
              <a:gd name="T21" fmla="*/ 0 h 24"/>
              <a:gd name="T22" fmla="*/ 71 w 149"/>
              <a:gd name="T23" fmla="*/ 0 h 24"/>
              <a:gd name="T24" fmla="*/ 63 w 149"/>
              <a:gd name="T25" fmla="*/ 0 h 24"/>
              <a:gd name="T26" fmla="*/ 56 w 149"/>
              <a:gd name="T27" fmla="*/ 1 h 24"/>
              <a:gd name="T28" fmla="*/ 48 w 149"/>
              <a:gd name="T29" fmla="*/ 2 h 24"/>
              <a:gd name="T30" fmla="*/ 41 w 149"/>
              <a:gd name="T31" fmla="*/ 4 h 24"/>
              <a:gd name="T32" fmla="*/ 34 w 149"/>
              <a:gd name="T33" fmla="*/ 7 h 24"/>
              <a:gd name="T34" fmla="*/ 27 w 149"/>
              <a:gd name="T35" fmla="*/ 9 h 24"/>
              <a:gd name="T36" fmla="*/ 20 w 149"/>
              <a:gd name="T37" fmla="*/ 12 h 24"/>
              <a:gd name="T38" fmla="*/ 13 w 149"/>
              <a:gd name="T39" fmla="*/ 16 h 24"/>
              <a:gd name="T40" fmla="*/ 7 w 149"/>
              <a:gd name="T41" fmla="*/ 20 h 24"/>
              <a:gd name="T42" fmla="*/ 0 w 149"/>
              <a:gd name="T43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49" h="24">
                <a:moveTo>
                  <a:pt x="149" y="24"/>
                </a:moveTo>
                <a:lnTo>
                  <a:pt x="143" y="20"/>
                </a:lnTo>
                <a:lnTo>
                  <a:pt x="136" y="16"/>
                </a:lnTo>
                <a:lnTo>
                  <a:pt x="129" y="12"/>
                </a:lnTo>
                <a:lnTo>
                  <a:pt x="123" y="9"/>
                </a:lnTo>
                <a:lnTo>
                  <a:pt x="115" y="7"/>
                </a:lnTo>
                <a:lnTo>
                  <a:pt x="108" y="4"/>
                </a:lnTo>
                <a:lnTo>
                  <a:pt x="101" y="2"/>
                </a:lnTo>
                <a:lnTo>
                  <a:pt x="94" y="1"/>
                </a:lnTo>
                <a:lnTo>
                  <a:pt x="86" y="0"/>
                </a:lnTo>
                <a:lnTo>
                  <a:pt x="78" y="0"/>
                </a:lnTo>
                <a:lnTo>
                  <a:pt x="71" y="0"/>
                </a:lnTo>
                <a:lnTo>
                  <a:pt x="63" y="0"/>
                </a:lnTo>
                <a:lnTo>
                  <a:pt x="56" y="1"/>
                </a:lnTo>
                <a:lnTo>
                  <a:pt x="48" y="2"/>
                </a:lnTo>
                <a:lnTo>
                  <a:pt x="41" y="4"/>
                </a:lnTo>
                <a:lnTo>
                  <a:pt x="34" y="7"/>
                </a:lnTo>
                <a:lnTo>
                  <a:pt x="27" y="9"/>
                </a:lnTo>
                <a:lnTo>
                  <a:pt x="20" y="12"/>
                </a:lnTo>
                <a:lnTo>
                  <a:pt x="13" y="16"/>
                </a:lnTo>
                <a:lnTo>
                  <a:pt x="7" y="20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 flipV="1">
            <a:off x="1945076" y="3890978"/>
            <a:ext cx="411793" cy="66777"/>
          </a:xfrm>
          <a:custGeom>
            <a:avLst/>
            <a:gdLst>
              <a:gd name="T0" fmla="*/ 148 w 148"/>
              <a:gd name="T1" fmla="*/ 24 h 24"/>
              <a:gd name="T2" fmla="*/ 142 w 148"/>
              <a:gd name="T3" fmla="*/ 20 h 24"/>
              <a:gd name="T4" fmla="*/ 136 w 148"/>
              <a:gd name="T5" fmla="*/ 16 h 24"/>
              <a:gd name="T6" fmla="*/ 129 w 148"/>
              <a:gd name="T7" fmla="*/ 12 h 24"/>
              <a:gd name="T8" fmla="*/ 122 w 148"/>
              <a:gd name="T9" fmla="*/ 9 h 24"/>
              <a:gd name="T10" fmla="*/ 115 w 148"/>
              <a:gd name="T11" fmla="*/ 7 h 24"/>
              <a:gd name="T12" fmla="*/ 108 w 148"/>
              <a:gd name="T13" fmla="*/ 4 h 24"/>
              <a:gd name="T14" fmla="*/ 100 w 148"/>
              <a:gd name="T15" fmla="*/ 2 h 24"/>
              <a:gd name="T16" fmla="*/ 93 w 148"/>
              <a:gd name="T17" fmla="*/ 1 h 24"/>
              <a:gd name="T18" fmla="*/ 86 w 148"/>
              <a:gd name="T19" fmla="*/ 0 h 24"/>
              <a:gd name="T20" fmla="*/ 78 w 148"/>
              <a:gd name="T21" fmla="*/ 0 h 24"/>
              <a:gd name="T22" fmla="*/ 70 w 148"/>
              <a:gd name="T23" fmla="*/ 0 h 24"/>
              <a:gd name="T24" fmla="*/ 63 w 148"/>
              <a:gd name="T25" fmla="*/ 0 h 24"/>
              <a:gd name="T26" fmla="*/ 55 w 148"/>
              <a:gd name="T27" fmla="*/ 1 h 24"/>
              <a:gd name="T28" fmla="*/ 48 w 148"/>
              <a:gd name="T29" fmla="*/ 2 h 24"/>
              <a:gd name="T30" fmla="*/ 41 w 148"/>
              <a:gd name="T31" fmla="*/ 4 h 24"/>
              <a:gd name="T32" fmla="*/ 33 w 148"/>
              <a:gd name="T33" fmla="*/ 7 h 24"/>
              <a:gd name="T34" fmla="*/ 26 w 148"/>
              <a:gd name="T35" fmla="*/ 9 h 24"/>
              <a:gd name="T36" fmla="*/ 19 w 148"/>
              <a:gd name="T37" fmla="*/ 12 h 24"/>
              <a:gd name="T38" fmla="*/ 13 w 148"/>
              <a:gd name="T39" fmla="*/ 16 h 24"/>
              <a:gd name="T40" fmla="*/ 6 w 148"/>
              <a:gd name="T41" fmla="*/ 20 h 24"/>
              <a:gd name="T42" fmla="*/ 0 w 148"/>
              <a:gd name="T43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48" h="24">
                <a:moveTo>
                  <a:pt x="148" y="24"/>
                </a:moveTo>
                <a:lnTo>
                  <a:pt x="142" y="20"/>
                </a:lnTo>
                <a:lnTo>
                  <a:pt x="136" y="16"/>
                </a:lnTo>
                <a:lnTo>
                  <a:pt x="129" y="12"/>
                </a:lnTo>
                <a:lnTo>
                  <a:pt x="122" y="9"/>
                </a:lnTo>
                <a:lnTo>
                  <a:pt x="115" y="7"/>
                </a:lnTo>
                <a:lnTo>
                  <a:pt x="108" y="4"/>
                </a:lnTo>
                <a:lnTo>
                  <a:pt x="100" y="2"/>
                </a:lnTo>
                <a:lnTo>
                  <a:pt x="93" y="1"/>
                </a:lnTo>
                <a:lnTo>
                  <a:pt x="86" y="0"/>
                </a:lnTo>
                <a:lnTo>
                  <a:pt x="78" y="0"/>
                </a:lnTo>
                <a:lnTo>
                  <a:pt x="70" y="0"/>
                </a:lnTo>
                <a:lnTo>
                  <a:pt x="63" y="0"/>
                </a:lnTo>
                <a:lnTo>
                  <a:pt x="55" y="1"/>
                </a:lnTo>
                <a:lnTo>
                  <a:pt x="48" y="2"/>
                </a:lnTo>
                <a:lnTo>
                  <a:pt x="41" y="4"/>
                </a:lnTo>
                <a:lnTo>
                  <a:pt x="33" y="7"/>
                </a:lnTo>
                <a:lnTo>
                  <a:pt x="26" y="9"/>
                </a:lnTo>
                <a:lnTo>
                  <a:pt x="19" y="12"/>
                </a:lnTo>
                <a:lnTo>
                  <a:pt x="13" y="16"/>
                </a:lnTo>
                <a:lnTo>
                  <a:pt x="6" y="20"/>
                </a:lnTo>
                <a:lnTo>
                  <a:pt x="0" y="24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 flipV="1">
            <a:off x="2149581" y="3957755"/>
            <a:ext cx="124094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0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9" grpId="0"/>
      <p:bldP spid="42" grpId="0"/>
      <p:bldP spid="45" grpId="0" animBg="1"/>
      <p:bldP spid="50" grpId="0" animBg="1"/>
      <p:bldP spid="51" grpId="0" animBg="1"/>
      <p:bldP spid="84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4" grpId="0" animBg="1"/>
      <p:bldP spid="69" grpId="0" animBg="1"/>
      <p:bldP spid="75" grpId="0" animBg="1"/>
      <p:bldP spid="78" grpId="0" animBg="1"/>
      <p:bldP spid="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roup 442"/>
          <p:cNvGrpSpPr>
            <a:grpSpLocks noChangeAspect="1"/>
          </p:cNvGrpSpPr>
          <p:nvPr/>
        </p:nvGrpSpPr>
        <p:grpSpPr>
          <a:xfrm>
            <a:off x="1714480" y="674164"/>
            <a:ext cx="2016004" cy="4613488"/>
            <a:chOff x="1291995" y="2116257"/>
            <a:chExt cx="1585926" cy="3629284"/>
          </a:xfrm>
        </p:grpSpPr>
        <p:sp>
          <p:nvSpPr>
            <p:cNvPr id="236" name="Freeform 235"/>
            <p:cNvSpPr/>
            <p:nvPr/>
          </p:nvSpPr>
          <p:spPr>
            <a:xfrm>
              <a:off x="1292179" y="2825798"/>
              <a:ext cx="1076340" cy="2919743"/>
            </a:xfrm>
            <a:custGeom>
              <a:avLst/>
              <a:gdLst>
                <a:gd name="connsiteX0" fmla="*/ 1004934 w 1059255"/>
                <a:gd name="connsiteY0" fmla="*/ 2756780 h 2919743"/>
                <a:gd name="connsiteX1" fmla="*/ 1000408 w 1059255"/>
                <a:gd name="connsiteY1" fmla="*/ 2919743 h 2919743"/>
                <a:gd name="connsiteX2" fmla="*/ 1059255 w 1059255"/>
                <a:gd name="connsiteY2" fmla="*/ 2919743 h 2919743"/>
                <a:gd name="connsiteX3" fmla="*/ 1036622 w 1059255"/>
                <a:gd name="connsiteY3" fmla="*/ 746911 h 2919743"/>
                <a:gd name="connsiteX4" fmla="*/ 900820 w 1059255"/>
                <a:gd name="connsiteY4" fmla="*/ 755965 h 2919743"/>
                <a:gd name="connsiteX5" fmla="*/ 900820 w 1059255"/>
                <a:gd name="connsiteY5" fmla="*/ 389299 h 2919743"/>
                <a:gd name="connsiteX6" fmla="*/ 841972 w 1059255"/>
                <a:gd name="connsiteY6" fmla="*/ 389299 h 2919743"/>
                <a:gd name="connsiteX7" fmla="*/ 846499 w 1059255"/>
                <a:gd name="connsiteY7" fmla="*/ 262551 h 2919743"/>
                <a:gd name="connsiteX8" fmla="*/ 869132 w 1059255"/>
                <a:gd name="connsiteY8" fmla="*/ 258024 h 2919743"/>
                <a:gd name="connsiteX9" fmla="*/ 864606 w 1059255"/>
                <a:gd name="connsiteY9" fmla="*/ 0 h 2919743"/>
                <a:gd name="connsiteX10" fmla="*/ 669956 w 1059255"/>
                <a:gd name="connsiteY10" fmla="*/ 0 h 2919743"/>
                <a:gd name="connsiteX11" fmla="*/ 642796 w 1059255"/>
                <a:gd name="connsiteY11" fmla="*/ 31687 h 2919743"/>
                <a:gd name="connsiteX12" fmla="*/ 642796 w 1059255"/>
                <a:gd name="connsiteY12" fmla="*/ 90535 h 2919743"/>
                <a:gd name="connsiteX13" fmla="*/ 593002 w 1059255"/>
                <a:gd name="connsiteY13" fmla="*/ 158436 h 2919743"/>
                <a:gd name="connsiteX14" fmla="*/ 393826 w 1059255"/>
                <a:gd name="connsiteY14" fmla="*/ 316871 h 2919743"/>
                <a:gd name="connsiteX15" fmla="*/ 389299 w 1059255"/>
                <a:gd name="connsiteY15" fmla="*/ 443620 h 2919743"/>
                <a:gd name="connsiteX16" fmla="*/ 348558 w 1059255"/>
                <a:gd name="connsiteY16" fmla="*/ 484361 h 2919743"/>
                <a:gd name="connsiteX17" fmla="*/ 285184 w 1059255"/>
                <a:gd name="connsiteY17" fmla="*/ 493414 h 2919743"/>
                <a:gd name="connsiteX18" fmla="*/ 285184 w 1059255"/>
                <a:gd name="connsiteY18" fmla="*/ 461727 h 2919743"/>
                <a:gd name="connsiteX19" fmla="*/ 40740 w 1059255"/>
                <a:gd name="connsiteY19" fmla="*/ 461727 h 2919743"/>
                <a:gd name="connsiteX20" fmla="*/ 0 w 1059255"/>
                <a:gd name="connsiteY20" fmla="*/ 493414 h 2919743"/>
                <a:gd name="connsiteX21" fmla="*/ 4527 w 1059255"/>
                <a:gd name="connsiteY21" fmla="*/ 565842 h 2919743"/>
                <a:gd name="connsiteX22" fmla="*/ 104115 w 1059255"/>
                <a:gd name="connsiteY22" fmla="*/ 629216 h 2919743"/>
                <a:gd name="connsiteX23" fmla="*/ 923453 w 1059255"/>
                <a:gd name="connsiteY23" fmla="*/ 814812 h 2919743"/>
                <a:gd name="connsiteX24" fmla="*/ 1009461 w 1059255"/>
                <a:gd name="connsiteY24" fmla="*/ 2910689 h 2919743"/>
                <a:gd name="connsiteX25" fmla="*/ 1050202 w 1059255"/>
                <a:gd name="connsiteY25" fmla="*/ 2910689 h 2919743"/>
                <a:gd name="connsiteX26" fmla="*/ 1045675 w 1059255"/>
                <a:gd name="connsiteY26" fmla="*/ 2910689 h 2919743"/>
                <a:gd name="connsiteX0" fmla="*/ 1004934 w 1059255"/>
                <a:gd name="connsiteY0" fmla="*/ 2756780 h 2919743"/>
                <a:gd name="connsiteX1" fmla="*/ 1000408 w 1059255"/>
                <a:gd name="connsiteY1" fmla="*/ 2919743 h 2919743"/>
                <a:gd name="connsiteX2" fmla="*/ 1059255 w 1059255"/>
                <a:gd name="connsiteY2" fmla="*/ 2919743 h 2919743"/>
                <a:gd name="connsiteX3" fmla="*/ 1036622 w 1059255"/>
                <a:gd name="connsiteY3" fmla="*/ 746911 h 2919743"/>
                <a:gd name="connsiteX4" fmla="*/ 900820 w 1059255"/>
                <a:gd name="connsiteY4" fmla="*/ 755965 h 2919743"/>
                <a:gd name="connsiteX5" fmla="*/ 900820 w 1059255"/>
                <a:gd name="connsiteY5" fmla="*/ 389299 h 2919743"/>
                <a:gd name="connsiteX6" fmla="*/ 841972 w 1059255"/>
                <a:gd name="connsiteY6" fmla="*/ 389299 h 2919743"/>
                <a:gd name="connsiteX7" fmla="*/ 846499 w 1059255"/>
                <a:gd name="connsiteY7" fmla="*/ 262551 h 2919743"/>
                <a:gd name="connsiteX8" fmla="*/ 869132 w 1059255"/>
                <a:gd name="connsiteY8" fmla="*/ 258024 h 2919743"/>
                <a:gd name="connsiteX9" fmla="*/ 864606 w 1059255"/>
                <a:gd name="connsiteY9" fmla="*/ 0 h 2919743"/>
                <a:gd name="connsiteX10" fmla="*/ 669956 w 1059255"/>
                <a:gd name="connsiteY10" fmla="*/ 0 h 2919743"/>
                <a:gd name="connsiteX11" fmla="*/ 642796 w 1059255"/>
                <a:gd name="connsiteY11" fmla="*/ 31687 h 2919743"/>
                <a:gd name="connsiteX12" fmla="*/ 642796 w 1059255"/>
                <a:gd name="connsiteY12" fmla="*/ 90535 h 2919743"/>
                <a:gd name="connsiteX13" fmla="*/ 593002 w 1059255"/>
                <a:gd name="connsiteY13" fmla="*/ 158436 h 2919743"/>
                <a:gd name="connsiteX14" fmla="*/ 393826 w 1059255"/>
                <a:gd name="connsiteY14" fmla="*/ 316871 h 2919743"/>
                <a:gd name="connsiteX15" fmla="*/ 389299 w 1059255"/>
                <a:gd name="connsiteY15" fmla="*/ 443620 h 2919743"/>
                <a:gd name="connsiteX16" fmla="*/ 348558 w 1059255"/>
                <a:gd name="connsiteY16" fmla="*/ 484361 h 2919743"/>
                <a:gd name="connsiteX17" fmla="*/ 285184 w 1059255"/>
                <a:gd name="connsiteY17" fmla="*/ 493414 h 2919743"/>
                <a:gd name="connsiteX18" fmla="*/ 285184 w 1059255"/>
                <a:gd name="connsiteY18" fmla="*/ 461727 h 2919743"/>
                <a:gd name="connsiteX19" fmla="*/ 40740 w 1059255"/>
                <a:gd name="connsiteY19" fmla="*/ 461727 h 2919743"/>
                <a:gd name="connsiteX20" fmla="*/ 0 w 1059255"/>
                <a:gd name="connsiteY20" fmla="*/ 493414 h 2919743"/>
                <a:gd name="connsiteX21" fmla="*/ 4527 w 1059255"/>
                <a:gd name="connsiteY21" fmla="*/ 565842 h 2919743"/>
                <a:gd name="connsiteX22" fmla="*/ 104115 w 1059255"/>
                <a:gd name="connsiteY22" fmla="*/ 629216 h 2919743"/>
                <a:gd name="connsiteX23" fmla="*/ 923453 w 1059255"/>
                <a:gd name="connsiteY23" fmla="*/ 814812 h 2919743"/>
                <a:gd name="connsiteX24" fmla="*/ 1009461 w 1059255"/>
                <a:gd name="connsiteY24" fmla="*/ 2910689 h 2919743"/>
                <a:gd name="connsiteX25" fmla="*/ 1050202 w 1059255"/>
                <a:gd name="connsiteY25" fmla="*/ 2910689 h 2919743"/>
                <a:gd name="connsiteX26" fmla="*/ 1045675 w 1059255"/>
                <a:gd name="connsiteY26" fmla="*/ 2910689 h 2919743"/>
                <a:gd name="connsiteX27" fmla="*/ 1004934 w 1059255"/>
                <a:gd name="connsiteY27" fmla="*/ 2756780 h 2919743"/>
                <a:gd name="connsiteX0" fmla="*/ 1076340 w 1076340"/>
                <a:gd name="connsiteY0" fmla="*/ 2899632 h 2919743"/>
                <a:gd name="connsiteX1" fmla="*/ 1000408 w 1076340"/>
                <a:gd name="connsiteY1" fmla="*/ 2919743 h 2919743"/>
                <a:gd name="connsiteX2" fmla="*/ 1059255 w 1076340"/>
                <a:gd name="connsiteY2" fmla="*/ 2919743 h 2919743"/>
                <a:gd name="connsiteX3" fmla="*/ 1036622 w 1076340"/>
                <a:gd name="connsiteY3" fmla="*/ 746911 h 2919743"/>
                <a:gd name="connsiteX4" fmla="*/ 900820 w 1076340"/>
                <a:gd name="connsiteY4" fmla="*/ 755965 h 2919743"/>
                <a:gd name="connsiteX5" fmla="*/ 900820 w 1076340"/>
                <a:gd name="connsiteY5" fmla="*/ 389299 h 2919743"/>
                <a:gd name="connsiteX6" fmla="*/ 841972 w 1076340"/>
                <a:gd name="connsiteY6" fmla="*/ 389299 h 2919743"/>
                <a:gd name="connsiteX7" fmla="*/ 846499 w 1076340"/>
                <a:gd name="connsiteY7" fmla="*/ 262551 h 2919743"/>
                <a:gd name="connsiteX8" fmla="*/ 869132 w 1076340"/>
                <a:gd name="connsiteY8" fmla="*/ 258024 h 2919743"/>
                <a:gd name="connsiteX9" fmla="*/ 864606 w 1076340"/>
                <a:gd name="connsiteY9" fmla="*/ 0 h 2919743"/>
                <a:gd name="connsiteX10" fmla="*/ 669956 w 1076340"/>
                <a:gd name="connsiteY10" fmla="*/ 0 h 2919743"/>
                <a:gd name="connsiteX11" fmla="*/ 642796 w 1076340"/>
                <a:gd name="connsiteY11" fmla="*/ 31687 h 2919743"/>
                <a:gd name="connsiteX12" fmla="*/ 642796 w 1076340"/>
                <a:gd name="connsiteY12" fmla="*/ 90535 h 2919743"/>
                <a:gd name="connsiteX13" fmla="*/ 593002 w 1076340"/>
                <a:gd name="connsiteY13" fmla="*/ 158436 h 2919743"/>
                <a:gd name="connsiteX14" fmla="*/ 393826 w 1076340"/>
                <a:gd name="connsiteY14" fmla="*/ 316871 h 2919743"/>
                <a:gd name="connsiteX15" fmla="*/ 389299 w 1076340"/>
                <a:gd name="connsiteY15" fmla="*/ 443620 h 2919743"/>
                <a:gd name="connsiteX16" fmla="*/ 348558 w 1076340"/>
                <a:gd name="connsiteY16" fmla="*/ 484361 h 2919743"/>
                <a:gd name="connsiteX17" fmla="*/ 285184 w 1076340"/>
                <a:gd name="connsiteY17" fmla="*/ 493414 h 2919743"/>
                <a:gd name="connsiteX18" fmla="*/ 285184 w 1076340"/>
                <a:gd name="connsiteY18" fmla="*/ 461727 h 2919743"/>
                <a:gd name="connsiteX19" fmla="*/ 40740 w 1076340"/>
                <a:gd name="connsiteY19" fmla="*/ 461727 h 2919743"/>
                <a:gd name="connsiteX20" fmla="*/ 0 w 1076340"/>
                <a:gd name="connsiteY20" fmla="*/ 493414 h 2919743"/>
                <a:gd name="connsiteX21" fmla="*/ 4527 w 1076340"/>
                <a:gd name="connsiteY21" fmla="*/ 565842 h 2919743"/>
                <a:gd name="connsiteX22" fmla="*/ 104115 w 1076340"/>
                <a:gd name="connsiteY22" fmla="*/ 629216 h 2919743"/>
                <a:gd name="connsiteX23" fmla="*/ 923453 w 1076340"/>
                <a:gd name="connsiteY23" fmla="*/ 814812 h 2919743"/>
                <a:gd name="connsiteX24" fmla="*/ 1009461 w 1076340"/>
                <a:gd name="connsiteY24" fmla="*/ 2910689 h 2919743"/>
                <a:gd name="connsiteX25" fmla="*/ 1050202 w 1076340"/>
                <a:gd name="connsiteY25" fmla="*/ 2910689 h 2919743"/>
                <a:gd name="connsiteX26" fmla="*/ 1045675 w 1076340"/>
                <a:gd name="connsiteY26" fmla="*/ 2910689 h 2919743"/>
                <a:gd name="connsiteX27" fmla="*/ 1076340 w 1076340"/>
                <a:gd name="connsiteY27" fmla="*/ 2899632 h 291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76340" h="2919743">
                  <a:moveTo>
                    <a:pt x="1076340" y="2899632"/>
                  </a:moveTo>
                  <a:lnTo>
                    <a:pt x="1000408" y="2919743"/>
                  </a:lnTo>
                  <a:lnTo>
                    <a:pt x="1059255" y="2919743"/>
                  </a:lnTo>
                  <a:lnTo>
                    <a:pt x="1036622" y="746911"/>
                  </a:lnTo>
                  <a:lnTo>
                    <a:pt x="900820" y="755965"/>
                  </a:lnTo>
                  <a:lnTo>
                    <a:pt x="900820" y="389299"/>
                  </a:lnTo>
                  <a:lnTo>
                    <a:pt x="841972" y="389299"/>
                  </a:lnTo>
                  <a:lnTo>
                    <a:pt x="846499" y="262551"/>
                  </a:lnTo>
                  <a:lnTo>
                    <a:pt x="869132" y="258024"/>
                  </a:lnTo>
                  <a:cubicBezTo>
                    <a:pt x="867623" y="172016"/>
                    <a:pt x="866115" y="86008"/>
                    <a:pt x="864606" y="0"/>
                  </a:cubicBezTo>
                  <a:lnTo>
                    <a:pt x="669956" y="0"/>
                  </a:lnTo>
                  <a:lnTo>
                    <a:pt x="642796" y="31687"/>
                  </a:lnTo>
                  <a:lnTo>
                    <a:pt x="642796" y="90535"/>
                  </a:lnTo>
                  <a:lnTo>
                    <a:pt x="593002" y="158436"/>
                  </a:lnTo>
                  <a:lnTo>
                    <a:pt x="393826" y="316871"/>
                  </a:lnTo>
                  <a:lnTo>
                    <a:pt x="389299" y="443620"/>
                  </a:lnTo>
                  <a:lnTo>
                    <a:pt x="348558" y="484361"/>
                  </a:lnTo>
                  <a:lnTo>
                    <a:pt x="285184" y="493414"/>
                  </a:lnTo>
                  <a:lnTo>
                    <a:pt x="285184" y="461727"/>
                  </a:lnTo>
                  <a:lnTo>
                    <a:pt x="40740" y="461727"/>
                  </a:lnTo>
                  <a:lnTo>
                    <a:pt x="0" y="493414"/>
                  </a:lnTo>
                  <a:lnTo>
                    <a:pt x="4527" y="565842"/>
                  </a:lnTo>
                  <a:lnTo>
                    <a:pt x="104115" y="629216"/>
                  </a:lnTo>
                  <a:lnTo>
                    <a:pt x="923453" y="814812"/>
                  </a:lnTo>
                  <a:lnTo>
                    <a:pt x="1009461" y="2910689"/>
                  </a:lnTo>
                  <a:lnTo>
                    <a:pt x="1050202" y="2910689"/>
                  </a:lnTo>
                  <a:lnTo>
                    <a:pt x="1045675" y="2910689"/>
                  </a:lnTo>
                  <a:lnTo>
                    <a:pt x="1076340" y="2899632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732362" y="2971688"/>
              <a:ext cx="460466" cy="594360"/>
            </a:xfrm>
            <a:custGeom>
              <a:avLst/>
              <a:gdLst>
                <a:gd name="connsiteX0" fmla="*/ 0 w 460466"/>
                <a:gd name="connsiteY0" fmla="*/ 130629 h 594360"/>
                <a:gd name="connsiteX1" fmla="*/ 176348 w 460466"/>
                <a:gd name="connsiteY1" fmla="*/ 346166 h 594360"/>
                <a:gd name="connsiteX2" fmla="*/ 264523 w 460466"/>
                <a:gd name="connsiteY2" fmla="*/ 342900 h 594360"/>
                <a:gd name="connsiteX3" fmla="*/ 457200 w 460466"/>
                <a:gd name="connsiteY3" fmla="*/ 594360 h 594360"/>
                <a:gd name="connsiteX4" fmla="*/ 460466 w 460466"/>
                <a:gd name="connsiteY4" fmla="*/ 493123 h 594360"/>
                <a:gd name="connsiteX5" fmla="*/ 313508 w 460466"/>
                <a:gd name="connsiteY5" fmla="*/ 306977 h 594360"/>
                <a:gd name="connsiteX6" fmla="*/ 339634 w 460466"/>
                <a:gd name="connsiteY6" fmla="*/ 222069 h 594360"/>
                <a:gd name="connsiteX7" fmla="*/ 156754 w 460466"/>
                <a:gd name="connsiteY7" fmla="*/ 0 h 594360"/>
                <a:gd name="connsiteX8" fmla="*/ 0 w 460466"/>
                <a:gd name="connsiteY8" fmla="*/ 130629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466" h="594360">
                  <a:moveTo>
                    <a:pt x="0" y="130629"/>
                  </a:moveTo>
                  <a:lnTo>
                    <a:pt x="176348" y="346166"/>
                  </a:lnTo>
                  <a:lnTo>
                    <a:pt x="264523" y="342900"/>
                  </a:lnTo>
                  <a:lnTo>
                    <a:pt x="457200" y="594360"/>
                  </a:lnTo>
                  <a:lnTo>
                    <a:pt x="460466" y="493123"/>
                  </a:lnTo>
                  <a:lnTo>
                    <a:pt x="313508" y="306977"/>
                  </a:lnTo>
                  <a:lnTo>
                    <a:pt x="339634" y="222069"/>
                  </a:lnTo>
                  <a:lnTo>
                    <a:pt x="156754" y="0"/>
                  </a:lnTo>
                  <a:lnTo>
                    <a:pt x="0" y="1306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1293648" y="3519182"/>
              <a:ext cx="951832" cy="2213811"/>
            </a:xfrm>
            <a:custGeom>
              <a:avLst/>
              <a:gdLst>
                <a:gd name="connsiteX0" fmla="*/ 951832 w 951832"/>
                <a:gd name="connsiteY0" fmla="*/ 2213811 h 2213811"/>
                <a:gd name="connsiteX1" fmla="*/ 893011 w 951832"/>
                <a:gd name="connsiteY1" fmla="*/ 2213811 h 2213811"/>
                <a:gd name="connsiteX2" fmla="*/ 893011 w 951832"/>
                <a:gd name="connsiteY2" fmla="*/ 2160337 h 2213811"/>
                <a:gd name="connsiteX3" fmla="*/ 850232 w 951832"/>
                <a:gd name="connsiteY3" fmla="*/ 2149643 h 2213811"/>
                <a:gd name="connsiteX4" fmla="*/ 850232 w 951832"/>
                <a:gd name="connsiteY4" fmla="*/ 1566779 h 2213811"/>
                <a:gd name="connsiteX5" fmla="*/ 770022 w 951832"/>
                <a:gd name="connsiteY5" fmla="*/ 1566779 h 2213811"/>
                <a:gd name="connsiteX6" fmla="*/ 770022 w 951832"/>
                <a:gd name="connsiteY6" fmla="*/ 320843 h 2213811"/>
                <a:gd name="connsiteX7" fmla="*/ 673769 w 951832"/>
                <a:gd name="connsiteY7" fmla="*/ 320843 h 2213811"/>
                <a:gd name="connsiteX8" fmla="*/ 673769 w 951832"/>
                <a:gd name="connsiteY8" fmla="*/ 197853 h 2213811"/>
                <a:gd name="connsiteX9" fmla="*/ 657727 w 951832"/>
                <a:gd name="connsiteY9" fmla="*/ 181811 h 2213811"/>
                <a:gd name="connsiteX10" fmla="*/ 395706 w 951832"/>
                <a:gd name="connsiteY10" fmla="*/ 181811 h 2213811"/>
                <a:gd name="connsiteX11" fmla="*/ 374316 w 951832"/>
                <a:gd name="connsiteY11" fmla="*/ 133685 h 2213811"/>
                <a:gd name="connsiteX12" fmla="*/ 272716 w 951832"/>
                <a:gd name="connsiteY12" fmla="*/ 144379 h 2213811"/>
                <a:gd name="connsiteX13" fmla="*/ 272716 w 951832"/>
                <a:gd name="connsiteY13" fmla="*/ 171116 h 2213811"/>
                <a:gd name="connsiteX14" fmla="*/ 21390 w 951832"/>
                <a:gd name="connsiteY14" fmla="*/ 171116 h 2213811"/>
                <a:gd name="connsiteX15" fmla="*/ 0 w 951832"/>
                <a:gd name="connsiteY15" fmla="*/ 149727 h 2213811"/>
                <a:gd name="connsiteX16" fmla="*/ 0 w 951832"/>
                <a:gd name="connsiteY16" fmla="*/ 74864 h 2213811"/>
                <a:gd name="connsiteX17" fmla="*/ 101600 w 951832"/>
                <a:gd name="connsiteY17" fmla="*/ 0 h 2213811"/>
                <a:gd name="connsiteX18" fmla="*/ 876969 w 951832"/>
                <a:gd name="connsiteY18" fmla="*/ 176464 h 2213811"/>
                <a:gd name="connsiteX19" fmla="*/ 951832 w 951832"/>
                <a:gd name="connsiteY19" fmla="*/ 2213811 h 221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1832" h="2213811">
                  <a:moveTo>
                    <a:pt x="951832" y="2213811"/>
                  </a:moveTo>
                  <a:lnTo>
                    <a:pt x="893011" y="2213811"/>
                  </a:lnTo>
                  <a:lnTo>
                    <a:pt x="893011" y="2160337"/>
                  </a:lnTo>
                  <a:cubicBezTo>
                    <a:pt x="848463" y="2154769"/>
                    <a:pt x="850232" y="2169361"/>
                    <a:pt x="850232" y="2149643"/>
                  </a:cubicBezTo>
                  <a:lnTo>
                    <a:pt x="850232" y="1566779"/>
                  </a:lnTo>
                  <a:lnTo>
                    <a:pt x="770022" y="1566779"/>
                  </a:lnTo>
                  <a:lnTo>
                    <a:pt x="770022" y="320843"/>
                  </a:lnTo>
                  <a:lnTo>
                    <a:pt x="673769" y="320843"/>
                  </a:lnTo>
                  <a:lnTo>
                    <a:pt x="673769" y="197853"/>
                  </a:lnTo>
                  <a:lnTo>
                    <a:pt x="657727" y="181811"/>
                  </a:lnTo>
                  <a:lnTo>
                    <a:pt x="395706" y="181811"/>
                  </a:lnTo>
                  <a:lnTo>
                    <a:pt x="374316" y="133685"/>
                  </a:lnTo>
                  <a:lnTo>
                    <a:pt x="272716" y="144379"/>
                  </a:lnTo>
                  <a:lnTo>
                    <a:pt x="272716" y="171116"/>
                  </a:lnTo>
                  <a:lnTo>
                    <a:pt x="21390" y="171116"/>
                  </a:lnTo>
                  <a:lnTo>
                    <a:pt x="0" y="149727"/>
                  </a:lnTo>
                  <a:lnTo>
                    <a:pt x="0" y="74864"/>
                  </a:lnTo>
                  <a:lnTo>
                    <a:pt x="101600" y="0"/>
                  </a:lnTo>
                  <a:lnTo>
                    <a:pt x="876969" y="176464"/>
                  </a:lnTo>
                  <a:lnTo>
                    <a:pt x="951832" y="2213811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>
              <a:spLocks noChangeAspect="1"/>
            </p:cNvSpPr>
            <p:nvPr/>
          </p:nvSpPr>
          <p:spPr>
            <a:xfrm>
              <a:off x="2427327" y="2116257"/>
              <a:ext cx="5377" cy="3398406"/>
            </a:xfrm>
            <a:custGeom>
              <a:avLst/>
              <a:gdLst>
                <a:gd name="connsiteX0" fmla="*/ 7257 w 7257"/>
                <a:gd name="connsiteY0" fmla="*/ 4586515 h 4586515"/>
                <a:gd name="connsiteX1" fmla="*/ 0 w 7257"/>
                <a:gd name="connsiteY1" fmla="*/ 0 h 458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57" h="4586515">
                  <a:moveTo>
                    <a:pt x="7257" y="4586515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0" name="Freeform 239"/>
            <p:cNvSpPr>
              <a:spLocks noChangeAspect="1"/>
            </p:cNvSpPr>
            <p:nvPr/>
          </p:nvSpPr>
          <p:spPr>
            <a:xfrm>
              <a:off x="2422731" y="5682486"/>
              <a:ext cx="281089" cy="58560"/>
            </a:xfrm>
            <a:custGeom>
              <a:avLst/>
              <a:gdLst>
                <a:gd name="connsiteX0" fmla="*/ 0 w 431716"/>
                <a:gd name="connsiteY0" fmla="*/ 89941 h 89941"/>
                <a:gd name="connsiteX1" fmla="*/ 380750 w 431716"/>
                <a:gd name="connsiteY1" fmla="*/ 89941 h 89941"/>
                <a:gd name="connsiteX2" fmla="*/ 380750 w 431716"/>
                <a:gd name="connsiteY2" fmla="*/ 0 h 89941"/>
                <a:gd name="connsiteX3" fmla="*/ 431716 w 431716"/>
                <a:gd name="connsiteY3" fmla="*/ 0 h 8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716" h="89941">
                  <a:moveTo>
                    <a:pt x="0" y="89941"/>
                  </a:moveTo>
                  <a:lnTo>
                    <a:pt x="380750" y="89941"/>
                  </a:lnTo>
                  <a:lnTo>
                    <a:pt x="380750" y="0"/>
                  </a:lnTo>
                  <a:lnTo>
                    <a:pt x="43171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1" name="Freeform 240"/>
            <p:cNvSpPr>
              <a:spLocks noChangeAspect="1"/>
            </p:cNvSpPr>
            <p:nvPr/>
          </p:nvSpPr>
          <p:spPr>
            <a:xfrm>
              <a:off x="2704375" y="5078189"/>
              <a:ext cx="74177" cy="609027"/>
            </a:xfrm>
            <a:custGeom>
              <a:avLst/>
              <a:gdLst>
                <a:gd name="connsiteX0" fmla="*/ 0 w 113926"/>
                <a:gd name="connsiteY0" fmla="*/ 935386 h 935386"/>
                <a:gd name="connsiteX1" fmla="*/ 0 w 113926"/>
                <a:gd name="connsiteY1" fmla="*/ 0 h 935386"/>
                <a:gd name="connsiteX2" fmla="*/ 113926 w 113926"/>
                <a:gd name="connsiteY2" fmla="*/ 0 h 93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926" h="935386">
                  <a:moveTo>
                    <a:pt x="0" y="935386"/>
                  </a:moveTo>
                  <a:lnTo>
                    <a:pt x="0" y="0"/>
                  </a:lnTo>
                  <a:lnTo>
                    <a:pt x="1139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2" name="Freeform 241"/>
            <p:cNvSpPr>
              <a:spLocks noChangeAspect="1"/>
            </p:cNvSpPr>
            <p:nvPr/>
          </p:nvSpPr>
          <p:spPr>
            <a:xfrm>
              <a:off x="2778552" y="3841391"/>
              <a:ext cx="97600" cy="1241478"/>
            </a:xfrm>
            <a:custGeom>
              <a:avLst/>
              <a:gdLst>
                <a:gd name="connsiteX0" fmla="*/ 0 w 149901"/>
                <a:gd name="connsiteY0" fmla="*/ 1906749 h 1906749"/>
                <a:gd name="connsiteX1" fmla="*/ 0 w 149901"/>
                <a:gd name="connsiteY1" fmla="*/ 0 h 1906749"/>
                <a:gd name="connsiteX2" fmla="*/ 149901 w 149901"/>
                <a:gd name="connsiteY2" fmla="*/ 0 h 190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901" h="1906749">
                  <a:moveTo>
                    <a:pt x="0" y="1906749"/>
                  </a:moveTo>
                  <a:lnTo>
                    <a:pt x="0" y="0"/>
                  </a:lnTo>
                  <a:lnTo>
                    <a:pt x="14990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3" name="Freeform 242"/>
            <p:cNvSpPr>
              <a:spLocks noChangeAspect="1"/>
            </p:cNvSpPr>
            <p:nvPr/>
          </p:nvSpPr>
          <p:spPr>
            <a:xfrm>
              <a:off x="1966516" y="2827965"/>
              <a:ext cx="909636" cy="1018949"/>
            </a:xfrm>
            <a:custGeom>
              <a:avLst/>
              <a:gdLst>
                <a:gd name="connsiteX0" fmla="*/ 1397083 w 1397083"/>
                <a:gd name="connsiteY0" fmla="*/ 1564973 h 1564973"/>
                <a:gd name="connsiteX1" fmla="*/ 1397083 w 1397083"/>
                <a:gd name="connsiteY1" fmla="*/ 0 h 1564973"/>
                <a:gd name="connsiteX2" fmla="*/ 0 w 1397083"/>
                <a:gd name="connsiteY2" fmla="*/ 0 h 156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7083" h="1564973">
                  <a:moveTo>
                    <a:pt x="1397083" y="1564973"/>
                  </a:moveTo>
                  <a:lnTo>
                    <a:pt x="139708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4" name="Freeform 243"/>
            <p:cNvSpPr>
              <a:spLocks noChangeAspect="1"/>
            </p:cNvSpPr>
            <p:nvPr/>
          </p:nvSpPr>
          <p:spPr>
            <a:xfrm>
              <a:off x="1937235" y="2826013"/>
              <a:ext cx="31232" cy="89793"/>
            </a:xfrm>
            <a:custGeom>
              <a:avLst/>
              <a:gdLst>
                <a:gd name="connsiteX0" fmla="*/ 47969 w 47969"/>
                <a:gd name="connsiteY0" fmla="*/ 0 h 137910"/>
                <a:gd name="connsiteX1" fmla="*/ 0 w 47969"/>
                <a:gd name="connsiteY1" fmla="*/ 47969 h 137910"/>
                <a:gd name="connsiteX2" fmla="*/ 0 w 47969"/>
                <a:gd name="connsiteY2" fmla="*/ 137910 h 13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969" h="137910">
                  <a:moveTo>
                    <a:pt x="47969" y="0"/>
                  </a:moveTo>
                  <a:lnTo>
                    <a:pt x="0" y="47969"/>
                  </a:lnTo>
                  <a:lnTo>
                    <a:pt x="0" y="13791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5" name="Freeform 244"/>
            <p:cNvSpPr>
              <a:spLocks noChangeAspect="1"/>
            </p:cNvSpPr>
            <p:nvPr/>
          </p:nvSpPr>
          <p:spPr>
            <a:xfrm>
              <a:off x="1679570" y="2915678"/>
              <a:ext cx="257665" cy="228384"/>
            </a:xfrm>
            <a:custGeom>
              <a:avLst/>
              <a:gdLst>
                <a:gd name="connsiteX0" fmla="*/ 395740 w 395740"/>
                <a:gd name="connsiteY0" fmla="*/ 0 h 350769"/>
                <a:gd name="connsiteX1" fmla="*/ 323788 w 395740"/>
                <a:gd name="connsiteY1" fmla="*/ 95937 h 350769"/>
                <a:gd name="connsiteX2" fmla="*/ 0 w 395740"/>
                <a:gd name="connsiteY2" fmla="*/ 350769 h 35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5740" h="350769">
                  <a:moveTo>
                    <a:pt x="395740" y="0"/>
                  </a:moveTo>
                  <a:lnTo>
                    <a:pt x="323788" y="95937"/>
                  </a:lnTo>
                  <a:lnTo>
                    <a:pt x="0" y="35076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`</a:t>
              </a:r>
              <a:endParaRPr lang="en-IN" dirty="0"/>
            </a:p>
          </p:txBody>
        </p:sp>
        <p:sp>
          <p:nvSpPr>
            <p:cNvPr id="246" name="Freeform 245"/>
            <p:cNvSpPr>
              <a:spLocks noChangeAspect="1"/>
            </p:cNvSpPr>
            <p:nvPr/>
          </p:nvSpPr>
          <p:spPr>
            <a:xfrm>
              <a:off x="1682152" y="3143683"/>
              <a:ext cx="1344" cy="94076"/>
            </a:xfrm>
            <a:custGeom>
              <a:avLst/>
              <a:gdLst>
                <a:gd name="connsiteX0" fmla="*/ 0 w 2064"/>
                <a:gd name="connsiteY0" fmla="*/ 0 h 144488"/>
                <a:gd name="connsiteX1" fmla="*/ 2064 w 2064"/>
                <a:gd name="connsiteY1" fmla="*/ 144488 h 1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64" h="144488">
                  <a:moveTo>
                    <a:pt x="0" y="0"/>
                  </a:moveTo>
                  <a:lnTo>
                    <a:pt x="2064" y="14448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7" name="Freeform 246"/>
            <p:cNvSpPr>
              <a:spLocks noChangeAspect="1"/>
            </p:cNvSpPr>
            <p:nvPr/>
          </p:nvSpPr>
          <p:spPr>
            <a:xfrm>
              <a:off x="1612117" y="3237650"/>
              <a:ext cx="71635" cy="75370"/>
            </a:xfrm>
            <a:custGeom>
              <a:avLst/>
              <a:gdLst>
                <a:gd name="connsiteX0" fmla="*/ 113526 w 113526"/>
                <a:gd name="connsiteY0" fmla="*/ 0 h 142424"/>
                <a:gd name="connsiteX1" fmla="*/ 76372 w 113526"/>
                <a:gd name="connsiteY1" fmla="*/ 103206 h 142424"/>
                <a:gd name="connsiteX2" fmla="*/ 0 w 113526"/>
                <a:gd name="connsiteY2" fmla="*/ 142424 h 14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526" h="142424">
                  <a:moveTo>
                    <a:pt x="113526" y="0"/>
                  </a:moveTo>
                  <a:cubicBezTo>
                    <a:pt x="104409" y="39734"/>
                    <a:pt x="95293" y="79469"/>
                    <a:pt x="76372" y="103206"/>
                  </a:cubicBezTo>
                  <a:cubicBezTo>
                    <a:pt x="57451" y="126943"/>
                    <a:pt x="16169" y="137264"/>
                    <a:pt x="0" y="14242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8" name="Freeform 247"/>
            <p:cNvSpPr>
              <a:spLocks noChangeAspect="1"/>
            </p:cNvSpPr>
            <p:nvPr/>
          </p:nvSpPr>
          <p:spPr>
            <a:xfrm>
              <a:off x="1327773" y="3283252"/>
              <a:ext cx="284493" cy="29767"/>
            </a:xfrm>
            <a:custGeom>
              <a:avLst/>
              <a:gdLst>
                <a:gd name="connsiteX0" fmla="*/ 493322 w 493322"/>
                <a:gd name="connsiteY0" fmla="*/ 53667 h 53667"/>
                <a:gd name="connsiteX1" fmla="*/ 429335 w 493322"/>
                <a:gd name="connsiteY1" fmla="*/ 53667 h 53667"/>
                <a:gd name="connsiteX2" fmla="*/ 429335 w 493322"/>
                <a:gd name="connsiteY2" fmla="*/ 0 h 53667"/>
                <a:gd name="connsiteX3" fmla="*/ 0 w 493322"/>
                <a:gd name="connsiteY3" fmla="*/ 0 h 5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322" h="53667">
                  <a:moveTo>
                    <a:pt x="493322" y="53667"/>
                  </a:moveTo>
                  <a:lnTo>
                    <a:pt x="429335" y="53667"/>
                  </a:lnTo>
                  <a:lnTo>
                    <a:pt x="42933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9" name="Freeform 248"/>
            <p:cNvSpPr>
              <a:spLocks noChangeAspect="1"/>
            </p:cNvSpPr>
            <p:nvPr/>
          </p:nvSpPr>
          <p:spPr>
            <a:xfrm>
              <a:off x="1292411" y="3284796"/>
              <a:ext cx="37630" cy="403180"/>
            </a:xfrm>
            <a:custGeom>
              <a:avLst/>
              <a:gdLst>
                <a:gd name="connsiteX0" fmla="*/ 57795 w 57795"/>
                <a:gd name="connsiteY0" fmla="*/ 0 h 619233"/>
                <a:gd name="connsiteX1" fmla="*/ 0 w 57795"/>
                <a:gd name="connsiteY1" fmla="*/ 41283 h 619233"/>
                <a:gd name="connsiteX2" fmla="*/ 8257 w 57795"/>
                <a:gd name="connsiteY2" fmla="*/ 565566 h 619233"/>
                <a:gd name="connsiteX3" fmla="*/ 39218 w 57795"/>
                <a:gd name="connsiteY3" fmla="*/ 619233 h 61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95" h="619233">
                  <a:moveTo>
                    <a:pt x="57795" y="0"/>
                  </a:moveTo>
                  <a:lnTo>
                    <a:pt x="0" y="41283"/>
                  </a:lnTo>
                  <a:lnTo>
                    <a:pt x="8257" y="565566"/>
                  </a:lnTo>
                  <a:lnTo>
                    <a:pt x="39218" y="61923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0" name="Freeform 249"/>
            <p:cNvSpPr>
              <a:spLocks noChangeAspect="1"/>
            </p:cNvSpPr>
            <p:nvPr/>
          </p:nvSpPr>
          <p:spPr>
            <a:xfrm>
              <a:off x="1316603" y="3655721"/>
              <a:ext cx="337327" cy="36287"/>
            </a:xfrm>
            <a:custGeom>
              <a:avLst/>
              <a:gdLst>
                <a:gd name="connsiteX0" fmla="*/ 0 w 518091"/>
                <a:gd name="connsiteY0" fmla="*/ 55731 h 55731"/>
                <a:gd name="connsiteX1" fmla="*/ 381860 w 518091"/>
                <a:gd name="connsiteY1" fmla="*/ 55731 h 55731"/>
                <a:gd name="connsiteX2" fmla="*/ 381860 w 518091"/>
                <a:gd name="connsiteY2" fmla="*/ 0 h 55731"/>
                <a:gd name="connsiteX3" fmla="*/ 518091 w 518091"/>
                <a:gd name="connsiteY3" fmla="*/ 0 h 5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091" h="55731">
                  <a:moveTo>
                    <a:pt x="0" y="55731"/>
                  </a:moveTo>
                  <a:lnTo>
                    <a:pt x="381860" y="55731"/>
                  </a:lnTo>
                  <a:lnTo>
                    <a:pt x="381860" y="0"/>
                  </a:lnTo>
                  <a:lnTo>
                    <a:pt x="51809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1" name="Freeform 250"/>
            <p:cNvSpPr>
              <a:spLocks noChangeAspect="1"/>
            </p:cNvSpPr>
            <p:nvPr/>
          </p:nvSpPr>
          <p:spPr>
            <a:xfrm>
              <a:off x="1648554" y="3653572"/>
              <a:ext cx="45694" cy="47307"/>
            </a:xfrm>
            <a:custGeom>
              <a:avLst/>
              <a:gdLst>
                <a:gd name="connsiteX0" fmla="*/ 0 w 70180"/>
                <a:gd name="connsiteY0" fmla="*/ 0 h 66052"/>
                <a:gd name="connsiteX1" fmla="*/ 47475 w 70180"/>
                <a:gd name="connsiteY1" fmla="*/ 28898 h 66052"/>
                <a:gd name="connsiteX2" fmla="*/ 70180 w 70180"/>
                <a:gd name="connsiteY2" fmla="*/ 66052 h 66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180" h="66052">
                  <a:moveTo>
                    <a:pt x="0" y="0"/>
                  </a:moveTo>
                  <a:cubicBezTo>
                    <a:pt x="17889" y="8944"/>
                    <a:pt x="35778" y="17889"/>
                    <a:pt x="47475" y="28898"/>
                  </a:cubicBezTo>
                  <a:cubicBezTo>
                    <a:pt x="59172" y="39907"/>
                    <a:pt x="67084" y="60892"/>
                    <a:pt x="70180" y="6605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2" name="Freeform 251"/>
            <p:cNvSpPr>
              <a:spLocks noChangeAspect="1"/>
            </p:cNvSpPr>
            <p:nvPr/>
          </p:nvSpPr>
          <p:spPr>
            <a:xfrm>
              <a:off x="1691560" y="3698728"/>
              <a:ext cx="373614" cy="138425"/>
            </a:xfrm>
            <a:custGeom>
              <a:avLst/>
              <a:gdLst>
                <a:gd name="connsiteX0" fmla="*/ 0 w 573822"/>
                <a:gd name="connsiteY0" fmla="*/ 6192 h 212603"/>
                <a:gd name="connsiteX1" fmla="*/ 406629 w 573822"/>
                <a:gd name="connsiteY1" fmla="*/ 0 h 212603"/>
                <a:gd name="connsiteX2" fmla="*/ 433462 w 573822"/>
                <a:gd name="connsiteY2" fmla="*/ 35090 h 212603"/>
                <a:gd name="connsiteX3" fmla="*/ 433462 w 573822"/>
                <a:gd name="connsiteY3" fmla="*/ 212603 h 212603"/>
                <a:gd name="connsiteX4" fmla="*/ 573822 w 573822"/>
                <a:gd name="connsiteY4" fmla="*/ 212603 h 21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822" h="212603">
                  <a:moveTo>
                    <a:pt x="0" y="6192"/>
                  </a:moveTo>
                  <a:lnTo>
                    <a:pt x="406629" y="0"/>
                  </a:lnTo>
                  <a:lnTo>
                    <a:pt x="433462" y="35090"/>
                  </a:lnTo>
                  <a:lnTo>
                    <a:pt x="433462" y="212603"/>
                  </a:lnTo>
                  <a:lnTo>
                    <a:pt x="573822" y="21260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3" name="Freeform 252"/>
            <p:cNvSpPr>
              <a:spLocks noChangeAspect="1"/>
            </p:cNvSpPr>
            <p:nvPr/>
          </p:nvSpPr>
          <p:spPr>
            <a:xfrm>
              <a:off x="2063196" y="3841467"/>
              <a:ext cx="90599" cy="1246810"/>
            </a:xfrm>
            <a:custGeom>
              <a:avLst/>
              <a:gdLst>
                <a:gd name="connsiteX0" fmla="*/ 0 w 139148"/>
                <a:gd name="connsiteY0" fmla="*/ 0 h 1914939"/>
                <a:gd name="connsiteX1" fmla="*/ 0 w 139148"/>
                <a:gd name="connsiteY1" fmla="*/ 1914939 h 1914939"/>
                <a:gd name="connsiteX2" fmla="*/ 139148 w 139148"/>
                <a:gd name="connsiteY2" fmla="*/ 1914939 h 191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148" h="1914939">
                  <a:moveTo>
                    <a:pt x="0" y="0"/>
                  </a:moveTo>
                  <a:lnTo>
                    <a:pt x="0" y="1914939"/>
                  </a:lnTo>
                  <a:lnTo>
                    <a:pt x="139148" y="191493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4" name="Freeform 253"/>
            <p:cNvSpPr>
              <a:spLocks noChangeAspect="1"/>
            </p:cNvSpPr>
            <p:nvPr/>
          </p:nvSpPr>
          <p:spPr>
            <a:xfrm>
              <a:off x="2149330" y="5091865"/>
              <a:ext cx="275631" cy="648284"/>
            </a:xfrm>
            <a:custGeom>
              <a:avLst/>
              <a:gdLst>
                <a:gd name="connsiteX0" fmla="*/ 0 w 423334"/>
                <a:gd name="connsiteY0" fmla="*/ 0 h 995680"/>
                <a:gd name="connsiteX1" fmla="*/ 0 w 423334"/>
                <a:gd name="connsiteY1" fmla="*/ 907626 h 995680"/>
                <a:gd name="connsiteX2" fmla="*/ 60960 w 423334"/>
                <a:gd name="connsiteY2" fmla="*/ 907626 h 995680"/>
                <a:gd name="connsiteX3" fmla="*/ 60960 w 423334"/>
                <a:gd name="connsiteY3" fmla="*/ 995680 h 995680"/>
                <a:gd name="connsiteX4" fmla="*/ 423334 w 423334"/>
                <a:gd name="connsiteY4" fmla="*/ 995680 h 99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334" h="995680">
                  <a:moveTo>
                    <a:pt x="0" y="0"/>
                  </a:moveTo>
                  <a:lnTo>
                    <a:pt x="0" y="907626"/>
                  </a:lnTo>
                  <a:lnTo>
                    <a:pt x="60960" y="907626"/>
                  </a:lnTo>
                  <a:lnTo>
                    <a:pt x="60960" y="995680"/>
                  </a:lnTo>
                  <a:lnTo>
                    <a:pt x="423334" y="99568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5" name="Freeform 254"/>
            <p:cNvSpPr>
              <a:spLocks noChangeAspect="1"/>
            </p:cNvSpPr>
            <p:nvPr/>
          </p:nvSpPr>
          <p:spPr>
            <a:xfrm>
              <a:off x="2706051" y="2831706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6" name="Freeform 255"/>
            <p:cNvSpPr>
              <a:spLocks noChangeAspect="1"/>
            </p:cNvSpPr>
            <p:nvPr/>
          </p:nvSpPr>
          <p:spPr>
            <a:xfrm>
              <a:off x="2678001" y="2831706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Freeform 256"/>
            <p:cNvSpPr>
              <a:spLocks noChangeAspect="1"/>
            </p:cNvSpPr>
            <p:nvPr/>
          </p:nvSpPr>
          <p:spPr>
            <a:xfrm>
              <a:off x="2158215" y="2831706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Freeform 257"/>
            <p:cNvSpPr>
              <a:spLocks noChangeAspect="1"/>
            </p:cNvSpPr>
            <p:nvPr/>
          </p:nvSpPr>
          <p:spPr>
            <a:xfrm>
              <a:off x="2135392" y="3091097"/>
              <a:ext cx="54348" cy="118579"/>
            </a:xfrm>
            <a:custGeom>
              <a:avLst/>
              <a:gdLst>
                <a:gd name="connsiteX0" fmla="*/ 0 w 83472"/>
                <a:gd name="connsiteY0" fmla="*/ 0 h 182122"/>
                <a:gd name="connsiteX1" fmla="*/ 0 w 83472"/>
                <a:gd name="connsiteY1" fmla="*/ 182122 h 182122"/>
                <a:gd name="connsiteX2" fmla="*/ 83472 w 83472"/>
                <a:gd name="connsiteY2" fmla="*/ 182122 h 1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472" h="182122">
                  <a:moveTo>
                    <a:pt x="0" y="0"/>
                  </a:moveTo>
                  <a:lnTo>
                    <a:pt x="0" y="182122"/>
                  </a:lnTo>
                  <a:lnTo>
                    <a:pt x="83472" y="18212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0" name="Freeform 279"/>
            <p:cNvSpPr>
              <a:spLocks noChangeAspect="1"/>
            </p:cNvSpPr>
            <p:nvPr/>
          </p:nvSpPr>
          <p:spPr>
            <a:xfrm>
              <a:off x="2189741" y="3211073"/>
              <a:ext cx="145753" cy="368087"/>
            </a:xfrm>
            <a:custGeom>
              <a:avLst/>
              <a:gdLst>
                <a:gd name="connsiteX0" fmla="*/ 0 w 223858"/>
                <a:gd name="connsiteY0" fmla="*/ 0 h 565334"/>
                <a:gd name="connsiteX1" fmla="*/ 0 w 223858"/>
                <a:gd name="connsiteY1" fmla="*/ 565334 h 565334"/>
                <a:gd name="connsiteX2" fmla="*/ 223858 w 223858"/>
                <a:gd name="connsiteY2" fmla="*/ 565334 h 56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858" h="565334">
                  <a:moveTo>
                    <a:pt x="0" y="0"/>
                  </a:moveTo>
                  <a:lnTo>
                    <a:pt x="0" y="565334"/>
                  </a:lnTo>
                  <a:lnTo>
                    <a:pt x="223858" y="56533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3" name="Freeform 402"/>
            <p:cNvSpPr>
              <a:spLocks noChangeAspect="1"/>
            </p:cNvSpPr>
            <p:nvPr/>
          </p:nvSpPr>
          <p:spPr>
            <a:xfrm>
              <a:off x="2334217" y="3576264"/>
              <a:ext cx="0" cy="2164043"/>
            </a:xfrm>
            <a:custGeom>
              <a:avLst/>
              <a:gdLst>
                <a:gd name="connsiteX0" fmla="*/ 0 w 0"/>
                <a:gd name="connsiteY0" fmla="*/ 0 h 3323690"/>
                <a:gd name="connsiteX1" fmla="*/ 0 w 0"/>
                <a:gd name="connsiteY1" fmla="*/ 3323690 h 332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23690">
                  <a:moveTo>
                    <a:pt x="0" y="0"/>
                  </a:moveTo>
                  <a:lnTo>
                    <a:pt x="0" y="332369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4" name="Freeform 403"/>
            <p:cNvSpPr>
              <a:spLocks noChangeAspect="1"/>
            </p:cNvSpPr>
            <p:nvPr/>
          </p:nvSpPr>
          <p:spPr>
            <a:xfrm flipH="1">
              <a:off x="2638712" y="3090106"/>
              <a:ext cx="72337" cy="118579"/>
            </a:xfrm>
            <a:custGeom>
              <a:avLst/>
              <a:gdLst>
                <a:gd name="connsiteX0" fmla="*/ 0 w 83472"/>
                <a:gd name="connsiteY0" fmla="*/ 0 h 182122"/>
                <a:gd name="connsiteX1" fmla="*/ 0 w 83472"/>
                <a:gd name="connsiteY1" fmla="*/ 182122 h 182122"/>
                <a:gd name="connsiteX2" fmla="*/ 83472 w 83472"/>
                <a:gd name="connsiteY2" fmla="*/ 182122 h 1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472" h="182122">
                  <a:moveTo>
                    <a:pt x="0" y="0"/>
                  </a:moveTo>
                  <a:lnTo>
                    <a:pt x="0" y="182122"/>
                  </a:lnTo>
                  <a:lnTo>
                    <a:pt x="83472" y="1821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5" name="Freeform 404"/>
            <p:cNvSpPr>
              <a:spLocks noChangeAspect="1"/>
            </p:cNvSpPr>
            <p:nvPr/>
          </p:nvSpPr>
          <p:spPr>
            <a:xfrm flipH="1">
              <a:off x="2520719" y="3211545"/>
              <a:ext cx="120457" cy="368087"/>
            </a:xfrm>
            <a:custGeom>
              <a:avLst/>
              <a:gdLst>
                <a:gd name="connsiteX0" fmla="*/ 0 w 223858"/>
                <a:gd name="connsiteY0" fmla="*/ 0 h 565334"/>
                <a:gd name="connsiteX1" fmla="*/ 0 w 223858"/>
                <a:gd name="connsiteY1" fmla="*/ 565334 h 565334"/>
                <a:gd name="connsiteX2" fmla="*/ 223858 w 223858"/>
                <a:gd name="connsiteY2" fmla="*/ 565334 h 56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858" h="565334">
                  <a:moveTo>
                    <a:pt x="0" y="0"/>
                  </a:moveTo>
                  <a:lnTo>
                    <a:pt x="0" y="565334"/>
                  </a:lnTo>
                  <a:lnTo>
                    <a:pt x="223858" y="56533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6" name="Freeform 405"/>
            <p:cNvSpPr>
              <a:spLocks noChangeAspect="1"/>
            </p:cNvSpPr>
            <p:nvPr/>
          </p:nvSpPr>
          <p:spPr>
            <a:xfrm flipH="1">
              <a:off x="2521057" y="3580621"/>
              <a:ext cx="0" cy="2164043"/>
            </a:xfrm>
            <a:custGeom>
              <a:avLst/>
              <a:gdLst>
                <a:gd name="connsiteX0" fmla="*/ 0 w 0"/>
                <a:gd name="connsiteY0" fmla="*/ 0 h 3323690"/>
                <a:gd name="connsiteX1" fmla="*/ 0 w 0"/>
                <a:gd name="connsiteY1" fmla="*/ 3323690 h 332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23690">
                  <a:moveTo>
                    <a:pt x="0" y="0"/>
                  </a:moveTo>
                  <a:lnTo>
                    <a:pt x="0" y="332369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7" name="Freeform 406"/>
            <p:cNvSpPr>
              <a:spLocks noChangeAspect="1"/>
            </p:cNvSpPr>
            <p:nvPr/>
          </p:nvSpPr>
          <p:spPr>
            <a:xfrm>
              <a:off x="2672953" y="5147302"/>
              <a:ext cx="0" cy="537407"/>
            </a:xfrm>
            <a:custGeom>
              <a:avLst/>
              <a:gdLst>
                <a:gd name="connsiteX0" fmla="*/ 0 w 0"/>
                <a:gd name="connsiteY0" fmla="*/ 825388 h 825388"/>
                <a:gd name="connsiteX1" fmla="*/ 0 w 0"/>
                <a:gd name="connsiteY1" fmla="*/ 0 h 82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25388">
                  <a:moveTo>
                    <a:pt x="0" y="825388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8" name="Freeform 407"/>
            <p:cNvSpPr>
              <a:spLocks noChangeAspect="1"/>
            </p:cNvSpPr>
            <p:nvPr/>
          </p:nvSpPr>
          <p:spPr>
            <a:xfrm>
              <a:off x="2425186" y="5150815"/>
              <a:ext cx="275728" cy="0"/>
            </a:xfrm>
            <a:custGeom>
              <a:avLst/>
              <a:gdLst>
                <a:gd name="connsiteX0" fmla="*/ 423483 w 423483"/>
                <a:gd name="connsiteY0" fmla="*/ 0 h 0"/>
                <a:gd name="connsiteX1" fmla="*/ 0 w 42348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3483">
                  <a:moveTo>
                    <a:pt x="423483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9" name="Freeform 408"/>
            <p:cNvSpPr>
              <a:spLocks noChangeAspect="1"/>
            </p:cNvSpPr>
            <p:nvPr/>
          </p:nvSpPr>
          <p:spPr>
            <a:xfrm>
              <a:off x="2423568" y="5083320"/>
              <a:ext cx="275728" cy="0"/>
            </a:xfrm>
            <a:custGeom>
              <a:avLst/>
              <a:gdLst>
                <a:gd name="connsiteX0" fmla="*/ 423483 w 423483"/>
                <a:gd name="connsiteY0" fmla="*/ 0 h 0"/>
                <a:gd name="connsiteX1" fmla="*/ 0 w 42348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3483">
                  <a:moveTo>
                    <a:pt x="423483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0" name="Freeform 409"/>
            <p:cNvSpPr>
              <a:spLocks noChangeAspect="1"/>
            </p:cNvSpPr>
            <p:nvPr/>
          </p:nvSpPr>
          <p:spPr>
            <a:xfrm>
              <a:off x="2425546" y="5689044"/>
              <a:ext cx="244412" cy="0"/>
            </a:xfrm>
            <a:custGeom>
              <a:avLst/>
              <a:gdLst>
                <a:gd name="connsiteX0" fmla="*/ 375385 w 375385"/>
                <a:gd name="connsiteY0" fmla="*/ 0 h 0"/>
                <a:gd name="connsiteX1" fmla="*/ 0 w 375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5385">
                  <a:moveTo>
                    <a:pt x="37538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1" name="Freeform 410"/>
            <p:cNvSpPr>
              <a:spLocks noChangeAspect="1"/>
            </p:cNvSpPr>
            <p:nvPr/>
          </p:nvSpPr>
          <p:spPr>
            <a:xfrm>
              <a:off x="1878139" y="2989749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2" name="Freeform 411"/>
            <p:cNvSpPr>
              <a:spLocks noChangeAspect="1"/>
            </p:cNvSpPr>
            <p:nvPr/>
          </p:nvSpPr>
          <p:spPr>
            <a:xfrm>
              <a:off x="1891137" y="2972042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3" name="Freeform 412"/>
            <p:cNvSpPr>
              <a:spLocks noChangeAspect="1"/>
            </p:cNvSpPr>
            <p:nvPr/>
          </p:nvSpPr>
          <p:spPr>
            <a:xfrm>
              <a:off x="1749279" y="3084966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4" name="Freeform 413"/>
            <p:cNvSpPr>
              <a:spLocks noChangeAspect="1"/>
            </p:cNvSpPr>
            <p:nvPr/>
          </p:nvSpPr>
          <p:spPr>
            <a:xfrm>
              <a:off x="1732057" y="3098629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5" name="Freeform 414"/>
            <p:cNvSpPr>
              <a:spLocks noChangeAspect="1"/>
            </p:cNvSpPr>
            <p:nvPr/>
          </p:nvSpPr>
          <p:spPr>
            <a:xfrm>
              <a:off x="1910836" y="3191382"/>
              <a:ext cx="159399" cy="129427"/>
            </a:xfrm>
            <a:custGeom>
              <a:avLst/>
              <a:gdLst>
                <a:gd name="connsiteX0" fmla="*/ 0 w 244816"/>
                <a:gd name="connsiteY0" fmla="*/ 198783 h 198783"/>
                <a:gd name="connsiteX1" fmla="*/ 244816 w 244816"/>
                <a:gd name="connsiteY1" fmla="*/ 0 h 19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4816" h="198783">
                  <a:moveTo>
                    <a:pt x="0" y="198783"/>
                  </a:moveTo>
                  <a:lnTo>
                    <a:pt x="24481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6" name="Freeform 415"/>
            <p:cNvSpPr>
              <a:spLocks noChangeAspect="1"/>
            </p:cNvSpPr>
            <p:nvPr/>
          </p:nvSpPr>
          <p:spPr>
            <a:xfrm>
              <a:off x="2048437" y="3195470"/>
              <a:ext cx="138964" cy="262940"/>
            </a:xfrm>
            <a:custGeom>
              <a:avLst/>
              <a:gdLst>
                <a:gd name="connsiteX0" fmla="*/ 29294 w 213430"/>
                <a:gd name="connsiteY0" fmla="*/ 0 h 403842"/>
                <a:gd name="connsiteX1" fmla="*/ 0 w 213430"/>
                <a:gd name="connsiteY1" fmla="*/ 127639 h 403842"/>
                <a:gd name="connsiteX2" fmla="*/ 213430 w 213430"/>
                <a:gd name="connsiteY2" fmla="*/ 403842 h 40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430" h="403842">
                  <a:moveTo>
                    <a:pt x="29294" y="0"/>
                  </a:moveTo>
                  <a:lnTo>
                    <a:pt x="0" y="127639"/>
                  </a:lnTo>
                  <a:lnTo>
                    <a:pt x="213430" y="40384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7" name="Freeform 416"/>
            <p:cNvSpPr>
              <a:spLocks noChangeAspect="1"/>
            </p:cNvSpPr>
            <p:nvPr/>
          </p:nvSpPr>
          <p:spPr>
            <a:xfrm>
              <a:off x="1765061" y="2974763"/>
              <a:ext cx="464574" cy="588551"/>
            </a:xfrm>
            <a:custGeom>
              <a:avLst/>
              <a:gdLst>
                <a:gd name="connsiteX0" fmla="*/ 0 w 713525"/>
                <a:gd name="connsiteY0" fmla="*/ 0 h 903938"/>
                <a:gd name="connsiteX1" fmla="*/ 713525 w 713525"/>
                <a:gd name="connsiteY1" fmla="*/ 903938 h 90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3525" h="903938">
                  <a:moveTo>
                    <a:pt x="0" y="0"/>
                  </a:moveTo>
                  <a:lnTo>
                    <a:pt x="713525" y="90393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8" name="Freeform 417"/>
            <p:cNvSpPr>
              <a:spLocks noChangeAspect="1"/>
            </p:cNvSpPr>
            <p:nvPr/>
          </p:nvSpPr>
          <p:spPr>
            <a:xfrm>
              <a:off x="1908111" y="3313997"/>
              <a:ext cx="282014" cy="247954"/>
            </a:xfrm>
            <a:custGeom>
              <a:avLst/>
              <a:gdLst>
                <a:gd name="connsiteX0" fmla="*/ 0 w 433137"/>
                <a:gd name="connsiteY0" fmla="*/ 6277 h 380825"/>
                <a:gd name="connsiteX1" fmla="*/ 131824 w 433137"/>
                <a:gd name="connsiteY1" fmla="*/ 0 h 380825"/>
                <a:gd name="connsiteX2" fmla="*/ 433137 w 433137"/>
                <a:gd name="connsiteY2" fmla="*/ 380825 h 38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137" h="380825">
                  <a:moveTo>
                    <a:pt x="0" y="6277"/>
                  </a:moveTo>
                  <a:lnTo>
                    <a:pt x="131824" y="0"/>
                  </a:lnTo>
                  <a:lnTo>
                    <a:pt x="433137" y="38082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9" name="Freeform 418"/>
            <p:cNvSpPr>
              <a:spLocks noChangeAspect="1"/>
            </p:cNvSpPr>
            <p:nvPr/>
          </p:nvSpPr>
          <p:spPr>
            <a:xfrm>
              <a:off x="2420426" y="3209647"/>
              <a:ext cx="219418" cy="0"/>
            </a:xfrm>
            <a:custGeom>
              <a:avLst/>
              <a:gdLst>
                <a:gd name="connsiteX0" fmla="*/ 336997 w 336997"/>
                <a:gd name="connsiteY0" fmla="*/ 0 h 0"/>
                <a:gd name="connsiteX1" fmla="*/ 0 w 33699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6997">
                  <a:moveTo>
                    <a:pt x="336997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0" name="Freeform 419"/>
            <p:cNvSpPr>
              <a:spLocks noChangeAspect="1"/>
            </p:cNvSpPr>
            <p:nvPr/>
          </p:nvSpPr>
          <p:spPr>
            <a:xfrm flipV="1">
              <a:off x="2191346" y="3178533"/>
              <a:ext cx="229146" cy="30949"/>
            </a:xfrm>
            <a:custGeom>
              <a:avLst/>
              <a:gdLst>
                <a:gd name="connsiteX0" fmla="*/ 336997 w 336997"/>
                <a:gd name="connsiteY0" fmla="*/ 0 h 0"/>
                <a:gd name="connsiteX1" fmla="*/ 0 w 33699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6997">
                  <a:moveTo>
                    <a:pt x="336997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1" name="Freeform 420"/>
            <p:cNvSpPr>
              <a:spLocks noChangeAspect="1"/>
            </p:cNvSpPr>
            <p:nvPr/>
          </p:nvSpPr>
          <p:spPr>
            <a:xfrm>
              <a:off x="2521051" y="3582796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2" name="Freeform 421"/>
            <p:cNvSpPr>
              <a:spLocks noChangeAspect="1"/>
            </p:cNvSpPr>
            <p:nvPr/>
          </p:nvSpPr>
          <p:spPr>
            <a:xfrm>
              <a:off x="2332379" y="3580003"/>
              <a:ext cx="86649" cy="0"/>
            </a:xfrm>
            <a:custGeom>
              <a:avLst/>
              <a:gdLst>
                <a:gd name="connsiteX0" fmla="*/ 133082 w 133082"/>
                <a:gd name="connsiteY0" fmla="*/ 0 h 0"/>
                <a:gd name="connsiteX1" fmla="*/ 0 w 13308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82">
                  <a:moveTo>
                    <a:pt x="13308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3" name="Freeform 422"/>
            <p:cNvSpPr>
              <a:spLocks noChangeAspect="1"/>
            </p:cNvSpPr>
            <p:nvPr/>
          </p:nvSpPr>
          <p:spPr>
            <a:xfrm>
              <a:off x="2418714" y="3580003"/>
              <a:ext cx="104845" cy="0"/>
            </a:xfrm>
            <a:custGeom>
              <a:avLst/>
              <a:gdLst>
                <a:gd name="connsiteX0" fmla="*/ 133082 w 133082"/>
                <a:gd name="connsiteY0" fmla="*/ 0 h 0"/>
                <a:gd name="connsiteX1" fmla="*/ 0 w 13308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82">
                  <a:moveTo>
                    <a:pt x="13308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4" name="Freeform 423"/>
            <p:cNvSpPr>
              <a:spLocks noChangeAspect="1"/>
            </p:cNvSpPr>
            <p:nvPr/>
          </p:nvSpPr>
          <p:spPr>
            <a:xfrm>
              <a:off x="2420426" y="3842744"/>
              <a:ext cx="356379" cy="0"/>
            </a:xfrm>
            <a:custGeom>
              <a:avLst/>
              <a:gdLst>
                <a:gd name="connsiteX0" fmla="*/ 547352 w 547352"/>
                <a:gd name="connsiteY0" fmla="*/ 0 h 0"/>
                <a:gd name="connsiteX1" fmla="*/ 0 w 54735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7352">
                  <a:moveTo>
                    <a:pt x="54735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5" name="Freeform 424"/>
            <p:cNvSpPr>
              <a:spLocks noChangeAspect="1"/>
            </p:cNvSpPr>
            <p:nvPr/>
          </p:nvSpPr>
          <p:spPr>
            <a:xfrm>
              <a:off x="2419950" y="3297543"/>
              <a:ext cx="457971" cy="0"/>
            </a:xfrm>
            <a:custGeom>
              <a:avLst/>
              <a:gdLst>
                <a:gd name="connsiteX0" fmla="*/ 703384 w 703384"/>
                <a:gd name="connsiteY0" fmla="*/ 0 h 0"/>
                <a:gd name="connsiteX1" fmla="*/ 0 w 7033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384">
                  <a:moveTo>
                    <a:pt x="703384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6" name="Freeform 425"/>
            <p:cNvSpPr>
              <a:spLocks noChangeAspect="1"/>
            </p:cNvSpPr>
            <p:nvPr/>
          </p:nvSpPr>
          <p:spPr>
            <a:xfrm>
              <a:off x="2419950" y="3696737"/>
              <a:ext cx="457971" cy="0"/>
            </a:xfrm>
            <a:custGeom>
              <a:avLst/>
              <a:gdLst>
                <a:gd name="connsiteX0" fmla="*/ 703384 w 703384"/>
                <a:gd name="connsiteY0" fmla="*/ 0 h 0"/>
                <a:gd name="connsiteX1" fmla="*/ 0 w 7033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384">
                  <a:moveTo>
                    <a:pt x="703384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7" name="Freeform 426"/>
            <p:cNvSpPr>
              <a:spLocks noChangeAspect="1"/>
            </p:cNvSpPr>
            <p:nvPr/>
          </p:nvSpPr>
          <p:spPr>
            <a:xfrm>
              <a:off x="1296703" y="3512149"/>
              <a:ext cx="865720" cy="181197"/>
            </a:xfrm>
            <a:custGeom>
              <a:avLst/>
              <a:gdLst>
                <a:gd name="connsiteX0" fmla="*/ 0 w 1329634"/>
                <a:gd name="connsiteY0" fmla="*/ 136939 h 278295"/>
                <a:gd name="connsiteX1" fmla="*/ 150191 w 1329634"/>
                <a:gd name="connsiteY1" fmla="*/ 0 h 278295"/>
                <a:gd name="connsiteX2" fmla="*/ 1329634 w 1329634"/>
                <a:gd name="connsiteY2" fmla="*/ 278295 h 2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9634" h="278295">
                  <a:moveTo>
                    <a:pt x="0" y="136939"/>
                  </a:moveTo>
                  <a:lnTo>
                    <a:pt x="150191" y="0"/>
                  </a:lnTo>
                  <a:lnTo>
                    <a:pt x="1329634" y="27829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8" name="Freeform 427"/>
            <p:cNvSpPr>
              <a:spLocks noChangeAspect="1"/>
            </p:cNvSpPr>
            <p:nvPr/>
          </p:nvSpPr>
          <p:spPr>
            <a:xfrm>
              <a:off x="1293827" y="3385598"/>
              <a:ext cx="926120" cy="250225"/>
            </a:xfrm>
            <a:custGeom>
              <a:avLst/>
              <a:gdLst>
                <a:gd name="connsiteX0" fmla="*/ 0 w 1422400"/>
                <a:gd name="connsiteY0" fmla="*/ 0 h 384313"/>
                <a:gd name="connsiteX1" fmla="*/ 154609 w 1422400"/>
                <a:gd name="connsiteY1" fmla="*/ 110434 h 384313"/>
                <a:gd name="connsiteX2" fmla="*/ 1422400 w 1422400"/>
                <a:gd name="connsiteY2" fmla="*/ 384313 h 38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2400" h="384313">
                  <a:moveTo>
                    <a:pt x="0" y="0"/>
                  </a:moveTo>
                  <a:lnTo>
                    <a:pt x="154609" y="110434"/>
                  </a:lnTo>
                  <a:lnTo>
                    <a:pt x="1422400" y="38431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9" name="Freeform 428"/>
            <p:cNvSpPr>
              <a:spLocks noChangeAspect="1"/>
            </p:cNvSpPr>
            <p:nvPr/>
          </p:nvSpPr>
          <p:spPr>
            <a:xfrm>
              <a:off x="1391616" y="3454498"/>
              <a:ext cx="0" cy="51771"/>
            </a:xfrm>
            <a:custGeom>
              <a:avLst/>
              <a:gdLst>
                <a:gd name="connsiteX0" fmla="*/ 0 w 0"/>
                <a:gd name="connsiteY0" fmla="*/ 0 h 79513"/>
                <a:gd name="connsiteX1" fmla="*/ 0 w 0"/>
                <a:gd name="connsiteY1" fmla="*/ 79513 h 7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9513">
                  <a:moveTo>
                    <a:pt x="0" y="0"/>
                  </a:moveTo>
                  <a:lnTo>
                    <a:pt x="0" y="7951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0" name="Freeform 429"/>
            <p:cNvSpPr>
              <a:spLocks noChangeAspect="1"/>
            </p:cNvSpPr>
            <p:nvPr/>
          </p:nvSpPr>
          <p:spPr>
            <a:xfrm>
              <a:off x="2162625" y="3691774"/>
              <a:ext cx="83073" cy="2045694"/>
            </a:xfrm>
            <a:custGeom>
              <a:avLst/>
              <a:gdLst>
                <a:gd name="connsiteX0" fmla="*/ 0 w 127590"/>
                <a:gd name="connsiteY0" fmla="*/ 0 h 3141921"/>
                <a:gd name="connsiteX1" fmla="*/ 127590 w 127590"/>
                <a:gd name="connsiteY1" fmla="*/ 3141921 h 314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90" h="3141921">
                  <a:moveTo>
                    <a:pt x="0" y="0"/>
                  </a:moveTo>
                  <a:lnTo>
                    <a:pt x="127590" y="3141921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1" name="Freeform 430"/>
            <p:cNvSpPr>
              <a:spLocks noChangeAspect="1"/>
            </p:cNvSpPr>
            <p:nvPr/>
          </p:nvSpPr>
          <p:spPr>
            <a:xfrm>
              <a:off x="2214546" y="3643314"/>
              <a:ext cx="83073" cy="2094154"/>
            </a:xfrm>
            <a:custGeom>
              <a:avLst/>
              <a:gdLst>
                <a:gd name="connsiteX0" fmla="*/ 0 w 127590"/>
                <a:gd name="connsiteY0" fmla="*/ 0 h 3216349"/>
                <a:gd name="connsiteX1" fmla="*/ 127590 w 127590"/>
                <a:gd name="connsiteY1" fmla="*/ 3216349 h 321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90" h="3216349">
                  <a:moveTo>
                    <a:pt x="0" y="0"/>
                  </a:moveTo>
                  <a:lnTo>
                    <a:pt x="127590" y="321634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2" name="Freeform 431"/>
            <p:cNvSpPr>
              <a:spLocks noChangeAspect="1"/>
            </p:cNvSpPr>
            <p:nvPr/>
          </p:nvSpPr>
          <p:spPr>
            <a:xfrm>
              <a:off x="2150437" y="5144337"/>
              <a:ext cx="38027" cy="545452"/>
            </a:xfrm>
            <a:custGeom>
              <a:avLst/>
              <a:gdLst>
                <a:gd name="connsiteX0" fmla="*/ 58405 w 58405"/>
                <a:gd name="connsiteY0" fmla="*/ 837743 h 837743"/>
                <a:gd name="connsiteX1" fmla="*/ 58405 w 58405"/>
                <a:gd name="connsiteY1" fmla="*/ 0 h 837743"/>
                <a:gd name="connsiteX2" fmla="*/ 0 w 58405"/>
                <a:gd name="connsiteY2" fmla="*/ 0 h 83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5" h="837743">
                  <a:moveTo>
                    <a:pt x="58405" y="837743"/>
                  </a:moveTo>
                  <a:lnTo>
                    <a:pt x="5840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3" name="Freeform 432"/>
            <p:cNvSpPr>
              <a:spLocks noChangeAspect="1"/>
            </p:cNvSpPr>
            <p:nvPr/>
          </p:nvSpPr>
          <p:spPr>
            <a:xfrm>
              <a:off x="1298162" y="3657127"/>
              <a:ext cx="265078" cy="0"/>
            </a:xfrm>
            <a:custGeom>
              <a:avLst/>
              <a:gdLst>
                <a:gd name="connsiteX0" fmla="*/ 407126 w 407126"/>
                <a:gd name="connsiteY0" fmla="*/ 0 h 0"/>
                <a:gd name="connsiteX1" fmla="*/ 0 w 40712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126">
                  <a:moveTo>
                    <a:pt x="407126" y="0"/>
                  </a:moveTo>
                  <a:lnTo>
                    <a:pt x="0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4" name="Freeform 433"/>
            <p:cNvSpPr>
              <a:spLocks noChangeAspect="1"/>
            </p:cNvSpPr>
            <p:nvPr/>
          </p:nvSpPr>
          <p:spPr>
            <a:xfrm>
              <a:off x="1291995" y="3315138"/>
              <a:ext cx="291586" cy="0"/>
            </a:xfrm>
            <a:custGeom>
              <a:avLst/>
              <a:gdLst>
                <a:gd name="connsiteX0" fmla="*/ 407126 w 407126"/>
                <a:gd name="connsiteY0" fmla="*/ 0 h 0"/>
                <a:gd name="connsiteX1" fmla="*/ 0 w 40712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126">
                  <a:moveTo>
                    <a:pt x="407126" y="0"/>
                  </a:moveTo>
                  <a:lnTo>
                    <a:pt x="0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5" name="Freeform 434"/>
            <p:cNvSpPr>
              <a:spLocks noChangeAspect="1"/>
            </p:cNvSpPr>
            <p:nvPr/>
          </p:nvSpPr>
          <p:spPr>
            <a:xfrm>
              <a:off x="2417696" y="3087362"/>
              <a:ext cx="286100" cy="0"/>
            </a:xfrm>
            <a:custGeom>
              <a:avLst/>
              <a:gdLst>
                <a:gd name="connsiteX0" fmla="*/ 399465 w 399465"/>
                <a:gd name="connsiteY0" fmla="*/ 0 h 0"/>
                <a:gd name="connsiteX1" fmla="*/ 0 w 39946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9465">
                  <a:moveTo>
                    <a:pt x="39946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6" name="Freeform 435"/>
            <p:cNvSpPr>
              <a:spLocks noChangeAspect="1"/>
            </p:cNvSpPr>
            <p:nvPr/>
          </p:nvSpPr>
          <p:spPr>
            <a:xfrm>
              <a:off x="2137468" y="3087362"/>
              <a:ext cx="286100" cy="0"/>
            </a:xfrm>
            <a:custGeom>
              <a:avLst/>
              <a:gdLst>
                <a:gd name="connsiteX0" fmla="*/ 399465 w 399465"/>
                <a:gd name="connsiteY0" fmla="*/ 0 h 0"/>
                <a:gd name="connsiteX1" fmla="*/ 0 w 39946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9465">
                  <a:moveTo>
                    <a:pt x="39946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7" name="Freeform 436"/>
            <p:cNvSpPr>
              <a:spLocks noChangeAspect="1"/>
            </p:cNvSpPr>
            <p:nvPr/>
          </p:nvSpPr>
          <p:spPr>
            <a:xfrm>
              <a:off x="2132662" y="2834437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67" name="Group 466"/>
          <p:cNvGrpSpPr>
            <a:grpSpLocks noChangeAspect="1"/>
          </p:cNvGrpSpPr>
          <p:nvPr/>
        </p:nvGrpSpPr>
        <p:grpSpPr>
          <a:xfrm>
            <a:off x="3066938" y="4991347"/>
            <a:ext cx="198000" cy="1045289"/>
            <a:chOff x="4543654" y="2393379"/>
            <a:chExt cx="456974" cy="2412467"/>
          </a:xfrm>
        </p:grpSpPr>
        <p:cxnSp>
          <p:nvCxnSpPr>
            <p:cNvPr id="444" name="Straight Connector 443"/>
            <p:cNvCxnSpPr/>
            <p:nvPr/>
          </p:nvCxnSpPr>
          <p:spPr>
            <a:xfrm>
              <a:off x="4642567" y="2393379"/>
              <a:ext cx="2638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>
            <a:xfrm>
              <a:off x="4906401" y="2393379"/>
              <a:ext cx="0" cy="6784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>
              <a:off x="4642567" y="3071810"/>
              <a:ext cx="2638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4642567" y="2393379"/>
              <a:ext cx="0" cy="6784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>
              <a:off x="4906401" y="3071810"/>
              <a:ext cx="942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5000628" y="3071810"/>
              <a:ext cx="0" cy="14322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/>
          </p:nvCxnSpPr>
          <p:spPr>
            <a:xfrm flipH="1">
              <a:off x="4548340" y="4504053"/>
              <a:ext cx="45228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/>
          </p:nvCxnSpPr>
          <p:spPr>
            <a:xfrm>
              <a:off x="4543654" y="3071810"/>
              <a:ext cx="0" cy="14322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/>
          </p:nvCxnSpPr>
          <p:spPr>
            <a:xfrm>
              <a:off x="4548340" y="3071810"/>
              <a:ext cx="942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/>
          </p:nvCxnSpPr>
          <p:spPr>
            <a:xfrm>
              <a:off x="4543654" y="4504053"/>
              <a:ext cx="230830" cy="3017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/>
          </p:nvCxnSpPr>
          <p:spPr>
            <a:xfrm flipV="1">
              <a:off x="4774484" y="4504053"/>
              <a:ext cx="226144" cy="3017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oup 501"/>
          <p:cNvGrpSpPr>
            <a:grpSpLocks noChangeAspect="1"/>
          </p:cNvGrpSpPr>
          <p:nvPr/>
        </p:nvGrpSpPr>
        <p:grpSpPr>
          <a:xfrm>
            <a:off x="2854382" y="4970495"/>
            <a:ext cx="612000" cy="1387463"/>
            <a:chOff x="4137162" y="1206281"/>
            <a:chExt cx="975815" cy="2212265"/>
          </a:xfrm>
        </p:grpSpPr>
        <p:sp>
          <p:nvSpPr>
            <p:cNvPr id="468" name="Freeform 467"/>
            <p:cNvSpPr/>
            <p:nvPr/>
          </p:nvSpPr>
          <p:spPr>
            <a:xfrm>
              <a:off x="4353844" y="1210614"/>
              <a:ext cx="99674" cy="1438772"/>
            </a:xfrm>
            <a:custGeom>
              <a:avLst/>
              <a:gdLst>
                <a:gd name="connsiteX0" fmla="*/ 0 w 99674"/>
                <a:gd name="connsiteY0" fmla="*/ 0 h 1438772"/>
                <a:gd name="connsiteX1" fmla="*/ 34669 w 99674"/>
                <a:gd name="connsiteY1" fmla="*/ 1438772 h 1438772"/>
                <a:gd name="connsiteX2" fmla="*/ 95340 w 99674"/>
                <a:gd name="connsiteY2" fmla="*/ 1399769 h 1438772"/>
                <a:gd name="connsiteX3" fmla="*/ 99674 w 99674"/>
                <a:gd name="connsiteY3" fmla="*/ 0 h 1438772"/>
                <a:gd name="connsiteX4" fmla="*/ 0 w 99674"/>
                <a:gd name="connsiteY4" fmla="*/ 0 h 143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74" h="1438772">
                  <a:moveTo>
                    <a:pt x="0" y="0"/>
                  </a:moveTo>
                  <a:lnTo>
                    <a:pt x="34669" y="1438772"/>
                  </a:lnTo>
                  <a:lnTo>
                    <a:pt x="95340" y="1399769"/>
                  </a:lnTo>
                  <a:cubicBezTo>
                    <a:pt x="96785" y="933179"/>
                    <a:pt x="98229" y="466590"/>
                    <a:pt x="99674" y="0"/>
                  </a:cubicBez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Line 5"/>
            <p:cNvSpPr>
              <a:spLocks noChangeShapeType="1"/>
            </p:cNvSpPr>
            <p:nvPr/>
          </p:nvSpPr>
          <p:spPr bwMode="auto">
            <a:xfrm flipH="1">
              <a:off x="4803560" y="3152507"/>
              <a:ext cx="5783" cy="89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0" name="Line 6"/>
            <p:cNvSpPr>
              <a:spLocks noChangeShapeType="1"/>
            </p:cNvSpPr>
            <p:nvPr/>
          </p:nvSpPr>
          <p:spPr bwMode="auto">
            <a:xfrm>
              <a:off x="4450768" y="3242151"/>
              <a:ext cx="147478" cy="176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1" name="Freeform 7"/>
            <p:cNvSpPr>
              <a:spLocks/>
            </p:cNvSpPr>
            <p:nvPr/>
          </p:nvSpPr>
          <p:spPr bwMode="auto">
            <a:xfrm>
              <a:off x="4658973" y="2614649"/>
              <a:ext cx="318091" cy="364357"/>
            </a:xfrm>
            <a:custGeom>
              <a:avLst/>
              <a:gdLst>
                <a:gd name="T0" fmla="*/ 0 w 110"/>
                <a:gd name="T1" fmla="*/ 126 h 126"/>
                <a:gd name="T2" fmla="*/ 33 w 110"/>
                <a:gd name="T3" fmla="*/ 110 h 126"/>
                <a:gd name="T4" fmla="*/ 49 w 110"/>
                <a:gd name="T5" fmla="*/ 102 h 126"/>
                <a:gd name="T6" fmla="*/ 64 w 110"/>
                <a:gd name="T7" fmla="*/ 93 h 126"/>
                <a:gd name="T8" fmla="*/ 71 w 110"/>
                <a:gd name="T9" fmla="*/ 89 h 126"/>
                <a:gd name="T10" fmla="*/ 77 w 110"/>
                <a:gd name="T11" fmla="*/ 85 h 126"/>
                <a:gd name="T12" fmla="*/ 83 w 110"/>
                <a:gd name="T13" fmla="*/ 81 h 126"/>
                <a:gd name="T14" fmla="*/ 89 w 110"/>
                <a:gd name="T15" fmla="*/ 77 h 126"/>
                <a:gd name="T16" fmla="*/ 94 w 110"/>
                <a:gd name="T17" fmla="*/ 73 h 126"/>
                <a:gd name="T18" fmla="*/ 98 w 110"/>
                <a:gd name="T19" fmla="*/ 69 h 126"/>
                <a:gd name="T20" fmla="*/ 102 w 110"/>
                <a:gd name="T21" fmla="*/ 65 h 126"/>
                <a:gd name="T22" fmla="*/ 105 w 110"/>
                <a:gd name="T23" fmla="*/ 61 h 126"/>
                <a:gd name="T24" fmla="*/ 107 w 110"/>
                <a:gd name="T25" fmla="*/ 57 h 126"/>
                <a:gd name="T26" fmla="*/ 109 w 110"/>
                <a:gd name="T27" fmla="*/ 53 h 126"/>
                <a:gd name="T28" fmla="*/ 110 w 110"/>
                <a:gd name="T29" fmla="*/ 49 h 126"/>
                <a:gd name="T30" fmla="*/ 110 w 110"/>
                <a:gd name="T31" fmla="*/ 45 h 126"/>
                <a:gd name="T32" fmla="*/ 109 w 110"/>
                <a:gd name="T33" fmla="*/ 41 h 126"/>
                <a:gd name="T34" fmla="*/ 107 w 110"/>
                <a:gd name="T35" fmla="*/ 37 h 126"/>
                <a:gd name="T36" fmla="*/ 104 w 110"/>
                <a:gd name="T37" fmla="*/ 34 h 126"/>
                <a:gd name="T38" fmla="*/ 100 w 110"/>
                <a:gd name="T39" fmla="*/ 30 h 126"/>
                <a:gd name="T40" fmla="*/ 96 w 110"/>
                <a:gd name="T41" fmla="*/ 26 h 126"/>
                <a:gd name="T42" fmla="*/ 91 w 110"/>
                <a:gd name="T43" fmla="*/ 22 h 126"/>
                <a:gd name="T44" fmla="*/ 85 w 110"/>
                <a:gd name="T45" fmla="*/ 19 h 126"/>
                <a:gd name="T46" fmla="*/ 79 w 110"/>
                <a:gd name="T47" fmla="*/ 15 h 126"/>
                <a:gd name="T48" fmla="*/ 66 w 110"/>
                <a:gd name="T49" fmla="*/ 7 h 126"/>
                <a:gd name="T50" fmla="*/ 52 w 110"/>
                <a:gd name="T5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0" h="126">
                  <a:moveTo>
                    <a:pt x="0" y="126"/>
                  </a:moveTo>
                  <a:lnTo>
                    <a:pt x="33" y="110"/>
                  </a:lnTo>
                  <a:lnTo>
                    <a:pt x="49" y="102"/>
                  </a:lnTo>
                  <a:lnTo>
                    <a:pt x="64" y="93"/>
                  </a:lnTo>
                  <a:lnTo>
                    <a:pt x="71" y="89"/>
                  </a:lnTo>
                  <a:lnTo>
                    <a:pt x="77" y="85"/>
                  </a:lnTo>
                  <a:lnTo>
                    <a:pt x="83" y="81"/>
                  </a:lnTo>
                  <a:lnTo>
                    <a:pt x="89" y="77"/>
                  </a:lnTo>
                  <a:lnTo>
                    <a:pt x="94" y="73"/>
                  </a:lnTo>
                  <a:lnTo>
                    <a:pt x="98" y="69"/>
                  </a:lnTo>
                  <a:lnTo>
                    <a:pt x="102" y="65"/>
                  </a:lnTo>
                  <a:lnTo>
                    <a:pt x="105" y="61"/>
                  </a:lnTo>
                  <a:lnTo>
                    <a:pt x="107" y="57"/>
                  </a:lnTo>
                  <a:lnTo>
                    <a:pt x="109" y="53"/>
                  </a:lnTo>
                  <a:lnTo>
                    <a:pt x="110" y="49"/>
                  </a:lnTo>
                  <a:lnTo>
                    <a:pt x="110" y="45"/>
                  </a:lnTo>
                  <a:lnTo>
                    <a:pt x="109" y="41"/>
                  </a:lnTo>
                  <a:lnTo>
                    <a:pt x="107" y="37"/>
                  </a:lnTo>
                  <a:lnTo>
                    <a:pt x="104" y="34"/>
                  </a:lnTo>
                  <a:lnTo>
                    <a:pt x="100" y="30"/>
                  </a:lnTo>
                  <a:lnTo>
                    <a:pt x="96" y="26"/>
                  </a:lnTo>
                  <a:lnTo>
                    <a:pt x="91" y="22"/>
                  </a:lnTo>
                  <a:lnTo>
                    <a:pt x="85" y="19"/>
                  </a:lnTo>
                  <a:lnTo>
                    <a:pt x="79" y="15"/>
                  </a:lnTo>
                  <a:lnTo>
                    <a:pt x="66" y="7"/>
                  </a:lnTo>
                  <a:lnTo>
                    <a:pt x="5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2" name="Line 11"/>
            <p:cNvSpPr>
              <a:spLocks noChangeShapeType="1"/>
            </p:cNvSpPr>
            <p:nvPr/>
          </p:nvSpPr>
          <p:spPr bwMode="auto">
            <a:xfrm>
              <a:off x="4627164" y="1212166"/>
              <a:ext cx="0" cy="22063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3" name="Line 12"/>
            <p:cNvSpPr>
              <a:spLocks noChangeShapeType="1"/>
            </p:cNvSpPr>
            <p:nvPr/>
          </p:nvSpPr>
          <p:spPr bwMode="auto">
            <a:xfrm>
              <a:off x="4627164" y="3418546"/>
              <a:ext cx="318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4" name="Line 13"/>
            <p:cNvSpPr>
              <a:spLocks noChangeShapeType="1"/>
            </p:cNvSpPr>
            <p:nvPr/>
          </p:nvSpPr>
          <p:spPr bwMode="auto">
            <a:xfrm flipH="1">
              <a:off x="4658973" y="3242151"/>
              <a:ext cx="144587" cy="176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5" name="Line 14"/>
            <p:cNvSpPr>
              <a:spLocks noChangeShapeType="1"/>
            </p:cNvSpPr>
            <p:nvPr/>
          </p:nvSpPr>
          <p:spPr bwMode="auto">
            <a:xfrm>
              <a:off x="4598248" y="3418546"/>
              <a:ext cx="289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6" name="Line 15"/>
            <p:cNvSpPr>
              <a:spLocks noChangeShapeType="1"/>
            </p:cNvSpPr>
            <p:nvPr/>
          </p:nvSpPr>
          <p:spPr bwMode="auto">
            <a:xfrm flipH="1" flipV="1">
              <a:off x="4141354" y="1761591"/>
              <a:ext cx="60727" cy="289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7" name="Line 16"/>
            <p:cNvSpPr>
              <a:spLocks noChangeShapeType="1"/>
            </p:cNvSpPr>
            <p:nvPr/>
          </p:nvSpPr>
          <p:spPr bwMode="auto">
            <a:xfrm>
              <a:off x="4627164" y="2614649"/>
              <a:ext cx="182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8" name="Line 17"/>
            <p:cNvSpPr>
              <a:spLocks noChangeShapeType="1"/>
            </p:cNvSpPr>
            <p:nvPr/>
          </p:nvSpPr>
          <p:spPr bwMode="auto">
            <a:xfrm flipV="1">
              <a:off x="4444986" y="1212166"/>
              <a:ext cx="0" cy="1402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9" name="Line 18"/>
            <p:cNvSpPr>
              <a:spLocks noChangeShapeType="1"/>
            </p:cNvSpPr>
            <p:nvPr/>
          </p:nvSpPr>
          <p:spPr bwMode="auto">
            <a:xfrm>
              <a:off x="4230998" y="1212166"/>
              <a:ext cx="0" cy="578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0" name="Freeform 19"/>
            <p:cNvSpPr>
              <a:spLocks/>
            </p:cNvSpPr>
            <p:nvPr/>
          </p:nvSpPr>
          <p:spPr bwMode="auto">
            <a:xfrm>
              <a:off x="4277264" y="2614649"/>
              <a:ext cx="320982" cy="364357"/>
            </a:xfrm>
            <a:custGeom>
              <a:avLst/>
              <a:gdLst>
                <a:gd name="T0" fmla="*/ 111 w 111"/>
                <a:gd name="T1" fmla="*/ 126 h 126"/>
                <a:gd name="T2" fmla="*/ 77 w 111"/>
                <a:gd name="T3" fmla="*/ 110 h 126"/>
                <a:gd name="T4" fmla="*/ 61 w 111"/>
                <a:gd name="T5" fmla="*/ 102 h 126"/>
                <a:gd name="T6" fmla="*/ 46 w 111"/>
                <a:gd name="T7" fmla="*/ 93 h 126"/>
                <a:gd name="T8" fmla="*/ 39 w 111"/>
                <a:gd name="T9" fmla="*/ 89 h 126"/>
                <a:gd name="T10" fmla="*/ 33 w 111"/>
                <a:gd name="T11" fmla="*/ 85 h 126"/>
                <a:gd name="T12" fmla="*/ 27 w 111"/>
                <a:gd name="T13" fmla="*/ 81 h 126"/>
                <a:gd name="T14" fmla="*/ 21 w 111"/>
                <a:gd name="T15" fmla="*/ 77 h 126"/>
                <a:gd name="T16" fmla="*/ 16 w 111"/>
                <a:gd name="T17" fmla="*/ 73 h 126"/>
                <a:gd name="T18" fmla="*/ 12 w 111"/>
                <a:gd name="T19" fmla="*/ 69 h 126"/>
                <a:gd name="T20" fmla="*/ 8 w 111"/>
                <a:gd name="T21" fmla="*/ 65 h 126"/>
                <a:gd name="T22" fmla="*/ 5 w 111"/>
                <a:gd name="T23" fmla="*/ 61 h 126"/>
                <a:gd name="T24" fmla="*/ 3 w 111"/>
                <a:gd name="T25" fmla="*/ 57 h 126"/>
                <a:gd name="T26" fmla="*/ 1 w 111"/>
                <a:gd name="T27" fmla="*/ 53 h 126"/>
                <a:gd name="T28" fmla="*/ 0 w 111"/>
                <a:gd name="T29" fmla="*/ 49 h 126"/>
                <a:gd name="T30" fmla="*/ 0 w 111"/>
                <a:gd name="T31" fmla="*/ 45 h 126"/>
                <a:gd name="T32" fmla="*/ 1 w 111"/>
                <a:gd name="T33" fmla="*/ 41 h 126"/>
                <a:gd name="T34" fmla="*/ 3 w 111"/>
                <a:gd name="T35" fmla="*/ 37 h 126"/>
                <a:gd name="T36" fmla="*/ 6 w 111"/>
                <a:gd name="T37" fmla="*/ 34 h 126"/>
                <a:gd name="T38" fmla="*/ 10 w 111"/>
                <a:gd name="T39" fmla="*/ 30 h 126"/>
                <a:gd name="T40" fmla="*/ 14 w 111"/>
                <a:gd name="T41" fmla="*/ 26 h 126"/>
                <a:gd name="T42" fmla="*/ 19 w 111"/>
                <a:gd name="T43" fmla="*/ 22 h 126"/>
                <a:gd name="T44" fmla="*/ 25 w 111"/>
                <a:gd name="T45" fmla="*/ 19 h 126"/>
                <a:gd name="T46" fmla="*/ 31 w 111"/>
                <a:gd name="T47" fmla="*/ 15 h 126"/>
                <a:gd name="T48" fmla="*/ 44 w 111"/>
                <a:gd name="T49" fmla="*/ 7 h 126"/>
                <a:gd name="T50" fmla="*/ 58 w 111"/>
                <a:gd name="T5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26">
                  <a:moveTo>
                    <a:pt x="111" y="126"/>
                  </a:moveTo>
                  <a:lnTo>
                    <a:pt x="77" y="110"/>
                  </a:lnTo>
                  <a:lnTo>
                    <a:pt x="61" y="102"/>
                  </a:lnTo>
                  <a:lnTo>
                    <a:pt x="46" y="93"/>
                  </a:lnTo>
                  <a:lnTo>
                    <a:pt x="39" y="89"/>
                  </a:lnTo>
                  <a:lnTo>
                    <a:pt x="33" y="85"/>
                  </a:lnTo>
                  <a:lnTo>
                    <a:pt x="27" y="81"/>
                  </a:lnTo>
                  <a:lnTo>
                    <a:pt x="21" y="77"/>
                  </a:lnTo>
                  <a:lnTo>
                    <a:pt x="16" y="73"/>
                  </a:lnTo>
                  <a:lnTo>
                    <a:pt x="12" y="69"/>
                  </a:lnTo>
                  <a:lnTo>
                    <a:pt x="8" y="65"/>
                  </a:lnTo>
                  <a:lnTo>
                    <a:pt x="5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1" y="41"/>
                  </a:lnTo>
                  <a:lnTo>
                    <a:pt x="3" y="37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2"/>
                  </a:lnTo>
                  <a:lnTo>
                    <a:pt x="25" y="19"/>
                  </a:lnTo>
                  <a:lnTo>
                    <a:pt x="31" y="15"/>
                  </a:lnTo>
                  <a:lnTo>
                    <a:pt x="44" y="7"/>
                  </a:lnTo>
                  <a:lnTo>
                    <a:pt x="5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1" name="Line 20"/>
            <p:cNvSpPr>
              <a:spLocks noChangeShapeType="1"/>
            </p:cNvSpPr>
            <p:nvPr/>
          </p:nvSpPr>
          <p:spPr bwMode="auto">
            <a:xfrm>
              <a:off x="5112976" y="1212166"/>
              <a:ext cx="0" cy="549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2" name="Line 21"/>
            <p:cNvSpPr>
              <a:spLocks noChangeShapeType="1"/>
            </p:cNvSpPr>
            <p:nvPr/>
          </p:nvSpPr>
          <p:spPr bwMode="auto">
            <a:xfrm>
              <a:off x="5052250" y="1790509"/>
              <a:ext cx="0" cy="113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3" name="Line 27"/>
            <p:cNvSpPr>
              <a:spLocks noChangeShapeType="1"/>
            </p:cNvSpPr>
            <p:nvPr/>
          </p:nvSpPr>
          <p:spPr bwMode="auto">
            <a:xfrm>
              <a:off x="4444986" y="3152507"/>
              <a:ext cx="5783" cy="89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4" name="Line 28"/>
            <p:cNvSpPr>
              <a:spLocks noChangeShapeType="1"/>
            </p:cNvSpPr>
            <p:nvPr/>
          </p:nvSpPr>
          <p:spPr bwMode="auto">
            <a:xfrm flipV="1">
              <a:off x="4598248" y="2979004"/>
              <a:ext cx="0" cy="4395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5" name="Line 29"/>
            <p:cNvSpPr>
              <a:spLocks noChangeShapeType="1"/>
            </p:cNvSpPr>
            <p:nvPr/>
          </p:nvSpPr>
          <p:spPr bwMode="auto">
            <a:xfrm>
              <a:off x="4444986" y="2614649"/>
              <a:ext cx="182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6" name="Line 30"/>
            <p:cNvSpPr>
              <a:spLocks noChangeShapeType="1"/>
            </p:cNvSpPr>
            <p:nvPr/>
          </p:nvSpPr>
          <p:spPr bwMode="auto">
            <a:xfrm>
              <a:off x="4202080" y="1790509"/>
              <a:ext cx="0" cy="113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7" name="Line 31"/>
            <p:cNvSpPr>
              <a:spLocks noChangeShapeType="1"/>
            </p:cNvSpPr>
            <p:nvPr/>
          </p:nvSpPr>
          <p:spPr bwMode="auto">
            <a:xfrm>
              <a:off x="4230998" y="1790509"/>
              <a:ext cx="46268" cy="9658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8" name="Line 32"/>
            <p:cNvSpPr>
              <a:spLocks noChangeShapeType="1"/>
            </p:cNvSpPr>
            <p:nvPr/>
          </p:nvSpPr>
          <p:spPr bwMode="auto">
            <a:xfrm flipV="1">
              <a:off x="5052250" y="1761591"/>
              <a:ext cx="60727" cy="289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9" name="Line 33"/>
            <p:cNvSpPr>
              <a:spLocks noChangeShapeType="1"/>
            </p:cNvSpPr>
            <p:nvPr/>
          </p:nvSpPr>
          <p:spPr bwMode="auto">
            <a:xfrm>
              <a:off x="4355341" y="1790509"/>
              <a:ext cx="37592" cy="850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0" name="Line 35"/>
            <p:cNvSpPr>
              <a:spLocks noChangeShapeType="1"/>
            </p:cNvSpPr>
            <p:nvPr/>
          </p:nvSpPr>
          <p:spPr bwMode="auto">
            <a:xfrm>
              <a:off x="4141354" y="1212166"/>
              <a:ext cx="9716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1" name="Line 39"/>
            <p:cNvSpPr>
              <a:spLocks noChangeShapeType="1"/>
            </p:cNvSpPr>
            <p:nvPr/>
          </p:nvSpPr>
          <p:spPr bwMode="auto">
            <a:xfrm>
              <a:off x="4141354" y="1212166"/>
              <a:ext cx="0" cy="549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2" name="Line 40"/>
            <p:cNvSpPr>
              <a:spLocks noChangeShapeType="1"/>
            </p:cNvSpPr>
            <p:nvPr/>
          </p:nvSpPr>
          <p:spPr bwMode="auto">
            <a:xfrm>
              <a:off x="4202080" y="2921171"/>
              <a:ext cx="242905" cy="23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3" name="Line 41"/>
            <p:cNvSpPr>
              <a:spLocks noChangeShapeType="1"/>
            </p:cNvSpPr>
            <p:nvPr/>
          </p:nvSpPr>
          <p:spPr bwMode="auto">
            <a:xfrm flipV="1">
              <a:off x="4658973" y="2979004"/>
              <a:ext cx="0" cy="4395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4" name="Line 42"/>
            <p:cNvSpPr>
              <a:spLocks noChangeShapeType="1"/>
            </p:cNvSpPr>
            <p:nvPr/>
          </p:nvSpPr>
          <p:spPr bwMode="auto">
            <a:xfrm flipV="1">
              <a:off x="4809344" y="1212166"/>
              <a:ext cx="0" cy="1402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5" name="Line 43"/>
            <p:cNvSpPr>
              <a:spLocks noChangeShapeType="1"/>
            </p:cNvSpPr>
            <p:nvPr/>
          </p:nvSpPr>
          <p:spPr bwMode="auto">
            <a:xfrm flipH="1">
              <a:off x="4809344" y="2921171"/>
              <a:ext cx="242905" cy="23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6" name="Line 44"/>
            <p:cNvSpPr>
              <a:spLocks noChangeShapeType="1"/>
            </p:cNvSpPr>
            <p:nvPr/>
          </p:nvSpPr>
          <p:spPr bwMode="auto">
            <a:xfrm>
              <a:off x="4355341" y="1212166"/>
              <a:ext cx="0" cy="578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137162" y="1206281"/>
              <a:ext cx="463700" cy="2210161"/>
            </a:xfrm>
            <a:custGeom>
              <a:avLst/>
              <a:gdLst>
                <a:gd name="connsiteX0" fmla="*/ 99673 w 463700"/>
                <a:gd name="connsiteY0" fmla="*/ 0 h 2210161"/>
                <a:gd name="connsiteX1" fmla="*/ 8667 w 463700"/>
                <a:gd name="connsiteY1" fmla="*/ 4333 h 2210161"/>
                <a:gd name="connsiteX2" fmla="*/ 0 w 463700"/>
                <a:gd name="connsiteY2" fmla="*/ 554707 h 2210161"/>
                <a:gd name="connsiteX3" fmla="*/ 65004 w 463700"/>
                <a:gd name="connsiteY3" fmla="*/ 593710 h 2210161"/>
                <a:gd name="connsiteX4" fmla="*/ 69338 w 463700"/>
                <a:gd name="connsiteY4" fmla="*/ 1720458 h 2210161"/>
                <a:gd name="connsiteX5" fmla="*/ 312022 w 463700"/>
                <a:gd name="connsiteY5" fmla="*/ 1950142 h 2210161"/>
                <a:gd name="connsiteX6" fmla="*/ 312022 w 463700"/>
                <a:gd name="connsiteY6" fmla="*/ 2041148 h 2210161"/>
                <a:gd name="connsiteX7" fmla="*/ 459366 w 463700"/>
                <a:gd name="connsiteY7" fmla="*/ 2210161 h 2210161"/>
                <a:gd name="connsiteX8" fmla="*/ 463700 w 463700"/>
                <a:gd name="connsiteY8" fmla="*/ 1772462 h 2210161"/>
                <a:gd name="connsiteX9" fmla="*/ 277353 w 463700"/>
                <a:gd name="connsiteY9" fmla="*/ 1681456 h 2210161"/>
                <a:gd name="connsiteX10" fmla="*/ 156011 w 463700"/>
                <a:gd name="connsiteY10" fmla="*/ 1594783 h 2210161"/>
                <a:gd name="connsiteX11" fmla="*/ 143010 w 463700"/>
                <a:gd name="connsiteY11" fmla="*/ 1534111 h 2210161"/>
                <a:gd name="connsiteX12" fmla="*/ 99673 w 463700"/>
                <a:gd name="connsiteY12" fmla="*/ 0 h 221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3700" h="2210161">
                  <a:moveTo>
                    <a:pt x="99673" y="0"/>
                  </a:moveTo>
                  <a:lnTo>
                    <a:pt x="8667" y="4333"/>
                  </a:lnTo>
                  <a:lnTo>
                    <a:pt x="0" y="554707"/>
                  </a:lnTo>
                  <a:lnTo>
                    <a:pt x="65004" y="593710"/>
                  </a:lnTo>
                  <a:cubicBezTo>
                    <a:pt x="66449" y="969293"/>
                    <a:pt x="67893" y="1344875"/>
                    <a:pt x="69338" y="1720458"/>
                  </a:cubicBezTo>
                  <a:lnTo>
                    <a:pt x="312022" y="1950142"/>
                  </a:lnTo>
                  <a:lnTo>
                    <a:pt x="312022" y="2041148"/>
                  </a:lnTo>
                  <a:lnTo>
                    <a:pt x="459366" y="2210161"/>
                  </a:lnTo>
                  <a:cubicBezTo>
                    <a:pt x="460811" y="2064261"/>
                    <a:pt x="462255" y="1918362"/>
                    <a:pt x="463700" y="1772462"/>
                  </a:cubicBezTo>
                  <a:lnTo>
                    <a:pt x="277353" y="1681456"/>
                  </a:lnTo>
                  <a:lnTo>
                    <a:pt x="156011" y="1594783"/>
                  </a:lnTo>
                  <a:lnTo>
                    <a:pt x="143010" y="1534111"/>
                  </a:lnTo>
                  <a:lnTo>
                    <a:pt x="99673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" name="Group 530"/>
          <p:cNvGrpSpPr>
            <a:grpSpLocks noChangeAspect="1"/>
          </p:cNvGrpSpPr>
          <p:nvPr/>
        </p:nvGrpSpPr>
        <p:grpSpPr>
          <a:xfrm>
            <a:off x="2694543" y="4441771"/>
            <a:ext cx="918000" cy="1213356"/>
            <a:chOff x="4315157" y="3142151"/>
            <a:chExt cx="899785" cy="1189281"/>
          </a:xfrm>
        </p:grpSpPr>
        <p:sp>
          <p:nvSpPr>
            <p:cNvPr id="503" name="Freeform 502"/>
            <p:cNvSpPr/>
            <p:nvPr/>
          </p:nvSpPr>
          <p:spPr>
            <a:xfrm>
              <a:off x="4315157" y="3148345"/>
              <a:ext cx="199348" cy="1183087"/>
            </a:xfrm>
            <a:custGeom>
              <a:avLst/>
              <a:gdLst>
                <a:gd name="connsiteX0" fmla="*/ 199348 w 199348"/>
                <a:gd name="connsiteY0" fmla="*/ 1178753 h 1183087"/>
                <a:gd name="connsiteX1" fmla="*/ 199348 w 199348"/>
                <a:gd name="connsiteY1" fmla="*/ 983739 h 1183087"/>
                <a:gd name="connsiteX2" fmla="*/ 99674 w 199348"/>
                <a:gd name="connsiteY2" fmla="*/ 988072 h 1183087"/>
                <a:gd name="connsiteX3" fmla="*/ 104007 w 199348"/>
                <a:gd name="connsiteY3" fmla="*/ 840728 h 1183087"/>
                <a:gd name="connsiteX4" fmla="*/ 156011 w 199348"/>
                <a:gd name="connsiteY4" fmla="*/ 840728 h 1183087"/>
                <a:gd name="connsiteX5" fmla="*/ 147344 w 199348"/>
                <a:gd name="connsiteY5" fmla="*/ 0 h 1183087"/>
                <a:gd name="connsiteX6" fmla="*/ 0 w 199348"/>
                <a:gd name="connsiteY6" fmla="*/ 0 h 1183087"/>
                <a:gd name="connsiteX7" fmla="*/ 0 w 199348"/>
                <a:gd name="connsiteY7" fmla="*/ 1035743 h 1183087"/>
                <a:gd name="connsiteX8" fmla="*/ 73672 w 199348"/>
                <a:gd name="connsiteY8" fmla="*/ 1035743 h 1183087"/>
                <a:gd name="connsiteX9" fmla="*/ 73672 w 199348"/>
                <a:gd name="connsiteY9" fmla="*/ 1183087 h 1183087"/>
                <a:gd name="connsiteX10" fmla="*/ 199348 w 199348"/>
                <a:gd name="connsiteY10" fmla="*/ 1178753 h 118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9348" h="1183087">
                  <a:moveTo>
                    <a:pt x="199348" y="1178753"/>
                  </a:moveTo>
                  <a:lnTo>
                    <a:pt x="199348" y="983739"/>
                  </a:lnTo>
                  <a:lnTo>
                    <a:pt x="99674" y="988072"/>
                  </a:lnTo>
                  <a:lnTo>
                    <a:pt x="104007" y="840728"/>
                  </a:lnTo>
                  <a:lnTo>
                    <a:pt x="156011" y="840728"/>
                  </a:lnTo>
                  <a:lnTo>
                    <a:pt x="147344" y="0"/>
                  </a:lnTo>
                  <a:lnTo>
                    <a:pt x="0" y="0"/>
                  </a:lnTo>
                  <a:lnTo>
                    <a:pt x="0" y="1035743"/>
                  </a:lnTo>
                  <a:lnTo>
                    <a:pt x="73672" y="1035743"/>
                  </a:lnTo>
                  <a:lnTo>
                    <a:pt x="73672" y="1183087"/>
                  </a:lnTo>
                  <a:lnTo>
                    <a:pt x="199348" y="1178753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4" name="Straight Connector 503"/>
            <p:cNvCxnSpPr/>
            <p:nvPr/>
          </p:nvCxnSpPr>
          <p:spPr>
            <a:xfrm>
              <a:off x="4764942" y="3143248"/>
              <a:ext cx="0" cy="1188000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>
              <a:off x="4764942" y="3143248"/>
              <a:ext cx="45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>
              <a:off x="5214942" y="3143248"/>
              <a:ext cx="0" cy="10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flipH="1">
              <a:off x="4764942" y="4182394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H="1">
              <a:off x="4315393" y="3143248"/>
              <a:ext cx="45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 flipH="1">
              <a:off x="4315393" y="3143248"/>
              <a:ext cx="0" cy="10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>
              <a:off x="4386943" y="4182394"/>
              <a:ext cx="37845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>
              <a:off x="4764942" y="4328722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 flipV="1">
              <a:off x="5142942" y="4182394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/>
            <p:nvPr/>
          </p:nvCxnSpPr>
          <p:spPr>
            <a:xfrm flipH="1">
              <a:off x="4386943" y="4328722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/>
            <p:cNvCxnSpPr/>
            <p:nvPr/>
          </p:nvCxnSpPr>
          <p:spPr>
            <a:xfrm flipH="1" flipV="1">
              <a:off x="4386943" y="4182394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 flipV="1">
              <a:off x="4512606" y="4132352"/>
              <a:ext cx="0" cy="1940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/>
            <p:nvPr/>
          </p:nvCxnSpPr>
          <p:spPr>
            <a:xfrm flipV="1">
              <a:off x="5013630" y="4132352"/>
              <a:ext cx="0" cy="192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>
              <a:off x="4409866" y="3143248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>
            <a:xfrm>
              <a:off x="4409866" y="3719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>
            <a:xfrm>
              <a:off x="5114287" y="3144676"/>
              <a:ext cx="0" cy="8436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flipH="1">
              <a:off x="4759211" y="3720676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>
            <a:xfrm flipH="1">
              <a:off x="4759211" y="3989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/>
            <p:nvPr/>
          </p:nvCxnSpPr>
          <p:spPr>
            <a:xfrm>
              <a:off x="5114287" y="3989248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H="1">
              <a:off x="4759211" y="4133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/>
            <p:cNvCxnSpPr/>
            <p:nvPr/>
          </p:nvCxnSpPr>
          <p:spPr>
            <a:xfrm>
              <a:off x="4411631" y="399087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 flipH="1">
              <a:off x="4411631" y="3988352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>
              <a:off x="4411631" y="4132352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>
              <a:off x="4460361" y="3143248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flipH="1">
              <a:off x="5060287" y="3142151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4315393" y="4182394"/>
              <a:ext cx="7155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flipH="1">
              <a:off x="5142942" y="4182394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5" name="Group 554"/>
          <p:cNvGrpSpPr>
            <a:grpSpLocks noChangeAspect="1"/>
          </p:cNvGrpSpPr>
          <p:nvPr/>
        </p:nvGrpSpPr>
        <p:grpSpPr>
          <a:xfrm>
            <a:off x="2836066" y="2275814"/>
            <a:ext cx="608400" cy="3225286"/>
            <a:chOff x="4238279" y="2530237"/>
            <a:chExt cx="557998" cy="2958093"/>
          </a:xfrm>
        </p:grpSpPr>
        <p:cxnSp>
          <p:nvCxnSpPr>
            <p:cNvPr id="533" name="Straight Connector 532"/>
            <p:cNvCxnSpPr/>
            <p:nvPr/>
          </p:nvCxnSpPr>
          <p:spPr>
            <a:xfrm flipV="1">
              <a:off x="4534698" y="2530237"/>
              <a:ext cx="198001" cy="49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4301856" y="2535182"/>
              <a:ext cx="25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>
              <a:endCxn id="552" idx="0"/>
            </p:cNvCxnSpPr>
            <p:nvPr/>
          </p:nvCxnSpPr>
          <p:spPr>
            <a:xfrm flipV="1">
              <a:off x="4534698" y="2638237"/>
              <a:ext cx="196294" cy="49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4301856" y="2643182"/>
              <a:ext cx="25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>
              <a:off x="4645076" y="2643182"/>
              <a:ext cx="0" cy="28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>
              <a:off x="4544277" y="5487182"/>
              <a:ext cx="100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flipH="1">
              <a:off x="4444854" y="2643182"/>
              <a:ext cx="0" cy="28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 flipH="1">
              <a:off x="4444854" y="5487182"/>
              <a:ext cx="100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>
            <a:xfrm>
              <a:off x="4544277" y="5383553"/>
              <a:ext cx="648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/>
            <p:nvPr/>
          </p:nvCxnSpPr>
          <p:spPr>
            <a:xfrm flipV="1">
              <a:off x="4609077" y="5380330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>
            <a:xfrm>
              <a:off x="4479477" y="5383553"/>
              <a:ext cx="648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 flipV="1">
              <a:off x="4479477" y="5380330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Arc 550"/>
            <p:cNvSpPr/>
            <p:nvPr/>
          </p:nvSpPr>
          <p:spPr>
            <a:xfrm>
              <a:off x="4688277" y="2530237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2" name="Arc 551"/>
            <p:cNvSpPr/>
            <p:nvPr/>
          </p:nvSpPr>
          <p:spPr>
            <a:xfrm flipV="1">
              <a:off x="4676992" y="2530237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3" name="Arc 552"/>
            <p:cNvSpPr/>
            <p:nvPr/>
          </p:nvSpPr>
          <p:spPr>
            <a:xfrm flipH="1">
              <a:off x="4249565" y="2536974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4" name="Arc 553"/>
            <p:cNvSpPr/>
            <p:nvPr/>
          </p:nvSpPr>
          <p:spPr>
            <a:xfrm flipH="1" flipV="1">
              <a:off x="4238279" y="2534434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578" name="Group 577"/>
          <p:cNvGrpSpPr>
            <a:grpSpLocks noChangeAspect="1"/>
          </p:cNvGrpSpPr>
          <p:nvPr/>
        </p:nvGrpSpPr>
        <p:grpSpPr>
          <a:xfrm>
            <a:off x="2982970" y="1577114"/>
            <a:ext cx="357190" cy="714377"/>
            <a:chOff x="2431107" y="2959096"/>
            <a:chExt cx="960021" cy="1920037"/>
          </a:xfrm>
        </p:grpSpPr>
        <p:cxnSp>
          <p:nvCxnSpPr>
            <p:cNvPr id="557" name="Straight Connector 556"/>
            <p:cNvCxnSpPr/>
            <p:nvPr/>
          </p:nvCxnSpPr>
          <p:spPr>
            <a:xfrm>
              <a:off x="3295123" y="2959096"/>
              <a:ext cx="0" cy="1920037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/>
            <p:cNvCxnSpPr/>
            <p:nvPr/>
          </p:nvCxnSpPr>
          <p:spPr>
            <a:xfrm>
              <a:off x="2527109" y="2959096"/>
              <a:ext cx="0" cy="1920037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 flipV="1">
              <a:off x="2517333" y="2970399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0" name="Oval 559"/>
            <p:cNvSpPr/>
            <p:nvPr/>
          </p:nvSpPr>
          <p:spPr>
            <a:xfrm>
              <a:off x="3199124" y="2969374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61" name="Straight Connector 560"/>
            <p:cNvCxnSpPr/>
            <p:nvPr/>
          </p:nvCxnSpPr>
          <p:spPr>
            <a:xfrm flipV="1">
              <a:off x="2527109" y="3161378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Oval 561"/>
            <p:cNvSpPr/>
            <p:nvPr/>
          </p:nvSpPr>
          <p:spPr>
            <a:xfrm>
              <a:off x="2431107" y="3122994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63" name="Straight Connector 562"/>
            <p:cNvCxnSpPr/>
            <p:nvPr/>
          </p:nvCxnSpPr>
          <p:spPr>
            <a:xfrm flipV="1">
              <a:off x="2527109" y="3285939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Oval 563"/>
            <p:cNvSpPr/>
            <p:nvPr/>
          </p:nvSpPr>
          <p:spPr>
            <a:xfrm>
              <a:off x="3199123" y="3296218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65" name="Straight Connector 564"/>
            <p:cNvCxnSpPr/>
            <p:nvPr/>
          </p:nvCxnSpPr>
          <p:spPr>
            <a:xfrm flipV="1">
              <a:off x="2527109" y="3488221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6" name="Oval 565"/>
            <p:cNvSpPr/>
            <p:nvPr/>
          </p:nvSpPr>
          <p:spPr>
            <a:xfrm>
              <a:off x="2431107" y="3449837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67" name="Straight Connector 566"/>
            <p:cNvCxnSpPr/>
            <p:nvPr/>
          </p:nvCxnSpPr>
          <p:spPr>
            <a:xfrm flipV="1">
              <a:off x="2538661" y="4193453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Oval 567"/>
            <p:cNvSpPr/>
            <p:nvPr/>
          </p:nvSpPr>
          <p:spPr>
            <a:xfrm>
              <a:off x="3199123" y="4193455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569" name="Straight Connector 568"/>
            <p:cNvCxnSpPr/>
            <p:nvPr/>
          </p:nvCxnSpPr>
          <p:spPr>
            <a:xfrm flipV="1">
              <a:off x="2527109" y="4385459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0" name="Oval 569"/>
            <p:cNvSpPr/>
            <p:nvPr/>
          </p:nvSpPr>
          <p:spPr>
            <a:xfrm>
              <a:off x="2431107" y="4347075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71" name="Straight Connector 570"/>
            <p:cNvCxnSpPr/>
            <p:nvPr/>
          </p:nvCxnSpPr>
          <p:spPr>
            <a:xfrm flipV="1">
              <a:off x="2527109" y="4508346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Oval 571"/>
            <p:cNvSpPr/>
            <p:nvPr/>
          </p:nvSpPr>
          <p:spPr>
            <a:xfrm>
              <a:off x="3199123" y="4504689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73" name="Straight Connector 572"/>
            <p:cNvCxnSpPr/>
            <p:nvPr/>
          </p:nvCxnSpPr>
          <p:spPr>
            <a:xfrm flipV="1">
              <a:off x="2527109" y="4696693"/>
              <a:ext cx="768014" cy="1536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4" name="Oval 573"/>
            <p:cNvSpPr/>
            <p:nvPr/>
          </p:nvSpPr>
          <p:spPr>
            <a:xfrm>
              <a:off x="2431107" y="4658309"/>
              <a:ext cx="192004" cy="192004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600" name="Group 599"/>
          <p:cNvGrpSpPr>
            <a:grpSpLocks noChangeAspect="1"/>
          </p:cNvGrpSpPr>
          <p:nvPr/>
        </p:nvGrpSpPr>
        <p:grpSpPr>
          <a:xfrm>
            <a:off x="2953381" y="1393453"/>
            <a:ext cx="404907" cy="182170"/>
            <a:chOff x="1095259" y="2786058"/>
            <a:chExt cx="957287" cy="430690"/>
          </a:xfrm>
        </p:grpSpPr>
        <p:cxnSp>
          <p:nvCxnSpPr>
            <p:cNvPr id="579" name="Straight Connector 578"/>
            <p:cNvCxnSpPr>
              <a:endCxn id="581" idx="0"/>
            </p:cNvCxnSpPr>
            <p:nvPr/>
          </p:nvCxnSpPr>
          <p:spPr>
            <a:xfrm flipH="1">
              <a:off x="1203564" y="3001405"/>
              <a:ext cx="3703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>
              <a:endCxn id="582" idx="2"/>
            </p:cNvCxnSpPr>
            <p:nvPr/>
          </p:nvCxnSpPr>
          <p:spPr>
            <a:xfrm flipH="1" flipV="1">
              <a:off x="1203564" y="3216746"/>
              <a:ext cx="370339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Arc 580"/>
            <p:cNvSpPr/>
            <p:nvPr/>
          </p:nvSpPr>
          <p:spPr>
            <a:xfrm flipH="1">
              <a:off x="1095259" y="3001405"/>
              <a:ext cx="216609" cy="215343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2" name="Arc 581"/>
            <p:cNvSpPr/>
            <p:nvPr/>
          </p:nvSpPr>
          <p:spPr>
            <a:xfrm rot="16200000" flipH="1">
              <a:off x="1095892" y="3000770"/>
              <a:ext cx="215343" cy="2166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83" name="Straight Connector 582"/>
            <p:cNvCxnSpPr>
              <a:endCxn id="585" idx="0"/>
            </p:cNvCxnSpPr>
            <p:nvPr/>
          </p:nvCxnSpPr>
          <p:spPr>
            <a:xfrm>
              <a:off x="1573902" y="3001405"/>
              <a:ext cx="3703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>
              <a:endCxn id="586" idx="2"/>
            </p:cNvCxnSpPr>
            <p:nvPr/>
          </p:nvCxnSpPr>
          <p:spPr>
            <a:xfrm flipV="1">
              <a:off x="1573902" y="3216746"/>
              <a:ext cx="370339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Arc 584"/>
            <p:cNvSpPr/>
            <p:nvPr/>
          </p:nvSpPr>
          <p:spPr>
            <a:xfrm>
              <a:off x="1835937" y="3001405"/>
              <a:ext cx="216609" cy="215343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6" name="Arc 585"/>
            <p:cNvSpPr/>
            <p:nvPr/>
          </p:nvSpPr>
          <p:spPr>
            <a:xfrm rot="5400000">
              <a:off x="1836570" y="3000770"/>
              <a:ext cx="215343" cy="2166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87" name="Straight Connector 586"/>
            <p:cNvCxnSpPr/>
            <p:nvPr/>
          </p:nvCxnSpPr>
          <p:spPr>
            <a:xfrm flipV="1">
              <a:off x="1790511" y="2786058"/>
              <a:ext cx="0" cy="215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flipH="1" flipV="1">
              <a:off x="1357290" y="2786058"/>
              <a:ext cx="0" cy="215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>
              <a:off x="1357290" y="2786058"/>
              <a:ext cx="4332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1" name="Group 670"/>
          <p:cNvGrpSpPr>
            <a:grpSpLocks noChangeAspect="1"/>
          </p:cNvGrpSpPr>
          <p:nvPr/>
        </p:nvGrpSpPr>
        <p:grpSpPr>
          <a:xfrm>
            <a:off x="2775662" y="1074548"/>
            <a:ext cx="738000" cy="997890"/>
            <a:chOff x="1818540" y="3345093"/>
            <a:chExt cx="1526062" cy="2063472"/>
          </a:xfrm>
        </p:grpSpPr>
        <p:cxnSp>
          <p:nvCxnSpPr>
            <p:cNvPr id="601" name="Straight Connector 600"/>
            <p:cNvCxnSpPr/>
            <p:nvPr/>
          </p:nvCxnSpPr>
          <p:spPr>
            <a:xfrm>
              <a:off x="1826738" y="5408240"/>
              <a:ext cx="15029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/>
            <p:cNvCxnSpPr/>
            <p:nvPr/>
          </p:nvCxnSpPr>
          <p:spPr>
            <a:xfrm flipV="1">
              <a:off x="1826738" y="3750024"/>
              <a:ext cx="0" cy="1654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/>
            <p:cNvCxnSpPr/>
            <p:nvPr/>
          </p:nvCxnSpPr>
          <p:spPr>
            <a:xfrm flipV="1">
              <a:off x="3340987" y="3726147"/>
              <a:ext cx="0" cy="16820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/>
            <p:cNvCxnSpPr/>
            <p:nvPr/>
          </p:nvCxnSpPr>
          <p:spPr>
            <a:xfrm flipV="1">
              <a:off x="2031685" y="3905301"/>
              <a:ext cx="0" cy="15029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/>
            <p:nvPr/>
          </p:nvCxnSpPr>
          <p:spPr>
            <a:xfrm flipV="1">
              <a:off x="3124731" y="3905301"/>
              <a:ext cx="0" cy="150293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/>
            <p:nvPr/>
          </p:nvCxnSpPr>
          <p:spPr>
            <a:xfrm flipV="1">
              <a:off x="1895054" y="3639072"/>
              <a:ext cx="0" cy="17691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/>
            <p:nvPr/>
          </p:nvCxnSpPr>
          <p:spPr>
            <a:xfrm flipV="1">
              <a:off x="3261362" y="3639072"/>
              <a:ext cx="0" cy="17691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/>
            <p:nvPr/>
          </p:nvCxnSpPr>
          <p:spPr>
            <a:xfrm flipV="1">
              <a:off x="1826763" y="3688330"/>
              <a:ext cx="68315" cy="685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/>
            <p:nvPr/>
          </p:nvCxnSpPr>
          <p:spPr>
            <a:xfrm flipH="1" flipV="1">
              <a:off x="3276287" y="3685305"/>
              <a:ext cx="68315" cy="685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>
              <a:off x="2304916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/>
            <p:nvPr/>
          </p:nvCxnSpPr>
          <p:spPr>
            <a:xfrm>
              <a:off x="2851439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/>
            <p:nvPr/>
          </p:nvCxnSpPr>
          <p:spPr>
            <a:xfrm>
              <a:off x="2378336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/>
            <p:nvPr/>
          </p:nvCxnSpPr>
          <p:spPr>
            <a:xfrm>
              <a:off x="2782118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4" name="Arc 613"/>
            <p:cNvSpPr/>
            <p:nvPr/>
          </p:nvSpPr>
          <p:spPr>
            <a:xfrm>
              <a:off x="2991940" y="3827588"/>
              <a:ext cx="132891" cy="1641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5" name="Arc 614"/>
            <p:cNvSpPr/>
            <p:nvPr/>
          </p:nvSpPr>
          <p:spPr>
            <a:xfrm flipH="1">
              <a:off x="2034598" y="3835176"/>
              <a:ext cx="132891" cy="1641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16" name="Straight Connector 615"/>
            <p:cNvCxnSpPr/>
            <p:nvPr/>
          </p:nvCxnSpPr>
          <p:spPr>
            <a:xfrm>
              <a:off x="2093814" y="3835176"/>
              <a:ext cx="27729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>
              <a:off x="2777298" y="3828113"/>
              <a:ext cx="27729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1891439" y="3358778"/>
              <a:ext cx="14460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/>
            <p:cNvCxnSpPr/>
            <p:nvPr/>
          </p:nvCxnSpPr>
          <p:spPr>
            <a:xfrm flipH="1">
              <a:off x="2570687" y="3691360"/>
              <a:ext cx="7025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/>
            <p:cNvCxnSpPr/>
            <p:nvPr/>
          </p:nvCxnSpPr>
          <p:spPr>
            <a:xfrm>
              <a:off x="3270911" y="3358778"/>
              <a:ext cx="0" cy="3265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/>
            <p:cNvCxnSpPr/>
            <p:nvPr/>
          </p:nvCxnSpPr>
          <p:spPr>
            <a:xfrm>
              <a:off x="3121037" y="3359700"/>
              <a:ext cx="0" cy="3391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>
              <a:off x="1891439" y="3358778"/>
              <a:ext cx="0" cy="3265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 rot="7740000">
              <a:off x="1795968" y="4394016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rot="7740000">
              <a:off x="1779435" y="4644953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rot="7740000">
              <a:off x="1802238" y="4994789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2" name="Group 641"/>
            <p:cNvGrpSpPr/>
            <p:nvPr/>
          </p:nvGrpSpPr>
          <p:grpSpPr>
            <a:xfrm>
              <a:off x="1818540" y="3345093"/>
              <a:ext cx="566065" cy="2063472"/>
              <a:chOff x="1818540" y="3345093"/>
              <a:chExt cx="566065" cy="2063472"/>
            </a:xfrm>
          </p:grpSpPr>
          <p:cxnSp>
            <p:nvCxnSpPr>
              <p:cNvPr id="643" name="Straight Connector 642"/>
              <p:cNvCxnSpPr/>
              <p:nvPr/>
            </p:nvCxnSpPr>
            <p:spPr>
              <a:xfrm rot="7740000">
                <a:off x="1784377" y="4029687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7740000">
                <a:off x="1792640" y="410043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7740000">
                <a:off x="1779433" y="4189097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7740000">
                <a:off x="1787696" y="425984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7740000">
                <a:off x="1787705" y="4323265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7740000">
                <a:off x="1776116" y="4414792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7740000">
                <a:off x="1784380" y="4485543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7740000">
                <a:off x="1787585" y="455305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7740000">
                <a:off x="1790647" y="4630460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7740000">
                <a:off x="1798910" y="470121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/>
              <p:cNvCxnSpPr/>
              <p:nvPr/>
            </p:nvCxnSpPr>
            <p:spPr>
              <a:xfrm rot="7740000">
                <a:off x="1785703" y="4789870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/>
              <p:cNvCxnSpPr/>
              <p:nvPr/>
            </p:nvCxnSpPr>
            <p:spPr>
              <a:xfrm rot="7740000">
                <a:off x="1793966" y="486062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/>
              <p:cNvCxnSpPr/>
              <p:nvPr/>
            </p:nvCxnSpPr>
            <p:spPr>
              <a:xfrm rot="7740000">
                <a:off x="1793975" y="492403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/>
              <p:cNvCxnSpPr/>
              <p:nvPr/>
            </p:nvCxnSpPr>
            <p:spPr>
              <a:xfrm rot="7740000">
                <a:off x="1782386" y="5015565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/>
              <p:cNvCxnSpPr/>
              <p:nvPr/>
            </p:nvCxnSpPr>
            <p:spPr>
              <a:xfrm rot="7740000">
                <a:off x="1790650" y="5086316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/>
              <p:cNvCxnSpPr/>
              <p:nvPr/>
            </p:nvCxnSpPr>
            <p:spPr>
              <a:xfrm rot="7740000">
                <a:off x="1793855" y="5153824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/>
              <p:cNvCxnSpPr/>
              <p:nvPr/>
            </p:nvCxnSpPr>
            <p:spPr>
              <a:xfrm rot="7740000">
                <a:off x="1790729" y="5240702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/>
              <p:cNvCxnSpPr/>
              <p:nvPr/>
            </p:nvCxnSpPr>
            <p:spPr>
              <a:xfrm flipH="1">
                <a:off x="1888625" y="5204228"/>
                <a:ext cx="148180" cy="1829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/>
              <p:cNvCxnSpPr/>
              <p:nvPr/>
            </p:nvCxnSpPr>
            <p:spPr>
              <a:xfrm flipH="1">
                <a:off x="1937607" y="5296130"/>
                <a:ext cx="91048" cy="1124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/>
              <p:cNvCxnSpPr/>
              <p:nvPr/>
            </p:nvCxnSpPr>
            <p:spPr>
              <a:xfrm flipH="1">
                <a:off x="1884306" y="3361136"/>
                <a:ext cx="175034" cy="2161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/>
              <p:cNvCxnSpPr/>
              <p:nvPr/>
            </p:nvCxnSpPr>
            <p:spPr>
              <a:xfrm flipH="1">
                <a:off x="1874225" y="3355170"/>
                <a:ext cx="258302" cy="3189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 flipH="1">
                <a:off x="1818540" y="3363822"/>
                <a:ext cx="387520" cy="4785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/>
              <p:cNvCxnSpPr/>
              <p:nvPr/>
            </p:nvCxnSpPr>
            <p:spPr>
              <a:xfrm flipH="1">
                <a:off x="1826681" y="3345093"/>
                <a:ext cx="470275" cy="5807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 flipH="1">
                <a:off x="1824504" y="3352771"/>
                <a:ext cx="550795" cy="6801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 flipH="1">
                <a:off x="2069290" y="3450461"/>
                <a:ext cx="315315" cy="3893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 flipH="1">
                <a:off x="2152398" y="3577286"/>
                <a:ext cx="214040" cy="26432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/>
              <p:cNvCxnSpPr/>
              <p:nvPr/>
            </p:nvCxnSpPr>
            <p:spPr>
              <a:xfrm flipH="1">
                <a:off x="2240386" y="3689000"/>
                <a:ext cx="122332" cy="1510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H="1">
                <a:off x="1894606" y="3363347"/>
                <a:ext cx="77217" cy="961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4" name="Group 693"/>
          <p:cNvGrpSpPr>
            <a:grpSpLocks noChangeAspect="1"/>
          </p:cNvGrpSpPr>
          <p:nvPr/>
        </p:nvGrpSpPr>
        <p:grpSpPr>
          <a:xfrm>
            <a:off x="3022230" y="856405"/>
            <a:ext cx="252000" cy="536232"/>
            <a:chOff x="3009822" y="2549447"/>
            <a:chExt cx="575996" cy="1225664"/>
          </a:xfrm>
        </p:grpSpPr>
        <p:cxnSp>
          <p:nvCxnSpPr>
            <p:cNvPr id="672" name="Straight Connector 671"/>
            <p:cNvCxnSpPr/>
            <p:nvPr/>
          </p:nvCxnSpPr>
          <p:spPr>
            <a:xfrm>
              <a:off x="3297818" y="3773447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Straight Connector 672"/>
            <p:cNvCxnSpPr/>
            <p:nvPr/>
          </p:nvCxnSpPr>
          <p:spPr>
            <a:xfrm flipV="1">
              <a:off x="3585818" y="2695111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>
            <a:xfrm>
              <a:off x="3297818" y="2704545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 flipH="1">
              <a:off x="3009822" y="3773447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/>
            <p:cNvCxnSpPr/>
            <p:nvPr/>
          </p:nvCxnSpPr>
          <p:spPr>
            <a:xfrm flipH="1" flipV="1">
              <a:off x="3009822" y="2695111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/>
            <p:cNvCxnSpPr/>
            <p:nvPr/>
          </p:nvCxnSpPr>
          <p:spPr>
            <a:xfrm flipH="1">
              <a:off x="3009822" y="2701705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traight Connector 677"/>
            <p:cNvCxnSpPr/>
            <p:nvPr/>
          </p:nvCxnSpPr>
          <p:spPr>
            <a:xfrm flipV="1">
              <a:off x="3502408" y="2549447"/>
              <a:ext cx="0" cy="12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/>
            <p:cNvCxnSpPr/>
            <p:nvPr/>
          </p:nvCxnSpPr>
          <p:spPr>
            <a:xfrm flipH="1" flipV="1">
              <a:off x="3097642" y="2549447"/>
              <a:ext cx="0" cy="12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>
              <a:off x="3363902" y="2558143"/>
              <a:ext cx="1346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Connector 680"/>
            <p:cNvCxnSpPr/>
            <p:nvPr/>
          </p:nvCxnSpPr>
          <p:spPr>
            <a:xfrm flipH="1">
              <a:off x="3101474" y="2558143"/>
              <a:ext cx="1216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/>
            <p:cNvCxnSpPr/>
            <p:nvPr/>
          </p:nvCxnSpPr>
          <p:spPr>
            <a:xfrm>
              <a:off x="3207886" y="2554277"/>
              <a:ext cx="95762" cy="957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Straight Connector 682"/>
            <p:cNvCxnSpPr/>
            <p:nvPr/>
          </p:nvCxnSpPr>
          <p:spPr>
            <a:xfrm flipV="1">
              <a:off x="3283380" y="2554277"/>
              <a:ext cx="95762" cy="957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3" name="Group 712"/>
          <p:cNvGrpSpPr>
            <a:grpSpLocks noChangeAspect="1"/>
          </p:cNvGrpSpPr>
          <p:nvPr/>
        </p:nvGrpSpPr>
        <p:grpSpPr>
          <a:xfrm>
            <a:off x="2905316" y="801838"/>
            <a:ext cx="486000" cy="277932"/>
            <a:chOff x="1945076" y="3008635"/>
            <a:chExt cx="1659638" cy="949120"/>
          </a:xfrm>
        </p:grpSpPr>
        <p:sp>
          <p:nvSpPr>
            <p:cNvPr id="698" name="Line 6"/>
            <p:cNvSpPr>
              <a:spLocks noChangeShapeType="1"/>
            </p:cNvSpPr>
            <p:nvPr/>
          </p:nvSpPr>
          <p:spPr bwMode="auto">
            <a:xfrm flipV="1">
              <a:off x="3604712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9" name="Line 7"/>
            <p:cNvSpPr>
              <a:spLocks noChangeShapeType="1"/>
            </p:cNvSpPr>
            <p:nvPr/>
          </p:nvSpPr>
          <p:spPr bwMode="auto">
            <a:xfrm flipV="1">
              <a:off x="1951977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0" name="Freeform 8"/>
            <p:cNvSpPr>
              <a:spLocks/>
            </p:cNvSpPr>
            <p:nvPr/>
          </p:nvSpPr>
          <p:spPr bwMode="auto">
            <a:xfrm>
              <a:off x="2363770" y="3008635"/>
              <a:ext cx="826369" cy="66777"/>
            </a:xfrm>
            <a:custGeom>
              <a:avLst/>
              <a:gdLst>
                <a:gd name="T0" fmla="*/ 297 w 297"/>
                <a:gd name="T1" fmla="*/ 24 h 24"/>
                <a:gd name="T2" fmla="*/ 269 w 297"/>
                <a:gd name="T3" fmla="*/ 15 h 24"/>
                <a:gd name="T4" fmla="*/ 239 w 297"/>
                <a:gd name="T5" fmla="*/ 8 h 24"/>
                <a:gd name="T6" fmla="*/ 209 w 297"/>
                <a:gd name="T7" fmla="*/ 4 h 24"/>
                <a:gd name="T8" fmla="*/ 179 w 297"/>
                <a:gd name="T9" fmla="*/ 1 h 24"/>
                <a:gd name="T10" fmla="*/ 149 w 297"/>
                <a:gd name="T11" fmla="*/ 0 h 24"/>
                <a:gd name="T12" fmla="*/ 119 w 297"/>
                <a:gd name="T13" fmla="*/ 1 h 24"/>
                <a:gd name="T14" fmla="*/ 89 w 297"/>
                <a:gd name="T15" fmla="*/ 4 h 24"/>
                <a:gd name="T16" fmla="*/ 59 w 297"/>
                <a:gd name="T17" fmla="*/ 8 h 24"/>
                <a:gd name="T18" fmla="*/ 29 w 297"/>
                <a:gd name="T19" fmla="*/ 15 h 24"/>
                <a:gd name="T20" fmla="*/ 0 w 297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7" h="24">
                  <a:moveTo>
                    <a:pt x="297" y="24"/>
                  </a:moveTo>
                  <a:lnTo>
                    <a:pt x="269" y="15"/>
                  </a:lnTo>
                  <a:lnTo>
                    <a:pt x="239" y="8"/>
                  </a:lnTo>
                  <a:lnTo>
                    <a:pt x="209" y="4"/>
                  </a:lnTo>
                  <a:lnTo>
                    <a:pt x="179" y="1"/>
                  </a:lnTo>
                  <a:lnTo>
                    <a:pt x="149" y="0"/>
                  </a:lnTo>
                  <a:lnTo>
                    <a:pt x="119" y="1"/>
                  </a:lnTo>
                  <a:lnTo>
                    <a:pt x="89" y="4"/>
                  </a:lnTo>
                  <a:lnTo>
                    <a:pt x="59" y="8"/>
                  </a:lnTo>
                  <a:lnTo>
                    <a:pt x="29" y="15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1" name="Line 9"/>
            <p:cNvSpPr>
              <a:spLocks noChangeShapeType="1"/>
            </p:cNvSpPr>
            <p:nvPr/>
          </p:nvSpPr>
          <p:spPr bwMode="auto">
            <a:xfrm>
              <a:off x="3190138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2" name="Line 10"/>
            <p:cNvSpPr>
              <a:spLocks noChangeShapeType="1"/>
            </p:cNvSpPr>
            <p:nvPr/>
          </p:nvSpPr>
          <p:spPr bwMode="auto">
            <a:xfrm>
              <a:off x="2363770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3" name="Freeform 11"/>
            <p:cNvSpPr>
              <a:spLocks/>
            </p:cNvSpPr>
            <p:nvPr/>
          </p:nvSpPr>
          <p:spPr bwMode="auto">
            <a:xfrm>
              <a:off x="3190138" y="3008635"/>
              <a:ext cx="414576" cy="66777"/>
            </a:xfrm>
            <a:custGeom>
              <a:avLst/>
              <a:gdLst>
                <a:gd name="T0" fmla="*/ 149 w 149"/>
                <a:gd name="T1" fmla="*/ 24 h 24"/>
                <a:gd name="T2" fmla="*/ 143 w 149"/>
                <a:gd name="T3" fmla="*/ 20 h 24"/>
                <a:gd name="T4" fmla="*/ 136 w 149"/>
                <a:gd name="T5" fmla="*/ 16 h 24"/>
                <a:gd name="T6" fmla="*/ 129 w 149"/>
                <a:gd name="T7" fmla="*/ 12 h 24"/>
                <a:gd name="T8" fmla="*/ 123 w 149"/>
                <a:gd name="T9" fmla="*/ 9 h 24"/>
                <a:gd name="T10" fmla="*/ 115 w 149"/>
                <a:gd name="T11" fmla="*/ 7 h 24"/>
                <a:gd name="T12" fmla="*/ 108 w 149"/>
                <a:gd name="T13" fmla="*/ 4 h 24"/>
                <a:gd name="T14" fmla="*/ 101 w 149"/>
                <a:gd name="T15" fmla="*/ 2 h 24"/>
                <a:gd name="T16" fmla="*/ 94 w 149"/>
                <a:gd name="T17" fmla="*/ 1 h 24"/>
                <a:gd name="T18" fmla="*/ 86 w 149"/>
                <a:gd name="T19" fmla="*/ 0 h 24"/>
                <a:gd name="T20" fmla="*/ 78 w 149"/>
                <a:gd name="T21" fmla="*/ 0 h 24"/>
                <a:gd name="T22" fmla="*/ 71 w 149"/>
                <a:gd name="T23" fmla="*/ 0 h 24"/>
                <a:gd name="T24" fmla="*/ 63 w 149"/>
                <a:gd name="T25" fmla="*/ 0 h 24"/>
                <a:gd name="T26" fmla="*/ 56 w 149"/>
                <a:gd name="T27" fmla="*/ 1 h 24"/>
                <a:gd name="T28" fmla="*/ 48 w 149"/>
                <a:gd name="T29" fmla="*/ 2 h 24"/>
                <a:gd name="T30" fmla="*/ 41 w 149"/>
                <a:gd name="T31" fmla="*/ 4 h 24"/>
                <a:gd name="T32" fmla="*/ 34 w 149"/>
                <a:gd name="T33" fmla="*/ 7 h 24"/>
                <a:gd name="T34" fmla="*/ 27 w 149"/>
                <a:gd name="T35" fmla="*/ 9 h 24"/>
                <a:gd name="T36" fmla="*/ 20 w 149"/>
                <a:gd name="T37" fmla="*/ 12 h 24"/>
                <a:gd name="T38" fmla="*/ 13 w 149"/>
                <a:gd name="T39" fmla="*/ 16 h 24"/>
                <a:gd name="T40" fmla="*/ 7 w 149"/>
                <a:gd name="T41" fmla="*/ 20 h 24"/>
                <a:gd name="T42" fmla="*/ 0 w 149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9" h="24">
                  <a:moveTo>
                    <a:pt x="149" y="24"/>
                  </a:moveTo>
                  <a:lnTo>
                    <a:pt x="143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3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1" y="2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4" y="7"/>
                  </a:lnTo>
                  <a:lnTo>
                    <a:pt x="27" y="9"/>
                  </a:lnTo>
                  <a:lnTo>
                    <a:pt x="20" y="12"/>
                  </a:lnTo>
                  <a:lnTo>
                    <a:pt x="13" y="16"/>
                  </a:lnTo>
                  <a:lnTo>
                    <a:pt x="7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4" name="Freeform 12"/>
            <p:cNvSpPr>
              <a:spLocks/>
            </p:cNvSpPr>
            <p:nvPr/>
          </p:nvSpPr>
          <p:spPr bwMode="auto">
            <a:xfrm>
              <a:off x="1951977" y="3008635"/>
              <a:ext cx="411793" cy="66777"/>
            </a:xfrm>
            <a:custGeom>
              <a:avLst/>
              <a:gdLst>
                <a:gd name="T0" fmla="*/ 148 w 148"/>
                <a:gd name="T1" fmla="*/ 24 h 24"/>
                <a:gd name="T2" fmla="*/ 142 w 148"/>
                <a:gd name="T3" fmla="*/ 20 h 24"/>
                <a:gd name="T4" fmla="*/ 136 w 148"/>
                <a:gd name="T5" fmla="*/ 16 h 24"/>
                <a:gd name="T6" fmla="*/ 129 w 148"/>
                <a:gd name="T7" fmla="*/ 12 h 24"/>
                <a:gd name="T8" fmla="*/ 122 w 148"/>
                <a:gd name="T9" fmla="*/ 9 h 24"/>
                <a:gd name="T10" fmla="*/ 115 w 148"/>
                <a:gd name="T11" fmla="*/ 7 h 24"/>
                <a:gd name="T12" fmla="*/ 108 w 148"/>
                <a:gd name="T13" fmla="*/ 4 h 24"/>
                <a:gd name="T14" fmla="*/ 100 w 148"/>
                <a:gd name="T15" fmla="*/ 2 h 24"/>
                <a:gd name="T16" fmla="*/ 93 w 148"/>
                <a:gd name="T17" fmla="*/ 1 h 24"/>
                <a:gd name="T18" fmla="*/ 86 w 148"/>
                <a:gd name="T19" fmla="*/ 0 h 24"/>
                <a:gd name="T20" fmla="*/ 78 w 148"/>
                <a:gd name="T21" fmla="*/ 0 h 24"/>
                <a:gd name="T22" fmla="*/ 70 w 148"/>
                <a:gd name="T23" fmla="*/ 0 h 24"/>
                <a:gd name="T24" fmla="*/ 63 w 148"/>
                <a:gd name="T25" fmla="*/ 0 h 24"/>
                <a:gd name="T26" fmla="*/ 55 w 148"/>
                <a:gd name="T27" fmla="*/ 1 h 24"/>
                <a:gd name="T28" fmla="*/ 48 w 148"/>
                <a:gd name="T29" fmla="*/ 2 h 24"/>
                <a:gd name="T30" fmla="*/ 41 w 148"/>
                <a:gd name="T31" fmla="*/ 4 h 24"/>
                <a:gd name="T32" fmla="*/ 33 w 148"/>
                <a:gd name="T33" fmla="*/ 7 h 24"/>
                <a:gd name="T34" fmla="*/ 26 w 148"/>
                <a:gd name="T35" fmla="*/ 9 h 24"/>
                <a:gd name="T36" fmla="*/ 19 w 148"/>
                <a:gd name="T37" fmla="*/ 12 h 24"/>
                <a:gd name="T38" fmla="*/ 13 w 148"/>
                <a:gd name="T39" fmla="*/ 16 h 24"/>
                <a:gd name="T40" fmla="*/ 6 w 148"/>
                <a:gd name="T41" fmla="*/ 20 h 24"/>
                <a:gd name="T42" fmla="*/ 0 w 148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24">
                  <a:moveTo>
                    <a:pt x="148" y="24"/>
                  </a:moveTo>
                  <a:lnTo>
                    <a:pt x="142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2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0" y="2"/>
                  </a:lnTo>
                  <a:lnTo>
                    <a:pt x="93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3" y="7"/>
                  </a:lnTo>
                  <a:lnTo>
                    <a:pt x="26" y="9"/>
                  </a:lnTo>
                  <a:lnTo>
                    <a:pt x="19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5" name="Line 13"/>
            <p:cNvSpPr>
              <a:spLocks noChangeShapeType="1"/>
            </p:cNvSpPr>
            <p:nvPr/>
          </p:nvSpPr>
          <p:spPr bwMode="auto">
            <a:xfrm>
              <a:off x="2157873" y="3008635"/>
              <a:ext cx="12409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6" name="Line 14"/>
            <p:cNvSpPr>
              <a:spLocks noChangeShapeType="1"/>
            </p:cNvSpPr>
            <p:nvPr/>
          </p:nvSpPr>
          <p:spPr bwMode="auto">
            <a:xfrm flipV="1">
              <a:off x="2455136" y="3008635"/>
              <a:ext cx="0" cy="893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7" name="Line 17"/>
            <p:cNvSpPr>
              <a:spLocks noChangeShapeType="1"/>
            </p:cNvSpPr>
            <p:nvPr/>
          </p:nvSpPr>
          <p:spPr bwMode="auto">
            <a:xfrm flipV="1">
              <a:off x="3082305" y="3008635"/>
              <a:ext cx="0" cy="893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9" name="Freeform 8"/>
            <p:cNvSpPr>
              <a:spLocks/>
            </p:cNvSpPr>
            <p:nvPr/>
          </p:nvSpPr>
          <p:spPr bwMode="auto">
            <a:xfrm flipV="1">
              <a:off x="2356869" y="3890978"/>
              <a:ext cx="826369" cy="66777"/>
            </a:xfrm>
            <a:custGeom>
              <a:avLst/>
              <a:gdLst>
                <a:gd name="T0" fmla="*/ 297 w 297"/>
                <a:gd name="T1" fmla="*/ 24 h 24"/>
                <a:gd name="T2" fmla="*/ 269 w 297"/>
                <a:gd name="T3" fmla="*/ 15 h 24"/>
                <a:gd name="T4" fmla="*/ 239 w 297"/>
                <a:gd name="T5" fmla="*/ 8 h 24"/>
                <a:gd name="T6" fmla="*/ 209 w 297"/>
                <a:gd name="T7" fmla="*/ 4 h 24"/>
                <a:gd name="T8" fmla="*/ 179 w 297"/>
                <a:gd name="T9" fmla="*/ 1 h 24"/>
                <a:gd name="T10" fmla="*/ 149 w 297"/>
                <a:gd name="T11" fmla="*/ 0 h 24"/>
                <a:gd name="T12" fmla="*/ 119 w 297"/>
                <a:gd name="T13" fmla="*/ 1 h 24"/>
                <a:gd name="T14" fmla="*/ 89 w 297"/>
                <a:gd name="T15" fmla="*/ 4 h 24"/>
                <a:gd name="T16" fmla="*/ 59 w 297"/>
                <a:gd name="T17" fmla="*/ 8 h 24"/>
                <a:gd name="T18" fmla="*/ 29 w 297"/>
                <a:gd name="T19" fmla="*/ 15 h 24"/>
                <a:gd name="T20" fmla="*/ 0 w 297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7" h="24">
                  <a:moveTo>
                    <a:pt x="297" y="24"/>
                  </a:moveTo>
                  <a:lnTo>
                    <a:pt x="269" y="15"/>
                  </a:lnTo>
                  <a:lnTo>
                    <a:pt x="239" y="8"/>
                  </a:lnTo>
                  <a:lnTo>
                    <a:pt x="209" y="4"/>
                  </a:lnTo>
                  <a:lnTo>
                    <a:pt x="179" y="1"/>
                  </a:lnTo>
                  <a:lnTo>
                    <a:pt x="149" y="0"/>
                  </a:lnTo>
                  <a:lnTo>
                    <a:pt x="119" y="1"/>
                  </a:lnTo>
                  <a:lnTo>
                    <a:pt x="89" y="4"/>
                  </a:lnTo>
                  <a:lnTo>
                    <a:pt x="59" y="8"/>
                  </a:lnTo>
                  <a:lnTo>
                    <a:pt x="29" y="15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0" name="Freeform 11"/>
            <p:cNvSpPr>
              <a:spLocks/>
            </p:cNvSpPr>
            <p:nvPr/>
          </p:nvSpPr>
          <p:spPr bwMode="auto">
            <a:xfrm flipV="1">
              <a:off x="3183237" y="3890978"/>
              <a:ext cx="414576" cy="66777"/>
            </a:xfrm>
            <a:custGeom>
              <a:avLst/>
              <a:gdLst>
                <a:gd name="T0" fmla="*/ 149 w 149"/>
                <a:gd name="T1" fmla="*/ 24 h 24"/>
                <a:gd name="T2" fmla="*/ 143 w 149"/>
                <a:gd name="T3" fmla="*/ 20 h 24"/>
                <a:gd name="T4" fmla="*/ 136 w 149"/>
                <a:gd name="T5" fmla="*/ 16 h 24"/>
                <a:gd name="T6" fmla="*/ 129 w 149"/>
                <a:gd name="T7" fmla="*/ 12 h 24"/>
                <a:gd name="T8" fmla="*/ 123 w 149"/>
                <a:gd name="T9" fmla="*/ 9 h 24"/>
                <a:gd name="T10" fmla="*/ 115 w 149"/>
                <a:gd name="T11" fmla="*/ 7 h 24"/>
                <a:gd name="T12" fmla="*/ 108 w 149"/>
                <a:gd name="T13" fmla="*/ 4 h 24"/>
                <a:gd name="T14" fmla="*/ 101 w 149"/>
                <a:gd name="T15" fmla="*/ 2 h 24"/>
                <a:gd name="T16" fmla="*/ 94 w 149"/>
                <a:gd name="T17" fmla="*/ 1 h 24"/>
                <a:gd name="T18" fmla="*/ 86 w 149"/>
                <a:gd name="T19" fmla="*/ 0 h 24"/>
                <a:gd name="T20" fmla="*/ 78 w 149"/>
                <a:gd name="T21" fmla="*/ 0 h 24"/>
                <a:gd name="T22" fmla="*/ 71 w 149"/>
                <a:gd name="T23" fmla="*/ 0 h 24"/>
                <a:gd name="T24" fmla="*/ 63 w 149"/>
                <a:gd name="T25" fmla="*/ 0 h 24"/>
                <a:gd name="T26" fmla="*/ 56 w 149"/>
                <a:gd name="T27" fmla="*/ 1 h 24"/>
                <a:gd name="T28" fmla="*/ 48 w 149"/>
                <a:gd name="T29" fmla="*/ 2 h 24"/>
                <a:gd name="T30" fmla="*/ 41 w 149"/>
                <a:gd name="T31" fmla="*/ 4 h 24"/>
                <a:gd name="T32" fmla="*/ 34 w 149"/>
                <a:gd name="T33" fmla="*/ 7 h 24"/>
                <a:gd name="T34" fmla="*/ 27 w 149"/>
                <a:gd name="T35" fmla="*/ 9 h 24"/>
                <a:gd name="T36" fmla="*/ 20 w 149"/>
                <a:gd name="T37" fmla="*/ 12 h 24"/>
                <a:gd name="T38" fmla="*/ 13 w 149"/>
                <a:gd name="T39" fmla="*/ 16 h 24"/>
                <a:gd name="T40" fmla="*/ 7 w 149"/>
                <a:gd name="T41" fmla="*/ 20 h 24"/>
                <a:gd name="T42" fmla="*/ 0 w 149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9" h="24">
                  <a:moveTo>
                    <a:pt x="149" y="24"/>
                  </a:moveTo>
                  <a:lnTo>
                    <a:pt x="143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3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1" y="2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4" y="7"/>
                  </a:lnTo>
                  <a:lnTo>
                    <a:pt x="27" y="9"/>
                  </a:lnTo>
                  <a:lnTo>
                    <a:pt x="20" y="12"/>
                  </a:lnTo>
                  <a:lnTo>
                    <a:pt x="13" y="16"/>
                  </a:lnTo>
                  <a:lnTo>
                    <a:pt x="7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1" name="Freeform 12"/>
            <p:cNvSpPr>
              <a:spLocks/>
            </p:cNvSpPr>
            <p:nvPr/>
          </p:nvSpPr>
          <p:spPr bwMode="auto">
            <a:xfrm flipV="1">
              <a:off x="1945076" y="3890978"/>
              <a:ext cx="411793" cy="66777"/>
            </a:xfrm>
            <a:custGeom>
              <a:avLst/>
              <a:gdLst>
                <a:gd name="T0" fmla="*/ 148 w 148"/>
                <a:gd name="T1" fmla="*/ 24 h 24"/>
                <a:gd name="T2" fmla="*/ 142 w 148"/>
                <a:gd name="T3" fmla="*/ 20 h 24"/>
                <a:gd name="T4" fmla="*/ 136 w 148"/>
                <a:gd name="T5" fmla="*/ 16 h 24"/>
                <a:gd name="T6" fmla="*/ 129 w 148"/>
                <a:gd name="T7" fmla="*/ 12 h 24"/>
                <a:gd name="T8" fmla="*/ 122 w 148"/>
                <a:gd name="T9" fmla="*/ 9 h 24"/>
                <a:gd name="T10" fmla="*/ 115 w 148"/>
                <a:gd name="T11" fmla="*/ 7 h 24"/>
                <a:gd name="T12" fmla="*/ 108 w 148"/>
                <a:gd name="T13" fmla="*/ 4 h 24"/>
                <a:gd name="T14" fmla="*/ 100 w 148"/>
                <a:gd name="T15" fmla="*/ 2 h 24"/>
                <a:gd name="T16" fmla="*/ 93 w 148"/>
                <a:gd name="T17" fmla="*/ 1 h 24"/>
                <a:gd name="T18" fmla="*/ 86 w 148"/>
                <a:gd name="T19" fmla="*/ 0 h 24"/>
                <a:gd name="T20" fmla="*/ 78 w 148"/>
                <a:gd name="T21" fmla="*/ 0 h 24"/>
                <a:gd name="T22" fmla="*/ 70 w 148"/>
                <a:gd name="T23" fmla="*/ 0 h 24"/>
                <a:gd name="T24" fmla="*/ 63 w 148"/>
                <a:gd name="T25" fmla="*/ 0 h 24"/>
                <a:gd name="T26" fmla="*/ 55 w 148"/>
                <a:gd name="T27" fmla="*/ 1 h 24"/>
                <a:gd name="T28" fmla="*/ 48 w 148"/>
                <a:gd name="T29" fmla="*/ 2 h 24"/>
                <a:gd name="T30" fmla="*/ 41 w 148"/>
                <a:gd name="T31" fmla="*/ 4 h 24"/>
                <a:gd name="T32" fmla="*/ 33 w 148"/>
                <a:gd name="T33" fmla="*/ 7 h 24"/>
                <a:gd name="T34" fmla="*/ 26 w 148"/>
                <a:gd name="T35" fmla="*/ 9 h 24"/>
                <a:gd name="T36" fmla="*/ 19 w 148"/>
                <a:gd name="T37" fmla="*/ 12 h 24"/>
                <a:gd name="T38" fmla="*/ 13 w 148"/>
                <a:gd name="T39" fmla="*/ 16 h 24"/>
                <a:gd name="T40" fmla="*/ 6 w 148"/>
                <a:gd name="T41" fmla="*/ 20 h 24"/>
                <a:gd name="T42" fmla="*/ 0 w 148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24">
                  <a:moveTo>
                    <a:pt x="148" y="24"/>
                  </a:moveTo>
                  <a:lnTo>
                    <a:pt x="142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2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0" y="2"/>
                  </a:lnTo>
                  <a:lnTo>
                    <a:pt x="93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3" y="7"/>
                  </a:lnTo>
                  <a:lnTo>
                    <a:pt x="26" y="9"/>
                  </a:lnTo>
                  <a:lnTo>
                    <a:pt x="19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2" name="Line 13"/>
            <p:cNvSpPr>
              <a:spLocks noChangeShapeType="1"/>
            </p:cNvSpPr>
            <p:nvPr/>
          </p:nvSpPr>
          <p:spPr bwMode="auto">
            <a:xfrm flipV="1">
              <a:off x="2149581" y="3957755"/>
              <a:ext cx="12409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3603114" y="3421092"/>
            <a:ext cx="1857388" cy="887400"/>
            <a:chOff x="4929190" y="1612906"/>
            <a:chExt cx="1857388" cy="887400"/>
          </a:xfrm>
        </p:grpSpPr>
        <p:grpSp>
          <p:nvGrpSpPr>
            <p:cNvPr id="724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19" name="Straight Arrow Connector 718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5" name="Oval 724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" name="Group 726"/>
          <p:cNvGrpSpPr/>
          <p:nvPr/>
        </p:nvGrpSpPr>
        <p:grpSpPr>
          <a:xfrm>
            <a:off x="3286116" y="4849852"/>
            <a:ext cx="1857388" cy="887400"/>
            <a:chOff x="4929190" y="1612906"/>
            <a:chExt cx="1857388" cy="887400"/>
          </a:xfrm>
        </p:grpSpPr>
        <p:grpSp>
          <p:nvGrpSpPr>
            <p:cNvPr id="72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30" name="Straight Arrow Connector 72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9" name="Oval 72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" name="Group 731"/>
          <p:cNvGrpSpPr/>
          <p:nvPr/>
        </p:nvGrpSpPr>
        <p:grpSpPr>
          <a:xfrm flipH="1">
            <a:off x="1030244" y="5135604"/>
            <a:ext cx="1857388" cy="887400"/>
            <a:chOff x="4929190" y="1612906"/>
            <a:chExt cx="1857388" cy="887400"/>
          </a:xfrm>
        </p:grpSpPr>
        <p:grpSp>
          <p:nvGrpSpPr>
            <p:cNvPr id="733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35" name="Straight Arrow Connector 73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Straight Connector 73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4" name="Oval 73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" name="Group 741"/>
          <p:cNvGrpSpPr/>
          <p:nvPr/>
        </p:nvGrpSpPr>
        <p:grpSpPr>
          <a:xfrm flipH="1">
            <a:off x="834924" y="4172358"/>
            <a:ext cx="1857388" cy="887400"/>
            <a:chOff x="4929190" y="1612906"/>
            <a:chExt cx="1857388" cy="887400"/>
          </a:xfrm>
        </p:grpSpPr>
        <p:grpSp>
          <p:nvGrpSpPr>
            <p:cNvPr id="743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45" name="Straight Arrow Connector 74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4" name="Oval 74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" name="Group 746"/>
          <p:cNvGrpSpPr/>
          <p:nvPr/>
        </p:nvGrpSpPr>
        <p:grpSpPr>
          <a:xfrm flipH="1">
            <a:off x="1356188" y="3248072"/>
            <a:ext cx="1857388" cy="887400"/>
            <a:chOff x="4929190" y="1612906"/>
            <a:chExt cx="1857388" cy="887400"/>
          </a:xfrm>
        </p:grpSpPr>
        <p:grpSp>
          <p:nvGrpSpPr>
            <p:cNvPr id="74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50" name="Straight Arrow Connector 74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1" name="Straight Connector 75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9" name="Oval 74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 flipH="1">
            <a:off x="1142976" y="1337138"/>
            <a:ext cx="1857388" cy="887400"/>
            <a:chOff x="4929190" y="1612906"/>
            <a:chExt cx="1857388" cy="887400"/>
          </a:xfrm>
        </p:grpSpPr>
        <p:grpSp>
          <p:nvGrpSpPr>
            <p:cNvPr id="753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55" name="Straight Arrow Connector 75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6" name="Straight Connector 75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4" name="Oval 75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7" name="Group 756"/>
          <p:cNvGrpSpPr/>
          <p:nvPr/>
        </p:nvGrpSpPr>
        <p:grpSpPr>
          <a:xfrm>
            <a:off x="3337458" y="635010"/>
            <a:ext cx="1857388" cy="887400"/>
            <a:chOff x="4929190" y="1612906"/>
            <a:chExt cx="1857388" cy="887400"/>
          </a:xfrm>
        </p:grpSpPr>
        <p:grpSp>
          <p:nvGrpSpPr>
            <p:cNvPr id="75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60" name="Straight Arrow Connector 75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1" name="Straight Connector 76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9" name="Oval 75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Group 761"/>
          <p:cNvGrpSpPr/>
          <p:nvPr/>
        </p:nvGrpSpPr>
        <p:grpSpPr>
          <a:xfrm flipH="1">
            <a:off x="968854" y="685250"/>
            <a:ext cx="1857388" cy="887400"/>
            <a:chOff x="4929190" y="1612906"/>
            <a:chExt cx="1857388" cy="887400"/>
          </a:xfrm>
        </p:grpSpPr>
        <p:grpSp>
          <p:nvGrpSpPr>
            <p:cNvPr id="763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65" name="Straight Arrow Connector 76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4" name="Oval 76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/>
          <p:cNvGrpSpPr/>
          <p:nvPr/>
        </p:nvGrpSpPr>
        <p:grpSpPr>
          <a:xfrm flipH="1">
            <a:off x="1326044" y="265632"/>
            <a:ext cx="1857388" cy="887400"/>
            <a:chOff x="4929190" y="1612906"/>
            <a:chExt cx="1857388" cy="887400"/>
          </a:xfrm>
        </p:grpSpPr>
        <p:grpSp>
          <p:nvGrpSpPr>
            <p:cNvPr id="76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70" name="Straight Arrow Connector 76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9" name="Oval 76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772" name="Group 771"/>
          <p:cNvGrpSpPr/>
          <p:nvPr/>
        </p:nvGrpSpPr>
        <p:grpSpPr>
          <a:xfrm>
            <a:off x="3214678" y="204242"/>
            <a:ext cx="1643074" cy="591600"/>
            <a:chOff x="5143504" y="1612906"/>
            <a:chExt cx="1643074" cy="591600"/>
          </a:xfrm>
        </p:grpSpPr>
        <p:grpSp>
          <p:nvGrpSpPr>
            <p:cNvPr id="773" name="Group 723"/>
            <p:cNvGrpSpPr/>
            <p:nvPr/>
          </p:nvGrpSpPr>
          <p:grpSpPr>
            <a:xfrm>
              <a:off x="5143504" y="1857364"/>
              <a:ext cx="1143008" cy="347142"/>
              <a:chOff x="5143504" y="1857364"/>
              <a:chExt cx="1143008" cy="347142"/>
            </a:xfrm>
          </p:grpSpPr>
          <p:cxnSp>
            <p:nvCxnSpPr>
              <p:cNvPr id="775" name="Straight Arrow Connector 77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/>
              <p:cNvCxnSpPr/>
              <p:nvPr/>
            </p:nvCxnSpPr>
            <p:spPr>
              <a:xfrm rot="5400000">
                <a:off x="5077090" y="1923778"/>
                <a:ext cx="347142" cy="2143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4" name="Oval 77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8" name="TextBox 777"/>
          <p:cNvSpPr txBox="1"/>
          <p:nvPr/>
        </p:nvSpPr>
        <p:spPr>
          <a:xfrm>
            <a:off x="4746122" y="485776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9" name="TextBox 778"/>
          <p:cNvSpPr txBox="1"/>
          <p:nvPr/>
        </p:nvSpPr>
        <p:spPr>
          <a:xfrm>
            <a:off x="5072066" y="342900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786314" y="64291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1" name="TextBox 780"/>
          <p:cNvSpPr txBox="1"/>
          <p:nvPr/>
        </p:nvSpPr>
        <p:spPr>
          <a:xfrm>
            <a:off x="4429124" y="2142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2" name="TextBox 781"/>
          <p:cNvSpPr txBox="1"/>
          <p:nvPr/>
        </p:nvSpPr>
        <p:spPr>
          <a:xfrm>
            <a:off x="1142976" y="5143512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3" name="TextBox 782"/>
          <p:cNvSpPr txBox="1"/>
          <p:nvPr/>
        </p:nvSpPr>
        <p:spPr>
          <a:xfrm>
            <a:off x="928662" y="421481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1448824" y="325598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5" name="TextBox 784"/>
          <p:cNvSpPr txBox="1"/>
          <p:nvPr/>
        </p:nvSpPr>
        <p:spPr>
          <a:xfrm>
            <a:off x="1234510" y="135729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1061490" y="69315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7" name="TextBox 786"/>
          <p:cNvSpPr txBox="1"/>
          <p:nvPr/>
        </p:nvSpPr>
        <p:spPr>
          <a:xfrm>
            <a:off x="1428728" y="28572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5429256" y="2357430"/>
            <a:ext cx="331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BILL  OF  MATERIAL 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2"/>
          <p:cNvGrpSpPr>
            <a:grpSpLocks noChangeAspect="1"/>
          </p:cNvGrpSpPr>
          <p:nvPr/>
        </p:nvGrpSpPr>
        <p:grpSpPr>
          <a:xfrm>
            <a:off x="1714480" y="674164"/>
            <a:ext cx="2016004" cy="4613488"/>
            <a:chOff x="1291995" y="2116257"/>
            <a:chExt cx="1585926" cy="3629284"/>
          </a:xfrm>
        </p:grpSpPr>
        <p:sp>
          <p:nvSpPr>
            <p:cNvPr id="236" name="Freeform 235"/>
            <p:cNvSpPr/>
            <p:nvPr/>
          </p:nvSpPr>
          <p:spPr>
            <a:xfrm>
              <a:off x="1292179" y="2825798"/>
              <a:ext cx="1076340" cy="2919743"/>
            </a:xfrm>
            <a:custGeom>
              <a:avLst/>
              <a:gdLst>
                <a:gd name="connsiteX0" fmla="*/ 1004934 w 1059255"/>
                <a:gd name="connsiteY0" fmla="*/ 2756780 h 2919743"/>
                <a:gd name="connsiteX1" fmla="*/ 1000408 w 1059255"/>
                <a:gd name="connsiteY1" fmla="*/ 2919743 h 2919743"/>
                <a:gd name="connsiteX2" fmla="*/ 1059255 w 1059255"/>
                <a:gd name="connsiteY2" fmla="*/ 2919743 h 2919743"/>
                <a:gd name="connsiteX3" fmla="*/ 1036622 w 1059255"/>
                <a:gd name="connsiteY3" fmla="*/ 746911 h 2919743"/>
                <a:gd name="connsiteX4" fmla="*/ 900820 w 1059255"/>
                <a:gd name="connsiteY4" fmla="*/ 755965 h 2919743"/>
                <a:gd name="connsiteX5" fmla="*/ 900820 w 1059255"/>
                <a:gd name="connsiteY5" fmla="*/ 389299 h 2919743"/>
                <a:gd name="connsiteX6" fmla="*/ 841972 w 1059255"/>
                <a:gd name="connsiteY6" fmla="*/ 389299 h 2919743"/>
                <a:gd name="connsiteX7" fmla="*/ 846499 w 1059255"/>
                <a:gd name="connsiteY7" fmla="*/ 262551 h 2919743"/>
                <a:gd name="connsiteX8" fmla="*/ 869132 w 1059255"/>
                <a:gd name="connsiteY8" fmla="*/ 258024 h 2919743"/>
                <a:gd name="connsiteX9" fmla="*/ 864606 w 1059255"/>
                <a:gd name="connsiteY9" fmla="*/ 0 h 2919743"/>
                <a:gd name="connsiteX10" fmla="*/ 669956 w 1059255"/>
                <a:gd name="connsiteY10" fmla="*/ 0 h 2919743"/>
                <a:gd name="connsiteX11" fmla="*/ 642796 w 1059255"/>
                <a:gd name="connsiteY11" fmla="*/ 31687 h 2919743"/>
                <a:gd name="connsiteX12" fmla="*/ 642796 w 1059255"/>
                <a:gd name="connsiteY12" fmla="*/ 90535 h 2919743"/>
                <a:gd name="connsiteX13" fmla="*/ 593002 w 1059255"/>
                <a:gd name="connsiteY13" fmla="*/ 158436 h 2919743"/>
                <a:gd name="connsiteX14" fmla="*/ 393826 w 1059255"/>
                <a:gd name="connsiteY14" fmla="*/ 316871 h 2919743"/>
                <a:gd name="connsiteX15" fmla="*/ 389299 w 1059255"/>
                <a:gd name="connsiteY15" fmla="*/ 443620 h 2919743"/>
                <a:gd name="connsiteX16" fmla="*/ 348558 w 1059255"/>
                <a:gd name="connsiteY16" fmla="*/ 484361 h 2919743"/>
                <a:gd name="connsiteX17" fmla="*/ 285184 w 1059255"/>
                <a:gd name="connsiteY17" fmla="*/ 493414 h 2919743"/>
                <a:gd name="connsiteX18" fmla="*/ 285184 w 1059255"/>
                <a:gd name="connsiteY18" fmla="*/ 461727 h 2919743"/>
                <a:gd name="connsiteX19" fmla="*/ 40740 w 1059255"/>
                <a:gd name="connsiteY19" fmla="*/ 461727 h 2919743"/>
                <a:gd name="connsiteX20" fmla="*/ 0 w 1059255"/>
                <a:gd name="connsiteY20" fmla="*/ 493414 h 2919743"/>
                <a:gd name="connsiteX21" fmla="*/ 4527 w 1059255"/>
                <a:gd name="connsiteY21" fmla="*/ 565842 h 2919743"/>
                <a:gd name="connsiteX22" fmla="*/ 104115 w 1059255"/>
                <a:gd name="connsiteY22" fmla="*/ 629216 h 2919743"/>
                <a:gd name="connsiteX23" fmla="*/ 923453 w 1059255"/>
                <a:gd name="connsiteY23" fmla="*/ 814812 h 2919743"/>
                <a:gd name="connsiteX24" fmla="*/ 1009461 w 1059255"/>
                <a:gd name="connsiteY24" fmla="*/ 2910689 h 2919743"/>
                <a:gd name="connsiteX25" fmla="*/ 1050202 w 1059255"/>
                <a:gd name="connsiteY25" fmla="*/ 2910689 h 2919743"/>
                <a:gd name="connsiteX26" fmla="*/ 1045675 w 1059255"/>
                <a:gd name="connsiteY26" fmla="*/ 2910689 h 2919743"/>
                <a:gd name="connsiteX0" fmla="*/ 1004934 w 1059255"/>
                <a:gd name="connsiteY0" fmla="*/ 2756780 h 2919743"/>
                <a:gd name="connsiteX1" fmla="*/ 1000408 w 1059255"/>
                <a:gd name="connsiteY1" fmla="*/ 2919743 h 2919743"/>
                <a:gd name="connsiteX2" fmla="*/ 1059255 w 1059255"/>
                <a:gd name="connsiteY2" fmla="*/ 2919743 h 2919743"/>
                <a:gd name="connsiteX3" fmla="*/ 1036622 w 1059255"/>
                <a:gd name="connsiteY3" fmla="*/ 746911 h 2919743"/>
                <a:gd name="connsiteX4" fmla="*/ 900820 w 1059255"/>
                <a:gd name="connsiteY4" fmla="*/ 755965 h 2919743"/>
                <a:gd name="connsiteX5" fmla="*/ 900820 w 1059255"/>
                <a:gd name="connsiteY5" fmla="*/ 389299 h 2919743"/>
                <a:gd name="connsiteX6" fmla="*/ 841972 w 1059255"/>
                <a:gd name="connsiteY6" fmla="*/ 389299 h 2919743"/>
                <a:gd name="connsiteX7" fmla="*/ 846499 w 1059255"/>
                <a:gd name="connsiteY7" fmla="*/ 262551 h 2919743"/>
                <a:gd name="connsiteX8" fmla="*/ 869132 w 1059255"/>
                <a:gd name="connsiteY8" fmla="*/ 258024 h 2919743"/>
                <a:gd name="connsiteX9" fmla="*/ 864606 w 1059255"/>
                <a:gd name="connsiteY9" fmla="*/ 0 h 2919743"/>
                <a:gd name="connsiteX10" fmla="*/ 669956 w 1059255"/>
                <a:gd name="connsiteY10" fmla="*/ 0 h 2919743"/>
                <a:gd name="connsiteX11" fmla="*/ 642796 w 1059255"/>
                <a:gd name="connsiteY11" fmla="*/ 31687 h 2919743"/>
                <a:gd name="connsiteX12" fmla="*/ 642796 w 1059255"/>
                <a:gd name="connsiteY12" fmla="*/ 90535 h 2919743"/>
                <a:gd name="connsiteX13" fmla="*/ 593002 w 1059255"/>
                <a:gd name="connsiteY13" fmla="*/ 158436 h 2919743"/>
                <a:gd name="connsiteX14" fmla="*/ 393826 w 1059255"/>
                <a:gd name="connsiteY14" fmla="*/ 316871 h 2919743"/>
                <a:gd name="connsiteX15" fmla="*/ 389299 w 1059255"/>
                <a:gd name="connsiteY15" fmla="*/ 443620 h 2919743"/>
                <a:gd name="connsiteX16" fmla="*/ 348558 w 1059255"/>
                <a:gd name="connsiteY16" fmla="*/ 484361 h 2919743"/>
                <a:gd name="connsiteX17" fmla="*/ 285184 w 1059255"/>
                <a:gd name="connsiteY17" fmla="*/ 493414 h 2919743"/>
                <a:gd name="connsiteX18" fmla="*/ 285184 w 1059255"/>
                <a:gd name="connsiteY18" fmla="*/ 461727 h 2919743"/>
                <a:gd name="connsiteX19" fmla="*/ 40740 w 1059255"/>
                <a:gd name="connsiteY19" fmla="*/ 461727 h 2919743"/>
                <a:gd name="connsiteX20" fmla="*/ 0 w 1059255"/>
                <a:gd name="connsiteY20" fmla="*/ 493414 h 2919743"/>
                <a:gd name="connsiteX21" fmla="*/ 4527 w 1059255"/>
                <a:gd name="connsiteY21" fmla="*/ 565842 h 2919743"/>
                <a:gd name="connsiteX22" fmla="*/ 104115 w 1059255"/>
                <a:gd name="connsiteY22" fmla="*/ 629216 h 2919743"/>
                <a:gd name="connsiteX23" fmla="*/ 923453 w 1059255"/>
                <a:gd name="connsiteY23" fmla="*/ 814812 h 2919743"/>
                <a:gd name="connsiteX24" fmla="*/ 1009461 w 1059255"/>
                <a:gd name="connsiteY24" fmla="*/ 2910689 h 2919743"/>
                <a:gd name="connsiteX25" fmla="*/ 1050202 w 1059255"/>
                <a:gd name="connsiteY25" fmla="*/ 2910689 h 2919743"/>
                <a:gd name="connsiteX26" fmla="*/ 1045675 w 1059255"/>
                <a:gd name="connsiteY26" fmla="*/ 2910689 h 2919743"/>
                <a:gd name="connsiteX27" fmla="*/ 1004934 w 1059255"/>
                <a:gd name="connsiteY27" fmla="*/ 2756780 h 2919743"/>
                <a:gd name="connsiteX0" fmla="*/ 1076340 w 1076340"/>
                <a:gd name="connsiteY0" fmla="*/ 2899632 h 2919743"/>
                <a:gd name="connsiteX1" fmla="*/ 1000408 w 1076340"/>
                <a:gd name="connsiteY1" fmla="*/ 2919743 h 2919743"/>
                <a:gd name="connsiteX2" fmla="*/ 1059255 w 1076340"/>
                <a:gd name="connsiteY2" fmla="*/ 2919743 h 2919743"/>
                <a:gd name="connsiteX3" fmla="*/ 1036622 w 1076340"/>
                <a:gd name="connsiteY3" fmla="*/ 746911 h 2919743"/>
                <a:gd name="connsiteX4" fmla="*/ 900820 w 1076340"/>
                <a:gd name="connsiteY4" fmla="*/ 755965 h 2919743"/>
                <a:gd name="connsiteX5" fmla="*/ 900820 w 1076340"/>
                <a:gd name="connsiteY5" fmla="*/ 389299 h 2919743"/>
                <a:gd name="connsiteX6" fmla="*/ 841972 w 1076340"/>
                <a:gd name="connsiteY6" fmla="*/ 389299 h 2919743"/>
                <a:gd name="connsiteX7" fmla="*/ 846499 w 1076340"/>
                <a:gd name="connsiteY7" fmla="*/ 262551 h 2919743"/>
                <a:gd name="connsiteX8" fmla="*/ 869132 w 1076340"/>
                <a:gd name="connsiteY8" fmla="*/ 258024 h 2919743"/>
                <a:gd name="connsiteX9" fmla="*/ 864606 w 1076340"/>
                <a:gd name="connsiteY9" fmla="*/ 0 h 2919743"/>
                <a:gd name="connsiteX10" fmla="*/ 669956 w 1076340"/>
                <a:gd name="connsiteY10" fmla="*/ 0 h 2919743"/>
                <a:gd name="connsiteX11" fmla="*/ 642796 w 1076340"/>
                <a:gd name="connsiteY11" fmla="*/ 31687 h 2919743"/>
                <a:gd name="connsiteX12" fmla="*/ 642796 w 1076340"/>
                <a:gd name="connsiteY12" fmla="*/ 90535 h 2919743"/>
                <a:gd name="connsiteX13" fmla="*/ 593002 w 1076340"/>
                <a:gd name="connsiteY13" fmla="*/ 158436 h 2919743"/>
                <a:gd name="connsiteX14" fmla="*/ 393826 w 1076340"/>
                <a:gd name="connsiteY14" fmla="*/ 316871 h 2919743"/>
                <a:gd name="connsiteX15" fmla="*/ 389299 w 1076340"/>
                <a:gd name="connsiteY15" fmla="*/ 443620 h 2919743"/>
                <a:gd name="connsiteX16" fmla="*/ 348558 w 1076340"/>
                <a:gd name="connsiteY16" fmla="*/ 484361 h 2919743"/>
                <a:gd name="connsiteX17" fmla="*/ 285184 w 1076340"/>
                <a:gd name="connsiteY17" fmla="*/ 493414 h 2919743"/>
                <a:gd name="connsiteX18" fmla="*/ 285184 w 1076340"/>
                <a:gd name="connsiteY18" fmla="*/ 461727 h 2919743"/>
                <a:gd name="connsiteX19" fmla="*/ 40740 w 1076340"/>
                <a:gd name="connsiteY19" fmla="*/ 461727 h 2919743"/>
                <a:gd name="connsiteX20" fmla="*/ 0 w 1076340"/>
                <a:gd name="connsiteY20" fmla="*/ 493414 h 2919743"/>
                <a:gd name="connsiteX21" fmla="*/ 4527 w 1076340"/>
                <a:gd name="connsiteY21" fmla="*/ 565842 h 2919743"/>
                <a:gd name="connsiteX22" fmla="*/ 104115 w 1076340"/>
                <a:gd name="connsiteY22" fmla="*/ 629216 h 2919743"/>
                <a:gd name="connsiteX23" fmla="*/ 923453 w 1076340"/>
                <a:gd name="connsiteY23" fmla="*/ 814812 h 2919743"/>
                <a:gd name="connsiteX24" fmla="*/ 1009461 w 1076340"/>
                <a:gd name="connsiteY24" fmla="*/ 2910689 h 2919743"/>
                <a:gd name="connsiteX25" fmla="*/ 1050202 w 1076340"/>
                <a:gd name="connsiteY25" fmla="*/ 2910689 h 2919743"/>
                <a:gd name="connsiteX26" fmla="*/ 1045675 w 1076340"/>
                <a:gd name="connsiteY26" fmla="*/ 2910689 h 2919743"/>
                <a:gd name="connsiteX27" fmla="*/ 1076340 w 1076340"/>
                <a:gd name="connsiteY27" fmla="*/ 2899632 h 291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76340" h="2919743">
                  <a:moveTo>
                    <a:pt x="1076340" y="2899632"/>
                  </a:moveTo>
                  <a:lnTo>
                    <a:pt x="1000408" y="2919743"/>
                  </a:lnTo>
                  <a:lnTo>
                    <a:pt x="1059255" y="2919743"/>
                  </a:lnTo>
                  <a:lnTo>
                    <a:pt x="1036622" y="746911"/>
                  </a:lnTo>
                  <a:lnTo>
                    <a:pt x="900820" y="755965"/>
                  </a:lnTo>
                  <a:lnTo>
                    <a:pt x="900820" y="389299"/>
                  </a:lnTo>
                  <a:lnTo>
                    <a:pt x="841972" y="389299"/>
                  </a:lnTo>
                  <a:lnTo>
                    <a:pt x="846499" y="262551"/>
                  </a:lnTo>
                  <a:lnTo>
                    <a:pt x="869132" y="258024"/>
                  </a:lnTo>
                  <a:cubicBezTo>
                    <a:pt x="867623" y="172016"/>
                    <a:pt x="866115" y="86008"/>
                    <a:pt x="864606" y="0"/>
                  </a:cubicBezTo>
                  <a:lnTo>
                    <a:pt x="669956" y="0"/>
                  </a:lnTo>
                  <a:lnTo>
                    <a:pt x="642796" y="31687"/>
                  </a:lnTo>
                  <a:lnTo>
                    <a:pt x="642796" y="90535"/>
                  </a:lnTo>
                  <a:lnTo>
                    <a:pt x="593002" y="158436"/>
                  </a:lnTo>
                  <a:lnTo>
                    <a:pt x="393826" y="316871"/>
                  </a:lnTo>
                  <a:lnTo>
                    <a:pt x="389299" y="443620"/>
                  </a:lnTo>
                  <a:lnTo>
                    <a:pt x="348558" y="484361"/>
                  </a:lnTo>
                  <a:lnTo>
                    <a:pt x="285184" y="493414"/>
                  </a:lnTo>
                  <a:lnTo>
                    <a:pt x="285184" y="461727"/>
                  </a:lnTo>
                  <a:lnTo>
                    <a:pt x="40740" y="461727"/>
                  </a:lnTo>
                  <a:lnTo>
                    <a:pt x="0" y="493414"/>
                  </a:lnTo>
                  <a:lnTo>
                    <a:pt x="4527" y="565842"/>
                  </a:lnTo>
                  <a:lnTo>
                    <a:pt x="104115" y="629216"/>
                  </a:lnTo>
                  <a:lnTo>
                    <a:pt x="923453" y="814812"/>
                  </a:lnTo>
                  <a:lnTo>
                    <a:pt x="1009461" y="2910689"/>
                  </a:lnTo>
                  <a:lnTo>
                    <a:pt x="1050202" y="2910689"/>
                  </a:lnTo>
                  <a:lnTo>
                    <a:pt x="1045675" y="2910689"/>
                  </a:lnTo>
                  <a:lnTo>
                    <a:pt x="1076340" y="2899632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732362" y="2971688"/>
              <a:ext cx="460466" cy="594360"/>
            </a:xfrm>
            <a:custGeom>
              <a:avLst/>
              <a:gdLst>
                <a:gd name="connsiteX0" fmla="*/ 0 w 460466"/>
                <a:gd name="connsiteY0" fmla="*/ 130629 h 594360"/>
                <a:gd name="connsiteX1" fmla="*/ 176348 w 460466"/>
                <a:gd name="connsiteY1" fmla="*/ 346166 h 594360"/>
                <a:gd name="connsiteX2" fmla="*/ 264523 w 460466"/>
                <a:gd name="connsiteY2" fmla="*/ 342900 h 594360"/>
                <a:gd name="connsiteX3" fmla="*/ 457200 w 460466"/>
                <a:gd name="connsiteY3" fmla="*/ 594360 h 594360"/>
                <a:gd name="connsiteX4" fmla="*/ 460466 w 460466"/>
                <a:gd name="connsiteY4" fmla="*/ 493123 h 594360"/>
                <a:gd name="connsiteX5" fmla="*/ 313508 w 460466"/>
                <a:gd name="connsiteY5" fmla="*/ 306977 h 594360"/>
                <a:gd name="connsiteX6" fmla="*/ 339634 w 460466"/>
                <a:gd name="connsiteY6" fmla="*/ 222069 h 594360"/>
                <a:gd name="connsiteX7" fmla="*/ 156754 w 460466"/>
                <a:gd name="connsiteY7" fmla="*/ 0 h 594360"/>
                <a:gd name="connsiteX8" fmla="*/ 0 w 460466"/>
                <a:gd name="connsiteY8" fmla="*/ 130629 h 594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466" h="594360">
                  <a:moveTo>
                    <a:pt x="0" y="130629"/>
                  </a:moveTo>
                  <a:lnTo>
                    <a:pt x="176348" y="346166"/>
                  </a:lnTo>
                  <a:lnTo>
                    <a:pt x="264523" y="342900"/>
                  </a:lnTo>
                  <a:lnTo>
                    <a:pt x="457200" y="594360"/>
                  </a:lnTo>
                  <a:lnTo>
                    <a:pt x="460466" y="493123"/>
                  </a:lnTo>
                  <a:lnTo>
                    <a:pt x="313508" y="306977"/>
                  </a:lnTo>
                  <a:lnTo>
                    <a:pt x="339634" y="222069"/>
                  </a:lnTo>
                  <a:lnTo>
                    <a:pt x="156754" y="0"/>
                  </a:lnTo>
                  <a:lnTo>
                    <a:pt x="0" y="13062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1293648" y="3519182"/>
              <a:ext cx="951832" cy="2213811"/>
            </a:xfrm>
            <a:custGeom>
              <a:avLst/>
              <a:gdLst>
                <a:gd name="connsiteX0" fmla="*/ 951832 w 951832"/>
                <a:gd name="connsiteY0" fmla="*/ 2213811 h 2213811"/>
                <a:gd name="connsiteX1" fmla="*/ 893011 w 951832"/>
                <a:gd name="connsiteY1" fmla="*/ 2213811 h 2213811"/>
                <a:gd name="connsiteX2" fmla="*/ 893011 w 951832"/>
                <a:gd name="connsiteY2" fmla="*/ 2160337 h 2213811"/>
                <a:gd name="connsiteX3" fmla="*/ 850232 w 951832"/>
                <a:gd name="connsiteY3" fmla="*/ 2149643 h 2213811"/>
                <a:gd name="connsiteX4" fmla="*/ 850232 w 951832"/>
                <a:gd name="connsiteY4" fmla="*/ 1566779 h 2213811"/>
                <a:gd name="connsiteX5" fmla="*/ 770022 w 951832"/>
                <a:gd name="connsiteY5" fmla="*/ 1566779 h 2213811"/>
                <a:gd name="connsiteX6" fmla="*/ 770022 w 951832"/>
                <a:gd name="connsiteY6" fmla="*/ 320843 h 2213811"/>
                <a:gd name="connsiteX7" fmla="*/ 673769 w 951832"/>
                <a:gd name="connsiteY7" fmla="*/ 320843 h 2213811"/>
                <a:gd name="connsiteX8" fmla="*/ 673769 w 951832"/>
                <a:gd name="connsiteY8" fmla="*/ 197853 h 2213811"/>
                <a:gd name="connsiteX9" fmla="*/ 657727 w 951832"/>
                <a:gd name="connsiteY9" fmla="*/ 181811 h 2213811"/>
                <a:gd name="connsiteX10" fmla="*/ 395706 w 951832"/>
                <a:gd name="connsiteY10" fmla="*/ 181811 h 2213811"/>
                <a:gd name="connsiteX11" fmla="*/ 374316 w 951832"/>
                <a:gd name="connsiteY11" fmla="*/ 133685 h 2213811"/>
                <a:gd name="connsiteX12" fmla="*/ 272716 w 951832"/>
                <a:gd name="connsiteY12" fmla="*/ 144379 h 2213811"/>
                <a:gd name="connsiteX13" fmla="*/ 272716 w 951832"/>
                <a:gd name="connsiteY13" fmla="*/ 171116 h 2213811"/>
                <a:gd name="connsiteX14" fmla="*/ 21390 w 951832"/>
                <a:gd name="connsiteY14" fmla="*/ 171116 h 2213811"/>
                <a:gd name="connsiteX15" fmla="*/ 0 w 951832"/>
                <a:gd name="connsiteY15" fmla="*/ 149727 h 2213811"/>
                <a:gd name="connsiteX16" fmla="*/ 0 w 951832"/>
                <a:gd name="connsiteY16" fmla="*/ 74864 h 2213811"/>
                <a:gd name="connsiteX17" fmla="*/ 101600 w 951832"/>
                <a:gd name="connsiteY17" fmla="*/ 0 h 2213811"/>
                <a:gd name="connsiteX18" fmla="*/ 876969 w 951832"/>
                <a:gd name="connsiteY18" fmla="*/ 176464 h 2213811"/>
                <a:gd name="connsiteX19" fmla="*/ 951832 w 951832"/>
                <a:gd name="connsiteY19" fmla="*/ 2213811 h 221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1832" h="2213811">
                  <a:moveTo>
                    <a:pt x="951832" y="2213811"/>
                  </a:moveTo>
                  <a:lnTo>
                    <a:pt x="893011" y="2213811"/>
                  </a:lnTo>
                  <a:lnTo>
                    <a:pt x="893011" y="2160337"/>
                  </a:lnTo>
                  <a:cubicBezTo>
                    <a:pt x="848463" y="2154769"/>
                    <a:pt x="850232" y="2169361"/>
                    <a:pt x="850232" y="2149643"/>
                  </a:cubicBezTo>
                  <a:lnTo>
                    <a:pt x="850232" y="1566779"/>
                  </a:lnTo>
                  <a:lnTo>
                    <a:pt x="770022" y="1566779"/>
                  </a:lnTo>
                  <a:lnTo>
                    <a:pt x="770022" y="320843"/>
                  </a:lnTo>
                  <a:lnTo>
                    <a:pt x="673769" y="320843"/>
                  </a:lnTo>
                  <a:lnTo>
                    <a:pt x="673769" y="197853"/>
                  </a:lnTo>
                  <a:lnTo>
                    <a:pt x="657727" y="181811"/>
                  </a:lnTo>
                  <a:lnTo>
                    <a:pt x="395706" y="181811"/>
                  </a:lnTo>
                  <a:lnTo>
                    <a:pt x="374316" y="133685"/>
                  </a:lnTo>
                  <a:lnTo>
                    <a:pt x="272716" y="144379"/>
                  </a:lnTo>
                  <a:lnTo>
                    <a:pt x="272716" y="171116"/>
                  </a:lnTo>
                  <a:lnTo>
                    <a:pt x="21390" y="171116"/>
                  </a:lnTo>
                  <a:lnTo>
                    <a:pt x="0" y="149727"/>
                  </a:lnTo>
                  <a:lnTo>
                    <a:pt x="0" y="74864"/>
                  </a:lnTo>
                  <a:lnTo>
                    <a:pt x="101600" y="0"/>
                  </a:lnTo>
                  <a:lnTo>
                    <a:pt x="876969" y="176464"/>
                  </a:lnTo>
                  <a:lnTo>
                    <a:pt x="951832" y="2213811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>
              <a:spLocks noChangeAspect="1"/>
            </p:cNvSpPr>
            <p:nvPr/>
          </p:nvSpPr>
          <p:spPr>
            <a:xfrm>
              <a:off x="2427327" y="2116257"/>
              <a:ext cx="5377" cy="3398406"/>
            </a:xfrm>
            <a:custGeom>
              <a:avLst/>
              <a:gdLst>
                <a:gd name="connsiteX0" fmla="*/ 7257 w 7257"/>
                <a:gd name="connsiteY0" fmla="*/ 4586515 h 4586515"/>
                <a:gd name="connsiteX1" fmla="*/ 0 w 7257"/>
                <a:gd name="connsiteY1" fmla="*/ 0 h 458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57" h="4586515">
                  <a:moveTo>
                    <a:pt x="7257" y="4586515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0" name="Freeform 239"/>
            <p:cNvSpPr>
              <a:spLocks noChangeAspect="1"/>
            </p:cNvSpPr>
            <p:nvPr/>
          </p:nvSpPr>
          <p:spPr>
            <a:xfrm>
              <a:off x="2422731" y="5682486"/>
              <a:ext cx="281089" cy="58560"/>
            </a:xfrm>
            <a:custGeom>
              <a:avLst/>
              <a:gdLst>
                <a:gd name="connsiteX0" fmla="*/ 0 w 431716"/>
                <a:gd name="connsiteY0" fmla="*/ 89941 h 89941"/>
                <a:gd name="connsiteX1" fmla="*/ 380750 w 431716"/>
                <a:gd name="connsiteY1" fmla="*/ 89941 h 89941"/>
                <a:gd name="connsiteX2" fmla="*/ 380750 w 431716"/>
                <a:gd name="connsiteY2" fmla="*/ 0 h 89941"/>
                <a:gd name="connsiteX3" fmla="*/ 431716 w 431716"/>
                <a:gd name="connsiteY3" fmla="*/ 0 h 8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716" h="89941">
                  <a:moveTo>
                    <a:pt x="0" y="89941"/>
                  </a:moveTo>
                  <a:lnTo>
                    <a:pt x="380750" y="89941"/>
                  </a:lnTo>
                  <a:lnTo>
                    <a:pt x="380750" y="0"/>
                  </a:lnTo>
                  <a:lnTo>
                    <a:pt x="43171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1" name="Freeform 240"/>
            <p:cNvSpPr>
              <a:spLocks noChangeAspect="1"/>
            </p:cNvSpPr>
            <p:nvPr/>
          </p:nvSpPr>
          <p:spPr>
            <a:xfrm>
              <a:off x="2704375" y="5078189"/>
              <a:ext cx="74177" cy="609027"/>
            </a:xfrm>
            <a:custGeom>
              <a:avLst/>
              <a:gdLst>
                <a:gd name="connsiteX0" fmla="*/ 0 w 113926"/>
                <a:gd name="connsiteY0" fmla="*/ 935386 h 935386"/>
                <a:gd name="connsiteX1" fmla="*/ 0 w 113926"/>
                <a:gd name="connsiteY1" fmla="*/ 0 h 935386"/>
                <a:gd name="connsiteX2" fmla="*/ 113926 w 113926"/>
                <a:gd name="connsiteY2" fmla="*/ 0 h 93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926" h="935386">
                  <a:moveTo>
                    <a:pt x="0" y="935386"/>
                  </a:moveTo>
                  <a:lnTo>
                    <a:pt x="0" y="0"/>
                  </a:lnTo>
                  <a:lnTo>
                    <a:pt x="1139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2" name="Freeform 241"/>
            <p:cNvSpPr>
              <a:spLocks noChangeAspect="1"/>
            </p:cNvSpPr>
            <p:nvPr/>
          </p:nvSpPr>
          <p:spPr>
            <a:xfrm>
              <a:off x="2778552" y="3841391"/>
              <a:ext cx="97600" cy="1241478"/>
            </a:xfrm>
            <a:custGeom>
              <a:avLst/>
              <a:gdLst>
                <a:gd name="connsiteX0" fmla="*/ 0 w 149901"/>
                <a:gd name="connsiteY0" fmla="*/ 1906749 h 1906749"/>
                <a:gd name="connsiteX1" fmla="*/ 0 w 149901"/>
                <a:gd name="connsiteY1" fmla="*/ 0 h 1906749"/>
                <a:gd name="connsiteX2" fmla="*/ 149901 w 149901"/>
                <a:gd name="connsiteY2" fmla="*/ 0 h 190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901" h="1906749">
                  <a:moveTo>
                    <a:pt x="0" y="1906749"/>
                  </a:moveTo>
                  <a:lnTo>
                    <a:pt x="0" y="0"/>
                  </a:lnTo>
                  <a:lnTo>
                    <a:pt x="14990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3" name="Freeform 242"/>
            <p:cNvSpPr>
              <a:spLocks noChangeAspect="1"/>
            </p:cNvSpPr>
            <p:nvPr/>
          </p:nvSpPr>
          <p:spPr>
            <a:xfrm>
              <a:off x="1966516" y="2827965"/>
              <a:ext cx="909636" cy="1018949"/>
            </a:xfrm>
            <a:custGeom>
              <a:avLst/>
              <a:gdLst>
                <a:gd name="connsiteX0" fmla="*/ 1397083 w 1397083"/>
                <a:gd name="connsiteY0" fmla="*/ 1564973 h 1564973"/>
                <a:gd name="connsiteX1" fmla="*/ 1397083 w 1397083"/>
                <a:gd name="connsiteY1" fmla="*/ 0 h 1564973"/>
                <a:gd name="connsiteX2" fmla="*/ 0 w 1397083"/>
                <a:gd name="connsiteY2" fmla="*/ 0 h 156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7083" h="1564973">
                  <a:moveTo>
                    <a:pt x="1397083" y="1564973"/>
                  </a:moveTo>
                  <a:lnTo>
                    <a:pt x="139708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4" name="Freeform 243"/>
            <p:cNvSpPr>
              <a:spLocks noChangeAspect="1"/>
            </p:cNvSpPr>
            <p:nvPr/>
          </p:nvSpPr>
          <p:spPr>
            <a:xfrm>
              <a:off x="1937235" y="2826013"/>
              <a:ext cx="31232" cy="89793"/>
            </a:xfrm>
            <a:custGeom>
              <a:avLst/>
              <a:gdLst>
                <a:gd name="connsiteX0" fmla="*/ 47969 w 47969"/>
                <a:gd name="connsiteY0" fmla="*/ 0 h 137910"/>
                <a:gd name="connsiteX1" fmla="*/ 0 w 47969"/>
                <a:gd name="connsiteY1" fmla="*/ 47969 h 137910"/>
                <a:gd name="connsiteX2" fmla="*/ 0 w 47969"/>
                <a:gd name="connsiteY2" fmla="*/ 137910 h 13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969" h="137910">
                  <a:moveTo>
                    <a:pt x="47969" y="0"/>
                  </a:moveTo>
                  <a:lnTo>
                    <a:pt x="0" y="47969"/>
                  </a:lnTo>
                  <a:lnTo>
                    <a:pt x="0" y="13791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5" name="Freeform 244"/>
            <p:cNvSpPr>
              <a:spLocks noChangeAspect="1"/>
            </p:cNvSpPr>
            <p:nvPr/>
          </p:nvSpPr>
          <p:spPr>
            <a:xfrm>
              <a:off x="1679570" y="2915678"/>
              <a:ext cx="257665" cy="228384"/>
            </a:xfrm>
            <a:custGeom>
              <a:avLst/>
              <a:gdLst>
                <a:gd name="connsiteX0" fmla="*/ 395740 w 395740"/>
                <a:gd name="connsiteY0" fmla="*/ 0 h 350769"/>
                <a:gd name="connsiteX1" fmla="*/ 323788 w 395740"/>
                <a:gd name="connsiteY1" fmla="*/ 95937 h 350769"/>
                <a:gd name="connsiteX2" fmla="*/ 0 w 395740"/>
                <a:gd name="connsiteY2" fmla="*/ 350769 h 35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5740" h="350769">
                  <a:moveTo>
                    <a:pt x="395740" y="0"/>
                  </a:moveTo>
                  <a:lnTo>
                    <a:pt x="323788" y="95937"/>
                  </a:lnTo>
                  <a:lnTo>
                    <a:pt x="0" y="35076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/>
                <a:t>`</a:t>
              </a:r>
              <a:endParaRPr lang="en-IN" dirty="0"/>
            </a:p>
          </p:txBody>
        </p:sp>
        <p:sp>
          <p:nvSpPr>
            <p:cNvPr id="246" name="Freeform 245"/>
            <p:cNvSpPr>
              <a:spLocks noChangeAspect="1"/>
            </p:cNvSpPr>
            <p:nvPr/>
          </p:nvSpPr>
          <p:spPr>
            <a:xfrm>
              <a:off x="1682152" y="3143683"/>
              <a:ext cx="1344" cy="94076"/>
            </a:xfrm>
            <a:custGeom>
              <a:avLst/>
              <a:gdLst>
                <a:gd name="connsiteX0" fmla="*/ 0 w 2064"/>
                <a:gd name="connsiteY0" fmla="*/ 0 h 144488"/>
                <a:gd name="connsiteX1" fmla="*/ 2064 w 2064"/>
                <a:gd name="connsiteY1" fmla="*/ 144488 h 1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64" h="144488">
                  <a:moveTo>
                    <a:pt x="0" y="0"/>
                  </a:moveTo>
                  <a:lnTo>
                    <a:pt x="2064" y="14448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7" name="Freeform 246"/>
            <p:cNvSpPr>
              <a:spLocks noChangeAspect="1"/>
            </p:cNvSpPr>
            <p:nvPr/>
          </p:nvSpPr>
          <p:spPr>
            <a:xfrm>
              <a:off x="1612117" y="3237650"/>
              <a:ext cx="71635" cy="75370"/>
            </a:xfrm>
            <a:custGeom>
              <a:avLst/>
              <a:gdLst>
                <a:gd name="connsiteX0" fmla="*/ 113526 w 113526"/>
                <a:gd name="connsiteY0" fmla="*/ 0 h 142424"/>
                <a:gd name="connsiteX1" fmla="*/ 76372 w 113526"/>
                <a:gd name="connsiteY1" fmla="*/ 103206 h 142424"/>
                <a:gd name="connsiteX2" fmla="*/ 0 w 113526"/>
                <a:gd name="connsiteY2" fmla="*/ 142424 h 14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526" h="142424">
                  <a:moveTo>
                    <a:pt x="113526" y="0"/>
                  </a:moveTo>
                  <a:cubicBezTo>
                    <a:pt x="104409" y="39734"/>
                    <a:pt x="95293" y="79469"/>
                    <a:pt x="76372" y="103206"/>
                  </a:cubicBezTo>
                  <a:cubicBezTo>
                    <a:pt x="57451" y="126943"/>
                    <a:pt x="16169" y="137264"/>
                    <a:pt x="0" y="14242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8" name="Freeform 247"/>
            <p:cNvSpPr>
              <a:spLocks noChangeAspect="1"/>
            </p:cNvSpPr>
            <p:nvPr/>
          </p:nvSpPr>
          <p:spPr>
            <a:xfrm>
              <a:off x="1327773" y="3283252"/>
              <a:ext cx="284493" cy="29767"/>
            </a:xfrm>
            <a:custGeom>
              <a:avLst/>
              <a:gdLst>
                <a:gd name="connsiteX0" fmla="*/ 493322 w 493322"/>
                <a:gd name="connsiteY0" fmla="*/ 53667 h 53667"/>
                <a:gd name="connsiteX1" fmla="*/ 429335 w 493322"/>
                <a:gd name="connsiteY1" fmla="*/ 53667 h 53667"/>
                <a:gd name="connsiteX2" fmla="*/ 429335 w 493322"/>
                <a:gd name="connsiteY2" fmla="*/ 0 h 53667"/>
                <a:gd name="connsiteX3" fmla="*/ 0 w 493322"/>
                <a:gd name="connsiteY3" fmla="*/ 0 h 53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322" h="53667">
                  <a:moveTo>
                    <a:pt x="493322" y="53667"/>
                  </a:moveTo>
                  <a:lnTo>
                    <a:pt x="429335" y="53667"/>
                  </a:lnTo>
                  <a:lnTo>
                    <a:pt x="42933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9" name="Freeform 248"/>
            <p:cNvSpPr>
              <a:spLocks noChangeAspect="1"/>
            </p:cNvSpPr>
            <p:nvPr/>
          </p:nvSpPr>
          <p:spPr>
            <a:xfrm>
              <a:off x="1292411" y="3284796"/>
              <a:ext cx="37630" cy="403180"/>
            </a:xfrm>
            <a:custGeom>
              <a:avLst/>
              <a:gdLst>
                <a:gd name="connsiteX0" fmla="*/ 57795 w 57795"/>
                <a:gd name="connsiteY0" fmla="*/ 0 h 619233"/>
                <a:gd name="connsiteX1" fmla="*/ 0 w 57795"/>
                <a:gd name="connsiteY1" fmla="*/ 41283 h 619233"/>
                <a:gd name="connsiteX2" fmla="*/ 8257 w 57795"/>
                <a:gd name="connsiteY2" fmla="*/ 565566 h 619233"/>
                <a:gd name="connsiteX3" fmla="*/ 39218 w 57795"/>
                <a:gd name="connsiteY3" fmla="*/ 619233 h 61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95" h="619233">
                  <a:moveTo>
                    <a:pt x="57795" y="0"/>
                  </a:moveTo>
                  <a:lnTo>
                    <a:pt x="0" y="41283"/>
                  </a:lnTo>
                  <a:lnTo>
                    <a:pt x="8257" y="565566"/>
                  </a:lnTo>
                  <a:lnTo>
                    <a:pt x="39218" y="61923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0" name="Freeform 249"/>
            <p:cNvSpPr>
              <a:spLocks noChangeAspect="1"/>
            </p:cNvSpPr>
            <p:nvPr/>
          </p:nvSpPr>
          <p:spPr>
            <a:xfrm>
              <a:off x="1316603" y="3655721"/>
              <a:ext cx="337327" cy="36287"/>
            </a:xfrm>
            <a:custGeom>
              <a:avLst/>
              <a:gdLst>
                <a:gd name="connsiteX0" fmla="*/ 0 w 518091"/>
                <a:gd name="connsiteY0" fmla="*/ 55731 h 55731"/>
                <a:gd name="connsiteX1" fmla="*/ 381860 w 518091"/>
                <a:gd name="connsiteY1" fmla="*/ 55731 h 55731"/>
                <a:gd name="connsiteX2" fmla="*/ 381860 w 518091"/>
                <a:gd name="connsiteY2" fmla="*/ 0 h 55731"/>
                <a:gd name="connsiteX3" fmla="*/ 518091 w 518091"/>
                <a:gd name="connsiteY3" fmla="*/ 0 h 5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091" h="55731">
                  <a:moveTo>
                    <a:pt x="0" y="55731"/>
                  </a:moveTo>
                  <a:lnTo>
                    <a:pt x="381860" y="55731"/>
                  </a:lnTo>
                  <a:lnTo>
                    <a:pt x="381860" y="0"/>
                  </a:lnTo>
                  <a:lnTo>
                    <a:pt x="51809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1" name="Freeform 250"/>
            <p:cNvSpPr>
              <a:spLocks noChangeAspect="1"/>
            </p:cNvSpPr>
            <p:nvPr/>
          </p:nvSpPr>
          <p:spPr>
            <a:xfrm>
              <a:off x="1648554" y="3653572"/>
              <a:ext cx="45694" cy="47307"/>
            </a:xfrm>
            <a:custGeom>
              <a:avLst/>
              <a:gdLst>
                <a:gd name="connsiteX0" fmla="*/ 0 w 70180"/>
                <a:gd name="connsiteY0" fmla="*/ 0 h 66052"/>
                <a:gd name="connsiteX1" fmla="*/ 47475 w 70180"/>
                <a:gd name="connsiteY1" fmla="*/ 28898 h 66052"/>
                <a:gd name="connsiteX2" fmla="*/ 70180 w 70180"/>
                <a:gd name="connsiteY2" fmla="*/ 66052 h 66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180" h="66052">
                  <a:moveTo>
                    <a:pt x="0" y="0"/>
                  </a:moveTo>
                  <a:cubicBezTo>
                    <a:pt x="17889" y="8944"/>
                    <a:pt x="35778" y="17889"/>
                    <a:pt x="47475" y="28898"/>
                  </a:cubicBezTo>
                  <a:cubicBezTo>
                    <a:pt x="59172" y="39907"/>
                    <a:pt x="67084" y="60892"/>
                    <a:pt x="70180" y="6605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2" name="Freeform 251"/>
            <p:cNvSpPr>
              <a:spLocks noChangeAspect="1"/>
            </p:cNvSpPr>
            <p:nvPr/>
          </p:nvSpPr>
          <p:spPr>
            <a:xfrm>
              <a:off x="1691560" y="3698728"/>
              <a:ext cx="373614" cy="138425"/>
            </a:xfrm>
            <a:custGeom>
              <a:avLst/>
              <a:gdLst>
                <a:gd name="connsiteX0" fmla="*/ 0 w 573822"/>
                <a:gd name="connsiteY0" fmla="*/ 6192 h 212603"/>
                <a:gd name="connsiteX1" fmla="*/ 406629 w 573822"/>
                <a:gd name="connsiteY1" fmla="*/ 0 h 212603"/>
                <a:gd name="connsiteX2" fmla="*/ 433462 w 573822"/>
                <a:gd name="connsiteY2" fmla="*/ 35090 h 212603"/>
                <a:gd name="connsiteX3" fmla="*/ 433462 w 573822"/>
                <a:gd name="connsiteY3" fmla="*/ 212603 h 212603"/>
                <a:gd name="connsiteX4" fmla="*/ 573822 w 573822"/>
                <a:gd name="connsiteY4" fmla="*/ 212603 h 21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822" h="212603">
                  <a:moveTo>
                    <a:pt x="0" y="6192"/>
                  </a:moveTo>
                  <a:lnTo>
                    <a:pt x="406629" y="0"/>
                  </a:lnTo>
                  <a:lnTo>
                    <a:pt x="433462" y="35090"/>
                  </a:lnTo>
                  <a:lnTo>
                    <a:pt x="433462" y="212603"/>
                  </a:lnTo>
                  <a:lnTo>
                    <a:pt x="573822" y="21260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3" name="Freeform 252"/>
            <p:cNvSpPr>
              <a:spLocks noChangeAspect="1"/>
            </p:cNvSpPr>
            <p:nvPr/>
          </p:nvSpPr>
          <p:spPr>
            <a:xfrm>
              <a:off x="2063196" y="3841467"/>
              <a:ext cx="90599" cy="1246810"/>
            </a:xfrm>
            <a:custGeom>
              <a:avLst/>
              <a:gdLst>
                <a:gd name="connsiteX0" fmla="*/ 0 w 139148"/>
                <a:gd name="connsiteY0" fmla="*/ 0 h 1914939"/>
                <a:gd name="connsiteX1" fmla="*/ 0 w 139148"/>
                <a:gd name="connsiteY1" fmla="*/ 1914939 h 1914939"/>
                <a:gd name="connsiteX2" fmla="*/ 139148 w 139148"/>
                <a:gd name="connsiteY2" fmla="*/ 1914939 h 191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148" h="1914939">
                  <a:moveTo>
                    <a:pt x="0" y="0"/>
                  </a:moveTo>
                  <a:lnTo>
                    <a:pt x="0" y="1914939"/>
                  </a:lnTo>
                  <a:lnTo>
                    <a:pt x="139148" y="191493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4" name="Freeform 253"/>
            <p:cNvSpPr>
              <a:spLocks noChangeAspect="1"/>
            </p:cNvSpPr>
            <p:nvPr/>
          </p:nvSpPr>
          <p:spPr>
            <a:xfrm>
              <a:off x="2149330" y="5091865"/>
              <a:ext cx="275631" cy="648284"/>
            </a:xfrm>
            <a:custGeom>
              <a:avLst/>
              <a:gdLst>
                <a:gd name="connsiteX0" fmla="*/ 0 w 423334"/>
                <a:gd name="connsiteY0" fmla="*/ 0 h 995680"/>
                <a:gd name="connsiteX1" fmla="*/ 0 w 423334"/>
                <a:gd name="connsiteY1" fmla="*/ 907626 h 995680"/>
                <a:gd name="connsiteX2" fmla="*/ 60960 w 423334"/>
                <a:gd name="connsiteY2" fmla="*/ 907626 h 995680"/>
                <a:gd name="connsiteX3" fmla="*/ 60960 w 423334"/>
                <a:gd name="connsiteY3" fmla="*/ 995680 h 995680"/>
                <a:gd name="connsiteX4" fmla="*/ 423334 w 423334"/>
                <a:gd name="connsiteY4" fmla="*/ 995680 h 99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334" h="995680">
                  <a:moveTo>
                    <a:pt x="0" y="0"/>
                  </a:moveTo>
                  <a:lnTo>
                    <a:pt x="0" y="907626"/>
                  </a:lnTo>
                  <a:lnTo>
                    <a:pt x="60960" y="907626"/>
                  </a:lnTo>
                  <a:lnTo>
                    <a:pt x="60960" y="995680"/>
                  </a:lnTo>
                  <a:lnTo>
                    <a:pt x="423334" y="99568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5" name="Freeform 254"/>
            <p:cNvSpPr>
              <a:spLocks noChangeAspect="1"/>
            </p:cNvSpPr>
            <p:nvPr/>
          </p:nvSpPr>
          <p:spPr>
            <a:xfrm>
              <a:off x="2706051" y="2831706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6" name="Freeform 255"/>
            <p:cNvSpPr>
              <a:spLocks noChangeAspect="1"/>
            </p:cNvSpPr>
            <p:nvPr/>
          </p:nvSpPr>
          <p:spPr>
            <a:xfrm>
              <a:off x="2678001" y="2831705"/>
              <a:ext cx="0" cy="368161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Freeform 256"/>
            <p:cNvSpPr>
              <a:spLocks noChangeAspect="1"/>
            </p:cNvSpPr>
            <p:nvPr/>
          </p:nvSpPr>
          <p:spPr>
            <a:xfrm>
              <a:off x="2158215" y="2831706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Freeform 257"/>
            <p:cNvSpPr>
              <a:spLocks noChangeAspect="1"/>
            </p:cNvSpPr>
            <p:nvPr/>
          </p:nvSpPr>
          <p:spPr>
            <a:xfrm>
              <a:off x="2135392" y="3091097"/>
              <a:ext cx="54348" cy="118579"/>
            </a:xfrm>
            <a:custGeom>
              <a:avLst/>
              <a:gdLst>
                <a:gd name="connsiteX0" fmla="*/ 0 w 83472"/>
                <a:gd name="connsiteY0" fmla="*/ 0 h 182122"/>
                <a:gd name="connsiteX1" fmla="*/ 0 w 83472"/>
                <a:gd name="connsiteY1" fmla="*/ 182122 h 182122"/>
                <a:gd name="connsiteX2" fmla="*/ 83472 w 83472"/>
                <a:gd name="connsiteY2" fmla="*/ 182122 h 1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472" h="182122">
                  <a:moveTo>
                    <a:pt x="0" y="0"/>
                  </a:moveTo>
                  <a:lnTo>
                    <a:pt x="0" y="182122"/>
                  </a:lnTo>
                  <a:lnTo>
                    <a:pt x="83472" y="18212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0" name="Freeform 279"/>
            <p:cNvSpPr>
              <a:spLocks noChangeAspect="1"/>
            </p:cNvSpPr>
            <p:nvPr/>
          </p:nvSpPr>
          <p:spPr>
            <a:xfrm>
              <a:off x="2189741" y="3211073"/>
              <a:ext cx="145753" cy="368087"/>
            </a:xfrm>
            <a:custGeom>
              <a:avLst/>
              <a:gdLst>
                <a:gd name="connsiteX0" fmla="*/ 0 w 223858"/>
                <a:gd name="connsiteY0" fmla="*/ 0 h 565334"/>
                <a:gd name="connsiteX1" fmla="*/ 0 w 223858"/>
                <a:gd name="connsiteY1" fmla="*/ 565334 h 565334"/>
                <a:gd name="connsiteX2" fmla="*/ 223858 w 223858"/>
                <a:gd name="connsiteY2" fmla="*/ 565334 h 56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858" h="565334">
                  <a:moveTo>
                    <a:pt x="0" y="0"/>
                  </a:moveTo>
                  <a:lnTo>
                    <a:pt x="0" y="565334"/>
                  </a:lnTo>
                  <a:lnTo>
                    <a:pt x="223858" y="56533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3" name="Freeform 402"/>
            <p:cNvSpPr>
              <a:spLocks noChangeAspect="1"/>
            </p:cNvSpPr>
            <p:nvPr/>
          </p:nvSpPr>
          <p:spPr>
            <a:xfrm>
              <a:off x="2334217" y="3576264"/>
              <a:ext cx="0" cy="2164043"/>
            </a:xfrm>
            <a:custGeom>
              <a:avLst/>
              <a:gdLst>
                <a:gd name="connsiteX0" fmla="*/ 0 w 0"/>
                <a:gd name="connsiteY0" fmla="*/ 0 h 3323690"/>
                <a:gd name="connsiteX1" fmla="*/ 0 w 0"/>
                <a:gd name="connsiteY1" fmla="*/ 3323690 h 332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23690">
                  <a:moveTo>
                    <a:pt x="0" y="0"/>
                  </a:moveTo>
                  <a:lnTo>
                    <a:pt x="0" y="332369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4" name="Freeform 403"/>
            <p:cNvSpPr>
              <a:spLocks noChangeAspect="1"/>
            </p:cNvSpPr>
            <p:nvPr/>
          </p:nvSpPr>
          <p:spPr>
            <a:xfrm flipH="1">
              <a:off x="2638712" y="3090106"/>
              <a:ext cx="72337" cy="118579"/>
            </a:xfrm>
            <a:custGeom>
              <a:avLst/>
              <a:gdLst>
                <a:gd name="connsiteX0" fmla="*/ 0 w 83472"/>
                <a:gd name="connsiteY0" fmla="*/ 0 h 182122"/>
                <a:gd name="connsiteX1" fmla="*/ 0 w 83472"/>
                <a:gd name="connsiteY1" fmla="*/ 182122 h 182122"/>
                <a:gd name="connsiteX2" fmla="*/ 83472 w 83472"/>
                <a:gd name="connsiteY2" fmla="*/ 182122 h 1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472" h="182122">
                  <a:moveTo>
                    <a:pt x="0" y="0"/>
                  </a:moveTo>
                  <a:lnTo>
                    <a:pt x="0" y="182122"/>
                  </a:lnTo>
                  <a:lnTo>
                    <a:pt x="83472" y="1821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5" name="Freeform 404"/>
            <p:cNvSpPr>
              <a:spLocks noChangeAspect="1"/>
            </p:cNvSpPr>
            <p:nvPr/>
          </p:nvSpPr>
          <p:spPr>
            <a:xfrm flipH="1">
              <a:off x="2520719" y="3211545"/>
              <a:ext cx="120457" cy="368087"/>
            </a:xfrm>
            <a:custGeom>
              <a:avLst/>
              <a:gdLst>
                <a:gd name="connsiteX0" fmla="*/ 0 w 223858"/>
                <a:gd name="connsiteY0" fmla="*/ 0 h 565334"/>
                <a:gd name="connsiteX1" fmla="*/ 0 w 223858"/>
                <a:gd name="connsiteY1" fmla="*/ 565334 h 565334"/>
                <a:gd name="connsiteX2" fmla="*/ 223858 w 223858"/>
                <a:gd name="connsiteY2" fmla="*/ 565334 h 56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858" h="565334">
                  <a:moveTo>
                    <a:pt x="0" y="0"/>
                  </a:moveTo>
                  <a:lnTo>
                    <a:pt x="0" y="565334"/>
                  </a:lnTo>
                  <a:lnTo>
                    <a:pt x="223858" y="56533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6" name="Freeform 405"/>
            <p:cNvSpPr>
              <a:spLocks noChangeAspect="1"/>
            </p:cNvSpPr>
            <p:nvPr/>
          </p:nvSpPr>
          <p:spPr>
            <a:xfrm flipH="1">
              <a:off x="2521057" y="3476307"/>
              <a:ext cx="0" cy="2265604"/>
            </a:xfrm>
            <a:custGeom>
              <a:avLst/>
              <a:gdLst>
                <a:gd name="connsiteX0" fmla="*/ 0 w 0"/>
                <a:gd name="connsiteY0" fmla="*/ 0 h 3323690"/>
                <a:gd name="connsiteX1" fmla="*/ 0 w 0"/>
                <a:gd name="connsiteY1" fmla="*/ 3323690 h 332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23690">
                  <a:moveTo>
                    <a:pt x="0" y="0"/>
                  </a:moveTo>
                  <a:lnTo>
                    <a:pt x="0" y="332369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8" name="Freeform 407"/>
            <p:cNvSpPr>
              <a:spLocks noChangeAspect="1"/>
            </p:cNvSpPr>
            <p:nvPr/>
          </p:nvSpPr>
          <p:spPr>
            <a:xfrm>
              <a:off x="2425186" y="5146751"/>
              <a:ext cx="275728" cy="0"/>
            </a:xfrm>
            <a:custGeom>
              <a:avLst/>
              <a:gdLst>
                <a:gd name="connsiteX0" fmla="*/ 423483 w 423483"/>
                <a:gd name="connsiteY0" fmla="*/ 0 h 0"/>
                <a:gd name="connsiteX1" fmla="*/ 0 w 42348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3483">
                  <a:moveTo>
                    <a:pt x="423483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9" name="Freeform 408"/>
            <p:cNvSpPr>
              <a:spLocks noChangeAspect="1"/>
            </p:cNvSpPr>
            <p:nvPr/>
          </p:nvSpPr>
          <p:spPr>
            <a:xfrm>
              <a:off x="2423568" y="5083320"/>
              <a:ext cx="275728" cy="0"/>
            </a:xfrm>
            <a:custGeom>
              <a:avLst/>
              <a:gdLst>
                <a:gd name="connsiteX0" fmla="*/ 423483 w 423483"/>
                <a:gd name="connsiteY0" fmla="*/ 0 h 0"/>
                <a:gd name="connsiteX1" fmla="*/ 0 w 42348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3483">
                  <a:moveTo>
                    <a:pt x="423483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0" name="Freeform 409"/>
            <p:cNvSpPr>
              <a:spLocks noChangeAspect="1"/>
            </p:cNvSpPr>
            <p:nvPr/>
          </p:nvSpPr>
          <p:spPr>
            <a:xfrm>
              <a:off x="2425546" y="5689044"/>
              <a:ext cx="244412" cy="0"/>
            </a:xfrm>
            <a:custGeom>
              <a:avLst/>
              <a:gdLst>
                <a:gd name="connsiteX0" fmla="*/ 375385 w 375385"/>
                <a:gd name="connsiteY0" fmla="*/ 0 h 0"/>
                <a:gd name="connsiteX1" fmla="*/ 0 w 375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5385">
                  <a:moveTo>
                    <a:pt x="37538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1" name="Freeform 410"/>
            <p:cNvSpPr>
              <a:spLocks noChangeAspect="1"/>
            </p:cNvSpPr>
            <p:nvPr/>
          </p:nvSpPr>
          <p:spPr>
            <a:xfrm>
              <a:off x="1878139" y="2989749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2" name="Freeform 411"/>
            <p:cNvSpPr>
              <a:spLocks noChangeAspect="1"/>
            </p:cNvSpPr>
            <p:nvPr/>
          </p:nvSpPr>
          <p:spPr>
            <a:xfrm>
              <a:off x="1891137" y="2972042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3" name="Freeform 412"/>
            <p:cNvSpPr>
              <a:spLocks noChangeAspect="1"/>
            </p:cNvSpPr>
            <p:nvPr/>
          </p:nvSpPr>
          <p:spPr>
            <a:xfrm>
              <a:off x="1749279" y="3084966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4" name="Freeform 413"/>
            <p:cNvSpPr>
              <a:spLocks noChangeAspect="1"/>
            </p:cNvSpPr>
            <p:nvPr/>
          </p:nvSpPr>
          <p:spPr>
            <a:xfrm>
              <a:off x="1732057" y="3098629"/>
              <a:ext cx="177110" cy="219344"/>
            </a:xfrm>
            <a:custGeom>
              <a:avLst/>
              <a:gdLst>
                <a:gd name="connsiteX0" fmla="*/ 0 w 272018"/>
                <a:gd name="connsiteY0" fmla="*/ 0 h 336884"/>
                <a:gd name="connsiteX1" fmla="*/ 272018 w 272018"/>
                <a:gd name="connsiteY1" fmla="*/ 336884 h 33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018" h="336884">
                  <a:moveTo>
                    <a:pt x="0" y="0"/>
                  </a:moveTo>
                  <a:lnTo>
                    <a:pt x="272018" y="336884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5" name="Freeform 414"/>
            <p:cNvSpPr>
              <a:spLocks noChangeAspect="1"/>
            </p:cNvSpPr>
            <p:nvPr/>
          </p:nvSpPr>
          <p:spPr>
            <a:xfrm>
              <a:off x="1910836" y="3191382"/>
              <a:ext cx="159399" cy="129427"/>
            </a:xfrm>
            <a:custGeom>
              <a:avLst/>
              <a:gdLst>
                <a:gd name="connsiteX0" fmla="*/ 0 w 244816"/>
                <a:gd name="connsiteY0" fmla="*/ 198783 h 198783"/>
                <a:gd name="connsiteX1" fmla="*/ 244816 w 244816"/>
                <a:gd name="connsiteY1" fmla="*/ 0 h 198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4816" h="198783">
                  <a:moveTo>
                    <a:pt x="0" y="198783"/>
                  </a:moveTo>
                  <a:lnTo>
                    <a:pt x="24481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6" name="Freeform 415"/>
            <p:cNvSpPr>
              <a:spLocks noChangeAspect="1"/>
            </p:cNvSpPr>
            <p:nvPr/>
          </p:nvSpPr>
          <p:spPr>
            <a:xfrm>
              <a:off x="2048437" y="3195470"/>
              <a:ext cx="138964" cy="262940"/>
            </a:xfrm>
            <a:custGeom>
              <a:avLst/>
              <a:gdLst>
                <a:gd name="connsiteX0" fmla="*/ 29294 w 213430"/>
                <a:gd name="connsiteY0" fmla="*/ 0 h 403842"/>
                <a:gd name="connsiteX1" fmla="*/ 0 w 213430"/>
                <a:gd name="connsiteY1" fmla="*/ 127639 h 403842"/>
                <a:gd name="connsiteX2" fmla="*/ 213430 w 213430"/>
                <a:gd name="connsiteY2" fmla="*/ 403842 h 40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430" h="403842">
                  <a:moveTo>
                    <a:pt x="29294" y="0"/>
                  </a:moveTo>
                  <a:lnTo>
                    <a:pt x="0" y="127639"/>
                  </a:lnTo>
                  <a:lnTo>
                    <a:pt x="213430" y="403842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7" name="Freeform 416"/>
            <p:cNvSpPr>
              <a:spLocks noChangeAspect="1"/>
            </p:cNvSpPr>
            <p:nvPr/>
          </p:nvSpPr>
          <p:spPr>
            <a:xfrm>
              <a:off x="1765061" y="2974763"/>
              <a:ext cx="464574" cy="588551"/>
            </a:xfrm>
            <a:custGeom>
              <a:avLst/>
              <a:gdLst>
                <a:gd name="connsiteX0" fmla="*/ 0 w 713525"/>
                <a:gd name="connsiteY0" fmla="*/ 0 h 903938"/>
                <a:gd name="connsiteX1" fmla="*/ 713525 w 713525"/>
                <a:gd name="connsiteY1" fmla="*/ 903938 h 90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3525" h="903938">
                  <a:moveTo>
                    <a:pt x="0" y="0"/>
                  </a:moveTo>
                  <a:lnTo>
                    <a:pt x="713525" y="90393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8" name="Freeform 417"/>
            <p:cNvSpPr>
              <a:spLocks noChangeAspect="1"/>
            </p:cNvSpPr>
            <p:nvPr/>
          </p:nvSpPr>
          <p:spPr>
            <a:xfrm>
              <a:off x="1908111" y="3313997"/>
              <a:ext cx="282014" cy="247954"/>
            </a:xfrm>
            <a:custGeom>
              <a:avLst/>
              <a:gdLst>
                <a:gd name="connsiteX0" fmla="*/ 0 w 433137"/>
                <a:gd name="connsiteY0" fmla="*/ 6277 h 380825"/>
                <a:gd name="connsiteX1" fmla="*/ 131824 w 433137"/>
                <a:gd name="connsiteY1" fmla="*/ 0 h 380825"/>
                <a:gd name="connsiteX2" fmla="*/ 433137 w 433137"/>
                <a:gd name="connsiteY2" fmla="*/ 380825 h 38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137" h="380825">
                  <a:moveTo>
                    <a:pt x="0" y="6277"/>
                  </a:moveTo>
                  <a:lnTo>
                    <a:pt x="131824" y="0"/>
                  </a:lnTo>
                  <a:lnTo>
                    <a:pt x="433137" y="38082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9" name="Freeform 418"/>
            <p:cNvSpPr>
              <a:spLocks noChangeAspect="1"/>
            </p:cNvSpPr>
            <p:nvPr/>
          </p:nvSpPr>
          <p:spPr>
            <a:xfrm>
              <a:off x="2420426" y="3209647"/>
              <a:ext cx="219418" cy="0"/>
            </a:xfrm>
            <a:custGeom>
              <a:avLst/>
              <a:gdLst>
                <a:gd name="connsiteX0" fmla="*/ 336997 w 336997"/>
                <a:gd name="connsiteY0" fmla="*/ 0 h 0"/>
                <a:gd name="connsiteX1" fmla="*/ 0 w 33699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6997">
                  <a:moveTo>
                    <a:pt x="336997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0" name="Freeform 419"/>
            <p:cNvSpPr>
              <a:spLocks noChangeAspect="1"/>
            </p:cNvSpPr>
            <p:nvPr/>
          </p:nvSpPr>
          <p:spPr>
            <a:xfrm flipV="1">
              <a:off x="2191346" y="3178533"/>
              <a:ext cx="229146" cy="30949"/>
            </a:xfrm>
            <a:custGeom>
              <a:avLst/>
              <a:gdLst>
                <a:gd name="connsiteX0" fmla="*/ 336997 w 336997"/>
                <a:gd name="connsiteY0" fmla="*/ 0 h 0"/>
                <a:gd name="connsiteX1" fmla="*/ 0 w 33699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6997">
                  <a:moveTo>
                    <a:pt x="336997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1" name="Freeform 420"/>
            <p:cNvSpPr>
              <a:spLocks noChangeAspect="1"/>
            </p:cNvSpPr>
            <p:nvPr/>
          </p:nvSpPr>
          <p:spPr>
            <a:xfrm>
              <a:off x="2521051" y="3582796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2" name="Freeform 421"/>
            <p:cNvSpPr>
              <a:spLocks noChangeAspect="1"/>
            </p:cNvSpPr>
            <p:nvPr/>
          </p:nvSpPr>
          <p:spPr>
            <a:xfrm>
              <a:off x="2332379" y="3580003"/>
              <a:ext cx="86649" cy="0"/>
            </a:xfrm>
            <a:custGeom>
              <a:avLst/>
              <a:gdLst>
                <a:gd name="connsiteX0" fmla="*/ 133082 w 133082"/>
                <a:gd name="connsiteY0" fmla="*/ 0 h 0"/>
                <a:gd name="connsiteX1" fmla="*/ 0 w 13308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82">
                  <a:moveTo>
                    <a:pt x="13308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3" name="Freeform 422"/>
            <p:cNvSpPr>
              <a:spLocks noChangeAspect="1"/>
            </p:cNvSpPr>
            <p:nvPr/>
          </p:nvSpPr>
          <p:spPr>
            <a:xfrm>
              <a:off x="2418714" y="3580003"/>
              <a:ext cx="104845" cy="0"/>
            </a:xfrm>
            <a:custGeom>
              <a:avLst/>
              <a:gdLst>
                <a:gd name="connsiteX0" fmla="*/ 133082 w 133082"/>
                <a:gd name="connsiteY0" fmla="*/ 0 h 0"/>
                <a:gd name="connsiteX1" fmla="*/ 0 w 13308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82">
                  <a:moveTo>
                    <a:pt x="13308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4" name="Freeform 423"/>
            <p:cNvSpPr>
              <a:spLocks noChangeAspect="1"/>
            </p:cNvSpPr>
            <p:nvPr/>
          </p:nvSpPr>
          <p:spPr>
            <a:xfrm>
              <a:off x="2420426" y="3842744"/>
              <a:ext cx="356379" cy="0"/>
            </a:xfrm>
            <a:custGeom>
              <a:avLst/>
              <a:gdLst>
                <a:gd name="connsiteX0" fmla="*/ 547352 w 547352"/>
                <a:gd name="connsiteY0" fmla="*/ 0 h 0"/>
                <a:gd name="connsiteX1" fmla="*/ 0 w 54735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7352">
                  <a:moveTo>
                    <a:pt x="547352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5" name="Freeform 424"/>
            <p:cNvSpPr>
              <a:spLocks noChangeAspect="1"/>
            </p:cNvSpPr>
            <p:nvPr/>
          </p:nvSpPr>
          <p:spPr>
            <a:xfrm>
              <a:off x="2419950" y="3297543"/>
              <a:ext cx="457971" cy="0"/>
            </a:xfrm>
            <a:custGeom>
              <a:avLst/>
              <a:gdLst>
                <a:gd name="connsiteX0" fmla="*/ 703384 w 703384"/>
                <a:gd name="connsiteY0" fmla="*/ 0 h 0"/>
                <a:gd name="connsiteX1" fmla="*/ 0 w 7033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384">
                  <a:moveTo>
                    <a:pt x="703384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6" name="Freeform 425"/>
            <p:cNvSpPr>
              <a:spLocks noChangeAspect="1"/>
            </p:cNvSpPr>
            <p:nvPr/>
          </p:nvSpPr>
          <p:spPr>
            <a:xfrm>
              <a:off x="2419950" y="3696737"/>
              <a:ext cx="457971" cy="0"/>
            </a:xfrm>
            <a:custGeom>
              <a:avLst/>
              <a:gdLst>
                <a:gd name="connsiteX0" fmla="*/ 703384 w 703384"/>
                <a:gd name="connsiteY0" fmla="*/ 0 h 0"/>
                <a:gd name="connsiteX1" fmla="*/ 0 w 7033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384">
                  <a:moveTo>
                    <a:pt x="703384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7" name="Freeform 426"/>
            <p:cNvSpPr>
              <a:spLocks noChangeAspect="1"/>
            </p:cNvSpPr>
            <p:nvPr/>
          </p:nvSpPr>
          <p:spPr>
            <a:xfrm>
              <a:off x="1296703" y="3512149"/>
              <a:ext cx="865720" cy="181197"/>
            </a:xfrm>
            <a:custGeom>
              <a:avLst/>
              <a:gdLst>
                <a:gd name="connsiteX0" fmla="*/ 0 w 1329634"/>
                <a:gd name="connsiteY0" fmla="*/ 136939 h 278295"/>
                <a:gd name="connsiteX1" fmla="*/ 150191 w 1329634"/>
                <a:gd name="connsiteY1" fmla="*/ 0 h 278295"/>
                <a:gd name="connsiteX2" fmla="*/ 1329634 w 1329634"/>
                <a:gd name="connsiteY2" fmla="*/ 278295 h 27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9634" h="278295">
                  <a:moveTo>
                    <a:pt x="0" y="136939"/>
                  </a:moveTo>
                  <a:lnTo>
                    <a:pt x="150191" y="0"/>
                  </a:lnTo>
                  <a:lnTo>
                    <a:pt x="1329634" y="27829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8" name="Freeform 427"/>
            <p:cNvSpPr>
              <a:spLocks noChangeAspect="1"/>
            </p:cNvSpPr>
            <p:nvPr/>
          </p:nvSpPr>
          <p:spPr>
            <a:xfrm>
              <a:off x="1293827" y="3385598"/>
              <a:ext cx="926120" cy="250225"/>
            </a:xfrm>
            <a:custGeom>
              <a:avLst/>
              <a:gdLst>
                <a:gd name="connsiteX0" fmla="*/ 0 w 1422400"/>
                <a:gd name="connsiteY0" fmla="*/ 0 h 384313"/>
                <a:gd name="connsiteX1" fmla="*/ 154609 w 1422400"/>
                <a:gd name="connsiteY1" fmla="*/ 110434 h 384313"/>
                <a:gd name="connsiteX2" fmla="*/ 1422400 w 1422400"/>
                <a:gd name="connsiteY2" fmla="*/ 384313 h 38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2400" h="384313">
                  <a:moveTo>
                    <a:pt x="0" y="0"/>
                  </a:moveTo>
                  <a:lnTo>
                    <a:pt x="154609" y="110434"/>
                  </a:lnTo>
                  <a:lnTo>
                    <a:pt x="1422400" y="38431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9" name="Freeform 428"/>
            <p:cNvSpPr>
              <a:spLocks noChangeAspect="1"/>
            </p:cNvSpPr>
            <p:nvPr/>
          </p:nvSpPr>
          <p:spPr>
            <a:xfrm>
              <a:off x="1391616" y="3454498"/>
              <a:ext cx="0" cy="51771"/>
            </a:xfrm>
            <a:custGeom>
              <a:avLst/>
              <a:gdLst>
                <a:gd name="connsiteX0" fmla="*/ 0 w 0"/>
                <a:gd name="connsiteY0" fmla="*/ 0 h 79513"/>
                <a:gd name="connsiteX1" fmla="*/ 0 w 0"/>
                <a:gd name="connsiteY1" fmla="*/ 79513 h 7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9513">
                  <a:moveTo>
                    <a:pt x="0" y="0"/>
                  </a:moveTo>
                  <a:lnTo>
                    <a:pt x="0" y="7951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0" name="Freeform 429"/>
            <p:cNvSpPr>
              <a:spLocks noChangeAspect="1"/>
            </p:cNvSpPr>
            <p:nvPr/>
          </p:nvSpPr>
          <p:spPr>
            <a:xfrm>
              <a:off x="2162625" y="3691774"/>
              <a:ext cx="83073" cy="2045694"/>
            </a:xfrm>
            <a:custGeom>
              <a:avLst/>
              <a:gdLst>
                <a:gd name="connsiteX0" fmla="*/ 0 w 127590"/>
                <a:gd name="connsiteY0" fmla="*/ 0 h 3141921"/>
                <a:gd name="connsiteX1" fmla="*/ 127590 w 127590"/>
                <a:gd name="connsiteY1" fmla="*/ 3141921 h 314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90" h="3141921">
                  <a:moveTo>
                    <a:pt x="0" y="0"/>
                  </a:moveTo>
                  <a:lnTo>
                    <a:pt x="127590" y="3141921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1" name="Freeform 430"/>
            <p:cNvSpPr>
              <a:spLocks noChangeAspect="1"/>
            </p:cNvSpPr>
            <p:nvPr/>
          </p:nvSpPr>
          <p:spPr>
            <a:xfrm>
              <a:off x="2214546" y="3643314"/>
              <a:ext cx="83073" cy="2094154"/>
            </a:xfrm>
            <a:custGeom>
              <a:avLst/>
              <a:gdLst>
                <a:gd name="connsiteX0" fmla="*/ 0 w 127590"/>
                <a:gd name="connsiteY0" fmla="*/ 0 h 3216349"/>
                <a:gd name="connsiteX1" fmla="*/ 127590 w 127590"/>
                <a:gd name="connsiteY1" fmla="*/ 3216349 h 321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590" h="3216349">
                  <a:moveTo>
                    <a:pt x="0" y="0"/>
                  </a:moveTo>
                  <a:lnTo>
                    <a:pt x="127590" y="3216349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2" name="Freeform 431"/>
            <p:cNvSpPr>
              <a:spLocks noChangeAspect="1"/>
            </p:cNvSpPr>
            <p:nvPr/>
          </p:nvSpPr>
          <p:spPr>
            <a:xfrm>
              <a:off x="2150437" y="5144337"/>
              <a:ext cx="38027" cy="545452"/>
            </a:xfrm>
            <a:custGeom>
              <a:avLst/>
              <a:gdLst>
                <a:gd name="connsiteX0" fmla="*/ 58405 w 58405"/>
                <a:gd name="connsiteY0" fmla="*/ 837743 h 837743"/>
                <a:gd name="connsiteX1" fmla="*/ 58405 w 58405"/>
                <a:gd name="connsiteY1" fmla="*/ 0 h 837743"/>
                <a:gd name="connsiteX2" fmla="*/ 0 w 58405"/>
                <a:gd name="connsiteY2" fmla="*/ 0 h 83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5" h="837743">
                  <a:moveTo>
                    <a:pt x="58405" y="837743"/>
                  </a:moveTo>
                  <a:lnTo>
                    <a:pt x="5840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3" name="Freeform 432"/>
            <p:cNvSpPr>
              <a:spLocks noChangeAspect="1"/>
            </p:cNvSpPr>
            <p:nvPr/>
          </p:nvSpPr>
          <p:spPr>
            <a:xfrm>
              <a:off x="1298162" y="3657127"/>
              <a:ext cx="265078" cy="0"/>
            </a:xfrm>
            <a:custGeom>
              <a:avLst/>
              <a:gdLst>
                <a:gd name="connsiteX0" fmla="*/ 407126 w 407126"/>
                <a:gd name="connsiteY0" fmla="*/ 0 h 0"/>
                <a:gd name="connsiteX1" fmla="*/ 0 w 40712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126">
                  <a:moveTo>
                    <a:pt x="407126" y="0"/>
                  </a:moveTo>
                  <a:lnTo>
                    <a:pt x="0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4" name="Freeform 433"/>
            <p:cNvSpPr>
              <a:spLocks noChangeAspect="1"/>
            </p:cNvSpPr>
            <p:nvPr/>
          </p:nvSpPr>
          <p:spPr>
            <a:xfrm>
              <a:off x="1291995" y="3315138"/>
              <a:ext cx="291586" cy="0"/>
            </a:xfrm>
            <a:custGeom>
              <a:avLst/>
              <a:gdLst>
                <a:gd name="connsiteX0" fmla="*/ 407126 w 407126"/>
                <a:gd name="connsiteY0" fmla="*/ 0 h 0"/>
                <a:gd name="connsiteX1" fmla="*/ 0 w 40712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126">
                  <a:moveTo>
                    <a:pt x="407126" y="0"/>
                  </a:moveTo>
                  <a:lnTo>
                    <a:pt x="0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5" name="Freeform 434"/>
            <p:cNvSpPr>
              <a:spLocks noChangeAspect="1"/>
            </p:cNvSpPr>
            <p:nvPr/>
          </p:nvSpPr>
          <p:spPr>
            <a:xfrm>
              <a:off x="2417696" y="3087362"/>
              <a:ext cx="286100" cy="0"/>
            </a:xfrm>
            <a:custGeom>
              <a:avLst/>
              <a:gdLst>
                <a:gd name="connsiteX0" fmla="*/ 399465 w 399465"/>
                <a:gd name="connsiteY0" fmla="*/ 0 h 0"/>
                <a:gd name="connsiteX1" fmla="*/ 0 w 39946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9465">
                  <a:moveTo>
                    <a:pt x="39946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6" name="Freeform 435"/>
            <p:cNvSpPr>
              <a:spLocks noChangeAspect="1"/>
            </p:cNvSpPr>
            <p:nvPr/>
          </p:nvSpPr>
          <p:spPr>
            <a:xfrm>
              <a:off x="2137468" y="3087362"/>
              <a:ext cx="286100" cy="0"/>
            </a:xfrm>
            <a:custGeom>
              <a:avLst/>
              <a:gdLst>
                <a:gd name="connsiteX0" fmla="*/ 399465 w 399465"/>
                <a:gd name="connsiteY0" fmla="*/ 0 h 0"/>
                <a:gd name="connsiteX1" fmla="*/ 0 w 39946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9465">
                  <a:moveTo>
                    <a:pt x="399465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7" name="Freeform 436"/>
            <p:cNvSpPr>
              <a:spLocks noChangeAspect="1"/>
            </p:cNvSpPr>
            <p:nvPr/>
          </p:nvSpPr>
          <p:spPr>
            <a:xfrm>
              <a:off x="2132662" y="2834437"/>
              <a:ext cx="0" cy="256920"/>
            </a:xfrm>
            <a:custGeom>
              <a:avLst/>
              <a:gdLst>
                <a:gd name="connsiteX0" fmla="*/ 0 w 0"/>
                <a:gd name="connsiteY0" fmla="*/ 0 h 394596"/>
                <a:gd name="connsiteX1" fmla="*/ 0 w 0"/>
                <a:gd name="connsiteY1" fmla="*/ 394596 h 39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4596">
                  <a:moveTo>
                    <a:pt x="0" y="0"/>
                  </a:moveTo>
                  <a:lnTo>
                    <a:pt x="0" y="394596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" name="Group 466"/>
          <p:cNvGrpSpPr>
            <a:grpSpLocks noChangeAspect="1"/>
          </p:cNvGrpSpPr>
          <p:nvPr/>
        </p:nvGrpSpPr>
        <p:grpSpPr>
          <a:xfrm>
            <a:off x="3066938" y="4991347"/>
            <a:ext cx="198000" cy="1045289"/>
            <a:chOff x="4543654" y="2393379"/>
            <a:chExt cx="456974" cy="2412467"/>
          </a:xfrm>
        </p:grpSpPr>
        <p:cxnSp>
          <p:nvCxnSpPr>
            <p:cNvPr id="444" name="Straight Connector 443"/>
            <p:cNvCxnSpPr/>
            <p:nvPr/>
          </p:nvCxnSpPr>
          <p:spPr>
            <a:xfrm>
              <a:off x="4642567" y="2393379"/>
              <a:ext cx="2638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>
            <a:xfrm>
              <a:off x="4906401" y="2393379"/>
              <a:ext cx="0" cy="6784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>
              <a:off x="4642567" y="3071810"/>
              <a:ext cx="2638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4642567" y="2393379"/>
              <a:ext cx="0" cy="6784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>
              <a:off x="4906401" y="3071810"/>
              <a:ext cx="942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/>
          </p:nvCxnSpPr>
          <p:spPr>
            <a:xfrm flipH="1">
              <a:off x="4548340" y="4504053"/>
              <a:ext cx="45228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/>
          </p:nvCxnSpPr>
          <p:spPr>
            <a:xfrm>
              <a:off x="4543654" y="3071810"/>
              <a:ext cx="0" cy="14322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/>
          </p:nvCxnSpPr>
          <p:spPr>
            <a:xfrm>
              <a:off x="4548340" y="3071810"/>
              <a:ext cx="942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/>
          </p:nvCxnSpPr>
          <p:spPr>
            <a:xfrm>
              <a:off x="4543654" y="4504053"/>
              <a:ext cx="230830" cy="3017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/>
          </p:nvCxnSpPr>
          <p:spPr>
            <a:xfrm flipV="1">
              <a:off x="4774484" y="4504053"/>
              <a:ext cx="226144" cy="30179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01"/>
          <p:cNvGrpSpPr>
            <a:grpSpLocks noChangeAspect="1"/>
          </p:cNvGrpSpPr>
          <p:nvPr/>
        </p:nvGrpSpPr>
        <p:grpSpPr>
          <a:xfrm>
            <a:off x="2854382" y="4970495"/>
            <a:ext cx="612000" cy="1387463"/>
            <a:chOff x="4137162" y="1206281"/>
            <a:chExt cx="975815" cy="2212265"/>
          </a:xfrm>
        </p:grpSpPr>
        <p:sp>
          <p:nvSpPr>
            <p:cNvPr id="468" name="Freeform 467"/>
            <p:cNvSpPr/>
            <p:nvPr/>
          </p:nvSpPr>
          <p:spPr>
            <a:xfrm>
              <a:off x="4353844" y="1210614"/>
              <a:ext cx="99674" cy="1438772"/>
            </a:xfrm>
            <a:custGeom>
              <a:avLst/>
              <a:gdLst>
                <a:gd name="connsiteX0" fmla="*/ 0 w 99674"/>
                <a:gd name="connsiteY0" fmla="*/ 0 h 1438772"/>
                <a:gd name="connsiteX1" fmla="*/ 34669 w 99674"/>
                <a:gd name="connsiteY1" fmla="*/ 1438772 h 1438772"/>
                <a:gd name="connsiteX2" fmla="*/ 95340 w 99674"/>
                <a:gd name="connsiteY2" fmla="*/ 1399769 h 1438772"/>
                <a:gd name="connsiteX3" fmla="*/ 99674 w 99674"/>
                <a:gd name="connsiteY3" fmla="*/ 0 h 1438772"/>
                <a:gd name="connsiteX4" fmla="*/ 0 w 99674"/>
                <a:gd name="connsiteY4" fmla="*/ 0 h 143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74" h="1438772">
                  <a:moveTo>
                    <a:pt x="0" y="0"/>
                  </a:moveTo>
                  <a:lnTo>
                    <a:pt x="34669" y="1438772"/>
                  </a:lnTo>
                  <a:lnTo>
                    <a:pt x="95340" y="1399769"/>
                  </a:lnTo>
                  <a:cubicBezTo>
                    <a:pt x="96785" y="933179"/>
                    <a:pt x="98229" y="466590"/>
                    <a:pt x="99674" y="0"/>
                  </a:cubicBez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Line 5"/>
            <p:cNvSpPr>
              <a:spLocks noChangeShapeType="1"/>
            </p:cNvSpPr>
            <p:nvPr/>
          </p:nvSpPr>
          <p:spPr bwMode="auto">
            <a:xfrm flipH="1">
              <a:off x="4803560" y="3152507"/>
              <a:ext cx="5783" cy="89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0" name="Line 6"/>
            <p:cNvSpPr>
              <a:spLocks noChangeShapeType="1"/>
            </p:cNvSpPr>
            <p:nvPr/>
          </p:nvSpPr>
          <p:spPr bwMode="auto">
            <a:xfrm>
              <a:off x="4450768" y="3242151"/>
              <a:ext cx="147478" cy="176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1" name="Freeform 7"/>
            <p:cNvSpPr>
              <a:spLocks/>
            </p:cNvSpPr>
            <p:nvPr/>
          </p:nvSpPr>
          <p:spPr bwMode="auto">
            <a:xfrm>
              <a:off x="4658973" y="2614649"/>
              <a:ext cx="318091" cy="364357"/>
            </a:xfrm>
            <a:custGeom>
              <a:avLst/>
              <a:gdLst>
                <a:gd name="T0" fmla="*/ 0 w 110"/>
                <a:gd name="T1" fmla="*/ 126 h 126"/>
                <a:gd name="T2" fmla="*/ 33 w 110"/>
                <a:gd name="T3" fmla="*/ 110 h 126"/>
                <a:gd name="T4" fmla="*/ 49 w 110"/>
                <a:gd name="T5" fmla="*/ 102 h 126"/>
                <a:gd name="T6" fmla="*/ 64 w 110"/>
                <a:gd name="T7" fmla="*/ 93 h 126"/>
                <a:gd name="T8" fmla="*/ 71 w 110"/>
                <a:gd name="T9" fmla="*/ 89 h 126"/>
                <a:gd name="T10" fmla="*/ 77 w 110"/>
                <a:gd name="T11" fmla="*/ 85 h 126"/>
                <a:gd name="T12" fmla="*/ 83 w 110"/>
                <a:gd name="T13" fmla="*/ 81 h 126"/>
                <a:gd name="T14" fmla="*/ 89 w 110"/>
                <a:gd name="T15" fmla="*/ 77 h 126"/>
                <a:gd name="T16" fmla="*/ 94 w 110"/>
                <a:gd name="T17" fmla="*/ 73 h 126"/>
                <a:gd name="T18" fmla="*/ 98 w 110"/>
                <a:gd name="T19" fmla="*/ 69 h 126"/>
                <a:gd name="T20" fmla="*/ 102 w 110"/>
                <a:gd name="T21" fmla="*/ 65 h 126"/>
                <a:gd name="T22" fmla="*/ 105 w 110"/>
                <a:gd name="T23" fmla="*/ 61 h 126"/>
                <a:gd name="T24" fmla="*/ 107 w 110"/>
                <a:gd name="T25" fmla="*/ 57 h 126"/>
                <a:gd name="T26" fmla="*/ 109 w 110"/>
                <a:gd name="T27" fmla="*/ 53 h 126"/>
                <a:gd name="T28" fmla="*/ 110 w 110"/>
                <a:gd name="T29" fmla="*/ 49 h 126"/>
                <a:gd name="T30" fmla="*/ 110 w 110"/>
                <a:gd name="T31" fmla="*/ 45 h 126"/>
                <a:gd name="T32" fmla="*/ 109 w 110"/>
                <a:gd name="T33" fmla="*/ 41 h 126"/>
                <a:gd name="T34" fmla="*/ 107 w 110"/>
                <a:gd name="T35" fmla="*/ 37 h 126"/>
                <a:gd name="T36" fmla="*/ 104 w 110"/>
                <a:gd name="T37" fmla="*/ 34 h 126"/>
                <a:gd name="T38" fmla="*/ 100 w 110"/>
                <a:gd name="T39" fmla="*/ 30 h 126"/>
                <a:gd name="T40" fmla="*/ 96 w 110"/>
                <a:gd name="T41" fmla="*/ 26 h 126"/>
                <a:gd name="T42" fmla="*/ 91 w 110"/>
                <a:gd name="T43" fmla="*/ 22 h 126"/>
                <a:gd name="T44" fmla="*/ 85 w 110"/>
                <a:gd name="T45" fmla="*/ 19 h 126"/>
                <a:gd name="T46" fmla="*/ 79 w 110"/>
                <a:gd name="T47" fmla="*/ 15 h 126"/>
                <a:gd name="T48" fmla="*/ 66 w 110"/>
                <a:gd name="T49" fmla="*/ 7 h 126"/>
                <a:gd name="T50" fmla="*/ 52 w 110"/>
                <a:gd name="T5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0" h="126">
                  <a:moveTo>
                    <a:pt x="0" y="126"/>
                  </a:moveTo>
                  <a:lnTo>
                    <a:pt x="33" y="110"/>
                  </a:lnTo>
                  <a:lnTo>
                    <a:pt x="49" y="102"/>
                  </a:lnTo>
                  <a:lnTo>
                    <a:pt x="64" y="93"/>
                  </a:lnTo>
                  <a:lnTo>
                    <a:pt x="71" y="89"/>
                  </a:lnTo>
                  <a:lnTo>
                    <a:pt x="77" y="85"/>
                  </a:lnTo>
                  <a:lnTo>
                    <a:pt x="83" y="81"/>
                  </a:lnTo>
                  <a:lnTo>
                    <a:pt x="89" y="77"/>
                  </a:lnTo>
                  <a:lnTo>
                    <a:pt x="94" y="73"/>
                  </a:lnTo>
                  <a:lnTo>
                    <a:pt x="98" y="69"/>
                  </a:lnTo>
                  <a:lnTo>
                    <a:pt x="102" y="65"/>
                  </a:lnTo>
                  <a:lnTo>
                    <a:pt x="105" y="61"/>
                  </a:lnTo>
                  <a:lnTo>
                    <a:pt x="107" y="57"/>
                  </a:lnTo>
                  <a:lnTo>
                    <a:pt x="109" y="53"/>
                  </a:lnTo>
                  <a:lnTo>
                    <a:pt x="110" y="49"/>
                  </a:lnTo>
                  <a:lnTo>
                    <a:pt x="110" y="45"/>
                  </a:lnTo>
                  <a:lnTo>
                    <a:pt x="109" y="41"/>
                  </a:lnTo>
                  <a:lnTo>
                    <a:pt x="107" y="37"/>
                  </a:lnTo>
                  <a:lnTo>
                    <a:pt x="104" y="34"/>
                  </a:lnTo>
                  <a:lnTo>
                    <a:pt x="100" y="30"/>
                  </a:lnTo>
                  <a:lnTo>
                    <a:pt x="96" y="26"/>
                  </a:lnTo>
                  <a:lnTo>
                    <a:pt x="91" y="22"/>
                  </a:lnTo>
                  <a:lnTo>
                    <a:pt x="85" y="19"/>
                  </a:lnTo>
                  <a:lnTo>
                    <a:pt x="79" y="15"/>
                  </a:lnTo>
                  <a:lnTo>
                    <a:pt x="66" y="7"/>
                  </a:lnTo>
                  <a:lnTo>
                    <a:pt x="5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2" name="Line 11"/>
            <p:cNvSpPr>
              <a:spLocks noChangeShapeType="1"/>
            </p:cNvSpPr>
            <p:nvPr/>
          </p:nvSpPr>
          <p:spPr bwMode="auto">
            <a:xfrm>
              <a:off x="4627164" y="1212166"/>
              <a:ext cx="0" cy="22063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3" name="Line 12"/>
            <p:cNvSpPr>
              <a:spLocks noChangeShapeType="1"/>
            </p:cNvSpPr>
            <p:nvPr/>
          </p:nvSpPr>
          <p:spPr bwMode="auto">
            <a:xfrm>
              <a:off x="4627164" y="3418546"/>
              <a:ext cx="318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4" name="Line 13"/>
            <p:cNvSpPr>
              <a:spLocks noChangeShapeType="1"/>
            </p:cNvSpPr>
            <p:nvPr/>
          </p:nvSpPr>
          <p:spPr bwMode="auto">
            <a:xfrm flipH="1">
              <a:off x="4658973" y="3242151"/>
              <a:ext cx="144587" cy="176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5" name="Line 14"/>
            <p:cNvSpPr>
              <a:spLocks noChangeShapeType="1"/>
            </p:cNvSpPr>
            <p:nvPr/>
          </p:nvSpPr>
          <p:spPr bwMode="auto">
            <a:xfrm>
              <a:off x="4598248" y="3418546"/>
              <a:ext cx="289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6" name="Line 15"/>
            <p:cNvSpPr>
              <a:spLocks noChangeShapeType="1"/>
            </p:cNvSpPr>
            <p:nvPr/>
          </p:nvSpPr>
          <p:spPr bwMode="auto">
            <a:xfrm flipH="1" flipV="1">
              <a:off x="4141354" y="1761591"/>
              <a:ext cx="60727" cy="289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7" name="Line 16"/>
            <p:cNvSpPr>
              <a:spLocks noChangeShapeType="1"/>
            </p:cNvSpPr>
            <p:nvPr/>
          </p:nvSpPr>
          <p:spPr bwMode="auto">
            <a:xfrm>
              <a:off x="4627164" y="2614649"/>
              <a:ext cx="182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8" name="Line 17"/>
            <p:cNvSpPr>
              <a:spLocks noChangeShapeType="1"/>
            </p:cNvSpPr>
            <p:nvPr/>
          </p:nvSpPr>
          <p:spPr bwMode="auto">
            <a:xfrm flipV="1">
              <a:off x="4444986" y="1212166"/>
              <a:ext cx="0" cy="1402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79" name="Line 18"/>
            <p:cNvSpPr>
              <a:spLocks noChangeShapeType="1"/>
            </p:cNvSpPr>
            <p:nvPr/>
          </p:nvSpPr>
          <p:spPr bwMode="auto">
            <a:xfrm>
              <a:off x="4230998" y="1212166"/>
              <a:ext cx="0" cy="578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0" name="Freeform 19"/>
            <p:cNvSpPr>
              <a:spLocks/>
            </p:cNvSpPr>
            <p:nvPr/>
          </p:nvSpPr>
          <p:spPr bwMode="auto">
            <a:xfrm>
              <a:off x="4277264" y="2614649"/>
              <a:ext cx="320982" cy="364357"/>
            </a:xfrm>
            <a:custGeom>
              <a:avLst/>
              <a:gdLst>
                <a:gd name="T0" fmla="*/ 111 w 111"/>
                <a:gd name="T1" fmla="*/ 126 h 126"/>
                <a:gd name="T2" fmla="*/ 77 w 111"/>
                <a:gd name="T3" fmla="*/ 110 h 126"/>
                <a:gd name="T4" fmla="*/ 61 w 111"/>
                <a:gd name="T5" fmla="*/ 102 h 126"/>
                <a:gd name="T6" fmla="*/ 46 w 111"/>
                <a:gd name="T7" fmla="*/ 93 h 126"/>
                <a:gd name="T8" fmla="*/ 39 w 111"/>
                <a:gd name="T9" fmla="*/ 89 h 126"/>
                <a:gd name="T10" fmla="*/ 33 w 111"/>
                <a:gd name="T11" fmla="*/ 85 h 126"/>
                <a:gd name="T12" fmla="*/ 27 w 111"/>
                <a:gd name="T13" fmla="*/ 81 h 126"/>
                <a:gd name="T14" fmla="*/ 21 w 111"/>
                <a:gd name="T15" fmla="*/ 77 h 126"/>
                <a:gd name="T16" fmla="*/ 16 w 111"/>
                <a:gd name="T17" fmla="*/ 73 h 126"/>
                <a:gd name="T18" fmla="*/ 12 w 111"/>
                <a:gd name="T19" fmla="*/ 69 h 126"/>
                <a:gd name="T20" fmla="*/ 8 w 111"/>
                <a:gd name="T21" fmla="*/ 65 h 126"/>
                <a:gd name="T22" fmla="*/ 5 w 111"/>
                <a:gd name="T23" fmla="*/ 61 h 126"/>
                <a:gd name="T24" fmla="*/ 3 w 111"/>
                <a:gd name="T25" fmla="*/ 57 h 126"/>
                <a:gd name="T26" fmla="*/ 1 w 111"/>
                <a:gd name="T27" fmla="*/ 53 h 126"/>
                <a:gd name="T28" fmla="*/ 0 w 111"/>
                <a:gd name="T29" fmla="*/ 49 h 126"/>
                <a:gd name="T30" fmla="*/ 0 w 111"/>
                <a:gd name="T31" fmla="*/ 45 h 126"/>
                <a:gd name="T32" fmla="*/ 1 w 111"/>
                <a:gd name="T33" fmla="*/ 41 h 126"/>
                <a:gd name="T34" fmla="*/ 3 w 111"/>
                <a:gd name="T35" fmla="*/ 37 h 126"/>
                <a:gd name="T36" fmla="*/ 6 w 111"/>
                <a:gd name="T37" fmla="*/ 34 h 126"/>
                <a:gd name="T38" fmla="*/ 10 w 111"/>
                <a:gd name="T39" fmla="*/ 30 h 126"/>
                <a:gd name="T40" fmla="*/ 14 w 111"/>
                <a:gd name="T41" fmla="*/ 26 h 126"/>
                <a:gd name="T42" fmla="*/ 19 w 111"/>
                <a:gd name="T43" fmla="*/ 22 h 126"/>
                <a:gd name="T44" fmla="*/ 25 w 111"/>
                <a:gd name="T45" fmla="*/ 19 h 126"/>
                <a:gd name="T46" fmla="*/ 31 w 111"/>
                <a:gd name="T47" fmla="*/ 15 h 126"/>
                <a:gd name="T48" fmla="*/ 44 w 111"/>
                <a:gd name="T49" fmla="*/ 7 h 126"/>
                <a:gd name="T50" fmla="*/ 58 w 111"/>
                <a:gd name="T5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26">
                  <a:moveTo>
                    <a:pt x="111" y="126"/>
                  </a:moveTo>
                  <a:lnTo>
                    <a:pt x="77" y="110"/>
                  </a:lnTo>
                  <a:lnTo>
                    <a:pt x="61" y="102"/>
                  </a:lnTo>
                  <a:lnTo>
                    <a:pt x="46" y="93"/>
                  </a:lnTo>
                  <a:lnTo>
                    <a:pt x="39" y="89"/>
                  </a:lnTo>
                  <a:lnTo>
                    <a:pt x="33" y="85"/>
                  </a:lnTo>
                  <a:lnTo>
                    <a:pt x="27" y="81"/>
                  </a:lnTo>
                  <a:lnTo>
                    <a:pt x="21" y="77"/>
                  </a:lnTo>
                  <a:lnTo>
                    <a:pt x="16" y="73"/>
                  </a:lnTo>
                  <a:lnTo>
                    <a:pt x="12" y="69"/>
                  </a:lnTo>
                  <a:lnTo>
                    <a:pt x="8" y="65"/>
                  </a:lnTo>
                  <a:lnTo>
                    <a:pt x="5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1" y="41"/>
                  </a:lnTo>
                  <a:lnTo>
                    <a:pt x="3" y="37"/>
                  </a:lnTo>
                  <a:lnTo>
                    <a:pt x="6" y="34"/>
                  </a:lnTo>
                  <a:lnTo>
                    <a:pt x="10" y="30"/>
                  </a:lnTo>
                  <a:lnTo>
                    <a:pt x="14" y="26"/>
                  </a:lnTo>
                  <a:lnTo>
                    <a:pt x="19" y="22"/>
                  </a:lnTo>
                  <a:lnTo>
                    <a:pt x="25" y="19"/>
                  </a:lnTo>
                  <a:lnTo>
                    <a:pt x="31" y="15"/>
                  </a:lnTo>
                  <a:lnTo>
                    <a:pt x="44" y="7"/>
                  </a:lnTo>
                  <a:lnTo>
                    <a:pt x="5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1" name="Line 20"/>
            <p:cNvSpPr>
              <a:spLocks noChangeShapeType="1"/>
            </p:cNvSpPr>
            <p:nvPr/>
          </p:nvSpPr>
          <p:spPr bwMode="auto">
            <a:xfrm>
              <a:off x="5112976" y="1212166"/>
              <a:ext cx="0" cy="549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2" name="Line 21"/>
            <p:cNvSpPr>
              <a:spLocks noChangeShapeType="1"/>
            </p:cNvSpPr>
            <p:nvPr/>
          </p:nvSpPr>
          <p:spPr bwMode="auto">
            <a:xfrm>
              <a:off x="5052250" y="1790509"/>
              <a:ext cx="0" cy="113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3" name="Line 27"/>
            <p:cNvSpPr>
              <a:spLocks noChangeShapeType="1"/>
            </p:cNvSpPr>
            <p:nvPr/>
          </p:nvSpPr>
          <p:spPr bwMode="auto">
            <a:xfrm>
              <a:off x="4444986" y="3152507"/>
              <a:ext cx="5783" cy="89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4" name="Line 28"/>
            <p:cNvSpPr>
              <a:spLocks noChangeShapeType="1"/>
            </p:cNvSpPr>
            <p:nvPr/>
          </p:nvSpPr>
          <p:spPr bwMode="auto">
            <a:xfrm flipV="1">
              <a:off x="4598248" y="2979004"/>
              <a:ext cx="0" cy="4395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5" name="Line 29"/>
            <p:cNvSpPr>
              <a:spLocks noChangeShapeType="1"/>
            </p:cNvSpPr>
            <p:nvPr/>
          </p:nvSpPr>
          <p:spPr bwMode="auto">
            <a:xfrm>
              <a:off x="4444986" y="2614649"/>
              <a:ext cx="182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6" name="Line 30"/>
            <p:cNvSpPr>
              <a:spLocks noChangeShapeType="1"/>
            </p:cNvSpPr>
            <p:nvPr/>
          </p:nvSpPr>
          <p:spPr bwMode="auto">
            <a:xfrm>
              <a:off x="4202080" y="1790509"/>
              <a:ext cx="0" cy="1130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7" name="Line 31"/>
            <p:cNvSpPr>
              <a:spLocks noChangeShapeType="1"/>
            </p:cNvSpPr>
            <p:nvPr/>
          </p:nvSpPr>
          <p:spPr bwMode="auto">
            <a:xfrm>
              <a:off x="4230998" y="1790509"/>
              <a:ext cx="46268" cy="9658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8" name="Line 32"/>
            <p:cNvSpPr>
              <a:spLocks noChangeShapeType="1"/>
            </p:cNvSpPr>
            <p:nvPr/>
          </p:nvSpPr>
          <p:spPr bwMode="auto">
            <a:xfrm flipV="1">
              <a:off x="5052250" y="1761591"/>
              <a:ext cx="60727" cy="289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89" name="Line 33"/>
            <p:cNvSpPr>
              <a:spLocks noChangeShapeType="1"/>
            </p:cNvSpPr>
            <p:nvPr/>
          </p:nvSpPr>
          <p:spPr bwMode="auto">
            <a:xfrm>
              <a:off x="4355341" y="1790509"/>
              <a:ext cx="37592" cy="850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0" name="Line 35"/>
            <p:cNvSpPr>
              <a:spLocks noChangeShapeType="1"/>
            </p:cNvSpPr>
            <p:nvPr/>
          </p:nvSpPr>
          <p:spPr bwMode="auto">
            <a:xfrm>
              <a:off x="4141354" y="1212166"/>
              <a:ext cx="4592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1" name="Line 39"/>
            <p:cNvSpPr>
              <a:spLocks noChangeShapeType="1"/>
            </p:cNvSpPr>
            <p:nvPr/>
          </p:nvSpPr>
          <p:spPr bwMode="auto">
            <a:xfrm>
              <a:off x="4141354" y="1212166"/>
              <a:ext cx="0" cy="549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2" name="Line 40"/>
            <p:cNvSpPr>
              <a:spLocks noChangeShapeType="1"/>
            </p:cNvSpPr>
            <p:nvPr/>
          </p:nvSpPr>
          <p:spPr bwMode="auto">
            <a:xfrm>
              <a:off x="4202080" y="2921171"/>
              <a:ext cx="242905" cy="23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3" name="Line 41"/>
            <p:cNvSpPr>
              <a:spLocks noChangeShapeType="1"/>
            </p:cNvSpPr>
            <p:nvPr/>
          </p:nvSpPr>
          <p:spPr bwMode="auto">
            <a:xfrm flipV="1">
              <a:off x="4658973" y="2979004"/>
              <a:ext cx="0" cy="4395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4" name="Line 42"/>
            <p:cNvSpPr>
              <a:spLocks noChangeShapeType="1"/>
            </p:cNvSpPr>
            <p:nvPr/>
          </p:nvSpPr>
          <p:spPr bwMode="auto">
            <a:xfrm flipV="1">
              <a:off x="4809344" y="1212166"/>
              <a:ext cx="0" cy="1402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5" name="Line 43"/>
            <p:cNvSpPr>
              <a:spLocks noChangeShapeType="1"/>
            </p:cNvSpPr>
            <p:nvPr/>
          </p:nvSpPr>
          <p:spPr bwMode="auto">
            <a:xfrm flipH="1">
              <a:off x="4809344" y="2921171"/>
              <a:ext cx="242905" cy="231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96" name="Line 44"/>
            <p:cNvSpPr>
              <a:spLocks noChangeShapeType="1"/>
            </p:cNvSpPr>
            <p:nvPr/>
          </p:nvSpPr>
          <p:spPr bwMode="auto">
            <a:xfrm>
              <a:off x="4355341" y="1212166"/>
              <a:ext cx="0" cy="578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137162" y="1206281"/>
              <a:ext cx="463700" cy="2210161"/>
            </a:xfrm>
            <a:custGeom>
              <a:avLst/>
              <a:gdLst>
                <a:gd name="connsiteX0" fmla="*/ 99673 w 463700"/>
                <a:gd name="connsiteY0" fmla="*/ 0 h 2210161"/>
                <a:gd name="connsiteX1" fmla="*/ 8667 w 463700"/>
                <a:gd name="connsiteY1" fmla="*/ 4333 h 2210161"/>
                <a:gd name="connsiteX2" fmla="*/ 0 w 463700"/>
                <a:gd name="connsiteY2" fmla="*/ 554707 h 2210161"/>
                <a:gd name="connsiteX3" fmla="*/ 65004 w 463700"/>
                <a:gd name="connsiteY3" fmla="*/ 593710 h 2210161"/>
                <a:gd name="connsiteX4" fmla="*/ 69338 w 463700"/>
                <a:gd name="connsiteY4" fmla="*/ 1720458 h 2210161"/>
                <a:gd name="connsiteX5" fmla="*/ 312022 w 463700"/>
                <a:gd name="connsiteY5" fmla="*/ 1950142 h 2210161"/>
                <a:gd name="connsiteX6" fmla="*/ 312022 w 463700"/>
                <a:gd name="connsiteY6" fmla="*/ 2041148 h 2210161"/>
                <a:gd name="connsiteX7" fmla="*/ 459366 w 463700"/>
                <a:gd name="connsiteY7" fmla="*/ 2210161 h 2210161"/>
                <a:gd name="connsiteX8" fmla="*/ 463700 w 463700"/>
                <a:gd name="connsiteY8" fmla="*/ 1772462 h 2210161"/>
                <a:gd name="connsiteX9" fmla="*/ 277353 w 463700"/>
                <a:gd name="connsiteY9" fmla="*/ 1681456 h 2210161"/>
                <a:gd name="connsiteX10" fmla="*/ 156011 w 463700"/>
                <a:gd name="connsiteY10" fmla="*/ 1594783 h 2210161"/>
                <a:gd name="connsiteX11" fmla="*/ 143010 w 463700"/>
                <a:gd name="connsiteY11" fmla="*/ 1534111 h 2210161"/>
                <a:gd name="connsiteX12" fmla="*/ 99673 w 463700"/>
                <a:gd name="connsiteY12" fmla="*/ 0 h 221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3700" h="2210161">
                  <a:moveTo>
                    <a:pt x="99673" y="0"/>
                  </a:moveTo>
                  <a:lnTo>
                    <a:pt x="8667" y="4333"/>
                  </a:lnTo>
                  <a:lnTo>
                    <a:pt x="0" y="554707"/>
                  </a:lnTo>
                  <a:lnTo>
                    <a:pt x="65004" y="593710"/>
                  </a:lnTo>
                  <a:cubicBezTo>
                    <a:pt x="66449" y="969293"/>
                    <a:pt x="67893" y="1344875"/>
                    <a:pt x="69338" y="1720458"/>
                  </a:cubicBezTo>
                  <a:lnTo>
                    <a:pt x="312022" y="1950142"/>
                  </a:lnTo>
                  <a:lnTo>
                    <a:pt x="312022" y="2041148"/>
                  </a:lnTo>
                  <a:lnTo>
                    <a:pt x="459366" y="2210161"/>
                  </a:lnTo>
                  <a:cubicBezTo>
                    <a:pt x="460811" y="2064261"/>
                    <a:pt x="462255" y="1918362"/>
                    <a:pt x="463700" y="1772462"/>
                  </a:cubicBezTo>
                  <a:lnTo>
                    <a:pt x="277353" y="1681456"/>
                  </a:lnTo>
                  <a:lnTo>
                    <a:pt x="156011" y="1594783"/>
                  </a:lnTo>
                  <a:lnTo>
                    <a:pt x="143010" y="1534111"/>
                  </a:lnTo>
                  <a:lnTo>
                    <a:pt x="99673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30"/>
          <p:cNvGrpSpPr>
            <a:grpSpLocks noChangeAspect="1"/>
          </p:cNvGrpSpPr>
          <p:nvPr/>
        </p:nvGrpSpPr>
        <p:grpSpPr>
          <a:xfrm>
            <a:off x="2694543" y="4441771"/>
            <a:ext cx="918000" cy="1213356"/>
            <a:chOff x="4315157" y="3142151"/>
            <a:chExt cx="899785" cy="1189281"/>
          </a:xfrm>
        </p:grpSpPr>
        <p:sp>
          <p:nvSpPr>
            <p:cNvPr id="503" name="Freeform 502"/>
            <p:cNvSpPr/>
            <p:nvPr/>
          </p:nvSpPr>
          <p:spPr>
            <a:xfrm>
              <a:off x="4315157" y="3148345"/>
              <a:ext cx="199348" cy="1183087"/>
            </a:xfrm>
            <a:custGeom>
              <a:avLst/>
              <a:gdLst>
                <a:gd name="connsiteX0" fmla="*/ 199348 w 199348"/>
                <a:gd name="connsiteY0" fmla="*/ 1178753 h 1183087"/>
                <a:gd name="connsiteX1" fmla="*/ 199348 w 199348"/>
                <a:gd name="connsiteY1" fmla="*/ 983739 h 1183087"/>
                <a:gd name="connsiteX2" fmla="*/ 99674 w 199348"/>
                <a:gd name="connsiteY2" fmla="*/ 988072 h 1183087"/>
                <a:gd name="connsiteX3" fmla="*/ 104007 w 199348"/>
                <a:gd name="connsiteY3" fmla="*/ 840728 h 1183087"/>
                <a:gd name="connsiteX4" fmla="*/ 156011 w 199348"/>
                <a:gd name="connsiteY4" fmla="*/ 840728 h 1183087"/>
                <a:gd name="connsiteX5" fmla="*/ 147344 w 199348"/>
                <a:gd name="connsiteY5" fmla="*/ 0 h 1183087"/>
                <a:gd name="connsiteX6" fmla="*/ 0 w 199348"/>
                <a:gd name="connsiteY6" fmla="*/ 0 h 1183087"/>
                <a:gd name="connsiteX7" fmla="*/ 0 w 199348"/>
                <a:gd name="connsiteY7" fmla="*/ 1035743 h 1183087"/>
                <a:gd name="connsiteX8" fmla="*/ 73672 w 199348"/>
                <a:gd name="connsiteY8" fmla="*/ 1035743 h 1183087"/>
                <a:gd name="connsiteX9" fmla="*/ 73672 w 199348"/>
                <a:gd name="connsiteY9" fmla="*/ 1183087 h 1183087"/>
                <a:gd name="connsiteX10" fmla="*/ 199348 w 199348"/>
                <a:gd name="connsiteY10" fmla="*/ 1178753 h 118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9348" h="1183087">
                  <a:moveTo>
                    <a:pt x="199348" y="1178753"/>
                  </a:moveTo>
                  <a:lnTo>
                    <a:pt x="199348" y="983739"/>
                  </a:lnTo>
                  <a:lnTo>
                    <a:pt x="99674" y="988072"/>
                  </a:lnTo>
                  <a:lnTo>
                    <a:pt x="104007" y="840728"/>
                  </a:lnTo>
                  <a:lnTo>
                    <a:pt x="156011" y="840728"/>
                  </a:lnTo>
                  <a:lnTo>
                    <a:pt x="147344" y="0"/>
                  </a:lnTo>
                  <a:lnTo>
                    <a:pt x="0" y="0"/>
                  </a:lnTo>
                  <a:lnTo>
                    <a:pt x="0" y="1035743"/>
                  </a:lnTo>
                  <a:lnTo>
                    <a:pt x="73672" y="1035743"/>
                  </a:lnTo>
                  <a:lnTo>
                    <a:pt x="73672" y="1183087"/>
                  </a:lnTo>
                  <a:lnTo>
                    <a:pt x="199348" y="1178753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4" name="Straight Connector 503"/>
            <p:cNvCxnSpPr/>
            <p:nvPr/>
          </p:nvCxnSpPr>
          <p:spPr>
            <a:xfrm>
              <a:off x="4764942" y="3143248"/>
              <a:ext cx="0" cy="1188000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>
              <a:off x="4764942" y="3143248"/>
              <a:ext cx="45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>
              <a:off x="5214942" y="3143248"/>
              <a:ext cx="0" cy="10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 flipH="1">
              <a:off x="4764942" y="4182394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H="1">
              <a:off x="4315393" y="3143248"/>
              <a:ext cx="45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 flipH="1">
              <a:off x="4315393" y="3143248"/>
              <a:ext cx="0" cy="10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>
              <a:off x="4386943" y="4182394"/>
              <a:ext cx="37845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>
              <a:off x="4764942" y="4328722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 flipV="1">
              <a:off x="5142942" y="4182394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/>
            <p:cNvCxnSpPr/>
            <p:nvPr/>
          </p:nvCxnSpPr>
          <p:spPr>
            <a:xfrm flipH="1">
              <a:off x="4386943" y="4328722"/>
              <a:ext cx="37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/>
            <p:cNvCxnSpPr/>
            <p:nvPr/>
          </p:nvCxnSpPr>
          <p:spPr>
            <a:xfrm flipH="1" flipV="1">
              <a:off x="4386943" y="4182394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 flipV="1">
              <a:off x="4512606" y="4132352"/>
              <a:ext cx="0" cy="1940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/>
            <p:nvPr/>
          </p:nvCxnSpPr>
          <p:spPr>
            <a:xfrm flipV="1">
              <a:off x="5013630" y="4132352"/>
              <a:ext cx="0" cy="1923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>
              <a:off x="4409866" y="3143248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>
            <a:xfrm>
              <a:off x="4409866" y="3719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>
            <a:xfrm>
              <a:off x="5114287" y="3144676"/>
              <a:ext cx="0" cy="8436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flipH="1">
              <a:off x="4759211" y="3720676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>
            <a:xfrm flipH="1">
              <a:off x="4759211" y="3989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/>
            <p:nvPr/>
          </p:nvCxnSpPr>
          <p:spPr>
            <a:xfrm>
              <a:off x="5114287" y="3989248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flipH="1">
              <a:off x="4759211" y="413324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/>
            <p:cNvCxnSpPr/>
            <p:nvPr/>
          </p:nvCxnSpPr>
          <p:spPr>
            <a:xfrm>
              <a:off x="4411631" y="3990878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 flipH="1">
              <a:off x="4411631" y="3988352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>
              <a:off x="4411631" y="4132352"/>
              <a:ext cx="3550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>
              <a:off x="4460361" y="3143248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 flipH="1">
              <a:off x="5070477" y="3142151"/>
              <a:ext cx="0" cy="84510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4315393" y="4182394"/>
              <a:ext cx="7155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 flipH="1">
              <a:off x="5142942" y="4182394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54"/>
          <p:cNvGrpSpPr>
            <a:grpSpLocks noChangeAspect="1"/>
          </p:cNvGrpSpPr>
          <p:nvPr/>
        </p:nvGrpSpPr>
        <p:grpSpPr>
          <a:xfrm>
            <a:off x="2836066" y="2275814"/>
            <a:ext cx="608400" cy="3224034"/>
            <a:chOff x="4238279" y="2530237"/>
            <a:chExt cx="557998" cy="2956945"/>
          </a:xfrm>
        </p:grpSpPr>
        <p:cxnSp>
          <p:nvCxnSpPr>
            <p:cNvPr id="533" name="Straight Connector 532"/>
            <p:cNvCxnSpPr/>
            <p:nvPr/>
          </p:nvCxnSpPr>
          <p:spPr>
            <a:xfrm flipV="1">
              <a:off x="4534698" y="2530237"/>
              <a:ext cx="198001" cy="49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4301856" y="2535182"/>
              <a:ext cx="25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>
              <a:endCxn id="552" idx="0"/>
            </p:cNvCxnSpPr>
            <p:nvPr/>
          </p:nvCxnSpPr>
          <p:spPr>
            <a:xfrm flipV="1">
              <a:off x="4534698" y="2638237"/>
              <a:ext cx="196294" cy="49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4301856" y="2643182"/>
              <a:ext cx="25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>
              <a:off x="4544277" y="5487182"/>
              <a:ext cx="100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flipH="1">
              <a:off x="4444854" y="2643182"/>
              <a:ext cx="0" cy="28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 flipH="1">
              <a:off x="4444854" y="5487182"/>
              <a:ext cx="100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Arc 550"/>
            <p:cNvSpPr/>
            <p:nvPr/>
          </p:nvSpPr>
          <p:spPr>
            <a:xfrm>
              <a:off x="4688277" y="2530237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2" name="Arc 551"/>
            <p:cNvSpPr/>
            <p:nvPr/>
          </p:nvSpPr>
          <p:spPr>
            <a:xfrm flipV="1">
              <a:off x="4676992" y="2530237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3" name="Arc 552"/>
            <p:cNvSpPr/>
            <p:nvPr/>
          </p:nvSpPr>
          <p:spPr>
            <a:xfrm flipH="1">
              <a:off x="4249565" y="2536974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4" name="Arc 553"/>
            <p:cNvSpPr/>
            <p:nvPr/>
          </p:nvSpPr>
          <p:spPr>
            <a:xfrm flipH="1" flipV="1">
              <a:off x="4238279" y="2534434"/>
              <a:ext cx="108000" cy="108000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" name="Group 599"/>
          <p:cNvGrpSpPr>
            <a:grpSpLocks noChangeAspect="1"/>
          </p:cNvGrpSpPr>
          <p:nvPr/>
        </p:nvGrpSpPr>
        <p:grpSpPr>
          <a:xfrm>
            <a:off x="2953381" y="1393453"/>
            <a:ext cx="404907" cy="182170"/>
            <a:chOff x="1095259" y="2786058"/>
            <a:chExt cx="957287" cy="430690"/>
          </a:xfrm>
        </p:grpSpPr>
        <p:cxnSp>
          <p:nvCxnSpPr>
            <p:cNvPr id="579" name="Straight Connector 578"/>
            <p:cNvCxnSpPr>
              <a:endCxn id="581" idx="0"/>
            </p:cNvCxnSpPr>
            <p:nvPr/>
          </p:nvCxnSpPr>
          <p:spPr>
            <a:xfrm flipH="1">
              <a:off x="1203564" y="3001405"/>
              <a:ext cx="3703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>
              <a:endCxn id="582" idx="2"/>
            </p:cNvCxnSpPr>
            <p:nvPr/>
          </p:nvCxnSpPr>
          <p:spPr>
            <a:xfrm flipH="1" flipV="1">
              <a:off x="1203564" y="3216746"/>
              <a:ext cx="370339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Arc 580"/>
            <p:cNvSpPr/>
            <p:nvPr/>
          </p:nvSpPr>
          <p:spPr>
            <a:xfrm flipH="1">
              <a:off x="1095259" y="3001405"/>
              <a:ext cx="216609" cy="215343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2" name="Arc 581"/>
            <p:cNvSpPr/>
            <p:nvPr/>
          </p:nvSpPr>
          <p:spPr>
            <a:xfrm rot="16200000" flipH="1">
              <a:off x="1095892" y="3000770"/>
              <a:ext cx="215343" cy="2166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83" name="Straight Connector 582"/>
            <p:cNvCxnSpPr>
              <a:endCxn id="585" idx="0"/>
            </p:cNvCxnSpPr>
            <p:nvPr/>
          </p:nvCxnSpPr>
          <p:spPr>
            <a:xfrm>
              <a:off x="1573902" y="3001405"/>
              <a:ext cx="3703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>
              <a:endCxn id="586" idx="2"/>
            </p:cNvCxnSpPr>
            <p:nvPr/>
          </p:nvCxnSpPr>
          <p:spPr>
            <a:xfrm flipV="1">
              <a:off x="1573902" y="3216746"/>
              <a:ext cx="370339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Arc 584"/>
            <p:cNvSpPr/>
            <p:nvPr/>
          </p:nvSpPr>
          <p:spPr>
            <a:xfrm>
              <a:off x="1835937" y="3001405"/>
              <a:ext cx="216609" cy="215343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6" name="Arc 585"/>
            <p:cNvSpPr/>
            <p:nvPr/>
          </p:nvSpPr>
          <p:spPr>
            <a:xfrm rot="5400000">
              <a:off x="1836570" y="3000770"/>
              <a:ext cx="215343" cy="2166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87" name="Straight Connector 586"/>
            <p:cNvCxnSpPr/>
            <p:nvPr/>
          </p:nvCxnSpPr>
          <p:spPr>
            <a:xfrm flipV="1">
              <a:off x="1790511" y="2786058"/>
              <a:ext cx="0" cy="215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/>
            <p:nvPr/>
          </p:nvCxnSpPr>
          <p:spPr>
            <a:xfrm flipH="1" flipV="1">
              <a:off x="1357290" y="2786058"/>
              <a:ext cx="0" cy="2153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/>
            <p:nvPr/>
          </p:nvCxnSpPr>
          <p:spPr>
            <a:xfrm>
              <a:off x="1357290" y="2786058"/>
              <a:ext cx="4332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70"/>
          <p:cNvGrpSpPr>
            <a:grpSpLocks noChangeAspect="1"/>
          </p:cNvGrpSpPr>
          <p:nvPr/>
        </p:nvGrpSpPr>
        <p:grpSpPr>
          <a:xfrm>
            <a:off x="2775662" y="1074548"/>
            <a:ext cx="738000" cy="997890"/>
            <a:chOff x="1818540" y="3345093"/>
            <a:chExt cx="1526062" cy="2063472"/>
          </a:xfrm>
        </p:grpSpPr>
        <p:cxnSp>
          <p:nvCxnSpPr>
            <p:cNvPr id="601" name="Straight Connector 600"/>
            <p:cNvCxnSpPr/>
            <p:nvPr/>
          </p:nvCxnSpPr>
          <p:spPr>
            <a:xfrm>
              <a:off x="1837422" y="5396311"/>
              <a:ext cx="150293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/>
            <p:cNvCxnSpPr/>
            <p:nvPr/>
          </p:nvCxnSpPr>
          <p:spPr>
            <a:xfrm flipV="1">
              <a:off x="1826738" y="3750024"/>
              <a:ext cx="0" cy="1654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/>
            <p:cNvCxnSpPr/>
            <p:nvPr/>
          </p:nvCxnSpPr>
          <p:spPr>
            <a:xfrm flipV="1">
              <a:off x="3340987" y="3726147"/>
              <a:ext cx="0" cy="669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/>
            <p:cNvCxnSpPr/>
            <p:nvPr/>
          </p:nvCxnSpPr>
          <p:spPr>
            <a:xfrm flipV="1">
              <a:off x="2031685" y="3905301"/>
              <a:ext cx="0" cy="15029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/>
            <p:nvPr/>
          </p:nvCxnSpPr>
          <p:spPr>
            <a:xfrm flipV="1">
              <a:off x="1895054" y="3639072"/>
              <a:ext cx="0" cy="17691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/>
            <p:nvPr/>
          </p:nvCxnSpPr>
          <p:spPr>
            <a:xfrm flipV="1">
              <a:off x="3272044" y="3361330"/>
              <a:ext cx="0" cy="10421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/>
            <p:nvPr/>
          </p:nvCxnSpPr>
          <p:spPr>
            <a:xfrm flipV="1">
              <a:off x="1826763" y="3688330"/>
              <a:ext cx="68315" cy="685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/>
            <p:nvPr/>
          </p:nvCxnSpPr>
          <p:spPr>
            <a:xfrm flipH="1" flipV="1">
              <a:off x="3276287" y="3685305"/>
              <a:ext cx="68315" cy="685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/>
            <p:nvPr/>
          </p:nvCxnSpPr>
          <p:spPr>
            <a:xfrm>
              <a:off x="2304916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/>
            <p:nvPr/>
          </p:nvCxnSpPr>
          <p:spPr>
            <a:xfrm>
              <a:off x="2851439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/>
            <p:nvPr/>
          </p:nvCxnSpPr>
          <p:spPr>
            <a:xfrm>
              <a:off x="2378336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/>
            <p:nvPr/>
          </p:nvCxnSpPr>
          <p:spPr>
            <a:xfrm>
              <a:off x="2782118" y="3358778"/>
              <a:ext cx="0" cy="478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4" name="Arc 613"/>
            <p:cNvSpPr/>
            <p:nvPr/>
          </p:nvSpPr>
          <p:spPr>
            <a:xfrm>
              <a:off x="2991940" y="3827588"/>
              <a:ext cx="132891" cy="1641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5" name="Arc 614"/>
            <p:cNvSpPr/>
            <p:nvPr/>
          </p:nvSpPr>
          <p:spPr>
            <a:xfrm flipH="1">
              <a:off x="2034598" y="3835176"/>
              <a:ext cx="132891" cy="16410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16" name="Straight Connector 615"/>
            <p:cNvCxnSpPr/>
            <p:nvPr/>
          </p:nvCxnSpPr>
          <p:spPr>
            <a:xfrm>
              <a:off x="2093814" y="3835176"/>
              <a:ext cx="27729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>
              <a:off x="2777298" y="3828113"/>
              <a:ext cx="27729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1912804" y="3358778"/>
              <a:ext cx="13399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Straight Connector 633"/>
            <p:cNvCxnSpPr/>
            <p:nvPr/>
          </p:nvCxnSpPr>
          <p:spPr>
            <a:xfrm flipH="1">
              <a:off x="2570687" y="3691360"/>
              <a:ext cx="7025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/>
            <p:cNvCxnSpPr/>
            <p:nvPr/>
          </p:nvCxnSpPr>
          <p:spPr>
            <a:xfrm>
              <a:off x="3270911" y="3358778"/>
              <a:ext cx="0" cy="3265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/>
            <p:cNvCxnSpPr/>
            <p:nvPr/>
          </p:nvCxnSpPr>
          <p:spPr>
            <a:xfrm>
              <a:off x="3121037" y="3359700"/>
              <a:ext cx="0" cy="3391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>
              <a:off x="1891439" y="3358778"/>
              <a:ext cx="0" cy="3265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 rot="7740000">
              <a:off x="1795968" y="4394016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rot="7740000">
              <a:off x="1779435" y="4644953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rot="7740000">
              <a:off x="1802238" y="4994789"/>
              <a:ext cx="2847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641"/>
            <p:cNvGrpSpPr/>
            <p:nvPr/>
          </p:nvGrpSpPr>
          <p:grpSpPr>
            <a:xfrm>
              <a:off x="1818540" y="3345093"/>
              <a:ext cx="566065" cy="2063472"/>
              <a:chOff x="1818540" y="3345093"/>
              <a:chExt cx="566065" cy="2063472"/>
            </a:xfrm>
          </p:grpSpPr>
          <p:cxnSp>
            <p:nvCxnSpPr>
              <p:cNvPr id="643" name="Straight Connector 642"/>
              <p:cNvCxnSpPr/>
              <p:nvPr/>
            </p:nvCxnSpPr>
            <p:spPr>
              <a:xfrm rot="7740000">
                <a:off x="1784377" y="4029687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7740000">
                <a:off x="1792640" y="410043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7740000">
                <a:off x="1779433" y="4189097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7740000">
                <a:off x="1787696" y="425984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7740000">
                <a:off x="1787705" y="4323265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7740000">
                <a:off x="1776116" y="4414792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7740000">
                <a:off x="1784380" y="4485543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7740000">
                <a:off x="1787585" y="455305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7740000">
                <a:off x="1790647" y="4630460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7740000">
                <a:off x="1798910" y="470121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/>
              <p:cNvCxnSpPr/>
              <p:nvPr/>
            </p:nvCxnSpPr>
            <p:spPr>
              <a:xfrm rot="7740000">
                <a:off x="1785703" y="4789870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/>
              <p:cNvCxnSpPr/>
              <p:nvPr/>
            </p:nvCxnSpPr>
            <p:spPr>
              <a:xfrm rot="7740000">
                <a:off x="1793966" y="4860621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/>
              <p:cNvCxnSpPr/>
              <p:nvPr/>
            </p:nvCxnSpPr>
            <p:spPr>
              <a:xfrm rot="7740000">
                <a:off x="1793975" y="4924038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/>
              <p:cNvCxnSpPr/>
              <p:nvPr/>
            </p:nvCxnSpPr>
            <p:spPr>
              <a:xfrm rot="7740000">
                <a:off x="1782386" y="5015565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/>
              <p:cNvCxnSpPr/>
              <p:nvPr/>
            </p:nvCxnSpPr>
            <p:spPr>
              <a:xfrm rot="7740000">
                <a:off x="1790650" y="5086316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/>
              <p:cNvCxnSpPr/>
              <p:nvPr/>
            </p:nvCxnSpPr>
            <p:spPr>
              <a:xfrm rot="7740000">
                <a:off x="1793855" y="5153824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/>
              <p:cNvCxnSpPr/>
              <p:nvPr/>
            </p:nvCxnSpPr>
            <p:spPr>
              <a:xfrm rot="7740000">
                <a:off x="1790729" y="5240702"/>
                <a:ext cx="28473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/>
              <p:cNvCxnSpPr/>
              <p:nvPr/>
            </p:nvCxnSpPr>
            <p:spPr>
              <a:xfrm flipH="1">
                <a:off x="1888625" y="5204228"/>
                <a:ext cx="148180" cy="1829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/>
              <p:cNvCxnSpPr/>
              <p:nvPr/>
            </p:nvCxnSpPr>
            <p:spPr>
              <a:xfrm flipH="1">
                <a:off x="1937607" y="5296130"/>
                <a:ext cx="91048" cy="1124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/>
              <p:cNvCxnSpPr/>
              <p:nvPr/>
            </p:nvCxnSpPr>
            <p:spPr>
              <a:xfrm flipH="1">
                <a:off x="1884306" y="3361136"/>
                <a:ext cx="175034" cy="2161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/>
              <p:cNvCxnSpPr/>
              <p:nvPr/>
            </p:nvCxnSpPr>
            <p:spPr>
              <a:xfrm flipH="1">
                <a:off x="1874225" y="3355170"/>
                <a:ext cx="258302" cy="3189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 flipH="1">
                <a:off x="1818540" y="3363822"/>
                <a:ext cx="387520" cy="47854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/>
              <p:cNvCxnSpPr/>
              <p:nvPr/>
            </p:nvCxnSpPr>
            <p:spPr>
              <a:xfrm flipH="1">
                <a:off x="1826681" y="3345093"/>
                <a:ext cx="470275" cy="5807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 flipH="1">
                <a:off x="1824504" y="3352771"/>
                <a:ext cx="550795" cy="6801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 flipH="1">
                <a:off x="2069290" y="3450461"/>
                <a:ext cx="315315" cy="3893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 flipH="1">
                <a:off x="2152398" y="3577286"/>
                <a:ext cx="214040" cy="26432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/>
              <p:cNvCxnSpPr/>
              <p:nvPr/>
            </p:nvCxnSpPr>
            <p:spPr>
              <a:xfrm flipH="1">
                <a:off x="2240386" y="3689000"/>
                <a:ext cx="122332" cy="1510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H="1">
                <a:off x="1894606" y="3363347"/>
                <a:ext cx="77217" cy="961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5" name="Straight Connector 604"/>
            <p:cNvCxnSpPr/>
            <p:nvPr/>
          </p:nvCxnSpPr>
          <p:spPr>
            <a:xfrm flipV="1">
              <a:off x="3146096" y="3905301"/>
              <a:ext cx="0" cy="150294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693"/>
          <p:cNvGrpSpPr>
            <a:grpSpLocks noChangeAspect="1"/>
          </p:cNvGrpSpPr>
          <p:nvPr/>
        </p:nvGrpSpPr>
        <p:grpSpPr>
          <a:xfrm>
            <a:off x="3022230" y="856405"/>
            <a:ext cx="252000" cy="536232"/>
            <a:chOff x="3009822" y="2549447"/>
            <a:chExt cx="575996" cy="1225664"/>
          </a:xfrm>
        </p:grpSpPr>
        <p:cxnSp>
          <p:nvCxnSpPr>
            <p:cNvPr id="672" name="Straight Connector 671"/>
            <p:cNvCxnSpPr/>
            <p:nvPr/>
          </p:nvCxnSpPr>
          <p:spPr>
            <a:xfrm>
              <a:off x="3297818" y="3773447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Straight Connector 672"/>
            <p:cNvCxnSpPr/>
            <p:nvPr/>
          </p:nvCxnSpPr>
          <p:spPr>
            <a:xfrm flipV="1">
              <a:off x="3585818" y="2695111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>
            <a:xfrm>
              <a:off x="3297818" y="2704545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 flipH="1">
              <a:off x="3009822" y="3773447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/>
            <p:cNvCxnSpPr/>
            <p:nvPr/>
          </p:nvCxnSpPr>
          <p:spPr>
            <a:xfrm flipH="1" flipV="1">
              <a:off x="3009822" y="2695111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/>
            <p:cNvCxnSpPr/>
            <p:nvPr/>
          </p:nvCxnSpPr>
          <p:spPr>
            <a:xfrm flipH="1">
              <a:off x="3009822" y="2701705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traight Connector 677"/>
            <p:cNvCxnSpPr/>
            <p:nvPr/>
          </p:nvCxnSpPr>
          <p:spPr>
            <a:xfrm flipV="1">
              <a:off x="3502408" y="2549447"/>
              <a:ext cx="0" cy="12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/>
            <p:cNvCxnSpPr/>
            <p:nvPr/>
          </p:nvCxnSpPr>
          <p:spPr>
            <a:xfrm flipH="1" flipV="1">
              <a:off x="3097642" y="2549447"/>
              <a:ext cx="0" cy="12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>
              <a:off x="3363902" y="2558143"/>
              <a:ext cx="1346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Connector 680"/>
            <p:cNvCxnSpPr/>
            <p:nvPr/>
          </p:nvCxnSpPr>
          <p:spPr>
            <a:xfrm flipH="1">
              <a:off x="3101474" y="2558143"/>
              <a:ext cx="1216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/>
            <p:cNvCxnSpPr/>
            <p:nvPr/>
          </p:nvCxnSpPr>
          <p:spPr>
            <a:xfrm>
              <a:off x="3207886" y="2554277"/>
              <a:ext cx="95762" cy="957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Straight Connector 682"/>
            <p:cNvCxnSpPr/>
            <p:nvPr/>
          </p:nvCxnSpPr>
          <p:spPr>
            <a:xfrm flipV="1">
              <a:off x="3283380" y="2554277"/>
              <a:ext cx="95762" cy="957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712"/>
          <p:cNvGrpSpPr>
            <a:grpSpLocks noChangeAspect="1"/>
          </p:cNvGrpSpPr>
          <p:nvPr/>
        </p:nvGrpSpPr>
        <p:grpSpPr>
          <a:xfrm>
            <a:off x="2905316" y="801838"/>
            <a:ext cx="486000" cy="277932"/>
            <a:chOff x="1945076" y="3008635"/>
            <a:chExt cx="1659638" cy="949120"/>
          </a:xfrm>
        </p:grpSpPr>
        <p:sp>
          <p:nvSpPr>
            <p:cNvPr id="698" name="Line 6"/>
            <p:cNvSpPr>
              <a:spLocks noChangeShapeType="1"/>
            </p:cNvSpPr>
            <p:nvPr/>
          </p:nvSpPr>
          <p:spPr bwMode="auto">
            <a:xfrm flipV="1">
              <a:off x="3604712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9" name="Line 7"/>
            <p:cNvSpPr>
              <a:spLocks noChangeShapeType="1"/>
            </p:cNvSpPr>
            <p:nvPr/>
          </p:nvSpPr>
          <p:spPr bwMode="auto">
            <a:xfrm flipV="1">
              <a:off x="1951977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0" name="Freeform 8"/>
            <p:cNvSpPr>
              <a:spLocks/>
            </p:cNvSpPr>
            <p:nvPr/>
          </p:nvSpPr>
          <p:spPr bwMode="auto">
            <a:xfrm>
              <a:off x="2363770" y="3008635"/>
              <a:ext cx="826369" cy="66777"/>
            </a:xfrm>
            <a:custGeom>
              <a:avLst/>
              <a:gdLst>
                <a:gd name="T0" fmla="*/ 297 w 297"/>
                <a:gd name="T1" fmla="*/ 24 h 24"/>
                <a:gd name="T2" fmla="*/ 269 w 297"/>
                <a:gd name="T3" fmla="*/ 15 h 24"/>
                <a:gd name="T4" fmla="*/ 239 w 297"/>
                <a:gd name="T5" fmla="*/ 8 h 24"/>
                <a:gd name="T6" fmla="*/ 209 w 297"/>
                <a:gd name="T7" fmla="*/ 4 h 24"/>
                <a:gd name="T8" fmla="*/ 179 w 297"/>
                <a:gd name="T9" fmla="*/ 1 h 24"/>
                <a:gd name="T10" fmla="*/ 149 w 297"/>
                <a:gd name="T11" fmla="*/ 0 h 24"/>
                <a:gd name="T12" fmla="*/ 119 w 297"/>
                <a:gd name="T13" fmla="*/ 1 h 24"/>
                <a:gd name="T14" fmla="*/ 89 w 297"/>
                <a:gd name="T15" fmla="*/ 4 h 24"/>
                <a:gd name="T16" fmla="*/ 59 w 297"/>
                <a:gd name="T17" fmla="*/ 8 h 24"/>
                <a:gd name="T18" fmla="*/ 29 w 297"/>
                <a:gd name="T19" fmla="*/ 15 h 24"/>
                <a:gd name="T20" fmla="*/ 0 w 297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7" h="24">
                  <a:moveTo>
                    <a:pt x="297" y="24"/>
                  </a:moveTo>
                  <a:lnTo>
                    <a:pt x="269" y="15"/>
                  </a:lnTo>
                  <a:lnTo>
                    <a:pt x="239" y="8"/>
                  </a:lnTo>
                  <a:lnTo>
                    <a:pt x="209" y="4"/>
                  </a:lnTo>
                  <a:lnTo>
                    <a:pt x="179" y="1"/>
                  </a:lnTo>
                  <a:lnTo>
                    <a:pt x="149" y="0"/>
                  </a:lnTo>
                  <a:lnTo>
                    <a:pt x="119" y="1"/>
                  </a:lnTo>
                  <a:lnTo>
                    <a:pt x="89" y="4"/>
                  </a:lnTo>
                  <a:lnTo>
                    <a:pt x="59" y="8"/>
                  </a:lnTo>
                  <a:lnTo>
                    <a:pt x="29" y="15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1" name="Line 9"/>
            <p:cNvSpPr>
              <a:spLocks noChangeShapeType="1"/>
            </p:cNvSpPr>
            <p:nvPr/>
          </p:nvSpPr>
          <p:spPr bwMode="auto">
            <a:xfrm>
              <a:off x="3190138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2" name="Line 10"/>
            <p:cNvSpPr>
              <a:spLocks noChangeShapeType="1"/>
            </p:cNvSpPr>
            <p:nvPr/>
          </p:nvSpPr>
          <p:spPr bwMode="auto">
            <a:xfrm>
              <a:off x="2363770" y="3075412"/>
              <a:ext cx="0" cy="826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3" name="Freeform 11"/>
            <p:cNvSpPr>
              <a:spLocks/>
            </p:cNvSpPr>
            <p:nvPr/>
          </p:nvSpPr>
          <p:spPr bwMode="auto">
            <a:xfrm>
              <a:off x="3190138" y="3008635"/>
              <a:ext cx="414576" cy="66777"/>
            </a:xfrm>
            <a:custGeom>
              <a:avLst/>
              <a:gdLst>
                <a:gd name="T0" fmla="*/ 149 w 149"/>
                <a:gd name="T1" fmla="*/ 24 h 24"/>
                <a:gd name="T2" fmla="*/ 143 w 149"/>
                <a:gd name="T3" fmla="*/ 20 h 24"/>
                <a:gd name="T4" fmla="*/ 136 w 149"/>
                <a:gd name="T5" fmla="*/ 16 h 24"/>
                <a:gd name="T6" fmla="*/ 129 w 149"/>
                <a:gd name="T7" fmla="*/ 12 h 24"/>
                <a:gd name="T8" fmla="*/ 123 w 149"/>
                <a:gd name="T9" fmla="*/ 9 h 24"/>
                <a:gd name="T10" fmla="*/ 115 w 149"/>
                <a:gd name="T11" fmla="*/ 7 h 24"/>
                <a:gd name="T12" fmla="*/ 108 w 149"/>
                <a:gd name="T13" fmla="*/ 4 h 24"/>
                <a:gd name="T14" fmla="*/ 101 w 149"/>
                <a:gd name="T15" fmla="*/ 2 h 24"/>
                <a:gd name="T16" fmla="*/ 94 w 149"/>
                <a:gd name="T17" fmla="*/ 1 h 24"/>
                <a:gd name="T18" fmla="*/ 86 w 149"/>
                <a:gd name="T19" fmla="*/ 0 h 24"/>
                <a:gd name="T20" fmla="*/ 78 w 149"/>
                <a:gd name="T21" fmla="*/ 0 h 24"/>
                <a:gd name="T22" fmla="*/ 71 w 149"/>
                <a:gd name="T23" fmla="*/ 0 h 24"/>
                <a:gd name="T24" fmla="*/ 63 w 149"/>
                <a:gd name="T25" fmla="*/ 0 h 24"/>
                <a:gd name="T26" fmla="*/ 56 w 149"/>
                <a:gd name="T27" fmla="*/ 1 h 24"/>
                <a:gd name="T28" fmla="*/ 48 w 149"/>
                <a:gd name="T29" fmla="*/ 2 h 24"/>
                <a:gd name="T30" fmla="*/ 41 w 149"/>
                <a:gd name="T31" fmla="*/ 4 h 24"/>
                <a:gd name="T32" fmla="*/ 34 w 149"/>
                <a:gd name="T33" fmla="*/ 7 h 24"/>
                <a:gd name="T34" fmla="*/ 27 w 149"/>
                <a:gd name="T35" fmla="*/ 9 h 24"/>
                <a:gd name="T36" fmla="*/ 20 w 149"/>
                <a:gd name="T37" fmla="*/ 12 h 24"/>
                <a:gd name="T38" fmla="*/ 13 w 149"/>
                <a:gd name="T39" fmla="*/ 16 h 24"/>
                <a:gd name="T40" fmla="*/ 7 w 149"/>
                <a:gd name="T41" fmla="*/ 20 h 24"/>
                <a:gd name="T42" fmla="*/ 0 w 149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9" h="24">
                  <a:moveTo>
                    <a:pt x="149" y="24"/>
                  </a:moveTo>
                  <a:lnTo>
                    <a:pt x="143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3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1" y="2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4" y="7"/>
                  </a:lnTo>
                  <a:lnTo>
                    <a:pt x="27" y="9"/>
                  </a:lnTo>
                  <a:lnTo>
                    <a:pt x="20" y="12"/>
                  </a:lnTo>
                  <a:lnTo>
                    <a:pt x="13" y="16"/>
                  </a:lnTo>
                  <a:lnTo>
                    <a:pt x="7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4" name="Freeform 12"/>
            <p:cNvSpPr>
              <a:spLocks/>
            </p:cNvSpPr>
            <p:nvPr/>
          </p:nvSpPr>
          <p:spPr bwMode="auto">
            <a:xfrm>
              <a:off x="1951977" y="3008635"/>
              <a:ext cx="411793" cy="66777"/>
            </a:xfrm>
            <a:custGeom>
              <a:avLst/>
              <a:gdLst>
                <a:gd name="T0" fmla="*/ 148 w 148"/>
                <a:gd name="T1" fmla="*/ 24 h 24"/>
                <a:gd name="T2" fmla="*/ 142 w 148"/>
                <a:gd name="T3" fmla="*/ 20 h 24"/>
                <a:gd name="T4" fmla="*/ 136 w 148"/>
                <a:gd name="T5" fmla="*/ 16 h 24"/>
                <a:gd name="T6" fmla="*/ 129 w 148"/>
                <a:gd name="T7" fmla="*/ 12 h 24"/>
                <a:gd name="T8" fmla="*/ 122 w 148"/>
                <a:gd name="T9" fmla="*/ 9 h 24"/>
                <a:gd name="T10" fmla="*/ 115 w 148"/>
                <a:gd name="T11" fmla="*/ 7 h 24"/>
                <a:gd name="T12" fmla="*/ 108 w 148"/>
                <a:gd name="T13" fmla="*/ 4 h 24"/>
                <a:gd name="T14" fmla="*/ 100 w 148"/>
                <a:gd name="T15" fmla="*/ 2 h 24"/>
                <a:gd name="T16" fmla="*/ 93 w 148"/>
                <a:gd name="T17" fmla="*/ 1 h 24"/>
                <a:gd name="T18" fmla="*/ 86 w 148"/>
                <a:gd name="T19" fmla="*/ 0 h 24"/>
                <a:gd name="T20" fmla="*/ 78 w 148"/>
                <a:gd name="T21" fmla="*/ 0 h 24"/>
                <a:gd name="T22" fmla="*/ 70 w 148"/>
                <a:gd name="T23" fmla="*/ 0 h 24"/>
                <a:gd name="T24" fmla="*/ 63 w 148"/>
                <a:gd name="T25" fmla="*/ 0 h 24"/>
                <a:gd name="T26" fmla="*/ 55 w 148"/>
                <a:gd name="T27" fmla="*/ 1 h 24"/>
                <a:gd name="T28" fmla="*/ 48 w 148"/>
                <a:gd name="T29" fmla="*/ 2 h 24"/>
                <a:gd name="T30" fmla="*/ 41 w 148"/>
                <a:gd name="T31" fmla="*/ 4 h 24"/>
                <a:gd name="T32" fmla="*/ 33 w 148"/>
                <a:gd name="T33" fmla="*/ 7 h 24"/>
                <a:gd name="T34" fmla="*/ 26 w 148"/>
                <a:gd name="T35" fmla="*/ 9 h 24"/>
                <a:gd name="T36" fmla="*/ 19 w 148"/>
                <a:gd name="T37" fmla="*/ 12 h 24"/>
                <a:gd name="T38" fmla="*/ 13 w 148"/>
                <a:gd name="T39" fmla="*/ 16 h 24"/>
                <a:gd name="T40" fmla="*/ 6 w 148"/>
                <a:gd name="T41" fmla="*/ 20 h 24"/>
                <a:gd name="T42" fmla="*/ 0 w 148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24">
                  <a:moveTo>
                    <a:pt x="148" y="24"/>
                  </a:moveTo>
                  <a:lnTo>
                    <a:pt x="142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2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0" y="2"/>
                  </a:lnTo>
                  <a:lnTo>
                    <a:pt x="93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3" y="7"/>
                  </a:lnTo>
                  <a:lnTo>
                    <a:pt x="26" y="9"/>
                  </a:lnTo>
                  <a:lnTo>
                    <a:pt x="19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5" name="Line 13"/>
            <p:cNvSpPr>
              <a:spLocks noChangeShapeType="1"/>
            </p:cNvSpPr>
            <p:nvPr/>
          </p:nvSpPr>
          <p:spPr bwMode="auto">
            <a:xfrm>
              <a:off x="2157873" y="3008635"/>
              <a:ext cx="12409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6" name="Line 14"/>
            <p:cNvSpPr>
              <a:spLocks noChangeShapeType="1"/>
            </p:cNvSpPr>
            <p:nvPr/>
          </p:nvSpPr>
          <p:spPr bwMode="auto">
            <a:xfrm flipV="1">
              <a:off x="2455136" y="3008635"/>
              <a:ext cx="0" cy="893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7" name="Line 17"/>
            <p:cNvSpPr>
              <a:spLocks noChangeShapeType="1"/>
            </p:cNvSpPr>
            <p:nvPr/>
          </p:nvSpPr>
          <p:spPr bwMode="auto">
            <a:xfrm flipV="1">
              <a:off x="3082305" y="3008635"/>
              <a:ext cx="0" cy="893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9" name="Freeform 8"/>
            <p:cNvSpPr>
              <a:spLocks/>
            </p:cNvSpPr>
            <p:nvPr/>
          </p:nvSpPr>
          <p:spPr bwMode="auto">
            <a:xfrm flipV="1">
              <a:off x="2356869" y="3890978"/>
              <a:ext cx="826369" cy="66777"/>
            </a:xfrm>
            <a:custGeom>
              <a:avLst/>
              <a:gdLst>
                <a:gd name="T0" fmla="*/ 297 w 297"/>
                <a:gd name="T1" fmla="*/ 24 h 24"/>
                <a:gd name="T2" fmla="*/ 269 w 297"/>
                <a:gd name="T3" fmla="*/ 15 h 24"/>
                <a:gd name="T4" fmla="*/ 239 w 297"/>
                <a:gd name="T5" fmla="*/ 8 h 24"/>
                <a:gd name="T6" fmla="*/ 209 w 297"/>
                <a:gd name="T7" fmla="*/ 4 h 24"/>
                <a:gd name="T8" fmla="*/ 179 w 297"/>
                <a:gd name="T9" fmla="*/ 1 h 24"/>
                <a:gd name="T10" fmla="*/ 149 w 297"/>
                <a:gd name="T11" fmla="*/ 0 h 24"/>
                <a:gd name="T12" fmla="*/ 119 w 297"/>
                <a:gd name="T13" fmla="*/ 1 h 24"/>
                <a:gd name="T14" fmla="*/ 89 w 297"/>
                <a:gd name="T15" fmla="*/ 4 h 24"/>
                <a:gd name="T16" fmla="*/ 59 w 297"/>
                <a:gd name="T17" fmla="*/ 8 h 24"/>
                <a:gd name="T18" fmla="*/ 29 w 297"/>
                <a:gd name="T19" fmla="*/ 15 h 24"/>
                <a:gd name="T20" fmla="*/ 0 w 297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7" h="24">
                  <a:moveTo>
                    <a:pt x="297" y="24"/>
                  </a:moveTo>
                  <a:lnTo>
                    <a:pt x="269" y="15"/>
                  </a:lnTo>
                  <a:lnTo>
                    <a:pt x="239" y="8"/>
                  </a:lnTo>
                  <a:lnTo>
                    <a:pt x="209" y="4"/>
                  </a:lnTo>
                  <a:lnTo>
                    <a:pt x="179" y="1"/>
                  </a:lnTo>
                  <a:lnTo>
                    <a:pt x="149" y="0"/>
                  </a:lnTo>
                  <a:lnTo>
                    <a:pt x="119" y="1"/>
                  </a:lnTo>
                  <a:lnTo>
                    <a:pt x="89" y="4"/>
                  </a:lnTo>
                  <a:lnTo>
                    <a:pt x="59" y="8"/>
                  </a:lnTo>
                  <a:lnTo>
                    <a:pt x="29" y="15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0" name="Freeform 11"/>
            <p:cNvSpPr>
              <a:spLocks/>
            </p:cNvSpPr>
            <p:nvPr/>
          </p:nvSpPr>
          <p:spPr bwMode="auto">
            <a:xfrm flipV="1">
              <a:off x="3183237" y="3890978"/>
              <a:ext cx="414576" cy="66777"/>
            </a:xfrm>
            <a:custGeom>
              <a:avLst/>
              <a:gdLst>
                <a:gd name="T0" fmla="*/ 149 w 149"/>
                <a:gd name="T1" fmla="*/ 24 h 24"/>
                <a:gd name="T2" fmla="*/ 143 w 149"/>
                <a:gd name="T3" fmla="*/ 20 h 24"/>
                <a:gd name="T4" fmla="*/ 136 w 149"/>
                <a:gd name="T5" fmla="*/ 16 h 24"/>
                <a:gd name="T6" fmla="*/ 129 w 149"/>
                <a:gd name="T7" fmla="*/ 12 h 24"/>
                <a:gd name="T8" fmla="*/ 123 w 149"/>
                <a:gd name="T9" fmla="*/ 9 h 24"/>
                <a:gd name="T10" fmla="*/ 115 w 149"/>
                <a:gd name="T11" fmla="*/ 7 h 24"/>
                <a:gd name="T12" fmla="*/ 108 w 149"/>
                <a:gd name="T13" fmla="*/ 4 h 24"/>
                <a:gd name="T14" fmla="*/ 101 w 149"/>
                <a:gd name="T15" fmla="*/ 2 h 24"/>
                <a:gd name="T16" fmla="*/ 94 w 149"/>
                <a:gd name="T17" fmla="*/ 1 h 24"/>
                <a:gd name="T18" fmla="*/ 86 w 149"/>
                <a:gd name="T19" fmla="*/ 0 h 24"/>
                <a:gd name="T20" fmla="*/ 78 w 149"/>
                <a:gd name="T21" fmla="*/ 0 h 24"/>
                <a:gd name="T22" fmla="*/ 71 w 149"/>
                <a:gd name="T23" fmla="*/ 0 h 24"/>
                <a:gd name="T24" fmla="*/ 63 w 149"/>
                <a:gd name="T25" fmla="*/ 0 h 24"/>
                <a:gd name="T26" fmla="*/ 56 w 149"/>
                <a:gd name="T27" fmla="*/ 1 h 24"/>
                <a:gd name="T28" fmla="*/ 48 w 149"/>
                <a:gd name="T29" fmla="*/ 2 h 24"/>
                <a:gd name="T30" fmla="*/ 41 w 149"/>
                <a:gd name="T31" fmla="*/ 4 h 24"/>
                <a:gd name="T32" fmla="*/ 34 w 149"/>
                <a:gd name="T33" fmla="*/ 7 h 24"/>
                <a:gd name="T34" fmla="*/ 27 w 149"/>
                <a:gd name="T35" fmla="*/ 9 h 24"/>
                <a:gd name="T36" fmla="*/ 20 w 149"/>
                <a:gd name="T37" fmla="*/ 12 h 24"/>
                <a:gd name="T38" fmla="*/ 13 w 149"/>
                <a:gd name="T39" fmla="*/ 16 h 24"/>
                <a:gd name="T40" fmla="*/ 7 w 149"/>
                <a:gd name="T41" fmla="*/ 20 h 24"/>
                <a:gd name="T42" fmla="*/ 0 w 149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9" h="24">
                  <a:moveTo>
                    <a:pt x="149" y="24"/>
                  </a:moveTo>
                  <a:lnTo>
                    <a:pt x="143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3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1" y="2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6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4" y="7"/>
                  </a:lnTo>
                  <a:lnTo>
                    <a:pt x="27" y="9"/>
                  </a:lnTo>
                  <a:lnTo>
                    <a:pt x="20" y="12"/>
                  </a:lnTo>
                  <a:lnTo>
                    <a:pt x="13" y="16"/>
                  </a:lnTo>
                  <a:lnTo>
                    <a:pt x="7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1" name="Freeform 12"/>
            <p:cNvSpPr>
              <a:spLocks/>
            </p:cNvSpPr>
            <p:nvPr/>
          </p:nvSpPr>
          <p:spPr bwMode="auto">
            <a:xfrm flipV="1">
              <a:off x="1945076" y="3890978"/>
              <a:ext cx="411793" cy="66777"/>
            </a:xfrm>
            <a:custGeom>
              <a:avLst/>
              <a:gdLst>
                <a:gd name="T0" fmla="*/ 148 w 148"/>
                <a:gd name="T1" fmla="*/ 24 h 24"/>
                <a:gd name="T2" fmla="*/ 142 w 148"/>
                <a:gd name="T3" fmla="*/ 20 h 24"/>
                <a:gd name="T4" fmla="*/ 136 w 148"/>
                <a:gd name="T5" fmla="*/ 16 h 24"/>
                <a:gd name="T6" fmla="*/ 129 w 148"/>
                <a:gd name="T7" fmla="*/ 12 h 24"/>
                <a:gd name="T8" fmla="*/ 122 w 148"/>
                <a:gd name="T9" fmla="*/ 9 h 24"/>
                <a:gd name="T10" fmla="*/ 115 w 148"/>
                <a:gd name="T11" fmla="*/ 7 h 24"/>
                <a:gd name="T12" fmla="*/ 108 w 148"/>
                <a:gd name="T13" fmla="*/ 4 h 24"/>
                <a:gd name="T14" fmla="*/ 100 w 148"/>
                <a:gd name="T15" fmla="*/ 2 h 24"/>
                <a:gd name="T16" fmla="*/ 93 w 148"/>
                <a:gd name="T17" fmla="*/ 1 h 24"/>
                <a:gd name="T18" fmla="*/ 86 w 148"/>
                <a:gd name="T19" fmla="*/ 0 h 24"/>
                <a:gd name="T20" fmla="*/ 78 w 148"/>
                <a:gd name="T21" fmla="*/ 0 h 24"/>
                <a:gd name="T22" fmla="*/ 70 w 148"/>
                <a:gd name="T23" fmla="*/ 0 h 24"/>
                <a:gd name="T24" fmla="*/ 63 w 148"/>
                <a:gd name="T25" fmla="*/ 0 h 24"/>
                <a:gd name="T26" fmla="*/ 55 w 148"/>
                <a:gd name="T27" fmla="*/ 1 h 24"/>
                <a:gd name="T28" fmla="*/ 48 w 148"/>
                <a:gd name="T29" fmla="*/ 2 h 24"/>
                <a:gd name="T30" fmla="*/ 41 w 148"/>
                <a:gd name="T31" fmla="*/ 4 h 24"/>
                <a:gd name="T32" fmla="*/ 33 w 148"/>
                <a:gd name="T33" fmla="*/ 7 h 24"/>
                <a:gd name="T34" fmla="*/ 26 w 148"/>
                <a:gd name="T35" fmla="*/ 9 h 24"/>
                <a:gd name="T36" fmla="*/ 19 w 148"/>
                <a:gd name="T37" fmla="*/ 12 h 24"/>
                <a:gd name="T38" fmla="*/ 13 w 148"/>
                <a:gd name="T39" fmla="*/ 16 h 24"/>
                <a:gd name="T40" fmla="*/ 6 w 148"/>
                <a:gd name="T41" fmla="*/ 20 h 24"/>
                <a:gd name="T42" fmla="*/ 0 w 148"/>
                <a:gd name="T4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24">
                  <a:moveTo>
                    <a:pt x="148" y="24"/>
                  </a:moveTo>
                  <a:lnTo>
                    <a:pt x="142" y="20"/>
                  </a:lnTo>
                  <a:lnTo>
                    <a:pt x="136" y="16"/>
                  </a:lnTo>
                  <a:lnTo>
                    <a:pt x="129" y="12"/>
                  </a:lnTo>
                  <a:lnTo>
                    <a:pt x="122" y="9"/>
                  </a:lnTo>
                  <a:lnTo>
                    <a:pt x="115" y="7"/>
                  </a:lnTo>
                  <a:lnTo>
                    <a:pt x="108" y="4"/>
                  </a:lnTo>
                  <a:lnTo>
                    <a:pt x="100" y="2"/>
                  </a:lnTo>
                  <a:lnTo>
                    <a:pt x="93" y="1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2"/>
                  </a:lnTo>
                  <a:lnTo>
                    <a:pt x="41" y="4"/>
                  </a:lnTo>
                  <a:lnTo>
                    <a:pt x="33" y="7"/>
                  </a:lnTo>
                  <a:lnTo>
                    <a:pt x="26" y="9"/>
                  </a:lnTo>
                  <a:lnTo>
                    <a:pt x="19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2" name="Line 13"/>
            <p:cNvSpPr>
              <a:spLocks noChangeShapeType="1"/>
            </p:cNvSpPr>
            <p:nvPr/>
          </p:nvSpPr>
          <p:spPr bwMode="auto">
            <a:xfrm flipV="1">
              <a:off x="2149581" y="3957755"/>
              <a:ext cx="12409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3" name="Group 725"/>
          <p:cNvGrpSpPr/>
          <p:nvPr/>
        </p:nvGrpSpPr>
        <p:grpSpPr>
          <a:xfrm>
            <a:off x="3603114" y="3421092"/>
            <a:ext cx="1857388" cy="887400"/>
            <a:chOff x="4929190" y="1612906"/>
            <a:chExt cx="1857388" cy="887400"/>
          </a:xfrm>
        </p:grpSpPr>
        <p:grpSp>
          <p:nvGrpSpPr>
            <p:cNvPr id="14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19" name="Straight Arrow Connector 718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5" name="Oval 724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26"/>
          <p:cNvGrpSpPr/>
          <p:nvPr/>
        </p:nvGrpSpPr>
        <p:grpSpPr>
          <a:xfrm>
            <a:off x="3286116" y="4849852"/>
            <a:ext cx="1857388" cy="887400"/>
            <a:chOff x="4929190" y="1612906"/>
            <a:chExt cx="1857388" cy="887400"/>
          </a:xfrm>
        </p:grpSpPr>
        <p:grpSp>
          <p:nvGrpSpPr>
            <p:cNvPr id="16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30" name="Straight Arrow Connector 72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9" name="Oval 72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731"/>
          <p:cNvGrpSpPr/>
          <p:nvPr/>
        </p:nvGrpSpPr>
        <p:grpSpPr>
          <a:xfrm flipH="1">
            <a:off x="1030244" y="5135604"/>
            <a:ext cx="1857388" cy="887400"/>
            <a:chOff x="4929190" y="1612906"/>
            <a:chExt cx="1857388" cy="887400"/>
          </a:xfrm>
        </p:grpSpPr>
        <p:grpSp>
          <p:nvGrpSpPr>
            <p:cNvPr id="1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35" name="Straight Arrow Connector 73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Straight Connector 73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4" name="Oval 73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741"/>
          <p:cNvGrpSpPr/>
          <p:nvPr/>
        </p:nvGrpSpPr>
        <p:grpSpPr>
          <a:xfrm flipH="1">
            <a:off x="834924" y="4172358"/>
            <a:ext cx="1857388" cy="887400"/>
            <a:chOff x="4929190" y="1612906"/>
            <a:chExt cx="1857388" cy="887400"/>
          </a:xfrm>
        </p:grpSpPr>
        <p:grpSp>
          <p:nvGrpSpPr>
            <p:cNvPr id="20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45" name="Straight Arrow Connector 74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4" name="Oval 74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746"/>
          <p:cNvGrpSpPr/>
          <p:nvPr/>
        </p:nvGrpSpPr>
        <p:grpSpPr>
          <a:xfrm flipH="1">
            <a:off x="1356188" y="3248072"/>
            <a:ext cx="1857388" cy="887400"/>
            <a:chOff x="4929190" y="1612906"/>
            <a:chExt cx="1857388" cy="887400"/>
          </a:xfrm>
        </p:grpSpPr>
        <p:grpSp>
          <p:nvGrpSpPr>
            <p:cNvPr id="22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50" name="Straight Arrow Connector 74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1" name="Straight Connector 75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9" name="Oval 74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751"/>
          <p:cNvGrpSpPr/>
          <p:nvPr/>
        </p:nvGrpSpPr>
        <p:grpSpPr>
          <a:xfrm flipH="1">
            <a:off x="1142976" y="1337138"/>
            <a:ext cx="1857388" cy="887400"/>
            <a:chOff x="4929190" y="1612906"/>
            <a:chExt cx="1857388" cy="887400"/>
          </a:xfrm>
        </p:grpSpPr>
        <p:grpSp>
          <p:nvGrpSpPr>
            <p:cNvPr id="24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55" name="Straight Arrow Connector 75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6" name="Straight Connector 75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4" name="Oval 75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756"/>
          <p:cNvGrpSpPr/>
          <p:nvPr/>
        </p:nvGrpSpPr>
        <p:grpSpPr>
          <a:xfrm>
            <a:off x="3337458" y="635010"/>
            <a:ext cx="1857388" cy="887400"/>
            <a:chOff x="4929190" y="1612906"/>
            <a:chExt cx="1857388" cy="887400"/>
          </a:xfrm>
        </p:grpSpPr>
        <p:grpSp>
          <p:nvGrpSpPr>
            <p:cNvPr id="26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60" name="Straight Arrow Connector 75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1" name="Straight Connector 76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9" name="Oval 75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761"/>
          <p:cNvGrpSpPr/>
          <p:nvPr/>
        </p:nvGrpSpPr>
        <p:grpSpPr>
          <a:xfrm flipH="1">
            <a:off x="968854" y="685250"/>
            <a:ext cx="1857388" cy="887400"/>
            <a:chOff x="4929190" y="1612906"/>
            <a:chExt cx="1857388" cy="887400"/>
          </a:xfrm>
        </p:grpSpPr>
        <p:grpSp>
          <p:nvGrpSpPr>
            <p:cNvPr id="28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65" name="Straight Arrow Connector 76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4" name="Oval 76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766"/>
          <p:cNvGrpSpPr/>
          <p:nvPr/>
        </p:nvGrpSpPr>
        <p:grpSpPr>
          <a:xfrm flipH="1">
            <a:off x="1326044" y="265632"/>
            <a:ext cx="1857388" cy="887400"/>
            <a:chOff x="4929190" y="1612906"/>
            <a:chExt cx="1857388" cy="887400"/>
          </a:xfrm>
        </p:grpSpPr>
        <p:grpSp>
          <p:nvGrpSpPr>
            <p:cNvPr id="30" name="Group 723"/>
            <p:cNvGrpSpPr/>
            <p:nvPr/>
          </p:nvGrpSpPr>
          <p:grpSpPr>
            <a:xfrm>
              <a:off x="4929190" y="1857364"/>
              <a:ext cx="1357322" cy="642942"/>
              <a:chOff x="4929190" y="1857364"/>
              <a:chExt cx="1357322" cy="642942"/>
            </a:xfrm>
          </p:grpSpPr>
          <p:cxnSp>
            <p:nvCxnSpPr>
              <p:cNvPr id="770" name="Straight Arrow Connector 769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>
              <a:xfrm rot="5400000">
                <a:off x="4822033" y="1964521"/>
                <a:ext cx="642942" cy="428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9" name="Oval 768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31" name="Group 771"/>
          <p:cNvGrpSpPr/>
          <p:nvPr/>
        </p:nvGrpSpPr>
        <p:grpSpPr>
          <a:xfrm>
            <a:off x="3214678" y="204242"/>
            <a:ext cx="1643074" cy="591600"/>
            <a:chOff x="5143504" y="1612906"/>
            <a:chExt cx="1643074" cy="591600"/>
          </a:xfrm>
        </p:grpSpPr>
        <p:grpSp>
          <p:nvGrpSpPr>
            <p:cNvPr id="737" name="Group 723"/>
            <p:cNvGrpSpPr/>
            <p:nvPr/>
          </p:nvGrpSpPr>
          <p:grpSpPr>
            <a:xfrm>
              <a:off x="5143504" y="1857364"/>
              <a:ext cx="1143008" cy="347142"/>
              <a:chOff x="5143504" y="1857364"/>
              <a:chExt cx="1143008" cy="347142"/>
            </a:xfrm>
          </p:grpSpPr>
          <p:cxnSp>
            <p:nvCxnSpPr>
              <p:cNvPr id="775" name="Straight Arrow Connector 774"/>
              <p:cNvCxnSpPr/>
              <p:nvPr/>
            </p:nvCxnSpPr>
            <p:spPr>
              <a:xfrm flipV="1">
                <a:off x="5357818" y="1857364"/>
                <a:ext cx="92869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/>
              <p:cNvCxnSpPr/>
              <p:nvPr/>
            </p:nvCxnSpPr>
            <p:spPr>
              <a:xfrm rot="5400000">
                <a:off x="5077090" y="1923778"/>
                <a:ext cx="347142" cy="2143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4" name="Oval 773"/>
            <p:cNvSpPr/>
            <p:nvPr/>
          </p:nvSpPr>
          <p:spPr>
            <a:xfrm flipH="1" flipV="1">
              <a:off x="6286512" y="1612906"/>
              <a:ext cx="500066" cy="500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8" name="TextBox 777"/>
          <p:cNvSpPr txBox="1"/>
          <p:nvPr/>
        </p:nvSpPr>
        <p:spPr>
          <a:xfrm>
            <a:off x="4746122" y="485776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9" name="TextBox 778"/>
          <p:cNvSpPr txBox="1"/>
          <p:nvPr/>
        </p:nvSpPr>
        <p:spPr>
          <a:xfrm>
            <a:off x="5072066" y="342900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4786314" y="64291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1" name="TextBox 780"/>
          <p:cNvSpPr txBox="1"/>
          <p:nvPr/>
        </p:nvSpPr>
        <p:spPr>
          <a:xfrm>
            <a:off x="4429124" y="2142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2" name="TextBox 781"/>
          <p:cNvSpPr txBox="1"/>
          <p:nvPr/>
        </p:nvSpPr>
        <p:spPr>
          <a:xfrm>
            <a:off x="1142976" y="5143512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3" name="TextBox 782"/>
          <p:cNvSpPr txBox="1"/>
          <p:nvPr/>
        </p:nvSpPr>
        <p:spPr>
          <a:xfrm>
            <a:off x="928662" y="421481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1448824" y="325598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5" name="TextBox 784"/>
          <p:cNvSpPr txBox="1"/>
          <p:nvPr/>
        </p:nvSpPr>
        <p:spPr>
          <a:xfrm>
            <a:off x="1234510" y="135729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1061490" y="69315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7" name="TextBox 786"/>
          <p:cNvSpPr txBox="1"/>
          <p:nvPr/>
        </p:nvSpPr>
        <p:spPr>
          <a:xfrm>
            <a:off x="1428728" y="285728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5460502" y="1096806"/>
            <a:ext cx="366626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CAREFUL WITH THE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LINE TYPES ---</a:t>
            </a: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HALF SECTION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REMOVE ADDITIONAL/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UNNECESSARY LINES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2" name="Line 35"/>
          <p:cNvSpPr>
            <a:spLocks noChangeShapeType="1"/>
          </p:cNvSpPr>
          <p:nvPr/>
        </p:nvSpPr>
        <p:spPr bwMode="auto">
          <a:xfrm>
            <a:off x="3160770" y="4979972"/>
            <a:ext cx="288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114" name="Group 1113"/>
          <p:cNvGrpSpPr/>
          <p:nvPr/>
        </p:nvGrpSpPr>
        <p:grpSpPr>
          <a:xfrm>
            <a:off x="2984866" y="1575892"/>
            <a:ext cx="392566" cy="714377"/>
            <a:chOff x="3857620" y="2214554"/>
            <a:chExt cx="392566" cy="714377"/>
          </a:xfrm>
        </p:grpSpPr>
        <p:grpSp>
          <p:nvGrpSpPr>
            <p:cNvPr id="7" name="Group 577"/>
            <p:cNvGrpSpPr>
              <a:grpSpLocks noChangeAspect="1"/>
            </p:cNvGrpSpPr>
            <p:nvPr/>
          </p:nvGrpSpPr>
          <p:grpSpPr>
            <a:xfrm>
              <a:off x="3857620" y="2214554"/>
              <a:ext cx="357190" cy="714377"/>
              <a:chOff x="2431107" y="2959096"/>
              <a:chExt cx="960021" cy="1920037"/>
            </a:xfrm>
          </p:grpSpPr>
          <p:cxnSp>
            <p:nvCxnSpPr>
              <p:cNvPr id="558" name="Straight Connector 557"/>
              <p:cNvCxnSpPr/>
              <p:nvPr/>
            </p:nvCxnSpPr>
            <p:spPr>
              <a:xfrm>
                <a:off x="2527109" y="2959096"/>
                <a:ext cx="0" cy="192003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/>
              <p:nvPr/>
            </p:nvCxnSpPr>
            <p:spPr>
              <a:xfrm flipV="1">
                <a:off x="2517333" y="2970399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0" name="Oval 559"/>
              <p:cNvSpPr/>
              <p:nvPr/>
            </p:nvSpPr>
            <p:spPr>
              <a:xfrm>
                <a:off x="3199124" y="2969374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61" name="Straight Connector 560"/>
              <p:cNvCxnSpPr/>
              <p:nvPr/>
            </p:nvCxnSpPr>
            <p:spPr>
              <a:xfrm flipV="1">
                <a:off x="2527109" y="3161378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2" name="Oval 561"/>
              <p:cNvSpPr/>
              <p:nvPr/>
            </p:nvSpPr>
            <p:spPr>
              <a:xfrm>
                <a:off x="2431107" y="3122994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63" name="Straight Connector 562"/>
              <p:cNvCxnSpPr/>
              <p:nvPr/>
            </p:nvCxnSpPr>
            <p:spPr>
              <a:xfrm flipV="1">
                <a:off x="2527109" y="3285939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4" name="Oval 563"/>
              <p:cNvSpPr/>
              <p:nvPr/>
            </p:nvSpPr>
            <p:spPr>
              <a:xfrm>
                <a:off x="3199123" y="3296218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65" name="Straight Connector 564"/>
              <p:cNvCxnSpPr/>
              <p:nvPr/>
            </p:nvCxnSpPr>
            <p:spPr>
              <a:xfrm flipV="1">
                <a:off x="2527109" y="3488221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6" name="Oval 565"/>
              <p:cNvSpPr/>
              <p:nvPr/>
            </p:nvSpPr>
            <p:spPr>
              <a:xfrm>
                <a:off x="2431107" y="3449837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67" name="Straight Connector 566"/>
              <p:cNvCxnSpPr/>
              <p:nvPr/>
            </p:nvCxnSpPr>
            <p:spPr>
              <a:xfrm flipV="1">
                <a:off x="2538661" y="4193453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8" name="Oval 567"/>
              <p:cNvSpPr/>
              <p:nvPr/>
            </p:nvSpPr>
            <p:spPr>
              <a:xfrm>
                <a:off x="3199123" y="4193455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569" name="Straight Connector 568"/>
              <p:cNvCxnSpPr/>
              <p:nvPr/>
            </p:nvCxnSpPr>
            <p:spPr>
              <a:xfrm flipV="1">
                <a:off x="2527109" y="4385459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0" name="Oval 569"/>
              <p:cNvSpPr/>
              <p:nvPr/>
            </p:nvSpPr>
            <p:spPr>
              <a:xfrm>
                <a:off x="2431107" y="4347075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71" name="Straight Connector 570"/>
              <p:cNvCxnSpPr/>
              <p:nvPr/>
            </p:nvCxnSpPr>
            <p:spPr>
              <a:xfrm flipV="1">
                <a:off x="2527109" y="4508346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2" name="Oval 571"/>
              <p:cNvSpPr/>
              <p:nvPr/>
            </p:nvSpPr>
            <p:spPr>
              <a:xfrm>
                <a:off x="3199123" y="4504689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73" name="Straight Connector 572"/>
              <p:cNvCxnSpPr/>
              <p:nvPr/>
            </p:nvCxnSpPr>
            <p:spPr>
              <a:xfrm flipV="1">
                <a:off x="2527109" y="4696693"/>
                <a:ext cx="768014" cy="1536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4" name="Oval 573"/>
              <p:cNvSpPr/>
              <p:nvPr/>
            </p:nvSpPr>
            <p:spPr>
              <a:xfrm>
                <a:off x="2431107" y="4658309"/>
                <a:ext cx="192004" cy="192004"/>
              </a:xfrm>
              <a:prstGeom prst="ellipse">
                <a:avLst/>
              </a:prstGeom>
              <a:blipFill>
                <a:blip r:embed="rId5" cstate="print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113" name="Rectangle 1112"/>
            <p:cNvSpPr/>
            <p:nvPr/>
          </p:nvSpPr>
          <p:spPr>
            <a:xfrm>
              <a:off x="4056536" y="2240877"/>
              <a:ext cx="193650" cy="66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5" name="Straight Connector 1114"/>
          <p:cNvCxnSpPr/>
          <p:nvPr/>
        </p:nvCxnSpPr>
        <p:spPr>
          <a:xfrm rot="5400000" flipV="1">
            <a:off x="3275692" y="1673766"/>
            <a:ext cx="0" cy="468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Straight Connector 1115"/>
          <p:cNvCxnSpPr/>
          <p:nvPr/>
        </p:nvCxnSpPr>
        <p:spPr>
          <a:xfrm rot="5400000" flipV="1">
            <a:off x="3279972" y="1831332"/>
            <a:ext cx="0" cy="468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2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_thumb-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214290"/>
            <a:ext cx="4093989" cy="578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7121648" cy="57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0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" t="392" r="63817" b="38760"/>
          <a:stretch/>
        </p:blipFill>
        <p:spPr bwMode="auto">
          <a:xfrm>
            <a:off x="6072198" y="2401892"/>
            <a:ext cx="2281493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>
            <a:spLocks noChangeAspect="1"/>
          </p:cNvSpPr>
          <p:nvPr/>
        </p:nvSpPr>
        <p:spPr>
          <a:xfrm>
            <a:off x="3077569" y="2962416"/>
            <a:ext cx="4725" cy="2986264"/>
          </a:xfrm>
          <a:custGeom>
            <a:avLst/>
            <a:gdLst>
              <a:gd name="connsiteX0" fmla="*/ 7257 w 7257"/>
              <a:gd name="connsiteY0" fmla="*/ 4586515 h 4586515"/>
              <a:gd name="connsiteX1" fmla="*/ 0 w 7257"/>
              <a:gd name="connsiteY1" fmla="*/ 0 h 458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57" h="4586515">
                <a:moveTo>
                  <a:pt x="7257" y="4586515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>
            <a:off x="3080872" y="5885072"/>
            <a:ext cx="281089" cy="58560"/>
          </a:xfrm>
          <a:custGeom>
            <a:avLst/>
            <a:gdLst>
              <a:gd name="connsiteX0" fmla="*/ 0 w 431716"/>
              <a:gd name="connsiteY0" fmla="*/ 89941 h 89941"/>
              <a:gd name="connsiteX1" fmla="*/ 380750 w 431716"/>
              <a:gd name="connsiteY1" fmla="*/ 89941 h 89941"/>
              <a:gd name="connsiteX2" fmla="*/ 380750 w 431716"/>
              <a:gd name="connsiteY2" fmla="*/ 0 h 89941"/>
              <a:gd name="connsiteX3" fmla="*/ 431716 w 431716"/>
              <a:gd name="connsiteY3" fmla="*/ 0 h 8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716" h="89941">
                <a:moveTo>
                  <a:pt x="0" y="89941"/>
                </a:moveTo>
                <a:lnTo>
                  <a:pt x="380750" y="89941"/>
                </a:lnTo>
                <a:lnTo>
                  <a:pt x="380750" y="0"/>
                </a:lnTo>
                <a:lnTo>
                  <a:pt x="43171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>
            <a:off x="3362516" y="5280775"/>
            <a:ext cx="74177" cy="609027"/>
          </a:xfrm>
          <a:custGeom>
            <a:avLst/>
            <a:gdLst>
              <a:gd name="connsiteX0" fmla="*/ 0 w 113926"/>
              <a:gd name="connsiteY0" fmla="*/ 935386 h 935386"/>
              <a:gd name="connsiteX1" fmla="*/ 0 w 113926"/>
              <a:gd name="connsiteY1" fmla="*/ 0 h 935386"/>
              <a:gd name="connsiteX2" fmla="*/ 113926 w 113926"/>
              <a:gd name="connsiteY2" fmla="*/ 0 h 93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26" h="935386">
                <a:moveTo>
                  <a:pt x="0" y="935386"/>
                </a:moveTo>
                <a:lnTo>
                  <a:pt x="0" y="0"/>
                </a:lnTo>
                <a:lnTo>
                  <a:pt x="11392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 9"/>
          <p:cNvSpPr>
            <a:spLocks noChangeAspect="1"/>
          </p:cNvSpPr>
          <p:nvPr/>
        </p:nvSpPr>
        <p:spPr>
          <a:xfrm>
            <a:off x="3436693" y="4043977"/>
            <a:ext cx="97600" cy="1241478"/>
          </a:xfrm>
          <a:custGeom>
            <a:avLst/>
            <a:gdLst>
              <a:gd name="connsiteX0" fmla="*/ 0 w 149901"/>
              <a:gd name="connsiteY0" fmla="*/ 1906749 h 1906749"/>
              <a:gd name="connsiteX1" fmla="*/ 0 w 149901"/>
              <a:gd name="connsiteY1" fmla="*/ 0 h 1906749"/>
              <a:gd name="connsiteX2" fmla="*/ 149901 w 149901"/>
              <a:gd name="connsiteY2" fmla="*/ 0 h 190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901" h="1906749">
                <a:moveTo>
                  <a:pt x="0" y="1906749"/>
                </a:moveTo>
                <a:lnTo>
                  <a:pt x="0" y="0"/>
                </a:lnTo>
                <a:lnTo>
                  <a:pt x="149901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reeform 10"/>
          <p:cNvSpPr>
            <a:spLocks noChangeAspect="1"/>
          </p:cNvSpPr>
          <p:nvPr/>
        </p:nvSpPr>
        <p:spPr>
          <a:xfrm>
            <a:off x="2624657" y="3030551"/>
            <a:ext cx="909636" cy="1018949"/>
          </a:xfrm>
          <a:custGeom>
            <a:avLst/>
            <a:gdLst>
              <a:gd name="connsiteX0" fmla="*/ 1397083 w 1397083"/>
              <a:gd name="connsiteY0" fmla="*/ 1564973 h 1564973"/>
              <a:gd name="connsiteX1" fmla="*/ 1397083 w 1397083"/>
              <a:gd name="connsiteY1" fmla="*/ 0 h 1564973"/>
              <a:gd name="connsiteX2" fmla="*/ 0 w 1397083"/>
              <a:gd name="connsiteY2" fmla="*/ 0 h 156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83" h="1564973">
                <a:moveTo>
                  <a:pt x="1397083" y="1564973"/>
                </a:moveTo>
                <a:lnTo>
                  <a:pt x="139708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>
            <a:off x="2595376" y="3028599"/>
            <a:ext cx="31232" cy="89793"/>
          </a:xfrm>
          <a:custGeom>
            <a:avLst/>
            <a:gdLst>
              <a:gd name="connsiteX0" fmla="*/ 47969 w 47969"/>
              <a:gd name="connsiteY0" fmla="*/ 0 h 137910"/>
              <a:gd name="connsiteX1" fmla="*/ 0 w 47969"/>
              <a:gd name="connsiteY1" fmla="*/ 47969 h 137910"/>
              <a:gd name="connsiteX2" fmla="*/ 0 w 47969"/>
              <a:gd name="connsiteY2" fmla="*/ 137910 h 13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69" h="137910">
                <a:moveTo>
                  <a:pt x="47969" y="0"/>
                </a:moveTo>
                <a:lnTo>
                  <a:pt x="0" y="47969"/>
                </a:lnTo>
                <a:lnTo>
                  <a:pt x="0" y="13791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reeform 12"/>
          <p:cNvSpPr>
            <a:spLocks noChangeAspect="1"/>
          </p:cNvSpPr>
          <p:nvPr/>
        </p:nvSpPr>
        <p:spPr>
          <a:xfrm>
            <a:off x="2337711" y="3118264"/>
            <a:ext cx="257665" cy="228384"/>
          </a:xfrm>
          <a:custGeom>
            <a:avLst/>
            <a:gdLst>
              <a:gd name="connsiteX0" fmla="*/ 395740 w 395740"/>
              <a:gd name="connsiteY0" fmla="*/ 0 h 350769"/>
              <a:gd name="connsiteX1" fmla="*/ 323788 w 395740"/>
              <a:gd name="connsiteY1" fmla="*/ 95937 h 350769"/>
              <a:gd name="connsiteX2" fmla="*/ 0 w 395740"/>
              <a:gd name="connsiteY2" fmla="*/ 350769 h 35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40" h="350769">
                <a:moveTo>
                  <a:pt x="395740" y="0"/>
                </a:moveTo>
                <a:lnTo>
                  <a:pt x="323788" y="95937"/>
                </a:lnTo>
                <a:lnTo>
                  <a:pt x="0" y="35076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`</a:t>
            </a:r>
            <a:endParaRPr lang="en-IN" dirty="0"/>
          </a:p>
        </p:txBody>
      </p:sp>
      <p:sp>
        <p:nvSpPr>
          <p:cNvPr id="15" name="Freeform 14"/>
          <p:cNvSpPr>
            <a:spLocks noChangeAspect="1"/>
          </p:cNvSpPr>
          <p:nvPr/>
        </p:nvSpPr>
        <p:spPr>
          <a:xfrm>
            <a:off x="2340293" y="3346269"/>
            <a:ext cx="1344" cy="94076"/>
          </a:xfrm>
          <a:custGeom>
            <a:avLst/>
            <a:gdLst>
              <a:gd name="connsiteX0" fmla="*/ 0 w 2064"/>
              <a:gd name="connsiteY0" fmla="*/ 0 h 144488"/>
              <a:gd name="connsiteX1" fmla="*/ 2064 w 2064"/>
              <a:gd name="connsiteY1" fmla="*/ 144488 h 1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4" h="144488">
                <a:moveTo>
                  <a:pt x="0" y="0"/>
                </a:moveTo>
                <a:lnTo>
                  <a:pt x="2064" y="14448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reeform 18"/>
          <p:cNvSpPr>
            <a:spLocks noChangeAspect="1"/>
          </p:cNvSpPr>
          <p:nvPr/>
        </p:nvSpPr>
        <p:spPr>
          <a:xfrm>
            <a:off x="2270258" y="3440236"/>
            <a:ext cx="71635" cy="75370"/>
          </a:xfrm>
          <a:custGeom>
            <a:avLst/>
            <a:gdLst>
              <a:gd name="connsiteX0" fmla="*/ 113526 w 113526"/>
              <a:gd name="connsiteY0" fmla="*/ 0 h 142424"/>
              <a:gd name="connsiteX1" fmla="*/ 76372 w 113526"/>
              <a:gd name="connsiteY1" fmla="*/ 103206 h 142424"/>
              <a:gd name="connsiteX2" fmla="*/ 0 w 113526"/>
              <a:gd name="connsiteY2" fmla="*/ 142424 h 14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26" h="142424">
                <a:moveTo>
                  <a:pt x="113526" y="0"/>
                </a:moveTo>
                <a:cubicBezTo>
                  <a:pt x="104409" y="39734"/>
                  <a:pt x="95293" y="79469"/>
                  <a:pt x="76372" y="103206"/>
                </a:cubicBezTo>
                <a:cubicBezTo>
                  <a:pt x="57451" y="126943"/>
                  <a:pt x="16169" y="137264"/>
                  <a:pt x="0" y="142424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Freeform 19"/>
          <p:cNvSpPr>
            <a:spLocks noChangeAspect="1"/>
          </p:cNvSpPr>
          <p:nvPr/>
        </p:nvSpPr>
        <p:spPr>
          <a:xfrm>
            <a:off x="1985914" y="3485838"/>
            <a:ext cx="284493" cy="29767"/>
          </a:xfrm>
          <a:custGeom>
            <a:avLst/>
            <a:gdLst>
              <a:gd name="connsiteX0" fmla="*/ 493322 w 493322"/>
              <a:gd name="connsiteY0" fmla="*/ 53667 h 53667"/>
              <a:gd name="connsiteX1" fmla="*/ 429335 w 493322"/>
              <a:gd name="connsiteY1" fmla="*/ 53667 h 53667"/>
              <a:gd name="connsiteX2" fmla="*/ 429335 w 493322"/>
              <a:gd name="connsiteY2" fmla="*/ 0 h 53667"/>
              <a:gd name="connsiteX3" fmla="*/ 0 w 493322"/>
              <a:gd name="connsiteY3" fmla="*/ 0 h 5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322" h="53667">
                <a:moveTo>
                  <a:pt x="493322" y="53667"/>
                </a:moveTo>
                <a:lnTo>
                  <a:pt x="429335" y="53667"/>
                </a:lnTo>
                <a:lnTo>
                  <a:pt x="42933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>
            <a:off x="1950552" y="3487382"/>
            <a:ext cx="37630" cy="403180"/>
          </a:xfrm>
          <a:custGeom>
            <a:avLst/>
            <a:gdLst>
              <a:gd name="connsiteX0" fmla="*/ 57795 w 57795"/>
              <a:gd name="connsiteY0" fmla="*/ 0 h 619233"/>
              <a:gd name="connsiteX1" fmla="*/ 0 w 57795"/>
              <a:gd name="connsiteY1" fmla="*/ 41283 h 619233"/>
              <a:gd name="connsiteX2" fmla="*/ 8257 w 57795"/>
              <a:gd name="connsiteY2" fmla="*/ 565566 h 619233"/>
              <a:gd name="connsiteX3" fmla="*/ 39218 w 57795"/>
              <a:gd name="connsiteY3" fmla="*/ 619233 h 6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95" h="619233">
                <a:moveTo>
                  <a:pt x="57795" y="0"/>
                </a:moveTo>
                <a:lnTo>
                  <a:pt x="0" y="41283"/>
                </a:lnTo>
                <a:lnTo>
                  <a:pt x="8257" y="565566"/>
                </a:lnTo>
                <a:lnTo>
                  <a:pt x="39218" y="61923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reeform 21"/>
          <p:cNvSpPr>
            <a:spLocks noChangeAspect="1"/>
          </p:cNvSpPr>
          <p:nvPr/>
        </p:nvSpPr>
        <p:spPr>
          <a:xfrm>
            <a:off x="1974744" y="3858307"/>
            <a:ext cx="337327" cy="36287"/>
          </a:xfrm>
          <a:custGeom>
            <a:avLst/>
            <a:gdLst>
              <a:gd name="connsiteX0" fmla="*/ 0 w 518091"/>
              <a:gd name="connsiteY0" fmla="*/ 55731 h 55731"/>
              <a:gd name="connsiteX1" fmla="*/ 381860 w 518091"/>
              <a:gd name="connsiteY1" fmla="*/ 55731 h 55731"/>
              <a:gd name="connsiteX2" fmla="*/ 381860 w 518091"/>
              <a:gd name="connsiteY2" fmla="*/ 0 h 55731"/>
              <a:gd name="connsiteX3" fmla="*/ 518091 w 518091"/>
              <a:gd name="connsiteY3" fmla="*/ 0 h 5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091" h="55731">
                <a:moveTo>
                  <a:pt x="0" y="55731"/>
                </a:moveTo>
                <a:lnTo>
                  <a:pt x="381860" y="55731"/>
                </a:lnTo>
                <a:lnTo>
                  <a:pt x="381860" y="0"/>
                </a:lnTo>
                <a:lnTo>
                  <a:pt x="518091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reeform 22"/>
          <p:cNvSpPr>
            <a:spLocks noChangeAspect="1"/>
          </p:cNvSpPr>
          <p:nvPr/>
        </p:nvSpPr>
        <p:spPr>
          <a:xfrm>
            <a:off x="2306695" y="3856158"/>
            <a:ext cx="45694" cy="47307"/>
          </a:xfrm>
          <a:custGeom>
            <a:avLst/>
            <a:gdLst>
              <a:gd name="connsiteX0" fmla="*/ 0 w 70180"/>
              <a:gd name="connsiteY0" fmla="*/ 0 h 66052"/>
              <a:gd name="connsiteX1" fmla="*/ 47475 w 70180"/>
              <a:gd name="connsiteY1" fmla="*/ 28898 h 66052"/>
              <a:gd name="connsiteX2" fmla="*/ 70180 w 70180"/>
              <a:gd name="connsiteY2" fmla="*/ 66052 h 6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180" h="66052">
                <a:moveTo>
                  <a:pt x="0" y="0"/>
                </a:moveTo>
                <a:cubicBezTo>
                  <a:pt x="17889" y="8944"/>
                  <a:pt x="35778" y="17889"/>
                  <a:pt x="47475" y="28898"/>
                </a:cubicBezTo>
                <a:cubicBezTo>
                  <a:pt x="59172" y="39907"/>
                  <a:pt x="67084" y="60892"/>
                  <a:pt x="70180" y="66052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2349701" y="3901314"/>
            <a:ext cx="373614" cy="138425"/>
          </a:xfrm>
          <a:custGeom>
            <a:avLst/>
            <a:gdLst>
              <a:gd name="connsiteX0" fmla="*/ 0 w 573822"/>
              <a:gd name="connsiteY0" fmla="*/ 6192 h 212603"/>
              <a:gd name="connsiteX1" fmla="*/ 406629 w 573822"/>
              <a:gd name="connsiteY1" fmla="*/ 0 h 212603"/>
              <a:gd name="connsiteX2" fmla="*/ 433462 w 573822"/>
              <a:gd name="connsiteY2" fmla="*/ 35090 h 212603"/>
              <a:gd name="connsiteX3" fmla="*/ 433462 w 573822"/>
              <a:gd name="connsiteY3" fmla="*/ 212603 h 212603"/>
              <a:gd name="connsiteX4" fmla="*/ 573822 w 573822"/>
              <a:gd name="connsiteY4" fmla="*/ 212603 h 2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822" h="212603">
                <a:moveTo>
                  <a:pt x="0" y="6192"/>
                </a:moveTo>
                <a:lnTo>
                  <a:pt x="406629" y="0"/>
                </a:lnTo>
                <a:lnTo>
                  <a:pt x="433462" y="35090"/>
                </a:lnTo>
                <a:lnTo>
                  <a:pt x="433462" y="212603"/>
                </a:lnTo>
                <a:lnTo>
                  <a:pt x="573822" y="21260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2721337" y="4044053"/>
            <a:ext cx="90599" cy="1246810"/>
          </a:xfrm>
          <a:custGeom>
            <a:avLst/>
            <a:gdLst>
              <a:gd name="connsiteX0" fmla="*/ 0 w 139148"/>
              <a:gd name="connsiteY0" fmla="*/ 0 h 1914939"/>
              <a:gd name="connsiteX1" fmla="*/ 0 w 139148"/>
              <a:gd name="connsiteY1" fmla="*/ 1914939 h 1914939"/>
              <a:gd name="connsiteX2" fmla="*/ 139148 w 139148"/>
              <a:gd name="connsiteY2" fmla="*/ 1914939 h 191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148" h="1914939">
                <a:moveTo>
                  <a:pt x="0" y="0"/>
                </a:moveTo>
                <a:lnTo>
                  <a:pt x="0" y="1914939"/>
                </a:lnTo>
                <a:lnTo>
                  <a:pt x="139148" y="191493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2807471" y="5294451"/>
            <a:ext cx="275631" cy="648284"/>
          </a:xfrm>
          <a:custGeom>
            <a:avLst/>
            <a:gdLst>
              <a:gd name="connsiteX0" fmla="*/ 0 w 423334"/>
              <a:gd name="connsiteY0" fmla="*/ 0 h 995680"/>
              <a:gd name="connsiteX1" fmla="*/ 0 w 423334"/>
              <a:gd name="connsiteY1" fmla="*/ 907626 h 995680"/>
              <a:gd name="connsiteX2" fmla="*/ 60960 w 423334"/>
              <a:gd name="connsiteY2" fmla="*/ 907626 h 995680"/>
              <a:gd name="connsiteX3" fmla="*/ 60960 w 423334"/>
              <a:gd name="connsiteY3" fmla="*/ 995680 h 995680"/>
              <a:gd name="connsiteX4" fmla="*/ 423334 w 423334"/>
              <a:gd name="connsiteY4" fmla="*/ 995680 h 9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334" h="995680">
                <a:moveTo>
                  <a:pt x="0" y="0"/>
                </a:moveTo>
                <a:lnTo>
                  <a:pt x="0" y="907626"/>
                </a:lnTo>
                <a:lnTo>
                  <a:pt x="60960" y="907626"/>
                </a:lnTo>
                <a:lnTo>
                  <a:pt x="60960" y="995680"/>
                </a:lnTo>
                <a:lnTo>
                  <a:pt x="423334" y="99568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reeform 27"/>
          <p:cNvSpPr>
            <a:spLocks noChangeAspect="1"/>
          </p:cNvSpPr>
          <p:nvPr/>
        </p:nvSpPr>
        <p:spPr>
          <a:xfrm>
            <a:off x="3364192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>
            <a:off x="3336142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>
            <a:off x="2816356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>
            <a:off x="2793533" y="3293683"/>
            <a:ext cx="54348" cy="118579"/>
          </a:xfrm>
          <a:custGeom>
            <a:avLst/>
            <a:gdLst>
              <a:gd name="connsiteX0" fmla="*/ 0 w 83472"/>
              <a:gd name="connsiteY0" fmla="*/ 0 h 182122"/>
              <a:gd name="connsiteX1" fmla="*/ 0 w 83472"/>
              <a:gd name="connsiteY1" fmla="*/ 182122 h 182122"/>
              <a:gd name="connsiteX2" fmla="*/ 83472 w 83472"/>
              <a:gd name="connsiteY2" fmla="*/ 182122 h 18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472" h="182122">
                <a:moveTo>
                  <a:pt x="0" y="0"/>
                </a:moveTo>
                <a:lnTo>
                  <a:pt x="0" y="182122"/>
                </a:lnTo>
                <a:lnTo>
                  <a:pt x="83472" y="18212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 32"/>
          <p:cNvSpPr>
            <a:spLocks noChangeAspect="1"/>
          </p:cNvSpPr>
          <p:nvPr/>
        </p:nvSpPr>
        <p:spPr>
          <a:xfrm>
            <a:off x="2847882" y="3413659"/>
            <a:ext cx="145753" cy="368087"/>
          </a:xfrm>
          <a:custGeom>
            <a:avLst/>
            <a:gdLst>
              <a:gd name="connsiteX0" fmla="*/ 0 w 223858"/>
              <a:gd name="connsiteY0" fmla="*/ 0 h 565334"/>
              <a:gd name="connsiteX1" fmla="*/ 0 w 223858"/>
              <a:gd name="connsiteY1" fmla="*/ 565334 h 565334"/>
              <a:gd name="connsiteX2" fmla="*/ 223858 w 223858"/>
              <a:gd name="connsiteY2" fmla="*/ 565334 h 5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58" h="565334">
                <a:moveTo>
                  <a:pt x="0" y="0"/>
                </a:moveTo>
                <a:lnTo>
                  <a:pt x="0" y="565334"/>
                </a:lnTo>
                <a:lnTo>
                  <a:pt x="223858" y="56533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 33"/>
          <p:cNvSpPr>
            <a:spLocks noChangeAspect="1"/>
          </p:cNvSpPr>
          <p:nvPr/>
        </p:nvSpPr>
        <p:spPr>
          <a:xfrm>
            <a:off x="2992358" y="3778850"/>
            <a:ext cx="0" cy="2164043"/>
          </a:xfrm>
          <a:custGeom>
            <a:avLst/>
            <a:gdLst>
              <a:gd name="connsiteX0" fmla="*/ 0 w 0"/>
              <a:gd name="connsiteY0" fmla="*/ 0 h 3323690"/>
              <a:gd name="connsiteX1" fmla="*/ 0 w 0"/>
              <a:gd name="connsiteY1" fmla="*/ 3323690 h 33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23690">
                <a:moveTo>
                  <a:pt x="0" y="0"/>
                </a:moveTo>
                <a:lnTo>
                  <a:pt x="0" y="332369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reeform 34"/>
          <p:cNvSpPr>
            <a:spLocks noChangeAspect="1"/>
          </p:cNvSpPr>
          <p:nvPr/>
        </p:nvSpPr>
        <p:spPr>
          <a:xfrm flipH="1">
            <a:off x="3296853" y="3292692"/>
            <a:ext cx="72337" cy="118579"/>
          </a:xfrm>
          <a:custGeom>
            <a:avLst/>
            <a:gdLst>
              <a:gd name="connsiteX0" fmla="*/ 0 w 83472"/>
              <a:gd name="connsiteY0" fmla="*/ 0 h 182122"/>
              <a:gd name="connsiteX1" fmla="*/ 0 w 83472"/>
              <a:gd name="connsiteY1" fmla="*/ 182122 h 182122"/>
              <a:gd name="connsiteX2" fmla="*/ 83472 w 83472"/>
              <a:gd name="connsiteY2" fmla="*/ 182122 h 18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472" h="182122">
                <a:moveTo>
                  <a:pt x="0" y="0"/>
                </a:moveTo>
                <a:lnTo>
                  <a:pt x="0" y="182122"/>
                </a:lnTo>
                <a:lnTo>
                  <a:pt x="83472" y="182122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Freeform 35"/>
          <p:cNvSpPr>
            <a:spLocks noChangeAspect="1"/>
          </p:cNvSpPr>
          <p:nvPr/>
        </p:nvSpPr>
        <p:spPr>
          <a:xfrm flipH="1">
            <a:off x="3178860" y="3414131"/>
            <a:ext cx="120457" cy="368087"/>
          </a:xfrm>
          <a:custGeom>
            <a:avLst/>
            <a:gdLst>
              <a:gd name="connsiteX0" fmla="*/ 0 w 223858"/>
              <a:gd name="connsiteY0" fmla="*/ 0 h 565334"/>
              <a:gd name="connsiteX1" fmla="*/ 0 w 223858"/>
              <a:gd name="connsiteY1" fmla="*/ 565334 h 565334"/>
              <a:gd name="connsiteX2" fmla="*/ 223858 w 223858"/>
              <a:gd name="connsiteY2" fmla="*/ 565334 h 5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58" h="565334">
                <a:moveTo>
                  <a:pt x="0" y="0"/>
                </a:moveTo>
                <a:lnTo>
                  <a:pt x="0" y="565334"/>
                </a:lnTo>
                <a:lnTo>
                  <a:pt x="223858" y="565334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reeform 36"/>
          <p:cNvSpPr>
            <a:spLocks noChangeAspect="1"/>
          </p:cNvSpPr>
          <p:nvPr/>
        </p:nvSpPr>
        <p:spPr>
          <a:xfrm flipH="1">
            <a:off x="3179198" y="3783207"/>
            <a:ext cx="0" cy="2164043"/>
          </a:xfrm>
          <a:custGeom>
            <a:avLst/>
            <a:gdLst>
              <a:gd name="connsiteX0" fmla="*/ 0 w 0"/>
              <a:gd name="connsiteY0" fmla="*/ 0 h 3323690"/>
              <a:gd name="connsiteX1" fmla="*/ 0 w 0"/>
              <a:gd name="connsiteY1" fmla="*/ 3323690 h 33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23690">
                <a:moveTo>
                  <a:pt x="0" y="0"/>
                </a:moveTo>
                <a:lnTo>
                  <a:pt x="0" y="332369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Freeform 38"/>
          <p:cNvSpPr>
            <a:spLocks noChangeAspect="1"/>
          </p:cNvSpPr>
          <p:nvPr/>
        </p:nvSpPr>
        <p:spPr>
          <a:xfrm>
            <a:off x="3331094" y="5349888"/>
            <a:ext cx="0" cy="537407"/>
          </a:xfrm>
          <a:custGeom>
            <a:avLst/>
            <a:gdLst>
              <a:gd name="connsiteX0" fmla="*/ 0 w 0"/>
              <a:gd name="connsiteY0" fmla="*/ 825388 h 825388"/>
              <a:gd name="connsiteX1" fmla="*/ 0 w 0"/>
              <a:gd name="connsiteY1" fmla="*/ 0 h 82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25388">
                <a:moveTo>
                  <a:pt x="0" y="825388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Freeform 42"/>
          <p:cNvSpPr>
            <a:spLocks noChangeAspect="1"/>
          </p:cNvSpPr>
          <p:nvPr/>
        </p:nvSpPr>
        <p:spPr>
          <a:xfrm>
            <a:off x="3083327" y="5353401"/>
            <a:ext cx="275728" cy="0"/>
          </a:xfrm>
          <a:custGeom>
            <a:avLst/>
            <a:gdLst>
              <a:gd name="connsiteX0" fmla="*/ 423483 w 423483"/>
              <a:gd name="connsiteY0" fmla="*/ 0 h 0"/>
              <a:gd name="connsiteX1" fmla="*/ 0 w 4234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483">
                <a:moveTo>
                  <a:pt x="42348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Freeform 43"/>
          <p:cNvSpPr>
            <a:spLocks noChangeAspect="1"/>
          </p:cNvSpPr>
          <p:nvPr/>
        </p:nvSpPr>
        <p:spPr>
          <a:xfrm>
            <a:off x="3081709" y="5285906"/>
            <a:ext cx="275728" cy="0"/>
          </a:xfrm>
          <a:custGeom>
            <a:avLst/>
            <a:gdLst>
              <a:gd name="connsiteX0" fmla="*/ 423483 w 423483"/>
              <a:gd name="connsiteY0" fmla="*/ 0 h 0"/>
              <a:gd name="connsiteX1" fmla="*/ 0 w 4234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483">
                <a:moveTo>
                  <a:pt x="42348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Freeform 44"/>
          <p:cNvSpPr>
            <a:spLocks noChangeAspect="1"/>
          </p:cNvSpPr>
          <p:nvPr/>
        </p:nvSpPr>
        <p:spPr>
          <a:xfrm>
            <a:off x="3083687" y="5891630"/>
            <a:ext cx="244412" cy="0"/>
          </a:xfrm>
          <a:custGeom>
            <a:avLst/>
            <a:gdLst>
              <a:gd name="connsiteX0" fmla="*/ 375385 w 375385"/>
              <a:gd name="connsiteY0" fmla="*/ 0 h 0"/>
              <a:gd name="connsiteX1" fmla="*/ 0 w 37538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>
                <a:moveTo>
                  <a:pt x="37538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Freeform 45"/>
          <p:cNvSpPr>
            <a:spLocks noChangeAspect="1"/>
          </p:cNvSpPr>
          <p:nvPr/>
        </p:nvSpPr>
        <p:spPr>
          <a:xfrm>
            <a:off x="2536280" y="3192335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Freeform 46"/>
          <p:cNvSpPr>
            <a:spLocks noChangeAspect="1"/>
          </p:cNvSpPr>
          <p:nvPr/>
        </p:nvSpPr>
        <p:spPr>
          <a:xfrm>
            <a:off x="2549278" y="3174628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Freeform 47"/>
          <p:cNvSpPr>
            <a:spLocks noChangeAspect="1"/>
          </p:cNvSpPr>
          <p:nvPr/>
        </p:nvSpPr>
        <p:spPr>
          <a:xfrm>
            <a:off x="2407420" y="3287552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>
            <a:spLocks noChangeAspect="1"/>
          </p:cNvSpPr>
          <p:nvPr/>
        </p:nvSpPr>
        <p:spPr>
          <a:xfrm>
            <a:off x="2390198" y="3301215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>
            <a:spLocks noChangeAspect="1"/>
          </p:cNvSpPr>
          <p:nvPr/>
        </p:nvSpPr>
        <p:spPr>
          <a:xfrm>
            <a:off x="2568977" y="3393968"/>
            <a:ext cx="159399" cy="129427"/>
          </a:xfrm>
          <a:custGeom>
            <a:avLst/>
            <a:gdLst>
              <a:gd name="connsiteX0" fmla="*/ 0 w 244816"/>
              <a:gd name="connsiteY0" fmla="*/ 198783 h 198783"/>
              <a:gd name="connsiteX1" fmla="*/ 244816 w 244816"/>
              <a:gd name="connsiteY1" fmla="*/ 0 h 19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816" h="198783">
                <a:moveTo>
                  <a:pt x="0" y="198783"/>
                </a:moveTo>
                <a:lnTo>
                  <a:pt x="24481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Freeform 52"/>
          <p:cNvSpPr>
            <a:spLocks noChangeAspect="1"/>
          </p:cNvSpPr>
          <p:nvPr/>
        </p:nvSpPr>
        <p:spPr>
          <a:xfrm>
            <a:off x="2706578" y="3398056"/>
            <a:ext cx="138964" cy="262940"/>
          </a:xfrm>
          <a:custGeom>
            <a:avLst/>
            <a:gdLst>
              <a:gd name="connsiteX0" fmla="*/ 29294 w 213430"/>
              <a:gd name="connsiteY0" fmla="*/ 0 h 403842"/>
              <a:gd name="connsiteX1" fmla="*/ 0 w 213430"/>
              <a:gd name="connsiteY1" fmla="*/ 127639 h 403842"/>
              <a:gd name="connsiteX2" fmla="*/ 213430 w 213430"/>
              <a:gd name="connsiteY2" fmla="*/ 403842 h 40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430" h="403842">
                <a:moveTo>
                  <a:pt x="29294" y="0"/>
                </a:moveTo>
                <a:lnTo>
                  <a:pt x="0" y="127639"/>
                </a:lnTo>
                <a:lnTo>
                  <a:pt x="213430" y="40384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Freeform 53"/>
          <p:cNvSpPr>
            <a:spLocks noChangeAspect="1"/>
          </p:cNvSpPr>
          <p:nvPr/>
        </p:nvSpPr>
        <p:spPr>
          <a:xfrm>
            <a:off x="2423202" y="3177349"/>
            <a:ext cx="464574" cy="588551"/>
          </a:xfrm>
          <a:custGeom>
            <a:avLst/>
            <a:gdLst>
              <a:gd name="connsiteX0" fmla="*/ 0 w 713525"/>
              <a:gd name="connsiteY0" fmla="*/ 0 h 903938"/>
              <a:gd name="connsiteX1" fmla="*/ 713525 w 713525"/>
              <a:gd name="connsiteY1" fmla="*/ 903938 h 90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3525" h="903938">
                <a:moveTo>
                  <a:pt x="0" y="0"/>
                </a:moveTo>
                <a:lnTo>
                  <a:pt x="713525" y="903938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Freeform 55"/>
          <p:cNvSpPr>
            <a:spLocks noChangeAspect="1"/>
          </p:cNvSpPr>
          <p:nvPr/>
        </p:nvSpPr>
        <p:spPr>
          <a:xfrm>
            <a:off x="2566252" y="3516583"/>
            <a:ext cx="282014" cy="247954"/>
          </a:xfrm>
          <a:custGeom>
            <a:avLst/>
            <a:gdLst>
              <a:gd name="connsiteX0" fmla="*/ 0 w 433137"/>
              <a:gd name="connsiteY0" fmla="*/ 6277 h 380825"/>
              <a:gd name="connsiteX1" fmla="*/ 131824 w 433137"/>
              <a:gd name="connsiteY1" fmla="*/ 0 h 380825"/>
              <a:gd name="connsiteX2" fmla="*/ 433137 w 433137"/>
              <a:gd name="connsiteY2" fmla="*/ 380825 h 38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137" h="380825">
                <a:moveTo>
                  <a:pt x="0" y="6277"/>
                </a:moveTo>
                <a:lnTo>
                  <a:pt x="131824" y="0"/>
                </a:lnTo>
                <a:lnTo>
                  <a:pt x="433137" y="38082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Freeform 57"/>
          <p:cNvSpPr>
            <a:spLocks noChangeAspect="1"/>
          </p:cNvSpPr>
          <p:nvPr/>
        </p:nvSpPr>
        <p:spPr>
          <a:xfrm>
            <a:off x="3078567" y="3412233"/>
            <a:ext cx="219418" cy="0"/>
          </a:xfrm>
          <a:custGeom>
            <a:avLst/>
            <a:gdLst>
              <a:gd name="connsiteX0" fmla="*/ 336997 w 336997"/>
              <a:gd name="connsiteY0" fmla="*/ 0 h 0"/>
              <a:gd name="connsiteX1" fmla="*/ 0 w 33699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997">
                <a:moveTo>
                  <a:pt x="336997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Freeform 59"/>
          <p:cNvSpPr>
            <a:spLocks noChangeAspect="1"/>
          </p:cNvSpPr>
          <p:nvPr/>
        </p:nvSpPr>
        <p:spPr>
          <a:xfrm flipV="1">
            <a:off x="2849487" y="3381119"/>
            <a:ext cx="229146" cy="30949"/>
          </a:xfrm>
          <a:custGeom>
            <a:avLst/>
            <a:gdLst>
              <a:gd name="connsiteX0" fmla="*/ 336997 w 336997"/>
              <a:gd name="connsiteY0" fmla="*/ 0 h 0"/>
              <a:gd name="connsiteX1" fmla="*/ 0 w 33699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997">
                <a:moveTo>
                  <a:pt x="336997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Freeform 60"/>
          <p:cNvSpPr>
            <a:spLocks noChangeAspect="1"/>
          </p:cNvSpPr>
          <p:nvPr/>
        </p:nvSpPr>
        <p:spPr>
          <a:xfrm>
            <a:off x="3179192" y="378538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>
            <a:spLocks noChangeAspect="1"/>
          </p:cNvSpPr>
          <p:nvPr/>
        </p:nvSpPr>
        <p:spPr>
          <a:xfrm>
            <a:off x="2990520" y="3782589"/>
            <a:ext cx="86649" cy="0"/>
          </a:xfrm>
          <a:custGeom>
            <a:avLst/>
            <a:gdLst>
              <a:gd name="connsiteX0" fmla="*/ 133082 w 133082"/>
              <a:gd name="connsiteY0" fmla="*/ 0 h 0"/>
              <a:gd name="connsiteX1" fmla="*/ 0 w 1330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82">
                <a:moveTo>
                  <a:pt x="13308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Freeform 63"/>
          <p:cNvSpPr>
            <a:spLocks noChangeAspect="1"/>
          </p:cNvSpPr>
          <p:nvPr/>
        </p:nvSpPr>
        <p:spPr>
          <a:xfrm>
            <a:off x="3076855" y="3782589"/>
            <a:ext cx="104845" cy="0"/>
          </a:xfrm>
          <a:custGeom>
            <a:avLst/>
            <a:gdLst>
              <a:gd name="connsiteX0" fmla="*/ 133082 w 133082"/>
              <a:gd name="connsiteY0" fmla="*/ 0 h 0"/>
              <a:gd name="connsiteX1" fmla="*/ 0 w 1330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82">
                <a:moveTo>
                  <a:pt x="13308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Freeform 64"/>
          <p:cNvSpPr>
            <a:spLocks noChangeAspect="1"/>
          </p:cNvSpPr>
          <p:nvPr/>
        </p:nvSpPr>
        <p:spPr>
          <a:xfrm>
            <a:off x="3078567" y="4045330"/>
            <a:ext cx="356379" cy="0"/>
          </a:xfrm>
          <a:custGeom>
            <a:avLst/>
            <a:gdLst>
              <a:gd name="connsiteX0" fmla="*/ 547352 w 547352"/>
              <a:gd name="connsiteY0" fmla="*/ 0 h 0"/>
              <a:gd name="connsiteX1" fmla="*/ 0 w 54735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7352">
                <a:moveTo>
                  <a:pt x="54735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Freeform 66"/>
          <p:cNvSpPr>
            <a:spLocks noChangeAspect="1"/>
          </p:cNvSpPr>
          <p:nvPr/>
        </p:nvSpPr>
        <p:spPr>
          <a:xfrm>
            <a:off x="3078091" y="3500129"/>
            <a:ext cx="457971" cy="0"/>
          </a:xfrm>
          <a:custGeom>
            <a:avLst/>
            <a:gdLst>
              <a:gd name="connsiteX0" fmla="*/ 703384 w 703384"/>
              <a:gd name="connsiteY0" fmla="*/ 0 h 0"/>
              <a:gd name="connsiteX1" fmla="*/ 0 w 7033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384">
                <a:moveTo>
                  <a:pt x="703384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Freeform 68"/>
          <p:cNvSpPr>
            <a:spLocks noChangeAspect="1"/>
          </p:cNvSpPr>
          <p:nvPr/>
        </p:nvSpPr>
        <p:spPr>
          <a:xfrm>
            <a:off x="3078091" y="3899323"/>
            <a:ext cx="457971" cy="0"/>
          </a:xfrm>
          <a:custGeom>
            <a:avLst/>
            <a:gdLst>
              <a:gd name="connsiteX0" fmla="*/ 703384 w 703384"/>
              <a:gd name="connsiteY0" fmla="*/ 0 h 0"/>
              <a:gd name="connsiteX1" fmla="*/ 0 w 7033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384">
                <a:moveTo>
                  <a:pt x="703384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Freeform 69"/>
          <p:cNvSpPr>
            <a:spLocks noChangeAspect="1"/>
          </p:cNvSpPr>
          <p:nvPr/>
        </p:nvSpPr>
        <p:spPr>
          <a:xfrm>
            <a:off x="1954844" y="3714735"/>
            <a:ext cx="865720" cy="181197"/>
          </a:xfrm>
          <a:custGeom>
            <a:avLst/>
            <a:gdLst>
              <a:gd name="connsiteX0" fmla="*/ 0 w 1329634"/>
              <a:gd name="connsiteY0" fmla="*/ 136939 h 278295"/>
              <a:gd name="connsiteX1" fmla="*/ 150191 w 1329634"/>
              <a:gd name="connsiteY1" fmla="*/ 0 h 278295"/>
              <a:gd name="connsiteX2" fmla="*/ 1329634 w 1329634"/>
              <a:gd name="connsiteY2" fmla="*/ 278295 h 2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9634" h="278295">
                <a:moveTo>
                  <a:pt x="0" y="136939"/>
                </a:moveTo>
                <a:lnTo>
                  <a:pt x="150191" y="0"/>
                </a:lnTo>
                <a:lnTo>
                  <a:pt x="1329634" y="27829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Freeform 70"/>
          <p:cNvSpPr>
            <a:spLocks noChangeAspect="1"/>
          </p:cNvSpPr>
          <p:nvPr/>
        </p:nvSpPr>
        <p:spPr>
          <a:xfrm>
            <a:off x="1951968" y="3588184"/>
            <a:ext cx="926120" cy="250225"/>
          </a:xfrm>
          <a:custGeom>
            <a:avLst/>
            <a:gdLst>
              <a:gd name="connsiteX0" fmla="*/ 0 w 1422400"/>
              <a:gd name="connsiteY0" fmla="*/ 0 h 384313"/>
              <a:gd name="connsiteX1" fmla="*/ 154609 w 1422400"/>
              <a:gd name="connsiteY1" fmla="*/ 110434 h 384313"/>
              <a:gd name="connsiteX2" fmla="*/ 1422400 w 1422400"/>
              <a:gd name="connsiteY2" fmla="*/ 384313 h 38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384313">
                <a:moveTo>
                  <a:pt x="0" y="0"/>
                </a:moveTo>
                <a:lnTo>
                  <a:pt x="154609" y="110434"/>
                </a:lnTo>
                <a:lnTo>
                  <a:pt x="1422400" y="38431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Freeform 71"/>
          <p:cNvSpPr>
            <a:spLocks noChangeAspect="1"/>
          </p:cNvSpPr>
          <p:nvPr/>
        </p:nvSpPr>
        <p:spPr>
          <a:xfrm>
            <a:off x="2049757" y="3657084"/>
            <a:ext cx="0" cy="51771"/>
          </a:xfrm>
          <a:custGeom>
            <a:avLst/>
            <a:gdLst>
              <a:gd name="connsiteX0" fmla="*/ 0 w 0"/>
              <a:gd name="connsiteY0" fmla="*/ 0 h 79513"/>
              <a:gd name="connsiteX1" fmla="*/ 0 w 0"/>
              <a:gd name="connsiteY1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513">
                <a:moveTo>
                  <a:pt x="0" y="0"/>
                </a:moveTo>
                <a:lnTo>
                  <a:pt x="0" y="7951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Freeform 72"/>
          <p:cNvSpPr>
            <a:spLocks noChangeAspect="1"/>
          </p:cNvSpPr>
          <p:nvPr/>
        </p:nvSpPr>
        <p:spPr>
          <a:xfrm>
            <a:off x="2820766" y="3894360"/>
            <a:ext cx="83073" cy="2045694"/>
          </a:xfrm>
          <a:custGeom>
            <a:avLst/>
            <a:gdLst>
              <a:gd name="connsiteX0" fmla="*/ 0 w 127590"/>
              <a:gd name="connsiteY0" fmla="*/ 0 h 3141921"/>
              <a:gd name="connsiteX1" fmla="*/ 127590 w 127590"/>
              <a:gd name="connsiteY1" fmla="*/ 3141921 h 314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590" h="3141921">
                <a:moveTo>
                  <a:pt x="0" y="0"/>
                </a:moveTo>
                <a:lnTo>
                  <a:pt x="127590" y="314192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Freeform 73"/>
          <p:cNvSpPr>
            <a:spLocks noChangeAspect="1"/>
          </p:cNvSpPr>
          <p:nvPr/>
        </p:nvSpPr>
        <p:spPr>
          <a:xfrm>
            <a:off x="2872687" y="3845900"/>
            <a:ext cx="83073" cy="2094154"/>
          </a:xfrm>
          <a:custGeom>
            <a:avLst/>
            <a:gdLst>
              <a:gd name="connsiteX0" fmla="*/ 0 w 127590"/>
              <a:gd name="connsiteY0" fmla="*/ 0 h 3216349"/>
              <a:gd name="connsiteX1" fmla="*/ 127590 w 127590"/>
              <a:gd name="connsiteY1" fmla="*/ 3216349 h 32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590" h="3216349">
                <a:moveTo>
                  <a:pt x="0" y="0"/>
                </a:moveTo>
                <a:lnTo>
                  <a:pt x="127590" y="321634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Freeform 74"/>
          <p:cNvSpPr>
            <a:spLocks noChangeAspect="1"/>
          </p:cNvSpPr>
          <p:nvPr/>
        </p:nvSpPr>
        <p:spPr>
          <a:xfrm>
            <a:off x="2808578" y="5346923"/>
            <a:ext cx="38027" cy="545452"/>
          </a:xfrm>
          <a:custGeom>
            <a:avLst/>
            <a:gdLst>
              <a:gd name="connsiteX0" fmla="*/ 58405 w 58405"/>
              <a:gd name="connsiteY0" fmla="*/ 837743 h 837743"/>
              <a:gd name="connsiteX1" fmla="*/ 58405 w 58405"/>
              <a:gd name="connsiteY1" fmla="*/ 0 h 837743"/>
              <a:gd name="connsiteX2" fmla="*/ 0 w 58405"/>
              <a:gd name="connsiteY2" fmla="*/ 0 h 83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05" h="837743">
                <a:moveTo>
                  <a:pt x="58405" y="837743"/>
                </a:moveTo>
                <a:lnTo>
                  <a:pt x="5840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Freeform 77"/>
          <p:cNvSpPr>
            <a:spLocks noChangeAspect="1"/>
          </p:cNvSpPr>
          <p:nvPr/>
        </p:nvSpPr>
        <p:spPr>
          <a:xfrm>
            <a:off x="1956303" y="3859713"/>
            <a:ext cx="265078" cy="0"/>
          </a:xfrm>
          <a:custGeom>
            <a:avLst/>
            <a:gdLst>
              <a:gd name="connsiteX0" fmla="*/ 407126 w 407126"/>
              <a:gd name="connsiteY0" fmla="*/ 0 h 0"/>
              <a:gd name="connsiteX1" fmla="*/ 0 w 40712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126">
                <a:moveTo>
                  <a:pt x="407126" y="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Freeform 78"/>
          <p:cNvSpPr>
            <a:spLocks noChangeAspect="1"/>
          </p:cNvSpPr>
          <p:nvPr/>
        </p:nvSpPr>
        <p:spPr>
          <a:xfrm>
            <a:off x="1950136" y="3517724"/>
            <a:ext cx="291586" cy="0"/>
          </a:xfrm>
          <a:custGeom>
            <a:avLst/>
            <a:gdLst>
              <a:gd name="connsiteX0" fmla="*/ 407126 w 407126"/>
              <a:gd name="connsiteY0" fmla="*/ 0 h 0"/>
              <a:gd name="connsiteX1" fmla="*/ 0 w 40712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126">
                <a:moveTo>
                  <a:pt x="407126" y="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Freeform 79"/>
          <p:cNvSpPr>
            <a:spLocks noChangeAspect="1"/>
          </p:cNvSpPr>
          <p:nvPr/>
        </p:nvSpPr>
        <p:spPr>
          <a:xfrm>
            <a:off x="3075837" y="3289948"/>
            <a:ext cx="286100" cy="0"/>
          </a:xfrm>
          <a:custGeom>
            <a:avLst/>
            <a:gdLst>
              <a:gd name="connsiteX0" fmla="*/ 399465 w 399465"/>
              <a:gd name="connsiteY0" fmla="*/ 0 h 0"/>
              <a:gd name="connsiteX1" fmla="*/ 0 w 39946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9465">
                <a:moveTo>
                  <a:pt x="39946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Freeform 80"/>
          <p:cNvSpPr>
            <a:spLocks noChangeAspect="1"/>
          </p:cNvSpPr>
          <p:nvPr/>
        </p:nvSpPr>
        <p:spPr>
          <a:xfrm>
            <a:off x="2795609" y="3289948"/>
            <a:ext cx="286100" cy="0"/>
          </a:xfrm>
          <a:custGeom>
            <a:avLst/>
            <a:gdLst>
              <a:gd name="connsiteX0" fmla="*/ 399465 w 399465"/>
              <a:gd name="connsiteY0" fmla="*/ 0 h 0"/>
              <a:gd name="connsiteX1" fmla="*/ 0 w 39946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9465">
                <a:moveTo>
                  <a:pt x="39946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Freeform 81"/>
          <p:cNvSpPr>
            <a:spLocks noChangeAspect="1"/>
          </p:cNvSpPr>
          <p:nvPr/>
        </p:nvSpPr>
        <p:spPr>
          <a:xfrm>
            <a:off x="2790803" y="3037023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3532305" y="1326932"/>
            <a:ext cx="0" cy="170361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629147" y="1376585"/>
            <a:ext cx="0" cy="165396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945066" y="1624026"/>
            <a:ext cx="0" cy="191571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077341" y="548680"/>
            <a:ext cx="0" cy="2413736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993080" y="1624026"/>
            <a:ext cx="0" cy="187043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369190" y="1061416"/>
            <a:ext cx="0" cy="196913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335323" y="920763"/>
            <a:ext cx="0" cy="2109788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299583" y="932408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173383" y="1296979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985059" y="1302746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48522" y="904985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14655" y="920763"/>
            <a:ext cx="0" cy="211283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87108" y="936793"/>
            <a:ext cx="0" cy="209814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49278" y="1463939"/>
            <a:ext cx="0" cy="171068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391279" y="1483373"/>
            <a:ext cx="0" cy="1818058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407420" y="1463939"/>
            <a:ext cx="0" cy="248187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332901" y="1483373"/>
            <a:ext cx="0" cy="18547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229573" y="1624026"/>
            <a:ext cx="0" cy="187741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473081" y="1463939"/>
            <a:ext cx="0" cy="178037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45" idx="1"/>
          </p:cNvCxnSpPr>
          <p:nvPr/>
        </p:nvCxnSpPr>
        <p:spPr>
          <a:xfrm flipH="1" flipV="1">
            <a:off x="2594937" y="1434625"/>
            <a:ext cx="2640" cy="164991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835696" y="1780836"/>
            <a:ext cx="1726644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2820655" y="1515295"/>
            <a:ext cx="515669" cy="51566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990006" y="1687481"/>
            <a:ext cx="180000" cy="18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2860245" y="1558642"/>
            <a:ext cx="432000" cy="43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Arc 126"/>
          <p:cNvSpPr>
            <a:spLocks noChangeAspect="1"/>
          </p:cNvSpPr>
          <p:nvPr/>
        </p:nvSpPr>
        <p:spPr>
          <a:xfrm rot="3711632">
            <a:off x="2790109" y="1480135"/>
            <a:ext cx="585987" cy="585987"/>
          </a:xfrm>
          <a:prstGeom prst="arc">
            <a:avLst>
              <a:gd name="adj1" fmla="val 331540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2907114" y="2299722"/>
            <a:ext cx="328153" cy="32815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2639481" y="1326932"/>
            <a:ext cx="885361" cy="8853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Arc 132"/>
          <p:cNvSpPr>
            <a:spLocks noChangeAspect="1"/>
          </p:cNvSpPr>
          <p:nvPr/>
        </p:nvSpPr>
        <p:spPr>
          <a:xfrm rot="12219004">
            <a:off x="2578311" y="1257357"/>
            <a:ext cx="1006442" cy="1006442"/>
          </a:xfrm>
          <a:prstGeom prst="arc">
            <a:avLst>
              <a:gd name="adj1" fmla="val 15885793"/>
              <a:gd name="adj2" fmla="val 236305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Arc 133"/>
          <p:cNvSpPr>
            <a:spLocks noChangeAspect="1"/>
          </p:cNvSpPr>
          <p:nvPr/>
        </p:nvSpPr>
        <p:spPr>
          <a:xfrm rot="860694">
            <a:off x="2582752" y="1279702"/>
            <a:ext cx="1012326" cy="1012326"/>
          </a:xfrm>
          <a:prstGeom prst="arc">
            <a:avLst>
              <a:gd name="adj1" fmla="val 16525612"/>
              <a:gd name="adj2" fmla="val 188983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Arc 134"/>
          <p:cNvSpPr>
            <a:spLocks noChangeAspect="1"/>
          </p:cNvSpPr>
          <p:nvPr/>
        </p:nvSpPr>
        <p:spPr>
          <a:xfrm rot="6452431">
            <a:off x="2555023" y="1292123"/>
            <a:ext cx="997306" cy="997306"/>
          </a:xfrm>
          <a:prstGeom prst="arc">
            <a:avLst>
              <a:gd name="adj1" fmla="val 16200000"/>
              <a:gd name="adj2" fmla="val 188983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Freeform 138"/>
          <p:cNvSpPr/>
          <p:nvPr/>
        </p:nvSpPr>
        <p:spPr>
          <a:xfrm>
            <a:off x="2641356" y="1311553"/>
            <a:ext cx="888319" cy="926120"/>
          </a:xfrm>
          <a:custGeom>
            <a:avLst/>
            <a:gdLst>
              <a:gd name="connsiteX0" fmla="*/ 7257 w 1364343"/>
              <a:gd name="connsiteY0" fmla="*/ 0 h 1422400"/>
              <a:gd name="connsiteX1" fmla="*/ 1364343 w 1364343"/>
              <a:gd name="connsiteY1" fmla="*/ 0 h 1422400"/>
              <a:gd name="connsiteX2" fmla="*/ 1364343 w 1364343"/>
              <a:gd name="connsiteY2" fmla="*/ 1422400 h 1422400"/>
              <a:gd name="connsiteX3" fmla="*/ 0 w 1364343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343" h="1422400">
                <a:moveTo>
                  <a:pt x="7257" y="0"/>
                </a:moveTo>
                <a:lnTo>
                  <a:pt x="1364343" y="0"/>
                </a:lnTo>
                <a:lnTo>
                  <a:pt x="1364343" y="1422400"/>
                </a:lnTo>
                <a:lnTo>
                  <a:pt x="0" y="142240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Freeform 142"/>
          <p:cNvSpPr/>
          <p:nvPr/>
        </p:nvSpPr>
        <p:spPr>
          <a:xfrm>
            <a:off x="3398887" y="1084682"/>
            <a:ext cx="100627" cy="220111"/>
          </a:xfrm>
          <a:custGeom>
            <a:avLst/>
            <a:gdLst>
              <a:gd name="connsiteX0" fmla="*/ 224971 w 224971"/>
              <a:gd name="connsiteY0" fmla="*/ 508000 h 508000"/>
              <a:gd name="connsiteX1" fmla="*/ 0 w 224971"/>
              <a:gd name="connsiteY1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971" h="508000">
                <a:moveTo>
                  <a:pt x="224971" y="5080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Freeform 143"/>
          <p:cNvSpPr/>
          <p:nvPr/>
        </p:nvSpPr>
        <p:spPr>
          <a:xfrm>
            <a:off x="2650806" y="1089474"/>
            <a:ext cx="89777" cy="217354"/>
          </a:xfrm>
          <a:custGeom>
            <a:avLst/>
            <a:gdLst>
              <a:gd name="connsiteX0" fmla="*/ 137886 w 137886"/>
              <a:gd name="connsiteY0" fmla="*/ 0 h 333828"/>
              <a:gd name="connsiteX1" fmla="*/ 0 w 137886"/>
              <a:gd name="connsiteY1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886" h="333828">
                <a:moveTo>
                  <a:pt x="137886" y="0"/>
                </a:moveTo>
                <a:lnTo>
                  <a:pt x="0" y="33382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Freeform 144"/>
          <p:cNvSpPr/>
          <p:nvPr/>
        </p:nvSpPr>
        <p:spPr>
          <a:xfrm>
            <a:off x="2488255" y="1307359"/>
            <a:ext cx="162341" cy="166424"/>
          </a:xfrm>
          <a:custGeom>
            <a:avLst/>
            <a:gdLst>
              <a:gd name="connsiteX0" fmla="*/ 254000 w 254000"/>
              <a:gd name="connsiteY0" fmla="*/ 0 h 246743"/>
              <a:gd name="connsiteX1" fmla="*/ 166915 w 254000"/>
              <a:gd name="connsiteY1" fmla="*/ 188686 h 246743"/>
              <a:gd name="connsiteX2" fmla="*/ 0 w 254000"/>
              <a:gd name="connsiteY2" fmla="*/ 246743 h 24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" h="246743">
                <a:moveTo>
                  <a:pt x="254000" y="0"/>
                </a:moveTo>
                <a:cubicBezTo>
                  <a:pt x="231624" y="73781"/>
                  <a:pt x="209248" y="147562"/>
                  <a:pt x="166915" y="188686"/>
                </a:cubicBezTo>
                <a:cubicBezTo>
                  <a:pt x="124582" y="229810"/>
                  <a:pt x="32657" y="239486"/>
                  <a:pt x="0" y="24674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Freeform 145"/>
          <p:cNvSpPr/>
          <p:nvPr/>
        </p:nvSpPr>
        <p:spPr>
          <a:xfrm>
            <a:off x="2320049" y="1463939"/>
            <a:ext cx="170104" cy="146478"/>
          </a:xfrm>
          <a:custGeom>
            <a:avLst/>
            <a:gdLst>
              <a:gd name="connsiteX0" fmla="*/ 261257 w 261257"/>
              <a:gd name="connsiteY0" fmla="*/ 14514 h 224971"/>
              <a:gd name="connsiteX1" fmla="*/ 0 w 261257"/>
              <a:gd name="connsiteY1" fmla="*/ 0 h 224971"/>
              <a:gd name="connsiteX2" fmla="*/ 7257 w 261257"/>
              <a:gd name="connsiteY2" fmla="*/ 224971 h 22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257" h="224971">
                <a:moveTo>
                  <a:pt x="261257" y="14514"/>
                </a:moveTo>
                <a:lnTo>
                  <a:pt x="0" y="0"/>
                </a:lnTo>
                <a:lnTo>
                  <a:pt x="7257" y="22497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Freeform 146"/>
          <p:cNvSpPr/>
          <p:nvPr/>
        </p:nvSpPr>
        <p:spPr>
          <a:xfrm>
            <a:off x="1939024" y="1585709"/>
            <a:ext cx="382131" cy="48558"/>
          </a:xfrm>
          <a:custGeom>
            <a:avLst/>
            <a:gdLst>
              <a:gd name="connsiteX0" fmla="*/ 586903 w 586903"/>
              <a:gd name="connsiteY0" fmla="*/ 51881 h 74579"/>
              <a:gd name="connsiteX1" fmla="*/ 437745 w 586903"/>
              <a:gd name="connsiteY1" fmla="*/ 51881 h 74579"/>
              <a:gd name="connsiteX2" fmla="*/ 437745 w 586903"/>
              <a:gd name="connsiteY2" fmla="*/ 0 h 74579"/>
              <a:gd name="connsiteX3" fmla="*/ 74579 w 586903"/>
              <a:gd name="connsiteY3" fmla="*/ 0 h 74579"/>
              <a:gd name="connsiteX4" fmla="*/ 0 w 586903"/>
              <a:gd name="connsiteY4" fmla="*/ 74579 h 7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903" h="74579">
                <a:moveTo>
                  <a:pt x="586903" y="51881"/>
                </a:moveTo>
                <a:lnTo>
                  <a:pt x="437745" y="51881"/>
                </a:lnTo>
                <a:lnTo>
                  <a:pt x="437745" y="0"/>
                </a:lnTo>
                <a:lnTo>
                  <a:pt x="74579" y="0"/>
                </a:lnTo>
                <a:lnTo>
                  <a:pt x="0" y="7457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Freeform 147"/>
          <p:cNvSpPr/>
          <p:nvPr/>
        </p:nvSpPr>
        <p:spPr>
          <a:xfrm>
            <a:off x="1936914" y="1638490"/>
            <a:ext cx="276570" cy="310348"/>
          </a:xfrm>
          <a:custGeom>
            <a:avLst/>
            <a:gdLst>
              <a:gd name="connsiteX0" fmla="*/ 0 w 424775"/>
              <a:gd name="connsiteY0" fmla="*/ 0 h 476655"/>
              <a:gd name="connsiteX1" fmla="*/ 9728 w 424775"/>
              <a:gd name="connsiteY1" fmla="*/ 440987 h 476655"/>
              <a:gd name="connsiteX2" fmla="*/ 84306 w 424775"/>
              <a:gd name="connsiteY2" fmla="*/ 476655 h 476655"/>
              <a:gd name="connsiteX3" fmla="*/ 424775 w 424775"/>
              <a:gd name="connsiteY3" fmla="*/ 473413 h 476655"/>
              <a:gd name="connsiteX4" fmla="*/ 424775 w 424775"/>
              <a:gd name="connsiteY4" fmla="*/ 421532 h 47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775" h="476655">
                <a:moveTo>
                  <a:pt x="0" y="0"/>
                </a:moveTo>
                <a:lnTo>
                  <a:pt x="9728" y="440987"/>
                </a:lnTo>
                <a:lnTo>
                  <a:pt x="84306" y="476655"/>
                </a:lnTo>
                <a:lnTo>
                  <a:pt x="424775" y="473413"/>
                </a:lnTo>
                <a:lnTo>
                  <a:pt x="424775" y="42153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Freeform 148"/>
          <p:cNvSpPr/>
          <p:nvPr/>
        </p:nvSpPr>
        <p:spPr>
          <a:xfrm>
            <a:off x="2217705" y="1917170"/>
            <a:ext cx="90782" cy="2111"/>
          </a:xfrm>
          <a:custGeom>
            <a:avLst/>
            <a:gdLst>
              <a:gd name="connsiteX0" fmla="*/ 0 w 139429"/>
              <a:gd name="connsiteY0" fmla="*/ 3242 h 3242"/>
              <a:gd name="connsiteX1" fmla="*/ 139429 w 139429"/>
              <a:gd name="connsiteY1" fmla="*/ 0 h 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429" h="3242">
                <a:moveTo>
                  <a:pt x="0" y="3242"/>
                </a:moveTo>
                <a:lnTo>
                  <a:pt x="139429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Freeform 150"/>
          <p:cNvSpPr/>
          <p:nvPr/>
        </p:nvSpPr>
        <p:spPr>
          <a:xfrm>
            <a:off x="2327488" y="2050177"/>
            <a:ext cx="179453" cy="2111"/>
          </a:xfrm>
          <a:custGeom>
            <a:avLst/>
            <a:gdLst>
              <a:gd name="connsiteX0" fmla="*/ 0 w 275617"/>
              <a:gd name="connsiteY0" fmla="*/ 0 h 3242"/>
              <a:gd name="connsiteX1" fmla="*/ 275617 w 275617"/>
              <a:gd name="connsiteY1" fmla="*/ 3242 h 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5617" h="3242">
                <a:moveTo>
                  <a:pt x="0" y="0"/>
                </a:moveTo>
                <a:lnTo>
                  <a:pt x="275617" y="324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Freeform 151"/>
          <p:cNvSpPr/>
          <p:nvPr/>
        </p:nvSpPr>
        <p:spPr>
          <a:xfrm>
            <a:off x="2504831" y="2052288"/>
            <a:ext cx="143563" cy="181565"/>
          </a:xfrm>
          <a:custGeom>
            <a:avLst/>
            <a:gdLst>
              <a:gd name="connsiteX0" fmla="*/ 0 w 220494"/>
              <a:gd name="connsiteY0" fmla="*/ 0 h 278860"/>
              <a:gd name="connsiteX1" fmla="*/ 61608 w 220494"/>
              <a:gd name="connsiteY1" fmla="*/ 19456 h 278860"/>
              <a:gd name="connsiteX2" fmla="*/ 142672 w 220494"/>
              <a:gd name="connsiteY2" fmla="*/ 103762 h 278860"/>
              <a:gd name="connsiteX3" fmla="*/ 220494 w 220494"/>
              <a:gd name="connsiteY3" fmla="*/ 278860 h 27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494" h="278860">
                <a:moveTo>
                  <a:pt x="0" y="0"/>
                </a:moveTo>
                <a:cubicBezTo>
                  <a:pt x="18914" y="1081"/>
                  <a:pt x="37829" y="2162"/>
                  <a:pt x="61608" y="19456"/>
                </a:cubicBezTo>
                <a:cubicBezTo>
                  <a:pt x="85387" y="36750"/>
                  <a:pt x="116191" y="60528"/>
                  <a:pt x="142672" y="103762"/>
                </a:cubicBezTo>
                <a:cubicBezTo>
                  <a:pt x="169153" y="146996"/>
                  <a:pt x="208605" y="245894"/>
                  <a:pt x="220494" y="27886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Freeform 152"/>
          <p:cNvSpPr/>
          <p:nvPr/>
        </p:nvSpPr>
        <p:spPr>
          <a:xfrm>
            <a:off x="2739175" y="761926"/>
            <a:ext cx="665033" cy="327647"/>
          </a:xfrm>
          <a:custGeom>
            <a:avLst/>
            <a:gdLst>
              <a:gd name="connsiteX0" fmla="*/ 0 w 1021405"/>
              <a:gd name="connsiteY0" fmla="*/ 499981 h 503224"/>
              <a:gd name="connsiteX1" fmla="*/ 152400 w 1021405"/>
              <a:gd name="connsiteY1" fmla="*/ 172484 h 503224"/>
              <a:gd name="connsiteX2" fmla="*/ 431260 w 1021405"/>
              <a:gd name="connsiteY2" fmla="*/ 10356 h 503224"/>
              <a:gd name="connsiteX3" fmla="*/ 680936 w 1021405"/>
              <a:gd name="connsiteY3" fmla="*/ 36296 h 503224"/>
              <a:gd name="connsiteX4" fmla="*/ 878732 w 1021405"/>
              <a:gd name="connsiteY4" fmla="*/ 198424 h 503224"/>
              <a:gd name="connsiteX5" fmla="*/ 1021405 w 1021405"/>
              <a:gd name="connsiteY5" fmla="*/ 503224 h 50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405" h="503224">
                <a:moveTo>
                  <a:pt x="0" y="499981"/>
                </a:moveTo>
                <a:cubicBezTo>
                  <a:pt x="40261" y="377034"/>
                  <a:pt x="80523" y="254088"/>
                  <a:pt x="152400" y="172484"/>
                </a:cubicBezTo>
                <a:cubicBezTo>
                  <a:pt x="224277" y="90880"/>
                  <a:pt x="343171" y="33054"/>
                  <a:pt x="431260" y="10356"/>
                </a:cubicBezTo>
                <a:cubicBezTo>
                  <a:pt x="519349" y="-12342"/>
                  <a:pt x="606357" y="4951"/>
                  <a:pt x="680936" y="36296"/>
                </a:cubicBezTo>
                <a:cubicBezTo>
                  <a:pt x="755515" y="67641"/>
                  <a:pt x="821987" y="120603"/>
                  <a:pt x="878732" y="198424"/>
                </a:cubicBezTo>
                <a:cubicBezTo>
                  <a:pt x="935477" y="276245"/>
                  <a:pt x="996545" y="471879"/>
                  <a:pt x="1021405" y="503224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Freeform 153"/>
          <p:cNvSpPr/>
          <p:nvPr/>
        </p:nvSpPr>
        <p:spPr>
          <a:xfrm>
            <a:off x="2650504" y="2231741"/>
            <a:ext cx="114006" cy="238568"/>
          </a:xfrm>
          <a:custGeom>
            <a:avLst/>
            <a:gdLst>
              <a:gd name="connsiteX0" fmla="*/ 0 w 175098"/>
              <a:gd name="connsiteY0" fmla="*/ 0 h 366409"/>
              <a:gd name="connsiteX1" fmla="*/ 175098 w 175098"/>
              <a:gd name="connsiteY1" fmla="*/ 366409 h 36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098" h="366409">
                <a:moveTo>
                  <a:pt x="0" y="0"/>
                </a:moveTo>
                <a:lnTo>
                  <a:pt x="175098" y="36640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Freeform 155"/>
          <p:cNvSpPr/>
          <p:nvPr/>
        </p:nvSpPr>
        <p:spPr>
          <a:xfrm>
            <a:off x="2762102" y="2459753"/>
            <a:ext cx="637587" cy="297402"/>
          </a:xfrm>
          <a:custGeom>
            <a:avLst/>
            <a:gdLst>
              <a:gd name="connsiteX0" fmla="*/ 0 w 979251"/>
              <a:gd name="connsiteY0" fmla="*/ 12970 h 456771"/>
              <a:gd name="connsiteX1" fmla="*/ 110247 w 979251"/>
              <a:gd name="connsiteY1" fmla="*/ 233464 h 456771"/>
              <a:gd name="connsiteX2" fmla="*/ 301558 w 979251"/>
              <a:gd name="connsiteY2" fmla="*/ 415047 h 456771"/>
              <a:gd name="connsiteX3" fmla="*/ 522051 w 979251"/>
              <a:gd name="connsiteY3" fmla="*/ 453957 h 456771"/>
              <a:gd name="connsiteX4" fmla="*/ 787941 w 979251"/>
              <a:gd name="connsiteY4" fmla="*/ 363166 h 456771"/>
              <a:gd name="connsiteX5" fmla="*/ 930613 w 979251"/>
              <a:gd name="connsiteY5" fmla="*/ 142672 h 456771"/>
              <a:gd name="connsiteX6" fmla="*/ 979251 w 979251"/>
              <a:gd name="connsiteY6" fmla="*/ 0 h 4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251" h="456771">
                <a:moveTo>
                  <a:pt x="0" y="12970"/>
                </a:moveTo>
                <a:cubicBezTo>
                  <a:pt x="29993" y="89710"/>
                  <a:pt x="59987" y="166451"/>
                  <a:pt x="110247" y="233464"/>
                </a:cubicBezTo>
                <a:cubicBezTo>
                  <a:pt x="160507" y="300477"/>
                  <a:pt x="232924" y="378298"/>
                  <a:pt x="301558" y="415047"/>
                </a:cubicBezTo>
                <a:cubicBezTo>
                  <a:pt x="370192" y="451796"/>
                  <a:pt x="440987" y="462604"/>
                  <a:pt x="522051" y="453957"/>
                </a:cubicBezTo>
                <a:cubicBezTo>
                  <a:pt x="603115" y="445310"/>
                  <a:pt x="719847" y="415047"/>
                  <a:pt x="787941" y="363166"/>
                </a:cubicBezTo>
                <a:cubicBezTo>
                  <a:pt x="856035" y="311285"/>
                  <a:pt x="898728" y="203200"/>
                  <a:pt x="930613" y="142672"/>
                </a:cubicBezTo>
                <a:cubicBezTo>
                  <a:pt x="962498" y="82144"/>
                  <a:pt x="974928" y="18374"/>
                  <a:pt x="979251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Freeform 158"/>
          <p:cNvSpPr/>
          <p:nvPr/>
        </p:nvSpPr>
        <p:spPr>
          <a:xfrm>
            <a:off x="1941136" y="1620144"/>
            <a:ext cx="287125" cy="0"/>
          </a:xfrm>
          <a:custGeom>
            <a:avLst/>
            <a:gdLst>
              <a:gd name="connsiteX0" fmla="*/ 0 w 440987"/>
              <a:gd name="connsiteY0" fmla="*/ 0 h 0"/>
              <a:gd name="connsiteX1" fmla="*/ 440987 w 44098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987">
                <a:moveTo>
                  <a:pt x="0" y="0"/>
                </a:moveTo>
                <a:lnTo>
                  <a:pt x="440987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Freeform 159"/>
          <p:cNvSpPr/>
          <p:nvPr/>
        </p:nvSpPr>
        <p:spPr>
          <a:xfrm>
            <a:off x="1947470" y="1921393"/>
            <a:ext cx="266013" cy="0"/>
          </a:xfrm>
          <a:custGeom>
            <a:avLst/>
            <a:gdLst>
              <a:gd name="connsiteX0" fmla="*/ 0 w 408562"/>
              <a:gd name="connsiteY0" fmla="*/ 0 h 0"/>
              <a:gd name="connsiteX1" fmla="*/ 408562 w 40856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8562">
                <a:moveTo>
                  <a:pt x="0" y="0"/>
                </a:moveTo>
                <a:lnTo>
                  <a:pt x="408562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Freeform 160"/>
          <p:cNvSpPr/>
          <p:nvPr/>
        </p:nvSpPr>
        <p:spPr>
          <a:xfrm>
            <a:off x="1977027" y="1592043"/>
            <a:ext cx="0" cy="342016"/>
          </a:xfrm>
          <a:custGeom>
            <a:avLst/>
            <a:gdLst>
              <a:gd name="connsiteX0" fmla="*/ 0 w 0"/>
              <a:gd name="connsiteY0" fmla="*/ 0 h 525293"/>
              <a:gd name="connsiteX1" fmla="*/ 0 w 0"/>
              <a:gd name="connsiteY1" fmla="*/ 525293 h 52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25293">
                <a:moveTo>
                  <a:pt x="0" y="0"/>
                </a:moveTo>
                <a:lnTo>
                  <a:pt x="0" y="52529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Freeform 161"/>
          <p:cNvSpPr/>
          <p:nvPr/>
        </p:nvSpPr>
        <p:spPr>
          <a:xfrm>
            <a:off x="2221927" y="1632156"/>
            <a:ext cx="0" cy="285014"/>
          </a:xfrm>
          <a:custGeom>
            <a:avLst/>
            <a:gdLst>
              <a:gd name="connsiteX0" fmla="*/ 0 w 0"/>
              <a:gd name="connsiteY0" fmla="*/ 0 h 437745"/>
              <a:gd name="connsiteX1" fmla="*/ 0 w 0"/>
              <a:gd name="connsiteY1" fmla="*/ 437745 h 4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37745">
                <a:moveTo>
                  <a:pt x="0" y="0"/>
                </a:moveTo>
                <a:lnTo>
                  <a:pt x="0" y="43774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Freeform 162"/>
          <p:cNvSpPr/>
          <p:nvPr/>
        </p:nvSpPr>
        <p:spPr>
          <a:xfrm>
            <a:off x="2319043" y="1615267"/>
            <a:ext cx="0" cy="306126"/>
          </a:xfrm>
          <a:custGeom>
            <a:avLst/>
            <a:gdLst>
              <a:gd name="connsiteX0" fmla="*/ 0 w 0"/>
              <a:gd name="connsiteY0" fmla="*/ 0 h 470170"/>
              <a:gd name="connsiteX1" fmla="*/ 0 w 0"/>
              <a:gd name="connsiteY1" fmla="*/ 470170 h 47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70170">
                <a:moveTo>
                  <a:pt x="0" y="0"/>
                </a:moveTo>
                <a:lnTo>
                  <a:pt x="0" y="47017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/>
          <p:cNvSpPr/>
          <p:nvPr/>
        </p:nvSpPr>
        <p:spPr>
          <a:xfrm>
            <a:off x="2386995" y="1611426"/>
            <a:ext cx="164076" cy="30471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2407133" y="1634645"/>
            <a:ext cx="123896" cy="25783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Freeform 165"/>
          <p:cNvSpPr/>
          <p:nvPr/>
        </p:nvSpPr>
        <p:spPr>
          <a:xfrm>
            <a:off x="2694703" y="2469355"/>
            <a:ext cx="960263" cy="0"/>
          </a:xfrm>
          <a:custGeom>
            <a:avLst/>
            <a:gdLst>
              <a:gd name="connsiteX0" fmla="*/ 1474839 w 1474839"/>
              <a:gd name="connsiteY0" fmla="*/ 0 h 0"/>
              <a:gd name="connsiteX1" fmla="*/ 0 w 14748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39">
                <a:moveTo>
                  <a:pt x="1474839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Freeform 166"/>
          <p:cNvSpPr/>
          <p:nvPr/>
        </p:nvSpPr>
        <p:spPr>
          <a:xfrm>
            <a:off x="2640929" y="1082736"/>
            <a:ext cx="1052448" cy="0"/>
          </a:xfrm>
          <a:custGeom>
            <a:avLst/>
            <a:gdLst>
              <a:gd name="connsiteX0" fmla="*/ 1616423 w 1616423"/>
              <a:gd name="connsiteY0" fmla="*/ 0 h 0"/>
              <a:gd name="connsiteX1" fmla="*/ 0 w 161642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6423">
                <a:moveTo>
                  <a:pt x="161642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Freeform 167"/>
          <p:cNvSpPr/>
          <p:nvPr/>
        </p:nvSpPr>
        <p:spPr>
          <a:xfrm>
            <a:off x="3397954" y="2231421"/>
            <a:ext cx="130849" cy="230294"/>
          </a:xfrm>
          <a:custGeom>
            <a:avLst/>
            <a:gdLst>
              <a:gd name="connsiteX0" fmla="*/ 0 w 200967"/>
              <a:gd name="connsiteY0" fmla="*/ 353702 h 353702"/>
              <a:gd name="connsiteX1" fmla="*/ 134648 w 200967"/>
              <a:gd name="connsiteY1" fmla="*/ 40193 h 353702"/>
              <a:gd name="connsiteX2" fmla="*/ 200967 w 200967"/>
              <a:gd name="connsiteY2" fmla="*/ 0 h 3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67" h="353702">
                <a:moveTo>
                  <a:pt x="0" y="353702"/>
                </a:moveTo>
                <a:lnTo>
                  <a:pt x="134648" y="40193"/>
                </a:lnTo>
                <a:lnTo>
                  <a:pt x="200967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/>
          <p:cNvSpPr>
            <a:spLocks noChangeAspect="1"/>
          </p:cNvSpPr>
          <p:nvPr/>
        </p:nvSpPr>
        <p:spPr>
          <a:xfrm>
            <a:off x="2907114" y="903420"/>
            <a:ext cx="328153" cy="32815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84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84" r="63158"/>
          <a:stretch/>
        </p:blipFill>
        <p:spPr bwMode="auto">
          <a:xfrm>
            <a:off x="5786446" y="285728"/>
            <a:ext cx="2618858" cy="23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Rectangle 123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143108" y="6000768"/>
            <a:ext cx="2001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BODY :  1 NOS</a:t>
            </a: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532344" y="1482174"/>
            <a:ext cx="0" cy="171068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316010" y="1917063"/>
            <a:ext cx="0" cy="134159"/>
          </a:xfrm>
          <a:custGeom>
            <a:avLst/>
            <a:gdLst>
              <a:gd name="connsiteX0" fmla="*/ 0 w 0"/>
              <a:gd name="connsiteY0" fmla="*/ 0 h 134159"/>
              <a:gd name="connsiteX1" fmla="*/ 0 w 0"/>
              <a:gd name="connsiteY1" fmla="*/ 134159 h 1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4159">
                <a:moveTo>
                  <a:pt x="0" y="0"/>
                </a:moveTo>
                <a:lnTo>
                  <a:pt x="0" y="13415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3328986" y="3032274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338606" y="5953238"/>
            <a:ext cx="54653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716704" y="3037023"/>
            <a:ext cx="0" cy="291022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 rot="16200000">
            <a:off x="3382792" y="4101919"/>
            <a:ext cx="501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102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3410553" y="1079707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10553" y="2469382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3831691" y="1085634"/>
            <a:ext cx="0" cy="138372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 rot="16200000">
            <a:off x="3489307" y="1662356"/>
            <a:ext cx="501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518564" y="3255818"/>
            <a:ext cx="110836" cy="69273"/>
          </a:xfrm>
          <a:custGeom>
            <a:avLst/>
            <a:gdLst>
              <a:gd name="connsiteX0" fmla="*/ 110836 w 110836"/>
              <a:gd name="connsiteY0" fmla="*/ 0 h 69273"/>
              <a:gd name="connsiteX1" fmla="*/ 41563 w 110836"/>
              <a:gd name="connsiteY1" fmla="*/ 41564 h 69273"/>
              <a:gd name="connsiteX2" fmla="*/ 0 w 110836"/>
              <a:gd name="connsiteY2" fmla="*/ 69273 h 6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836" h="69273">
                <a:moveTo>
                  <a:pt x="110836" y="0"/>
                </a:moveTo>
                <a:lnTo>
                  <a:pt x="41563" y="41564"/>
                </a:lnTo>
                <a:lnTo>
                  <a:pt x="0" y="6927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2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8" grpId="0" animBg="1"/>
      <p:bldP spid="60" grpId="0" animBg="1"/>
      <p:bldP spid="63" grpId="0" animBg="1"/>
      <p:bldP spid="64" grpId="0" animBg="1"/>
      <p:bldP spid="65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120" grpId="0" animBg="1"/>
      <p:bldP spid="121" grpId="0" animBg="1"/>
      <p:bldP spid="122" grpId="0" animBg="1"/>
      <p:bldP spid="127" grpId="0" animBg="1"/>
      <p:bldP spid="128" grpId="0" animBg="1"/>
      <p:bldP spid="130" grpId="0" animBg="1"/>
      <p:bldP spid="133" grpId="0" animBg="1"/>
      <p:bldP spid="134" grpId="0" animBg="1"/>
      <p:bldP spid="135" grpId="0" animBg="1"/>
      <p:bldP spid="139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4" grpId="0" animBg="1"/>
      <p:bldP spid="156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82" grpId="0" animBg="1"/>
      <p:bldP spid="126" grpId="0"/>
      <p:bldP spid="6" grpId="0" animBg="1"/>
      <p:bldP spid="140" grpId="0"/>
      <p:bldP spid="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169"/>
          <p:cNvSpPr/>
          <p:nvPr/>
        </p:nvSpPr>
        <p:spPr>
          <a:xfrm>
            <a:off x="1950320" y="3028384"/>
            <a:ext cx="1076340" cy="2919743"/>
          </a:xfrm>
          <a:custGeom>
            <a:avLst/>
            <a:gdLst>
              <a:gd name="connsiteX0" fmla="*/ 1004934 w 1059255"/>
              <a:gd name="connsiteY0" fmla="*/ 2756780 h 2919743"/>
              <a:gd name="connsiteX1" fmla="*/ 1000408 w 1059255"/>
              <a:gd name="connsiteY1" fmla="*/ 2919743 h 2919743"/>
              <a:gd name="connsiteX2" fmla="*/ 1059255 w 1059255"/>
              <a:gd name="connsiteY2" fmla="*/ 2919743 h 2919743"/>
              <a:gd name="connsiteX3" fmla="*/ 1036622 w 1059255"/>
              <a:gd name="connsiteY3" fmla="*/ 746911 h 2919743"/>
              <a:gd name="connsiteX4" fmla="*/ 900820 w 1059255"/>
              <a:gd name="connsiteY4" fmla="*/ 755965 h 2919743"/>
              <a:gd name="connsiteX5" fmla="*/ 900820 w 1059255"/>
              <a:gd name="connsiteY5" fmla="*/ 389299 h 2919743"/>
              <a:gd name="connsiteX6" fmla="*/ 841972 w 1059255"/>
              <a:gd name="connsiteY6" fmla="*/ 389299 h 2919743"/>
              <a:gd name="connsiteX7" fmla="*/ 846499 w 1059255"/>
              <a:gd name="connsiteY7" fmla="*/ 262551 h 2919743"/>
              <a:gd name="connsiteX8" fmla="*/ 869132 w 1059255"/>
              <a:gd name="connsiteY8" fmla="*/ 258024 h 2919743"/>
              <a:gd name="connsiteX9" fmla="*/ 864606 w 1059255"/>
              <a:gd name="connsiteY9" fmla="*/ 0 h 2919743"/>
              <a:gd name="connsiteX10" fmla="*/ 669956 w 1059255"/>
              <a:gd name="connsiteY10" fmla="*/ 0 h 2919743"/>
              <a:gd name="connsiteX11" fmla="*/ 642796 w 1059255"/>
              <a:gd name="connsiteY11" fmla="*/ 31687 h 2919743"/>
              <a:gd name="connsiteX12" fmla="*/ 642796 w 1059255"/>
              <a:gd name="connsiteY12" fmla="*/ 90535 h 2919743"/>
              <a:gd name="connsiteX13" fmla="*/ 593002 w 1059255"/>
              <a:gd name="connsiteY13" fmla="*/ 158436 h 2919743"/>
              <a:gd name="connsiteX14" fmla="*/ 393826 w 1059255"/>
              <a:gd name="connsiteY14" fmla="*/ 316871 h 2919743"/>
              <a:gd name="connsiteX15" fmla="*/ 389299 w 1059255"/>
              <a:gd name="connsiteY15" fmla="*/ 443620 h 2919743"/>
              <a:gd name="connsiteX16" fmla="*/ 348558 w 1059255"/>
              <a:gd name="connsiteY16" fmla="*/ 484361 h 2919743"/>
              <a:gd name="connsiteX17" fmla="*/ 285184 w 1059255"/>
              <a:gd name="connsiteY17" fmla="*/ 493414 h 2919743"/>
              <a:gd name="connsiteX18" fmla="*/ 285184 w 1059255"/>
              <a:gd name="connsiteY18" fmla="*/ 461727 h 2919743"/>
              <a:gd name="connsiteX19" fmla="*/ 40740 w 1059255"/>
              <a:gd name="connsiteY19" fmla="*/ 461727 h 2919743"/>
              <a:gd name="connsiteX20" fmla="*/ 0 w 1059255"/>
              <a:gd name="connsiteY20" fmla="*/ 493414 h 2919743"/>
              <a:gd name="connsiteX21" fmla="*/ 4527 w 1059255"/>
              <a:gd name="connsiteY21" fmla="*/ 565842 h 2919743"/>
              <a:gd name="connsiteX22" fmla="*/ 104115 w 1059255"/>
              <a:gd name="connsiteY22" fmla="*/ 629216 h 2919743"/>
              <a:gd name="connsiteX23" fmla="*/ 923453 w 1059255"/>
              <a:gd name="connsiteY23" fmla="*/ 814812 h 2919743"/>
              <a:gd name="connsiteX24" fmla="*/ 1009461 w 1059255"/>
              <a:gd name="connsiteY24" fmla="*/ 2910689 h 2919743"/>
              <a:gd name="connsiteX25" fmla="*/ 1050202 w 1059255"/>
              <a:gd name="connsiteY25" fmla="*/ 2910689 h 2919743"/>
              <a:gd name="connsiteX26" fmla="*/ 1045675 w 1059255"/>
              <a:gd name="connsiteY26" fmla="*/ 2910689 h 2919743"/>
              <a:gd name="connsiteX0" fmla="*/ 1004934 w 1059255"/>
              <a:gd name="connsiteY0" fmla="*/ 2756780 h 2919743"/>
              <a:gd name="connsiteX1" fmla="*/ 1000408 w 1059255"/>
              <a:gd name="connsiteY1" fmla="*/ 2919743 h 2919743"/>
              <a:gd name="connsiteX2" fmla="*/ 1059255 w 1059255"/>
              <a:gd name="connsiteY2" fmla="*/ 2919743 h 2919743"/>
              <a:gd name="connsiteX3" fmla="*/ 1036622 w 1059255"/>
              <a:gd name="connsiteY3" fmla="*/ 746911 h 2919743"/>
              <a:gd name="connsiteX4" fmla="*/ 900820 w 1059255"/>
              <a:gd name="connsiteY4" fmla="*/ 755965 h 2919743"/>
              <a:gd name="connsiteX5" fmla="*/ 900820 w 1059255"/>
              <a:gd name="connsiteY5" fmla="*/ 389299 h 2919743"/>
              <a:gd name="connsiteX6" fmla="*/ 841972 w 1059255"/>
              <a:gd name="connsiteY6" fmla="*/ 389299 h 2919743"/>
              <a:gd name="connsiteX7" fmla="*/ 846499 w 1059255"/>
              <a:gd name="connsiteY7" fmla="*/ 262551 h 2919743"/>
              <a:gd name="connsiteX8" fmla="*/ 869132 w 1059255"/>
              <a:gd name="connsiteY8" fmla="*/ 258024 h 2919743"/>
              <a:gd name="connsiteX9" fmla="*/ 864606 w 1059255"/>
              <a:gd name="connsiteY9" fmla="*/ 0 h 2919743"/>
              <a:gd name="connsiteX10" fmla="*/ 669956 w 1059255"/>
              <a:gd name="connsiteY10" fmla="*/ 0 h 2919743"/>
              <a:gd name="connsiteX11" fmla="*/ 642796 w 1059255"/>
              <a:gd name="connsiteY11" fmla="*/ 31687 h 2919743"/>
              <a:gd name="connsiteX12" fmla="*/ 642796 w 1059255"/>
              <a:gd name="connsiteY12" fmla="*/ 90535 h 2919743"/>
              <a:gd name="connsiteX13" fmla="*/ 593002 w 1059255"/>
              <a:gd name="connsiteY13" fmla="*/ 158436 h 2919743"/>
              <a:gd name="connsiteX14" fmla="*/ 393826 w 1059255"/>
              <a:gd name="connsiteY14" fmla="*/ 316871 h 2919743"/>
              <a:gd name="connsiteX15" fmla="*/ 389299 w 1059255"/>
              <a:gd name="connsiteY15" fmla="*/ 443620 h 2919743"/>
              <a:gd name="connsiteX16" fmla="*/ 348558 w 1059255"/>
              <a:gd name="connsiteY16" fmla="*/ 484361 h 2919743"/>
              <a:gd name="connsiteX17" fmla="*/ 285184 w 1059255"/>
              <a:gd name="connsiteY17" fmla="*/ 493414 h 2919743"/>
              <a:gd name="connsiteX18" fmla="*/ 285184 w 1059255"/>
              <a:gd name="connsiteY18" fmla="*/ 461727 h 2919743"/>
              <a:gd name="connsiteX19" fmla="*/ 40740 w 1059255"/>
              <a:gd name="connsiteY19" fmla="*/ 461727 h 2919743"/>
              <a:gd name="connsiteX20" fmla="*/ 0 w 1059255"/>
              <a:gd name="connsiteY20" fmla="*/ 493414 h 2919743"/>
              <a:gd name="connsiteX21" fmla="*/ 4527 w 1059255"/>
              <a:gd name="connsiteY21" fmla="*/ 565842 h 2919743"/>
              <a:gd name="connsiteX22" fmla="*/ 104115 w 1059255"/>
              <a:gd name="connsiteY22" fmla="*/ 629216 h 2919743"/>
              <a:gd name="connsiteX23" fmla="*/ 923453 w 1059255"/>
              <a:gd name="connsiteY23" fmla="*/ 814812 h 2919743"/>
              <a:gd name="connsiteX24" fmla="*/ 1009461 w 1059255"/>
              <a:gd name="connsiteY24" fmla="*/ 2910689 h 2919743"/>
              <a:gd name="connsiteX25" fmla="*/ 1050202 w 1059255"/>
              <a:gd name="connsiteY25" fmla="*/ 2910689 h 2919743"/>
              <a:gd name="connsiteX26" fmla="*/ 1045675 w 1059255"/>
              <a:gd name="connsiteY26" fmla="*/ 2910689 h 2919743"/>
              <a:gd name="connsiteX27" fmla="*/ 1004934 w 1059255"/>
              <a:gd name="connsiteY27" fmla="*/ 2756780 h 2919743"/>
              <a:gd name="connsiteX0" fmla="*/ 1076340 w 1076340"/>
              <a:gd name="connsiteY0" fmla="*/ 2899632 h 2919743"/>
              <a:gd name="connsiteX1" fmla="*/ 1000408 w 1076340"/>
              <a:gd name="connsiteY1" fmla="*/ 2919743 h 2919743"/>
              <a:gd name="connsiteX2" fmla="*/ 1059255 w 1076340"/>
              <a:gd name="connsiteY2" fmla="*/ 2919743 h 2919743"/>
              <a:gd name="connsiteX3" fmla="*/ 1036622 w 1076340"/>
              <a:gd name="connsiteY3" fmla="*/ 746911 h 2919743"/>
              <a:gd name="connsiteX4" fmla="*/ 900820 w 1076340"/>
              <a:gd name="connsiteY4" fmla="*/ 755965 h 2919743"/>
              <a:gd name="connsiteX5" fmla="*/ 900820 w 1076340"/>
              <a:gd name="connsiteY5" fmla="*/ 389299 h 2919743"/>
              <a:gd name="connsiteX6" fmla="*/ 841972 w 1076340"/>
              <a:gd name="connsiteY6" fmla="*/ 389299 h 2919743"/>
              <a:gd name="connsiteX7" fmla="*/ 846499 w 1076340"/>
              <a:gd name="connsiteY7" fmla="*/ 262551 h 2919743"/>
              <a:gd name="connsiteX8" fmla="*/ 869132 w 1076340"/>
              <a:gd name="connsiteY8" fmla="*/ 258024 h 2919743"/>
              <a:gd name="connsiteX9" fmla="*/ 864606 w 1076340"/>
              <a:gd name="connsiteY9" fmla="*/ 0 h 2919743"/>
              <a:gd name="connsiteX10" fmla="*/ 669956 w 1076340"/>
              <a:gd name="connsiteY10" fmla="*/ 0 h 2919743"/>
              <a:gd name="connsiteX11" fmla="*/ 642796 w 1076340"/>
              <a:gd name="connsiteY11" fmla="*/ 31687 h 2919743"/>
              <a:gd name="connsiteX12" fmla="*/ 642796 w 1076340"/>
              <a:gd name="connsiteY12" fmla="*/ 90535 h 2919743"/>
              <a:gd name="connsiteX13" fmla="*/ 593002 w 1076340"/>
              <a:gd name="connsiteY13" fmla="*/ 158436 h 2919743"/>
              <a:gd name="connsiteX14" fmla="*/ 393826 w 1076340"/>
              <a:gd name="connsiteY14" fmla="*/ 316871 h 2919743"/>
              <a:gd name="connsiteX15" fmla="*/ 389299 w 1076340"/>
              <a:gd name="connsiteY15" fmla="*/ 443620 h 2919743"/>
              <a:gd name="connsiteX16" fmla="*/ 348558 w 1076340"/>
              <a:gd name="connsiteY16" fmla="*/ 484361 h 2919743"/>
              <a:gd name="connsiteX17" fmla="*/ 285184 w 1076340"/>
              <a:gd name="connsiteY17" fmla="*/ 493414 h 2919743"/>
              <a:gd name="connsiteX18" fmla="*/ 285184 w 1076340"/>
              <a:gd name="connsiteY18" fmla="*/ 461727 h 2919743"/>
              <a:gd name="connsiteX19" fmla="*/ 40740 w 1076340"/>
              <a:gd name="connsiteY19" fmla="*/ 461727 h 2919743"/>
              <a:gd name="connsiteX20" fmla="*/ 0 w 1076340"/>
              <a:gd name="connsiteY20" fmla="*/ 493414 h 2919743"/>
              <a:gd name="connsiteX21" fmla="*/ 4527 w 1076340"/>
              <a:gd name="connsiteY21" fmla="*/ 565842 h 2919743"/>
              <a:gd name="connsiteX22" fmla="*/ 104115 w 1076340"/>
              <a:gd name="connsiteY22" fmla="*/ 629216 h 2919743"/>
              <a:gd name="connsiteX23" fmla="*/ 923453 w 1076340"/>
              <a:gd name="connsiteY23" fmla="*/ 814812 h 2919743"/>
              <a:gd name="connsiteX24" fmla="*/ 1009461 w 1076340"/>
              <a:gd name="connsiteY24" fmla="*/ 2910689 h 2919743"/>
              <a:gd name="connsiteX25" fmla="*/ 1050202 w 1076340"/>
              <a:gd name="connsiteY25" fmla="*/ 2910689 h 2919743"/>
              <a:gd name="connsiteX26" fmla="*/ 1045675 w 1076340"/>
              <a:gd name="connsiteY26" fmla="*/ 2910689 h 2919743"/>
              <a:gd name="connsiteX27" fmla="*/ 1076340 w 1076340"/>
              <a:gd name="connsiteY27" fmla="*/ 2899632 h 291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6340" h="2919743">
                <a:moveTo>
                  <a:pt x="1076340" y="2899632"/>
                </a:moveTo>
                <a:lnTo>
                  <a:pt x="1000408" y="2919743"/>
                </a:lnTo>
                <a:lnTo>
                  <a:pt x="1059255" y="2919743"/>
                </a:lnTo>
                <a:lnTo>
                  <a:pt x="1036622" y="746911"/>
                </a:lnTo>
                <a:lnTo>
                  <a:pt x="900820" y="755965"/>
                </a:lnTo>
                <a:lnTo>
                  <a:pt x="900820" y="389299"/>
                </a:lnTo>
                <a:lnTo>
                  <a:pt x="841972" y="389299"/>
                </a:lnTo>
                <a:lnTo>
                  <a:pt x="846499" y="262551"/>
                </a:lnTo>
                <a:lnTo>
                  <a:pt x="869132" y="258024"/>
                </a:lnTo>
                <a:cubicBezTo>
                  <a:pt x="867623" y="172016"/>
                  <a:pt x="866115" y="86008"/>
                  <a:pt x="864606" y="0"/>
                </a:cubicBezTo>
                <a:lnTo>
                  <a:pt x="669956" y="0"/>
                </a:lnTo>
                <a:lnTo>
                  <a:pt x="642796" y="31687"/>
                </a:lnTo>
                <a:lnTo>
                  <a:pt x="642796" y="90535"/>
                </a:lnTo>
                <a:lnTo>
                  <a:pt x="593002" y="158436"/>
                </a:lnTo>
                <a:lnTo>
                  <a:pt x="393826" y="316871"/>
                </a:lnTo>
                <a:lnTo>
                  <a:pt x="389299" y="443620"/>
                </a:lnTo>
                <a:lnTo>
                  <a:pt x="348558" y="484361"/>
                </a:lnTo>
                <a:lnTo>
                  <a:pt x="285184" y="493414"/>
                </a:lnTo>
                <a:lnTo>
                  <a:pt x="285184" y="461727"/>
                </a:lnTo>
                <a:lnTo>
                  <a:pt x="40740" y="461727"/>
                </a:lnTo>
                <a:lnTo>
                  <a:pt x="0" y="493414"/>
                </a:lnTo>
                <a:lnTo>
                  <a:pt x="4527" y="565842"/>
                </a:lnTo>
                <a:lnTo>
                  <a:pt x="104115" y="629216"/>
                </a:lnTo>
                <a:lnTo>
                  <a:pt x="923453" y="814812"/>
                </a:lnTo>
                <a:lnTo>
                  <a:pt x="1009461" y="2910689"/>
                </a:lnTo>
                <a:lnTo>
                  <a:pt x="1050202" y="2910689"/>
                </a:lnTo>
                <a:lnTo>
                  <a:pt x="1045675" y="2910689"/>
                </a:lnTo>
                <a:lnTo>
                  <a:pt x="1076340" y="2899632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390503" y="3174274"/>
            <a:ext cx="460466" cy="594360"/>
          </a:xfrm>
          <a:custGeom>
            <a:avLst/>
            <a:gdLst>
              <a:gd name="connsiteX0" fmla="*/ 0 w 460466"/>
              <a:gd name="connsiteY0" fmla="*/ 130629 h 594360"/>
              <a:gd name="connsiteX1" fmla="*/ 176348 w 460466"/>
              <a:gd name="connsiteY1" fmla="*/ 346166 h 594360"/>
              <a:gd name="connsiteX2" fmla="*/ 264523 w 460466"/>
              <a:gd name="connsiteY2" fmla="*/ 342900 h 594360"/>
              <a:gd name="connsiteX3" fmla="*/ 457200 w 460466"/>
              <a:gd name="connsiteY3" fmla="*/ 594360 h 594360"/>
              <a:gd name="connsiteX4" fmla="*/ 460466 w 460466"/>
              <a:gd name="connsiteY4" fmla="*/ 493123 h 594360"/>
              <a:gd name="connsiteX5" fmla="*/ 313508 w 460466"/>
              <a:gd name="connsiteY5" fmla="*/ 306977 h 594360"/>
              <a:gd name="connsiteX6" fmla="*/ 339634 w 460466"/>
              <a:gd name="connsiteY6" fmla="*/ 222069 h 594360"/>
              <a:gd name="connsiteX7" fmla="*/ 156754 w 460466"/>
              <a:gd name="connsiteY7" fmla="*/ 0 h 594360"/>
              <a:gd name="connsiteX8" fmla="*/ 0 w 460466"/>
              <a:gd name="connsiteY8" fmla="*/ 130629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466" h="594360">
                <a:moveTo>
                  <a:pt x="0" y="130629"/>
                </a:moveTo>
                <a:lnTo>
                  <a:pt x="176348" y="346166"/>
                </a:lnTo>
                <a:lnTo>
                  <a:pt x="264523" y="342900"/>
                </a:lnTo>
                <a:lnTo>
                  <a:pt x="457200" y="594360"/>
                </a:lnTo>
                <a:lnTo>
                  <a:pt x="460466" y="493123"/>
                </a:lnTo>
                <a:lnTo>
                  <a:pt x="313508" y="306977"/>
                </a:lnTo>
                <a:lnTo>
                  <a:pt x="339634" y="222069"/>
                </a:lnTo>
                <a:lnTo>
                  <a:pt x="156754" y="0"/>
                </a:lnTo>
                <a:lnTo>
                  <a:pt x="0" y="13062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951789" y="3721768"/>
            <a:ext cx="951832" cy="2213811"/>
          </a:xfrm>
          <a:custGeom>
            <a:avLst/>
            <a:gdLst>
              <a:gd name="connsiteX0" fmla="*/ 951832 w 951832"/>
              <a:gd name="connsiteY0" fmla="*/ 2213811 h 2213811"/>
              <a:gd name="connsiteX1" fmla="*/ 893011 w 951832"/>
              <a:gd name="connsiteY1" fmla="*/ 2213811 h 2213811"/>
              <a:gd name="connsiteX2" fmla="*/ 893011 w 951832"/>
              <a:gd name="connsiteY2" fmla="*/ 2160337 h 2213811"/>
              <a:gd name="connsiteX3" fmla="*/ 850232 w 951832"/>
              <a:gd name="connsiteY3" fmla="*/ 2149643 h 2213811"/>
              <a:gd name="connsiteX4" fmla="*/ 850232 w 951832"/>
              <a:gd name="connsiteY4" fmla="*/ 1566779 h 2213811"/>
              <a:gd name="connsiteX5" fmla="*/ 770022 w 951832"/>
              <a:gd name="connsiteY5" fmla="*/ 1566779 h 2213811"/>
              <a:gd name="connsiteX6" fmla="*/ 770022 w 951832"/>
              <a:gd name="connsiteY6" fmla="*/ 320843 h 2213811"/>
              <a:gd name="connsiteX7" fmla="*/ 673769 w 951832"/>
              <a:gd name="connsiteY7" fmla="*/ 320843 h 2213811"/>
              <a:gd name="connsiteX8" fmla="*/ 673769 w 951832"/>
              <a:gd name="connsiteY8" fmla="*/ 197853 h 2213811"/>
              <a:gd name="connsiteX9" fmla="*/ 657727 w 951832"/>
              <a:gd name="connsiteY9" fmla="*/ 181811 h 2213811"/>
              <a:gd name="connsiteX10" fmla="*/ 395706 w 951832"/>
              <a:gd name="connsiteY10" fmla="*/ 181811 h 2213811"/>
              <a:gd name="connsiteX11" fmla="*/ 374316 w 951832"/>
              <a:gd name="connsiteY11" fmla="*/ 133685 h 2213811"/>
              <a:gd name="connsiteX12" fmla="*/ 272716 w 951832"/>
              <a:gd name="connsiteY12" fmla="*/ 144379 h 2213811"/>
              <a:gd name="connsiteX13" fmla="*/ 272716 w 951832"/>
              <a:gd name="connsiteY13" fmla="*/ 171116 h 2213811"/>
              <a:gd name="connsiteX14" fmla="*/ 21390 w 951832"/>
              <a:gd name="connsiteY14" fmla="*/ 171116 h 2213811"/>
              <a:gd name="connsiteX15" fmla="*/ 0 w 951832"/>
              <a:gd name="connsiteY15" fmla="*/ 149727 h 2213811"/>
              <a:gd name="connsiteX16" fmla="*/ 0 w 951832"/>
              <a:gd name="connsiteY16" fmla="*/ 74864 h 2213811"/>
              <a:gd name="connsiteX17" fmla="*/ 101600 w 951832"/>
              <a:gd name="connsiteY17" fmla="*/ 0 h 2213811"/>
              <a:gd name="connsiteX18" fmla="*/ 876969 w 951832"/>
              <a:gd name="connsiteY18" fmla="*/ 176464 h 2213811"/>
              <a:gd name="connsiteX19" fmla="*/ 951832 w 951832"/>
              <a:gd name="connsiteY19" fmla="*/ 2213811 h 221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1832" h="2213811">
                <a:moveTo>
                  <a:pt x="951832" y="2213811"/>
                </a:moveTo>
                <a:lnTo>
                  <a:pt x="893011" y="2213811"/>
                </a:lnTo>
                <a:lnTo>
                  <a:pt x="893011" y="2160337"/>
                </a:lnTo>
                <a:cubicBezTo>
                  <a:pt x="848463" y="2154769"/>
                  <a:pt x="850232" y="2169361"/>
                  <a:pt x="850232" y="2149643"/>
                </a:cubicBezTo>
                <a:lnTo>
                  <a:pt x="850232" y="1566779"/>
                </a:lnTo>
                <a:lnTo>
                  <a:pt x="770022" y="1566779"/>
                </a:lnTo>
                <a:lnTo>
                  <a:pt x="770022" y="320843"/>
                </a:lnTo>
                <a:lnTo>
                  <a:pt x="673769" y="320843"/>
                </a:lnTo>
                <a:lnTo>
                  <a:pt x="673769" y="197853"/>
                </a:lnTo>
                <a:lnTo>
                  <a:pt x="657727" y="181811"/>
                </a:lnTo>
                <a:lnTo>
                  <a:pt x="395706" y="181811"/>
                </a:lnTo>
                <a:lnTo>
                  <a:pt x="374316" y="133685"/>
                </a:lnTo>
                <a:lnTo>
                  <a:pt x="272716" y="144379"/>
                </a:lnTo>
                <a:lnTo>
                  <a:pt x="272716" y="171116"/>
                </a:lnTo>
                <a:lnTo>
                  <a:pt x="21390" y="171116"/>
                </a:lnTo>
                <a:lnTo>
                  <a:pt x="0" y="149727"/>
                </a:lnTo>
                <a:lnTo>
                  <a:pt x="0" y="74864"/>
                </a:lnTo>
                <a:lnTo>
                  <a:pt x="101600" y="0"/>
                </a:lnTo>
                <a:lnTo>
                  <a:pt x="876969" y="176464"/>
                </a:lnTo>
                <a:lnTo>
                  <a:pt x="951832" y="2213811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" t="392" r="63817" b="38760"/>
          <a:stretch/>
        </p:blipFill>
        <p:spPr bwMode="auto">
          <a:xfrm>
            <a:off x="6072198" y="2401892"/>
            <a:ext cx="2281493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>
            <a:spLocks noChangeAspect="1"/>
          </p:cNvSpPr>
          <p:nvPr/>
        </p:nvSpPr>
        <p:spPr>
          <a:xfrm>
            <a:off x="3077569" y="2962416"/>
            <a:ext cx="4725" cy="2986264"/>
          </a:xfrm>
          <a:custGeom>
            <a:avLst/>
            <a:gdLst>
              <a:gd name="connsiteX0" fmla="*/ 7257 w 7257"/>
              <a:gd name="connsiteY0" fmla="*/ 4586515 h 4586515"/>
              <a:gd name="connsiteX1" fmla="*/ 0 w 7257"/>
              <a:gd name="connsiteY1" fmla="*/ 0 h 458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57" h="4586515">
                <a:moveTo>
                  <a:pt x="7257" y="4586515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>
            <a:off x="3080872" y="5885072"/>
            <a:ext cx="281089" cy="58560"/>
          </a:xfrm>
          <a:custGeom>
            <a:avLst/>
            <a:gdLst>
              <a:gd name="connsiteX0" fmla="*/ 0 w 431716"/>
              <a:gd name="connsiteY0" fmla="*/ 89941 h 89941"/>
              <a:gd name="connsiteX1" fmla="*/ 380750 w 431716"/>
              <a:gd name="connsiteY1" fmla="*/ 89941 h 89941"/>
              <a:gd name="connsiteX2" fmla="*/ 380750 w 431716"/>
              <a:gd name="connsiteY2" fmla="*/ 0 h 89941"/>
              <a:gd name="connsiteX3" fmla="*/ 431716 w 431716"/>
              <a:gd name="connsiteY3" fmla="*/ 0 h 8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716" h="89941">
                <a:moveTo>
                  <a:pt x="0" y="89941"/>
                </a:moveTo>
                <a:lnTo>
                  <a:pt x="380750" y="89941"/>
                </a:lnTo>
                <a:lnTo>
                  <a:pt x="380750" y="0"/>
                </a:lnTo>
                <a:lnTo>
                  <a:pt x="43171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>
            <a:off x="3362516" y="5280775"/>
            <a:ext cx="74177" cy="609027"/>
          </a:xfrm>
          <a:custGeom>
            <a:avLst/>
            <a:gdLst>
              <a:gd name="connsiteX0" fmla="*/ 0 w 113926"/>
              <a:gd name="connsiteY0" fmla="*/ 935386 h 935386"/>
              <a:gd name="connsiteX1" fmla="*/ 0 w 113926"/>
              <a:gd name="connsiteY1" fmla="*/ 0 h 935386"/>
              <a:gd name="connsiteX2" fmla="*/ 113926 w 113926"/>
              <a:gd name="connsiteY2" fmla="*/ 0 h 93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26" h="935386">
                <a:moveTo>
                  <a:pt x="0" y="935386"/>
                </a:moveTo>
                <a:lnTo>
                  <a:pt x="0" y="0"/>
                </a:lnTo>
                <a:lnTo>
                  <a:pt x="11392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 9"/>
          <p:cNvSpPr>
            <a:spLocks noChangeAspect="1"/>
          </p:cNvSpPr>
          <p:nvPr/>
        </p:nvSpPr>
        <p:spPr>
          <a:xfrm>
            <a:off x="3436693" y="4043977"/>
            <a:ext cx="97600" cy="1241478"/>
          </a:xfrm>
          <a:custGeom>
            <a:avLst/>
            <a:gdLst>
              <a:gd name="connsiteX0" fmla="*/ 0 w 149901"/>
              <a:gd name="connsiteY0" fmla="*/ 1906749 h 1906749"/>
              <a:gd name="connsiteX1" fmla="*/ 0 w 149901"/>
              <a:gd name="connsiteY1" fmla="*/ 0 h 1906749"/>
              <a:gd name="connsiteX2" fmla="*/ 149901 w 149901"/>
              <a:gd name="connsiteY2" fmla="*/ 0 h 190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901" h="1906749">
                <a:moveTo>
                  <a:pt x="0" y="1906749"/>
                </a:moveTo>
                <a:lnTo>
                  <a:pt x="0" y="0"/>
                </a:lnTo>
                <a:lnTo>
                  <a:pt x="149901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reeform 10"/>
          <p:cNvSpPr>
            <a:spLocks noChangeAspect="1"/>
          </p:cNvSpPr>
          <p:nvPr/>
        </p:nvSpPr>
        <p:spPr>
          <a:xfrm>
            <a:off x="2624657" y="3030551"/>
            <a:ext cx="909636" cy="1018949"/>
          </a:xfrm>
          <a:custGeom>
            <a:avLst/>
            <a:gdLst>
              <a:gd name="connsiteX0" fmla="*/ 1397083 w 1397083"/>
              <a:gd name="connsiteY0" fmla="*/ 1564973 h 1564973"/>
              <a:gd name="connsiteX1" fmla="*/ 1397083 w 1397083"/>
              <a:gd name="connsiteY1" fmla="*/ 0 h 1564973"/>
              <a:gd name="connsiteX2" fmla="*/ 0 w 1397083"/>
              <a:gd name="connsiteY2" fmla="*/ 0 h 156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83" h="1564973">
                <a:moveTo>
                  <a:pt x="1397083" y="1564973"/>
                </a:moveTo>
                <a:lnTo>
                  <a:pt x="139708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>
            <a:off x="2595376" y="3028599"/>
            <a:ext cx="31232" cy="89793"/>
          </a:xfrm>
          <a:custGeom>
            <a:avLst/>
            <a:gdLst>
              <a:gd name="connsiteX0" fmla="*/ 47969 w 47969"/>
              <a:gd name="connsiteY0" fmla="*/ 0 h 137910"/>
              <a:gd name="connsiteX1" fmla="*/ 0 w 47969"/>
              <a:gd name="connsiteY1" fmla="*/ 47969 h 137910"/>
              <a:gd name="connsiteX2" fmla="*/ 0 w 47969"/>
              <a:gd name="connsiteY2" fmla="*/ 137910 h 13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69" h="137910">
                <a:moveTo>
                  <a:pt x="47969" y="0"/>
                </a:moveTo>
                <a:lnTo>
                  <a:pt x="0" y="47969"/>
                </a:lnTo>
                <a:lnTo>
                  <a:pt x="0" y="13791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reeform 12"/>
          <p:cNvSpPr>
            <a:spLocks noChangeAspect="1"/>
          </p:cNvSpPr>
          <p:nvPr/>
        </p:nvSpPr>
        <p:spPr>
          <a:xfrm>
            <a:off x="2337711" y="3118264"/>
            <a:ext cx="257665" cy="228384"/>
          </a:xfrm>
          <a:custGeom>
            <a:avLst/>
            <a:gdLst>
              <a:gd name="connsiteX0" fmla="*/ 395740 w 395740"/>
              <a:gd name="connsiteY0" fmla="*/ 0 h 350769"/>
              <a:gd name="connsiteX1" fmla="*/ 323788 w 395740"/>
              <a:gd name="connsiteY1" fmla="*/ 95937 h 350769"/>
              <a:gd name="connsiteX2" fmla="*/ 0 w 395740"/>
              <a:gd name="connsiteY2" fmla="*/ 350769 h 35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40" h="350769">
                <a:moveTo>
                  <a:pt x="395740" y="0"/>
                </a:moveTo>
                <a:lnTo>
                  <a:pt x="323788" y="95937"/>
                </a:lnTo>
                <a:lnTo>
                  <a:pt x="0" y="35076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`</a:t>
            </a:r>
            <a:endParaRPr lang="en-IN" dirty="0"/>
          </a:p>
        </p:txBody>
      </p:sp>
      <p:sp>
        <p:nvSpPr>
          <p:cNvPr id="15" name="Freeform 14"/>
          <p:cNvSpPr>
            <a:spLocks noChangeAspect="1"/>
          </p:cNvSpPr>
          <p:nvPr/>
        </p:nvSpPr>
        <p:spPr>
          <a:xfrm>
            <a:off x="2340293" y="3346269"/>
            <a:ext cx="1344" cy="94076"/>
          </a:xfrm>
          <a:custGeom>
            <a:avLst/>
            <a:gdLst>
              <a:gd name="connsiteX0" fmla="*/ 0 w 2064"/>
              <a:gd name="connsiteY0" fmla="*/ 0 h 144488"/>
              <a:gd name="connsiteX1" fmla="*/ 2064 w 2064"/>
              <a:gd name="connsiteY1" fmla="*/ 144488 h 1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4" h="144488">
                <a:moveTo>
                  <a:pt x="0" y="0"/>
                </a:moveTo>
                <a:lnTo>
                  <a:pt x="2064" y="14448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reeform 18"/>
          <p:cNvSpPr>
            <a:spLocks noChangeAspect="1"/>
          </p:cNvSpPr>
          <p:nvPr/>
        </p:nvSpPr>
        <p:spPr>
          <a:xfrm>
            <a:off x="2270258" y="3440236"/>
            <a:ext cx="71635" cy="75370"/>
          </a:xfrm>
          <a:custGeom>
            <a:avLst/>
            <a:gdLst>
              <a:gd name="connsiteX0" fmla="*/ 113526 w 113526"/>
              <a:gd name="connsiteY0" fmla="*/ 0 h 142424"/>
              <a:gd name="connsiteX1" fmla="*/ 76372 w 113526"/>
              <a:gd name="connsiteY1" fmla="*/ 103206 h 142424"/>
              <a:gd name="connsiteX2" fmla="*/ 0 w 113526"/>
              <a:gd name="connsiteY2" fmla="*/ 142424 h 14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526" h="142424">
                <a:moveTo>
                  <a:pt x="113526" y="0"/>
                </a:moveTo>
                <a:cubicBezTo>
                  <a:pt x="104409" y="39734"/>
                  <a:pt x="95293" y="79469"/>
                  <a:pt x="76372" y="103206"/>
                </a:cubicBezTo>
                <a:cubicBezTo>
                  <a:pt x="57451" y="126943"/>
                  <a:pt x="16169" y="137264"/>
                  <a:pt x="0" y="142424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Freeform 19"/>
          <p:cNvSpPr>
            <a:spLocks noChangeAspect="1"/>
          </p:cNvSpPr>
          <p:nvPr/>
        </p:nvSpPr>
        <p:spPr>
          <a:xfrm>
            <a:off x="1985914" y="3485838"/>
            <a:ext cx="284493" cy="29767"/>
          </a:xfrm>
          <a:custGeom>
            <a:avLst/>
            <a:gdLst>
              <a:gd name="connsiteX0" fmla="*/ 493322 w 493322"/>
              <a:gd name="connsiteY0" fmla="*/ 53667 h 53667"/>
              <a:gd name="connsiteX1" fmla="*/ 429335 w 493322"/>
              <a:gd name="connsiteY1" fmla="*/ 53667 h 53667"/>
              <a:gd name="connsiteX2" fmla="*/ 429335 w 493322"/>
              <a:gd name="connsiteY2" fmla="*/ 0 h 53667"/>
              <a:gd name="connsiteX3" fmla="*/ 0 w 493322"/>
              <a:gd name="connsiteY3" fmla="*/ 0 h 5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322" h="53667">
                <a:moveTo>
                  <a:pt x="493322" y="53667"/>
                </a:moveTo>
                <a:lnTo>
                  <a:pt x="429335" y="53667"/>
                </a:lnTo>
                <a:lnTo>
                  <a:pt x="42933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>
            <a:off x="1950552" y="3487382"/>
            <a:ext cx="37630" cy="403180"/>
          </a:xfrm>
          <a:custGeom>
            <a:avLst/>
            <a:gdLst>
              <a:gd name="connsiteX0" fmla="*/ 57795 w 57795"/>
              <a:gd name="connsiteY0" fmla="*/ 0 h 619233"/>
              <a:gd name="connsiteX1" fmla="*/ 0 w 57795"/>
              <a:gd name="connsiteY1" fmla="*/ 41283 h 619233"/>
              <a:gd name="connsiteX2" fmla="*/ 8257 w 57795"/>
              <a:gd name="connsiteY2" fmla="*/ 565566 h 619233"/>
              <a:gd name="connsiteX3" fmla="*/ 39218 w 57795"/>
              <a:gd name="connsiteY3" fmla="*/ 619233 h 6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95" h="619233">
                <a:moveTo>
                  <a:pt x="57795" y="0"/>
                </a:moveTo>
                <a:lnTo>
                  <a:pt x="0" y="41283"/>
                </a:lnTo>
                <a:lnTo>
                  <a:pt x="8257" y="565566"/>
                </a:lnTo>
                <a:lnTo>
                  <a:pt x="39218" y="61923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reeform 21"/>
          <p:cNvSpPr>
            <a:spLocks noChangeAspect="1"/>
          </p:cNvSpPr>
          <p:nvPr/>
        </p:nvSpPr>
        <p:spPr>
          <a:xfrm>
            <a:off x="1974744" y="3858307"/>
            <a:ext cx="337327" cy="36287"/>
          </a:xfrm>
          <a:custGeom>
            <a:avLst/>
            <a:gdLst>
              <a:gd name="connsiteX0" fmla="*/ 0 w 518091"/>
              <a:gd name="connsiteY0" fmla="*/ 55731 h 55731"/>
              <a:gd name="connsiteX1" fmla="*/ 381860 w 518091"/>
              <a:gd name="connsiteY1" fmla="*/ 55731 h 55731"/>
              <a:gd name="connsiteX2" fmla="*/ 381860 w 518091"/>
              <a:gd name="connsiteY2" fmla="*/ 0 h 55731"/>
              <a:gd name="connsiteX3" fmla="*/ 518091 w 518091"/>
              <a:gd name="connsiteY3" fmla="*/ 0 h 5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091" h="55731">
                <a:moveTo>
                  <a:pt x="0" y="55731"/>
                </a:moveTo>
                <a:lnTo>
                  <a:pt x="381860" y="55731"/>
                </a:lnTo>
                <a:lnTo>
                  <a:pt x="381860" y="0"/>
                </a:lnTo>
                <a:lnTo>
                  <a:pt x="518091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reeform 22"/>
          <p:cNvSpPr>
            <a:spLocks noChangeAspect="1"/>
          </p:cNvSpPr>
          <p:nvPr/>
        </p:nvSpPr>
        <p:spPr>
          <a:xfrm>
            <a:off x="2306695" y="3856158"/>
            <a:ext cx="45694" cy="47307"/>
          </a:xfrm>
          <a:custGeom>
            <a:avLst/>
            <a:gdLst>
              <a:gd name="connsiteX0" fmla="*/ 0 w 70180"/>
              <a:gd name="connsiteY0" fmla="*/ 0 h 66052"/>
              <a:gd name="connsiteX1" fmla="*/ 47475 w 70180"/>
              <a:gd name="connsiteY1" fmla="*/ 28898 h 66052"/>
              <a:gd name="connsiteX2" fmla="*/ 70180 w 70180"/>
              <a:gd name="connsiteY2" fmla="*/ 66052 h 6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180" h="66052">
                <a:moveTo>
                  <a:pt x="0" y="0"/>
                </a:moveTo>
                <a:cubicBezTo>
                  <a:pt x="17889" y="8944"/>
                  <a:pt x="35778" y="17889"/>
                  <a:pt x="47475" y="28898"/>
                </a:cubicBezTo>
                <a:cubicBezTo>
                  <a:pt x="59172" y="39907"/>
                  <a:pt x="67084" y="60892"/>
                  <a:pt x="70180" y="66052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2349701" y="3901314"/>
            <a:ext cx="373614" cy="138425"/>
          </a:xfrm>
          <a:custGeom>
            <a:avLst/>
            <a:gdLst>
              <a:gd name="connsiteX0" fmla="*/ 0 w 573822"/>
              <a:gd name="connsiteY0" fmla="*/ 6192 h 212603"/>
              <a:gd name="connsiteX1" fmla="*/ 406629 w 573822"/>
              <a:gd name="connsiteY1" fmla="*/ 0 h 212603"/>
              <a:gd name="connsiteX2" fmla="*/ 433462 w 573822"/>
              <a:gd name="connsiteY2" fmla="*/ 35090 h 212603"/>
              <a:gd name="connsiteX3" fmla="*/ 433462 w 573822"/>
              <a:gd name="connsiteY3" fmla="*/ 212603 h 212603"/>
              <a:gd name="connsiteX4" fmla="*/ 573822 w 573822"/>
              <a:gd name="connsiteY4" fmla="*/ 212603 h 2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822" h="212603">
                <a:moveTo>
                  <a:pt x="0" y="6192"/>
                </a:moveTo>
                <a:lnTo>
                  <a:pt x="406629" y="0"/>
                </a:lnTo>
                <a:lnTo>
                  <a:pt x="433462" y="35090"/>
                </a:lnTo>
                <a:lnTo>
                  <a:pt x="433462" y="212603"/>
                </a:lnTo>
                <a:lnTo>
                  <a:pt x="573822" y="21260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2721337" y="4044053"/>
            <a:ext cx="90599" cy="1246810"/>
          </a:xfrm>
          <a:custGeom>
            <a:avLst/>
            <a:gdLst>
              <a:gd name="connsiteX0" fmla="*/ 0 w 139148"/>
              <a:gd name="connsiteY0" fmla="*/ 0 h 1914939"/>
              <a:gd name="connsiteX1" fmla="*/ 0 w 139148"/>
              <a:gd name="connsiteY1" fmla="*/ 1914939 h 1914939"/>
              <a:gd name="connsiteX2" fmla="*/ 139148 w 139148"/>
              <a:gd name="connsiteY2" fmla="*/ 1914939 h 191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148" h="1914939">
                <a:moveTo>
                  <a:pt x="0" y="0"/>
                </a:moveTo>
                <a:lnTo>
                  <a:pt x="0" y="1914939"/>
                </a:lnTo>
                <a:lnTo>
                  <a:pt x="139148" y="191493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2807471" y="5294451"/>
            <a:ext cx="275631" cy="648284"/>
          </a:xfrm>
          <a:custGeom>
            <a:avLst/>
            <a:gdLst>
              <a:gd name="connsiteX0" fmla="*/ 0 w 423334"/>
              <a:gd name="connsiteY0" fmla="*/ 0 h 995680"/>
              <a:gd name="connsiteX1" fmla="*/ 0 w 423334"/>
              <a:gd name="connsiteY1" fmla="*/ 907626 h 995680"/>
              <a:gd name="connsiteX2" fmla="*/ 60960 w 423334"/>
              <a:gd name="connsiteY2" fmla="*/ 907626 h 995680"/>
              <a:gd name="connsiteX3" fmla="*/ 60960 w 423334"/>
              <a:gd name="connsiteY3" fmla="*/ 995680 h 995680"/>
              <a:gd name="connsiteX4" fmla="*/ 423334 w 423334"/>
              <a:gd name="connsiteY4" fmla="*/ 995680 h 9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334" h="995680">
                <a:moveTo>
                  <a:pt x="0" y="0"/>
                </a:moveTo>
                <a:lnTo>
                  <a:pt x="0" y="907626"/>
                </a:lnTo>
                <a:lnTo>
                  <a:pt x="60960" y="907626"/>
                </a:lnTo>
                <a:lnTo>
                  <a:pt x="60960" y="995680"/>
                </a:lnTo>
                <a:lnTo>
                  <a:pt x="423334" y="99568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reeform 27"/>
          <p:cNvSpPr>
            <a:spLocks noChangeAspect="1"/>
          </p:cNvSpPr>
          <p:nvPr/>
        </p:nvSpPr>
        <p:spPr>
          <a:xfrm>
            <a:off x="3364192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>
            <a:off x="3336142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>
            <a:off x="2816356" y="3034292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>
            <a:off x="2793533" y="3293683"/>
            <a:ext cx="54348" cy="118579"/>
          </a:xfrm>
          <a:custGeom>
            <a:avLst/>
            <a:gdLst>
              <a:gd name="connsiteX0" fmla="*/ 0 w 83472"/>
              <a:gd name="connsiteY0" fmla="*/ 0 h 182122"/>
              <a:gd name="connsiteX1" fmla="*/ 0 w 83472"/>
              <a:gd name="connsiteY1" fmla="*/ 182122 h 182122"/>
              <a:gd name="connsiteX2" fmla="*/ 83472 w 83472"/>
              <a:gd name="connsiteY2" fmla="*/ 182122 h 18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472" h="182122">
                <a:moveTo>
                  <a:pt x="0" y="0"/>
                </a:moveTo>
                <a:lnTo>
                  <a:pt x="0" y="182122"/>
                </a:lnTo>
                <a:lnTo>
                  <a:pt x="83472" y="18212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 32"/>
          <p:cNvSpPr>
            <a:spLocks noChangeAspect="1"/>
          </p:cNvSpPr>
          <p:nvPr/>
        </p:nvSpPr>
        <p:spPr>
          <a:xfrm>
            <a:off x="2847882" y="3413659"/>
            <a:ext cx="145753" cy="368087"/>
          </a:xfrm>
          <a:custGeom>
            <a:avLst/>
            <a:gdLst>
              <a:gd name="connsiteX0" fmla="*/ 0 w 223858"/>
              <a:gd name="connsiteY0" fmla="*/ 0 h 565334"/>
              <a:gd name="connsiteX1" fmla="*/ 0 w 223858"/>
              <a:gd name="connsiteY1" fmla="*/ 565334 h 565334"/>
              <a:gd name="connsiteX2" fmla="*/ 223858 w 223858"/>
              <a:gd name="connsiteY2" fmla="*/ 565334 h 5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58" h="565334">
                <a:moveTo>
                  <a:pt x="0" y="0"/>
                </a:moveTo>
                <a:lnTo>
                  <a:pt x="0" y="565334"/>
                </a:lnTo>
                <a:lnTo>
                  <a:pt x="223858" y="56533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 33"/>
          <p:cNvSpPr>
            <a:spLocks noChangeAspect="1"/>
          </p:cNvSpPr>
          <p:nvPr/>
        </p:nvSpPr>
        <p:spPr>
          <a:xfrm>
            <a:off x="2992358" y="3778850"/>
            <a:ext cx="0" cy="2164043"/>
          </a:xfrm>
          <a:custGeom>
            <a:avLst/>
            <a:gdLst>
              <a:gd name="connsiteX0" fmla="*/ 0 w 0"/>
              <a:gd name="connsiteY0" fmla="*/ 0 h 3323690"/>
              <a:gd name="connsiteX1" fmla="*/ 0 w 0"/>
              <a:gd name="connsiteY1" fmla="*/ 3323690 h 33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23690">
                <a:moveTo>
                  <a:pt x="0" y="0"/>
                </a:moveTo>
                <a:lnTo>
                  <a:pt x="0" y="332369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reeform 34"/>
          <p:cNvSpPr>
            <a:spLocks noChangeAspect="1"/>
          </p:cNvSpPr>
          <p:nvPr/>
        </p:nvSpPr>
        <p:spPr>
          <a:xfrm flipH="1">
            <a:off x="3296853" y="3292692"/>
            <a:ext cx="72337" cy="118579"/>
          </a:xfrm>
          <a:custGeom>
            <a:avLst/>
            <a:gdLst>
              <a:gd name="connsiteX0" fmla="*/ 0 w 83472"/>
              <a:gd name="connsiteY0" fmla="*/ 0 h 182122"/>
              <a:gd name="connsiteX1" fmla="*/ 0 w 83472"/>
              <a:gd name="connsiteY1" fmla="*/ 182122 h 182122"/>
              <a:gd name="connsiteX2" fmla="*/ 83472 w 83472"/>
              <a:gd name="connsiteY2" fmla="*/ 182122 h 18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472" h="182122">
                <a:moveTo>
                  <a:pt x="0" y="0"/>
                </a:moveTo>
                <a:lnTo>
                  <a:pt x="0" y="182122"/>
                </a:lnTo>
                <a:lnTo>
                  <a:pt x="83472" y="182122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Freeform 35"/>
          <p:cNvSpPr>
            <a:spLocks noChangeAspect="1"/>
          </p:cNvSpPr>
          <p:nvPr/>
        </p:nvSpPr>
        <p:spPr>
          <a:xfrm flipH="1">
            <a:off x="3178860" y="3414131"/>
            <a:ext cx="120457" cy="368087"/>
          </a:xfrm>
          <a:custGeom>
            <a:avLst/>
            <a:gdLst>
              <a:gd name="connsiteX0" fmla="*/ 0 w 223858"/>
              <a:gd name="connsiteY0" fmla="*/ 0 h 565334"/>
              <a:gd name="connsiteX1" fmla="*/ 0 w 223858"/>
              <a:gd name="connsiteY1" fmla="*/ 565334 h 565334"/>
              <a:gd name="connsiteX2" fmla="*/ 223858 w 223858"/>
              <a:gd name="connsiteY2" fmla="*/ 565334 h 56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58" h="565334">
                <a:moveTo>
                  <a:pt x="0" y="0"/>
                </a:moveTo>
                <a:lnTo>
                  <a:pt x="0" y="565334"/>
                </a:lnTo>
                <a:lnTo>
                  <a:pt x="223858" y="565334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reeform 36"/>
          <p:cNvSpPr>
            <a:spLocks noChangeAspect="1"/>
          </p:cNvSpPr>
          <p:nvPr/>
        </p:nvSpPr>
        <p:spPr>
          <a:xfrm flipH="1">
            <a:off x="3179198" y="3783207"/>
            <a:ext cx="0" cy="2164043"/>
          </a:xfrm>
          <a:custGeom>
            <a:avLst/>
            <a:gdLst>
              <a:gd name="connsiteX0" fmla="*/ 0 w 0"/>
              <a:gd name="connsiteY0" fmla="*/ 0 h 3323690"/>
              <a:gd name="connsiteX1" fmla="*/ 0 w 0"/>
              <a:gd name="connsiteY1" fmla="*/ 3323690 h 332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23690">
                <a:moveTo>
                  <a:pt x="0" y="0"/>
                </a:moveTo>
                <a:lnTo>
                  <a:pt x="0" y="332369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Freeform 38"/>
          <p:cNvSpPr>
            <a:spLocks noChangeAspect="1"/>
          </p:cNvSpPr>
          <p:nvPr/>
        </p:nvSpPr>
        <p:spPr>
          <a:xfrm>
            <a:off x="3331094" y="5349888"/>
            <a:ext cx="0" cy="537407"/>
          </a:xfrm>
          <a:custGeom>
            <a:avLst/>
            <a:gdLst>
              <a:gd name="connsiteX0" fmla="*/ 0 w 0"/>
              <a:gd name="connsiteY0" fmla="*/ 825388 h 825388"/>
              <a:gd name="connsiteX1" fmla="*/ 0 w 0"/>
              <a:gd name="connsiteY1" fmla="*/ 0 h 82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25388">
                <a:moveTo>
                  <a:pt x="0" y="825388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Freeform 42"/>
          <p:cNvSpPr>
            <a:spLocks noChangeAspect="1"/>
          </p:cNvSpPr>
          <p:nvPr/>
        </p:nvSpPr>
        <p:spPr>
          <a:xfrm>
            <a:off x="3083327" y="5353401"/>
            <a:ext cx="275728" cy="0"/>
          </a:xfrm>
          <a:custGeom>
            <a:avLst/>
            <a:gdLst>
              <a:gd name="connsiteX0" fmla="*/ 423483 w 423483"/>
              <a:gd name="connsiteY0" fmla="*/ 0 h 0"/>
              <a:gd name="connsiteX1" fmla="*/ 0 w 4234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483">
                <a:moveTo>
                  <a:pt x="42348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Freeform 43"/>
          <p:cNvSpPr>
            <a:spLocks noChangeAspect="1"/>
          </p:cNvSpPr>
          <p:nvPr/>
        </p:nvSpPr>
        <p:spPr>
          <a:xfrm>
            <a:off x="3081709" y="5285906"/>
            <a:ext cx="275728" cy="0"/>
          </a:xfrm>
          <a:custGeom>
            <a:avLst/>
            <a:gdLst>
              <a:gd name="connsiteX0" fmla="*/ 423483 w 423483"/>
              <a:gd name="connsiteY0" fmla="*/ 0 h 0"/>
              <a:gd name="connsiteX1" fmla="*/ 0 w 42348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483">
                <a:moveTo>
                  <a:pt x="42348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Freeform 44"/>
          <p:cNvSpPr>
            <a:spLocks noChangeAspect="1"/>
          </p:cNvSpPr>
          <p:nvPr/>
        </p:nvSpPr>
        <p:spPr>
          <a:xfrm>
            <a:off x="3083687" y="5891630"/>
            <a:ext cx="244412" cy="0"/>
          </a:xfrm>
          <a:custGeom>
            <a:avLst/>
            <a:gdLst>
              <a:gd name="connsiteX0" fmla="*/ 375385 w 375385"/>
              <a:gd name="connsiteY0" fmla="*/ 0 h 0"/>
              <a:gd name="connsiteX1" fmla="*/ 0 w 37538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>
                <a:moveTo>
                  <a:pt x="37538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Freeform 45"/>
          <p:cNvSpPr>
            <a:spLocks noChangeAspect="1"/>
          </p:cNvSpPr>
          <p:nvPr/>
        </p:nvSpPr>
        <p:spPr>
          <a:xfrm>
            <a:off x="2536280" y="3192335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Freeform 46"/>
          <p:cNvSpPr>
            <a:spLocks noChangeAspect="1"/>
          </p:cNvSpPr>
          <p:nvPr/>
        </p:nvSpPr>
        <p:spPr>
          <a:xfrm>
            <a:off x="2549278" y="3174628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Freeform 47"/>
          <p:cNvSpPr>
            <a:spLocks noChangeAspect="1"/>
          </p:cNvSpPr>
          <p:nvPr/>
        </p:nvSpPr>
        <p:spPr>
          <a:xfrm>
            <a:off x="2407420" y="3287552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>
            <a:spLocks noChangeAspect="1"/>
          </p:cNvSpPr>
          <p:nvPr/>
        </p:nvSpPr>
        <p:spPr>
          <a:xfrm>
            <a:off x="2390198" y="3301215"/>
            <a:ext cx="177110" cy="219344"/>
          </a:xfrm>
          <a:custGeom>
            <a:avLst/>
            <a:gdLst>
              <a:gd name="connsiteX0" fmla="*/ 0 w 272018"/>
              <a:gd name="connsiteY0" fmla="*/ 0 h 336884"/>
              <a:gd name="connsiteX1" fmla="*/ 272018 w 272018"/>
              <a:gd name="connsiteY1" fmla="*/ 336884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018" h="336884">
                <a:moveTo>
                  <a:pt x="0" y="0"/>
                </a:moveTo>
                <a:lnTo>
                  <a:pt x="272018" y="336884"/>
                </a:ln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>
            <a:spLocks noChangeAspect="1"/>
          </p:cNvSpPr>
          <p:nvPr/>
        </p:nvSpPr>
        <p:spPr>
          <a:xfrm>
            <a:off x="2568977" y="3393968"/>
            <a:ext cx="159399" cy="129427"/>
          </a:xfrm>
          <a:custGeom>
            <a:avLst/>
            <a:gdLst>
              <a:gd name="connsiteX0" fmla="*/ 0 w 244816"/>
              <a:gd name="connsiteY0" fmla="*/ 198783 h 198783"/>
              <a:gd name="connsiteX1" fmla="*/ 244816 w 244816"/>
              <a:gd name="connsiteY1" fmla="*/ 0 h 19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816" h="198783">
                <a:moveTo>
                  <a:pt x="0" y="198783"/>
                </a:moveTo>
                <a:lnTo>
                  <a:pt x="244816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Freeform 52"/>
          <p:cNvSpPr>
            <a:spLocks noChangeAspect="1"/>
          </p:cNvSpPr>
          <p:nvPr/>
        </p:nvSpPr>
        <p:spPr>
          <a:xfrm>
            <a:off x="2706578" y="3398056"/>
            <a:ext cx="138964" cy="262940"/>
          </a:xfrm>
          <a:custGeom>
            <a:avLst/>
            <a:gdLst>
              <a:gd name="connsiteX0" fmla="*/ 29294 w 213430"/>
              <a:gd name="connsiteY0" fmla="*/ 0 h 403842"/>
              <a:gd name="connsiteX1" fmla="*/ 0 w 213430"/>
              <a:gd name="connsiteY1" fmla="*/ 127639 h 403842"/>
              <a:gd name="connsiteX2" fmla="*/ 213430 w 213430"/>
              <a:gd name="connsiteY2" fmla="*/ 403842 h 40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430" h="403842">
                <a:moveTo>
                  <a:pt x="29294" y="0"/>
                </a:moveTo>
                <a:lnTo>
                  <a:pt x="0" y="127639"/>
                </a:lnTo>
                <a:lnTo>
                  <a:pt x="213430" y="40384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Freeform 53"/>
          <p:cNvSpPr>
            <a:spLocks noChangeAspect="1"/>
          </p:cNvSpPr>
          <p:nvPr/>
        </p:nvSpPr>
        <p:spPr>
          <a:xfrm>
            <a:off x="2423202" y="3177349"/>
            <a:ext cx="464574" cy="588551"/>
          </a:xfrm>
          <a:custGeom>
            <a:avLst/>
            <a:gdLst>
              <a:gd name="connsiteX0" fmla="*/ 0 w 713525"/>
              <a:gd name="connsiteY0" fmla="*/ 0 h 903938"/>
              <a:gd name="connsiteX1" fmla="*/ 713525 w 713525"/>
              <a:gd name="connsiteY1" fmla="*/ 903938 h 90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3525" h="903938">
                <a:moveTo>
                  <a:pt x="0" y="0"/>
                </a:moveTo>
                <a:lnTo>
                  <a:pt x="713525" y="903938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Freeform 55"/>
          <p:cNvSpPr>
            <a:spLocks noChangeAspect="1"/>
          </p:cNvSpPr>
          <p:nvPr/>
        </p:nvSpPr>
        <p:spPr>
          <a:xfrm>
            <a:off x="2566252" y="3516583"/>
            <a:ext cx="282014" cy="247954"/>
          </a:xfrm>
          <a:custGeom>
            <a:avLst/>
            <a:gdLst>
              <a:gd name="connsiteX0" fmla="*/ 0 w 433137"/>
              <a:gd name="connsiteY0" fmla="*/ 6277 h 380825"/>
              <a:gd name="connsiteX1" fmla="*/ 131824 w 433137"/>
              <a:gd name="connsiteY1" fmla="*/ 0 h 380825"/>
              <a:gd name="connsiteX2" fmla="*/ 433137 w 433137"/>
              <a:gd name="connsiteY2" fmla="*/ 380825 h 38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137" h="380825">
                <a:moveTo>
                  <a:pt x="0" y="6277"/>
                </a:moveTo>
                <a:lnTo>
                  <a:pt x="131824" y="0"/>
                </a:lnTo>
                <a:lnTo>
                  <a:pt x="433137" y="38082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Freeform 57"/>
          <p:cNvSpPr>
            <a:spLocks noChangeAspect="1"/>
          </p:cNvSpPr>
          <p:nvPr/>
        </p:nvSpPr>
        <p:spPr>
          <a:xfrm>
            <a:off x="3078567" y="3412233"/>
            <a:ext cx="219418" cy="0"/>
          </a:xfrm>
          <a:custGeom>
            <a:avLst/>
            <a:gdLst>
              <a:gd name="connsiteX0" fmla="*/ 336997 w 336997"/>
              <a:gd name="connsiteY0" fmla="*/ 0 h 0"/>
              <a:gd name="connsiteX1" fmla="*/ 0 w 33699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997">
                <a:moveTo>
                  <a:pt x="336997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Freeform 59"/>
          <p:cNvSpPr>
            <a:spLocks noChangeAspect="1"/>
          </p:cNvSpPr>
          <p:nvPr/>
        </p:nvSpPr>
        <p:spPr>
          <a:xfrm flipV="1">
            <a:off x="2849487" y="3381119"/>
            <a:ext cx="229146" cy="30949"/>
          </a:xfrm>
          <a:custGeom>
            <a:avLst/>
            <a:gdLst>
              <a:gd name="connsiteX0" fmla="*/ 336997 w 336997"/>
              <a:gd name="connsiteY0" fmla="*/ 0 h 0"/>
              <a:gd name="connsiteX1" fmla="*/ 0 w 33699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6997">
                <a:moveTo>
                  <a:pt x="336997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Freeform 60"/>
          <p:cNvSpPr>
            <a:spLocks noChangeAspect="1"/>
          </p:cNvSpPr>
          <p:nvPr/>
        </p:nvSpPr>
        <p:spPr>
          <a:xfrm>
            <a:off x="3179192" y="378538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>
            <a:spLocks noChangeAspect="1"/>
          </p:cNvSpPr>
          <p:nvPr/>
        </p:nvSpPr>
        <p:spPr>
          <a:xfrm>
            <a:off x="2990520" y="3782589"/>
            <a:ext cx="86649" cy="0"/>
          </a:xfrm>
          <a:custGeom>
            <a:avLst/>
            <a:gdLst>
              <a:gd name="connsiteX0" fmla="*/ 133082 w 133082"/>
              <a:gd name="connsiteY0" fmla="*/ 0 h 0"/>
              <a:gd name="connsiteX1" fmla="*/ 0 w 1330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82">
                <a:moveTo>
                  <a:pt x="13308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Freeform 63"/>
          <p:cNvSpPr>
            <a:spLocks noChangeAspect="1"/>
          </p:cNvSpPr>
          <p:nvPr/>
        </p:nvSpPr>
        <p:spPr>
          <a:xfrm>
            <a:off x="3076855" y="3782589"/>
            <a:ext cx="104845" cy="0"/>
          </a:xfrm>
          <a:custGeom>
            <a:avLst/>
            <a:gdLst>
              <a:gd name="connsiteX0" fmla="*/ 133082 w 133082"/>
              <a:gd name="connsiteY0" fmla="*/ 0 h 0"/>
              <a:gd name="connsiteX1" fmla="*/ 0 w 1330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82">
                <a:moveTo>
                  <a:pt x="13308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Freeform 64"/>
          <p:cNvSpPr>
            <a:spLocks noChangeAspect="1"/>
          </p:cNvSpPr>
          <p:nvPr/>
        </p:nvSpPr>
        <p:spPr>
          <a:xfrm>
            <a:off x="3078567" y="4045330"/>
            <a:ext cx="356379" cy="0"/>
          </a:xfrm>
          <a:custGeom>
            <a:avLst/>
            <a:gdLst>
              <a:gd name="connsiteX0" fmla="*/ 547352 w 547352"/>
              <a:gd name="connsiteY0" fmla="*/ 0 h 0"/>
              <a:gd name="connsiteX1" fmla="*/ 0 w 54735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7352">
                <a:moveTo>
                  <a:pt x="547352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Freeform 66"/>
          <p:cNvSpPr>
            <a:spLocks noChangeAspect="1"/>
          </p:cNvSpPr>
          <p:nvPr/>
        </p:nvSpPr>
        <p:spPr>
          <a:xfrm>
            <a:off x="3078091" y="3500129"/>
            <a:ext cx="457971" cy="0"/>
          </a:xfrm>
          <a:custGeom>
            <a:avLst/>
            <a:gdLst>
              <a:gd name="connsiteX0" fmla="*/ 703384 w 703384"/>
              <a:gd name="connsiteY0" fmla="*/ 0 h 0"/>
              <a:gd name="connsiteX1" fmla="*/ 0 w 7033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384">
                <a:moveTo>
                  <a:pt x="703384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Freeform 68"/>
          <p:cNvSpPr>
            <a:spLocks noChangeAspect="1"/>
          </p:cNvSpPr>
          <p:nvPr/>
        </p:nvSpPr>
        <p:spPr>
          <a:xfrm>
            <a:off x="3078091" y="3899323"/>
            <a:ext cx="457971" cy="0"/>
          </a:xfrm>
          <a:custGeom>
            <a:avLst/>
            <a:gdLst>
              <a:gd name="connsiteX0" fmla="*/ 703384 w 703384"/>
              <a:gd name="connsiteY0" fmla="*/ 0 h 0"/>
              <a:gd name="connsiteX1" fmla="*/ 0 w 7033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3384">
                <a:moveTo>
                  <a:pt x="703384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Freeform 69"/>
          <p:cNvSpPr>
            <a:spLocks noChangeAspect="1"/>
          </p:cNvSpPr>
          <p:nvPr/>
        </p:nvSpPr>
        <p:spPr>
          <a:xfrm>
            <a:off x="1954844" y="3714735"/>
            <a:ext cx="865720" cy="181197"/>
          </a:xfrm>
          <a:custGeom>
            <a:avLst/>
            <a:gdLst>
              <a:gd name="connsiteX0" fmla="*/ 0 w 1329634"/>
              <a:gd name="connsiteY0" fmla="*/ 136939 h 278295"/>
              <a:gd name="connsiteX1" fmla="*/ 150191 w 1329634"/>
              <a:gd name="connsiteY1" fmla="*/ 0 h 278295"/>
              <a:gd name="connsiteX2" fmla="*/ 1329634 w 1329634"/>
              <a:gd name="connsiteY2" fmla="*/ 278295 h 2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9634" h="278295">
                <a:moveTo>
                  <a:pt x="0" y="136939"/>
                </a:moveTo>
                <a:lnTo>
                  <a:pt x="150191" y="0"/>
                </a:lnTo>
                <a:lnTo>
                  <a:pt x="1329634" y="27829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Freeform 70"/>
          <p:cNvSpPr>
            <a:spLocks noChangeAspect="1"/>
          </p:cNvSpPr>
          <p:nvPr/>
        </p:nvSpPr>
        <p:spPr>
          <a:xfrm>
            <a:off x="1951968" y="3588184"/>
            <a:ext cx="926120" cy="250225"/>
          </a:xfrm>
          <a:custGeom>
            <a:avLst/>
            <a:gdLst>
              <a:gd name="connsiteX0" fmla="*/ 0 w 1422400"/>
              <a:gd name="connsiteY0" fmla="*/ 0 h 384313"/>
              <a:gd name="connsiteX1" fmla="*/ 154609 w 1422400"/>
              <a:gd name="connsiteY1" fmla="*/ 110434 h 384313"/>
              <a:gd name="connsiteX2" fmla="*/ 1422400 w 1422400"/>
              <a:gd name="connsiteY2" fmla="*/ 384313 h 38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384313">
                <a:moveTo>
                  <a:pt x="0" y="0"/>
                </a:moveTo>
                <a:lnTo>
                  <a:pt x="154609" y="110434"/>
                </a:lnTo>
                <a:lnTo>
                  <a:pt x="1422400" y="38431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Freeform 71"/>
          <p:cNvSpPr>
            <a:spLocks noChangeAspect="1"/>
          </p:cNvSpPr>
          <p:nvPr/>
        </p:nvSpPr>
        <p:spPr>
          <a:xfrm>
            <a:off x="2049757" y="3657084"/>
            <a:ext cx="0" cy="51771"/>
          </a:xfrm>
          <a:custGeom>
            <a:avLst/>
            <a:gdLst>
              <a:gd name="connsiteX0" fmla="*/ 0 w 0"/>
              <a:gd name="connsiteY0" fmla="*/ 0 h 79513"/>
              <a:gd name="connsiteX1" fmla="*/ 0 w 0"/>
              <a:gd name="connsiteY1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9513">
                <a:moveTo>
                  <a:pt x="0" y="0"/>
                </a:moveTo>
                <a:lnTo>
                  <a:pt x="0" y="7951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Freeform 72"/>
          <p:cNvSpPr>
            <a:spLocks noChangeAspect="1"/>
          </p:cNvSpPr>
          <p:nvPr/>
        </p:nvSpPr>
        <p:spPr>
          <a:xfrm>
            <a:off x="2820766" y="3894360"/>
            <a:ext cx="83073" cy="2045694"/>
          </a:xfrm>
          <a:custGeom>
            <a:avLst/>
            <a:gdLst>
              <a:gd name="connsiteX0" fmla="*/ 0 w 127590"/>
              <a:gd name="connsiteY0" fmla="*/ 0 h 3141921"/>
              <a:gd name="connsiteX1" fmla="*/ 127590 w 127590"/>
              <a:gd name="connsiteY1" fmla="*/ 3141921 h 314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590" h="3141921">
                <a:moveTo>
                  <a:pt x="0" y="0"/>
                </a:moveTo>
                <a:lnTo>
                  <a:pt x="127590" y="314192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Freeform 73"/>
          <p:cNvSpPr>
            <a:spLocks noChangeAspect="1"/>
          </p:cNvSpPr>
          <p:nvPr/>
        </p:nvSpPr>
        <p:spPr>
          <a:xfrm>
            <a:off x="2872687" y="3845900"/>
            <a:ext cx="83073" cy="2094154"/>
          </a:xfrm>
          <a:custGeom>
            <a:avLst/>
            <a:gdLst>
              <a:gd name="connsiteX0" fmla="*/ 0 w 127590"/>
              <a:gd name="connsiteY0" fmla="*/ 0 h 3216349"/>
              <a:gd name="connsiteX1" fmla="*/ 127590 w 127590"/>
              <a:gd name="connsiteY1" fmla="*/ 3216349 h 32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590" h="3216349">
                <a:moveTo>
                  <a:pt x="0" y="0"/>
                </a:moveTo>
                <a:lnTo>
                  <a:pt x="127590" y="321634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Freeform 74"/>
          <p:cNvSpPr>
            <a:spLocks noChangeAspect="1"/>
          </p:cNvSpPr>
          <p:nvPr/>
        </p:nvSpPr>
        <p:spPr>
          <a:xfrm>
            <a:off x="2808578" y="5346923"/>
            <a:ext cx="38027" cy="545452"/>
          </a:xfrm>
          <a:custGeom>
            <a:avLst/>
            <a:gdLst>
              <a:gd name="connsiteX0" fmla="*/ 58405 w 58405"/>
              <a:gd name="connsiteY0" fmla="*/ 837743 h 837743"/>
              <a:gd name="connsiteX1" fmla="*/ 58405 w 58405"/>
              <a:gd name="connsiteY1" fmla="*/ 0 h 837743"/>
              <a:gd name="connsiteX2" fmla="*/ 0 w 58405"/>
              <a:gd name="connsiteY2" fmla="*/ 0 h 83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05" h="837743">
                <a:moveTo>
                  <a:pt x="58405" y="837743"/>
                </a:moveTo>
                <a:lnTo>
                  <a:pt x="5840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Freeform 77"/>
          <p:cNvSpPr>
            <a:spLocks noChangeAspect="1"/>
          </p:cNvSpPr>
          <p:nvPr/>
        </p:nvSpPr>
        <p:spPr>
          <a:xfrm>
            <a:off x="1956303" y="3859713"/>
            <a:ext cx="265078" cy="0"/>
          </a:xfrm>
          <a:custGeom>
            <a:avLst/>
            <a:gdLst>
              <a:gd name="connsiteX0" fmla="*/ 407126 w 407126"/>
              <a:gd name="connsiteY0" fmla="*/ 0 h 0"/>
              <a:gd name="connsiteX1" fmla="*/ 0 w 40712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126">
                <a:moveTo>
                  <a:pt x="407126" y="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Freeform 78"/>
          <p:cNvSpPr>
            <a:spLocks noChangeAspect="1"/>
          </p:cNvSpPr>
          <p:nvPr/>
        </p:nvSpPr>
        <p:spPr>
          <a:xfrm>
            <a:off x="1950136" y="3517724"/>
            <a:ext cx="291586" cy="0"/>
          </a:xfrm>
          <a:custGeom>
            <a:avLst/>
            <a:gdLst>
              <a:gd name="connsiteX0" fmla="*/ 407126 w 407126"/>
              <a:gd name="connsiteY0" fmla="*/ 0 h 0"/>
              <a:gd name="connsiteX1" fmla="*/ 0 w 40712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126">
                <a:moveTo>
                  <a:pt x="407126" y="0"/>
                </a:move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Freeform 79"/>
          <p:cNvSpPr>
            <a:spLocks noChangeAspect="1"/>
          </p:cNvSpPr>
          <p:nvPr/>
        </p:nvSpPr>
        <p:spPr>
          <a:xfrm>
            <a:off x="3075837" y="3289948"/>
            <a:ext cx="286100" cy="0"/>
          </a:xfrm>
          <a:custGeom>
            <a:avLst/>
            <a:gdLst>
              <a:gd name="connsiteX0" fmla="*/ 399465 w 399465"/>
              <a:gd name="connsiteY0" fmla="*/ 0 h 0"/>
              <a:gd name="connsiteX1" fmla="*/ 0 w 39946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9465">
                <a:moveTo>
                  <a:pt x="39946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Freeform 80"/>
          <p:cNvSpPr>
            <a:spLocks noChangeAspect="1"/>
          </p:cNvSpPr>
          <p:nvPr/>
        </p:nvSpPr>
        <p:spPr>
          <a:xfrm>
            <a:off x="2795609" y="3289948"/>
            <a:ext cx="286100" cy="0"/>
          </a:xfrm>
          <a:custGeom>
            <a:avLst/>
            <a:gdLst>
              <a:gd name="connsiteX0" fmla="*/ 399465 w 399465"/>
              <a:gd name="connsiteY0" fmla="*/ 0 h 0"/>
              <a:gd name="connsiteX1" fmla="*/ 0 w 39946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9465">
                <a:moveTo>
                  <a:pt x="399465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Freeform 81"/>
          <p:cNvSpPr>
            <a:spLocks noChangeAspect="1"/>
          </p:cNvSpPr>
          <p:nvPr/>
        </p:nvSpPr>
        <p:spPr>
          <a:xfrm>
            <a:off x="2790803" y="3037023"/>
            <a:ext cx="0" cy="256920"/>
          </a:xfrm>
          <a:custGeom>
            <a:avLst/>
            <a:gdLst>
              <a:gd name="connsiteX0" fmla="*/ 0 w 0"/>
              <a:gd name="connsiteY0" fmla="*/ 0 h 394596"/>
              <a:gd name="connsiteX1" fmla="*/ 0 w 0"/>
              <a:gd name="connsiteY1" fmla="*/ 394596 h 39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4596">
                <a:moveTo>
                  <a:pt x="0" y="0"/>
                </a:moveTo>
                <a:lnTo>
                  <a:pt x="0" y="394596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3532305" y="1326932"/>
            <a:ext cx="0" cy="170361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629147" y="1376585"/>
            <a:ext cx="0" cy="165396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945066" y="1624026"/>
            <a:ext cx="0" cy="191571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077341" y="548680"/>
            <a:ext cx="0" cy="2413736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993080" y="1624026"/>
            <a:ext cx="0" cy="187043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369190" y="1061416"/>
            <a:ext cx="0" cy="196913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335323" y="920763"/>
            <a:ext cx="0" cy="2109788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299583" y="932408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173383" y="1296979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985059" y="1302746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48522" y="904985"/>
            <a:ext cx="0" cy="248187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14655" y="920763"/>
            <a:ext cx="0" cy="211283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87108" y="936793"/>
            <a:ext cx="0" cy="2098146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49278" y="1463939"/>
            <a:ext cx="0" cy="171068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391279" y="1483373"/>
            <a:ext cx="0" cy="1818058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407420" y="1463939"/>
            <a:ext cx="0" cy="248187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332901" y="1483373"/>
            <a:ext cx="0" cy="18547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229573" y="1624026"/>
            <a:ext cx="0" cy="187741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473081" y="1463939"/>
            <a:ext cx="0" cy="178037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45" idx="1"/>
          </p:cNvCxnSpPr>
          <p:nvPr/>
        </p:nvCxnSpPr>
        <p:spPr>
          <a:xfrm flipH="1" flipV="1">
            <a:off x="2594937" y="1434625"/>
            <a:ext cx="2640" cy="164991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835696" y="1780836"/>
            <a:ext cx="1726644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2820655" y="1515295"/>
            <a:ext cx="515669" cy="51566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990006" y="1687481"/>
            <a:ext cx="180000" cy="18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2860245" y="1558642"/>
            <a:ext cx="432000" cy="43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Arc 126"/>
          <p:cNvSpPr>
            <a:spLocks noChangeAspect="1"/>
          </p:cNvSpPr>
          <p:nvPr/>
        </p:nvSpPr>
        <p:spPr>
          <a:xfrm rot="3711632">
            <a:off x="2790109" y="1480135"/>
            <a:ext cx="585987" cy="585987"/>
          </a:xfrm>
          <a:prstGeom prst="arc">
            <a:avLst>
              <a:gd name="adj1" fmla="val 3315405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2907114" y="2299722"/>
            <a:ext cx="328153" cy="32815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2639481" y="1326932"/>
            <a:ext cx="885361" cy="8853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Arc 132"/>
          <p:cNvSpPr>
            <a:spLocks noChangeAspect="1"/>
          </p:cNvSpPr>
          <p:nvPr/>
        </p:nvSpPr>
        <p:spPr>
          <a:xfrm rot="12219004">
            <a:off x="2578311" y="1257357"/>
            <a:ext cx="1006442" cy="1006442"/>
          </a:xfrm>
          <a:prstGeom prst="arc">
            <a:avLst>
              <a:gd name="adj1" fmla="val 15885793"/>
              <a:gd name="adj2" fmla="val 236305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Arc 133"/>
          <p:cNvSpPr>
            <a:spLocks noChangeAspect="1"/>
          </p:cNvSpPr>
          <p:nvPr/>
        </p:nvSpPr>
        <p:spPr>
          <a:xfrm rot="860694">
            <a:off x="2582752" y="1279702"/>
            <a:ext cx="1012326" cy="1012326"/>
          </a:xfrm>
          <a:prstGeom prst="arc">
            <a:avLst>
              <a:gd name="adj1" fmla="val 16525612"/>
              <a:gd name="adj2" fmla="val 188983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Arc 134"/>
          <p:cNvSpPr>
            <a:spLocks noChangeAspect="1"/>
          </p:cNvSpPr>
          <p:nvPr/>
        </p:nvSpPr>
        <p:spPr>
          <a:xfrm rot="6452431">
            <a:off x="2555023" y="1292123"/>
            <a:ext cx="997306" cy="997306"/>
          </a:xfrm>
          <a:prstGeom prst="arc">
            <a:avLst>
              <a:gd name="adj1" fmla="val 16200000"/>
              <a:gd name="adj2" fmla="val 1889832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Freeform 138"/>
          <p:cNvSpPr/>
          <p:nvPr/>
        </p:nvSpPr>
        <p:spPr>
          <a:xfrm>
            <a:off x="2641356" y="1311553"/>
            <a:ext cx="888319" cy="926120"/>
          </a:xfrm>
          <a:custGeom>
            <a:avLst/>
            <a:gdLst>
              <a:gd name="connsiteX0" fmla="*/ 7257 w 1364343"/>
              <a:gd name="connsiteY0" fmla="*/ 0 h 1422400"/>
              <a:gd name="connsiteX1" fmla="*/ 1364343 w 1364343"/>
              <a:gd name="connsiteY1" fmla="*/ 0 h 1422400"/>
              <a:gd name="connsiteX2" fmla="*/ 1364343 w 1364343"/>
              <a:gd name="connsiteY2" fmla="*/ 1422400 h 1422400"/>
              <a:gd name="connsiteX3" fmla="*/ 0 w 1364343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343" h="1422400">
                <a:moveTo>
                  <a:pt x="7257" y="0"/>
                </a:moveTo>
                <a:lnTo>
                  <a:pt x="1364343" y="0"/>
                </a:lnTo>
                <a:lnTo>
                  <a:pt x="1364343" y="1422400"/>
                </a:lnTo>
                <a:lnTo>
                  <a:pt x="0" y="142240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Freeform 142"/>
          <p:cNvSpPr/>
          <p:nvPr/>
        </p:nvSpPr>
        <p:spPr>
          <a:xfrm>
            <a:off x="3398887" y="1084682"/>
            <a:ext cx="100627" cy="220111"/>
          </a:xfrm>
          <a:custGeom>
            <a:avLst/>
            <a:gdLst>
              <a:gd name="connsiteX0" fmla="*/ 224971 w 224971"/>
              <a:gd name="connsiteY0" fmla="*/ 508000 h 508000"/>
              <a:gd name="connsiteX1" fmla="*/ 0 w 224971"/>
              <a:gd name="connsiteY1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4971" h="508000">
                <a:moveTo>
                  <a:pt x="224971" y="5080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Freeform 143"/>
          <p:cNvSpPr/>
          <p:nvPr/>
        </p:nvSpPr>
        <p:spPr>
          <a:xfrm>
            <a:off x="2650806" y="1089474"/>
            <a:ext cx="89777" cy="217354"/>
          </a:xfrm>
          <a:custGeom>
            <a:avLst/>
            <a:gdLst>
              <a:gd name="connsiteX0" fmla="*/ 137886 w 137886"/>
              <a:gd name="connsiteY0" fmla="*/ 0 h 333828"/>
              <a:gd name="connsiteX1" fmla="*/ 0 w 137886"/>
              <a:gd name="connsiteY1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886" h="333828">
                <a:moveTo>
                  <a:pt x="137886" y="0"/>
                </a:moveTo>
                <a:lnTo>
                  <a:pt x="0" y="33382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Freeform 144"/>
          <p:cNvSpPr/>
          <p:nvPr/>
        </p:nvSpPr>
        <p:spPr>
          <a:xfrm>
            <a:off x="2488255" y="1307359"/>
            <a:ext cx="162341" cy="166424"/>
          </a:xfrm>
          <a:custGeom>
            <a:avLst/>
            <a:gdLst>
              <a:gd name="connsiteX0" fmla="*/ 254000 w 254000"/>
              <a:gd name="connsiteY0" fmla="*/ 0 h 246743"/>
              <a:gd name="connsiteX1" fmla="*/ 166915 w 254000"/>
              <a:gd name="connsiteY1" fmla="*/ 188686 h 246743"/>
              <a:gd name="connsiteX2" fmla="*/ 0 w 254000"/>
              <a:gd name="connsiteY2" fmla="*/ 246743 h 24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" h="246743">
                <a:moveTo>
                  <a:pt x="254000" y="0"/>
                </a:moveTo>
                <a:cubicBezTo>
                  <a:pt x="231624" y="73781"/>
                  <a:pt x="209248" y="147562"/>
                  <a:pt x="166915" y="188686"/>
                </a:cubicBezTo>
                <a:cubicBezTo>
                  <a:pt x="124582" y="229810"/>
                  <a:pt x="32657" y="239486"/>
                  <a:pt x="0" y="24674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Freeform 145"/>
          <p:cNvSpPr/>
          <p:nvPr/>
        </p:nvSpPr>
        <p:spPr>
          <a:xfrm>
            <a:off x="2320049" y="1463939"/>
            <a:ext cx="170104" cy="146478"/>
          </a:xfrm>
          <a:custGeom>
            <a:avLst/>
            <a:gdLst>
              <a:gd name="connsiteX0" fmla="*/ 261257 w 261257"/>
              <a:gd name="connsiteY0" fmla="*/ 14514 h 224971"/>
              <a:gd name="connsiteX1" fmla="*/ 0 w 261257"/>
              <a:gd name="connsiteY1" fmla="*/ 0 h 224971"/>
              <a:gd name="connsiteX2" fmla="*/ 7257 w 261257"/>
              <a:gd name="connsiteY2" fmla="*/ 224971 h 22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257" h="224971">
                <a:moveTo>
                  <a:pt x="261257" y="14514"/>
                </a:moveTo>
                <a:lnTo>
                  <a:pt x="0" y="0"/>
                </a:lnTo>
                <a:lnTo>
                  <a:pt x="7257" y="22497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Freeform 146"/>
          <p:cNvSpPr/>
          <p:nvPr/>
        </p:nvSpPr>
        <p:spPr>
          <a:xfrm>
            <a:off x="1939024" y="1585709"/>
            <a:ext cx="382131" cy="48558"/>
          </a:xfrm>
          <a:custGeom>
            <a:avLst/>
            <a:gdLst>
              <a:gd name="connsiteX0" fmla="*/ 586903 w 586903"/>
              <a:gd name="connsiteY0" fmla="*/ 51881 h 74579"/>
              <a:gd name="connsiteX1" fmla="*/ 437745 w 586903"/>
              <a:gd name="connsiteY1" fmla="*/ 51881 h 74579"/>
              <a:gd name="connsiteX2" fmla="*/ 437745 w 586903"/>
              <a:gd name="connsiteY2" fmla="*/ 0 h 74579"/>
              <a:gd name="connsiteX3" fmla="*/ 74579 w 586903"/>
              <a:gd name="connsiteY3" fmla="*/ 0 h 74579"/>
              <a:gd name="connsiteX4" fmla="*/ 0 w 586903"/>
              <a:gd name="connsiteY4" fmla="*/ 74579 h 7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903" h="74579">
                <a:moveTo>
                  <a:pt x="586903" y="51881"/>
                </a:moveTo>
                <a:lnTo>
                  <a:pt x="437745" y="51881"/>
                </a:lnTo>
                <a:lnTo>
                  <a:pt x="437745" y="0"/>
                </a:lnTo>
                <a:lnTo>
                  <a:pt x="74579" y="0"/>
                </a:lnTo>
                <a:lnTo>
                  <a:pt x="0" y="7457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Freeform 147"/>
          <p:cNvSpPr/>
          <p:nvPr/>
        </p:nvSpPr>
        <p:spPr>
          <a:xfrm>
            <a:off x="1936914" y="1638490"/>
            <a:ext cx="276570" cy="310348"/>
          </a:xfrm>
          <a:custGeom>
            <a:avLst/>
            <a:gdLst>
              <a:gd name="connsiteX0" fmla="*/ 0 w 424775"/>
              <a:gd name="connsiteY0" fmla="*/ 0 h 476655"/>
              <a:gd name="connsiteX1" fmla="*/ 9728 w 424775"/>
              <a:gd name="connsiteY1" fmla="*/ 440987 h 476655"/>
              <a:gd name="connsiteX2" fmla="*/ 84306 w 424775"/>
              <a:gd name="connsiteY2" fmla="*/ 476655 h 476655"/>
              <a:gd name="connsiteX3" fmla="*/ 424775 w 424775"/>
              <a:gd name="connsiteY3" fmla="*/ 473413 h 476655"/>
              <a:gd name="connsiteX4" fmla="*/ 424775 w 424775"/>
              <a:gd name="connsiteY4" fmla="*/ 421532 h 47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775" h="476655">
                <a:moveTo>
                  <a:pt x="0" y="0"/>
                </a:moveTo>
                <a:lnTo>
                  <a:pt x="9728" y="440987"/>
                </a:lnTo>
                <a:lnTo>
                  <a:pt x="84306" y="476655"/>
                </a:lnTo>
                <a:lnTo>
                  <a:pt x="424775" y="473413"/>
                </a:lnTo>
                <a:lnTo>
                  <a:pt x="424775" y="42153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Freeform 148"/>
          <p:cNvSpPr/>
          <p:nvPr/>
        </p:nvSpPr>
        <p:spPr>
          <a:xfrm>
            <a:off x="2217705" y="1917170"/>
            <a:ext cx="90782" cy="2111"/>
          </a:xfrm>
          <a:custGeom>
            <a:avLst/>
            <a:gdLst>
              <a:gd name="connsiteX0" fmla="*/ 0 w 139429"/>
              <a:gd name="connsiteY0" fmla="*/ 3242 h 3242"/>
              <a:gd name="connsiteX1" fmla="*/ 139429 w 139429"/>
              <a:gd name="connsiteY1" fmla="*/ 0 h 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429" h="3242">
                <a:moveTo>
                  <a:pt x="0" y="3242"/>
                </a:moveTo>
                <a:lnTo>
                  <a:pt x="139429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Freeform 150"/>
          <p:cNvSpPr/>
          <p:nvPr/>
        </p:nvSpPr>
        <p:spPr>
          <a:xfrm>
            <a:off x="2327488" y="2050177"/>
            <a:ext cx="179453" cy="2111"/>
          </a:xfrm>
          <a:custGeom>
            <a:avLst/>
            <a:gdLst>
              <a:gd name="connsiteX0" fmla="*/ 0 w 275617"/>
              <a:gd name="connsiteY0" fmla="*/ 0 h 3242"/>
              <a:gd name="connsiteX1" fmla="*/ 275617 w 275617"/>
              <a:gd name="connsiteY1" fmla="*/ 3242 h 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5617" h="3242">
                <a:moveTo>
                  <a:pt x="0" y="0"/>
                </a:moveTo>
                <a:lnTo>
                  <a:pt x="275617" y="324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Freeform 151"/>
          <p:cNvSpPr/>
          <p:nvPr/>
        </p:nvSpPr>
        <p:spPr>
          <a:xfrm>
            <a:off x="2504831" y="2052288"/>
            <a:ext cx="143563" cy="181565"/>
          </a:xfrm>
          <a:custGeom>
            <a:avLst/>
            <a:gdLst>
              <a:gd name="connsiteX0" fmla="*/ 0 w 220494"/>
              <a:gd name="connsiteY0" fmla="*/ 0 h 278860"/>
              <a:gd name="connsiteX1" fmla="*/ 61608 w 220494"/>
              <a:gd name="connsiteY1" fmla="*/ 19456 h 278860"/>
              <a:gd name="connsiteX2" fmla="*/ 142672 w 220494"/>
              <a:gd name="connsiteY2" fmla="*/ 103762 h 278860"/>
              <a:gd name="connsiteX3" fmla="*/ 220494 w 220494"/>
              <a:gd name="connsiteY3" fmla="*/ 278860 h 27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494" h="278860">
                <a:moveTo>
                  <a:pt x="0" y="0"/>
                </a:moveTo>
                <a:cubicBezTo>
                  <a:pt x="18914" y="1081"/>
                  <a:pt x="37829" y="2162"/>
                  <a:pt x="61608" y="19456"/>
                </a:cubicBezTo>
                <a:cubicBezTo>
                  <a:pt x="85387" y="36750"/>
                  <a:pt x="116191" y="60528"/>
                  <a:pt x="142672" y="103762"/>
                </a:cubicBezTo>
                <a:cubicBezTo>
                  <a:pt x="169153" y="146996"/>
                  <a:pt x="208605" y="245894"/>
                  <a:pt x="220494" y="27886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Freeform 152"/>
          <p:cNvSpPr/>
          <p:nvPr/>
        </p:nvSpPr>
        <p:spPr>
          <a:xfrm>
            <a:off x="2739175" y="761926"/>
            <a:ext cx="665033" cy="327647"/>
          </a:xfrm>
          <a:custGeom>
            <a:avLst/>
            <a:gdLst>
              <a:gd name="connsiteX0" fmla="*/ 0 w 1021405"/>
              <a:gd name="connsiteY0" fmla="*/ 499981 h 503224"/>
              <a:gd name="connsiteX1" fmla="*/ 152400 w 1021405"/>
              <a:gd name="connsiteY1" fmla="*/ 172484 h 503224"/>
              <a:gd name="connsiteX2" fmla="*/ 431260 w 1021405"/>
              <a:gd name="connsiteY2" fmla="*/ 10356 h 503224"/>
              <a:gd name="connsiteX3" fmla="*/ 680936 w 1021405"/>
              <a:gd name="connsiteY3" fmla="*/ 36296 h 503224"/>
              <a:gd name="connsiteX4" fmla="*/ 878732 w 1021405"/>
              <a:gd name="connsiteY4" fmla="*/ 198424 h 503224"/>
              <a:gd name="connsiteX5" fmla="*/ 1021405 w 1021405"/>
              <a:gd name="connsiteY5" fmla="*/ 503224 h 50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405" h="503224">
                <a:moveTo>
                  <a:pt x="0" y="499981"/>
                </a:moveTo>
                <a:cubicBezTo>
                  <a:pt x="40261" y="377034"/>
                  <a:pt x="80523" y="254088"/>
                  <a:pt x="152400" y="172484"/>
                </a:cubicBezTo>
                <a:cubicBezTo>
                  <a:pt x="224277" y="90880"/>
                  <a:pt x="343171" y="33054"/>
                  <a:pt x="431260" y="10356"/>
                </a:cubicBezTo>
                <a:cubicBezTo>
                  <a:pt x="519349" y="-12342"/>
                  <a:pt x="606357" y="4951"/>
                  <a:pt x="680936" y="36296"/>
                </a:cubicBezTo>
                <a:cubicBezTo>
                  <a:pt x="755515" y="67641"/>
                  <a:pt x="821987" y="120603"/>
                  <a:pt x="878732" y="198424"/>
                </a:cubicBezTo>
                <a:cubicBezTo>
                  <a:pt x="935477" y="276245"/>
                  <a:pt x="996545" y="471879"/>
                  <a:pt x="1021405" y="503224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Freeform 153"/>
          <p:cNvSpPr/>
          <p:nvPr/>
        </p:nvSpPr>
        <p:spPr>
          <a:xfrm>
            <a:off x="2650504" y="2231741"/>
            <a:ext cx="114006" cy="238568"/>
          </a:xfrm>
          <a:custGeom>
            <a:avLst/>
            <a:gdLst>
              <a:gd name="connsiteX0" fmla="*/ 0 w 175098"/>
              <a:gd name="connsiteY0" fmla="*/ 0 h 366409"/>
              <a:gd name="connsiteX1" fmla="*/ 175098 w 175098"/>
              <a:gd name="connsiteY1" fmla="*/ 366409 h 36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098" h="366409">
                <a:moveTo>
                  <a:pt x="0" y="0"/>
                </a:moveTo>
                <a:lnTo>
                  <a:pt x="175098" y="36640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Freeform 155"/>
          <p:cNvSpPr/>
          <p:nvPr/>
        </p:nvSpPr>
        <p:spPr>
          <a:xfrm>
            <a:off x="2762102" y="2459753"/>
            <a:ext cx="637587" cy="297402"/>
          </a:xfrm>
          <a:custGeom>
            <a:avLst/>
            <a:gdLst>
              <a:gd name="connsiteX0" fmla="*/ 0 w 979251"/>
              <a:gd name="connsiteY0" fmla="*/ 12970 h 456771"/>
              <a:gd name="connsiteX1" fmla="*/ 110247 w 979251"/>
              <a:gd name="connsiteY1" fmla="*/ 233464 h 456771"/>
              <a:gd name="connsiteX2" fmla="*/ 301558 w 979251"/>
              <a:gd name="connsiteY2" fmla="*/ 415047 h 456771"/>
              <a:gd name="connsiteX3" fmla="*/ 522051 w 979251"/>
              <a:gd name="connsiteY3" fmla="*/ 453957 h 456771"/>
              <a:gd name="connsiteX4" fmla="*/ 787941 w 979251"/>
              <a:gd name="connsiteY4" fmla="*/ 363166 h 456771"/>
              <a:gd name="connsiteX5" fmla="*/ 930613 w 979251"/>
              <a:gd name="connsiteY5" fmla="*/ 142672 h 456771"/>
              <a:gd name="connsiteX6" fmla="*/ 979251 w 979251"/>
              <a:gd name="connsiteY6" fmla="*/ 0 h 4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251" h="456771">
                <a:moveTo>
                  <a:pt x="0" y="12970"/>
                </a:moveTo>
                <a:cubicBezTo>
                  <a:pt x="29993" y="89710"/>
                  <a:pt x="59987" y="166451"/>
                  <a:pt x="110247" y="233464"/>
                </a:cubicBezTo>
                <a:cubicBezTo>
                  <a:pt x="160507" y="300477"/>
                  <a:pt x="232924" y="378298"/>
                  <a:pt x="301558" y="415047"/>
                </a:cubicBezTo>
                <a:cubicBezTo>
                  <a:pt x="370192" y="451796"/>
                  <a:pt x="440987" y="462604"/>
                  <a:pt x="522051" y="453957"/>
                </a:cubicBezTo>
                <a:cubicBezTo>
                  <a:pt x="603115" y="445310"/>
                  <a:pt x="719847" y="415047"/>
                  <a:pt x="787941" y="363166"/>
                </a:cubicBezTo>
                <a:cubicBezTo>
                  <a:pt x="856035" y="311285"/>
                  <a:pt x="898728" y="203200"/>
                  <a:pt x="930613" y="142672"/>
                </a:cubicBezTo>
                <a:cubicBezTo>
                  <a:pt x="962498" y="82144"/>
                  <a:pt x="974928" y="18374"/>
                  <a:pt x="979251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Freeform 158"/>
          <p:cNvSpPr/>
          <p:nvPr/>
        </p:nvSpPr>
        <p:spPr>
          <a:xfrm>
            <a:off x="1941136" y="1620144"/>
            <a:ext cx="287125" cy="0"/>
          </a:xfrm>
          <a:custGeom>
            <a:avLst/>
            <a:gdLst>
              <a:gd name="connsiteX0" fmla="*/ 0 w 440987"/>
              <a:gd name="connsiteY0" fmla="*/ 0 h 0"/>
              <a:gd name="connsiteX1" fmla="*/ 440987 w 44098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987">
                <a:moveTo>
                  <a:pt x="0" y="0"/>
                </a:moveTo>
                <a:lnTo>
                  <a:pt x="440987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Freeform 159"/>
          <p:cNvSpPr/>
          <p:nvPr/>
        </p:nvSpPr>
        <p:spPr>
          <a:xfrm>
            <a:off x="1947470" y="1921393"/>
            <a:ext cx="266013" cy="0"/>
          </a:xfrm>
          <a:custGeom>
            <a:avLst/>
            <a:gdLst>
              <a:gd name="connsiteX0" fmla="*/ 0 w 408562"/>
              <a:gd name="connsiteY0" fmla="*/ 0 h 0"/>
              <a:gd name="connsiteX1" fmla="*/ 408562 w 40856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8562">
                <a:moveTo>
                  <a:pt x="0" y="0"/>
                </a:moveTo>
                <a:lnTo>
                  <a:pt x="408562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Freeform 160"/>
          <p:cNvSpPr/>
          <p:nvPr/>
        </p:nvSpPr>
        <p:spPr>
          <a:xfrm>
            <a:off x="1977027" y="1592043"/>
            <a:ext cx="0" cy="342016"/>
          </a:xfrm>
          <a:custGeom>
            <a:avLst/>
            <a:gdLst>
              <a:gd name="connsiteX0" fmla="*/ 0 w 0"/>
              <a:gd name="connsiteY0" fmla="*/ 0 h 525293"/>
              <a:gd name="connsiteX1" fmla="*/ 0 w 0"/>
              <a:gd name="connsiteY1" fmla="*/ 525293 h 52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25293">
                <a:moveTo>
                  <a:pt x="0" y="0"/>
                </a:moveTo>
                <a:lnTo>
                  <a:pt x="0" y="525293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Freeform 161"/>
          <p:cNvSpPr/>
          <p:nvPr/>
        </p:nvSpPr>
        <p:spPr>
          <a:xfrm>
            <a:off x="2221927" y="1632156"/>
            <a:ext cx="0" cy="285014"/>
          </a:xfrm>
          <a:custGeom>
            <a:avLst/>
            <a:gdLst>
              <a:gd name="connsiteX0" fmla="*/ 0 w 0"/>
              <a:gd name="connsiteY0" fmla="*/ 0 h 437745"/>
              <a:gd name="connsiteX1" fmla="*/ 0 w 0"/>
              <a:gd name="connsiteY1" fmla="*/ 437745 h 4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37745">
                <a:moveTo>
                  <a:pt x="0" y="0"/>
                </a:moveTo>
                <a:lnTo>
                  <a:pt x="0" y="43774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Freeform 162"/>
          <p:cNvSpPr/>
          <p:nvPr/>
        </p:nvSpPr>
        <p:spPr>
          <a:xfrm>
            <a:off x="2319043" y="1615267"/>
            <a:ext cx="0" cy="306126"/>
          </a:xfrm>
          <a:custGeom>
            <a:avLst/>
            <a:gdLst>
              <a:gd name="connsiteX0" fmla="*/ 0 w 0"/>
              <a:gd name="connsiteY0" fmla="*/ 0 h 470170"/>
              <a:gd name="connsiteX1" fmla="*/ 0 w 0"/>
              <a:gd name="connsiteY1" fmla="*/ 470170 h 47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70170">
                <a:moveTo>
                  <a:pt x="0" y="0"/>
                </a:moveTo>
                <a:lnTo>
                  <a:pt x="0" y="47017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/>
          <p:cNvSpPr/>
          <p:nvPr/>
        </p:nvSpPr>
        <p:spPr>
          <a:xfrm>
            <a:off x="2386995" y="1611426"/>
            <a:ext cx="164076" cy="30471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2407133" y="1634645"/>
            <a:ext cx="123896" cy="25783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Freeform 165"/>
          <p:cNvSpPr/>
          <p:nvPr/>
        </p:nvSpPr>
        <p:spPr>
          <a:xfrm>
            <a:off x="2694703" y="2469355"/>
            <a:ext cx="960263" cy="0"/>
          </a:xfrm>
          <a:custGeom>
            <a:avLst/>
            <a:gdLst>
              <a:gd name="connsiteX0" fmla="*/ 1474839 w 1474839"/>
              <a:gd name="connsiteY0" fmla="*/ 0 h 0"/>
              <a:gd name="connsiteX1" fmla="*/ 0 w 14748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4839">
                <a:moveTo>
                  <a:pt x="1474839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Freeform 166"/>
          <p:cNvSpPr/>
          <p:nvPr/>
        </p:nvSpPr>
        <p:spPr>
          <a:xfrm>
            <a:off x="2640929" y="1082736"/>
            <a:ext cx="1052448" cy="0"/>
          </a:xfrm>
          <a:custGeom>
            <a:avLst/>
            <a:gdLst>
              <a:gd name="connsiteX0" fmla="*/ 1616423 w 1616423"/>
              <a:gd name="connsiteY0" fmla="*/ 0 h 0"/>
              <a:gd name="connsiteX1" fmla="*/ 0 w 161642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6423">
                <a:moveTo>
                  <a:pt x="1616423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Freeform 167"/>
          <p:cNvSpPr/>
          <p:nvPr/>
        </p:nvSpPr>
        <p:spPr>
          <a:xfrm>
            <a:off x="3397954" y="2231421"/>
            <a:ext cx="130849" cy="230294"/>
          </a:xfrm>
          <a:custGeom>
            <a:avLst/>
            <a:gdLst>
              <a:gd name="connsiteX0" fmla="*/ 0 w 200967"/>
              <a:gd name="connsiteY0" fmla="*/ 353702 h 353702"/>
              <a:gd name="connsiteX1" fmla="*/ 134648 w 200967"/>
              <a:gd name="connsiteY1" fmla="*/ 40193 h 353702"/>
              <a:gd name="connsiteX2" fmla="*/ 200967 w 200967"/>
              <a:gd name="connsiteY2" fmla="*/ 0 h 3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67" h="353702">
                <a:moveTo>
                  <a:pt x="0" y="353702"/>
                </a:moveTo>
                <a:lnTo>
                  <a:pt x="134648" y="40193"/>
                </a:lnTo>
                <a:lnTo>
                  <a:pt x="200967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/>
          <p:cNvSpPr>
            <a:spLocks noChangeAspect="1"/>
          </p:cNvSpPr>
          <p:nvPr/>
        </p:nvSpPr>
        <p:spPr>
          <a:xfrm>
            <a:off x="2907114" y="903420"/>
            <a:ext cx="328153" cy="32815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84" name="Picture 2" descr="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84" r="63158"/>
          <a:stretch/>
        </p:blipFill>
        <p:spPr bwMode="auto">
          <a:xfrm>
            <a:off x="5786446" y="285728"/>
            <a:ext cx="2618858" cy="23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Rectangle 123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143108" y="6000768"/>
            <a:ext cx="2001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BODY :  1 NOS</a:t>
            </a: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532344" y="1482174"/>
            <a:ext cx="0" cy="1710689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316010" y="1917063"/>
            <a:ext cx="0" cy="134159"/>
          </a:xfrm>
          <a:custGeom>
            <a:avLst/>
            <a:gdLst>
              <a:gd name="connsiteX0" fmla="*/ 0 w 0"/>
              <a:gd name="connsiteY0" fmla="*/ 0 h 134159"/>
              <a:gd name="connsiteX1" fmla="*/ 0 w 0"/>
              <a:gd name="connsiteY1" fmla="*/ 134159 h 1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4159">
                <a:moveTo>
                  <a:pt x="0" y="0"/>
                </a:moveTo>
                <a:lnTo>
                  <a:pt x="0" y="134159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3328986" y="3032274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338606" y="5953238"/>
            <a:ext cx="54653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716704" y="3037023"/>
            <a:ext cx="0" cy="291022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 rot="16200000">
            <a:off x="3382792" y="4101919"/>
            <a:ext cx="501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102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3410553" y="1079707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10553" y="2469382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3831691" y="1085634"/>
            <a:ext cx="0" cy="1383721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 rot="16200000">
            <a:off x="3489307" y="1662356"/>
            <a:ext cx="501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518564" y="3255818"/>
            <a:ext cx="110836" cy="69273"/>
          </a:xfrm>
          <a:custGeom>
            <a:avLst/>
            <a:gdLst>
              <a:gd name="connsiteX0" fmla="*/ 110836 w 110836"/>
              <a:gd name="connsiteY0" fmla="*/ 0 h 69273"/>
              <a:gd name="connsiteX1" fmla="*/ 41563 w 110836"/>
              <a:gd name="connsiteY1" fmla="*/ 41564 h 69273"/>
              <a:gd name="connsiteX2" fmla="*/ 0 w 110836"/>
              <a:gd name="connsiteY2" fmla="*/ 69273 h 6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836" h="69273">
                <a:moveTo>
                  <a:pt x="110836" y="0"/>
                </a:moveTo>
                <a:lnTo>
                  <a:pt x="41563" y="41564"/>
                </a:lnTo>
                <a:lnTo>
                  <a:pt x="0" y="6927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2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pic>
        <p:nvPicPr>
          <p:cNvPr id="71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5" t="-41" r="23157" b="52820"/>
          <a:stretch/>
        </p:blipFill>
        <p:spPr bwMode="auto">
          <a:xfrm>
            <a:off x="5857884" y="757932"/>
            <a:ext cx="2314516" cy="46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832393" y="57230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 NOZZLE :  1 NOS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3019570" y="5114124"/>
            <a:ext cx="5783" cy="896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666778" y="5203768"/>
            <a:ext cx="147478" cy="17639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2874983" y="4576266"/>
            <a:ext cx="318091" cy="364357"/>
          </a:xfrm>
          <a:custGeom>
            <a:avLst/>
            <a:gdLst>
              <a:gd name="T0" fmla="*/ 0 w 110"/>
              <a:gd name="T1" fmla="*/ 126 h 126"/>
              <a:gd name="T2" fmla="*/ 33 w 110"/>
              <a:gd name="T3" fmla="*/ 110 h 126"/>
              <a:gd name="T4" fmla="*/ 49 w 110"/>
              <a:gd name="T5" fmla="*/ 102 h 126"/>
              <a:gd name="T6" fmla="*/ 64 w 110"/>
              <a:gd name="T7" fmla="*/ 93 h 126"/>
              <a:gd name="T8" fmla="*/ 71 w 110"/>
              <a:gd name="T9" fmla="*/ 89 h 126"/>
              <a:gd name="T10" fmla="*/ 77 w 110"/>
              <a:gd name="T11" fmla="*/ 85 h 126"/>
              <a:gd name="T12" fmla="*/ 83 w 110"/>
              <a:gd name="T13" fmla="*/ 81 h 126"/>
              <a:gd name="T14" fmla="*/ 89 w 110"/>
              <a:gd name="T15" fmla="*/ 77 h 126"/>
              <a:gd name="T16" fmla="*/ 94 w 110"/>
              <a:gd name="T17" fmla="*/ 73 h 126"/>
              <a:gd name="T18" fmla="*/ 98 w 110"/>
              <a:gd name="T19" fmla="*/ 69 h 126"/>
              <a:gd name="T20" fmla="*/ 102 w 110"/>
              <a:gd name="T21" fmla="*/ 65 h 126"/>
              <a:gd name="T22" fmla="*/ 105 w 110"/>
              <a:gd name="T23" fmla="*/ 61 h 126"/>
              <a:gd name="T24" fmla="*/ 107 w 110"/>
              <a:gd name="T25" fmla="*/ 57 h 126"/>
              <a:gd name="T26" fmla="*/ 109 w 110"/>
              <a:gd name="T27" fmla="*/ 53 h 126"/>
              <a:gd name="T28" fmla="*/ 110 w 110"/>
              <a:gd name="T29" fmla="*/ 49 h 126"/>
              <a:gd name="T30" fmla="*/ 110 w 110"/>
              <a:gd name="T31" fmla="*/ 45 h 126"/>
              <a:gd name="T32" fmla="*/ 109 w 110"/>
              <a:gd name="T33" fmla="*/ 41 h 126"/>
              <a:gd name="T34" fmla="*/ 107 w 110"/>
              <a:gd name="T35" fmla="*/ 37 h 126"/>
              <a:gd name="T36" fmla="*/ 104 w 110"/>
              <a:gd name="T37" fmla="*/ 34 h 126"/>
              <a:gd name="T38" fmla="*/ 100 w 110"/>
              <a:gd name="T39" fmla="*/ 30 h 126"/>
              <a:gd name="T40" fmla="*/ 96 w 110"/>
              <a:gd name="T41" fmla="*/ 26 h 126"/>
              <a:gd name="T42" fmla="*/ 91 w 110"/>
              <a:gd name="T43" fmla="*/ 22 h 126"/>
              <a:gd name="T44" fmla="*/ 85 w 110"/>
              <a:gd name="T45" fmla="*/ 19 h 126"/>
              <a:gd name="T46" fmla="*/ 79 w 110"/>
              <a:gd name="T47" fmla="*/ 15 h 126"/>
              <a:gd name="T48" fmla="*/ 66 w 110"/>
              <a:gd name="T49" fmla="*/ 7 h 126"/>
              <a:gd name="T50" fmla="*/ 52 w 110"/>
              <a:gd name="T5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0" h="126">
                <a:moveTo>
                  <a:pt x="0" y="126"/>
                </a:moveTo>
                <a:lnTo>
                  <a:pt x="33" y="110"/>
                </a:lnTo>
                <a:lnTo>
                  <a:pt x="49" y="102"/>
                </a:lnTo>
                <a:lnTo>
                  <a:pt x="64" y="93"/>
                </a:lnTo>
                <a:lnTo>
                  <a:pt x="71" y="89"/>
                </a:lnTo>
                <a:lnTo>
                  <a:pt x="77" y="85"/>
                </a:lnTo>
                <a:lnTo>
                  <a:pt x="83" y="81"/>
                </a:lnTo>
                <a:lnTo>
                  <a:pt x="89" y="77"/>
                </a:lnTo>
                <a:lnTo>
                  <a:pt x="94" y="73"/>
                </a:lnTo>
                <a:lnTo>
                  <a:pt x="98" y="69"/>
                </a:lnTo>
                <a:lnTo>
                  <a:pt x="102" y="65"/>
                </a:lnTo>
                <a:lnTo>
                  <a:pt x="105" y="61"/>
                </a:lnTo>
                <a:lnTo>
                  <a:pt x="107" y="57"/>
                </a:lnTo>
                <a:lnTo>
                  <a:pt x="109" y="53"/>
                </a:lnTo>
                <a:lnTo>
                  <a:pt x="110" y="49"/>
                </a:lnTo>
                <a:lnTo>
                  <a:pt x="110" y="45"/>
                </a:lnTo>
                <a:lnTo>
                  <a:pt x="109" y="41"/>
                </a:lnTo>
                <a:lnTo>
                  <a:pt x="107" y="37"/>
                </a:lnTo>
                <a:lnTo>
                  <a:pt x="104" y="34"/>
                </a:lnTo>
                <a:lnTo>
                  <a:pt x="100" y="30"/>
                </a:lnTo>
                <a:lnTo>
                  <a:pt x="96" y="26"/>
                </a:lnTo>
                <a:lnTo>
                  <a:pt x="91" y="22"/>
                </a:lnTo>
                <a:lnTo>
                  <a:pt x="85" y="19"/>
                </a:lnTo>
                <a:lnTo>
                  <a:pt x="79" y="15"/>
                </a:lnTo>
                <a:lnTo>
                  <a:pt x="66" y="7"/>
                </a:lnTo>
                <a:lnTo>
                  <a:pt x="5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V="1">
            <a:off x="2357364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3025354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843174" y="3173783"/>
            <a:ext cx="0" cy="220638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2843174" y="5380163"/>
            <a:ext cx="3180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H="1">
            <a:off x="2874983" y="5203768"/>
            <a:ext cx="144587" cy="17639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2814258" y="5380163"/>
            <a:ext cx="2891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 flipV="1">
            <a:off x="2357364" y="3723208"/>
            <a:ext cx="60727" cy="28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2843174" y="4576266"/>
            <a:ext cx="18217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2660996" y="3173783"/>
            <a:ext cx="0" cy="140248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2447008" y="3173783"/>
            <a:ext cx="0" cy="57834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Freeform 19"/>
          <p:cNvSpPr>
            <a:spLocks/>
          </p:cNvSpPr>
          <p:nvPr/>
        </p:nvSpPr>
        <p:spPr bwMode="auto">
          <a:xfrm>
            <a:off x="2493274" y="4576266"/>
            <a:ext cx="320982" cy="364357"/>
          </a:xfrm>
          <a:custGeom>
            <a:avLst/>
            <a:gdLst>
              <a:gd name="T0" fmla="*/ 111 w 111"/>
              <a:gd name="T1" fmla="*/ 126 h 126"/>
              <a:gd name="T2" fmla="*/ 77 w 111"/>
              <a:gd name="T3" fmla="*/ 110 h 126"/>
              <a:gd name="T4" fmla="*/ 61 w 111"/>
              <a:gd name="T5" fmla="*/ 102 h 126"/>
              <a:gd name="T6" fmla="*/ 46 w 111"/>
              <a:gd name="T7" fmla="*/ 93 h 126"/>
              <a:gd name="T8" fmla="*/ 39 w 111"/>
              <a:gd name="T9" fmla="*/ 89 h 126"/>
              <a:gd name="T10" fmla="*/ 33 w 111"/>
              <a:gd name="T11" fmla="*/ 85 h 126"/>
              <a:gd name="T12" fmla="*/ 27 w 111"/>
              <a:gd name="T13" fmla="*/ 81 h 126"/>
              <a:gd name="T14" fmla="*/ 21 w 111"/>
              <a:gd name="T15" fmla="*/ 77 h 126"/>
              <a:gd name="T16" fmla="*/ 16 w 111"/>
              <a:gd name="T17" fmla="*/ 73 h 126"/>
              <a:gd name="T18" fmla="*/ 12 w 111"/>
              <a:gd name="T19" fmla="*/ 69 h 126"/>
              <a:gd name="T20" fmla="*/ 8 w 111"/>
              <a:gd name="T21" fmla="*/ 65 h 126"/>
              <a:gd name="T22" fmla="*/ 5 w 111"/>
              <a:gd name="T23" fmla="*/ 61 h 126"/>
              <a:gd name="T24" fmla="*/ 3 w 111"/>
              <a:gd name="T25" fmla="*/ 57 h 126"/>
              <a:gd name="T26" fmla="*/ 1 w 111"/>
              <a:gd name="T27" fmla="*/ 53 h 126"/>
              <a:gd name="T28" fmla="*/ 0 w 111"/>
              <a:gd name="T29" fmla="*/ 49 h 126"/>
              <a:gd name="T30" fmla="*/ 0 w 111"/>
              <a:gd name="T31" fmla="*/ 45 h 126"/>
              <a:gd name="T32" fmla="*/ 1 w 111"/>
              <a:gd name="T33" fmla="*/ 41 h 126"/>
              <a:gd name="T34" fmla="*/ 3 w 111"/>
              <a:gd name="T35" fmla="*/ 37 h 126"/>
              <a:gd name="T36" fmla="*/ 6 w 111"/>
              <a:gd name="T37" fmla="*/ 34 h 126"/>
              <a:gd name="T38" fmla="*/ 10 w 111"/>
              <a:gd name="T39" fmla="*/ 30 h 126"/>
              <a:gd name="T40" fmla="*/ 14 w 111"/>
              <a:gd name="T41" fmla="*/ 26 h 126"/>
              <a:gd name="T42" fmla="*/ 19 w 111"/>
              <a:gd name="T43" fmla="*/ 22 h 126"/>
              <a:gd name="T44" fmla="*/ 25 w 111"/>
              <a:gd name="T45" fmla="*/ 19 h 126"/>
              <a:gd name="T46" fmla="*/ 31 w 111"/>
              <a:gd name="T47" fmla="*/ 15 h 126"/>
              <a:gd name="T48" fmla="*/ 44 w 111"/>
              <a:gd name="T49" fmla="*/ 7 h 126"/>
              <a:gd name="T50" fmla="*/ 58 w 111"/>
              <a:gd name="T5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1" h="126">
                <a:moveTo>
                  <a:pt x="111" y="126"/>
                </a:moveTo>
                <a:lnTo>
                  <a:pt x="77" y="110"/>
                </a:lnTo>
                <a:lnTo>
                  <a:pt x="61" y="102"/>
                </a:lnTo>
                <a:lnTo>
                  <a:pt x="46" y="93"/>
                </a:lnTo>
                <a:lnTo>
                  <a:pt x="39" y="89"/>
                </a:lnTo>
                <a:lnTo>
                  <a:pt x="33" y="85"/>
                </a:lnTo>
                <a:lnTo>
                  <a:pt x="27" y="81"/>
                </a:lnTo>
                <a:lnTo>
                  <a:pt x="21" y="77"/>
                </a:lnTo>
                <a:lnTo>
                  <a:pt x="16" y="73"/>
                </a:lnTo>
                <a:lnTo>
                  <a:pt x="12" y="69"/>
                </a:lnTo>
                <a:lnTo>
                  <a:pt x="8" y="65"/>
                </a:lnTo>
                <a:lnTo>
                  <a:pt x="5" y="61"/>
                </a:lnTo>
                <a:lnTo>
                  <a:pt x="3" y="57"/>
                </a:lnTo>
                <a:lnTo>
                  <a:pt x="1" y="53"/>
                </a:lnTo>
                <a:lnTo>
                  <a:pt x="0" y="49"/>
                </a:lnTo>
                <a:lnTo>
                  <a:pt x="0" y="45"/>
                </a:lnTo>
                <a:lnTo>
                  <a:pt x="1" y="41"/>
                </a:lnTo>
                <a:lnTo>
                  <a:pt x="3" y="37"/>
                </a:lnTo>
                <a:lnTo>
                  <a:pt x="6" y="34"/>
                </a:lnTo>
                <a:lnTo>
                  <a:pt x="10" y="30"/>
                </a:lnTo>
                <a:lnTo>
                  <a:pt x="14" y="26"/>
                </a:lnTo>
                <a:lnTo>
                  <a:pt x="19" y="22"/>
                </a:lnTo>
                <a:lnTo>
                  <a:pt x="25" y="19"/>
                </a:lnTo>
                <a:lnTo>
                  <a:pt x="31" y="15"/>
                </a:lnTo>
                <a:lnTo>
                  <a:pt x="44" y="7"/>
                </a:lnTo>
                <a:lnTo>
                  <a:pt x="58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3328986" y="3173783"/>
            <a:ext cx="0" cy="54942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3268260" y="3752126"/>
            <a:ext cx="0" cy="113066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2357364" y="1268140"/>
            <a:ext cx="971623" cy="974509"/>
          </a:xfrm>
          <a:custGeom>
            <a:avLst/>
            <a:gdLst>
              <a:gd name="T0" fmla="*/ 336 w 336"/>
              <a:gd name="T1" fmla="*/ 158 h 337"/>
              <a:gd name="T2" fmla="*/ 334 w 336"/>
              <a:gd name="T3" fmla="*/ 139 h 337"/>
              <a:gd name="T4" fmla="*/ 329 w 336"/>
              <a:gd name="T5" fmla="*/ 119 h 337"/>
              <a:gd name="T6" fmla="*/ 322 w 336"/>
              <a:gd name="T7" fmla="*/ 100 h 337"/>
              <a:gd name="T8" fmla="*/ 313 w 336"/>
              <a:gd name="T9" fmla="*/ 83 h 337"/>
              <a:gd name="T10" fmla="*/ 302 w 336"/>
              <a:gd name="T11" fmla="*/ 66 h 337"/>
              <a:gd name="T12" fmla="*/ 289 w 336"/>
              <a:gd name="T13" fmla="*/ 51 h 337"/>
              <a:gd name="T14" fmla="*/ 274 w 336"/>
              <a:gd name="T15" fmla="*/ 38 h 337"/>
              <a:gd name="T16" fmla="*/ 258 w 336"/>
              <a:gd name="T17" fmla="*/ 26 h 337"/>
              <a:gd name="T18" fmla="*/ 240 w 336"/>
              <a:gd name="T19" fmla="*/ 16 h 337"/>
              <a:gd name="T20" fmla="*/ 222 w 336"/>
              <a:gd name="T21" fmla="*/ 9 h 337"/>
              <a:gd name="T22" fmla="*/ 203 w 336"/>
              <a:gd name="T23" fmla="*/ 3 h 337"/>
              <a:gd name="T24" fmla="*/ 183 w 336"/>
              <a:gd name="T25" fmla="*/ 1 h 337"/>
              <a:gd name="T26" fmla="*/ 163 w 336"/>
              <a:gd name="T27" fmla="*/ 0 h 337"/>
              <a:gd name="T28" fmla="*/ 143 w 336"/>
              <a:gd name="T29" fmla="*/ 2 h 337"/>
              <a:gd name="T30" fmla="*/ 124 w 336"/>
              <a:gd name="T31" fmla="*/ 6 h 337"/>
              <a:gd name="T32" fmla="*/ 105 w 336"/>
              <a:gd name="T33" fmla="*/ 12 h 337"/>
              <a:gd name="T34" fmla="*/ 87 w 336"/>
              <a:gd name="T35" fmla="*/ 21 h 337"/>
              <a:gd name="T36" fmla="*/ 70 w 336"/>
              <a:gd name="T37" fmla="*/ 31 h 337"/>
              <a:gd name="T38" fmla="*/ 55 w 336"/>
              <a:gd name="T39" fmla="*/ 44 h 337"/>
              <a:gd name="T40" fmla="*/ 41 w 336"/>
              <a:gd name="T41" fmla="*/ 58 h 337"/>
              <a:gd name="T42" fmla="*/ 29 w 336"/>
              <a:gd name="T43" fmla="*/ 74 h 337"/>
              <a:gd name="T44" fmla="*/ 19 w 336"/>
              <a:gd name="T45" fmla="*/ 91 h 337"/>
              <a:gd name="T46" fmla="*/ 11 w 336"/>
              <a:gd name="T47" fmla="*/ 110 h 337"/>
              <a:gd name="T48" fmla="*/ 5 w 336"/>
              <a:gd name="T49" fmla="*/ 129 h 337"/>
              <a:gd name="T50" fmla="*/ 1 w 336"/>
              <a:gd name="T51" fmla="*/ 148 h 337"/>
              <a:gd name="T52" fmla="*/ 0 w 336"/>
              <a:gd name="T53" fmla="*/ 168 h 337"/>
              <a:gd name="T54" fmla="*/ 1 w 336"/>
              <a:gd name="T55" fmla="*/ 188 h 337"/>
              <a:gd name="T56" fmla="*/ 5 w 336"/>
              <a:gd name="T57" fmla="*/ 208 h 337"/>
              <a:gd name="T58" fmla="*/ 11 w 336"/>
              <a:gd name="T59" fmla="*/ 227 h 337"/>
              <a:gd name="T60" fmla="*/ 19 w 336"/>
              <a:gd name="T61" fmla="*/ 245 h 337"/>
              <a:gd name="T62" fmla="*/ 29 w 336"/>
              <a:gd name="T63" fmla="*/ 262 h 337"/>
              <a:gd name="T64" fmla="*/ 41 w 336"/>
              <a:gd name="T65" fmla="*/ 278 h 337"/>
              <a:gd name="T66" fmla="*/ 55 w 336"/>
              <a:gd name="T67" fmla="*/ 293 h 337"/>
              <a:gd name="T68" fmla="*/ 70 w 336"/>
              <a:gd name="T69" fmla="*/ 305 h 337"/>
              <a:gd name="T70" fmla="*/ 87 w 336"/>
              <a:gd name="T71" fmla="*/ 316 h 337"/>
              <a:gd name="T72" fmla="*/ 105 w 336"/>
              <a:gd name="T73" fmla="*/ 324 h 337"/>
              <a:gd name="T74" fmla="*/ 124 w 336"/>
              <a:gd name="T75" fmla="*/ 331 h 337"/>
              <a:gd name="T76" fmla="*/ 143 w 336"/>
              <a:gd name="T77" fmla="*/ 335 h 337"/>
              <a:gd name="T78" fmla="*/ 163 w 336"/>
              <a:gd name="T79" fmla="*/ 337 h 337"/>
              <a:gd name="T80" fmla="*/ 183 w 336"/>
              <a:gd name="T81" fmla="*/ 336 h 337"/>
              <a:gd name="T82" fmla="*/ 203 w 336"/>
              <a:gd name="T83" fmla="*/ 333 h 337"/>
              <a:gd name="T84" fmla="*/ 222 w 336"/>
              <a:gd name="T85" fmla="*/ 328 h 337"/>
              <a:gd name="T86" fmla="*/ 240 w 336"/>
              <a:gd name="T87" fmla="*/ 320 h 337"/>
              <a:gd name="T88" fmla="*/ 258 w 336"/>
              <a:gd name="T89" fmla="*/ 311 h 337"/>
              <a:gd name="T90" fmla="*/ 274 w 336"/>
              <a:gd name="T91" fmla="*/ 299 h 337"/>
              <a:gd name="T92" fmla="*/ 289 w 336"/>
              <a:gd name="T93" fmla="*/ 285 h 337"/>
              <a:gd name="T94" fmla="*/ 302 w 336"/>
              <a:gd name="T95" fmla="*/ 270 h 337"/>
              <a:gd name="T96" fmla="*/ 313 w 336"/>
              <a:gd name="T97" fmla="*/ 254 h 337"/>
              <a:gd name="T98" fmla="*/ 322 w 336"/>
              <a:gd name="T99" fmla="*/ 236 h 337"/>
              <a:gd name="T100" fmla="*/ 329 w 336"/>
              <a:gd name="T101" fmla="*/ 218 h 337"/>
              <a:gd name="T102" fmla="*/ 334 w 336"/>
              <a:gd name="T103" fmla="*/ 198 h 337"/>
              <a:gd name="T104" fmla="*/ 336 w 336"/>
              <a:gd name="T105" fmla="*/ 17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6" h="337">
                <a:moveTo>
                  <a:pt x="336" y="168"/>
                </a:moveTo>
                <a:lnTo>
                  <a:pt x="336" y="158"/>
                </a:lnTo>
                <a:lnTo>
                  <a:pt x="335" y="148"/>
                </a:lnTo>
                <a:lnTo>
                  <a:pt x="334" y="139"/>
                </a:lnTo>
                <a:lnTo>
                  <a:pt x="332" y="129"/>
                </a:lnTo>
                <a:lnTo>
                  <a:pt x="329" y="119"/>
                </a:lnTo>
                <a:lnTo>
                  <a:pt x="326" y="110"/>
                </a:lnTo>
                <a:lnTo>
                  <a:pt x="322" y="100"/>
                </a:lnTo>
                <a:lnTo>
                  <a:pt x="318" y="91"/>
                </a:lnTo>
                <a:lnTo>
                  <a:pt x="313" y="83"/>
                </a:lnTo>
                <a:lnTo>
                  <a:pt x="308" y="74"/>
                </a:lnTo>
                <a:lnTo>
                  <a:pt x="302" y="66"/>
                </a:lnTo>
                <a:lnTo>
                  <a:pt x="296" y="58"/>
                </a:lnTo>
                <a:lnTo>
                  <a:pt x="289" y="51"/>
                </a:lnTo>
                <a:lnTo>
                  <a:pt x="282" y="44"/>
                </a:lnTo>
                <a:lnTo>
                  <a:pt x="274" y="38"/>
                </a:lnTo>
                <a:lnTo>
                  <a:pt x="266" y="31"/>
                </a:lnTo>
                <a:lnTo>
                  <a:pt x="258" y="26"/>
                </a:lnTo>
                <a:lnTo>
                  <a:pt x="249" y="21"/>
                </a:lnTo>
                <a:lnTo>
                  <a:pt x="240" y="16"/>
                </a:lnTo>
                <a:lnTo>
                  <a:pt x="231" y="12"/>
                </a:lnTo>
                <a:lnTo>
                  <a:pt x="222" y="9"/>
                </a:lnTo>
                <a:lnTo>
                  <a:pt x="212" y="6"/>
                </a:lnTo>
                <a:lnTo>
                  <a:pt x="203" y="3"/>
                </a:lnTo>
                <a:lnTo>
                  <a:pt x="193" y="2"/>
                </a:lnTo>
                <a:lnTo>
                  <a:pt x="183" y="1"/>
                </a:lnTo>
                <a:lnTo>
                  <a:pt x="173" y="0"/>
                </a:lnTo>
                <a:lnTo>
                  <a:pt x="163" y="0"/>
                </a:lnTo>
                <a:lnTo>
                  <a:pt x="153" y="1"/>
                </a:lnTo>
                <a:lnTo>
                  <a:pt x="143" y="2"/>
                </a:lnTo>
                <a:lnTo>
                  <a:pt x="134" y="3"/>
                </a:lnTo>
                <a:lnTo>
                  <a:pt x="124" y="6"/>
                </a:lnTo>
                <a:lnTo>
                  <a:pt x="114" y="9"/>
                </a:lnTo>
                <a:lnTo>
                  <a:pt x="105" y="12"/>
                </a:lnTo>
                <a:lnTo>
                  <a:pt x="96" y="16"/>
                </a:lnTo>
                <a:lnTo>
                  <a:pt x="87" y="21"/>
                </a:lnTo>
                <a:lnTo>
                  <a:pt x="78" y="26"/>
                </a:lnTo>
                <a:lnTo>
                  <a:pt x="70" y="31"/>
                </a:lnTo>
                <a:lnTo>
                  <a:pt x="62" y="38"/>
                </a:lnTo>
                <a:lnTo>
                  <a:pt x="55" y="44"/>
                </a:lnTo>
                <a:lnTo>
                  <a:pt x="48" y="51"/>
                </a:lnTo>
                <a:lnTo>
                  <a:pt x="41" y="58"/>
                </a:lnTo>
                <a:lnTo>
                  <a:pt x="34" y="66"/>
                </a:lnTo>
                <a:lnTo>
                  <a:pt x="29" y="74"/>
                </a:lnTo>
                <a:lnTo>
                  <a:pt x="23" y="83"/>
                </a:lnTo>
                <a:lnTo>
                  <a:pt x="19" y="91"/>
                </a:lnTo>
                <a:lnTo>
                  <a:pt x="14" y="100"/>
                </a:lnTo>
                <a:lnTo>
                  <a:pt x="11" y="110"/>
                </a:lnTo>
                <a:lnTo>
                  <a:pt x="7" y="119"/>
                </a:lnTo>
                <a:lnTo>
                  <a:pt x="5" y="129"/>
                </a:lnTo>
                <a:lnTo>
                  <a:pt x="3" y="139"/>
                </a:lnTo>
                <a:lnTo>
                  <a:pt x="1" y="148"/>
                </a:lnTo>
                <a:lnTo>
                  <a:pt x="0" y="158"/>
                </a:lnTo>
                <a:lnTo>
                  <a:pt x="0" y="168"/>
                </a:lnTo>
                <a:lnTo>
                  <a:pt x="0" y="178"/>
                </a:lnTo>
                <a:lnTo>
                  <a:pt x="1" y="188"/>
                </a:lnTo>
                <a:lnTo>
                  <a:pt x="3" y="198"/>
                </a:lnTo>
                <a:lnTo>
                  <a:pt x="5" y="208"/>
                </a:lnTo>
                <a:lnTo>
                  <a:pt x="7" y="218"/>
                </a:lnTo>
                <a:lnTo>
                  <a:pt x="11" y="227"/>
                </a:lnTo>
                <a:lnTo>
                  <a:pt x="14" y="236"/>
                </a:lnTo>
                <a:lnTo>
                  <a:pt x="19" y="245"/>
                </a:lnTo>
                <a:lnTo>
                  <a:pt x="23" y="254"/>
                </a:lnTo>
                <a:lnTo>
                  <a:pt x="29" y="262"/>
                </a:lnTo>
                <a:lnTo>
                  <a:pt x="34" y="270"/>
                </a:lnTo>
                <a:lnTo>
                  <a:pt x="41" y="278"/>
                </a:lnTo>
                <a:lnTo>
                  <a:pt x="48" y="285"/>
                </a:lnTo>
                <a:lnTo>
                  <a:pt x="55" y="293"/>
                </a:lnTo>
                <a:lnTo>
                  <a:pt x="62" y="299"/>
                </a:lnTo>
                <a:lnTo>
                  <a:pt x="70" y="305"/>
                </a:lnTo>
                <a:lnTo>
                  <a:pt x="78" y="311"/>
                </a:lnTo>
                <a:lnTo>
                  <a:pt x="87" y="316"/>
                </a:lnTo>
                <a:lnTo>
                  <a:pt x="96" y="320"/>
                </a:lnTo>
                <a:lnTo>
                  <a:pt x="105" y="324"/>
                </a:lnTo>
                <a:lnTo>
                  <a:pt x="114" y="328"/>
                </a:lnTo>
                <a:lnTo>
                  <a:pt x="124" y="331"/>
                </a:lnTo>
                <a:lnTo>
                  <a:pt x="134" y="333"/>
                </a:lnTo>
                <a:lnTo>
                  <a:pt x="143" y="335"/>
                </a:lnTo>
                <a:lnTo>
                  <a:pt x="153" y="336"/>
                </a:lnTo>
                <a:lnTo>
                  <a:pt x="163" y="337"/>
                </a:lnTo>
                <a:lnTo>
                  <a:pt x="173" y="337"/>
                </a:lnTo>
                <a:lnTo>
                  <a:pt x="183" y="336"/>
                </a:lnTo>
                <a:lnTo>
                  <a:pt x="193" y="335"/>
                </a:lnTo>
                <a:lnTo>
                  <a:pt x="203" y="333"/>
                </a:lnTo>
                <a:lnTo>
                  <a:pt x="212" y="331"/>
                </a:lnTo>
                <a:lnTo>
                  <a:pt x="222" y="328"/>
                </a:lnTo>
                <a:lnTo>
                  <a:pt x="231" y="324"/>
                </a:lnTo>
                <a:lnTo>
                  <a:pt x="240" y="320"/>
                </a:lnTo>
                <a:lnTo>
                  <a:pt x="249" y="316"/>
                </a:lnTo>
                <a:lnTo>
                  <a:pt x="258" y="311"/>
                </a:lnTo>
                <a:lnTo>
                  <a:pt x="266" y="305"/>
                </a:lnTo>
                <a:lnTo>
                  <a:pt x="274" y="299"/>
                </a:lnTo>
                <a:lnTo>
                  <a:pt x="282" y="293"/>
                </a:lnTo>
                <a:lnTo>
                  <a:pt x="289" y="285"/>
                </a:lnTo>
                <a:lnTo>
                  <a:pt x="296" y="278"/>
                </a:lnTo>
                <a:lnTo>
                  <a:pt x="302" y="270"/>
                </a:lnTo>
                <a:lnTo>
                  <a:pt x="308" y="262"/>
                </a:lnTo>
                <a:lnTo>
                  <a:pt x="313" y="254"/>
                </a:lnTo>
                <a:lnTo>
                  <a:pt x="318" y="245"/>
                </a:lnTo>
                <a:lnTo>
                  <a:pt x="322" y="236"/>
                </a:lnTo>
                <a:lnTo>
                  <a:pt x="326" y="227"/>
                </a:lnTo>
                <a:lnTo>
                  <a:pt x="329" y="218"/>
                </a:lnTo>
                <a:lnTo>
                  <a:pt x="332" y="208"/>
                </a:lnTo>
                <a:lnTo>
                  <a:pt x="334" y="198"/>
                </a:lnTo>
                <a:lnTo>
                  <a:pt x="335" y="188"/>
                </a:lnTo>
                <a:lnTo>
                  <a:pt x="336" y="178"/>
                </a:lnTo>
                <a:lnTo>
                  <a:pt x="336" y="16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 flipV="1">
            <a:off x="2447008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 flipV="1">
            <a:off x="3328986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Freeform 25"/>
          <p:cNvSpPr>
            <a:spLocks/>
          </p:cNvSpPr>
          <p:nvPr/>
        </p:nvSpPr>
        <p:spPr bwMode="auto">
          <a:xfrm>
            <a:off x="2449899" y="1693223"/>
            <a:ext cx="121454" cy="121453"/>
          </a:xfrm>
          <a:custGeom>
            <a:avLst/>
            <a:gdLst>
              <a:gd name="T0" fmla="*/ 42 w 42"/>
              <a:gd name="T1" fmla="*/ 21 h 42"/>
              <a:gd name="T2" fmla="*/ 41 w 42"/>
              <a:gd name="T3" fmla="*/ 18 h 42"/>
              <a:gd name="T4" fmla="*/ 40 w 42"/>
              <a:gd name="T5" fmla="*/ 14 h 42"/>
              <a:gd name="T6" fmla="*/ 39 w 42"/>
              <a:gd name="T7" fmla="*/ 11 h 42"/>
              <a:gd name="T8" fmla="*/ 37 w 42"/>
              <a:gd name="T9" fmla="*/ 8 h 42"/>
              <a:gd name="T10" fmla="*/ 34 w 42"/>
              <a:gd name="T11" fmla="*/ 5 h 42"/>
              <a:gd name="T12" fmla="*/ 32 w 42"/>
              <a:gd name="T13" fmla="*/ 3 h 42"/>
              <a:gd name="T14" fmla="*/ 28 w 42"/>
              <a:gd name="T15" fmla="*/ 2 h 42"/>
              <a:gd name="T16" fmla="*/ 25 w 42"/>
              <a:gd name="T17" fmla="*/ 1 h 42"/>
              <a:gd name="T18" fmla="*/ 22 w 42"/>
              <a:gd name="T19" fmla="*/ 0 h 42"/>
              <a:gd name="T20" fmla="*/ 18 w 42"/>
              <a:gd name="T21" fmla="*/ 0 h 42"/>
              <a:gd name="T22" fmla="*/ 14 w 42"/>
              <a:gd name="T23" fmla="*/ 1 h 42"/>
              <a:gd name="T24" fmla="*/ 11 w 42"/>
              <a:gd name="T25" fmla="*/ 3 h 42"/>
              <a:gd name="T26" fmla="*/ 8 w 42"/>
              <a:gd name="T27" fmla="*/ 4 h 42"/>
              <a:gd name="T28" fmla="*/ 5 w 42"/>
              <a:gd name="T29" fmla="*/ 7 h 42"/>
              <a:gd name="T30" fmla="*/ 3 w 42"/>
              <a:gd name="T31" fmla="*/ 9 h 42"/>
              <a:gd name="T32" fmla="*/ 1 w 42"/>
              <a:gd name="T33" fmla="*/ 13 h 42"/>
              <a:gd name="T34" fmla="*/ 0 w 42"/>
              <a:gd name="T35" fmla="*/ 16 h 42"/>
              <a:gd name="T36" fmla="*/ 0 w 42"/>
              <a:gd name="T37" fmla="*/ 19 h 42"/>
              <a:gd name="T38" fmla="*/ 0 w 42"/>
              <a:gd name="T39" fmla="*/ 23 h 42"/>
              <a:gd name="T40" fmla="*/ 0 w 42"/>
              <a:gd name="T41" fmla="*/ 26 h 42"/>
              <a:gd name="T42" fmla="*/ 1 w 42"/>
              <a:gd name="T43" fmla="*/ 30 h 42"/>
              <a:gd name="T44" fmla="*/ 3 w 42"/>
              <a:gd name="T45" fmla="*/ 33 h 42"/>
              <a:gd name="T46" fmla="*/ 5 w 42"/>
              <a:gd name="T47" fmla="*/ 36 h 42"/>
              <a:gd name="T48" fmla="*/ 8 w 42"/>
              <a:gd name="T49" fmla="*/ 38 h 42"/>
              <a:gd name="T50" fmla="*/ 11 w 42"/>
              <a:gd name="T51" fmla="*/ 40 h 42"/>
              <a:gd name="T52" fmla="*/ 14 w 42"/>
              <a:gd name="T53" fmla="*/ 41 h 42"/>
              <a:gd name="T54" fmla="*/ 18 w 42"/>
              <a:gd name="T55" fmla="*/ 42 h 42"/>
              <a:gd name="T56" fmla="*/ 22 w 42"/>
              <a:gd name="T57" fmla="*/ 42 h 42"/>
              <a:gd name="T58" fmla="*/ 25 w 42"/>
              <a:gd name="T59" fmla="*/ 42 h 42"/>
              <a:gd name="T60" fmla="*/ 28 w 42"/>
              <a:gd name="T61" fmla="*/ 41 h 42"/>
              <a:gd name="T62" fmla="*/ 32 w 42"/>
              <a:gd name="T63" fmla="*/ 39 h 42"/>
              <a:gd name="T64" fmla="*/ 34 w 42"/>
              <a:gd name="T65" fmla="*/ 37 h 42"/>
              <a:gd name="T66" fmla="*/ 37 w 42"/>
              <a:gd name="T67" fmla="*/ 34 h 42"/>
              <a:gd name="T68" fmla="*/ 39 w 42"/>
              <a:gd name="T69" fmla="*/ 31 h 42"/>
              <a:gd name="T70" fmla="*/ 40 w 42"/>
              <a:gd name="T71" fmla="*/ 28 h 42"/>
              <a:gd name="T72" fmla="*/ 41 w 42"/>
              <a:gd name="T73" fmla="*/ 25 h 42"/>
              <a:gd name="T74" fmla="*/ 42 w 42"/>
              <a:gd name="T75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2" h="42">
                <a:moveTo>
                  <a:pt x="42" y="21"/>
                </a:moveTo>
                <a:lnTo>
                  <a:pt x="41" y="18"/>
                </a:lnTo>
                <a:lnTo>
                  <a:pt x="40" y="14"/>
                </a:lnTo>
                <a:lnTo>
                  <a:pt x="39" y="11"/>
                </a:lnTo>
                <a:lnTo>
                  <a:pt x="37" y="8"/>
                </a:lnTo>
                <a:lnTo>
                  <a:pt x="34" y="5"/>
                </a:lnTo>
                <a:lnTo>
                  <a:pt x="32" y="3"/>
                </a:lnTo>
                <a:lnTo>
                  <a:pt x="28" y="2"/>
                </a:lnTo>
                <a:lnTo>
                  <a:pt x="25" y="1"/>
                </a:lnTo>
                <a:lnTo>
                  <a:pt x="22" y="0"/>
                </a:lnTo>
                <a:lnTo>
                  <a:pt x="18" y="0"/>
                </a:lnTo>
                <a:lnTo>
                  <a:pt x="14" y="1"/>
                </a:lnTo>
                <a:lnTo>
                  <a:pt x="11" y="3"/>
                </a:lnTo>
                <a:lnTo>
                  <a:pt x="8" y="4"/>
                </a:lnTo>
                <a:lnTo>
                  <a:pt x="5" y="7"/>
                </a:lnTo>
                <a:lnTo>
                  <a:pt x="3" y="9"/>
                </a:lnTo>
                <a:lnTo>
                  <a:pt x="1" y="13"/>
                </a:lnTo>
                <a:lnTo>
                  <a:pt x="0" y="16"/>
                </a:lnTo>
                <a:lnTo>
                  <a:pt x="0" y="19"/>
                </a:lnTo>
                <a:lnTo>
                  <a:pt x="0" y="23"/>
                </a:lnTo>
                <a:lnTo>
                  <a:pt x="0" y="26"/>
                </a:lnTo>
                <a:lnTo>
                  <a:pt x="1" y="30"/>
                </a:lnTo>
                <a:lnTo>
                  <a:pt x="3" y="33"/>
                </a:lnTo>
                <a:lnTo>
                  <a:pt x="5" y="36"/>
                </a:lnTo>
                <a:lnTo>
                  <a:pt x="8" y="38"/>
                </a:lnTo>
                <a:lnTo>
                  <a:pt x="11" y="40"/>
                </a:lnTo>
                <a:lnTo>
                  <a:pt x="14" y="41"/>
                </a:lnTo>
                <a:lnTo>
                  <a:pt x="18" y="42"/>
                </a:lnTo>
                <a:lnTo>
                  <a:pt x="22" y="42"/>
                </a:lnTo>
                <a:lnTo>
                  <a:pt x="25" y="42"/>
                </a:lnTo>
                <a:lnTo>
                  <a:pt x="28" y="41"/>
                </a:lnTo>
                <a:lnTo>
                  <a:pt x="32" y="39"/>
                </a:lnTo>
                <a:lnTo>
                  <a:pt x="34" y="37"/>
                </a:lnTo>
                <a:lnTo>
                  <a:pt x="37" y="34"/>
                </a:lnTo>
                <a:lnTo>
                  <a:pt x="39" y="31"/>
                </a:lnTo>
                <a:lnTo>
                  <a:pt x="40" y="28"/>
                </a:lnTo>
                <a:lnTo>
                  <a:pt x="41" y="25"/>
                </a:lnTo>
                <a:lnTo>
                  <a:pt x="42" y="2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2964628" y="1418510"/>
            <a:ext cx="89644" cy="89644"/>
          </a:xfrm>
          <a:custGeom>
            <a:avLst/>
            <a:gdLst>
              <a:gd name="T0" fmla="*/ 31 w 31"/>
              <a:gd name="T1" fmla="*/ 16 h 31"/>
              <a:gd name="T2" fmla="*/ 31 w 31"/>
              <a:gd name="T3" fmla="*/ 13 h 31"/>
              <a:gd name="T4" fmla="*/ 30 w 31"/>
              <a:gd name="T5" fmla="*/ 10 h 31"/>
              <a:gd name="T6" fmla="*/ 29 w 31"/>
              <a:gd name="T7" fmla="*/ 7 h 31"/>
              <a:gd name="T8" fmla="*/ 27 w 31"/>
              <a:gd name="T9" fmla="*/ 5 h 31"/>
              <a:gd name="T10" fmla="*/ 25 w 31"/>
              <a:gd name="T11" fmla="*/ 3 h 31"/>
              <a:gd name="T12" fmla="*/ 22 w 31"/>
              <a:gd name="T13" fmla="*/ 1 h 31"/>
              <a:gd name="T14" fmla="*/ 19 w 31"/>
              <a:gd name="T15" fmla="*/ 0 h 31"/>
              <a:gd name="T16" fmla="*/ 16 w 31"/>
              <a:gd name="T17" fmla="*/ 0 h 31"/>
              <a:gd name="T18" fmla="*/ 13 w 31"/>
              <a:gd name="T19" fmla="*/ 0 h 31"/>
              <a:gd name="T20" fmla="*/ 10 w 31"/>
              <a:gd name="T21" fmla="*/ 1 h 31"/>
              <a:gd name="T22" fmla="*/ 7 w 31"/>
              <a:gd name="T23" fmla="*/ 3 h 31"/>
              <a:gd name="T24" fmla="*/ 5 w 31"/>
              <a:gd name="T25" fmla="*/ 5 h 31"/>
              <a:gd name="T26" fmla="*/ 3 w 31"/>
              <a:gd name="T27" fmla="*/ 7 h 31"/>
              <a:gd name="T28" fmla="*/ 1 w 31"/>
              <a:gd name="T29" fmla="*/ 10 h 31"/>
              <a:gd name="T30" fmla="*/ 1 w 31"/>
              <a:gd name="T31" fmla="*/ 13 h 31"/>
              <a:gd name="T32" fmla="*/ 0 w 31"/>
              <a:gd name="T33" fmla="*/ 16 h 31"/>
              <a:gd name="T34" fmla="*/ 1 w 31"/>
              <a:gd name="T35" fmla="*/ 19 h 31"/>
              <a:gd name="T36" fmla="*/ 1 w 31"/>
              <a:gd name="T37" fmla="*/ 22 h 31"/>
              <a:gd name="T38" fmla="*/ 3 w 31"/>
              <a:gd name="T39" fmla="*/ 24 h 31"/>
              <a:gd name="T40" fmla="*/ 5 w 31"/>
              <a:gd name="T41" fmla="*/ 27 h 31"/>
              <a:gd name="T42" fmla="*/ 7 w 31"/>
              <a:gd name="T43" fmla="*/ 29 h 31"/>
              <a:gd name="T44" fmla="*/ 10 w 31"/>
              <a:gd name="T45" fmla="*/ 30 h 31"/>
              <a:gd name="T46" fmla="*/ 13 w 31"/>
              <a:gd name="T47" fmla="*/ 31 h 31"/>
              <a:gd name="T48" fmla="*/ 16 w 31"/>
              <a:gd name="T49" fmla="*/ 31 h 31"/>
              <a:gd name="T50" fmla="*/ 19 w 31"/>
              <a:gd name="T51" fmla="*/ 31 h 31"/>
              <a:gd name="T52" fmla="*/ 22 w 31"/>
              <a:gd name="T53" fmla="*/ 30 h 31"/>
              <a:gd name="T54" fmla="*/ 25 w 31"/>
              <a:gd name="T55" fmla="*/ 29 h 31"/>
              <a:gd name="T56" fmla="*/ 27 w 31"/>
              <a:gd name="T57" fmla="*/ 27 h 31"/>
              <a:gd name="T58" fmla="*/ 29 w 31"/>
              <a:gd name="T59" fmla="*/ 24 h 31"/>
              <a:gd name="T60" fmla="*/ 30 w 31"/>
              <a:gd name="T61" fmla="*/ 22 h 31"/>
              <a:gd name="T62" fmla="*/ 31 w 31"/>
              <a:gd name="T63" fmla="*/ 19 h 31"/>
              <a:gd name="T64" fmla="*/ 31 w 31"/>
              <a:gd name="T65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" h="31">
                <a:moveTo>
                  <a:pt x="31" y="16"/>
                </a:moveTo>
                <a:lnTo>
                  <a:pt x="31" y="13"/>
                </a:lnTo>
                <a:lnTo>
                  <a:pt x="30" y="10"/>
                </a:lnTo>
                <a:lnTo>
                  <a:pt x="29" y="7"/>
                </a:lnTo>
                <a:lnTo>
                  <a:pt x="27" y="5"/>
                </a:lnTo>
                <a:lnTo>
                  <a:pt x="25" y="3"/>
                </a:lnTo>
                <a:lnTo>
                  <a:pt x="22" y="1"/>
                </a:lnTo>
                <a:lnTo>
                  <a:pt x="19" y="0"/>
                </a:lnTo>
                <a:lnTo>
                  <a:pt x="16" y="0"/>
                </a:lnTo>
                <a:lnTo>
                  <a:pt x="13" y="0"/>
                </a:lnTo>
                <a:lnTo>
                  <a:pt x="10" y="1"/>
                </a:lnTo>
                <a:lnTo>
                  <a:pt x="7" y="3"/>
                </a:lnTo>
                <a:lnTo>
                  <a:pt x="5" y="5"/>
                </a:lnTo>
                <a:lnTo>
                  <a:pt x="3" y="7"/>
                </a:lnTo>
                <a:lnTo>
                  <a:pt x="1" y="10"/>
                </a:lnTo>
                <a:lnTo>
                  <a:pt x="1" y="13"/>
                </a:lnTo>
                <a:lnTo>
                  <a:pt x="0" y="16"/>
                </a:lnTo>
                <a:lnTo>
                  <a:pt x="1" y="19"/>
                </a:lnTo>
                <a:lnTo>
                  <a:pt x="1" y="22"/>
                </a:lnTo>
                <a:lnTo>
                  <a:pt x="3" y="24"/>
                </a:lnTo>
                <a:lnTo>
                  <a:pt x="5" y="27"/>
                </a:lnTo>
                <a:lnTo>
                  <a:pt x="7" y="29"/>
                </a:lnTo>
                <a:lnTo>
                  <a:pt x="10" y="30"/>
                </a:lnTo>
                <a:lnTo>
                  <a:pt x="13" y="31"/>
                </a:lnTo>
                <a:lnTo>
                  <a:pt x="16" y="31"/>
                </a:lnTo>
                <a:lnTo>
                  <a:pt x="19" y="31"/>
                </a:lnTo>
                <a:lnTo>
                  <a:pt x="22" y="30"/>
                </a:lnTo>
                <a:lnTo>
                  <a:pt x="25" y="29"/>
                </a:lnTo>
                <a:lnTo>
                  <a:pt x="27" y="27"/>
                </a:lnTo>
                <a:lnTo>
                  <a:pt x="29" y="24"/>
                </a:lnTo>
                <a:lnTo>
                  <a:pt x="30" y="22"/>
                </a:lnTo>
                <a:lnTo>
                  <a:pt x="31" y="19"/>
                </a:lnTo>
                <a:lnTo>
                  <a:pt x="31" y="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>
            <a:off x="2660996" y="5114124"/>
            <a:ext cx="5783" cy="896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Line 28"/>
          <p:cNvSpPr>
            <a:spLocks noChangeShapeType="1"/>
          </p:cNvSpPr>
          <p:nvPr/>
        </p:nvSpPr>
        <p:spPr bwMode="auto">
          <a:xfrm flipV="1">
            <a:off x="2814258" y="4940621"/>
            <a:ext cx="0" cy="43954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>
            <a:off x="2660996" y="4576266"/>
            <a:ext cx="18217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>
            <a:off x="2418090" y="3752126"/>
            <a:ext cx="0" cy="113066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2447008" y="3752126"/>
            <a:ext cx="46268" cy="96583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V="1">
            <a:off x="3268260" y="3723208"/>
            <a:ext cx="60727" cy="28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2571351" y="3752126"/>
            <a:ext cx="37592" cy="85016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1784800" y="1753949"/>
            <a:ext cx="24840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2357364" y="3173783"/>
            <a:ext cx="97162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 flipV="1">
            <a:off x="2660995" y="1753948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Freeform 37"/>
          <p:cNvSpPr>
            <a:spLocks/>
          </p:cNvSpPr>
          <p:nvPr/>
        </p:nvSpPr>
        <p:spPr bwMode="auto">
          <a:xfrm>
            <a:off x="2418090" y="1328866"/>
            <a:ext cx="850169" cy="853056"/>
          </a:xfrm>
          <a:custGeom>
            <a:avLst/>
            <a:gdLst>
              <a:gd name="T0" fmla="*/ 294 w 294"/>
              <a:gd name="T1" fmla="*/ 138 h 295"/>
              <a:gd name="T2" fmla="*/ 291 w 294"/>
              <a:gd name="T3" fmla="*/ 120 h 295"/>
              <a:gd name="T4" fmla="*/ 287 w 294"/>
              <a:gd name="T5" fmla="*/ 102 h 295"/>
              <a:gd name="T6" fmla="*/ 280 w 294"/>
              <a:gd name="T7" fmla="*/ 85 h 295"/>
              <a:gd name="T8" fmla="*/ 271 w 294"/>
              <a:gd name="T9" fmla="*/ 68 h 295"/>
              <a:gd name="T10" fmla="*/ 260 w 294"/>
              <a:gd name="T11" fmla="*/ 53 h 295"/>
              <a:gd name="T12" fmla="*/ 248 w 294"/>
              <a:gd name="T13" fmla="*/ 40 h 295"/>
              <a:gd name="T14" fmla="*/ 234 w 294"/>
              <a:gd name="T15" fmla="*/ 28 h 295"/>
              <a:gd name="T16" fmla="*/ 218 w 294"/>
              <a:gd name="T17" fmla="*/ 18 h 295"/>
              <a:gd name="T18" fmla="*/ 201 w 294"/>
              <a:gd name="T19" fmla="*/ 10 h 295"/>
              <a:gd name="T20" fmla="*/ 184 w 294"/>
              <a:gd name="T21" fmla="*/ 5 h 295"/>
              <a:gd name="T22" fmla="*/ 166 w 294"/>
              <a:gd name="T23" fmla="*/ 1 h 295"/>
              <a:gd name="T24" fmla="*/ 147 w 294"/>
              <a:gd name="T25" fmla="*/ 0 h 295"/>
              <a:gd name="T26" fmla="*/ 129 w 294"/>
              <a:gd name="T27" fmla="*/ 1 h 295"/>
              <a:gd name="T28" fmla="*/ 111 w 294"/>
              <a:gd name="T29" fmla="*/ 5 h 295"/>
              <a:gd name="T30" fmla="*/ 93 w 294"/>
              <a:gd name="T31" fmla="*/ 10 h 295"/>
              <a:gd name="T32" fmla="*/ 76 w 294"/>
              <a:gd name="T33" fmla="*/ 18 h 295"/>
              <a:gd name="T34" fmla="*/ 61 w 294"/>
              <a:gd name="T35" fmla="*/ 28 h 295"/>
              <a:gd name="T36" fmla="*/ 47 w 294"/>
              <a:gd name="T37" fmla="*/ 40 h 295"/>
              <a:gd name="T38" fmla="*/ 34 w 294"/>
              <a:gd name="T39" fmla="*/ 53 h 295"/>
              <a:gd name="T40" fmla="*/ 23 w 294"/>
              <a:gd name="T41" fmla="*/ 68 h 295"/>
              <a:gd name="T42" fmla="*/ 14 w 294"/>
              <a:gd name="T43" fmla="*/ 85 h 295"/>
              <a:gd name="T44" fmla="*/ 8 w 294"/>
              <a:gd name="T45" fmla="*/ 102 h 295"/>
              <a:gd name="T46" fmla="*/ 3 w 294"/>
              <a:gd name="T47" fmla="*/ 120 h 295"/>
              <a:gd name="T48" fmla="*/ 0 w 294"/>
              <a:gd name="T49" fmla="*/ 138 h 295"/>
              <a:gd name="T50" fmla="*/ 0 w 294"/>
              <a:gd name="T51" fmla="*/ 156 h 295"/>
              <a:gd name="T52" fmla="*/ 3 w 294"/>
              <a:gd name="T53" fmla="*/ 175 h 295"/>
              <a:gd name="T54" fmla="*/ 8 w 294"/>
              <a:gd name="T55" fmla="*/ 193 h 295"/>
              <a:gd name="T56" fmla="*/ 14 w 294"/>
              <a:gd name="T57" fmla="*/ 210 h 295"/>
              <a:gd name="T58" fmla="*/ 23 w 294"/>
              <a:gd name="T59" fmla="*/ 226 h 295"/>
              <a:gd name="T60" fmla="*/ 34 w 294"/>
              <a:gd name="T61" fmla="*/ 241 h 295"/>
              <a:gd name="T62" fmla="*/ 47 w 294"/>
              <a:gd name="T63" fmla="*/ 255 h 295"/>
              <a:gd name="T64" fmla="*/ 61 w 294"/>
              <a:gd name="T65" fmla="*/ 267 h 295"/>
              <a:gd name="T66" fmla="*/ 76 w 294"/>
              <a:gd name="T67" fmla="*/ 277 h 295"/>
              <a:gd name="T68" fmla="*/ 93 w 294"/>
              <a:gd name="T69" fmla="*/ 284 h 295"/>
              <a:gd name="T70" fmla="*/ 111 w 294"/>
              <a:gd name="T71" fmla="*/ 290 h 295"/>
              <a:gd name="T72" fmla="*/ 129 w 294"/>
              <a:gd name="T73" fmla="*/ 294 h 295"/>
              <a:gd name="T74" fmla="*/ 147 w 294"/>
              <a:gd name="T75" fmla="*/ 295 h 295"/>
              <a:gd name="T76" fmla="*/ 166 w 294"/>
              <a:gd name="T77" fmla="*/ 294 h 295"/>
              <a:gd name="T78" fmla="*/ 184 w 294"/>
              <a:gd name="T79" fmla="*/ 290 h 295"/>
              <a:gd name="T80" fmla="*/ 201 w 294"/>
              <a:gd name="T81" fmla="*/ 284 h 295"/>
              <a:gd name="T82" fmla="*/ 218 w 294"/>
              <a:gd name="T83" fmla="*/ 277 h 295"/>
              <a:gd name="T84" fmla="*/ 234 w 294"/>
              <a:gd name="T85" fmla="*/ 267 h 295"/>
              <a:gd name="T86" fmla="*/ 248 w 294"/>
              <a:gd name="T87" fmla="*/ 255 h 295"/>
              <a:gd name="T88" fmla="*/ 260 w 294"/>
              <a:gd name="T89" fmla="*/ 241 h 295"/>
              <a:gd name="T90" fmla="*/ 271 w 294"/>
              <a:gd name="T91" fmla="*/ 226 h 295"/>
              <a:gd name="T92" fmla="*/ 280 w 294"/>
              <a:gd name="T93" fmla="*/ 210 h 295"/>
              <a:gd name="T94" fmla="*/ 287 w 294"/>
              <a:gd name="T95" fmla="*/ 193 h 295"/>
              <a:gd name="T96" fmla="*/ 291 w 294"/>
              <a:gd name="T97" fmla="*/ 175 h 295"/>
              <a:gd name="T98" fmla="*/ 294 w 294"/>
              <a:gd name="T99" fmla="*/ 15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94" h="295">
                <a:moveTo>
                  <a:pt x="294" y="147"/>
                </a:moveTo>
                <a:lnTo>
                  <a:pt x="294" y="138"/>
                </a:lnTo>
                <a:lnTo>
                  <a:pt x="293" y="129"/>
                </a:lnTo>
                <a:lnTo>
                  <a:pt x="291" y="120"/>
                </a:lnTo>
                <a:lnTo>
                  <a:pt x="289" y="111"/>
                </a:lnTo>
                <a:lnTo>
                  <a:pt x="287" y="102"/>
                </a:lnTo>
                <a:lnTo>
                  <a:pt x="284" y="93"/>
                </a:lnTo>
                <a:lnTo>
                  <a:pt x="280" y="85"/>
                </a:lnTo>
                <a:lnTo>
                  <a:pt x="276" y="76"/>
                </a:lnTo>
                <a:lnTo>
                  <a:pt x="271" y="68"/>
                </a:lnTo>
                <a:lnTo>
                  <a:pt x="266" y="61"/>
                </a:lnTo>
                <a:lnTo>
                  <a:pt x="260" y="53"/>
                </a:lnTo>
                <a:lnTo>
                  <a:pt x="254" y="46"/>
                </a:lnTo>
                <a:lnTo>
                  <a:pt x="248" y="40"/>
                </a:lnTo>
                <a:lnTo>
                  <a:pt x="241" y="34"/>
                </a:lnTo>
                <a:lnTo>
                  <a:pt x="234" y="28"/>
                </a:lnTo>
                <a:lnTo>
                  <a:pt x="226" y="23"/>
                </a:lnTo>
                <a:lnTo>
                  <a:pt x="218" y="18"/>
                </a:lnTo>
                <a:lnTo>
                  <a:pt x="210" y="14"/>
                </a:lnTo>
                <a:lnTo>
                  <a:pt x="201" y="10"/>
                </a:lnTo>
                <a:lnTo>
                  <a:pt x="193" y="7"/>
                </a:lnTo>
                <a:lnTo>
                  <a:pt x="184" y="5"/>
                </a:lnTo>
                <a:lnTo>
                  <a:pt x="175" y="2"/>
                </a:lnTo>
                <a:lnTo>
                  <a:pt x="166" y="1"/>
                </a:lnTo>
                <a:lnTo>
                  <a:pt x="156" y="0"/>
                </a:lnTo>
                <a:lnTo>
                  <a:pt x="147" y="0"/>
                </a:lnTo>
                <a:lnTo>
                  <a:pt x="138" y="0"/>
                </a:lnTo>
                <a:lnTo>
                  <a:pt x="129" y="1"/>
                </a:lnTo>
                <a:lnTo>
                  <a:pt x="120" y="2"/>
                </a:lnTo>
                <a:lnTo>
                  <a:pt x="111" y="5"/>
                </a:lnTo>
                <a:lnTo>
                  <a:pt x="102" y="7"/>
                </a:lnTo>
                <a:lnTo>
                  <a:pt x="93" y="10"/>
                </a:lnTo>
                <a:lnTo>
                  <a:pt x="85" y="14"/>
                </a:lnTo>
                <a:lnTo>
                  <a:pt x="76" y="18"/>
                </a:lnTo>
                <a:lnTo>
                  <a:pt x="69" y="23"/>
                </a:lnTo>
                <a:lnTo>
                  <a:pt x="61" y="28"/>
                </a:lnTo>
                <a:lnTo>
                  <a:pt x="53" y="34"/>
                </a:lnTo>
                <a:lnTo>
                  <a:pt x="47" y="40"/>
                </a:lnTo>
                <a:lnTo>
                  <a:pt x="40" y="46"/>
                </a:lnTo>
                <a:lnTo>
                  <a:pt x="34" y="53"/>
                </a:lnTo>
                <a:lnTo>
                  <a:pt x="28" y="61"/>
                </a:lnTo>
                <a:lnTo>
                  <a:pt x="23" y="68"/>
                </a:lnTo>
                <a:lnTo>
                  <a:pt x="18" y="76"/>
                </a:lnTo>
                <a:lnTo>
                  <a:pt x="14" y="85"/>
                </a:lnTo>
                <a:lnTo>
                  <a:pt x="11" y="93"/>
                </a:lnTo>
                <a:lnTo>
                  <a:pt x="8" y="102"/>
                </a:lnTo>
                <a:lnTo>
                  <a:pt x="5" y="111"/>
                </a:lnTo>
                <a:lnTo>
                  <a:pt x="3" y="120"/>
                </a:lnTo>
                <a:lnTo>
                  <a:pt x="1" y="129"/>
                </a:lnTo>
                <a:lnTo>
                  <a:pt x="0" y="138"/>
                </a:lnTo>
                <a:lnTo>
                  <a:pt x="0" y="147"/>
                </a:lnTo>
                <a:lnTo>
                  <a:pt x="0" y="156"/>
                </a:lnTo>
                <a:lnTo>
                  <a:pt x="1" y="166"/>
                </a:lnTo>
                <a:lnTo>
                  <a:pt x="3" y="175"/>
                </a:lnTo>
                <a:lnTo>
                  <a:pt x="5" y="184"/>
                </a:lnTo>
                <a:lnTo>
                  <a:pt x="8" y="193"/>
                </a:lnTo>
                <a:lnTo>
                  <a:pt x="11" y="202"/>
                </a:lnTo>
                <a:lnTo>
                  <a:pt x="14" y="210"/>
                </a:lnTo>
                <a:lnTo>
                  <a:pt x="18" y="218"/>
                </a:lnTo>
                <a:lnTo>
                  <a:pt x="23" y="226"/>
                </a:lnTo>
                <a:lnTo>
                  <a:pt x="28" y="234"/>
                </a:lnTo>
                <a:lnTo>
                  <a:pt x="34" y="241"/>
                </a:lnTo>
                <a:lnTo>
                  <a:pt x="40" y="248"/>
                </a:lnTo>
                <a:lnTo>
                  <a:pt x="47" y="255"/>
                </a:lnTo>
                <a:lnTo>
                  <a:pt x="53" y="261"/>
                </a:lnTo>
                <a:lnTo>
                  <a:pt x="61" y="267"/>
                </a:lnTo>
                <a:lnTo>
                  <a:pt x="69" y="272"/>
                </a:lnTo>
                <a:lnTo>
                  <a:pt x="76" y="277"/>
                </a:lnTo>
                <a:lnTo>
                  <a:pt x="85" y="281"/>
                </a:lnTo>
                <a:lnTo>
                  <a:pt x="93" y="284"/>
                </a:lnTo>
                <a:lnTo>
                  <a:pt x="102" y="287"/>
                </a:lnTo>
                <a:lnTo>
                  <a:pt x="111" y="290"/>
                </a:lnTo>
                <a:lnTo>
                  <a:pt x="120" y="292"/>
                </a:lnTo>
                <a:lnTo>
                  <a:pt x="129" y="294"/>
                </a:lnTo>
                <a:lnTo>
                  <a:pt x="138" y="294"/>
                </a:lnTo>
                <a:lnTo>
                  <a:pt x="147" y="295"/>
                </a:lnTo>
                <a:lnTo>
                  <a:pt x="156" y="294"/>
                </a:lnTo>
                <a:lnTo>
                  <a:pt x="166" y="294"/>
                </a:lnTo>
                <a:lnTo>
                  <a:pt x="175" y="292"/>
                </a:lnTo>
                <a:lnTo>
                  <a:pt x="184" y="290"/>
                </a:lnTo>
                <a:lnTo>
                  <a:pt x="193" y="287"/>
                </a:lnTo>
                <a:lnTo>
                  <a:pt x="201" y="284"/>
                </a:lnTo>
                <a:lnTo>
                  <a:pt x="210" y="281"/>
                </a:lnTo>
                <a:lnTo>
                  <a:pt x="218" y="277"/>
                </a:lnTo>
                <a:lnTo>
                  <a:pt x="226" y="272"/>
                </a:lnTo>
                <a:lnTo>
                  <a:pt x="234" y="267"/>
                </a:lnTo>
                <a:lnTo>
                  <a:pt x="241" y="261"/>
                </a:lnTo>
                <a:lnTo>
                  <a:pt x="248" y="255"/>
                </a:lnTo>
                <a:lnTo>
                  <a:pt x="254" y="248"/>
                </a:lnTo>
                <a:lnTo>
                  <a:pt x="260" y="241"/>
                </a:lnTo>
                <a:lnTo>
                  <a:pt x="266" y="234"/>
                </a:lnTo>
                <a:lnTo>
                  <a:pt x="271" y="226"/>
                </a:lnTo>
                <a:lnTo>
                  <a:pt x="276" y="218"/>
                </a:lnTo>
                <a:lnTo>
                  <a:pt x="280" y="210"/>
                </a:lnTo>
                <a:lnTo>
                  <a:pt x="284" y="202"/>
                </a:lnTo>
                <a:lnTo>
                  <a:pt x="287" y="193"/>
                </a:lnTo>
                <a:lnTo>
                  <a:pt x="289" y="184"/>
                </a:lnTo>
                <a:lnTo>
                  <a:pt x="291" y="175"/>
                </a:lnTo>
                <a:lnTo>
                  <a:pt x="293" y="166"/>
                </a:lnTo>
                <a:lnTo>
                  <a:pt x="294" y="156"/>
                </a:lnTo>
                <a:lnTo>
                  <a:pt x="294" y="14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2357364" y="3173783"/>
            <a:ext cx="0" cy="54942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Line 40"/>
          <p:cNvSpPr>
            <a:spLocks noChangeShapeType="1"/>
          </p:cNvSpPr>
          <p:nvPr/>
        </p:nvSpPr>
        <p:spPr bwMode="auto">
          <a:xfrm>
            <a:off x="2418090" y="4882788"/>
            <a:ext cx="242905" cy="23133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 flipV="1">
            <a:off x="2874983" y="4940621"/>
            <a:ext cx="0" cy="43954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Line 42"/>
          <p:cNvSpPr>
            <a:spLocks noChangeShapeType="1"/>
          </p:cNvSpPr>
          <p:nvPr/>
        </p:nvSpPr>
        <p:spPr bwMode="auto">
          <a:xfrm flipV="1">
            <a:off x="3025354" y="3173783"/>
            <a:ext cx="0" cy="140248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2" name="Line 43"/>
          <p:cNvSpPr>
            <a:spLocks noChangeShapeType="1"/>
          </p:cNvSpPr>
          <p:nvPr/>
        </p:nvSpPr>
        <p:spPr bwMode="auto">
          <a:xfrm flipH="1">
            <a:off x="3025354" y="4882788"/>
            <a:ext cx="242905" cy="23133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2571351" y="3173783"/>
            <a:ext cx="0" cy="57834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4" name="Line 45"/>
          <p:cNvSpPr>
            <a:spLocks noChangeShapeType="1"/>
          </p:cNvSpPr>
          <p:nvPr/>
        </p:nvSpPr>
        <p:spPr bwMode="auto">
          <a:xfrm flipV="1">
            <a:off x="2843174" y="996318"/>
            <a:ext cx="0" cy="21774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>
            <a:off x="2660996" y="1571770"/>
            <a:ext cx="364359" cy="364357"/>
          </a:xfrm>
          <a:custGeom>
            <a:avLst/>
            <a:gdLst>
              <a:gd name="T0" fmla="*/ 126 w 126"/>
              <a:gd name="T1" fmla="*/ 57 h 126"/>
              <a:gd name="T2" fmla="*/ 123 w 126"/>
              <a:gd name="T3" fmla="*/ 45 h 126"/>
              <a:gd name="T4" fmla="*/ 119 w 126"/>
              <a:gd name="T5" fmla="*/ 34 h 126"/>
              <a:gd name="T6" fmla="*/ 112 w 126"/>
              <a:gd name="T7" fmla="*/ 24 h 126"/>
              <a:gd name="T8" fmla="*/ 104 w 126"/>
              <a:gd name="T9" fmla="*/ 15 h 126"/>
              <a:gd name="T10" fmla="*/ 94 w 126"/>
              <a:gd name="T11" fmla="*/ 8 h 126"/>
              <a:gd name="T12" fmla="*/ 83 w 126"/>
              <a:gd name="T13" fmla="*/ 3 h 126"/>
              <a:gd name="T14" fmla="*/ 71 w 126"/>
              <a:gd name="T15" fmla="*/ 1 h 126"/>
              <a:gd name="T16" fmla="*/ 59 w 126"/>
              <a:gd name="T17" fmla="*/ 1 h 126"/>
              <a:gd name="T18" fmla="*/ 47 w 126"/>
              <a:gd name="T19" fmla="*/ 2 h 126"/>
              <a:gd name="T20" fmla="*/ 35 w 126"/>
              <a:gd name="T21" fmla="*/ 7 h 126"/>
              <a:gd name="T22" fmla="*/ 25 w 126"/>
              <a:gd name="T23" fmla="*/ 13 h 126"/>
              <a:gd name="T24" fmla="*/ 16 w 126"/>
              <a:gd name="T25" fmla="*/ 22 h 126"/>
              <a:gd name="T26" fmla="*/ 9 w 126"/>
              <a:gd name="T27" fmla="*/ 31 h 126"/>
              <a:gd name="T28" fmla="*/ 4 w 126"/>
              <a:gd name="T29" fmla="*/ 42 h 126"/>
              <a:gd name="T30" fmla="*/ 1 w 126"/>
              <a:gd name="T31" fmla="*/ 54 h 126"/>
              <a:gd name="T32" fmla="*/ 0 w 126"/>
              <a:gd name="T33" fmla="*/ 66 h 126"/>
              <a:gd name="T34" fmla="*/ 2 w 126"/>
              <a:gd name="T35" fmla="*/ 78 h 126"/>
              <a:gd name="T36" fmla="*/ 6 w 126"/>
              <a:gd name="T37" fmla="*/ 90 h 126"/>
              <a:gd name="T38" fmla="*/ 12 w 126"/>
              <a:gd name="T39" fmla="*/ 100 h 126"/>
              <a:gd name="T40" fmla="*/ 20 w 126"/>
              <a:gd name="T41" fmla="*/ 109 h 126"/>
              <a:gd name="T42" fmla="*/ 30 w 126"/>
              <a:gd name="T43" fmla="*/ 117 h 126"/>
              <a:gd name="T44" fmla="*/ 41 w 126"/>
              <a:gd name="T45" fmla="*/ 122 h 126"/>
              <a:gd name="T46" fmla="*/ 53 w 126"/>
              <a:gd name="T47" fmla="*/ 125 h 126"/>
              <a:gd name="T48" fmla="*/ 65 w 126"/>
              <a:gd name="T49" fmla="*/ 126 h 126"/>
              <a:gd name="T50" fmla="*/ 77 w 126"/>
              <a:gd name="T51" fmla="*/ 125 h 126"/>
              <a:gd name="T52" fmla="*/ 88 w 126"/>
              <a:gd name="T53" fmla="*/ 121 h 126"/>
              <a:gd name="T54" fmla="*/ 99 w 126"/>
              <a:gd name="T55" fmla="*/ 115 h 126"/>
              <a:gd name="T56" fmla="*/ 108 w 126"/>
              <a:gd name="T57" fmla="*/ 107 h 126"/>
              <a:gd name="T58" fmla="*/ 116 w 126"/>
              <a:gd name="T59" fmla="*/ 98 h 126"/>
              <a:gd name="T60" fmla="*/ 121 w 126"/>
              <a:gd name="T61" fmla="*/ 87 h 126"/>
              <a:gd name="T62" fmla="*/ 125 w 126"/>
              <a:gd name="T63" fmla="*/ 75 h 126"/>
              <a:gd name="T64" fmla="*/ 126 w 126"/>
              <a:gd name="T65" fmla="*/ 63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" h="126">
                <a:moveTo>
                  <a:pt x="126" y="63"/>
                </a:moveTo>
                <a:lnTo>
                  <a:pt x="126" y="57"/>
                </a:lnTo>
                <a:lnTo>
                  <a:pt x="125" y="51"/>
                </a:lnTo>
                <a:lnTo>
                  <a:pt x="123" y="45"/>
                </a:lnTo>
                <a:lnTo>
                  <a:pt x="121" y="39"/>
                </a:lnTo>
                <a:lnTo>
                  <a:pt x="119" y="34"/>
                </a:lnTo>
                <a:lnTo>
                  <a:pt x="116" y="29"/>
                </a:lnTo>
                <a:lnTo>
                  <a:pt x="112" y="24"/>
                </a:lnTo>
                <a:lnTo>
                  <a:pt x="108" y="19"/>
                </a:lnTo>
                <a:lnTo>
                  <a:pt x="104" y="15"/>
                </a:lnTo>
                <a:lnTo>
                  <a:pt x="99" y="11"/>
                </a:lnTo>
                <a:lnTo>
                  <a:pt x="94" y="8"/>
                </a:lnTo>
                <a:lnTo>
                  <a:pt x="88" y="5"/>
                </a:lnTo>
                <a:lnTo>
                  <a:pt x="83" y="3"/>
                </a:lnTo>
                <a:lnTo>
                  <a:pt x="77" y="2"/>
                </a:lnTo>
                <a:lnTo>
                  <a:pt x="71" y="1"/>
                </a:lnTo>
                <a:lnTo>
                  <a:pt x="65" y="0"/>
                </a:lnTo>
                <a:lnTo>
                  <a:pt x="59" y="1"/>
                </a:lnTo>
                <a:lnTo>
                  <a:pt x="53" y="1"/>
                </a:lnTo>
                <a:lnTo>
                  <a:pt x="47" y="2"/>
                </a:lnTo>
                <a:lnTo>
                  <a:pt x="41" y="4"/>
                </a:lnTo>
                <a:lnTo>
                  <a:pt x="35" y="7"/>
                </a:lnTo>
                <a:lnTo>
                  <a:pt x="30" y="10"/>
                </a:lnTo>
                <a:lnTo>
                  <a:pt x="25" y="13"/>
                </a:lnTo>
                <a:lnTo>
                  <a:pt x="20" y="17"/>
                </a:lnTo>
                <a:lnTo>
                  <a:pt x="16" y="22"/>
                </a:lnTo>
                <a:lnTo>
                  <a:pt x="12" y="26"/>
                </a:lnTo>
                <a:lnTo>
                  <a:pt x="9" y="31"/>
                </a:lnTo>
                <a:lnTo>
                  <a:pt x="6" y="37"/>
                </a:lnTo>
                <a:lnTo>
                  <a:pt x="4" y="42"/>
                </a:lnTo>
                <a:lnTo>
                  <a:pt x="2" y="48"/>
                </a:lnTo>
                <a:lnTo>
                  <a:pt x="1" y="54"/>
                </a:lnTo>
                <a:lnTo>
                  <a:pt x="0" y="60"/>
                </a:lnTo>
                <a:lnTo>
                  <a:pt x="0" y="66"/>
                </a:lnTo>
                <a:lnTo>
                  <a:pt x="1" y="72"/>
                </a:lnTo>
                <a:lnTo>
                  <a:pt x="2" y="78"/>
                </a:lnTo>
                <a:lnTo>
                  <a:pt x="4" y="84"/>
                </a:lnTo>
                <a:lnTo>
                  <a:pt x="6" y="90"/>
                </a:lnTo>
                <a:lnTo>
                  <a:pt x="9" y="95"/>
                </a:lnTo>
                <a:lnTo>
                  <a:pt x="12" y="100"/>
                </a:lnTo>
                <a:lnTo>
                  <a:pt x="16" y="105"/>
                </a:lnTo>
                <a:lnTo>
                  <a:pt x="20" y="109"/>
                </a:lnTo>
                <a:lnTo>
                  <a:pt x="25" y="113"/>
                </a:lnTo>
                <a:lnTo>
                  <a:pt x="30" y="117"/>
                </a:lnTo>
                <a:lnTo>
                  <a:pt x="35" y="120"/>
                </a:lnTo>
                <a:lnTo>
                  <a:pt x="41" y="122"/>
                </a:lnTo>
                <a:lnTo>
                  <a:pt x="47" y="124"/>
                </a:lnTo>
                <a:lnTo>
                  <a:pt x="53" y="125"/>
                </a:lnTo>
                <a:lnTo>
                  <a:pt x="59" y="126"/>
                </a:lnTo>
                <a:lnTo>
                  <a:pt x="65" y="126"/>
                </a:lnTo>
                <a:lnTo>
                  <a:pt x="71" y="126"/>
                </a:lnTo>
                <a:lnTo>
                  <a:pt x="77" y="125"/>
                </a:lnTo>
                <a:lnTo>
                  <a:pt x="83" y="123"/>
                </a:lnTo>
                <a:lnTo>
                  <a:pt x="88" y="121"/>
                </a:lnTo>
                <a:lnTo>
                  <a:pt x="94" y="118"/>
                </a:lnTo>
                <a:lnTo>
                  <a:pt x="99" y="115"/>
                </a:lnTo>
                <a:lnTo>
                  <a:pt x="104" y="111"/>
                </a:lnTo>
                <a:lnTo>
                  <a:pt x="108" y="107"/>
                </a:lnTo>
                <a:lnTo>
                  <a:pt x="112" y="103"/>
                </a:lnTo>
                <a:lnTo>
                  <a:pt x="116" y="98"/>
                </a:lnTo>
                <a:lnTo>
                  <a:pt x="119" y="93"/>
                </a:lnTo>
                <a:lnTo>
                  <a:pt x="121" y="87"/>
                </a:lnTo>
                <a:lnTo>
                  <a:pt x="123" y="81"/>
                </a:lnTo>
                <a:lnTo>
                  <a:pt x="125" y="75"/>
                </a:lnTo>
                <a:lnTo>
                  <a:pt x="126" y="69"/>
                </a:lnTo>
                <a:lnTo>
                  <a:pt x="126" y="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 flipV="1">
            <a:off x="2571351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8" name="Freeform 49"/>
          <p:cNvSpPr>
            <a:spLocks/>
          </p:cNvSpPr>
          <p:nvPr/>
        </p:nvSpPr>
        <p:spPr bwMode="auto">
          <a:xfrm>
            <a:off x="2967519" y="1999745"/>
            <a:ext cx="89644" cy="89644"/>
          </a:xfrm>
          <a:custGeom>
            <a:avLst/>
            <a:gdLst>
              <a:gd name="T0" fmla="*/ 31 w 31"/>
              <a:gd name="T1" fmla="*/ 15 h 31"/>
              <a:gd name="T2" fmla="*/ 31 w 31"/>
              <a:gd name="T3" fmla="*/ 12 h 31"/>
              <a:gd name="T4" fmla="*/ 30 w 31"/>
              <a:gd name="T5" fmla="*/ 9 h 31"/>
              <a:gd name="T6" fmla="*/ 28 w 31"/>
              <a:gd name="T7" fmla="*/ 7 h 31"/>
              <a:gd name="T8" fmla="*/ 26 w 31"/>
              <a:gd name="T9" fmla="*/ 4 h 31"/>
              <a:gd name="T10" fmla="*/ 24 w 31"/>
              <a:gd name="T11" fmla="*/ 2 h 31"/>
              <a:gd name="T12" fmla="*/ 21 w 31"/>
              <a:gd name="T13" fmla="*/ 1 h 31"/>
              <a:gd name="T14" fmla="*/ 18 w 31"/>
              <a:gd name="T15" fmla="*/ 0 h 31"/>
              <a:gd name="T16" fmla="*/ 15 w 31"/>
              <a:gd name="T17" fmla="*/ 0 h 31"/>
              <a:gd name="T18" fmla="*/ 12 w 31"/>
              <a:gd name="T19" fmla="*/ 0 h 31"/>
              <a:gd name="T20" fmla="*/ 9 w 31"/>
              <a:gd name="T21" fmla="*/ 1 h 31"/>
              <a:gd name="T22" fmla="*/ 7 w 31"/>
              <a:gd name="T23" fmla="*/ 2 h 31"/>
              <a:gd name="T24" fmla="*/ 4 w 31"/>
              <a:gd name="T25" fmla="*/ 4 h 31"/>
              <a:gd name="T26" fmla="*/ 2 w 31"/>
              <a:gd name="T27" fmla="*/ 7 h 31"/>
              <a:gd name="T28" fmla="*/ 1 w 31"/>
              <a:gd name="T29" fmla="*/ 9 h 31"/>
              <a:gd name="T30" fmla="*/ 0 w 31"/>
              <a:gd name="T31" fmla="*/ 12 h 31"/>
              <a:gd name="T32" fmla="*/ 0 w 31"/>
              <a:gd name="T33" fmla="*/ 15 h 31"/>
              <a:gd name="T34" fmla="*/ 0 w 31"/>
              <a:gd name="T35" fmla="*/ 18 h 31"/>
              <a:gd name="T36" fmla="*/ 1 w 31"/>
              <a:gd name="T37" fmla="*/ 21 h 31"/>
              <a:gd name="T38" fmla="*/ 2 w 31"/>
              <a:gd name="T39" fmla="*/ 24 h 31"/>
              <a:gd name="T40" fmla="*/ 4 w 31"/>
              <a:gd name="T41" fmla="*/ 26 h 31"/>
              <a:gd name="T42" fmla="*/ 7 w 31"/>
              <a:gd name="T43" fmla="*/ 28 h 31"/>
              <a:gd name="T44" fmla="*/ 9 w 31"/>
              <a:gd name="T45" fmla="*/ 30 h 31"/>
              <a:gd name="T46" fmla="*/ 12 w 31"/>
              <a:gd name="T47" fmla="*/ 31 h 31"/>
              <a:gd name="T48" fmla="*/ 15 w 31"/>
              <a:gd name="T49" fmla="*/ 31 h 31"/>
              <a:gd name="T50" fmla="*/ 18 w 31"/>
              <a:gd name="T51" fmla="*/ 31 h 31"/>
              <a:gd name="T52" fmla="*/ 21 w 31"/>
              <a:gd name="T53" fmla="*/ 30 h 31"/>
              <a:gd name="T54" fmla="*/ 24 w 31"/>
              <a:gd name="T55" fmla="*/ 28 h 31"/>
              <a:gd name="T56" fmla="*/ 26 w 31"/>
              <a:gd name="T57" fmla="*/ 26 h 31"/>
              <a:gd name="T58" fmla="*/ 28 w 31"/>
              <a:gd name="T59" fmla="*/ 24 h 31"/>
              <a:gd name="T60" fmla="*/ 30 w 31"/>
              <a:gd name="T61" fmla="*/ 21 h 31"/>
              <a:gd name="T62" fmla="*/ 31 w 31"/>
              <a:gd name="T63" fmla="*/ 18 h 31"/>
              <a:gd name="T64" fmla="*/ 31 w 31"/>
              <a:gd name="T65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" h="31">
                <a:moveTo>
                  <a:pt x="31" y="15"/>
                </a:moveTo>
                <a:lnTo>
                  <a:pt x="31" y="12"/>
                </a:lnTo>
                <a:lnTo>
                  <a:pt x="30" y="9"/>
                </a:lnTo>
                <a:lnTo>
                  <a:pt x="28" y="7"/>
                </a:lnTo>
                <a:lnTo>
                  <a:pt x="26" y="4"/>
                </a:lnTo>
                <a:lnTo>
                  <a:pt x="24" y="2"/>
                </a:lnTo>
                <a:lnTo>
                  <a:pt x="21" y="1"/>
                </a:lnTo>
                <a:lnTo>
                  <a:pt x="18" y="0"/>
                </a:lnTo>
                <a:lnTo>
                  <a:pt x="15" y="0"/>
                </a:lnTo>
                <a:lnTo>
                  <a:pt x="12" y="0"/>
                </a:lnTo>
                <a:lnTo>
                  <a:pt x="9" y="1"/>
                </a:ln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1" y="9"/>
                </a:lnTo>
                <a:lnTo>
                  <a:pt x="0" y="12"/>
                </a:lnTo>
                <a:lnTo>
                  <a:pt x="0" y="15"/>
                </a:lnTo>
                <a:lnTo>
                  <a:pt x="0" y="18"/>
                </a:lnTo>
                <a:lnTo>
                  <a:pt x="1" y="21"/>
                </a:lnTo>
                <a:lnTo>
                  <a:pt x="2" y="24"/>
                </a:lnTo>
                <a:lnTo>
                  <a:pt x="4" y="26"/>
                </a:lnTo>
                <a:lnTo>
                  <a:pt x="7" y="28"/>
                </a:lnTo>
                <a:lnTo>
                  <a:pt x="9" y="30"/>
                </a:lnTo>
                <a:lnTo>
                  <a:pt x="12" y="31"/>
                </a:lnTo>
                <a:lnTo>
                  <a:pt x="15" y="31"/>
                </a:lnTo>
                <a:lnTo>
                  <a:pt x="18" y="31"/>
                </a:lnTo>
                <a:lnTo>
                  <a:pt x="21" y="30"/>
                </a:lnTo>
                <a:lnTo>
                  <a:pt x="24" y="28"/>
                </a:lnTo>
                <a:lnTo>
                  <a:pt x="26" y="26"/>
                </a:lnTo>
                <a:lnTo>
                  <a:pt x="28" y="24"/>
                </a:lnTo>
                <a:lnTo>
                  <a:pt x="30" y="21"/>
                </a:lnTo>
                <a:lnTo>
                  <a:pt x="31" y="18"/>
                </a:lnTo>
                <a:lnTo>
                  <a:pt x="31" y="1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V="1">
            <a:off x="2412351" y="1753949"/>
            <a:ext cx="0" cy="1998177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 flipV="1">
            <a:off x="3267149" y="1753949"/>
            <a:ext cx="0" cy="1998177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2481382" y="1415210"/>
            <a:ext cx="737304" cy="663638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218655" y="1263459"/>
            <a:ext cx="173379" cy="1510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328985" y="950699"/>
            <a:ext cx="59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16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3392036" y="1263459"/>
            <a:ext cx="468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4" idx="1"/>
          </p:cNvCxnSpPr>
          <p:nvPr/>
        </p:nvCxnSpPr>
        <p:spPr>
          <a:xfrm flipV="1">
            <a:off x="3328986" y="3173781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2" idx="0"/>
          </p:cNvCxnSpPr>
          <p:nvPr/>
        </p:nvCxnSpPr>
        <p:spPr>
          <a:xfrm>
            <a:off x="3268260" y="4882788"/>
            <a:ext cx="54653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716704" y="3176039"/>
            <a:ext cx="0" cy="170674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6200000">
            <a:off x="3372610" y="3598826"/>
            <a:ext cx="688187" cy="552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29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Freeform 37"/>
          <p:cNvSpPr>
            <a:spLocks noChangeAspect="1"/>
          </p:cNvSpPr>
          <p:nvPr/>
        </p:nvSpPr>
        <p:spPr bwMode="auto">
          <a:xfrm>
            <a:off x="2451391" y="1366101"/>
            <a:ext cx="772722" cy="775345"/>
          </a:xfrm>
          <a:custGeom>
            <a:avLst/>
            <a:gdLst>
              <a:gd name="T0" fmla="*/ 294 w 294"/>
              <a:gd name="T1" fmla="*/ 138 h 295"/>
              <a:gd name="T2" fmla="*/ 291 w 294"/>
              <a:gd name="T3" fmla="*/ 120 h 295"/>
              <a:gd name="T4" fmla="*/ 287 w 294"/>
              <a:gd name="T5" fmla="*/ 102 h 295"/>
              <a:gd name="T6" fmla="*/ 280 w 294"/>
              <a:gd name="T7" fmla="*/ 85 h 295"/>
              <a:gd name="T8" fmla="*/ 271 w 294"/>
              <a:gd name="T9" fmla="*/ 68 h 295"/>
              <a:gd name="T10" fmla="*/ 260 w 294"/>
              <a:gd name="T11" fmla="*/ 53 h 295"/>
              <a:gd name="T12" fmla="*/ 248 w 294"/>
              <a:gd name="T13" fmla="*/ 40 h 295"/>
              <a:gd name="T14" fmla="*/ 234 w 294"/>
              <a:gd name="T15" fmla="*/ 28 h 295"/>
              <a:gd name="T16" fmla="*/ 218 w 294"/>
              <a:gd name="T17" fmla="*/ 18 h 295"/>
              <a:gd name="T18" fmla="*/ 201 w 294"/>
              <a:gd name="T19" fmla="*/ 10 h 295"/>
              <a:gd name="T20" fmla="*/ 184 w 294"/>
              <a:gd name="T21" fmla="*/ 5 h 295"/>
              <a:gd name="T22" fmla="*/ 166 w 294"/>
              <a:gd name="T23" fmla="*/ 1 h 295"/>
              <a:gd name="T24" fmla="*/ 147 w 294"/>
              <a:gd name="T25" fmla="*/ 0 h 295"/>
              <a:gd name="T26" fmla="*/ 129 w 294"/>
              <a:gd name="T27" fmla="*/ 1 h 295"/>
              <a:gd name="T28" fmla="*/ 111 w 294"/>
              <a:gd name="T29" fmla="*/ 5 h 295"/>
              <a:gd name="T30" fmla="*/ 93 w 294"/>
              <a:gd name="T31" fmla="*/ 10 h 295"/>
              <a:gd name="T32" fmla="*/ 76 w 294"/>
              <a:gd name="T33" fmla="*/ 18 h 295"/>
              <a:gd name="T34" fmla="*/ 61 w 294"/>
              <a:gd name="T35" fmla="*/ 28 h 295"/>
              <a:gd name="T36" fmla="*/ 47 w 294"/>
              <a:gd name="T37" fmla="*/ 40 h 295"/>
              <a:gd name="T38" fmla="*/ 34 w 294"/>
              <a:gd name="T39" fmla="*/ 53 h 295"/>
              <a:gd name="T40" fmla="*/ 23 w 294"/>
              <a:gd name="T41" fmla="*/ 68 h 295"/>
              <a:gd name="T42" fmla="*/ 14 w 294"/>
              <a:gd name="T43" fmla="*/ 85 h 295"/>
              <a:gd name="T44" fmla="*/ 8 w 294"/>
              <a:gd name="T45" fmla="*/ 102 h 295"/>
              <a:gd name="T46" fmla="*/ 3 w 294"/>
              <a:gd name="T47" fmla="*/ 120 h 295"/>
              <a:gd name="T48" fmla="*/ 0 w 294"/>
              <a:gd name="T49" fmla="*/ 138 h 295"/>
              <a:gd name="T50" fmla="*/ 0 w 294"/>
              <a:gd name="T51" fmla="*/ 156 h 295"/>
              <a:gd name="T52" fmla="*/ 3 w 294"/>
              <a:gd name="T53" fmla="*/ 175 h 295"/>
              <a:gd name="T54" fmla="*/ 8 w 294"/>
              <a:gd name="T55" fmla="*/ 193 h 295"/>
              <a:gd name="T56" fmla="*/ 14 w 294"/>
              <a:gd name="T57" fmla="*/ 210 h 295"/>
              <a:gd name="T58" fmla="*/ 23 w 294"/>
              <a:gd name="T59" fmla="*/ 226 h 295"/>
              <a:gd name="T60" fmla="*/ 34 w 294"/>
              <a:gd name="T61" fmla="*/ 241 h 295"/>
              <a:gd name="T62" fmla="*/ 47 w 294"/>
              <a:gd name="T63" fmla="*/ 255 h 295"/>
              <a:gd name="T64" fmla="*/ 61 w 294"/>
              <a:gd name="T65" fmla="*/ 267 h 295"/>
              <a:gd name="T66" fmla="*/ 76 w 294"/>
              <a:gd name="T67" fmla="*/ 277 h 295"/>
              <a:gd name="T68" fmla="*/ 93 w 294"/>
              <a:gd name="T69" fmla="*/ 284 h 295"/>
              <a:gd name="T70" fmla="*/ 111 w 294"/>
              <a:gd name="T71" fmla="*/ 290 h 295"/>
              <a:gd name="T72" fmla="*/ 129 w 294"/>
              <a:gd name="T73" fmla="*/ 294 h 295"/>
              <a:gd name="T74" fmla="*/ 147 w 294"/>
              <a:gd name="T75" fmla="*/ 295 h 295"/>
              <a:gd name="T76" fmla="*/ 166 w 294"/>
              <a:gd name="T77" fmla="*/ 294 h 295"/>
              <a:gd name="T78" fmla="*/ 184 w 294"/>
              <a:gd name="T79" fmla="*/ 290 h 295"/>
              <a:gd name="T80" fmla="*/ 201 w 294"/>
              <a:gd name="T81" fmla="*/ 284 h 295"/>
              <a:gd name="T82" fmla="*/ 218 w 294"/>
              <a:gd name="T83" fmla="*/ 277 h 295"/>
              <a:gd name="T84" fmla="*/ 234 w 294"/>
              <a:gd name="T85" fmla="*/ 267 h 295"/>
              <a:gd name="T86" fmla="*/ 248 w 294"/>
              <a:gd name="T87" fmla="*/ 255 h 295"/>
              <a:gd name="T88" fmla="*/ 260 w 294"/>
              <a:gd name="T89" fmla="*/ 241 h 295"/>
              <a:gd name="T90" fmla="*/ 271 w 294"/>
              <a:gd name="T91" fmla="*/ 226 h 295"/>
              <a:gd name="T92" fmla="*/ 280 w 294"/>
              <a:gd name="T93" fmla="*/ 210 h 295"/>
              <a:gd name="T94" fmla="*/ 287 w 294"/>
              <a:gd name="T95" fmla="*/ 193 h 295"/>
              <a:gd name="T96" fmla="*/ 291 w 294"/>
              <a:gd name="T97" fmla="*/ 175 h 295"/>
              <a:gd name="T98" fmla="*/ 294 w 294"/>
              <a:gd name="T99" fmla="*/ 15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94" h="295">
                <a:moveTo>
                  <a:pt x="294" y="147"/>
                </a:moveTo>
                <a:lnTo>
                  <a:pt x="294" y="138"/>
                </a:lnTo>
                <a:lnTo>
                  <a:pt x="293" y="129"/>
                </a:lnTo>
                <a:lnTo>
                  <a:pt x="291" y="120"/>
                </a:lnTo>
                <a:lnTo>
                  <a:pt x="289" y="111"/>
                </a:lnTo>
                <a:lnTo>
                  <a:pt x="287" y="102"/>
                </a:lnTo>
                <a:lnTo>
                  <a:pt x="284" y="93"/>
                </a:lnTo>
                <a:lnTo>
                  <a:pt x="280" y="85"/>
                </a:lnTo>
                <a:lnTo>
                  <a:pt x="276" y="76"/>
                </a:lnTo>
                <a:lnTo>
                  <a:pt x="271" y="68"/>
                </a:lnTo>
                <a:lnTo>
                  <a:pt x="266" y="61"/>
                </a:lnTo>
                <a:lnTo>
                  <a:pt x="260" y="53"/>
                </a:lnTo>
                <a:lnTo>
                  <a:pt x="254" y="46"/>
                </a:lnTo>
                <a:lnTo>
                  <a:pt x="248" y="40"/>
                </a:lnTo>
                <a:lnTo>
                  <a:pt x="241" y="34"/>
                </a:lnTo>
                <a:lnTo>
                  <a:pt x="234" y="28"/>
                </a:lnTo>
                <a:lnTo>
                  <a:pt x="226" y="23"/>
                </a:lnTo>
                <a:lnTo>
                  <a:pt x="218" y="18"/>
                </a:lnTo>
                <a:lnTo>
                  <a:pt x="210" y="14"/>
                </a:lnTo>
                <a:lnTo>
                  <a:pt x="201" y="10"/>
                </a:lnTo>
                <a:lnTo>
                  <a:pt x="193" y="7"/>
                </a:lnTo>
                <a:lnTo>
                  <a:pt x="184" y="5"/>
                </a:lnTo>
                <a:lnTo>
                  <a:pt x="175" y="2"/>
                </a:lnTo>
                <a:lnTo>
                  <a:pt x="166" y="1"/>
                </a:lnTo>
                <a:lnTo>
                  <a:pt x="156" y="0"/>
                </a:lnTo>
                <a:lnTo>
                  <a:pt x="147" y="0"/>
                </a:lnTo>
                <a:lnTo>
                  <a:pt x="138" y="0"/>
                </a:lnTo>
                <a:lnTo>
                  <a:pt x="129" y="1"/>
                </a:lnTo>
                <a:lnTo>
                  <a:pt x="120" y="2"/>
                </a:lnTo>
                <a:lnTo>
                  <a:pt x="111" y="5"/>
                </a:lnTo>
                <a:lnTo>
                  <a:pt x="102" y="7"/>
                </a:lnTo>
                <a:lnTo>
                  <a:pt x="93" y="10"/>
                </a:lnTo>
                <a:lnTo>
                  <a:pt x="85" y="14"/>
                </a:lnTo>
                <a:lnTo>
                  <a:pt x="76" y="18"/>
                </a:lnTo>
                <a:lnTo>
                  <a:pt x="69" y="23"/>
                </a:lnTo>
                <a:lnTo>
                  <a:pt x="61" y="28"/>
                </a:lnTo>
                <a:lnTo>
                  <a:pt x="53" y="34"/>
                </a:lnTo>
                <a:lnTo>
                  <a:pt x="47" y="40"/>
                </a:lnTo>
                <a:lnTo>
                  <a:pt x="40" y="46"/>
                </a:lnTo>
                <a:lnTo>
                  <a:pt x="34" y="53"/>
                </a:lnTo>
                <a:lnTo>
                  <a:pt x="28" y="61"/>
                </a:lnTo>
                <a:lnTo>
                  <a:pt x="23" y="68"/>
                </a:lnTo>
                <a:lnTo>
                  <a:pt x="18" y="76"/>
                </a:lnTo>
                <a:lnTo>
                  <a:pt x="14" y="85"/>
                </a:lnTo>
                <a:lnTo>
                  <a:pt x="11" y="93"/>
                </a:lnTo>
                <a:lnTo>
                  <a:pt x="8" y="102"/>
                </a:lnTo>
                <a:lnTo>
                  <a:pt x="5" y="111"/>
                </a:lnTo>
                <a:lnTo>
                  <a:pt x="3" y="120"/>
                </a:lnTo>
                <a:lnTo>
                  <a:pt x="1" y="129"/>
                </a:lnTo>
                <a:lnTo>
                  <a:pt x="0" y="138"/>
                </a:lnTo>
                <a:lnTo>
                  <a:pt x="0" y="147"/>
                </a:lnTo>
                <a:lnTo>
                  <a:pt x="0" y="156"/>
                </a:lnTo>
                <a:lnTo>
                  <a:pt x="1" y="166"/>
                </a:lnTo>
                <a:lnTo>
                  <a:pt x="3" y="175"/>
                </a:lnTo>
                <a:lnTo>
                  <a:pt x="5" y="184"/>
                </a:lnTo>
                <a:lnTo>
                  <a:pt x="8" y="193"/>
                </a:lnTo>
                <a:lnTo>
                  <a:pt x="11" y="202"/>
                </a:lnTo>
                <a:lnTo>
                  <a:pt x="14" y="210"/>
                </a:lnTo>
                <a:lnTo>
                  <a:pt x="18" y="218"/>
                </a:lnTo>
                <a:lnTo>
                  <a:pt x="23" y="226"/>
                </a:lnTo>
                <a:lnTo>
                  <a:pt x="28" y="234"/>
                </a:lnTo>
                <a:lnTo>
                  <a:pt x="34" y="241"/>
                </a:lnTo>
                <a:lnTo>
                  <a:pt x="40" y="248"/>
                </a:lnTo>
                <a:lnTo>
                  <a:pt x="47" y="255"/>
                </a:lnTo>
                <a:lnTo>
                  <a:pt x="53" y="261"/>
                </a:lnTo>
                <a:lnTo>
                  <a:pt x="61" y="267"/>
                </a:lnTo>
                <a:lnTo>
                  <a:pt x="69" y="272"/>
                </a:lnTo>
                <a:lnTo>
                  <a:pt x="76" y="277"/>
                </a:lnTo>
                <a:lnTo>
                  <a:pt x="85" y="281"/>
                </a:lnTo>
                <a:lnTo>
                  <a:pt x="93" y="284"/>
                </a:lnTo>
                <a:lnTo>
                  <a:pt x="102" y="287"/>
                </a:lnTo>
                <a:lnTo>
                  <a:pt x="111" y="290"/>
                </a:lnTo>
                <a:lnTo>
                  <a:pt x="120" y="292"/>
                </a:lnTo>
                <a:lnTo>
                  <a:pt x="129" y="294"/>
                </a:lnTo>
                <a:lnTo>
                  <a:pt x="138" y="294"/>
                </a:lnTo>
                <a:lnTo>
                  <a:pt x="147" y="295"/>
                </a:lnTo>
                <a:lnTo>
                  <a:pt x="156" y="294"/>
                </a:lnTo>
                <a:lnTo>
                  <a:pt x="166" y="294"/>
                </a:lnTo>
                <a:lnTo>
                  <a:pt x="175" y="292"/>
                </a:lnTo>
                <a:lnTo>
                  <a:pt x="184" y="290"/>
                </a:lnTo>
                <a:lnTo>
                  <a:pt x="193" y="287"/>
                </a:lnTo>
                <a:lnTo>
                  <a:pt x="201" y="284"/>
                </a:lnTo>
                <a:lnTo>
                  <a:pt x="210" y="281"/>
                </a:lnTo>
                <a:lnTo>
                  <a:pt x="218" y="277"/>
                </a:lnTo>
                <a:lnTo>
                  <a:pt x="226" y="272"/>
                </a:lnTo>
                <a:lnTo>
                  <a:pt x="234" y="267"/>
                </a:lnTo>
                <a:lnTo>
                  <a:pt x="241" y="261"/>
                </a:lnTo>
                <a:lnTo>
                  <a:pt x="248" y="255"/>
                </a:lnTo>
                <a:lnTo>
                  <a:pt x="254" y="248"/>
                </a:lnTo>
                <a:lnTo>
                  <a:pt x="260" y="241"/>
                </a:lnTo>
                <a:lnTo>
                  <a:pt x="266" y="234"/>
                </a:lnTo>
                <a:lnTo>
                  <a:pt x="271" y="226"/>
                </a:lnTo>
                <a:lnTo>
                  <a:pt x="276" y="218"/>
                </a:lnTo>
                <a:lnTo>
                  <a:pt x="280" y="210"/>
                </a:lnTo>
                <a:lnTo>
                  <a:pt x="284" y="202"/>
                </a:lnTo>
                <a:lnTo>
                  <a:pt x="287" y="193"/>
                </a:lnTo>
                <a:lnTo>
                  <a:pt x="289" y="184"/>
                </a:lnTo>
                <a:lnTo>
                  <a:pt x="291" y="175"/>
                </a:lnTo>
                <a:lnTo>
                  <a:pt x="293" y="166"/>
                </a:lnTo>
                <a:lnTo>
                  <a:pt x="294" y="156"/>
                </a:lnTo>
                <a:lnTo>
                  <a:pt x="294" y="14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5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5" grpId="0" animBg="1"/>
      <p:bldP spid="76" grpId="0" animBg="1"/>
      <p:bldP spid="79" grpId="0"/>
      <p:bldP spid="87" grpId="0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1"/>
          <p:cNvSpPr/>
          <p:nvPr/>
        </p:nvSpPr>
        <p:spPr>
          <a:xfrm>
            <a:off x="2569854" y="3172231"/>
            <a:ext cx="99674" cy="1438772"/>
          </a:xfrm>
          <a:custGeom>
            <a:avLst/>
            <a:gdLst>
              <a:gd name="connsiteX0" fmla="*/ 0 w 99674"/>
              <a:gd name="connsiteY0" fmla="*/ 0 h 1438772"/>
              <a:gd name="connsiteX1" fmla="*/ 34669 w 99674"/>
              <a:gd name="connsiteY1" fmla="*/ 1438772 h 1438772"/>
              <a:gd name="connsiteX2" fmla="*/ 95340 w 99674"/>
              <a:gd name="connsiteY2" fmla="*/ 1399769 h 1438772"/>
              <a:gd name="connsiteX3" fmla="*/ 99674 w 99674"/>
              <a:gd name="connsiteY3" fmla="*/ 0 h 1438772"/>
              <a:gd name="connsiteX4" fmla="*/ 0 w 99674"/>
              <a:gd name="connsiteY4" fmla="*/ 0 h 143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74" h="1438772">
                <a:moveTo>
                  <a:pt x="0" y="0"/>
                </a:moveTo>
                <a:lnTo>
                  <a:pt x="34669" y="1438772"/>
                </a:lnTo>
                <a:lnTo>
                  <a:pt x="95340" y="1399769"/>
                </a:lnTo>
                <a:cubicBezTo>
                  <a:pt x="96785" y="933179"/>
                  <a:pt x="98229" y="466590"/>
                  <a:pt x="99674" y="0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pic>
        <p:nvPicPr>
          <p:cNvPr id="71" name="Picture 2" descr="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5" t="-41" r="23157" b="52820"/>
          <a:stretch/>
        </p:blipFill>
        <p:spPr bwMode="auto">
          <a:xfrm>
            <a:off x="5857884" y="757932"/>
            <a:ext cx="2314516" cy="462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832393" y="57230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 NOZZLE :  1 NOS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3019570" y="5114124"/>
            <a:ext cx="5783" cy="896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666778" y="5203768"/>
            <a:ext cx="147478" cy="17639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2874983" y="4576266"/>
            <a:ext cx="318091" cy="364357"/>
          </a:xfrm>
          <a:custGeom>
            <a:avLst/>
            <a:gdLst>
              <a:gd name="T0" fmla="*/ 0 w 110"/>
              <a:gd name="T1" fmla="*/ 126 h 126"/>
              <a:gd name="T2" fmla="*/ 33 w 110"/>
              <a:gd name="T3" fmla="*/ 110 h 126"/>
              <a:gd name="T4" fmla="*/ 49 w 110"/>
              <a:gd name="T5" fmla="*/ 102 h 126"/>
              <a:gd name="T6" fmla="*/ 64 w 110"/>
              <a:gd name="T7" fmla="*/ 93 h 126"/>
              <a:gd name="T8" fmla="*/ 71 w 110"/>
              <a:gd name="T9" fmla="*/ 89 h 126"/>
              <a:gd name="T10" fmla="*/ 77 w 110"/>
              <a:gd name="T11" fmla="*/ 85 h 126"/>
              <a:gd name="T12" fmla="*/ 83 w 110"/>
              <a:gd name="T13" fmla="*/ 81 h 126"/>
              <a:gd name="T14" fmla="*/ 89 w 110"/>
              <a:gd name="T15" fmla="*/ 77 h 126"/>
              <a:gd name="T16" fmla="*/ 94 w 110"/>
              <a:gd name="T17" fmla="*/ 73 h 126"/>
              <a:gd name="T18" fmla="*/ 98 w 110"/>
              <a:gd name="T19" fmla="*/ 69 h 126"/>
              <a:gd name="T20" fmla="*/ 102 w 110"/>
              <a:gd name="T21" fmla="*/ 65 h 126"/>
              <a:gd name="T22" fmla="*/ 105 w 110"/>
              <a:gd name="T23" fmla="*/ 61 h 126"/>
              <a:gd name="T24" fmla="*/ 107 w 110"/>
              <a:gd name="T25" fmla="*/ 57 h 126"/>
              <a:gd name="T26" fmla="*/ 109 w 110"/>
              <a:gd name="T27" fmla="*/ 53 h 126"/>
              <a:gd name="T28" fmla="*/ 110 w 110"/>
              <a:gd name="T29" fmla="*/ 49 h 126"/>
              <a:gd name="T30" fmla="*/ 110 w 110"/>
              <a:gd name="T31" fmla="*/ 45 h 126"/>
              <a:gd name="T32" fmla="*/ 109 w 110"/>
              <a:gd name="T33" fmla="*/ 41 h 126"/>
              <a:gd name="T34" fmla="*/ 107 w 110"/>
              <a:gd name="T35" fmla="*/ 37 h 126"/>
              <a:gd name="T36" fmla="*/ 104 w 110"/>
              <a:gd name="T37" fmla="*/ 34 h 126"/>
              <a:gd name="T38" fmla="*/ 100 w 110"/>
              <a:gd name="T39" fmla="*/ 30 h 126"/>
              <a:gd name="T40" fmla="*/ 96 w 110"/>
              <a:gd name="T41" fmla="*/ 26 h 126"/>
              <a:gd name="T42" fmla="*/ 91 w 110"/>
              <a:gd name="T43" fmla="*/ 22 h 126"/>
              <a:gd name="T44" fmla="*/ 85 w 110"/>
              <a:gd name="T45" fmla="*/ 19 h 126"/>
              <a:gd name="T46" fmla="*/ 79 w 110"/>
              <a:gd name="T47" fmla="*/ 15 h 126"/>
              <a:gd name="T48" fmla="*/ 66 w 110"/>
              <a:gd name="T49" fmla="*/ 7 h 126"/>
              <a:gd name="T50" fmla="*/ 52 w 110"/>
              <a:gd name="T5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0" h="126">
                <a:moveTo>
                  <a:pt x="0" y="126"/>
                </a:moveTo>
                <a:lnTo>
                  <a:pt x="33" y="110"/>
                </a:lnTo>
                <a:lnTo>
                  <a:pt x="49" y="102"/>
                </a:lnTo>
                <a:lnTo>
                  <a:pt x="64" y="93"/>
                </a:lnTo>
                <a:lnTo>
                  <a:pt x="71" y="89"/>
                </a:lnTo>
                <a:lnTo>
                  <a:pt x="77" y="85"/>
                </a:lnTo>
                <a:lnTo>
                  <a:pt x="83" y="81"/>
                </a:lnTo>
                <a:lnTo>
                  <a:pt x="89" y="77"/>
                </a:lnTo>
                <a:lnTo>
                  <a:pt x="94" y="73"/>
                </a:lnTo>
                <a:lnTo>
                  <a:pt x="98" y="69"/>
                </a:lnTo>
                <a:lnTo>
                  <a:pt x="102" y="65"/>
                </a:lnTo>
                <a:lnTo>
                  <a:pt x="105" y="61"/>
                </a:lnTo>
                <a:lnTo>
                  <a:pt x="107" y="57"/>
                </a:lnTo>
                <a:lnTo>
                  <a:pt x="109" y="53"/>
                </a:lnTo>
                <a:lnTo>
                  <a:pt x="110" y="49"/>
                </a:lnTo>
                <a:lnTo>
                  <a:pt x="110" y="45"/>
                </a:lnTo>
                <a:lnTo>
                  <a:pt x="109" y="41"/>
                </a:lnTo>
                <a:lnTo>
                  <a:pt x="107" y="37"/>
                </a:lnTo>
                <a:lnTo>
                  <a:pt x="104" y="34"/>
                </a:lnTo>
                <a:lnTo>
                  <a:pt x="100" y="30"/>
                </a:lnTo>
                <a:lnTo>
                  <a:pt x="96" y="26"/>
                </a:lnTo>
                <a:lnTo>
                  <a:pt x="91" y="22"/>
                </a:lnTo>
                <a:lnTo>
                  <a:pt x="85" y="19"/>
                </a:lnTo>
                <a:lnTo>
                  <a:pt x="79" y="15"/>
                </a:lnTo>
                <a:lnTo>
                  <a:pt x="66" y="7"/>
                </a:lnTo>
                <a:lnTo>
                  <a:pt x="52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V="1">
            <a:off x="2357364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3025354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843174" y="3173783"/>
            <a:ext cx="0" cy="220638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2843174" y="5380163"/>
            <a:ext cx="3180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H="1">
            <a:off x="2874983" y="5203768"/>
            <a:ext cx="144587" cy="17639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2814258" y="5380163"/>
            <a:ext cx="2891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 flipV="1">
            <a:off x="2357364" y="3723208"/>
            <a:ext cx="60727" cy="28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>
            <a:off x="2843174" y="4576266"/>
            <a:ext cx="18217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2660996" y="3173783"/>
            <a:ext cx="0" cy="140248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2447008" y="3173783"/>
            <a:ext cx="0" cy="57834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Freeform 19"/>
          <p:cNvSpPr>
            <a:spLocks/>
          </p:cNvSpPr>
          <p:nvPr/>
        </p:nvSpPr>
        <p:spPr bwMode="auto">
          <a:xfrm>
            <a:off x="2493274" y="4576266"/>
            <a:ext cx="320982" cy="364357"/>
          </a:xfrm>
          <a:custGeom>
            <a:avLst/>
            <a:gdLst>
              <a:gd name="T0" fmla="*/ 111 w 111"/>
              <a:gd name="T1" fmla="*/ 126 h 126"/>
              <a:gd name="T2" fmla="*/ 77 w 111"/>
              <a:gd name="T3" fmla="*/ 110 h 126"/>
              <a:gd name="T4" fmla="*/ 61 w 111"/>
              <a:gd name="T5" fmla="*/ 102 h 126"/>
              <a:gd name="T6" fmla="*/ 46 w 111"/>
              <a:gd name="T7" fmla="*/ 93 h 126"/>
              <a:gd name="T8" fmla="*/ 39 w 111"/>
              <a:gd name="T9" fmla="*/ 89 h 126"/>
              <a:gd name="T10" fmla="*/ 33 w 111"/>
              <a:gd name="T11" fmla="*/ 85 h 126"/>
              <a:gd name="T12" fmla="*/ 27 w 111"/>
              <a:gd name="T13" fmla="*/ 81 h 126"/>
              <a:gd name="T14" fmla="*/ 21 w 111"/>
              <a:gd name="T15" fmla="*/ 77 h 126"/>
              <a:gd name="T16" fmla="*/ 16 w 111"/>
              <a:gd name="T17" fmla="*/ 73 h 126"/>
              <a:gd name="T18" fmla="*/ 12 w 111"/>
              <a:gd name="T19" fmla="*/ 69 h 126"/>
              <a:gd name="T20" fmla="*/ 8 w 111"/>
              <a:gd name="T21" fmla="*/ 65 h 126"/>
              <a:gd name="T22" fmla="*/ 5 w 111"/>
              <a:gd name="T23" fmla="*/ 61 h 126"/>
              <a:gd name="T24" fmla="*/ 3 w 111"/>
              <a:gd name="T25" fmla="*/ 57 h 126"/>
              <a:gd name="T26" fmla="*/ 1 w 111"/>
              <a:gd name="T27" fmla="*/ 53 h 126"/>
              <a:gd name="T28" fmla="*/ 0 w 111"/>
              <a:gd name="T29" fmla="*/ 49 h 126"/>
              <a:gd name="T30" fmla="*/ 0 w 111"/>
              <a:gd name="T31" fmla="*/ 45 h 126"/>
              <a:gd name="T32" fmla="*/ 1 w 111"/>
              <a:gd name="T33" fmla="*/ 41 h 126"/>
              <a:gd name="T34" fmla="*/ 3 w 111"/>
              <a:gd name="T35" fmla="*/ 37 h 126"/>
              <a:gd name="T36" fmla="*/ 6 w 111"/>
              <a:gd name="T37" fmla="*/ 34 h 126"/>
              <a:gd name="T38" fmla="*/ 10 w 111"/>
              <a:gd name="T39" fmla="*/ 30 h 126"/>
              <a:gd name="T40" fmla="*/ 14 w 111"/>
              <a:gd name="T41" fmla="*/ 26 h 126"/>
              <a:gd name="T42" fmla="*/ 19 w 111"/>
              <a:gd name="T43" fmla="*/ 22 h 126"/>
              <a:gd name="T44" fmla="*/ 25 w 111"/>
              <a:gd name="T45" fmla="*/ 19 h 126"/>
              <a:gd name="T46" fmla="*/ 31 w 111"/>
              <a:gd name="T47" fmla="*/ 15 h 126"/>
              <a:gd name="T48" fmla="*/ 44 w 111"/>
              <a:gd name="T49" fmla="*/ 7 h 126"/>
              <a:gd name="T50" fmla="*/ 58 w 111"/>
              <a:gd name="T51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1" h="126">
                <a:moveTo>
                  <a:pt x="111" y="126"/>
                </a:moveTo>
                <a:lnTo>
                  <a:pt x="77" y="110"/>
                </a:lnTo>
                <a:lnTo>
                  <a:pt x="61" y="102"/>
                </a:lnTo>
                <a:lnTo>
                  <a:pt x="46" y="93"/>
                </a:lnTo>
                <a:lnTo>
                  <a:pt x="39" y="89"/>
                </a:lnTo>
                <a:lnTo>
                  <a:pt x="33" y="85"/>
                </a:lnTo>
                <a:lnTo>
                  <a:pt x="27" y="81"/>
                </a:lnTo>
                <a:lnTo>
                  <a:pt x="21" y="77"/>
                </a:lnTo>
                <a:lnTo>
                  <a:pt x="16" y="73"/>
                </a:lnTo>
                <a:lnTo>
                  <a:pt x="12" y="69"/>
                </a:lnTo>
                <a:lnTo>
                  <a:pt x="8" y="65"/>
                </a:lnTo>
                <a:lnTo>
                  <a:pt x="5" y="61"/>
                </a:lnTo>
                <a:lnTo>
                  <a:pt x="3" y="57"/>
                </a:lnTo>
                <a:lnTo>
                  <a:pt x="1" y="53"/>
                </a:lnTo>
                <a:lnTo>
                  <a:pt x="0" y="49"/>
                </a:lnTo>
                <a:lnTo>
                  <a:pt x="0" y="45"/>
                </a:lnTo>
                <a:lnTo>
                  <a:pt x="1" y="41"/>
                </a:lnTo>
                <a:lnTo>
                  <a:pt x="3" y="37"/>
                </a:lnTo>
                <a:lnTo>
                  <a:pt x="6" y="34"/>
                </a:lnTo>
                <a:lnTo>
                  <a:pt x="10" y="30"/>
                </a:lnTo>
                <a:lnTo>
                  <a:pt x="14" y="26"/>
                </a:lnTo>
                <a:lnTo>
                  <a:pt x="19" y="22"/>
                </a:lnTo>
                <a:lnTo>
                  <a:pt x="25" y="19"/>
                </a:lnTo>
                <a:lnTo>
                  <a:pt x="31" y="15"/>
                </a:lnTo>
                <a:lnTo>
                  <a:pt x="44" y="7"/>
                </a:lnTo>
                <a:lnTo>
                  <a:pt x="58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3328986" y="3173783"/>
            <a:ext cx="0" cy="54942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3268260" y="3752126"/>
            <a:ext cx="0" cy="113066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2357364" y="1268140"/>
            <a:ext cx="971623" cy="974509"/>
          </a:xfrm>
          <a:custGeom>
            <a:avLst/>
            <a:gdLst>
              <a:gd name="T0" fmla="*/ 336 w 336"/>
              <a:gd name="T1" fmla="*/ 158 h 337"/>
              <a:gd name="T2" fmla="*/ 334 w 336"/>
              <a:gd name="T3" fmla="*/ 139 h 337"/>
              <a:gd name="T4" fmla="*/ 329 w 336"/>
              <a:gd name="T5" fmla="*/ 119 h 337"/>
              <a:gd name="T6" fmla="*/ 322 w 336"/>
              <a:gd name="T7" fmla="*/ 100 h 337"/>
              <a:gd name="T8" fmla="*/ 313 w 336"/>
              <a:gd name="T9" fmla="*/ 83 h 337"/>
              <a:gd name="T10" fmla="*/ 302 w 336"/>
              <a:gd name="T11" fmla="*/ 66 h 337"/>
              <a:gd name="T12" fmla="*/ 289 w 336"/>
              <a:gd name="T13" fmla="*/ 51 h 337"/>
              <a:gd name="T14" fmla="*/ 274 w 336"/>
              <a:gd name="T15" fmla="*/ 38 h 337"/>
              <a:gd name="T16" fmla="*/ 258 w 336"/>
              <a:gd name="T17" fmla="*/ 26 h 337"/>
              <a:gd name="T18" fmla="*/ 240 w 336"/>
              <a:gd name="T19" fmla="*/ 16 h 337"/>
              <a:gd name="T20" fmla="*/ 222 w 336"/>
              <a:gd name="T21" fmla="*/ 9 h 337"/>
              <a:gd name="T22" fmla="*/ 203 w 336"/>
              <a:gd name="T23" fmla="*/ 3 h 337"/>
              <a:gd name="T24" fmla="*/ 183 w 336"/>
              <a:gd name="T25" fmla="*/ 1 h 337"/>
              <a:gd name="T26" fmla="*/ 163 w 336"/>
              <a:gd name="T27" fmla="*/ 0 h 337"/>
              <a:gd name="T28" fmla="*/ 143 w 336"/>
              <a:gd name="T29" fmla="*/ 2 h 337"/>
              <a:gd name="T30" fmla="*/ 124 w 336"/>
              <a:gd name="T31" fmla="*/ 6 h 337"/>
              <a:gd name="T32" fmla="*/ 105 w 336"/>
              <a:gd name="T33" fmla="*/ 12 h 337"/>
              <a:gd name="T34" fmla="*/ 87 w 336"/>
              <a:gd name="T35" fmla="*/ 21 h 337"/>
              <a:gd name="T36" fmla="*/ 70 w 336"/>
              <a:gd name="T37" fmla="*/ 31 h 337"/>
              <a:gd name="T38" fmla="*/ 55 w 336"/>
              <a:gd name="T39" fmla="*/ 44 h 337"/>
              <a:gd name="T40" fmla="*/ 41 w 336"/>
              <a:gd name="T41" fmla="*/ 58 h 337"/>
              <a:gd name="T42" fmla="*/ 29 w 336"/>
              <a:gd name="T43" fmla="*/ 74 h 337"/>
              <a:gd name="T44" fmla="*/ 19 w 336"/>
              <a:gd name="T45" fmla="*/ 91 h 337"/>
              <a:gd name="T46" fmla="*/ 11 w 336"/>
              <a:gd name="T47" fmla="*/ 110 h 337"/>
              <a:gd name="T48" fmla="*/ 5 w 336"/>
              <a:gd name="T49" fmla="*/ 129 h 337"/>
              <a:gd name="T50" fmla="*/ 1 w 336"/>
              <a:gd name="T51" fmla="*/ 148 h 337"/>
              <a:gd name="T52" fmla="*/ 0 w 336"/>
              <a:gd name="T53" fmla="*/ 168 h 337"/>
              <a:gd name="T54" fmla="*/ 1 w 336"/>
              <a:gd name="T55" fmla="*/ 188 h 337"/>
              <a:gd name="T56" fmla="*/ 5 w 336"/>
              <a:gd name="T57" fmla="*/ 208 h 337"/>
              <a:gd name="T58" fmla="*/ 11 w 336"/>
              <a:gd name="T59" fmla="*/ 227 h 337"/>
              <a:gd name="T60" fmla="*/ 19 w 336"/>
              <a:gd name="T61" fmla="*/ 245 h 337"/>
              <a:gd name="T62" fmla="*/ 29 w 336"/>
              <a:gd name="T63" fmla="*/ 262 h 337"/>
              <a:gd name="T64" fmla="*/ 41 w 336"/>
              <a:gd name="T65" fmla="*/ 278 h 337"/>
              <a:gd name="T66" fmla="*/ 55 w 336"/>
              <a:gd name="T67" fmla="*/ 293 h 337"/>
              <a:gd name="T68" fmla="*/ 70 w 336"/>
              <a:gd name="T69" fmla="*/ 305 h 337"/>
              <a:gd name="T70" fmla="*/ 87 w 336"/>
              <a:gd name="T71" fmla="*/ 316 h 337"/>
              <a:gd name="T72" fmla="*/ 105 w 336"/>
              <a:gd name="T73" fmla="*/ 324 h 337"/>
              <a:gd name="T74" fmla="*/ 124 w 336"/>
              <a:gd name="T75" fmla="*/ 331 h 337"/>
              <a:gd name="T76" fmla="*/ 143 w 336"/>
              <a:gd name="T77" fmla="*/ 335 h 337"/>
              <a:gd name="T78" fmla="*/ 163 w 336"/>
              <a:gd name="T79" fmla="*/ 337 h 337"/>
              <a:gd name="T80" fmla="*/ 183 w 336"/>
              <a:gd name="T81" fmla="*/ 336 h 337"/>
              <a:gd name="T82" fmla="*/ 203 w 336"/>
              <a:gd name="T83" fmla="*/ 333 h 337"/>
              <a:gd name="T84" fmla="*/ 222 w 336"/>
              <a:gd name="T85" fmla="*/ 328 h 337"/>
              <a:gd name="T86" fmla="*/ 240 w 336"/>
              <a:gd name="T87" fmla="*/ 320 h 337"/>
              <a:gd name="T88" fmla="*/ 258 w 336"/>
              <a:gd name="T89" fmla="*/ 311 h 337"/>
              <a:gd name="T90" fmla="*/ 274 w 336"/>
              <a:gd name="T91" fmla="*/ 299 h 337"/>
              <a:gd name="T92" fmla="*/ 289 w 336"/>
              <a:gd name="T93" fmla="*/ 285 h 337"/>
              <a:gd name="T94" fmla="*/ 302 w 336"/>
              <a:gd name="T95" fmla="*/ 270 h 337"/>
              <a:gd name="T96" fmla="*/ 313 w 336"/>
              <a:gd name="T97" fmla="*/ 254 h 337"/>
              <a:gd name="T98" fmla="*/ 322 w 336"/>
              <a:gd name="T99" fmla="*/ 236 h 337"/>
              <a:gd name="T100" fmla="*/ 329 w 336"/>
              <a:gd name="T101" fmla="*/ 218 h 337"/>
              <a:gd name="T102" fmla="*/ 334 w 336"/>
              <a:gd name="T103" fmla="*/ 198 h 337"/>
              <a:gd name="T104" fmla="*/ 336 w 336"/>
              <a:gd name="T105" fmla="*/ 17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6" h="337">
                <a:moveTo>
                  <a:pt x="336" y="168"/>
                </a:moveTo>
                <a:lnTo>
                  <a:pt x="336" y="158"/>
                </a:lnTo>
                <a:lnTo>
                  <a:pt x="335" y="148"/>
                </a:lnTo>
                <a:lnTo>
                  <a:pt x="334" y="139"/>
                </a:lnTo>
                <a:lnTo>
                  <a:pt x="332" y="129"/>
                </a:lnTo>
                <a:lnTo>
                  <a:pt x="329" y="119"/>
                </a:lnTo>
                <a:lnTo>
                  <a:pt x="326" y="110"/>
                </a:lnTo>
                <a:lnTo>
                  <a:pt x="322" y="100"/>
                </a:lnTo>
                <a:lnTo>
                  <a:pt x="318" y="91"/>
                </a:lnTo>
                <a:lnTo>
                  <a:pt x="313" y="83"/>
                </a:lnTo>
                <a:lnTo>
                  <a:pt x="308" y="74"/>
                </a:lnTo>
                <a:lnTo>
                  <a:pt x="302" y="66"/>
                </a:lnTo>
                <a:lnTo>
                  <a:pt x="296" y="58"/>
                </a:lnTo>
                <a:lnTo>
                  <a:pt x="289" y="51"/>
                </a:lnTo>
                <a:lnTo>
                  <a:pt x="282" y="44"/>
                </a:lnTo>
                <a:lnTo>
                  <a:pt x="274" y="38"/>
                </a:lnTo>
                <a:lnTo>
                  <a:pt x="266" y="31"/>
                </a:lnTo>
                <a:lnTo>
                  <a:pt x="258" y="26"/>
                </a:lnTo>
                <a:lnTo>
                  <a:pt x="249" y="21"/>
                </a:lnTo>
                <a:lnTo>
                  <a:pt x="240" y="16"/>
                </a:lnTo>
                <a:lnTo>
                  <a:pt x="231" y="12"/>
                </a:lnTo>
                <a:lnTo>
                  <a:pt x="222" y="9"/>
                </a:lnTo>
                <a:lnTo>
                  <a:pt x="212" y="6"/>
                </a:lnTo>
                <a:lnTo>
                  <a:pt x="203" y="3"/>
                </a:lnTo>
                <a:lnTo>
                  <a:pt x="193" y="2"/>
                </a:lnTo>
                <a:lnTo>
                  <a:pt x="183" y="1"/>
                </a:lnTo>
                <a:lnTo>
                  <a:pt x="173" y="0"/>
                </a:lnTo>
                <a:lnTo>
                  <a:pt x="163" y="0"/>
                </a:lnTo>
                <a:lnTo>
                  <a:pt x="153" y="1"/>
                </a:lnTo>
                <a:lnTo>
                  <a:pt x="143" y="2"/>
                </a:lnTo>
                <a:lnTo>
                  <a:pt x="134" y="3"/>
                </a:lnTo>
                <a:lnTo>
                  <a:pt x="124" y="6"/>
                </a:lnTo>
                <a:lnTo>
                  <a:pt x="114" y="9"/>
                </a:lnTo>
                <a:lnTo>
                  <a:pt x="105" y="12"/>
                </a:lnTo>
                <a:lnTo>
                  <a:pt x="96" y="16"/>
                </a:lnTo>
                <a:lnTo>
                  <a:pt x="87" y="21"/>
                </a:lnTo>
                <a:lnTo>
                  <a:pt x="78" y="26"/>
                </a:lnTo>
                <a:lnTo>
                  <a:pt x="70" y="31"/>
                </a:lnTo>
                <a:lnTo>
                  <a:pt x="62" y="38"/>
                </a:lnTo>
                <a:lnTo>
                  <a:pt x="55" y="44"/>
                </a:lnTo>
                <a:lnTo>
                  <a:pt x="48" y="51"/>
                </a:lnTo>
                <a:lnTo>
                  <a:pt x="41" y="58"/>
                </a:lnTo>
                <a:lnTo>
                  <a:pt x="34" y="66"/>
                </a:lnTo>
                <a:lnTo>
                  <a:pt x="29" y="74"/>
                </a:lnTo>
                <a:lnTo>
                  <a:pt x="23" y="83"/>
                </a:lnTo>
                <a:lnTo>
                  <a:pt x="19" y="91"/>
                </a:lnTo>
                <a:lnTo>
                  <a:pt x="14" y="100"/>
                </a:lnTo>
                <a:lnTo>
                  <a:pt x="11" y="110"/>
                </a:lnTo>
                <a:lnTo>
                  <a:pt x="7" y="119"/>
                </a:lnTo>
                <a:lnTo>
                  <a:pt x="5" y="129"/>
                </a:lnTo>
                <a:lnTo>
                  <a:pt x="3" y="139"/>
                </a:lnTo>
                <a:lnTo>
                  <a:pt x="1" y="148"/>
                </a:lnTo>
                <a:lnTo>
                  <a:pt x="0" y="158"/>
                </a:lnTo>
                <a:lnTo>
                  <a:pt x="0" y="168"/>
                </a:lnTo>
                <a:lnTo>
                  <a:pt x="0" y="178"/>
                </a:lnTo>
                <a:lnTo>
                  <a:pt x="1" y="188"/>
                </a:lnTo>
                <a:lnTo>
                  <a:pt x="3" y="198"/>
                </a:lnTo>
                <a:lnTo>
                  <a:pt x="5" y="208"/>
                </a:lnTo>
                <a:lnTo>
                  <a:pt x="7" y="218"/>
                </a:lnTo>
                <a:lnTo>
                  <a:pt x="11" y="227"/>
                </a:lnTo>
                <a:lnTo>
                  <a:pt x="14" y="236"/>
                </a:lnTo>
                <a:lnTo>
                  <a:pt x="19" y="245"/>
                </a:lnTo>
                <a:lnTo>
                  <a:pt x="23" y="254"/>
                </a:lnTo>
                <a:lnTo>
                  <a:pt x="29" y="262"/>
                </a:lnTo>
                <a:lnTo>
                  <a:pt x="34" y="270"/>
                </a:lnTo>
                <a:lnTo>
                  <a:pt x="41" y="278"/>
                </a:lnTo>
                <a:lnTo>
                  <a:pt x="48" y="285"/>
                </a:lnTo>
                <a:lnTo>
                  <a:pt x="55" y="293"/>
                </a:lnTo>
                <a:lnTo>
                  <a:pt x="62" y="299"/>
                </a:lnTo>
                <a:lnTo>
                  <a:pt x="70" y="305"/>
                </a:lnTo>
                <a:lnTo>
                  <a:pt x="78" y="311"/>
                </a:lnTo>
                <a:lnTo>
                  <a:pt x="87" y="316"/>
                </a:lnTo>
                <a:lnTo>
                  <a:pt x="96" y="320"/>
                </a:lnTo>
                <a:lnTo>
                  <a:pt x="105" y="324"/>
                </a:lnTo>
                <a:lnTo>
                  <a:pt x="114" y="328"/>
                </a:lnTo>
                <a:lnTo>
                  <a:pt x="124" y="331"/>
                </a:lnTo>
                <a:lnTo>
                  <a:pt x="134" y="333"/>
                </a:lnTo>
                <a:lnTo>
                  <a:pt x="143" y="335"/>
                </a:lnTo>
                <a:lnTo>
                  <a:pt x="153" y="336"/>
                </a:lnTo>
                <a:lnTo>
                  <a:pt x="163" y="337"/>
                </a:lnTo>
                <a:lnTo>
                  <a:pt x="173" y="337"/>
                </a:lnTo>
                <a:lnTo>
                  <a:pt x="183" y="336"/>
                </a:lnTo>
                <a:lnTo>
                  <a:pt x="193" y="335"/>
                </a:lnTo>
                <a:lnTo>
                  <a:pt x="203" y="333"/>
                </a:lnTo>
                <a:lnTo>
                  <a:pt x="212" y="331"/>
                </a:lnTo>
                <a:lnTo>
                  <a:pt x="222" y="328"/>
                </a:lnTo>
                <a:lnTo>
                  <a:pt x="231" y="324"/>
                </a:lnTo>
                <a:lnTo>
                  <a:pt x="240" y="320"/>
                </a:lnTo>
                <a:lnTo>
                  <a:pt x="249" y="316"/>
                </a:lnTo>
                <a:lnTo>
                  <a:pt x="258" y="311"/>
                </a:lnTo>
                <a:lnTo>
                  <a:pt x="266" y="305"/>
                </a:lnTo>
                <a:lnTo>
                  <a:pt x="274" y="299"/>
                </a:lnTo>
                <a:lnTo>
                  <a:pt x="282" y="293"/>
                </a:lnTo>
                <a:lnTo>
                  <a:pt x="289" y="285"/>
                </a:lnTo>
                <a:lnTo>
                  <a:pt x="296" y="278"/>
                </a:lnTo>
                <a:lnTo>
                  <a:pt x="302" y="270"/>
                </a:lnTo>
                <a:lnTo>
                  <a:pt x="308" y="262"/>
                </a:lnTo>
                <a:lnTo>
                  <a:pt x="313" y="254"/>
                </a:lnTo>
                <a:lnTo>
                  <a:pt x="318" y="245"/>
                </a:lnTo>
                <a:lnTo>
                  <a:pt x="322" y="236"/>
                </a:lnTo>
                <a:lnTo>
                  <a:pt x="326" y="227"/>
                </a:lnTo>
                <a:lnTo>
                  <a:pt x="329" y="218"/>
                </a:lnTo>
                <a:lnTo>
                  <a:pt x="332" y="208"/>
                </a:lnTo>
                <a:lnTo>
                  <a:pt x="334" y="198"/>
                </a:lnTo>
                <a:lnTo>
                  <a:pt x="335" y="188"/>
                </a:lnTo>
                <a:lnTo>
                  <a:pt x="336" y="178"/>
                </a:lnTo>
                <a:lnTo>
                  <a:pt x="336" y="16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 flipV="1">
            <a:off x="2447008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 flipV="1">
            <a:off x="3328986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4" name="Freeform 25"/>
          <p:cNvSpPr>
            <a:spLocks/>
          </p:cNvSpPr>
          <p:nvPr/>
        </p:nvSpPr>
        <p:spPr bwMode="auto">
          <a:xfrm>
            <a:off x="2449899" y="1693223"/>
            <a:ext cx="121454" cy="121453"/>
          </a:xfrm>
          <a:custGeom>
            <a:avLst/>
            <a:gdLst>
              <a:gd name="T0" fmla="*/ 42 w 42"/>
              <a:gd name="T1" fmla="*/ 21 h 42"/>
              <a:gd name="T2" fmla="*/ 41 w 42"/>
              <a:gd name="T3" fmla="*/ 18 h 42"/>
              <a:gd name="T4" fmla="*/ 40 w 42"/>
              <a:gd name="T5" fmla="*/ 14 h 42"/>
              <a:gd name="T6" fmla="*/ 39 w 42"/>
              <a:gd name="T7" fmla="*/ 11 h 42"/>
              <a:gd name="T8" fmla="*/ 37 w 42"/>
              <a:gd name="T9" fmla="*/ 8 h 42"/>
              <a:gd name="T10" fmla="*/ 34 w 42"/>
              <a:gd name="T11" fmla="*/ 5 h 42"/>
              <a:gd name="T12" fmla="*/ 32 w 42"/>
              <a:gd name="T13" fmla="*/ 3 h 42"/>
              <a:gd name="T14" fmla="*/ 28 w 42"/>
              <a:gd name="T15" fmla="*/ 2 h 42"/>
              <a:gd name="T16" fmla="*/ 25 w 42"/>
              <a:gd name="T17" fmla="*/ 1 h 42"/>
              <a:gd name="T18" fmla="*/ 22 w 42"/>
              <a:gd name="T19" fmla="*/ 0 h 42"/>
              <a:gd name="T20" fmla="*/ 18 w 42"/>
              <a:gd name="T21" fmla="*/ 0 h 42"/>
              <a:gd name="T22" fmla="*/ 14 w 42"/>
              <a:gd name="T23" fmla="*/ 1 h 42"/>
              <a:gd name="T24" fmla="*/ 11 w 42"/>
              <a:gd name="T25" fmla="*/ 3 h 42"/>
              <a:gd name="T26" fmla="*/ 8 w 42"/>
              <a:gd name="T27" fmla="*/ 4 h 42"/>
              <a:gd name="T28" fmla="*/ 5 w 42"/>
              <a:gd name="T29" fmla="*/ 7 h 42"/>
              <a:gd name="T30" fmla="*/ 3 w 42"/>
              <a:gd name="T31" fmla="*/ 9 h 42"/>
              <a:gd name="T32" fmla="*/ 1 w 42"/>
              <a:gd name="T33" fmla="*/ 13 h 42"/>
              <a:gd name="T34" fmla="*/ 0 w 42"/>
              <a:gd name="T35" fmla="*/ 16 h 42"/>
              <a:gd name="T36" fmla="*/ 0 w 42"/>
              <a:gd name="T37" fmla="*/ 19 h 42"/>
              <a:gd name="T38" fmla="*/ 0 w 42"/>
              <a:gd name="T39" fmla="*/ 23 h 42"/>
              <a:gd name="T40" fmla="*/ 0 w 42"/>
              <a:gd name="T41" fmla="*/ 26 h 42"/>
              <a:gd name="T42" fmla="*/ 1 w 42"/>
              <a:gd name="T43" fmla="*/ 30 h 42"/>
              <a:gd name="T44" fmla="*/ 3 w 42"/>
              <a:gd name="T45" fmla="*/ 33 h 42"/>
              <a:gd name="T46" fmla="*/ 5 w 42"/>
              <a:gd name="T47" fmla="*/ 36 h 42"/>
              <a:gd name="T48" fmla="*/ 8 w 42"/>
              <a:gd name="T49" fmla="*/ 38 h 42"/>
              <a:gd name="T50" fmla="*/ 11 w 42"/>
              <a:gd name="T51" fmla="*/ 40 h 42"/>
              <a:gd name="T52" fmla="*/ 14 w 42"/>
              <a:gd name="T53" fmla="*/ 41 h 42"/>
              <a:gd name="T54" fmla="*/ 18 w 42"/>
              <a:gd name="T55" fmla="*/ 42 h 42"/>
              <a:gd name="T56" fmla="*/ 22 w 42"/>
              <a:gd name="T57" fmla="*/ 42 h 42"/>
              <a:gd name="T58" fmla="*/ 25 w 42"/>
              <a:gd name="T59" fmla="*/ 42 h 42"/>
              <a:gd name="T60" fmla="*/ 28 w 42"/>
              <a:gd name="T61" fmla="*/ 41 h 42"/>
              <a:gd name="T62" fmla="*/ 32 w 42"/>
              <a:gd name="T63" fmla="*/ 39 h 42"/>
              <a:gd name="T64" fmla="*/ 34 w 42"/>
              <a:gd name="T65" fmla="*/ 37 h 42"/>
              <a:gd name="T66" fmla="*/ 37 w 42"/>
              <a:gd name="T67" fmla="*/ 34 h 42"/>
              <a:gd name="T68" fmla="*/ 39 w 42"/>
              <a:gd name="T69" fmla="*/ 31 h 42"/>
              <a:gd name="T70" fmla="*/ 40 w 42"/>
              <a:gd name="T71" fmla="*/ 28 h 42"/>
              <a:gd name="T72" fmla="*/ 41 w 42"/>
              <a:gd name="T73" fmla="*/ 25 h 42"/>
              <a:gd name="T74" fmla="*/ 42 w 42"/>
              <a:gd name="T75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2" h="42">
                <a:moveTo>
                  <a:pt x="42" y="21"/>
                </a:moveTo>
                <a:lnTo>
                  <a:pt x="41" y="18"/>
                </a:lnTo>
                <a:lnTo>
                  <a:pt x="40" y="14"/>
                </a:lnTo>
                <a:lnTo>
                  <a:pt x="39" y="11"/>
                </a:lnTo>
                <a:lnTo>
                  <a:pt x="37" y="8"/>
                </a:lnTo>
                <a:lnTo>
                  <a:pt x="34" y="5"/>
                </a:lnTo>
                <a:lnTo>
                  <a:pt x="32" y="3"/>
                </a:lnTo>
                <a:lnTo>
                  <a:pt x="28" y="2"/>
                </a:lnTo>
                <a:lnTo>
                  <a:pt x="25" y="1"/>
                </a:lnTo>
                <a:lnTo>
                  <a:pt x="22" y="0"/>
                </a:lnTo>
                <a:lnTo>
                  <a:pt x="18" y="0"/>
                </a:lnTo>
                <a:lnTo>
                  <a:pt x="14" y="1"/>
                </a:lnTo>
                <a:lnTo>
                  <a:pt x="11" y="3"/>
                </a:lnTo>
                <a:lnTo>
                  <a:pt x="8" y="4"/>
                </a:lnTo>
                <a:lnTo>
                  <a:pt x="5" y="7"/>
                </a:lnTo>
                <a:lnTo>
                  <a:pt x="3" y="9"/>
                </a:lnTo>
                <a:lnTo>
                  <a:pt x="1" y="13"/>
                </a:lnTo>
                <a:lnTo>
                  <a:pt x="0" y="16"/>
                </a:lnTo>
                <a:lnTo>
                  <a:pt x="0" y="19"/>
                </a:lnTo>
                <a:lnTo>
                  <a:pt x="0" y="23"/>
                </a:lnTo>
                <a:lnTo>
                  <a:pt x="0" y="26"/>
                </a:lnTo>
                <a:lnTo>
                  <a:pt x="1" y="30"/>
                </a:lnTo>
                <a:lnTo>
                  <a:pt x="3" y="33"/>
                </a:lnTo>
                <a:lnTo>
                  <a:pt x="5" y="36"/>
                </a:lnTo>
                <a:lnTo>
                  <a:pt x="8" y="38"/>
                </a:lnTo>
                <a:lnTo>
                  <a:pt x="11" y="40"/>
                </a:lnTo>
                <a:lnTo>
                  <a:pt x="14" y="41"/>
                </a:lnTo>
                <a:lnTo>
                  <a:pt x="18" y="42"/>
                </a:lnTo>
                <a:lnTo>
                  <a:pt x="22" y="42"/>
                </a:lnTo>
                <a:lnTo>
                  <a:pt x="25" y="42"/>
                </a:lnTo>
                <a:lnTo>
                  <a:pt x="28" y="41"/>
                </a:lnTo>
                <a:lnTo>
                  <a:pt x="32" y="39"/>
                </a:lnTo>
                <a:lnTo>
                  <a:pt x="34" y="37"/>
                </a:lnTo>
                <a:lnTo>
                  <a:pt x="37" y="34"/>
                </a:lnTo>
                <a:lnTo>
                  <a:pt x="39" y="31"/>
                </a:lnTo>
                <a:lnTo>
                  <a:pt x="40" y="28"/>
                </a:lnTo>
                <a:lnTo>
                  <a:pt x="41" y="25"/>
                </a:lnTo>
                <a:lnTo>
                  <a:pt x="42" y="2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2964628" y="1418510"/>
            <a:ext cx="89644" cy="89644"/>
          </a:xfrm>
          <a:custGeom>
            <a:avLst/>
            <a:gdLst>
              <a:gd name="T0" fmla="*/ 31 w 31"/>
              <a:gd name="T1" fmla="*/ 16 h 31"/>
              <a:gd name="T2" fmla="*/ 31 w 31"/>
              <a:gd name="T3" fmla="*/ 13 h 31"/>
              <a:gd name="T4" fmla="*/ 30 w 31"/>
              <a:gd name="T5" fmla="*/ 10 h 31"/>
              <a:gd name="T6" fmla="*/ 29 w 31"/>
              <a:gd name="T7" fmla="*/ 7 h 31"/>
              <a:gd name="T8" fmla="*/ 27 w 31"/>
              <a:gd name="T9" fmla="*/ 5 h 31"/>
              <a:gd name="T10" fmla="*/ 25 w 31"/>
              <a:gd name="T11" fmla="*/ 3 h 31"/>
              <a:gd name="T12" fmla="*/ 22 w 31"/>
              <a:gd name="T13" fmla="*/ 1 h 31"/>
              <a:gd name="T14" fmla="*/ 19 w 31"/>
              <a:gd name="T15" fmla="*/ 0 h 31"/>
              <a:gd name="T16" fmla="*/ 16 w 31"/>
              <a:gd name="T17" fmla="*/ 0 h 31"/>
              <a:gd name="T18" fmla="*/ 13 w 31"/>
              <a:gd name="T19" fmla="*/ 0 h 31"/>
              <a:gd name="T20" fmla="*/ 10 w 31"/>
              <a:gd name="T21" fmla="*/ 1 h 31"/>
              <a:gd name="T22" fmla="*/ 7 w 31"/>
              <a:gd name="T23" fmla="*/ 3 h 31"/>
              <a:gd name="T24" fmla="*/ 5 w 31"/>
              <a:gd name="T25" fmla="*/ 5 h 31"/>
              <a:gd name="T26" fmla="*/ 3 w 31"/>
              <a:gd name="T27" fmla="*/ 7 h 31"/>
              <a:gd name="T28" fmla="*/ 1 w 31"/>
              <a:gd name="T29" fmla="*/ 10 h 31"/>
              <a:gd name="T30" fmla="*/ 1 w 31"/>
              <a:gd name="T31" fmla="*/ 13 h 31"/>
              <a:gd name="T32" fmla="*/ 0 w 31"/>
              <a:gd name="T33" fmla="*/ 16 h 31"/>
              <a:gd name="T34" fmla="*/ 1 w 31"/>
              <a:gd name="T35" fmla="*/ 19 h 31"/>
              <a:gd name="T36" fmla="*/ 1 w 31"/>
              <a:gd name="T37" fmla="*/ 22 h 31"/>
              <a:gd name="T38" fmla="*/ 3 w 31"/>
              <a:gd name="T39" fmla="*/ 24 h 31"/>
              <a:gd name="T40" fmla="*/ 5 w 31"/>
              <a:gd name="T41" fmla="*/ 27 h 31"/>
              <a:gd name="T42" fmla="*/ 7 w 31"/>
              <a:gd name="T43" fmla="*/ 29 h 31"/>
              <a:gd name="T44" fmla="*/ 10 w 31"/>
              <a:gd name="T45" fmla="*/ 30 h 31"/>
              <a:gd name="T46" fmla="*/ 13 w 31"/>
              <a:gd name="T47" fmla="*/ 31 h 31"/>
              <a:gd name="T48" fmla="*/ 16 w 31"/>
              <a:gd name="T49" fmla="*/ 31 h 31"/>
              <a:gd name="T50" fmla="*/ 19 w 31"/>
              <a:gd name="T51" fmla="*/ 31 h 31"/>
              <a:gd name="T52" fmla="*/ 22 w 31"/>
              <a:gd name="T53" fmla="*/ 30 h 31"/>
              <a:gd name="T54" fmla="*/ 25 w 31"/>
              <a:gd name="T55" fmla="*/ 29 h 31"/>
              <a:gd name="T56" fmla="*/ 27 w 31"/>
              <a:gd name="T57" fmla="*/ 27 h 31"/>
              <a:gd name="T58" fmla="*/ 29 w 31"/>
              <a:gd name="T59" fmla="*/ 24 h 31"/>
              <a:gd name="T60" fmla="*/ 30 w 31"/>
              <a:gd name="T61" fmla="*/ 22 h 31"/>
              <a:gd name="T62" fmla="*/ 31 w 31"/>
              <a:gd name="T63" fmla="*/ 19 h 31"/>
              <a:gd name="T64" fmla="*/ 31 w 31"/>
              <a:gd name="T65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" h="31">
                <a:moveTo>
                  <a:pt x="31" y="16"/>
                </a:moveTo>
                <a:lnTo>
                  <a:pt x="31" y="13"/>
                </a:lnTo>
                <a:lnTo>
                  <a:pt x="30" y="10"/>
                </a:lnTo>
                <a:lnTo>
                  <a:pt x="29" y="7"/>
                </a:lnTo>
                <a:lnTo>
                  <a:pt x="27" y="5"/>
                </a:lnTo>
                <a:lnTo>
                  <a:pt x="25" y="3"/>
                </a:lnTo>
                <a:lnTo>
                  <a:pt x="22" y="1"/>
                </a:lnTo>
                <a:lnTo>
                  <a:pt x="19" y="0"/>
                </a:lnTo>
                <a:lnTo>
                  <a:pt x="16" y="0"/>
                </a:lnTo>
                <a:lnTo>
                  <a:pt x="13" y="0"/>
                </a:lnTo>
                <a:lnTo>
                  <a:pt x="10" y="1"/>
                </a:lnTo>
                <a:lnTo>
                  <a:pt x="7" y="3"/>
                </a:lnTo>
                <a:lnTo>
                  <a:pt x="5" y="5"/>
                </a:lnTo>
                <a:lnTo>
                  <a:pt x="3" y="7"/>
                </a:lnTo>
                <a:lnTo>
                  <a:pt x="1" y="10"/>
                </a:lnTo>
                <a:lnTo>
                  <a:pt x="1" y="13"/>
                </a:lnTo>
                <a:lnTo>
                  <a:pt x="0" y="16"/>
                </a:lnTo>
                <a:lnTo>
                  <a:pt x="1" y="19"/>
                </a:lnTo>
                <a:lnTo>
                  <a:pt x="1" y="22"/>
                </a:lnTo>
                <a:lnTo>
                  <a:pt x="3" y="24"/>
                </a:lnTo>
                <a:lnTo>
                  <a:pt x="5" y="27"/>
                </a:lnTo>
                <a:lnTo>
                  <a:pt x="7" y="29"/>
                </a:lnTo>
                <a:lnTo>
                  <a:pt x="10" y="30"/>
                </a:lnTo>
                <a:lnTo>
                  <a:pt x="13" y="31"/>
                </a:lnTo>
                <a:lnTo>
                  <a:pt x="16" y="31"/>
                </a:lnTo>
                <a:lnTo>
                  <a:pt x="19" y="31"/>
                </a:lnTo>
                <a:lnTo>
                  <a:pt x="22" y="30"/>
                </a:lnTo>
                <a:lnTo>
                  <a:pt x="25" y="29"/>
                </a:lnTo>
                <a:lnTo>
                  <a:pt x="27" y="27"/>
                </a:lnTo>
                <a:lnTo>
                  <a:pt x="29" y="24"/>
                </a:lnTo>
                <a:lnTo>
                  <a:pt x="30" y="22"/>
                </a:lnTo>
                <a:lnTo>
                  <a:pt x="31" y="19"/>
                </a:lnTo>
                <a:lnTo>
                  <a:pt x="31" y="1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>
            <a:off x="2660996" y="5114124"/>
            <a:ext cx="5783" cy="89644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7" name="Line 28"/>
          <p:cNvSpPr>
            <a:spLocks noChangeShapeType="1"/>
          </p:cNvSpPr>
          <p:nvPr/>
        </p:nvSpPr>
        <p:spPr bwMode="auto">
          <a:xfrm flipV="1">
            <a:off x="2814258" y="4940621"/>
            <a:ext cx="0" cy="43954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>
            <a:off x="2660996" y="4576266"/>
            <a:ext cx="18217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>
            <a:off x="2418090" y="3752126"/>
            <a:ext cx="0" cy="113066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2447008" y="3752126"/>
            <a:ext cx="46268" cy="96583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V="1">
            <a:off x="3268260" y="3723208"/>
            <a:ext cx="60727" cy="28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2571351" y="3752126"/>
            <a:ext cx="37592" cy="85016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1784800" y="1753949"/>
            <a:ext cx="24840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2357364" y="3173783"/>
            <a:ext cx="97162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 flipV="1">
            <a:off x="2660995" y="1753948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6" name="Freeform 37"/>
          <p:cNvSpPr>
            <a:spLocks/>
          </p:cNvSpPr>
          <p:nvPr/>
        </p:nvSpPr>
        <p:spPr bwMode="auto">
          <a:xfrm>
            <a:off x="2418090" y="1328866"/>
            <a:ext cx="850169" cy="853056"/>
          </a:xfrm>
          <a:custGeom>
            <a:avLst/>
            <a:gdLst>
              <a:gd name="T0" fmla="*/ 294 w 294"/>
              <a:gd name="T1" fmla="*/ 138 h 295"/>
              <a:gd name="T2" fmla="*/ 291 w 294"/>
              <a:gd name="T3" fmla="*/ 120 h 295"/>
              <a:gd name="T4" fmla="*/ 287 w 294"/>
              <a:gd name="T5" fmla="*/ 102 h 295"/>
              <a:gd name="T6" fmla="*/ 280 w 294"/>
              <a:gd name="T7" fmla="*/ 85 h 295"/>
              <a:gd name="T8" fmla="*/ 271 w 294"/>
              <a:gd name="T9" fmla="*/ 68 h 295"/>
              <a:gd name="T10" fmla="*/ 260 w 294"/>
              <a:gd name="T11" fmla="*/ 53 h 295"/>
              <a:gd name="T12" fmla="*/ 248 w 294"/>
              <a:gd name="T13" fmla="*/ 40 h 295"/>
              <a:gd name="T14" fmla="*/ 234 w 294"/>
              <a:gd name="T15" fmla="*/ 28 h 295"/>
              <a:gd name="T16" fmla="*/ 218 w 294"/>
              <a:gd name="T17" fmla="*/ 18 h 295"/>
              <a:gd name="T18" fmla="*/ 201 w 294"/>
              <a:gd name="T19" fmla="*/ 10 h 295"/>
              <a:gd name="T20" fmla="*/ 184 w 294"/>
              <a:gd name="T21" fmla="*/ 5 h 295"/>
              <a:gd name="T22" fmla="*/ 166 w 294"/>
              <a:gd name="T23" fmla="*/ 1 h 295"/>
              <a:gd name="T24" fmla="*/ 147 w 294"/>
              <a:gd name="T25" fmla="*/ 0 h 295"/>
              <a:gd name="T26" fmla="*/ 129 w 294"/>
              <a:gd name="T27" fmla="*/ 1 h 295"/>
              <a:gd name="T28" fmla="*/ 111 w 294"/>
              <a:gd name="T29" fmla="*/ 5 h 295"/>
              <a:gd name="T30" fmla="*/ 93 w 294"/>
              <a:gd name="T31" fmla="*/ 10 h 295"/>
              <a:gd name="T32" fmla="*/ 76 w 294"/>
              <a:gd name="T33" fmla="*/ 18 h 295"/>
              <a:gd name="T34" fmla="*/ 61 w 294"/>
              <a:gd name="T35" fmla="*/ 28 h 295"/>
              <a:gd name="T36" fmla="*/ 47 w 294"/>
              <a:gd name="T37" fmla="*/ 40 h 295"/>
              <a:gd name="T38" fmla="*/ 34 w 294"/>
              <a:gd name="T39" fmla="*/ 53 h 295"/>
              <a:gd name="T40" fmla="*/ 23 w 294"/>
              <a:gd name="T41" fmla="*/ 68 h 295"/>
              <a:gd name="T42" fmla="*/ 14 w 294"/>
              <a:gd name="T43" fmla="*/ 85 h 295"/>
              <a:gd name="T44" fmla="*/ 8 w 294"/>
              <a:gd name="T45" fmla="*/ 102 h 295"/>
              <a:gd name="T46" fmla="*/ 3 w 294"/>
              <a:gd name="T47" fmla="*/ 120 h 295"/>
              <a:gd name="T48" fmla="*/ 0 w 294"/>
              <a:gd name="T49" fmla="*/ 138 h 295"/>
              <a:gd name="T50" fmla="*/ 0 w 294"/>
              <a:gd name="T51" fmla="*/ 156 h 295"/>
              <a:gd name="T52" fmla="*/ 3 w 294"/>
              <a:gd name="T53" fmla="*/ 175 h 295"/>
              <a:gd name="T54" fmla="*/ 8 w 294"/>
              <a:gd name="T55" fmla="*/ 193 h 295"/>
              <a:gd name="T56" fmla="*/ 14 w 294"/>
              <a:gd name="T57" fmla="*/ 210 h 295"/>
              <a:gd name="T58" fmla="*/ 23 w 294"/>
              <a:gd name="T59" fmla="*/ 226 h 295"/>
              <a:gd name="T60" fmla="*/ 34 w 294"/>
              <a:gd name="T61" fmla="*/ 241 h 295"/>
              <a:gd name="T62" fmla="*/ 47 w 294"/>
              <a:gd name="T63" fmla="*/ 255 h 295"/>
              <a:gd name="T64" fmla="*/ 61 w 294"/>
              <a:gd name="T65" fmla="*/ 267 h 295"/>
              <a:gd name="T66" fmla="*/ 76 w 294"/>
              <a:gd name="T67" fmla="*/ 277 h 295"/>
              <a:gd name="T68" fmla="*/ 93 w 294"/>
              <a:gd name="T69" fmla="*/ 284 h 295"/>
              <a:gd name="T70" fmla="*/ 111 w 294"/>
              <a:gd name="T71" fmla="*/ 290 h 295"/>
              <a:gd name="T72" fmla="*/ 129 w 294"/>
              <a:gd name="T73" fmla="*/ 294 h 295"/>
              <a:gd name="T74" fmla="*/ 147 w 294"/>
              <a:gd name="T75" fmla="*/ 295 h 295"/>
              <a:gd name="T76" fmla="*/ 166 w 294"/>
              <a:gd name="T77" fmla="*/ 294 h 295"/>
              <a:gd name="T78" fmla="*/ 184 w 294"/>
              <a:gd name="T79" fmla="*/ 290 h 295"/>
              <a:gd name="T80" fmla="*/ 201 w 294"/>
              <a:gd name="T81" fmla="*/ 284 h 295"/>
              <a:gd name="T82" fmla="*/ 218 w 294"/>
              <a:gd name="T83" fmla="*/ 277 h 295"/>
              <a:gd name="T84" fmla="*/ 234 w 294"/>
              <a:gd name="T85" fmla="*/ 267 h 295"/>
              <a:gd name="T86" fmla="*/ 248 w 294"/>
              <a:gd name="T87" fmla="*/ 255 h 295"/>
              <a:gd name="T88" fmla="*/ 260 w 294"/>
              <a:gd name="T89" fmla="*/ 241 h 295"/>
              <a:gd name="T90" fmla="*/ 271 w 294"/>
              <a:gd name="T91" fmla="*/ 226 h 295"/>
              <a:gd name="T92" fmla="*/ 280 w 294"/>
              <a:gd name="T93" fmla="*/ 210 h 295"/>
              <a:gd name="T94" fmla="*/ 287 w 294"/>
              <a:gd name="T95" fmla="*/ 193 h 295"/>
              <a:gd name="T96" fmla="*/ 291 w 294"/>
              <a:gd name="T97" fmla="*/ 175 h 295"/>
              <a:gd name="T98" fmla="*/ 294 w 294"/>
              <a:gd name="T99" fmla="*/ 15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94" h="295">
                <a:moveTo>
                  <a:pt x="294" y="147"/>
                </a:moveTo>
                <a:lnTo>
                  <a:pt x="294" y="138"/>
                </a:lnTo>
                <a:lnTo>
                  <a:pt x="293" y="129"/>
                </a:lnTo>
                <a:lnTo>
                  <a:pt x="291" y="120"/>
                </a:lnTo>
                <a:lnTo>
                  <a:pt x="289" y="111"/>
                </a:lnTo>
                <a:lnTo>
                  <a:pt x="287" y="102"/>
                </a:lnTo>
                <a:lnTo>
                  <a:pt x="284" y="93"/>
                </a:lnTo>
                <a:lnTo>
                  <a:pt x="280" y="85"/>
                </a:lnTo>
                <a:lnTo>
                  <a:pt x="276" y="76"/>
                </a:lnTo>
                <a:lnTo>
                  <a:pt x="271" y="68"/>
                </a:lnTo>
                <a:lnTo>
                  <a:pt x="266" y="61"/>
                </a:lnTo>
                <a:lnTo>
                  <a:pt x="260" y="53"/>
                </a:lnTo>
                <a:lnTo>
                  <a:pt x="254" y="46"/>
                </a:lnTo>
                <a:lnTo>
                  <a:pt x="248" y="40"/>
                </a:lnTo>
                <a:lnTo>
                  <a:pt x="241" y="34"/>
                </a:lnTo>
                <a:lnTo>
                  <a:pt x="234" y="28"/>
                </a:lnTo>
                <a:lnTo>
                  <a:pt x="226" y="23"/>
                </a:lnTo>
                <a:lnTo>
                  <a:pt x="218" y="18"/>
                </a:lnTo>
                <a:lnTo>
                  <a:pt x="210" y="14"/>
                </a:lnTo>
                <a:lnTo>
                  <a:pt x="201" y="10"/>
                </a:lnTo>
                <a:lnTo>
                  <a:pt x="193" y="7"/>
                </a:lnTo>
                <a:lnTo>
                  <a:pt x="184" y="5"/>
                </a:lnTo>
                <a:lnTo>
                  <a:pt x="175" y="2"/>
                </a:lnTo>
                <a:lnTo>
                  <a:pt x="166" y="1"/>
                </a:lnTo>
                <a:lnTo>
                  <a:pt x="156" y="0"/>
                </a:lnTo>
                <a:lnTo>
                  <a:pt x="147" y="0"/>
                </a:lnTo>
                <a:lnTo>
                  <a:pt x="138" y="0"/>
                </a:lnTo>
                <a:lnTo>
                  <a:pt x="129" y="1"/>
                </a:lnTo>
                <a:lnTo>
                  <a:pt x="120" y="2"/>
                </a:lnTo>
                <a:lnTo>
                  <a:pt x="111" y="5"/>
                </a:lnTo>
                <a:lnTo>
                  <a:pt x="102" y="7"/>
                </a:lnTo>
                <a:lnTo>
                  <a:pt x="93" y="10"/>
                </a:lnTo>
                <a:lnTo>
                  <a:pt x="85" y="14"/>
                </a:lnTo>
                <a:lnTo>
                  <a:pt x="76" y="18"/>
                </a:lnTo>
                <a:lnTo>
                  <a:pt x="69" y="23"/>
                </a:lnTo>
                <a:lnTo>
                  <a:pt x="61" y="28"/>
                </a:lnTo>
                <a:lnTo>
                  <a:pt x="53" y="34"/>
                </a:lnTo>
                <a:lnTo>
                  <a:pt x="47" y="40"/>
                </a:lnTo>
                <a:lnTo>
                  <a:pt x="40" y="46"/>
                </a:lnTo>
                <a:lnTo>
                  <a:pt x="34" y="53"/>
                </a:lnTo>
                <a:lnTo>
                  <a:pt x="28" y="61"/>
                </a:lnTo>
                <a:lnTo>
                  <a:pt x="23" y="68"/>
                </a:lnTo>
                <a:lnTo>
                  <a:pt x="18" y="76"/>
                </a:lnTo>
                <a:lnTo>
                  <a:pt x="14" y="85"/>
                </a:lnTo>
                <a:lnTo>
                  <a:pt x="11" y="93"/>
                </a:lnTo>
                <a:lnTo>
                  <a:pt x="8" y="102"/>
                </a:lnTo>
                <a:lnTo>
                  <a:pt x="5" y="111"/>
                </a:lnTo>
                <a:lnTo>
                  <a:pt x="3" y="120"/>
                </a:lnTo>
                <a:lnTo>
                  <a:pt x="1" y="129"/>
                </a:lnTo>
                <a:lnTo>
                  <a:pt x="0" y="138"/>
                </a:lnTo>
                <a:lnTo>
                  <a:pt x="0" y="147"/>
                </a:lnTo>
                <a:lnTo>
                  <a:pt x="0" y="156"/>
                </a:lnTo>
                <a:lnTo>
                  <a:pt x="1" y="166"/>
                </a:lnTo>
                <a:lnTo>
                  <a:pt x="3" y="175"/>
                </a:lnTo>
                <a:lnTo>
                  <a:pt x="5" y="184"/>
                </a:lnTo>
                <a:lnTo>
                  <a:pt x="8" y="193"/>
                </a:lnTo>
                <a:lnTo>
                  <a:pt x="11" y="202"/>
                </a:lnTo>
                <a:lnTo>
                  <a:pt x="14" y="210"/>
                </a:lnTo>
                <a:lnTo>
                  <a:pt x="18" y="218"/>
                </a:lnTo>
                <a:lnTo>
                  <a:pt x="23" y="226"/>
                </a:lnTo>
                <a:lnTo>
                  <a:pt x="28" y="234"/>
                </a:lnTo>
                <a:lnTo>
                  <a:pt x="34" y="241"/>
                </a:lnTo>
                <a:lnTo>
                  <a:pt x="40" y="248"/>
                </a:lnTo>
                <a:lnTo>
                  <a:pt x="47" y="255"/>
                </a:lnTo>
                <a:lnTo>
                  <a:pt x="53" y="261"/>
                </a:lnTo>
                <a:lnTo>
                  <a:pt x="61" y="267"/>
                </a:lnTo>
                <a:lnTo>
                  <a:pt x="69" y="272"/>
                </a:lnTo>
                <a:lnTo>
                  <a:pt x="76" y="277"/>
                </a:lnTo>
                <a:lnTo>
                  <a:pt x="85" y="281"/>
                </a:lnTo>
                <a:lnTo>
                  <a:pt x="93" y="284"/>
                </a:lnTo>
                <a:lnTo>
                  <a:pt x="102" y="287"/>
                </a:lnTo>
                <a:lnTo>
                  <a:pt x="111" y="290"/>
                </a:lnTo>
                <a:lnTo>
                  <a:pt x="120" y="292"/>
                </a:lnTo>
                <a:lnTo>
                  <a:pt x="129" y="294"/>
                </a:lnTo>
                <a:lnTo>
                  <a:pt x="138" y="294"/>
                </a:lnTo>
                <a:lnTo>
                  <a:pt x="147" y="295"/>
                </a:lnTo>
                <a:lnTo>
                  <a:pt x="156" y="294"/>
                </a:lnTo>
                <a:lnTo>
                  <a:pt x="166" y="294"/>
                </a:lnTo>
                <a:lnTo>
                  <a:pt x="175" y="292"/>
                </a:lnTo>
                <a:lnTo>
                  <a:pt x="184" y="290"/>
                </a:lnTo>
                <a:lnTo>
                  <a:pt x="193" y="287"/>
                </a:lnTo>
                <a:lnTo>
                  <a:pt x="201" y="284"/>
                </a:lnTo>
                <a:lnTo>
                  <a:pt x="210" y="281"/>
                </a:lnTo>
                <a:lnTo>
                  <a:pt x="218" y="277"/>
                </a:lnTo>
                <a:lnTo>
                  <a:pt x="226" y="272"/>
                </a:lnTo>
                <a:lnTo>
                  <a:pt x="234" y="267"/>
                </a:lnTo>
                <a:lnTo>
                  <a:pt x="241" y="261"/>
                </a:lnTo>
                <a:lnTo>
                  <a:pt x="248" y="255"/>
                </a:lnTo>
                <a:lnTo>
                  <a:pt x="254" y="248"/>
                </a:lnTo>
                <a:lnTo>
                  <a:pt x="260" y="241"/>
                </a:lnTo>
                <a:lnTo>
                  <a:pt x="266" y="234"/>
                </a:lnTo>
                <a:lnTo>
                  <a:pt x="271" y="226"/>
                </a:lnTo>
                <a:lnTo>
                  <a:pt x="276" y="218"/>
                </a:lnTo>
                <a:lnTo>
                  <a:pt x="280" y="210"/>
                </a:lnTo>
                <a:lnTo>
                  <a:pt x="284" y="202"/>
                </a:lnTo>
                <a:lnTo>
                  <a:pt x="287" y="193"/>
                </a:lnTo>
                <a:lnTo>
                  <a:pt x="289" y="184"/>
                </a:lnTo>
                <a:lnTo>
                  <a:pt x="291" y="175"/>
                </a:lnTo>
                <a:lnTo>
                  <a:pt x="293" y="166"/>
                </a:lnTo>
                <a:lnTo>
                  <a:pt x="294" y="156"/>
                </a:lnTo>
                <a:lnTo>
                  <a:pt x="294" y="14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2357364" y="3173783"/>
            <a:ext cx="0" cy="54942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Line 40"/>
          <p:cNvSpPr>
            <a:spLocks noChangeShapeType="1"/>
          </p:cNvSpPr>
          <p:nvPr/>
        </p:nvSpPr>
        <p:spPr bwMode="auto">
          <a:xfrm>
            <a:off x="2418090" y="4882788"/>
            <a:ext cx="242905" cy="23133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 flipV="1">
            <a:off x="2874983" y="4940621"/>
            <a:ext cx="0" cy="43954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1" name="Line 42"/>
          <p:cNvSpPr>
            <a:spLocks noChangeShapeType="1"/>
          </p:cNvSpPr>
          <p:nvPr/>
        </p:nvSpPr>
        <p:spPr bwMode="auto">
          <a:xfrm flipV="1">
            <a:off x="3025354" y="3173783"/>
            <a:ext cx="0" cy="140248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2" name="Line 43"/>
          <p:cNvSpPr>
            <a:spLocks noChangeShapeType="1"/>
          </p:cNvSpPr>
          <p:nvPr/>
        </p:nvSpPr>
        <p:spPr bwMode="auto">
          <a:xfrm flipH="1">
            <a:off x="3025354" y="4882788"/>
            <a:ext cx="242905" cy="231337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2571351" y="3173783"/>
            <a:ext cx="0" cy="578343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4" name="Line 45"/>
          <p:cNvSpPr>
            <a:spLocks noChangeShapeType="1"/>
          </p:cNvSpPr>
          <p:nvPr/>
        </p:nvSpPr>
        <p:spPr bwMode="auto">
          <a:xfrm flipV="1">
            <a:off x="2843174" y="996318"/>
            <a:ext cx="0" cy="21774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>
            <a:off x="2660996" y="1571770"/>
            <a:ext cx="364359" cy="364357"/>
          </a:xfrm>
          <a:custGeom>
            <a:avLst/>
            <a:gdLst>
              <a:gd name="T0" fmla="*/ 126 w 126"/>
              <a:gd name="T1" fmla="*/ 57 h 126"/>
              <a:gd name="T2" fmla="*/ 123 w 126"/>
              <a:gd name="T3" fmla="*/ 45 h 126"/>
              <a:gd name="T4" fmla="*/ 119 w 126"/>
              <a:gd name="T5" fmla="*/ 34 h 126"/>
              <a:gd name="T6" fmla="*/ 112 w 126"/>
              <a:gd name="T7" fmla="*/ 24 h 126"/>
              <a:gd name="T8" fmla="*/ 104 w 126"/>
              <a:gd name="T9" fmla="*/ 15 h 126"/>
              <a:gd name="T10" fmla="*/ 94 w 126"/>
              <a:gd name="T11" fmla="*/ 8 h 126"/>
              <a:gd name="T12" fmla="*/ 83 w 126"/>
              <a:gd name="T13" fmla="*/ 3 h 126"/>
              <a:gd name="T14" fmla="*/ 71 w 126"/>
              <a:gd name="T15" fmla="*/ 1 h 126"/>
              <a:gd name="T16" fmla="*/ 59 w 126"/>
              <a:gd name="T17" fmla="*/ 1 h 126"/>
              <a:gd name="T18" fmla="*/ 47 w 126"/>
              <a:gd name="T19" fmla="*/ 2 h 126"/>
              <a:gd name="T20" fmla="*/ 35 w 126"/>
              <a:gd name="T21" fmla="*/ 7 h 126"/>
              <a:gd name="T22" fmla="*/ 25 w 126"/>
              <a:gd name="T23" fmla="*/ 13 h 126"/>
              <a:gd name="T24" fmla="*/ 16 w 126"/>
              <a:gd name="T25" fmla="*/ 22 h 126"/>
              <a:gd name="T26" fmla="*/ 9 w 126"/>
              <a:gd name="T27" fmla="*/ 31 h 126"/>
              <a:gd name="T28" fmla="*/ 4 w 126"/>
              <a:gd name="T29" fmla="*/ 42 h 126"/>
              <a:gd name="T30" fmla="*/ 1 w 126"/>
              <a:gd name="T31" fmla="*/ 54 h 126"/>
              <a:gd name="T32" fmla="*/ 0 w 126"/>
              <a:gd name="T33" fmla="*/ 66 h 126"/>
              <a:gd name="T34" fmla="*/ 2 w 126"/>
              <a:gd name="T35" fmla="*/ 78 h 126"/>
              <a:gd name="T36" fmla="*/ 6 w 126"/>
              <a:gd name="T37" fmla="*/ 90 h 126"/>
              <a:gd name="T38" fmla="*/ 12 w 126"/>
              <a:gd name="T39" fmla="*/ 100 h 126"/>
              <a:gd name="T40" fmla="*/ 20 w 126"/>
              <a:gd name="T41" fmla="*/ 109 h 126"/>
              <a:gd name="T42" fmla="*/ 30 w 126"/>
              <a:gd name="T43" fmla="*/ 117 h 126"/>
              <a:gd name="T44" fmla="*/ 41 w 126"/>
              <a:gd name="T45" fmla="*/ 122 h 126"/>
              <a:gd name="T46" fmla="*/ 53 w 126"/>
              <a:gd name="T47" fmla="*/ 125 h 126"/>
              <a:gd name="T48" fmla="*/ 65 w 126"/>
              <a:gd name="T49" fmla="*/ 126 h 126"/>
              <a:gd name="T50" fmla="*/ 77 w 126"/>
              <a:gd name="T51" fmla="*/ 125 h 126"/>
              <a:gd name="T52" fmla="*/ 88 w 126"/>
              <a:gd name="T53" fmla="*/ 121 h 126"/>
              <a:gd name="T54" fmla="*/ 99 w 126"/>
              <a:gd name="T55" fmla="*/ 115 h 126"/>
              <a:gd name="T56" fmla="*/ 108 w 126"/>
              <a:gd name="T57" fmla="*/ 107 h 126"/>
              <a:gd name="T58" fmla="*/ 116 w 126"/>
              <a:gd name="T59" fmla="*/ 98 h 126"/>
              <a:gd name="T60" fmla="*/ 121 w 126"/>
              <a:gd name="T61" fmla="*/ 87 h 126"/>
              <a:gd name="T62" fmla="*/ 125 w 126"/>
              <a:gd name="T63" fmla="*/ 75 h 126"/>
              <a:gd name="T64" fmla="*/ 126 w 126"/>
              <a:gd name="T65" fmla="*/ 63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" h="126">
                <a:moveTo>
                  <a:pt x="126" y="63"/>
                </a:moveTo>
                <a:lnTo>
                  <a:pt x="126" y="57"/>
                </a:lnTo>
                <a:lnTo>
                  <a:pt x="125" y="51"/>
                </a:lnTo>
                <a:lnTo>
                  <a:pt x="123" y="45"/>
                </a:lnTo>
                <a:lnTo>
                  <a:pt x="121" y="39"/>
                </a:lnTo>
                <a:lnTo>
                  <a:pt x="119" y="34"/>
                </a:lnTo>
                <a:lnTo>
                  <a:pt x="116" y="29"/>
                </a:lnTo>
                <a:lnTo>
                  <a:pt x="112" y="24"/>
                </a:lnTo>
                <a:lnTo>
                  <a:pt x="108" y="19"/>
                </a:lnTo>
                <a:lnTo>
                  <a:pt x="104" y="15"/>
                </a:lnTo>
                <a:lnTo>
                  <a:pt x="99" y="11"/>
                </a:lnTo>
                <a:lnTo>
                  <a:pt x="94" y="8"/>
                </a:lnTo>
                <a:lnTo>
                  <a:pt x="88" y="5"/>
                </a:lnTo>
                <a:lnTo>
                  <a:pt x="83" y="3"/>
                </a:lnTo>
                <a:lnTo>
                  <a:pt x="77" y="2"/>
                </a:lnTo>
                <a:lnTo>
                  <a:pt x="71" y="1"/>
                </a:lnTo>
                <a:lnTo>
                  <a:pt x="65" y="0"/>
                </a:lnTo>
                <a:lnTo>
                  <a:pt x="59" y="1"/>
                </a:lnTo>
                <a:lnTo>
                  <a:pt x="53" y="1"/>
                </a:lnTo>
                <a:lnTo>
                  <a:pt x="47" y="2"/>
                </a:lnTo>
                <a:lnTo>
                  <a:pt x="41" y="4"/>
                </a:lnTo>
                <a:lnTo>
                  <a:pt x="35" y="7"/>
                </a:lnTo>
                <a:lnTo>
                  <a:pt x="30" y="10"/>
                </a:lnTo>
                <a:lnTo>
                  <a:pt x="25" y="13"/>
                </a:lnTo>
                <a:lnTo>
                  <a:pt x="20" y="17"/>
                </a:lnTo>
                <a:lnTo>
                  <a:pt x="16" y="22"/>
                </a:lnTo>
                <a:lnTo>
                  <a:pt x="12" y="26"/>
                </a:lnTo>
                <a:lnTo>
                  <a:pt x="9" y="31"/>
                </a:lnTo>
                <a:lnTo>
                  <a:pt x="6" y="37"/>
                </a:lnTo>
                <a:lnTo>
                  <a:pt x="4" y="42"/>
                </a:lnTo>
                <a:lnTo>
                  <a:pt x="2" y="48"/>
                </a:lnTo>
                <a:lnTo>
                  <a:pt x="1" y="54"/>
                </a:lnTo>
                <a:lnTo>
                  <a:pt x="0" y="60"/>
                </a:lnTo>
                <a:lnTo>
                  <a:pt x="0" y="66"/>
                </a:lnTo>
                <a:lnTo>
                  <a:pt x="1" y="72"/>
                </a:lnTo>
                <a:lnTo>
                  <a:pt x="2" y="78"/>
                </a:lnTo>
                <a:lnTo>
                  <a:pt x="4" y="84"/>
                </a:lnTo>
                <a:lnTo>
                  <a:pt x="6" y="90"/>
                </a:lnTo>
                <a:lnTo>
                  <a:pt x="9" y="95"/>
                </a:lnTo>
                <a:lnTo>
                  <a:pt x="12" y="100"/>
                </a:lnTo>
                <a:lnTo>
                  <a:pt x="16" y="105"/>
                </a:lnTo>
                <a:lnTo>
                  <a:pt x="20" y="109"/>
                </a:lnTo>
                <a:lnTo>
                  <a:pt x="25" y="113"/>
                </a:lnTo>
                <a:lnTo>
                  <a:pt x="30" y="117"/>
                </a:lnTo>
                <a:lnTo>
                  <a:pt x="35" y="120"/>
                </a:lnTo>
                <a:lnTo>
                  <a:pt x="41" y="122"/>
                </a:lnTo>
                <a:lnTo>
                  <a:pt x="47" y="124"/>
                </a:lnTo>
                <a:lnTo>
                  <a:pt x="53" y="125"/>
                </a:lnTo>
                <a:lnTo>
                  <a:pt x="59" y="126"/>
                </a:lnTo>
                <a:lnTo>
                  <a:pt x="65" y="126"/>
                </a:lnTo>
                <a:lnTo>
                  <a:pt x="71" y="126"/>
                </a:lnTo>
                <a:lnTo>
                  <a:pt x="77" y="125"/>
                </a:lnTo>
                <a:lnTo>
                  <a:pt x="83" y="123"/>
                </a:lnTo>
                <a:lnTo>
                  <a:pt x="88" y="121"/>
                </a:lnTo>
                <a:lnTo>
                  <a:pt x="94" y="118"/>
                </a:lnTo>
                <a:lnTo>
                  <a:pt x="99" y="115"/>
                </a:lnTo>
                <a:lnTo>
                  <a:pt x="104" y="111"/>
                </a:lnTo>
                <a:lnTo>
                  <a:pt x="108" y="107"/>
                </a:lnTo>
                <a:lnTo>
                  <a:pt x="112" y="103"/>
                </a:lnTo>
                <a:lnTo>
                  <a:pt x="116" y="98"/>
                </a:lnTo>
                <a:lnTo>
                  <a:pt x="119" y="93"/>
                </a:lnTo>
                <a:lnTo>
                  <a:pt x="121" y="87"/>
                </a:lnTo>
                <a:lnTo>
                  <a:pt x="123" y="81"/>
                </a:lnTo>
                <a:lnTo>
                  <a:pt x="125" y="75"/>
                </a:lnTo>
                <a:lnTo>
                  <a:pt x="126" y="69"/>
                </a:lnTo>
                <a:lnTo>
                  <a:pt x="126" y="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 flipV="1">
            <a:off x="2571351" y="1753949"/>
            <a:ext cx="0" cy="141983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8" name="Freeform 49"/>
          <p:cNvSpPr>
            <a:spLocks/>
          </p:cNvSpPr>
          <p:nvPr/>
        </p:nvSpPr>
        <p:spPr bwMode="auto">
          <a:xfrm>
            <a:off x="2967519" y="1999745"/>
            <a:ext cx="89644" cy="89644"/>
          </a:xfrm>
          <a:custGeom>
            <a:avLst/>
            <a:gdLst>
              <a:gd name="T0" fmla="*/ 31 w 31"/>
              <a:gd name="T1" fmla="*/ 15 h 31"/>
              <a:gd name="T2" fmla="*/ 31 w 31"/>
              <a:gd name="T3" fmla="*/ 12 h 31"/>
              <a:gd name="T4" fmla="*/ 30 w 31"/>
              <a:gd name="T5" fmla="*/ 9 h 31"/>
              <a:gd name="T6" fmla="*/ 28 w 31"/>
              <a:gd name="T7" fmla="*/ 7 h 31"/>
              <a:gd name="T8" fmla="*/ 26 w 31"/>
              <a:gd name="T9" fmla="*/ 4 h 31"/>
              <a:gd name="T10" fmla="*/ 24 w 31"/>
              <a:gd name="T11" fmla="*/ 2 h 31"/>
              <a:gd name="T12" fmla="*/ 21 w 31"/>
              <a:gd name="T13" fmla="*/ 1 h 31"/>
              <a:gd name="T14" fmla="*/ 18 w 31"/>
              <a:gd name="T15" fmla="*/ 0 h 31"/>
              <a:gd name="T16" fmla="*/ 15 w 31"/>
              <a:gd name="T17" fmla="*/ 0 h 31"/>
              <a:gd name="T18" fmla="*/ 12 w 31"/>
              <a:gd name="T19" fmla="*/ 0 h 31"/>
              <a:gd name="T20" fmla="*/ 9 w 31"/>
              <a:gd name="T21" fmla="*/ 1 h 31"/>
              <a:gd name="T22" fmla="*/ 7 w 31"/>
              <a:gd name="T23" fmla="*/ 2 h 31"/>
              <a:gd name="T24" fmla="*/ 4 w 31"/>
              <a:gd name="T25" fmla="*/ 4 h 31"/>
              <a:gd name="T26" fmla="*/ 2 w 31"/>
              <a:gd name="T27" fmla="*/ 7 h 31"/>
              <a:gd name="T28" fmla="*/ 1 w 31"/>
              <a:gd name="T29" fmla="*/ 9 h 31"/>
              <a:gd name="T30" fmla="*/ 0 w 31"/>
              <a:gd name="T31" fmla="*/ 12 h 31"/>
              <a:gd name="T32" fmla="*/ 0 w 31"/>
              <a:gd name="T33" fmla="*/ 15 h 31"/>
              <a:gd name="T34" fmla="*/ 0 w 31"/>
              <a:gd name="T35" fmla="*/ 18 h 31"/>
              <a:gd name="T36" fmla="*/ 1 w 31"/>
              <a:gd name="T37" fmla="*/ 21 h 31"/>
              <a:gd name="T38" fmla="*/ 2 w 31"/>
              <a:gd name="T39" fmla="*/ 24 h 31"/>
              <a:gd name="T40" fmla="*/ 4 w 31"/>
              <a:gd name="T41" fmla="*/ 26 h 31"/>
              <a:gd name="T42" fmla="*/ 7 w 31"/>
              <a:gd name="T43" fmla="*/ 28 h 31"/>
              <a:gd name="T44" fmla="*/ 9 w 31"/>
              <a:gd name="T45" fmla="*/ 30 h 31"/>
              <a:gd name="T46" fmla="*/ 12 w 31"/>
              <a:gd name="T47" fmla="*/ 31 h 31"/>
              <a:gd name="T48" fmla="*/ 15 w 31"/>
              <a:gd name="T49" fmla="*/ 31 h 31"/>
              <a:gd name="T50" fmla="*/ 18 w 31"/>
              <a:gd name="T51" fmla="*/ 31 h 31"/>
              <a:gd name="T52" fmla="*/ 21 w 31"/>
              <a:gd name="T53" fmla="*/ 30 h 31"/>
              <a:gd name="T54" fmla="*/ 24 w 31"/>
              <a:gd name="T55" fmla="*/ 28 h 31"/>
              <a:gd name="T56" fmla="*/ 26 w 31"/>
              <a:gd name="T57" fmla="*/ 26 h 31"/>
              <a:gd name="T58" fmla="*/ 28 w 31"/>
              <a:gd name="T59" fmla="*/ 24 h 31"/>
              <a:gd name="T60" fmla="*/ 30 w 31"/>
              <a:gd name="T61" fmla="*/ 21 h 31"/>
              <a:gd name="T62" fmla="*/ 31 w 31"/>
              <a:gd name="T63" fmla="*/ 18 h 31"/>
              <a:gd name="T64" fmla="*/ 31 w 31"/>
              <a:gd name="T65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" h="31">
                <a:moveTo>
                  <a:pt x="31" y="15"/>
                </a:moveTo>
                <a:lnTo>
                  <a:pt x="31" y="12"/>
                </a:lnTo>
                <a:lnTo>
                  <a:pt x="30" y="9"/>
                </a:lnTo>
                <a:lnTo>
                  <a:pt x="28" y="7"/>
                </a:lnTo>
                <a:lnTo>
                  <a:pt x="26" y="4"/>
                </a:lnTo>
                <a:lnTo>
                  <a:pt x="24" y="2"/>
                </a:lnTo>
                <a:lnTo>
                  <a:pt x="21" y="1"/>
                </a:lnTo>
                <a:lnTo>
                  <a:pt x="18" y="0"/>
                </a:lnTo>
                <a:lnTo>
                  <a:pt x="15" y="0"/>
                </a:lnTo>
                <a:lnTo>
                  <a:pt x="12" y="0"/>
                </a:lnTo>
                <a:lnTo>
                  <a:pt x="9" y="1"/>
                </a:ln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1" y="9"/>
                </a:lnTo>
                <a:lnTo>
                  <a:pt x="0" y="12"/>
                </a:lnTo>
                <a:lnTo>
                  <a:pt x="0" y="15"/>
                </a:lnTo>
                <a:lnTo>
                  <a:pt x="0" y="18"/>
                </a:lnTo>
                <a:lnTo>
                  <a:pt x="1" y="21"/>
                </a:lnTo>
                <a:lnTo>
                  <a:pt x="2" y="24"/>
                </a:lnTo>
                <a:lnTo>
                  <a:pt x="4" y="26"/>
                </a:lnTo>
                <a:lnTo>
                  <a:pt x="7" y="28"/>
                </a:lnTo>
                <a:lnTo>
                  <a:pt x="9" y="30"/>
                </a:lnTo>
                <a:lnTo>
                  <a:pt x="12" y="31"/>
                </a:lnTo>
                <a:lnTo>
                  <a:pt x="15" y="31"/>
                </a:lnTo>
                <a:lnTo>
                  <a:pt x="18" y="31"/>
                </a:lnTo>
                <a:lnTo>
                  <a:pt x="21" y="30"/>
                </a:lnTo>
                <a:lnTo>
                  <a:pt x="24" y="28"/>
                </a:lnTo>
                <a:lnTo>
                  <a:pt x="26" y="26"/>
                </a:lnTo>
                <a:lnTo>
                  <a:pt x="28" y="24"/>
                </a:lnTo>
                <a:lnTo>
                  <a:pt x="30" y="21"/>
                </a:lnTo>
                <a:lnTo>
                  <a:pt x="31" y="18"/>
                </a:lnTo>
                <a:lnTo>
                  <a:pt x="31" y="1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V="1">
            <a:off x="2412351" y="1753949"/>
            <a:ext cx="0" cy="1998177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 flipV="1">
            <a:off x="3267149" y="1753949"/>
            <a:ext cx="0" cy="1998177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2481382" y="1415210"/>
            <a:ext cx="737304" cy="663638"/>
          </a:xfrm>
          <a:prstGeom prst="straightConnector1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218655" y="1263459"/>
            <a:ext cx="173379" cy="1510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328985" y="950699"/>
            <a:ext cx="59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16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3392036" y="1263459"/>
            <a:ext cx="468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4" idx="1"/>
          </p:cNvCxnSpPr>
          <p:nvPr/>
        </p:nvCxnSpPr>
        <p:spPr>
          <a:xfrm flipV="1">
            <a:off x="3328986" y="3173781"/>
            <a:ext cx="531915" cy="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2" idx="0"/>
          </p:cNvCxnSpPr>
          <p:nvPr/>
        </p:nvCxnSpPr>
        <p:spPr>
          <a:xfrm>
            <a:off x="3268260" y="4882788"/>
            <a:ext cx="54653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716704" y="3176039"/>
            <a:ext cx="0" cy="1706749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6200000">
            <a:off x="3372610" y="3598826"/>
            <a:ext cx="688187" cy="552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29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Freeform 37"/>
          <p:cNvSpPr>
            <a:spLocks noChangeAspect="1"/>
          </p:cNvSpPr>
          <p:nvPr/>
        </p:nvSpPr>
        <p:spPr bwMode="auto">
          <a:xfrm>
            <a:off x="2451391" y="1366101"/>
            <a:ext cx="772722" cy="775345"/>
          </a:xfrm>
          <a:custGeom>
            <a:avLst/>
            <a:gdLst>
              <a:gd name="T0" fmla="*/ 294 w 294"/>
              <a:gd name="T1" fmla="*/ 138 h 295"/>
              <a:gd name="T2" fmla="*/ 291 w 294"/>
              <a:gd name="T3" fmla="*/ 120 h 295"/>
              <a:gd name="T4" fmla="*/ 287 w 294"/>
              <a:gd name="T5" fmla="*/ 102 h 295"/>
              <a:gd name="T6" fmla="*/ 280 w 294"/>
              <a:gd name="T7" fmla="*/ 85 h 295"/>
              <a:gd name="T8" fmla="*/ 271 w 294"/>
              <a:gd name="T9" fmla="*/ 68 h 295"/>
              <a:gd name="T10" fmla="*/ 260 w 294"/>
              <a:gd name="T11" fmla="*/ 53 h 295"/>
              <a:gd name="T12" fmla="*/ 248 w 294"/>
              <a:gd name="T13" fmla="*/ 40 h 295"/>
              <a:gd name="T14" fmla="*/ 234 w 294"/>
              <a:gd name="T15" fmla="*/ 28 h 295"/>
              <a:gd name="T16" fmla="*/ 218 w 294"/>
              <a:gd name="T17" fmla="*/ 18 h 295"/>
              <a:gd name="T18" fmla="*/ 201 w 294"/>
              <a:gd name="T19" fmla="*/ 10 h 295"/>
              <a:gd name="T20" fmla="*/ 184 w 294"/>
              <a:gd name="T21" fmla="*/ 5 h 295"/>
              <a:gd name="T22" fmla="*/ 166 w 294"/>
              <a:gd name="T23" fmla="*/ 1 h 295"/>
              <a:gd name="T24" fmla="*/ 147 w 294"/>
              <a:gd name="T25" fmla="*/ 0 h 295"/>
              <a:gd name="T26" fmla="*/ 129 w 294"/>
              <a:gd name="T27" fmla="*/ 1 h 295"/>
              <a:gd name="T28" fmla="*/ 111 w 294"/>
              <a:gd name="T29" fmla="*/ 5 h 295"/>
              <a:gd name="T30" fmla="*/ 93 w 294"/>
              <a:gd name="T31" fmla="*/ 10 h 295"/>
              <a:gd name="T32" fmla="*/ 76 w 294"/>
              <a:gd name="T33" fmla="*/ 18 h 295"/>
              <a:gd name="T34" fmla="*/ 61 w 294"/>
              <a:gd name="T35" fmla="*/ 28 h 295"/>
              <a:gd name="T36" fmla="*/ 47 w 294"/>
              <a:gd name="T37" fmla="*/ 40 h 295"/>
              <a:gd name="T38" fmla="*/ 34 w 294"/>
              <a:gd name="T39" fmla="*/ 53 h 295"/>
              <a:gd name="T40" fmla="*/ 23 w 294"/>
              <a:gd name="T41" fmla="*/ 68 h 295"/>
              <a:gd name="T42" fmla="*/ 14 w 294"/>
              <a:gd name="T43" fmla="*/ 85 h 295"/>
              <a:gd name="T44" fmla="*/ 8 w 294"/>
              <a:gd name="T45" fmla="*/ 102 h 295"/>
              <a:gd name="T46" fmla="*/ 3 w 294"/>
              <a:gd name="T47" fmla="*/ 120 h 295"/>
              <a:gd name="T48" fmla="*/ 0 w 294"/>
              <a:gd name="T49" fmla="*/ 138 h 295"/>
              <a:gd name="T50" fmla="*/ 0 w 294"/>
              <a:gd name="T51" fmla="*/ 156 h 295"/>
              <a:gd name="T52" fmla="*/ 3 w 294"/>
              <a:gd name="T53" fmla="*/ 175 h 295"/>
              <a:gd name="T54" fmla="*/ 8 w 294"/>
              <a:gd name="T55" fmla="*/ 193 h 295"/>
              <a:gd name="T56" fmla="*/ 14 w 294"/>
              <a:gd name="T57" fmla="*/ 210 h 295"/>
              <a:gd name="T58" fmla="*/ 23 w 294"/>
              <a:gd name="T59" fmla="*/ 226 h 295"/>
              <a:gd name="T60" fmla="*/ 34 w 294"/>
              <a:gd name="T61" fmla="*/ 241 h 295"/>
              <a:gd name="T62" fmla="*/ 47 w 294"/>
              <a:gd name="T63" fmla="*/ 255 h 295"/>
              <a:gd name="T64" fmla="*/ 61 w 294"/>
              <a:gd name="T65" fmla="*/ 267 h 295"/>
              <a:gd name="T66" fmla="*/ 76 w 294"/>
              <a:gd name="T67" fmla="*/ 277 h 295"/>
              <a:gd name="T68" fmla="*/ 93 w 294"/>
              <a:gd name="T69" fmla="*/ 284 h 295"/>
              <a:gd name="T70" fmla="*/ 111 w 294"/>
              <a:gd name="T71" fmla="*/ 290 h 295"/>
              <a:gd name="T72" fmla="*/ 129 w 294"/>
              <a:gd name="T73" fmla="*/ 294 h 295"/>
              <a:gd name="T74" fmla="*/ 147 w 294"/>
              <a:gd name="T75" fmla="*/ 295 h 295"/>
              <a:gd name="T76" fmla="*/ 166 w 294"/>
              <a:gd name="T77" fmla="*/ 294 h 295"/>
              <a:gd name="T78" fmla="*/ 184 w 294"/>
              <a:gd name="T79" fmla="*/ 290 h 295"/>
              <a:gd name="T80" fmla="*/ 201 w 294"/>
              <a:gd name="T81" fmla="*/ 284 h 295"/>
              <a:gd name="T82" fmla="*/ 218 w 294"/>
              <a:gd name="T83" fmla="*/ 277 h 295"/>
              <a:gd name="T84" fmla="*/ 234 w 294"/>
              <a:gd name="T85" fmla="*/ 267 h 295"/>
              <a:gd name="T86" fmla="*/ 248 w 294"/>
              <a:gd name="T87" fmla="*/ 255 h 295"/>
              <a:gd name="T88" fmla="*/ 260 w 294"/>
              <a:gd name="T89" fmla="*/ 241 h 295"/>
              <a:gd name="T90" fmla="*/ 271 w 294"/>
              <a:gd name="T91" fmla="*/ 226 h 295"/>
              <a:gd name="T92" fmla="*/ 280 w 294"/>
              <a:gd name="T93" fmla="*/ 210 h 295"/>
              <a:gd name="T94" fmla="*/ 287 w 294"/>
              <a:gd name="T95" fmla="*/ 193 h 295"/>
              <a:gd name="T96" fmla="*/ 291 w 294"/>
              <a:gd name="T97" fmla="*/ 175 h 295"/>
              <a:gd name="T98" fmla="*/ 294 w 294"/>
              <a:gd name="T99" fmla="*/ 15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94" h="295">
                <a:moveTo>
                  <a:pt x="294" y="147"/>
                </a:moveTo>
                <a:lnTo>
                  <a:pt x="294" y="138"/>
                </a:lnTo>
                <a:lnTo>
                  <a:pt x="293" y="129"/>
                </a:lnTo>
                <a:lnTo>
                  <a:pt x="291" y="120"/>
                </a:lnTo>
                <a:lnTo>
                  <a:pt x="289" y="111"/>
                </a:lnTo>
                <a:lnTo>
                  <a:pt x="287" y="102"/>
                </a:lnTo>
                <a:lnTo>
                  <a:pt x="284" y="93"/>
                </a:lnTo>
                <a:lnTo>
                  <a:pt x="280" y="85"/>
                </a:lnTo>
                <a:lnTo>
                  <a:pt x="276" y="76"/>
                </a:lnTo>
                <a:lnTo>
                  <a:pt x="271" y="68"/>
                </a:lnTo>
                <a:lnTo>
                  <a:pt x="266" y="61"/>
                </a:lnTo>
                <a:lnTo>
                  <a:pt x="260" y="53"/>
                </a:lnTo>
                <a:lnTo>
                  <a:pt x="254" y="46"/>
                </a:lnTo>
                <a:lnTo>
                  <a:pt x="248" y="40"/>
                </a:lnTo>
                <a:lnTo>
                  <a:pt x="241" y="34"/>
                </a:lnTo>
                <a:lnTo>
                  <a:pt x="234" y="28"/>
                </a:lnTo>
                <a:lnTo>
                  <a:pt x="226" y="23"/>
                </a:lnTo>
                <a:lnTo>
                  <a:pt x="218" y="18"/>
                </a:lnTo>
                <a:lnTo>
                  <a:pt x="210" y="14"/>
                </a:lnTo>
                <a:lnTo>
                  <a:pt x="201" y="10"/>
                </a:lnTo>
                <a:lnTo>
                  <a:pt x="193" y="7"/>
                </a:lnTo>
                <a:lnTo>
                  <a:pt x="184" y="5"/>
                </a:lnTo>
                <a:lnTo>
                  <a:pt x="175" y="2"/>
                </a:lnTo>
                <a:lnTo>
                  <a:pt x="166" y="1"/>
                </a:lnTo>
                <a:lnTo>
                  <a:pt x="156" y="0"/>
                </a:lnTo>
                <a:lnTo>
                  <a:pt x="147" y="0"/>
                </a:lnTo>
                <a:lnTo>
                  <a:pt x="138" y="0"/>
                </a:lnTo>
                <a:lnTo>
                  <a:pt x="129" y="1"/>
                </a:lnTo>
                <a:lnTo>
                  <a:pt x="120" y="2"/>
                </a:lnTo>
                <a:lnTo>
                  <a:pt x="111" y="5"/>
                </a:lnTo>
                <a:lnTo>
                  <a:pt x="102" y="7"/>
                </a:lnTo>
                <a:lnTo>
                  <a:pt x="93" y="10"/>
                </a:lnTo>
                <a:lnTo>
                  <a:pt x="85" y="14"/>
                </a:lnTo>
                <a:lnTo>
                  <a:pt x="76" y="18"/>
                </a:lnTo>
                <a:lnTo>
                  <a:pt x="69" y="23"/>
                </a:lnTo>
                <a:lnTo>
                  <a:pt x="61" y="28"/>
                </a:lnTo>
                <a:lnTo>
                  <a:pt x="53" y="34"/>
                </a:lnTo>
                <a:lnTo>
                  <a:pt x="47" y="40"/>
                </a:lnTo>
                <a:lnTo>
                  <a:pt x="40" y="46"/>
                </a:lnTo>
                <a:lnTo>
                  <a:pt x="34" y="53"/>
                </a:lnTo>
                <a:lnTo>
                  <a:pt x="28" y="61"/>
                </a:lnTo>
                <a:lnTo>
                  <a:pt x="23" y="68"/>
                </a:lnTo>
                <a:lnTo>
                  <a:pt x="18" y="76"/>
                </a:lnTo>
                <a:lnTo>
                  <a:pt x="14" y="85"/>
                </a:lnTo>
                <a:lnTo>
                  <a:pt x="11" y="93"/>
                </a:lnTo>
                <a:lnTo>
                  <a:pt x="8" y="102"/>
                </a:lnTo>
                <a:lnTo>
                  <a:pt x="5" y="111"/>
                </a:lnTo>
                <a:lnTo>
                  <a:pt x="3" y="120"/>
                </a:lnTo>
                <a:lnTo>
                  <a:pt x="1" y="129"/>
                </a:lnTo>
                <a:lnTo>
                  <a:pt x="0" y="138"/>
                </a:lnTo>
                <a:lnTo>
                  <a:pt x="0" y="147"/>
                </a:lnTo>
                <a:lnTo>
                  <a:pt x="0" y="156"/>
                </a:lnTo>
                <a:lnTo>
                  <a:pt x="1" y="166"/>
                </a:lnTo>
                <a:lnTo>
                  <a:pt x="3" y="175"/>
                </a:lnTo>
                <a:lnTo>
                  <a:pt x="5" y="184"/>
                </a:lnTo>
                <a:lnTo>
                  <a:pt x="8" y="193"/>
                </a:lnTo>
                <a:lnTo>
                  <a:pt x="11" y="202"/>
                </a:lnTo>
                <a:lnTo>
                  <a:pt x="14" y="210"/>
                </a:lnTo>
                <a:lnTo>
                  <a:pt x="18" y="218"/>
                </a:lnTo>
                <a:lnTo>
                  <a:pt x="23" y="226"/>
                </a:lnTo>
                <a:lnTo>
                  <a:pt x="28" y="234"/>
                </a:lnTo>
                <a:lnTo>
                  <a:pt x="34" y="241"/>
                </a:lnTo>
                <a:lnTo>
                  <a:pt x="40" y="248"/>
                </a:lnTo>
                <a:lnTo>
                  <a:pt x="47" y="255"/>
                </a:lnTo>
                <a:lnTo>
                  <a:pt x="53" y="261"/>
                </a:lnTo>
                <a:lnTo>
                  <a:pt x="61" y="267"/>
                </a:lnTo>
                <a:lnTo>
                  <a:pt x="69" y="272"/>
                </a:lnTo>
                <a:lnTo>
                  <a:pt x="76" y="277"/>
                </a:lnTo>
                <a:lnTo>
                  <a:pt x="85" y="281"/>
                </a:lnTo>
                <a:lnTo>
                  <a:pt x="93" y="284"/>
                </a:lnTo>
                <a:lnTo>
                  <a:pt x="102" y="287"/>
                </a:lnTo>
                <a:lnTo>
                  <a:pt x="111" y="290"/>
                </a:lnTo>
                <a:lnTo>
                  <a:pt x="120" y="292"/>
                </a:lnTo>
                <a:lnTo>
                  <a:pt x="129" y="294"/>
                </a:lnTo>
                <a:lnTo>
                  <a:pt x="138" y="294"/>
                </a:lnTo>
                <a:lnTo>
                  <a:pt x="147" y="295"/>
                </a:lnTo>
                <a:lnTo>
                  <a:pt x="156" y="294"/>
                </a:lnTo>
                <a:lnTo>
                  <a:pt x="166" y="294"/>
                </a:lnTo>
                <a:lnTo>
                  <a:pt x="175" y="292"/>
                </a:lnTo>
                <a:lnTo>
                  <a:pt x="184" y="290"/>
                </a:lnTo>
                <a:lnTo>
                  <a:pt x="193" y="287"/>
                </a:lnTo>
                <a:lnTo>
                  <a:pt x="201" y="284"/>
                </a:lnTo>
                <a:lnTo>
                  <a:pt x="210" y="281"/>
                </a:lnTo>
                <a:lnTo>
                  <a:pt x="218" y="277"/>
                </a:lnTo>
                <a:lnTo>
                  <a:pt x="226" y="272"/>
                </a:lnTo>
                <a:lnTo>
                  <a:pt x="234" y="267"/>
                </a:lnTo>
                <a:lnTo>
                  <a:pt x="241" y="261"/>
                </a:lnTo>
                <a:lnTo>
                  <a:pt x="248" y="255"/>
                </a:lnTo>
                <a:lnTo>
                  <a:pt x="254" y="248"/>
                </a:lnTo>
                <a:lnTo>
                  <a:pt x="260" y="241"/>
                </a:lnTo>
                <a:lnTo>
                  <a:pt x="266" y="234"/>
                </a:lnTo>
                <a:lnTo>
                  <a:pt x="271" y="226"/>
                </a:lnTo>
                <a:lnTo>
                  <a:pt x="276" y="218"/>
                </a:lnTo>
                <a:lnTo>
                  <a:pt x="280" y="210"/>
                </a:lnTo>
                <a:lnTo>
                  <a:pt x="284" y="202"/>
                </a:lnTo>
                <a:lnTo>
                  <a:pt x="287" y="193"/>
                </a:lnTo>
                <a:lnTo>
                  <a:pt x="289" y="184"/>
                </a:lnTo>
                <a:lnTo>
                  <a:pt x="291" y="175"/>
                </a:lnTo>
                <a:lnTo>
                  <a:pt x="293" y="166"/>
                </a:lnTo>
                <a:lnTo>
                  <a:pt x="294" y="156"/>
                </a:lnTo>
                <a:lnTo>
                  <a:pt x="294" y="14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9" name="Freeform 68"/>
          <p:cNvSpPr/>
          <p:nvPr/>
        </p:nvSpPr>
        <p:spPr>
          <a:xfrm>
            <a:off x="2353172" y="3167898"/>
            <a:ext cx="463700" cy="2210161"/>
          </a:xfrm>
          <a:custGeom>
            <a:avLst/>
            <a:gdLst>
              <a:gd name="connsiteX0" fmla="*/ 99673 w 463700"/>
              <a:gd name="connsiteY0" fmla="*/ 0 h 2210161"/>
              <a:gd name="connsiteX1" fmla="*/ 8667 w 463700"/>
              <a:gd name="connsiteY1" fmla="*/ 4333 h 2210161"/>
              <a:gd name="connsiteX2" fmla="*/ 0 w 463700"/>
              <a:gd name="connsiteY2" fmla="*/ 554707 h 2210161"/>
              <a:gd name="connsiteX3" fmla="*/ 65004 w 463700"/>
              <a:gd name="connsiteY3" fmla="*/ 593710 h 2210161"/>
              <a:gd name="connsiteX4" fmla="*/ 69338 w 463700"/>
              <a:gd name="connsiteY4" fmla="*/ 1720458 h 2210161"/>
              <a:gd name="connsiteX5" fmla="*/ 312022 w 463700"/>
              <a:gd name="connsiteY5" fmla="*/ 1950142 h 2210161"/>
              <a:gd name="connsiteX6" fmla="*/ 312022 w 463700"/>
              <a:gd name="connsiteY6" fmla="*/ 2041148 h 2210161"/>
              <a:gd name="connsiteX7" fmla="*/ 459366 w 463700"/>
              <a:gd name="connsiteY7" fmla="*/ 2210161 h 2210161"/>
              <a:gd name="connsiteX8" fmla="*/ 463700 w 463700"/>
              <a:gd name="connsiteY8" fmla="*/ 1772462 h 2210161"/>
              <a:gd name="connsiteX9" fmla="*/ 277353 w 463700"/>
              <a:gd name="connsiteY9" fmla="*/ 1681456 h 2210161"/>
              <a:gd name="connsiteX10" fmla="*/ 156011 w 463700"/>
              <a:gd name="connsiteY10" fmla="*/ 1594783 h 2210161"/>
              <a:gd name="connsiteX11" fmla="*/ 143010 w 463700"/>
              <a:gd name="connsiteY11" fmla="*/ 1534111 h 2210161"/>
              <a:gd name="connsiteX12" fmla="*/ 99673 w 463700"/>
              <a:gd name="connsiteY12" fmla="*/ 0 h 22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3700" h="2210161">
                <a:moveTo>
                  <a:pt x="99673" y="0"/>
                </a:moveTo>
                <a:lnTo>
                  <a:pt x="8667" y="4333"/>
                </a:lnTo>
                <a:lnTo>
                  <a:pt x="0" y="554707"/>
                </a:lnTo>
                <a:lnTo>
                  <a:pt x="65004" y="593710"/>
                </a:lnTo>
                <a:cubicBezTo>
                  <a:pt x="66449" y="969293"/>
                  <a:pt x="67893" y="1344875"/>
                  <a:pt x="69338" y="1720458"/>
                </a:cubicBezTo>
                <a:lnTo>
                  <a:pt x="312022" y="1950142"/>
                </a:lnTo>
                <a:lnTo>
                  <a:pt x="312022" y="2041148"/>
                </a:lnTo>
                <a:lnTo>
                  <a:pt x="459366" y="2210161"/>
                </a:lnTo>
                <a:cubicBezTo>
                  <a:pt x="460811" y="2064261"/>
                  <a:pt x="462255" y="1918362"/>
                  <a:pt x="463700" y="1772462"/>
                </a:cubicBezTo>
                <a:lnTo>
                  <a:pt x="277353" y="1681456"/>
                </a:lnTo>
                <a:lnTo>
                  <a:pt x="156011" y="1594783"/>
                </a:lnTo>
                <a:lnTo>
                  <a:pt x="143010" y="1534111"/>
                </a:lnTo>
                <a:lnTo>
                  <a:pt x="99673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-3986" r="41667" b="50843"/>
          <a:stretch/>
        </p:blipFill>
        <p:spPr bwMode="auto">
          <a:xfrm>
            <a:off x="5929322" y="1142984"/>
            <a:ext cx="216024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05115" y="142852"/>
            <a:ext cx="201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FUEL INJECTOR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44989" y="3214804"/>
            <a:ext cx="0" cy="1188000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44989" y="3214804"/>
            <a:ext cx="45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94989" y="3214804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44989" y="4253950"/>
            <a:ext cx="378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795440" y="3214804"/>
            <a:ext cx="45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95440" y="3214804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66990" y="4253950"/>
            <a:ext cx="3784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44989" y="4400278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22989" y="4253950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866990" y="4400278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866990" y="4253950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992653" y="4203908"/>
            <a:ext cx="0" cy="1940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493677" y="4203908"/>
            <a:ext cx="0" cy="1923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89913" y="3214804"/>
            <a:ext cx="0" cy="845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889913" y="3790804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94334" y="3216232"/>
            <a:ext cx="0" cy="8436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239258" y="3792232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239258" y="4060804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94334" y="4060804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39258" y="4204804"/>
            <a:ext cx="35507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91678" y="4062434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91678" y="4059908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91678" y="4203908"/>
            <a:ext cx="355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40408" y="3214804"/>
            <a:ext cx="0" cy="845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540334" y="3213707"/>
            <a:ext cx="0" cy="84510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95440" y="4253950"/>
            <a:ext cx="7155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622989" y="4253950"/>
            <a:ext cx="72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1" idx="2"/>
          </p:cNvCxnSpPr>
          <p:nvPr/>
        </p:nvCxnSpPr>
        <p:spPr>
          <a:xfrm flipH="1" flipV="1">
            <a:off x="2789187" y="2276925"/>
            <a:ext cx="6253" cy="93678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885341" y="2278886"/>
            <a:ext cx="7841" cy="93482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932889" y="2276872"/>
            <a:ext cx="6055" cy="93683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246836" y="1702636"/>
            <a:ext cx="0" cy="1511072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1" idx="6"/>
          </p:cNvCxnSpPr>
          <p:nvPr/>
        </p:nvCxnSpPr>
        <p:spPr>
          <a:xfrm flipH="1" flipV="1">
            <a:off x="3689187" y="2276925"/>
            <a:ext cx="5802" cy="93678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25" idx="6"/>
          </p:cNvCxnSpPr>
          <p:nvPr/>
        </p:nvCxnSpPr>
        <p:spPr>
          <a:xfrm flipV="1">
            <a:off x="3594431" y="2278886"/>
            <a:ext cx="4136" cy="93482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63" idx="6"/>
          </p:cNvCxnSpPr>
          <p:nvPr/>
        </p:nvCxnSpPr>
        <p:spPr>
          <a:xfrm flipV="1">
            <a:off x="3537913" y="2276872"/>
            <a:ext cx="4450" cy="93683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96917" y="2278700"/>
            <a:ext cx="1368152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878567" y="1918886"/>
            <a:ext cx="720000" cy="72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/>
          <p:cNvSpPr/>
          <p:nvPr/>
        </p:nvSpPr>
        <p:spPr>
          <a:xfrm>
            <a:off x="2789187" y="1826925"/>
            <a:ext cx="900000" cy="90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/>
          <p:cNvSpPr/>
          <p:nvPr/>
        </p:nvSpPr>
        <p:spPr>
          <a:xfrm>
            <a:off x="2930363" y="1970872"/>
            <a:ext cx="612000" cy="61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Connector 35"/>
          <p:cNvCxnSpPr>
            <a:endCxn id="65" idx="2"/>
          </p:cNvCxnSpPr>
          <p:nvPr/>
        </p:nvCxnSpPr>
        <p:spPr>
          <a:xfrm flipV="1">
            <a:off x="2987880" y="2276872"/>
            <a:ext cx="0" cy="19230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5" idx="6"/>
          </p:cNvCxnSpPr>
          <p:nvPr/>
        </p:nvCxnSpPr>
        <p:spPr>
          <a:xfrm flipV="1">
            <a:off x="3491880" y="2276872"/>
            <a:ext cx="0" cy="19230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987880" y="2024872"/>
            <a:ext cx="504000" cy="5040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8" name="Group 107"/>
          <p:cNvGrpSpPr/>
          <p:nvPr/>
        </p:nvGrpSpPr>
        <p:grpSpPr>
          <a:xfrm>
            <a:off x="3062616" y="1863368"/>
            <a:ext cx="348043" cy="0"/>
            <a:chOff x="1797339" y="2365596"/>
            <a:chExt cx="348043" cy="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1967773" y="2365596"/>
              <a:ext cx="17760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97339" y="2365596"/>
              <a:ext cx="17043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3055990" y="2692165"/>
            <a:ext cx="360806" cy="0"/>
            <a:chOff x="1790713" y="3194393"/>
            <a:chExt cx="360806" cy="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977772" y="3194393"/>
              <a:ext cx="17374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90713" y="3194393"/>
              <a:ext cx="1842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flipH="1">
            <a:off x="2889912" y="1985666"/>
            <a:ext cx="710859" cy="594786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600743" y="1849660"/>
            <a:ext cx="167161" cy="1354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740501" y="1569732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25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3767904" y="1849660"/>
            <a:ext cx="45205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2524909" y="1861387"/>
            <a:ext cx="53770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2522383" y="2690046"/>
            <a:ext cx="531082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654264" y="1849660"/>
            <a:ext cx="0" cy="837860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6200000">
            <a:off x="2340646" y="2108731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2885341" y="3017679"/>
            <a:ext cx="707573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94060" y="2784423"/>
            <a:ext cx="543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M20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3594334" y="2926772"/>
            <a:ext cx="0" cy="286935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890686" y="2926772"/>
            <a:ext cx="0" cy="286935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679470" y="4951358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NOZZLE HOLDER :  1 NOS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2854011" y="2278886"/>
            <a:ext cx="9059" cy="197021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3620017" y="2278886"/>
            <a:ext cx="9059" cy="197021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2860530" y="1899542"/>
            <a:ext cx="756000" cy="7560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1" grpId="0" animBg="1"/>
      <p:bldP spid="63" grpId="0" animBg="1"/>
      <p:bldP spid="65" grpId="0" animBg="1"/>
      <p:bldP spid="95" grpId="0"/>
      <p:bldP spid="105" grpId="0"/>
      <p:bldP spid="111" grpId="0"/>
      <p:bldP spid="120" grpId="0"/>
      <p:bldP spid="1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</TotalTime>
  <Words>261</Words>
  <Application>Microsoft Office PowerPoint</Application>
  <PresentationFormat>On-screen Show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Office Theme</vt:lpstr>
      <vt:lpstr>ME 251</vt:lpstr>
      <vt:lpstr>Couplings and Fuel Injector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101 Think and Analyze</dc:title>
  <dc:creator>Saxena Anupan</dc:creator>
  <cp:lastModifiedBy>DR. Anupam Saxena</cp:lastModifiedBy>
  <cp:revision>796</cp:revision>
  <dcterms:created xsi:type="dcterms:W3CDTF">2012-07-31T10:12:40Z</dcterms:created>
  <dcterms:modified xsi:type="dcterms:W3CDTF">2018-09-26T05:52:48Z</dcterms:modified>
</cp:coreProperties>
</file>