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diagrams/layout39.xml" ContentType="application/vnd.openxmlformats-officedocument.drawingml.diagramLayout+xml"/>
  <Override PartName="/ppt/notesSlides/notesSlide16.xml" ContentType="application/vnd.openxmlformats-officedocument.presentationml.notesSlide+xml"/>
  <Override PartName="/ppt/diagrams/quickStyle64.xml" ContentType="application/vnd.openxmlformats-officedocument.drawingml.diagramStyle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colors49.xml" ContentType="application/vnd.openxmlformats-officedocument.drawingml.diagramColors+xml"/>
  <Override PartName="/ppt/diagrams/quickStyle53.xml" ContentType="application/vnd.openxmlformats-officedocument.drawingml.diagramStyle+xml"/>
  <Override PartName="/ppt/diagrams/layout64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8.xml" ContentType="application/vnd.openxmlformats-officedocument.drawingml.diagramColors+xml"/>
  <Override PartName="/ppt/diagrams/quickStyle42.xml" ContentType="application/vnd.openxmlformats-officedocument.drawingml.diagramStyle+xml"/>
  <Override PartName="/ppt/diagrams/layout53.xml" ContentType="application/vnd.openxmlformats-officedocument.drawingml.diagramLayout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layout42.xml" ContentType="application/vnd.openxmlformats-officedocument.drawingml.diagramLayout+xml"/>
  <Override PartName="/ppt/slides/slide77.xml" ContentType="application/vnd.openxmlformats-officedocument.presentationml.slide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diagrams/colors52.xml" ContentType="application/vnd.openxmlformats-officedocument.drawingml.diagramColors+xml"/>
  <Override PartName="/ppt/diagrams/colors63.xml" ContentType="application/vnd.openxmlformats-officedocument.drawingml.diagramColors+xml"/>
  <Override PartName="/ppt/diagrams/data65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layout20.xml" ContentType="application/vnd.openxmlformats-officedocument.drawingml.diagramLayout+xml"/>
  <Override PartName="/ppt/diagrams/colors41.xml" ContentType="application/vnd.openxmlformats-officedocument.drawingml.diagramColors+xml"/>
  <Override PartName="/ppt/diagrams/data54.xml" ContentType="application/vnd.openxmlformats-officedocument.drawingml.diagramData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diagrams/data43.xml" ContentType="application/vnd.openxmlformats-officedocument.drawingml.diagramData+xml"/>
  <Override PartName="/ppt/diagrams/quickStyle58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diagrams/data21.xml" ContentType="application/vnd.openxmlformats-officedocument.drawingml.diagramData+xml"/>
  <Override PartName="/ppt/diagrams/quickStyle47.xml" ContentType="application/vnd.openxmlformats-officedocument.drawingml.diagram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ppt/notesSlides/notesSlide24.xml" ContentType="application/vnd.openxmlformats-officedocument.presentationml.notesSlide+xml"/>
  <Override PartName="/ppt/diagrams/layout58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quickStyle25.xml" ContentType="application/vnd.openxmlformats-officedocument.drawingml.diagramStyle+xml"/>
  <Override PartName="/ppt/diagrams/layout36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layout47.xml" ContentType="application/vnd.openxmlformats-officedocument.drawingml.diagramLayout+xml"/>
  <Override PartName="/ppt/diagrams/quickStyle61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5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7.xml" ContentType="application/vnd.openxmlformats-officedocument.drawingml.diagramColors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diagrams/colors35.xml" ContentType="application/vnd.openxmlformats-officedocument.drawingml.diagramColors+xml"/>
  <Override PartName="/ppt/diagrams/colors46.xml" ContentType="application/vnd.openxmlformats-officedocument.drawingml.diagramColors+xml"/>
  <Override PartName="/ppt/diagrams/data48.xml" ContentType="application/vnd.openxmlformats-officedocument.drawingml.diagramData+xml"/>
  <Override PartName="/ppt/diagrams/data59.xml" ContentType="application/vnd.openxmlformats-officedocument.drawingml.diagramData+xml"/>
  <Override PartName="/ppt/diagrams/layout61.xml" ContentType="application/vnd.openxmlformats-officedocument.drawingml.diagramLayout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ppt/diagrams/layout50.xml" ContentType="application/vnd.openxmlformats-officedocument.drawingml.diagramLayout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60.xml" ContentType="application/vnd.openxmlformats-officedocument.drawingml.diagramColors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data51.xml" ContentType="application/vnd.openxmlformats-officedocument.drawingml.diagramData+xml"/>
  <Override PartName="/ppt/notesSlides/notesSlide29.xml" ContentType="application/vnd.openxmlformats-officedocument.presentationml.notesSlide+xml"/>
  <Override PartName="/ppt/diagrams/data62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diagrams/quickStyle19.xml" ContentType="application/vnd.openxmlformats-officedocument.drawingml.diagramStyle+xml"/>
  <Override PartName="/ppt/diagrams/data40.xml" ContentType="application/vnd.openxmlformats-officedocument.drawingml.diagramData+xml"/>
  <Override PartName="/ppt/notesSlides/notesSlide18.xml" ContentType="application/vnd.openxmlformats-officedocument.presentationml.notesSlide+xml"/>
  <Override PartName="/ppt/diagrams/quickStyle66.xml" ContentType="application/vnd.openxmlformats-officedocument.drawingml.diagramStyle+xml"/>
  <Override PartName="/ppt/slides/slide41.xml" ContentType="application/vnd.openxmlformats-officedocument.presentationml.slide+xml"/>
  <Override PartName="/ppt/diagrams/quickStyle55.xml" ContentType="application/vnd.openxmlformats-officedocument.drawingml.diagramStyle+xml"/>
  <Override PartName="/ppt/slides/slide30.xml" ContentType="application/vnd.openxmlformats-officedocument.presentationml.slid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quickStyle44.xml" ContentType="application/vnd.openxmlformats-officedocument.drawingml.diagramStyle+xml"/>
  <Override PartName="/ppt/diagrams/layout55.xml" ContentType="application/vnd.openxmlformats-officedocument.drawingml.diagramLayout+xml"/>
  <Override PartName="/ppt/diagrams/layout66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quickStyle22.xml" ContentType="application/vnd.openxmlformats-officedocument.drawingml.diagramStyle+xml"/>
  <Override PartName="/ppt/diagrams/colors29.xml" ContentType="application/vnd.openxmlformats-officedocument.drawingml.diagramColors+xml"/>
  <Override PartName="/ppt/diagrams/layout44.xml" ContentType="application/vnd.openxmlformats-officedocument.drawingml.diagramLayout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diagrams/colors54.xml" ContentType="application/vnd.openxmlformats-officedocument.drawingml.diagramColors+xml"/>
  <Override PartName="/ppt/diagrams/colors65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layout22.xml" ContentType="application/vnd.openxmlformats-officedocument.drawingml.diagramLayout+xml"/>
  <Override PartName="/ppt/diagrams/colors43.xml" ContentType="application/vnd.openxmlformats-officedocument.drawingml.diagramColors+xml"/>
  <Override PartName="/ppt/diagrams/data56.xml" ContentType="application/vnd.openxmlformats-officedocument.drawingml.diagramData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diagrams/data45.xml" ContentType="application/vnd.openxmlformats-officedocument.drawingml.diagramData+xml"/>
  <Override PartName="/ppt/slides/slide46.xml" ContentType="application/vnd.openxmlformats-officedocument.presentationml.slide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quickStyle49.xml" ContentType="application/vnd.openxmlformats-officedocument.drawingml.diagramStyl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quickStyle38.xml" ContentType="application/vnd.openxmlformats-officedocument.drawingml.diagramStyl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diagrams/layout38.xml" ContentType="application/vnd.openxmlformats-officedocument.drawingml.diagramLayout+xml"/>
  <Override PartName="/ppt/notesSlides/notesSlide15.xml" ContentType="application/vnd.openxmlformats-officedocument.presentationml.notesSlide+xml"/>
  <Override PartName="/ppt/diagrams/layout49.xml" ContentType="application/vnd.openxmlformats-officedocument.drawingml.diagramLayout+xml"/>
  <Override PartName="/ppt/notesSlides/notesSlide26.xml" ContentType="application/vnd.openxmlformats-officedocument.presentationml.notesSlide+xml"/>
  <Override PartName="/ppt/slideLayouts/slideLayout12.xml" ContentType="application/vnd.openxmlformats-officedocument.presentationml.slideLayout+xml"/>
  <Override PartName="/ppt/diagrams/layout27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9.xml" ContentType="application/vnd.openxmlformats-officedocument.drawingml.diagramColors+xml"/>
  <Override PartName="/ppt/diagrams/quickStyle63.xml" ContentType="application/vnd.openxmlformats-officedocument.drawingml.diagramStyle+xml"/>
  <Override PartName="/ppt/diagrams/layout16.xml" ContentType="application/vnd.openxmlformats-officedocument.drawingml.diagramLayout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diagrams/colors48.xml" ContentType="application/vnd.openxmlformats-officedocument.drawingml.diagramColors+xml"/>
  <Override PartName="/ppt/diagrams/layout63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diagrams/layout52.xml" ContentType="application/vnd.openxmlformats-officedocument.drawingml.diagram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62.xml" ContentType="application/vnd.openxmlformats-officedocument.drawingml.diagramColor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ata17.xml" ContentType="application/vnd.openxmlformats-officedocument.drawingml.diagramData+xml"/>
  <Override PartName="/ppt/diagrams/colors51.xml" ContentType="application/vnd.openxmlformats-officedocument.drawingml.diagramColors+xml"/>
  <Override PartName="/ppt/diagrams/data53.xml" ContentType="application/vnd.openxmlformats-officedocument.drawingml.diagramData+xml"/>
  <Override PartName="/ppt/diagrams/data64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40.xml" ContentType="application/vnd.openxmlformats-officedocument.drawingml.diagramColors+xml"/>
  <Override PartName="/ppt/diagrams/data42.xml" ContentType="application/vnd.openxmlformats-officedocument.drawingml.diagramData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diagrams/quickStyle57.xml" ContentType="application/vnd.openxmlformats-officedocument.drawingml.diagramStyle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quickStyle46.xml" ContentType="application/vnd.openxmlformats-officedocument.drawingml.diagramStyle+xml"/>
  <Override PartName="/ppt/diagrams/layout57.xml" ContentType="application/vnd.openxmlformats-officedocument.drawingml.diagram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layout46.xml" ContentType="application/vnd.openxmlformats-officedocument.drawingml.diagram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35.xml" ContentType="application/vnd.openxmlformats-officedocument.drawingml.diagramLayout+xml"/>
  <Override PartName="/ppt/diagrams/colors56.xml" ContentType="application/vnd.openxmlformats-officedocument.drawingml.diagramColors+xml"/>
  <Override PartName="/ppt/diagrams/quickStyle60.xml" ContentType="application/vnd.openxmlformats-officedocument.drawingml.diagramStyle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diagrams/colors45.xml" ContentType="application/vnd.openxmlformats-officedocument.drawingml.diagramColors+xml"/>
  <Override PartName="/ppt/diagrams/data58.xml" ContentType="application/vnd.openxmlformats-officedocument.drawingml.diagramData+xml"/>
  <Override PartName="/ppt/diagrams/layout60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diagrams/data47.xml" ContentType="application/vnd.openxmlformats-officedocument.drawingml.diagramData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diagrams/data61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29.xml" ContentType="application/vnd.openxmlformats-officedocument.drawingml.diagramStyle+xml"/>
  <Override PartName="/ppt/notesSlides/notesSlide17.xml" ContentType="application/vnd.openxmlformats-officedocument.presentationml.notesSlide+xml"/>
  <Override PartName="/ppt/diagrams/data50.xml" ContentType="application/vnd.openxmlformats-officedocument.drawingml.diagramData+xml"/>
  <Override PartName="/ppt/notesSlides/notesSlide28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diagrams/quickStyle54.xml" ContentType="application/vnd.openxmlformats-officedocument.drawingml.diagramStyle+xml"/>
  <Override PartName="/ppt/diagrams/quickStyle65.xml" ContentType="application/vnd.openxmlformats-officedocument.drawingml.diagramStyle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Override PartName="/ppt/diagrams/quickStyle43.xml" ContentType="application/vnd.openxmlformats-officedocument.drawingml.diagramStyle+xml"/>
  <Override PartName="/ppt/diagrams/layout65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colors39.xml" ContentType="application/vnd.openxmlformats-officedocument.drawingml.diagramColors+xml"/>
  <Override PartName="/ppt/notesSlides/notesSlide20.xml" ContentType="application/vnd.openxmlformats-officedocument.presentationml.notesSlide+xml"/>
  <Override PartName="/ppt/diagrams/layout54.xml" ContentType="application/vnd.openxmlformats-officedocument.drawingml.diagramLayout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diagrams/layout43.xml" ContentType="application/vnd.openxmlformats-officedocument.drawingml.diagramLayout+xml"/>
  <Override PartName="/ppt/diagrams/colors64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53.xml" ContentType="application/vnd.openxmlformats-officedocument.drawingml.diagramColors+xml"/>
  <Override PartName="/ppt/diagrams/data55.xml" ContentType="application/vnd.openxmlformats-officedocument.drawingml.diagramData+xml"/>
  <Override PartName="/ppt/diagrams/data66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31.xml" ContentType="application/vnd.openxmlformats-officedocument.drawingml.diagramColors+xml"/>
  <Override PartName="/ppt/diagrams/colors42.xml" ContentType="application/vnd.openxmlformats-officedocument.drawingml.diagramColors+xml"/>
  <Override PartName="/ppt/diagrams/data44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diagrams/quickStyle59.xml" ContentType="application/vnd.openxmlformats-officedocument.drawingml.diagramStyl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quickStyle48.xml" ContentType="application/vnd.openxmlformats-officedocument.drawingml.diagramStyle+xml"/>
  <Override PartName="/ppt/diagrams/layout59.xml" ContentType="application/vnd.openxmlformats-officedocument.drawingml.diagram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layout48.xml" ContentType="application/vnd.openxmlformats-officedocument.drawingml.diagram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7.xml" ContentType="application/vnd.openxmlformats-officedocument.drawingml.diagramLayout+xml"/>
  <Override PartName="/ppt/notesSlides/notesSlide14.xml" ContentType="application/vnd.openxmlformats-officedocument.presentationml.notesSlide+xml"/>
  <Override PartName="/ppt/diagrams/colors58.xml" ContentType="application/vnd.openxmlformats-officedocument.drawingml.diagramColors+xml"/>
  <Override PartName="/ppt/diagrams/quickStyle62.xml" ContentType="application/vnd.openxmlformats-officedocument.drawingml.diagramStyle+xml"/>
  <Override PartName="/ppt/diagrams/layout15.xml" ContentType="application/vnd.openxmlformats-officedocument.drawingml.diagramLayout+xml"/>
  <Override PartName="/ppt/diagrams/layout26.xml" ContentType="application/vnd.openxmlformats-officedocument.drawingml.diagramLayout+xml"/>
  <Override PartName="/ppt/diagrams/colors47.xml" ContentType="application/vnd.openxmlformats-officedocument.drawingml.diagramColors+xml"/>
  <Override PartName="/ppt/diagrams/quickStyle51.xml" ContentType="application/vnd.openxmlformats-officedocument.drawingml.diagramStyle+xml"/>
  <Override PartName="/ppt/diagrams/layout62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diagrams/data49.xml" ContentType="application/vnd.openxmlformats-officedocument.drawingml.diagramData+xml"/>
  <Override PartName="/ppt/diagrams/layout51.xml" ContentType="application/vnd.openxmlformats-officedocument.drawingml.diagramLayout+xml"/>
  <Override PartName="/ppt/notesSlides/notesSlide5.xml" ContentType="application/vnd.openxmlformats-officedocument.presentationml.notesSlide+xml"/>
  <Override PartName="/ppt/diagrams/colors14.xml" ContentType="application/vnd.openxmlformats-officedocument.drawingml.diagramColors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diagrams/colors61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diagrams/colors2.xml" ContentType="application/vnd.openxmlformats-officedocument.drawingml.diagramColors+xml"/>
  <Override PartName="/ppt/diagrams/data16.xml" ContentType="application/vnd.openxmlformats-officedocument.drawingml.diagramData+xml"/>
  <Override PartName="/ppt/diagrams/colors50.xml" ContentType="application/vnd.openxmlformats-officedocument.drawingml.diagramColors+xml"/>
  <Override PartName="/ppt/diagrams/data63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ata52.xml" ContentType="application/vnd.openxmlformats-officedocument.drawingml.diagramData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data30.xml" ContentType="application/vnd.openxmlformats-officedocument.drawingml.diagramData+xml"/>
  <Override PartName="/ppt/diagrams/data41.xml" ContentType="application/vnd.openxmlformats-officedocument.drawingml.diagramData+xml"/>
  <Override PartName="/ppt/diagrams/quickStyle56.xml" ContentType="application/vnd.openxmlformats-officedocument.drawingml.diagramStyl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diagrams/quickStyle45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quickStyle34.xml" ContentType="application/vnd.openxmlformats-officedocument.drawingml.diagramStyle+xml"/>
  <Override PartName="/ppt/notesSlides/notesSlide22.xml" ContentType="application/vnd.openxmlformats-officedocument.presentationml.notesSlide+xml"/>
  <Override PartName="/ppt/diagrams/layout56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34.xml" ContentType="application/vnd.openxmlformats-officedocument.drawingml.diagramLayout+xml"/>
  <Override PartName="/ppt/diagrams/layout45.xml" ContentType="application/vnd.openxmlformats-officedocument.drawingml.diagramLayout+xml"/>
  <Override PartName="/ppt/diagrams/colors66.xml" ContentType="application/vnd.openxmlformats-officedocument.drawingml.diagramColors+xml"/>
  <Override PartName="/ppt/diagrams/layout23.xml" ContentType="application/vnd.openxmlformats-officedocument.drawingml.diagramLayout+xml"/>
  <Override PartName="/ppt/diagrams/colors55.xml" ContentType="application/vnd.openxmlformats-officedocument.drawingml.diagramColors+xml"/>
  <Override PartName="/ppt/diagrams/data57.xml" ContentType="application/vnd.openxmlformats-officedocument.drawingml.diagramData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33.xml" ContentType="application/vnd.openxmlformats-officedocument.drawingml.diagramColors+xml"/>
  <Override PartName="/ppt/diagrams/colors44.xml" ContentType="application/vnd.openxmlformats-officedocument.drawingml.diagramColors+xml"/>
  <Override PartName="/ppt/diagrams/data46.xml" ContentType="application/vnd.openxmlformats-officedocument.drawingml.diagramData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slides/slide36.xml" ContentType="application/vnd.openxmlformats-officedocument.presentationml.slide+xml"/>
  <Override PartName="/ppt/diagrams/quickStyle39.xml" ContentType="application/vnd.openxmlformats-officedocument.drawingml.diagramStyle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Override PartName="/ppt/diagrams/data60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9"/>
  </p:notesMasterIdLst>
  <p:sldIdLst>
    <p:sldId id="256" r:id="rId2"/>
    <p:sldId id="323" r:id="rId3"/>
    <p:sldId id="324" r:id="rId4"/>
    <p:sldId id="325" r:id="rId5"/>
    <p:sldId id="326" r:id="rId6"/>
    <p:sldId id="327" r:id="rId7"/>
    <p:sldId id="328" r:id="rId8"/>
    <p:sldId id="329" r:id="rId9"/>
    <p:sldId id="322" r:id="rId10"/>
    <p:sldId id="276" r:id="rId11"/>
    <p:sldId id="278" r:id="rId12"/>
    <p:sldId id="277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1" r:id="rId54"/>
    <p:sldId id="330" r:id="rId55"/>
    <p:sldId id="331" r:id="rId56"/>
    <p:sldId id="332" r:id="rId57"/>
    <p:sldId id="333" r:id="rId58"/>
    <p:sldId id="334" r:id="rId59"/>
    <p:sldId id="335" r:id="rId60"/>
    <p:sldId id="336" r:id="rId61"/>
    <p:sldId id="337" r:id="rId62"/>
    <p:sldId id="338" r:id="rId63"/>
    <p:sldId id="339" r:id="rId64"/>
    <p:sldId id="340" r:id="rId65"/>
    <p:sldId id="341" r:id="rId66"/>
    <p:sldId id="342" r:id="rId67"/>
    <p:sldId id="343" r:id="rId68"/>
    <p:sldId id="344" r:id="rId69"/>
    <p:sldId id="345" r:id="rId70"/>
    <p:sldId id="346" r:id="rId71"/>
    <p:sldId id="347" r:id="rId72"/>
    <p:sldId id="348" r:id="rId73"/>
    <p:sldId id="349" r:id="rId74"/>
    <p:sldId id="350" r:id="rId75"/>
    <p:sldId id="351" r:id="rId76"/>
    <p:sldId id="352" r:id="rId77"/>
    <p:sldId id="353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AE34"/>
    <a:srgbClr val="0058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085" autoAdjust="0"/>
    <p:restoredTop sz="94656" autoAdjust="0"/>
  </p:normalViewPr>
  <p:slideViewPr>
    <p:cSldViewPr>
      <p:cViewPr varScale="1">
        <p:scale>
          <a:sx n="70" d="100"/>
          <a:sy n="70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"/>
    </p:cViewPr>
  </p:sorterViewPr>
  <p:notesViewPr>
    <p:cSldViewPr>
      <p:cViewPr varScale="1">
        <p:scale>
          <a:sx n="56" d="100"/>
          <a:sy n="56" d="100"/>
        </p:scale>
        <p:origin x="-258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414DB745-0D9F-45A3-A47D-8D71812CCCA0}" type="presOf" srcId="{DCCE79F2-51DC-4E3A-8F3D-0CB311D1F14D}" destId="{EE219807-47C8-4941-99AE-CE39076E53F5}" srcOrd="0" destOrd="0" presId="urn:microsoft.com/office/officeart/2005/8/layout/orgChart1"/>
    <dgm:cxn modelId="{8E2B192A-C395-4530-B514-03ABFAA061D6}" type="presOf" srcId="{BC7A14EC-7DD0-42E2-A28E-8428AF273F49}" destId="{4E5DB2E5-BC21-45FD-89CF-804EEEA73D92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58C91338-4B08-4847-80DD-59BE2169F63F}" type="presOf" srcId="{43C964D4-3EA5-4709-BA45-DC9671707267}" destId="{87899BB1-A811-4B2D-8FA3-633A97B1A6A6}" srcOrd="1" destOrd="0" presId="urn:microsoft.com/office/officeart/2005/8/layout/orgChart1"/>
    <dgm:cxn modelId="{A275CD39-805D-4059-BF9D-4932AAB39CB1}" type="presOf" srcId="{43C964D4-3EA5-4709-BA45-DC9671707267}" destId="{ABF5B3AF-9C3F-43AC-89B9-A4B84688B739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D16A8461-BE87-49A6-9588-5391AB5AA7DD}" type="presOf" srcId="{49A41343-8942-4E0A-948C-7308CFEDA337}" destId="{F8AA5B07-D62E-4BEF-A7F4-BB8154CE0161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CC4C7E09-FBD6-4BAB-AAC4-69CB7882B270}" type="presOf" srcId="{032924AE-7BA3-4608-9D4D-A10FC22FA55B}" destId="{842224E6-60DA-412E-8A1B-7533C1377869}" srcOrd="1" destOrd="0" presId="urn:microsoft.com/office/officeart/2005/8/layout/orgChart1"/>
    <dgm:cxn modelId="{50868D4D-2D63-4917-B536-7F423450A0F1}" type="presOf" srcId="{8514C17C-35EC-4D14-92F7-13A577CAA5C4}" destId="{3AA4BA60-CAF3-4B65-8A7B-26648B565082}" srcOrd="1" destOrd="0" presId="urn:microsoft.com/office/officeart/2005/8/layout/orgChart1"/>
    <dgm:cxn modelId="{3B9FFA6A-BFDC-496C-AB48-0B84B5901D5B}" type="presOf" srcId="{D3B00EB5-7252-4C54-A138-4FDE2761BA89}" destId="{77FF546B-1ADB-4B35-B705-B48DE95D0A7F}" srcOrd="0" destOrd="0" presId="urn:microsoft.com/office/officeart/2005/8/layout/orgChart1"/>
    <dgm:cxn modelId="{66D99C58-BB18-4A08-B3C6-9AF5CD4C341B}" type="presOf" srcId="{6A766238-49C0-489C-9759-5801318FB123}" destId="{F4F60A8B-BCFE-4E33-9289-BF4CA9206F7B}" srcOrd="1" destOrd="0" presId="urn:microsoft.com/office/officeart/2005/8/layout/orgChart1"/>
    <dgm:cxn modelId="{22F6C732-0A21-4A5E-81E9-A4DFD1CF99BB}" type="presOf" srcId="{D656347E-658D-41DE-86E2-9688A1F66EB3}" destId="{D351E307-7A60-4733-B21C-CC6D6E5D051D}" srcOrd="0" destOrd="0" presId="urn:microsoft.com/office/officeart/2005/8/layout/orgChart1"/>
    <dgm:cxn modelId="{F0315C0D-0A84-4E77-BA6F-4BBDBE7813DE}" type="presOf" srcId="{69BEBD41-3545-40FD-BFDD-D21BD47C872E}" destId="{EA4E738B-1483-44D6-89EB-8256A9C3F87D}" srcOrd="1" destOrd="0" presId="urn:microsoft.com/office/officeart/2005/8/layout/orgChart1"/>
    <dgm:cxn modelId="{B5D42FA3-84E2-46FC-99E8-0291146AD490}" type="presOf" srcId="{6A766238-49C0-489C-9759-5801318FB123}" destId="{8F3E2022-AB5E-4438-BDBE-146FD19E8285}" srcOrd="0" destOrd="0" presId="urn:microsoft.com/office/officeart/2005/8/layout/orgChart1"/>
    <dgm:cxn modelId="{48ABF6BA-0B17-402A-BCFA-1A6370199BF3}" type="presOf" srcId="{844909A3-F2C8-49AE-869B-AFCA0AC709DF}" destId="{5A29D58D-62CC-4731-8120-CAD4354C3E03}" srcOrd="0" destOrd="0" presId="urn:microsoft.com/office/officeart/2005/8/layout/orgChart1"/>
    <dgm:cxn modelId="{A8BA9AB1-4B2A-4828-92F7-3F944B472775}" type="presOf" srcId="{1D03C52E-27F1-4CAD-B953-A57260381D87}" destId="{52D64095-8F0B-43C5-A134-4F8EB745D0AC}" srcOrd="0" destOrd="0" presId="urn:microsoft.com/office/officeart/2005/8/layout/orgChart1"/>
    <dgm:cxn modelId="{40A2D11C-5743-4A08-B8D3-339A503559A5}" type="presOf" srcId="{D91152BC-9A33-44D3-AEBB-F20420DB430F}" destId="{5EC808F1-181C-42C2-975C-2B558EBCB7FE}" srcOrd="1" destOrd="0" presId="urn:microsoft.com/office/officeart/2005/8/layout/orgChart1"/>
    <dgm:cxn modelId="{0051113D-5851-4DF4-9FB9-DB793702A3BF}" type="presOf" srcId="{51AC05A3-5125-4631-8328-EE9742C5CE1F}" destId="{7533127D-6F77-420D-9337-03A9B17677A7}" srcOrd="0" destOrd="0" presId="urn:microsoft.com/office/officeart/2005/8/layout/orgChart1"/>
    <dgm:cxn modelId="{B0D31E56-65A8-4D1F-8DCE-848AC59B5692}" type="presOf" srcId="{382A9707-8CE9-4448-A732-795155023764}" destId="{C9EB4BFF-95DA-49B7-87A2-66A52A4FCDFA}" srcOrd="0" destOrd="0" presId="urn:microsoft.com/office/officeart/2005/8/layout/orgChart1"/>
    <dgm:cxn modelId="{233A462A-C42E-4AE6-8A47-DB02842A5B08}" type="presOf" srcId="{E2FDDA39-0A56-4C19-9570-F6322A50CD7C}" destId="{C95AECE2-07C4-42E7-90DA-5CD8EA216CFC}" srcOrd="0" destOrd="0" presId="urn:microsoft.com/office/officeart/2005/8/layout/orgChart1"/>
    <dgm:cxn modelId="{1810A657-C514-4AFD-9B35-6854EBDB1C61}" type="presOf" srcId="{DC9F82DD-39AD-486C-81D6-0E3C38A96BAD}" destId="{4F6F1802-D2DC-45F2-8B57-B9ACE00E096B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0A01FDDD-E99B-46C4-8E81-ECB79B75512F}" type="presOf" srcId="{BAA37ED3-8504-4718-82EA-2141E33A703B}" destId="{C6471DB4-9B93-437A-AEBE-F3B71F737DF8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7939CC3F-B7AF-4A3A-969F-D187BA6AE222}" type="presOf" srcId="{1E17A9B5-1CC6-4BF4-A5EB-2099972243B8}" destId="{0044642D-BF6E-4946-989D-7BC76303D8B1}" srcOrd="1" destOrd="0" presId="urn:microsoft.com/office/officeart/2005/8/layout/orgChart1"/>
    <dgm:cxn modelId="{D0BE1EED-04EF-49B6-964E-9D45D0409016}" type="presOf" srcId="{00B822AA-E50D-409C-8E77-78CE41F17C4F}" destId="{EE7467E8-D778-4C18-9C7C-925EF25B0DC2}" srcOrd="1" destOrd="0" presId="urn:microsoft.com/office/officeart/2005/8/layout/orgChart1"/>
    <dgm:cxn modelId="{CE3E435E-BBBD-4366-80FC-C12DF742F133}" type="presOf" srcId="{1E17A9B5-1CC6-4BF4-A5EB-2099972243B8}" destId="{F0DC39B6-0C64-430A-9FFB-4907B94E244D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86F8BAA7-400D-4EC5-B3D3-81AF03ADE271}" type="presOf" srcId="{B103CFD6-C2F2-4A76-8866-035FF64E5877}" destId="{2FA1AE03-77C2-487B-948B-82122901556A}" srcOrd="1" destOrd="0" presId="urn:microsoft.com/office/officeart/2005/8/layout/orgChart1"/>
    <dgm:cxn modelId="{EFCD056F-4C7E-4C7A-AC78-9CC1313C6A09}" type="presOf" srcId="{DCB062A1-302A-48A6-BE81-96138548FF70}" destId="{1AE91293-7748-4E52-8855-7B838C555EB9}" srcOrd="0" destOrd="0" presId="urn:microsoft.com/office/officeart/2005/8/layout/orgChart1"/>
    <dgm:cxn modelId="{ABADDCE5-9D03-4980-BE4B-4FEF41AF40EB}" type="presOf" srcId="{41CBE71F-8A1C-4046-8B51-627382F890A8}" destId="{BD53C961-9C2E-42B5-A825-EB1CD5AF2FE3}" srcOrd="0" destOrd="0" presId="urn:microsoft.com/office/officeart/2005/8/layout/orgChart1"/>
    <dgm:cxn modelId="{BE17B065-6D95-4BB2-9CC8-B47F4F9DAF06}" type="presOf" srcId="{092024CE-8423-4E50-A34E-3122E05631CC}" destId="{2C701CAE-D8F1-461E-8A0C-C57AEB1CD6C2}" srcOrd="0" destOrd="0" presId="urn:microsoft.com/office/officeart/2005/8/layout/orgChart1"/>
    <dgm:cxn modelId="{1F13911D-C711-4B94-B987-A7AA415B592E}" type="presOf" srcId="{51AC05A3-5125-4631-8328-EE9742C5CE1F}" destId="{75DCBE71-7469-49E9-81E5-E6A43E3EC0DC}" srcOrd="1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5802BDFF-1BC8-4C4E-8613-7A63BB1A6FEE}" type="presOf" srcId="{B40A1E99-819E-4C0D-B671-3D134F0F7163}" destId="{3A05D6AC-55D4-4F8B-831D-7528DBB5E857}" srcOrd="0" destOrd="0" presId="urn:microsoft.com/office/officeart/2005/8/layout/orgChart1"/>
    <dgm:cxn modelId="{9810DB8D-B86E-4155-AE65-9A44EE35401D}" type="presOf" srcId="{0ED209FE-B93C-493B-85A2-BA5863869AE7}" destId="{B4ADFA40-1DC3-4BD0-BAE4-D5BA4FDF2B3E}" srcOrd="0" destOrd="0" presId="urn:microsoft.com/office/officeart/2005/8/layout/orgChart1"/>
    <dgm:cxn modelId="{B8A421E5-2F8F-44A6-9F74-0B695ABE62B9}" type="presOf" srcId="{88415C31-82DD-4EF9-9A7A-1D4D99FB6B9D}" destId="{0936C29E-0ABE-4289-9453-F6DF249F454C}" srcOrd="1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5C339EFE-DD97-4824-9D5D-6817244BE7E8}" type="presOf" srcId="{57A44C0D-573F-44FB-BC9E-B18382ACCC39}" destId="{9AAB9F84-69DB-4974-8FB3-17FE16A42904}" srcOrd="0" destOrd="0" presId="urn:microsoft.com/office/officeart/2005/8/layout/orgChart1"/>
    <dgm:cxn modelId="{F4213751-36E8-470C-9A40-D2ACB209769A}" type="presOf" srcId="{CE683E6A-A313-4F5C-8639-235783D1198F}" destId="{6C1B72B2-EE6C-495B-ADAD-8508CE8EB807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E8D33509-14E9-444C-942E-415210DAE9E7}" type="presOf" srcId="{B103CFD6-C2F2-4A76-8866-035FF64E5877}" destId="{D98E11BE-9177-4329-A5B4-B4B8653C2863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1869BE70-CB44-4302-AB4C-188A14C55599}" type="presOf" srcId="{88B02B86-A182-47E8-98CE-5F03ED03FC83}" destId="{1A2BCB80-89E2-41EC-87D9-8650DA66AB8A}" srcOrd="0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5FD708A2-151E-4732-BA11-F9EDA77DA05B}" type="presOf" srcId="{69BEBD41-3545-40FD-BFDD-D21BD47C872E}" destId="{74487508-3D4F-4F35-9119-7335AA499C95}" srcOrd="0" destOrd="0" presId="urn:microsoft.com/office/officeart/2005/8/layout/orgChart1"/>
    <dgm:cxn modelId="{A99FFC89-FD81-43E4-A794-81957FFAD38D}" type="presOf" srcId="{D5F013B3-4B4E-4E38-9BAF-4B34B2BB0C79}" destId="{26E61D30-5696-4E05-9044-AF73EF27DAB2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4A726DC0-98A5-4DDD-B941-55EC809295B8}" type="presOf" srcId="{382A9707-8CE9-4448-A732-795155023764}" destId="{40CBCC65-FD09-4B94-B9C9-3482617F2627}" srcOrd="1" destOrd="0" presId="urn:microsoft.com/office/officeart/2005/8/layout/orgChart1"/>
    <dgm:cxn modelId="{7D9532ED-2230-4B43-A57F-A0887CCA7C33}" type="presOf" srcId="{032924AE-7BA3-4608-9D4D-A10FC22FA55B}" destId="{FCA2B357-06A1-4199-999C-BBE32872F828}" srcOrd="0" destOrd="0" presId="urn:microsoft.com/office/officeart/2005/8/layout/orgChart1"/>
    <dgm:cxn modelId="{959046C2-E9D6-4481-95EA-34D838CDEEF8}" type="presOf" srcId="{CBC98D67-7A4E-4DF5-AC0F-18B667594BB8}" destId="{D644628E-4C6F-4DF2-8C07-D2B66E3A4757}" srcOrd="0" destOrd="0" presId="urn:microsoft.com/office/officeart/2005/8/layout/orgChart1"/>
    <dgm:cxn modelId="{E1254DE0-5496-47E9-A8AD-D0FF53F77FA9}" type="presOf" srcId="{D5F013B3-4B4E-4E38-9BAF-4B34B2BB0C79}" destId="{14A5ABF2-8B49-4694-AC4C-1A898869B017}" srcOrd="1" destOrd="0" presId="urn:microsoft.com/office/officeart/2005/8/layout/orgChart1"/>
    <dgm:cxn modelId="{BA16798E-B33A-4A4C-B3A8-E1101392FF93}" type="presOf" srcId="{8514C17C-35EC-4D14-92F7-13A577CAA5C4}" destId="{079C46BA-E270-4C4F-9AA8-92E32A64D736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4145A5A4-1DB3-495E-BFC9-89CBA4B561C2}" type="presOf" srcId="{BCA1F9C7-A2DE-4DA9-9030-581CAAE089DA}" destId="{7E670A0B-4B6A-45AD-AE95-FAE9E52BA24F}" srcOrd="0" destOrd="0" presId="urn:microsoft.com/office/officeart/2005/8/layout/orgChart1"/>
    <dgm:cxn modelId="{DF37C4A3-22B6-4220-A2F5-DB183D1B9D67}" type="presOf" srcId="{092024CE-8423-4E50-A34E-3122E05631CC}" destId="{0A55F855-E390-49C4-85C3-4EB5DC8DFEC3}" srcOrd="1" destOrd="0" presId="urn:microsoft.com/office/officeart/2005/8/layout/orgChart1"/>
    <dgm:cxn modelId="{BEAFC172-0B61-4FA4-8520-BE2C160C41F5}" type="presOf" srcId="{DCCE79F2-51DC-4E3A-8F3D-0CB311D1F14D}" destId="{A8ED66CC-CBB3-4EB5-ADE1-6E062170315B}" srcOrd="1" destOrd="0" presId="urn:microsoft.com/office/officeart/2005/8/layout/orgChart1"/>
    <dgm:cxn modelId="{A3B664A0-75A1-424A-AD41-8D7683068A01}" type="presOf" srcId="{D91152BC-9A33-44D3-AEBB-F20420DB430F}" destId="{30DA9891-B7C7-405D-9015-1C3DF0E9850F}" srcOrd="0" destOrd="0" presId="urn:microsoft.com/office/officeart/2005/8/layout/orgChart1"/>
    <dgm:cxn modelId="{C934E253-55F6-4691-A535-8F9CB5609A93}" type="presOf" srcId="{C7336B56-6975-43EE-AA11-2CF9D86F3B72}" destId="{F7484F86-9514-4EEC-AAEC-65AD9B4B3D96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0B62E4FC-7D27-4CD0-94FC-7FBABC7A66E1}" type="presOf" srcId="{EDF4E25F-6E69-41B7-B57F-66E5D749104E}" destId="{CD65CBB6-B9A3-48AB-AFB3-4BE4B03553D3}" srcOrd="0" destOrd="0" presId="urn:microsoft.com/office/officeart/2005/8/layout/orgChart1"/>
    <dgm:cxn modelId="{CB6FD602-4F42-404E-A64D-8713560342CC}" type="presOf" srcId="{3837525C-9A2A-44D5-8B42-9C0820CF3FF9}" destId="{6AC59FBD-FAEA-42FA-8EB1-29A7CC044828}" srcOrd="0" destOrd="0" presId="urn:microsoft.com/office/officeart/2005/8/layout/orgChart1"/>
    <dgm:cxn modelId="{C123C4C9-1834-49FF-86CD-2ACE612BED3E}" type="presOf" srcId="{C7336B56-6975-43EE-AA11-2CF9D86F3B72}" destId="{2F8AA862-E8D3-4043-95F3-7EBB33FDC237}" srcOrd="1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65FC141D-F0CB-4CAF-B073-00B9883C9185}" type="presOf" srcId="{E2FDDA39-0A56-4C19-9570-F6322A50CD7C}" destId="{4704A764-F3E3-46A1-B698-AC3BCD85875D}" srcOrd="1" destOrd="0" presId="urn:microsoft.com/office/officeart/2005/8/layout/orgChart1"/>
    <dgm:cxn modelId="{CC701A87-F1E2-4AD4-961B-182F3CFB1FED}" type="presOf" srcId="{00B822AA-E50D-409C-8E77-78CE41F17C4F}" destId="{86ECFBC0-6EDE-49D7-A5E4-E61CBAF4A092}" srcOrd="0" destOrd="0" presId="urn:microsoft.com/office/officeart/2005/8/layout/orgChart1"/>
    <dgm:cxn modelId="{2D3AA691-53AC-4561-AF2A-EC357F7FD20E}" type="presOf" srcId="{88415C31-82DD-4EF9-9A7A-1D4D99FB6B9D}" destId="{ED956AEF-5A78-47DC-9D97-3B27A2E93095}" srcOrd="0" destOrd="0" presId="urn:microsoft.com/office/officeart/2005/8/layout/orgChart1"/>
    <dgm:cxn modelId="{A0F7EAE1-3C47-4E92-974B-DD4E098D295A}" type="presOf" srcId="{B40A1E99-819E-4C0D-B671-3D134F0F7163}" destId="{179F0FCD-C306-4B84-A7DF-E34F9FAB6F56}" srcOrd="1" destOrd="0" presId="urn:microsoft.com/office/officeart/2005/8/layout/orgChart1"/>
    <dgm:cxn modelId="{53510FF4-F375-43C4-923A-AB7F93D4065E}" type="presParOf" srcId="{6C1B72B2-EE6C-495B-ADAD-8508CE8EB807}" destId="{B9578B13-712D-4BAD-A28F-A7352074EDA6}" srcOrd="0" destOrd="0" presId="urn:microsoft.com/office/officeart/2005/8/layout/orgChart1"/>
    <dgm:cxn modelId="{075954EA-E0D2-40D9-939A-48328ADC8615}" type="presParOf" srcId="{B9578B13-712D-4BAD-A28F-A7352074EDA6}" destId="{EA34C8C8-6EC1-483B-8E39-8E6926CED3CE}" srcOrd="0" destOrd="0" presId="urn:microsoft.com/office/officeart/2005/8/layout/orgChart1"/>
    <dgm:cxn modelId="{67FF511C-96FB-4C3F-BE30-FCADDCDE4C43}" type="presParOf" srcId="{EA34C8C8-6EC1-483B-8E39-8E6926CED3CE}" destId="{D98E11BE-9177-4329-A5B4-B4B8653C2863}" srcOrd="0" destOrd="0" presId="urn:microsoft.com/office/officeart/2005/8/layout/orgChart1"/>
    <dgm:cxn modelId="{2633CB06-BA42-42B8-A32D-C664325AE28E}" type="presParOf" srcId="{EA34C8C8-6EC1-483B-8E39-8E6926CED3CE}" destId="{2FA1AE03-77C2-487B-948B-82122901556A}" srcOrd="1" destOrd="0" presId="urn:microsoft.com/office/officeart/2005/8/layout/orgChart1"/>
    <dgm:cxn modelId="{6EC4E267-0486-4E35-A875-D26CE9651AA2}" type="presParOf" srcId="{B9578B13-712D-4BAD-A28F-A7352074EDA6}" destId="{9C5DF944-3D7A-473D-A789-5CA86652B8F8}" srcOrd="1" destOrd="0" presId="urn:microsoft.com/office/officeart/2005/8/layout/orgChart1"/>
    <dgm:cxn modelId="{3812F76D-EC0D-441D-B279-C3F5146D4ED5}" type="presParOf" srcId="{9C5DF944-3D7A-473D-A789-5CA86652B8F8}" destId="{D351E307-7A60-4733-B21C-CC6D6E5D051D}" srcOrd="0" destOrd="0" presId="urn:microsoft.com/office/officeart/2005/8/layout/orgChart1"/>
    <dgm:cxn modelId="{42CD51D3-8052-41B7-A414-3F0789A9CBE5}" type="presParOf" srcId="{9C5DF944-3D7A-473D-A789-5CA86652B8F8}" destId="{60FE5B31-E82E-49E2-9469-B5D5674278BC}" srcOrd="1" destOrd="0" presId="urn:microsoft.com/office/officeart/2005/8/layout/orgChart1"/>
    <dgm:cxn modelId="{549B1FFE-AC06-4D60-BF55-E976304546FB}" type="presParOf" srcId="{60FE5B31-E82E-49E2-9469-B5D5674278BC}" destId="{CB88DD46-0D40-4A1B-9C97-26FA4C46EB15}" srcOrd="0" destOrd="0" presId="urn:microsoft.com/office/officeart/2005/8/layout/orgChart1"/>
    <dgm:cxn modelId="{0FBA946E-C089-42E4-A18A-1DA36AA713D3}" type="presParOf" srcId="{CB88DD46-0D40-4A1B-9C97-26FA4C46EB15}" destId="{ABF5B3AF-9C3F-43AC-89B9-A4B84688B739}" srcOrd="0" destOrd="0" presId="urn:microsoft.com/office/officeart/2005/8/layout/orgChart1"/>
    <dgm:cxn modelId="{0F5C87C1-D997-4C3A-B7C5-8AE13465A29A}" type="presParOf" srcId="{CB88DD46-0D40-4A1B-9C97-26FA4C46EB15}" destId="{87899BB1-A811-4B2D-8FA3-633A97B1A6A6}" srcOrd="1" destOrd="0" presId="urn:microsoft.com/office/officeart/2005/8/layout/orgChart1"/>
    <dgm:cxn modelId="{0BD2155F-BCD7-4D68-B30C-105FCA2C5E36}" type="presParOf" srcId="{60FE5B31-E82E-49E2-9469-B5D5674278BC}" destId="{B6A20B03-CFA9-41D8-9956-9F0EB448DC4A}" srcOrd="1" destOrd="0" presId="urn:microsoft.com/office/officeart/2005/8/layout/orgChart1"/>
    <dgm:cxn modelId="{486F3391-0235-456D-9A67-52C98B7C073A}" type="presParOf" srcId="{B6A20B03-CFA9-41D8-9956-9F0EB448DC4A}" destId="{CD65CBB6-B9A3-48AB-AFB3-4BE4B03553D3}" srcOrd="0" destOrd="0" presId="urn:microsoft.com/office/officeart/2005/8/layout/orgChart1"/>
    <dgm:cxn modelId="{98D98D0D-8006-41A7-8C68-FC72649200F0}" type="presParOf" srcId="{B6A20B03-CFA9-41D8-9956-9F0EB448DC4A}" destId="{ED1F0A6D-21D1-431E-B021-19DC70288741}" srcOrd="1" destOrd="0" presId="urn:microsoft.com/office/officeart/2005/8/layout/orgChart1"/>
    <dgm:cxn modelId="{0D192483-ED03-4803-9048-AF3213D72845}" type="presParOf" srcId="{ED1F0A6D-21D1-431E-B021-19DC70288741}" destId="{3035FF76-B78F-49A4-AACF-E2FF3786028F}" srcOrd="0" destOrd="0" presId="urn:microsoft.com/office/officeart/2005/8/layout/orgChart1"/>
    <dgm:cxn modelId="{F66568A0-C753-43CC-B71D-84E0F76D94B1}" type="presParOf" srcId="{3035FF76-B78F-49A4-AACF-E2FF3786028F}" destId="{F0DC39B6-0C64-430A-9FFB-4907B94E244D}" srcOrd="0" destOrd="0" presId="urn:microsoft.com/office/officeart/2005/8/layout/orgChart1"/>
    <dgm:cxn modelId="{3AA754A8-AEE9-4D13-8E9F-971E0466D351}" type="presParOf" srcId="{3035FF76-B78F-49A4-AACF-E2FF3786028F}" destId="{0044642D-BF6E-4946-989D-7BC76303D8B1}" srcOrd="1" destOrd="0" presId="urn:microsoft.com/office/officeart/2005/8/layout/orgChart1"/>
    <dgm:cxn modelId="{C69EE3FB-61BA-47B9-8C4E-611EAA721F51}" type="presParOf" srcId="{ED1F0A6D-21D1-431E-B021-19DC70288741}" destId="{6F92EC3E-8AAE-41C7-BFFF-85E9DBCB215A}" srcOrd="1" destOrd="0" presId="urn:microsoft.com/office/officeart/2005/8/layout/orgChart1"/>
    <dgm:cxn modelId="{F2F27635-B1FE-4919-BA2D-F4AC5341D693}" type="presParOf" srcId="{ED1F0A6D-21D1-431E-B021-19DC70288741}" destId="{C359BE23-B469-48EB-819D-6F6FDCDBB0A8}" srcOrd="2" destOrd="0" presId="urn:microsoft.com/office/officeart/2005/8/layout/orgChart1"/>
    <dgm:cxn modelId="{B92DCE7E-4A55-4E95-B70D-1598A73A61A2}" type="presParOf" srcId="{B6A20B03-CFA9-41D8-9956-9F0EB448DC4A}" destId="{6AC59FBD-FAEA-42FA-8EB1-29A7CC044828}" srcOrd="2" destOrd="0" presId="urn:microsoft.com/office/officeart/2005/8/layout/orgChart1"/>
    <dgm:cxn modelId="{84D53B8B-48C8-4070-94A1-E8FD20A89C18}" type="presParOf" srcId="{B6A20B03-CFA9-41D8-9956-9F0EB448DC4A}" destId="{F2E1EDE4-99F4-4CBC-BA6A-91AF00914823}" srcOrd="3" destOrd="0" presId="urn:microsoft.com/office/officeart/2005/8/layout/orgChart1"/>
    <dgm:cxn modelId="{0E4858D0-04FC-458B-AFB1-9F658A3FFCFE}" type="presParOf" srcId="{F2E1EDE4-99F4-4CBC-BA6A-91AF00914823}" destId="{795B4B98-FEFB-4DAB-B785-2E28918B1C7E}" srcOrd="0" destOrd="0" presId="urn:microsoft.com/office/officeart/2005/8/layout/orgChart1"/>
    <dgm:cxn modelId="{24B0FDAA-3EE6-431C-A94F-B3621996964C}" type="presParOf" srcId="{795B4B98-FEFB-4DAB-B785-2E28918B1C7E}" destId="{C9EB4BFF-95DA-49B7-87A2-66A52A4FCDFA}" srcOrd="0" destOrd="0" presId="urn:microsoft.com/office/officeart/2005/8/layout/orgChart1"/>
    <dgm:cxn modelId="{F5C42F0F-2BD6-4410-9D1B-7D0317ED1E64}" type="presParOf" srcId="{795B4B98-FEFB-4DAB-B785-2E28918B1C7E}" destId="{40CBCC65-FD09-4B94-B9C9-3482617F2627}" srcOrd="1" destOrd="0" presId="urn:microsoft.com/office/officeart/2005/8/layout/orgChart1"/>
    <dgm:cxn modelId="{853CA400-DA58-4B6A-8FBF-3D49A4B6B880}" type="presParOf" srcId="{F2E1EDE4-99F4-4CBC-BA6A-91AF00914823}" destId="{6E67D5E8-91A3-4A9C-B70E-60777B0DD65E}" srcOrd="1" destOrd="0" presId="urn:microsoft.com/office/officeart/2005/8/layout/orgChart1"/>
    <dgm:cxn modelId="{F072373A-4591-4691-9E61-5E406023BAE2}" type="presParOf" srcId="{F2E1EDE4-99F4-4CBC-BA6A-91AF00914823}" destId="{9041FCB5-DDBA-4A82-87F1-A20AE1F0ECFA}" srcOrd="2" destOrd="0" presId="urn:microsoft.com/office/officeart/2005/8/layout/orgChart1"/>
    <dgm:cxn modelId="{9553AD5D-8057-4B2B-B0B0-A37B8D1F7513}" type="presParOf" srcId="{B6A20B03-CFA9-41D8-9956-9F0EB448DC4A}" destId="{D644628E-4C6F-4DF2-8C07-D2B66E3A4757}" srcOrd="4" destOrd="0" presId="urn:microsoft.com/office/officeart/2005/8/layout/orgChart1"/>
    <dgm:cxn modelId="{21FA940E-310F-4062-8F76-6CE5E9E863AA}" type="presParOf" srcId="{B6A20B03-CFA9-41D8-9956-9F0EB448DC4A}" destId="{4C59CDCC-8171-42A8-836D-8A7ADEF309D0}" srcOrd="5" destOrd="0" presId="urn:microsoft.com/office/officeart/2005/8/layout/orgChart1"/>
    <dgm:cxn modelId="{F09FD48A-FC91-4570-9B9D-A770E288CB9C}" type="presParOf" srcId="{4C59CDCC-8171-42A8-836D-8A7ADEF309D0}" destId="{FED7DC99-D3B3-46B2-AE57-14D47B1F3671}" srcOrd="0" destOrd="0" presId="urn:microsoft.com/office/officeart/2005/8/layout/orgChart1"/>
    <dgm:cxn modelId="{754BC5DA-2056-4910-8F04-B37985E22BEC}" type="presParOf" srcId="{FED7DC99-D3B3-46B2-AE57-14D47B1F3671}" destId="{8F3E2022-AB5E-4438-BDBE-146FD19E8285}" srcOrd="0" destOrd="0" presId="urn:microsoft.com/office/officeart/2005/8/layout/orgChart1"/>
    <dgm:cxn modelId="{AB701F36-2B39-42E4-9C05-F191BC45F060}" type="presParOf" srcId="{FED7DC99-D3B3-46B2-AE57-14D47B1F3671}" destId="{F4F60A8B-BCFE-4E33-9289-BF4CA9206F7B}" srcOrd="1" destOrd="0" presId="urn:microsoft.com/office/officeart/2005/8/layout/orgChart1"/>
    <dgm:cxn modelId="{CDEE19F6-32BF-4BE3-ABC3-94D25660D420}" type="presParOf" srcId="{4C59CDCC-8171-42A8-836D-8A7ADEF309D0}" destId="{0717BF70-BD3E-4FBF-92BE-2C7F71500E41}" srcOrd="1" destOrd="0" presId="urn:microsoft.com/office/officeart/2005/8/layout/orgChart1"/>
    <dgm:cxn modelId="{1FF8AA21-2957-4DD6-8113-18F9A0712BDB}" type="presParOf" srcId="{4C59CDCC-8171-42A8-836D-8A7ADEF309D0}" destId="{0E63D1F7-0BB7-4B23-80D6-B69D7359A638}" srcOrd="2" destOrd="0" presId="urn:microsoft.com/office/officeart/2005/8/layout/orgChart1"/>
    <dgm:cxn modelId="{1F68A975-5341-457B-B920-ED76B3AD1C9F}" type="presParOf" srcId="{B6A20B03-CFA9-41D8-9956-9F0EB448DC4A}" destId="{52D64095-8F0B-43C5-A134-4F8EB745D0AC}" srcOrd="6" destOrd="0" presId="urn:microsoft.com/office/officeart/2005/8/layout/orgChart1"/>
    <dgm:cxn modelId="{46331D8D-DF1F-4A31-B143-E9DB51A1F15B}" type="presParOf" srcId="{B6A20B03-CFA9-41D8-9956-9F0EB448DC4A}" destId="{65175C4B-27F3-41C0-9093-49201195521B}" srcOrd="7" destOrd="0" presId="urn:microsoft.com/office/officeart/2005/8/layout/orgChart1"/>
    <dgm:cxn modelId="{62516851-862E-4046-A2E3-08F7C43EE9FB}" type="presParOf" srcId="{65175C4B-27F3-41C0-9093-49201195521B}" destId="{418B0B64-07DF-4A86-8188-2B3D12FF0C1B}" srcOrd="0" destOrd="0" presId="urn:microsoft.com/office/officeart/2005/8/layout/orgChart1"/>
    <dgm:cxn modelId="{423FCD92-DC2A-4492-96D6-0A8C525E57B7}" type="presParOf" srcId="{418B0B64-07DF-4A86-8188-2B3D12FF0C1B}" destId="{FCA2B357-06A1-4199-999C-BBE32872F828}" srcOrd="0" destOrd="0" presId="urn:microsoft.com/office/officeart/2005/8/layout/orgChart1"/>
    <dgm:cxn modelId="{65838E60-CC5D-4C84-8531-6C3165994566}" type="presParOf" srcId="{418B0B64-07DF-4A86-8188-2B3D12FF0C1B}" destId="{842224E6-60DA-412E-8A1B-7533C1377869}" srcOrd="1" destOrd="0" presId="urn:microsoft.com/office/officeart/2005/8/layout/orgChart1"/>
    <dgm:cxn modelId="{44B5C270-2D48-420B-AA9B-5FF761DB733A}" type="presParOf" srcId="{65175C4B-27F3-41C0-9093-49201195521B}" destId="{5FEE9627-663F-4879-B764-2FCAC3BEDB01}" srcOrd="1" destOrd="0" presId="urn:microsoft.com/office/officeart/2005/8/layout/orgChart1"/>
    <dgm:cxn modelId="{F0B30BB8-E744-479D-8BD7-F816F593B4D1}" type="presParOf" srcId="{65175C4B-27F3-41C0-9093-49201195521B}" destId="{D211A30E-3DD6-4F3B-A936-B6D9FD1B5AD6}" srcOrd="2" destOrd="0" presId="urn:microsoft.com/office/officeart/2005/8/layout/orgChart1"/>
    <dgm:cxn modelId="{4C39A22D-CFF2-416F-8EAB-A7CBADCE2F38}" type="presParOf" srcId="{60FE5B31-E82E-49E2-9469-B5D5674278BC}" destId="{0A55CB08-0585-4E83-BB9C-6136411D5C97}" srcOrd="2" destOrd="0" presId="urn:microsoft.com/office/officeart/2005/8/layout/orgChart1"/>
    <dgm:cxn modelId="{7ED6AA16-D6EF-4FF0-9CE4-FB03809346D9}" type="presParOf" srcId="{9C5DF944-3D7A-473D-A789-5CA86652B8F8}" destId="{1AE91293-7748-4E52-8855-7B838C555EB9}" srcOrd="2" destOrd="0" presId="urn:microsoft.com/office/officeart/2005/8/layout/orgChart1"/>
    <dgm:cxn modelId="{564C434D-0777-4610-8E05-D0529E6D01C2}" type="presParOf" srcId="{9C5DF944-3D7A-473D-A789-5CA86652B8F8}" destId="{8BAB2199-5159-41F9-8708-33820C9B03A9}" srcOrd="3" destOrd="0" presId="urn:microsoft.com/office/officeart/2005/8/layout/orgChart1"/>
    <dgm:cxn modelId="{D1FA57A5-9F06-4A2C-BEF6-22CAE2DC5367}" type="presParOf" srcId="{8BAB2199-5159-41F9-8708-33820C9B03A9}" destId="{4AEEF0FD-EB99-4BD5-89CD-011B1DDC19F8}" srcOrd="0" destOrd="0" presId="urn:microsoft.com/office/officeart/2005/8/layout/orgChart1"/>
    <dgm:cxn modelId="{F33A5F61-05A9-479D-90D8-D21838E744CC}" type="presParOf" srcId="{4AEEF0FD-EB99-4BD5-89CD-011B1DDC19F8}" destId="{86ECFBC0-6EDE-49D7-A5E4-E61CBAF4A092}" srcOrd="0" destOrd="0" presId="urn:microsoft.com/office/officeart/2005/8/layout/orgChart1"/>
    <dgm:cxn modelId="{9C75FCEA-D4D9-4134-B790-CCBCC04478B3}" type="presParOf" srcId="{4AEEF0FD-EB99-4BD5-89CD-011B1DDC19F8}" destId="{EE7467E8-D778-4C18-9C7C-925EF25B0DC2}" srcOrd="1" destOrd="0" presId="urn:microsoft.com/office/officeart/2005/8/layout/orgChart1"/>
    <dgm:cxn modelId="{12903268-4149-43D4-938D-8297AD1D20DE}" type="presParOf" srcId="{8BAB2199-5159-41F9-8708-33820C9B03A9}" destId="{70B62D43-4B2E-478D-8091-7F950B36BC86}" srcOrd="1" destOrd="0" presId="urn:microsoft.com/office/officeart/2005/8/layout/orgChart1"/>
    <dgm:cxn modelId="{A0C2BDF5-2DA0-4AF9-AD6B-F7FCC85CBF8D}" type="presParOf" srcId="{70B62D43-4B2E-478D-8091-7F950B36BC86}" destId="{5A29D58D-62CC-4731-8120-CAD4354C3E03}" srcOrd="0" destOrd="0" presId="urn:microsoft.com/office/officeart/2005/8/layout/orgChart1"/>
    <dgm:cxn modelId="{1E85AB99-C8BC-4172-9327-56E8AACDB185}" type="presParOf" srcId="{70B62D43-4B2E-478D-8091-7F950B36BC86}" destId="{20684FA8-0955-4E86-9890-955AAE2FB70E}" srcOrd="1" destOrd="0" presId="urn:microsoft.com/office/officeart/2005/8/layout/orgChart1"/>
    <dgm:cxn modelId="{EED77E65-E6C0-451E-8D08-3CEC3C3A220E}" type="presParOf" srcId="{20684FA8-0955-4E86-9890-955AAE2FB70E}" destId="{357DF0A8-BCC0-4D40-9A29-811D9B3E8CE1}" srcOrd="0" destOrd="0" presId="urn:microsoft.com/office/officeart/2005/8/layout/orgChart1"/>
    <dgm:cxn modelId="{BEDDEF8D-85A0-4A8D-91C2-082E4086036C}" type="presParOf" srcId="{357DF0A8-BCC0-4D40-9A29-811D9B3E8CE1}" destId="{7533127D-6F77-420D-9337-03A9B17677A7}" srcOrd="0" destOrd="0" presId="urn:microsoft.com/office/officeart/2005/8/layout/orgChart1"/>
    <dgm:cxn modelId="{A08D9250-5EBB-481C-A8EB-3723C647AAA1}" type="presParOf" srcId="{357DF0A8-BCC0-4D40-9A29-811D9B3E8CE1}" destId="{75DCBE71-7469-49E9-81E5-E6A43E3EC0DC}" srcOrd="1" destOrd="0" presId="urn:microsoft.com/office/officeart/2005/8/layout/orgChart1"/>
    <dgm:cxn modelId="{36A30723-3780-4CC3-94D3-4BADD219DBF2}" type="presParOf" srcId="{20684FA8-0955-4E86-9890-955AAE2FB70E}" destId="{321B0D03-50FC-44EB-B561-D21A2CD4B482}" srcOrd="1" destOrd="0" presId="urn:microsoft.com/office/officeart/2005/8/layout/orgChart1"/>
    <dgm:cxn modelId="{A58C9C46-1526-4788-A245-59037606D315}" type="presParOf" srcId="{20684FA8-0955-4E86-9890-955AAE2FB70E}" destId="{0654A2B9-B227-48A6-941C-DD027142ECCE}" srcOrd="2" destOrd="0" presId="urn:microsoft.com/office/officeart/2005/8/layout/orgChart1"/>
    <dgm:cxn modelId="{7256B3D9-7A4E-4F42-B048-719EA893979E}" type="presParOf" srcId="{70B62D43-4B2E-478D-8091-7F950B36BC86}" destId="{77FF546B-1ADB-4B35-B705-B48DE95D0A7F}" srcOrd="2" destOrd="0" presId="urn:microsoft.com/office/officeart/2005/8/layout/orgChart1"/>
    <dgm:cxn modelId="{1090528F-78D6-4135-A622-8CD100470F2D}" type="presParOf" srcId="{70B62D43-4B2E-478D-8091-7F950B36BC86}" destId="{69C13562-DBB8-42F8-AE39-8AFEF8ED4982}" srcOrd="3" destOrd="0" presId="urn:microsoft.com/office/officeart/2005/8/layout/orgChart1"/>
    <dgm:cxn modelId="{C33127A8-CCF7-4FE1-85BF-2FF07EC6D8AE}" type="presParOf" srcId="{69C13562-DBB8-42F8-AE39-8AFEF8ED4982}" destId="{896D96FE-EA05-4066-8BE5-F7366BA3777A}" srcOrd="0" destOrd="0" presId="urn:microsoft.com/office/officeart/2005/8/layout/orgChart1"/>
    <dgm:cxn modelId="{FC0D7BA7-E80C-478D-8818-EEA68D6223AB}" type="presParOf" srcId="{896D96FE-EA05-4066-8BE5-F7366BA3777A}" destId="{079C46BA-E270-4C4F-9AA8-92E32A64D736}" srcOrd="0" destOrd="0" presId="urn:microsoft.com/office/officeart/2005/8/layout/orgChart1"/>
    <dgm:cxn modelId="{197B6713-F603-4A73-98FC-1419C0A2AC33}" type="presParOf" srcId="{896D96FE-EA05-4066-8BE5-F7366BA3777A}" destId="{3AA4BA60-CAF3-4B65-8A7B-26648B565082}" srcOrd="1" destOrd="0" presId="urn:microsoft.com/office/officeart/2005/8/layout/orgChart1"/>
    <dgm:cxn modelId="{1946F108-418D-4F6E-8D62-A594F30D2D29}" type="presParOf" srcId="{69C13562-DBB8-42F8-AE39-8AFEF8ED4982}" destId="{54F082B5-2FAD-490F-B257-B96DCB3E19FC}" srcOrd="1" destOrd="0" presId="urn:microsoft.com/office/officeart/2005/8/layout/orgChart1"/>
    <dgm:cxn modelId="{53C30BE8-A3A6-4D49-8B04-A1CB008122B1}" type="presParOf" srcId="{69C13562-DBB8-42F8-AE39-8AFEF8ED4982}" destId="{6C846A69-A00E-4FB9-80C7-DC7FE13BD4B5}" srcOrd="2" destOrd="0" presId="urn:microsoft.com/office/officeart/2005/8/layout/orgChart1"/>
    <dgm:cxn modelId="{9042D62D-E996-4E37-B908-31CA8E823783}" type="presParOf" srcId="{70B62D43-4B2E-478D-8091-7F950B36BC86}" destId="{C6471DB4-9B93-437A-AEBE-F3B71F737DF8}" srcOrd="4" destOrd="0" presId="urn:microsoft.com/office/officeart/2005/8/layout/orgChart1"/>
    <dgm:cxn modelId="{7C81D950-42E0-4E46-8391-59042F580C00}" type="presParOf" srcId="{70B62D43-4B2E-478D-8091-7F950B36BC86}" destId="{CD8B12E6-DD1E-4D70-BE7C-A5443A3D84D1}" srcOrd="5" destOrd="0" presId="urn:microsoft.com/office/officeart/2005/8/layout/orgChart1"/>
    <dgm:cxn modelId="{3AC0ACD0-107F-4D25-B02D-06BB286673F3}" type="presParOf" srcId="{CD8B12E6-DD1E-4D70-BE7C-A5443A3D84D1}" destId="{C0FBA54D-3A3D-42F4-B1C8-ADE0E74CCC4D}" srcOrd="0" destOrd="0" presId="urn:microsoft.com/office/officeart/2005/8/layout/orgChart1"/>
    <dgm:cxn modelId="{95A3410E-B0B6-47D6-AAAA-D6FBEEC26BA2}" type="presParOf" srcId="{C0FBA54D-3A3D-42F4-B1C8-ADE0E74CCC4D}" destId="{30DA9891-B7C7-405D-9015-1C3DF0E9850F}" srcOrd="0" destOrd="0" presId="urn:microsoft.com/office/officeart/2005/8/layout/orgChart1"/>
    <dgm:cxn modelId="{E116A053-FDEF-4977-A27F-7783BE336E0B}" type="presParOf" srcId="{C0FBA54D-3A3D-42F4-B1C8-ADE0E74CCC4D}" destId="{5EC808F1-181C-42C2-975C-2B558EBCB7FE}" srcOrd="1" destOrd="0" presId="urn:microsoft.com/office/officeart/2005/8/layout/orgChart1"/>
    <dgm:cxn modelId="{C8AE8C81-FADE-49F3-946A-41D1A5D269E3}" type="presParOf" srcId="{CD8B12E6-DD1E-4D70-BE7C-A5443A3D84D1}" destId="{3C11D65F-2A65-4A7E-9C15-AA6406FE6F0B}" srcOrd="1" destOrd="0" presId="urn:microsoft.com/office/officeart/2005/8/layout/orgChart1"/>
    <dgm:cxn modelId="{5FBFEE68-1519-4986-86A4-FE597AD2FE0A}" type="presParOf" srcId="{CD8B12E6-DD1E-4D70-BE7C-A5443A3D84D1}" destId="{07414A68-C8A8-4CE7-984E-48064FC49AF5}" srcOrd="2" destOrd="0" presId="urn:microsoft.com/office/officeart/2005/8/layout/orgChart1"/>
    <dgm:cxn modelId="{24EBE78F-D1D1-4B59-A2EB-32DF21C29889}" type="presParOf" srcId="{70B62D43-4B2E-478D-8091-7F950B36BC86}" destId="{BD53C961-9C2E-42B5-A825-EB1CD5AF2FE3}" srcOrd="6" destOrd="0" presId="urn:microsoft.com/office/officeart/2005/8/layout/orgChart1"/>
    <dgm:cxn modelId="{CE066950-0B9D-4DC7-8F88-CC64284A72F1}" type="presParOf" srcId="{70B62D43-4B2E-478D-8091-7F950B36BC86}" destId="{2AD0F394-908E-4BF8-9902-81719C192207}" srcOrd="7" destOrd="0" presId="urn:microsoft.com/office/officeart/2005/8/layout/orgChart1"/>
    <dgm:cxn modelId="{B6989838-C7FA-408F-8B16-B1C594D79A80}" type="presParOf" srcId="{2AD0F394-908E-4BF8-9902-81719C192207}" destId="{6508E9AA-32AD-45CE-ACB4-E452A2309B43}" srcOrd="0" destOrd="0" presId="urn:microsoft.com/office/officeart/2005/8/layout/orgChart1"/>
    <dgm:cxn modelId="{3EDAF1AE-E6B3-4BFA-B25C-955361ED34D2}" type="presParOf" srcId="{6508E9AA-32AD-45CE-ACB4-E452A2309B43}" destId="{26E61D30-5696-4E05-9044-AF73EF27DAB2}" srcOrd="0" destOrd="0" presId="urn:microsoft.com/office/officeart/2005/8/layout/orgChart1"/>
    <dgm:cxn modelId="{CF34DF2B-E64F-4809-9C46-10EFCF800865}" type="presParOf" srcId="{6508E9AA-32AD-45CE-ACB4-E452A2309B43}" destId="{14A5ABF2-8B49-4694-AC4C-1A898869B017}" srcOrd="1" destOrd="0" presId="urn:microsoft.com/office/officeart/2005/8/layout/orgChart1"/>
    <dgm:cxn modelId="{8F11D7D0-297B-4E75-8186-590545A9AE93}" type="presParOf" srcId="{2AD0F394-908E-4BF8-9902-81719C192207}" destId="{E95C75F7-7305-47DE-985C-550E435481C9}" srcOrd="1" destOrd="0" presId="urn:microsoft.com/office/officeart/2005/8/layout/orgChart1"/>
    <dgm:cxn modelId="{5FD8A446-D6AB-480D-AB23-6B2096BE8FCC}" type="presParOf" srcId="{2AD0F394-908E-4BF8-9902-81719C192207}" destId="{ADFD56FF-A789-4A68-9B2D-8E4E857854C2}" srcOrd="2" destOrd="0" presId="urn:microsoft.com/office/officeart/2005/8/layout/orgChart1"/>
    <dgm:cxn modelId="{198185FB-F5D9-4358-9736-79A46F9235C8}" type="presParOf" srcId="{70B62D43-4B2E-478D-8091-7F950B36BC86}" destId="{B4ADFA40-1DC3-4BD0-BAE4-D5BA4FDF2B3E}" srcOrd="8" destOrd="0" presId="urn:microsoft.com/office/officeart/2005/8/layout/orgChart1"/>
    <dgm:cxn modelId="{1F5AC391-824B-45EF-9C7F-B8F5BB152DFF}" type="presParOf" srcId="{70B62D43-4B2E-478D-8091-7F950B36BC86}" destId="{74623D81-D47A-4BDB-A76C-094846D41FA8}" srcOrd="9" destOrd="0" presId="urn:microsoft.com/office/officeart/2005/8/layout/orgChart1"/>
    <dgm:cxn modelId="{131FFCC9-33FB-411B-BEE4-1EC86C862F3B}" type="presParOf" srcId="{74623D81-D47A-4BDB-A76C-094846D41FA8}" destId="{A5AFB960-0B8B-4E03-885A-2579269F7DC1}" srcOrd="0" destOrd="0" presId="urn:microsoft.com/office/officeart/2005/8/layout/orgChart1"/>
    <dgm:cxn modelId="{2735FB20-C443-4702-B938-FA2C831575B3}" type="presParOf" srcId="{A5AFB960-0B8B-4E03-885A-2579269F7DC1}" destId="{3A05D6AC-55D4-4F8B-831D-7528DBB5E857}" srcOrd="0" destOrd="0" presId="urn:microsoft.com/office/officeart/2005/8/layout/orgChart1"/>
    <dgm:cxn modelId="{3C602DF4-2E41-4E0D-98EE-EDDA62D14FED}" type="presParOf" srcId="{A5AFB960-0B8B-4E03-885A-2579269F7DC1}" destId="{179F0FCD-C306-4B84-A7DF-E34F9FAB6F56}" srcOrd="1" destOrd="0" presId="urn:microsoft.com/office/officeart/2005/8/layout/orgChart1"/>
    <dgm:cxn modelId="{AD34E652-D632-44A8-BB60-FF0A86D15CA7}" type="presParOf" srcId="{74623D81-D47A-4BDB-A76C-094846D41FA8}" destId="{856F8CB3-7FD8-44A2-BD9F-D0A3BBBFD7B2}" srcOrd="1" destOrd="0" presId="urn:microsoft.com/office/officeart/2005/8/layout/orgChart1"/>
    <dgm:cxn modelId="{8216ECC7-C676-418C-8BEE-91B330DA8C07}" type="presParOf" srcId="{74623D81-D47A-4BDB-A76C-094846D41FA8}" destId="{E41C3208-7C36-4192-9EA5-1F0C4DB4A826}" srcOrd="2" destOrd="0" presId="urn:microsoft.com/office/officeart/2005/8/layout/orgChart1"/>
    <dgm:cxn modelId="{C52D8091-89C2-47E6-8C2C-3A4CA4DCF93A}" type="presParOf" srcId="{8BAB2199-5159-41F9-8708-33820C9B03A9}" destId="{FB705D8D-4B0F-418C-BE22-C9FC935B08A3}" srcOrd="2" destOrd="0" presId="urn:microsoft.com/office/officeart/2005/8/layout/orgChart1"/>
    <dgm:cxn modelId="{39C5D4FA-F920-47F8-BAEA-42F5B84E9543}" type="presParOf" srcId="{9C5DF944-3D7A-473D-A789-5CA86652B8F8}" destId="{4F6F1802-D2DC-45F2-8B57-B9ACE00E096B}" srcOrd="4" destOrd="0" presId="urn:microsoft.com/office/officeart/2005/8/layout/orgChart1"/>
    <dgm:cxn modelId="{906A26DB-28B9-46C1-A083-15B11C54236A}" type="presParOf" srcId="{9C5DF944-3D7A-473D-A789-5CA86652B8F8}" destId="{D09FB176-C899-4C34-A2EF-DF4099E3930B}" srcOrd="5" destOrd="0" presId="urn:microsoft.com/office/officeart/2005/8/layout/orgChart1"/>
    <dgm:cxn modelId="{D2599EFE-A0BA-452D-8934-3BC3246FBCFF}" type="presParOf" srcId="{D09FB176-C899-4C34-A2EF-DF4099E3930B}" destId="{EB3A78CF-8659-4E76-9BB6-78F8A7F8B535}" srcOrd="0" destOrd="0" presId="urn:microsoft.com/office/officeart/2005/8/layout/orgChart1"/>
    <dgm:cxn modelId="{39331DBC-F70F-419C-AA37-74F3B2562029}" type="presParOf" srcId="{EB3A78CF-8659-4E76-9BB6-78F8A7F8B535}" destId="{ED956AEF-5A78-47DC-9D97-3B27A2E93095}" srcOrd="0" destOrd="0" presId="urn:microsoft.com/office/officeart/2005/8/layout/orgChart1"/>
    <dgm:cxn modelId="{5E9CBADB-9B49-432A-B8AC-8307DAEAA80F}" type="presParOf" srcId="{EB3A78CF-8659-4E76-9BB6-78F8A7F8B535}" destId="{0936C29E-0ABE-4289-9453-F6DF249F454C}" srcOrd="1" destOrd="0" presId="urn:microsoft.com/office/officeart/2005/8/layout/orgChart1"/>
    <dgm:cxn modelId="{5C673509-7700-44E1-83B5-D3F8CFE706E2}" type="presParOf" srcId="{D09FB176-C899-4C34-A2EF-DF4099E3930B}" destId="{3666C14E-3FE7-4AB2-BA4F-4535D42C477E}" srcOrd="1" destOrd="0" presId="urn:microsoft.com/office/officeart/2005/8/layout/orgChart1"/>
    <dgm:cxn modelId="{5CA9C988-C95A-4338-AF9E-114B3555FB41}" type="presParOf" srcId="{3666C14E-3FE7-4AB2-BA4F-4535D42C477E}" destId="{7E670A0B-4B6A-45AD-AE95-FAE9E52BA24F}" srcOrd="0" destOrd="0" presId="urn:microsoft.com/office/officeart/2005/8/layout/orgChart1"/>
    <dgm:cxn modelId="{9DE632D2-1355-42B4-9182-57488CF82683}" type="presParOf" srcId="{3666C14E-3FE7-4AB2-BA4F-4535D42C477E}" destId="{781D4557-4BA2-4B53-85D2-D0A8E2F29ACB}" srcOrd="1" destOrd="0" presId="urn:microsoft.com/office/officeart/2005/8/layout/orgChart1"/>
    <dgm:cxn modelId="{E650E34F-397E-4609-962C-64C1D592431F}" type="presParOf" srcId="{781D4557-4BA2-4B53-85D2-D0A8E2F29ACB}" destId="{A1F0E8B8-00E6-43CE-8E1F-A9918B608453}" srcOrd="0" destOrd="0" presId="urn:microsoft.com/office/officeart/2005/8/layout/orgChart1"/>
    <dgm:cxn modelId="{221632D5-905E-4C29-809D-C1B1B69DFD04}" type="presParOf" srcId="{A1F0E8B8-00E6-43CE-8E1F-A9918B608453}" destId="{2C701CAE-D8F1-461E-8A0C-C57AEB1CD6C2}" srcOrd="0" destOrd="0" presId="urn:microsoft.com/office/officeart/2005/8/layout/orgChart1"/>
    <dgm:cxn modelId="{A4879934-C87A-43DD-9A58-1A06089E8431}" type="presParOf" srcId="{A1F0E8B8-00E6-43CE-8E1F-A9918B608453}" destId="{0A55F855-E390-49C4-85C3-4EB5DC8DFEC3}" srcOrd="1" destOrd="0" presId="urn:microsoft.com/office/officeart/2005/8/layout/orgChart1"/>
    <dgm:cxn modelId="{1F8923F6-EE6E-4359-B1C8-21B55F552279}" type="presParOf" srcId="{781D4557-4BA2-4B53-85D2-D0A8E2F29ACB}" destId="{8FDA77AA-02A8-4EBB-8954-A3306A125F11}" srcOrd="1" destOrd="0" presId="urn:microsoft.com/office/officeart/2005/8/layout/orgChart1"/>
    <dgm:cxn modelId="{DC58587A-24A2-401F-B630-6053E61A6FE1}" type="presParOf" srcId="{781D4557-4BA2-4B53-85D2-D0A8E2F29ACB}" destId="{802B30D6-A884-4929-98EE-4DE3E2D91CB8}" srcOrd="2" destOrd="0" presId="urn:microsoft.com/office/officeart/2005/8/layout/orgChart1"/>
    <dgm:cxn modelId="{25784DAE-7F97-4EF8-83BD-E7C5933FCBF1}" type="presParOf" srcId="{3666C14E-3FE7-4AB2-BA4F-4535D42C477E}" destId="{4E5DB2E5-BC21-45FD-89CF-804EEEA73D92}" srcOrd="2" destOrd="0" presId="urn:microsoft.com/office/officeart/2005/8/layout/orgChart1"/>
    <dgm:cxn modelId="{25FFAE30-F58C-444D-9449-D3F9546B22CE}" type="presParOf" srcId="{3666C14E-3FE7-4AB2-BA4F-4535D42C477E}" destId="{FEF5B6E2-22EA-4CFA-BF26-961399773F49}" srcOrd="3" destOrd="0" presId="urn:microsoft.com/office/officeart/2005/8/layout/orgChart1"/>
    <dgm:cxn modelId="{5F0E6FE6-C773-444B-8671-99EDC69CB902}" type="presParOf" srcId="{FEF5B6E2-22EA-4CFA-BF26-961399773F49}" destId="{42BED641-FA4F-4D4B-9A19-A7D3C3BE1408}" srcOrd="0" destOrd="0" presId="urn:microsoft.com/office/officeart/2005/8/layout/orgChart1"/>
    <dgm:cxn modelId="{39CA19AD-6D0B-4B3C-A464-3D2A7A1641AF}" type="presParOf" srcId="{42BED641-FA4F-4D4B-9A19-A7D3C3BE1408}" destId="{74487508-3D4F-4F35-9119-7335AA499C95}" srcOrd="0" destOrd="0" presId="urn:microsoft.com/office/officeart/2005/8/layout/orgChart1"/>
    <dgm:cxn modelId="{F423B282-5AC3-43CB-B242-CB5B3E172FA5}" type="presParOf" srcId="{42BED641-FA4F-4D4B-9A19-A7D3C3BE1408}" destId="{EA4E738B-1483-44D6-89EB-8256A9C3F87D}" srcOrd="1" destOrd="0" presId="urn:microsoft.com/office/officeart/2005/8/layout/orgChart1"/>
    <dgm:cxn modelId="{072ED292-B80E-4690-9CF8-8D59E965793B}" type="presParOf" srcId="{FEF5B6E2-22EA-4CFA-BF26-961399773F49}" destId="{B5B7C6F2-824B-4B22-9513-4D47B87A1DEF}" srcOrd="1" destOrd="0" presId="urn:microsoft.com/office/officeart/2005/8/layout/orgChart1"/>
    <dgm:cxn modelId="{972FE544-E308-4EFB-A796-23623A0EAFAB}" type="presParOf" srcId="{FEF5B6E2-22EA-4CFA-BF26-961399773F49}" destId="{AD4B3EEE-3AC5-44A5-8891-70C0728030DE}" srcOrd="2" destOrd="0" presId="urn:microsoft.com/office/officeart/2005/8/layout/orgChart1"/>
    <dgm:cxn modelId="{C59F9583-FE78-4B48-B220-C691145A81D6}" type="presParOf" srcId="{3666C14E-3FE7-4AB2-BA4F-4535D42C477E}" destId="{1A2BCB80-89E2-41EC-87D9-8650DA66AB8A}" srcOrd="4" destOrd="0" presId="urn:microsoft.com/office/officeart/2005/8/layout/orgChart1"/>
    <dgm:cxn modelId="{DF181741-4B8D-4881-8AB0-B39EAEAEDCDC}" type="presParOf" srcId="{3666C14E-3FE7-4AB2-BA4F-4535D42C477E}" destId="{CD498E25-17A8-4592-A106-0BDE77F9F8BE}" srcOrd="5" destOrd="0" presId="urn:microsoft.com/office/officeart/2005/8/layout/orgChart1"/>
    <dgm:cxn modelId="{C5E243B7-9D56-44A7-BC54-0A867717497D}" type="presParOf" srcId="{CD498E25-17A8-4592-A106-0BDE77F9F8BE}" destId="{1832CD07-F56C-4B75-9FC3-CEF6C2D6EA45}" srcOrd="0" destOrd="0" presId="urn:microsoft.com/office/officeart/2005/8/layout/orgChart1"/>
    <dgm:cxn modelId="{21BDDB5D-E9CC-4DC6-95AE-5A8E62AA89FF}" type="presParOf" srcId="{1832CD07-F56C-4B75-9FC3-CEF6C2D6EA45}" destId="{F7484F86-9514-4EEC-AAEC-65AD9B4B3D96}" srcOrd="0" destOrd="0" presId="urn:microsoft.com/office/officeart/2005/8/layout/orgChart1"/>
    <dgm:cxn modelId="{95251344-B3E5-48A2-8AB5-7C78DFB88D79}" type="presParOf" srcId="{1832CD07-F56C-4B75-9FC3-CEF6C2D6EA45}" destId="{2F8AA862-E8D3-4043-95F3-7EBB33FDC237}" srcOrd="1" destOrd="0" presId="urn:microsoft.com/office/officeart/2005/8/layout/orgChart1"/>
    <dgm:cxn modelId="{440B976A-003B-40C3-86FB-60493704C682}" type="presParOf" srcId="{CD498E25-17A8-4592-A106-0BDE77F9F8BE}" destId="{D6D1B4BE-1E43-4CD4-965F-996A3963A4DE}" srcOrd="1" destOrd="0" presId="urn:microsoft.com/office/officeart/2005/8/layout/orgChart1"/>
    <dgm:cxn modelId="{F46ACE3F-624A-47D0-9FF4-94DD06E3328C}" type="presParOf" srcId="{CD498E25-17A8-4592-A106-0BDE77F9F8BE}" destId="{2585E360-1265-4DAF-8ED0-8CB30CFCA044}" srcOrd="2" destOrd="0" presId="urn:microsoft.com/office/officeart/2005/8/layout/orgChart1"/>
    <dgm:cxn modelId="{3418913A-2CC2-4BB8-9CD6-DF1BEB03BF1A}" type="presParOf" srcId="{3666C14E-3FE7-4AB2-BA4F-4535D42C477E}" destId="{9AAB9F84-69DB-4974-8FB3-17FE16A42904}" srcOrd="6" destOrd="0" presId="urn:microsoft.com/office/officeart/2005/8/layout/orgChart1"/>
    <dgm:cxn modelId="{D675F7C0-E286-419A-8858-FAAFAC1CDB7C}" type="presParOf" srcId="{3666C14E-3FE7-4AB2-BA4F-4535D42C477E}" destId="{C3EE2C24-35C5-4383-8BA8-04718D61B1E3}" srcOrd="7" destOrd="0" presId="urn:microsoft.com/office/officeart/2005/8/layout/orgChart1"/>
    <dgm:cxn modelId="{16B89DE3-31C6-460D-BC5E-ADE24A6EF8F9}" type="presParOf" srcId="{C3EE2C24-35C5-4383-8BA8-04718D61B1E3}" destId="{D76FB983-6AF4-4D17-803C-BE4F9D86E241}" srcOrd="0" destOrd="0" presId="urn:microsoft.com/office/officeart/2005/8/layout/orgChart1"/>
    <dgm:cxn modelId="{E8D298BE-1F7B-4E30-975F-B9EC0BD239BD}" type="presParOf" srcId="{D76FB983-6AF4-4D17-803C-BE4F9D86E241}" destId="{C95AECE2-07C4-42E7-90DA-5CD8EA216CFC}" srcOrd="0" destOrd="0" presId="urn:microsoft.com/office/officeart/2005/8/layout/orgChart1"/>
    <dgm:cxn modelId="{11884767-DA07-4AA7-AE1F-32FFB3CB809A}" type="presParOf" srcId="{D76FB983-6AF4-4D17-803C-BE4F9D86E241}" destId="{4704A764-F3E3-46A1-B698-AC3BCD85875D}" srcOrd="1" destOrd="0" presId="urn:microsoft.com/office/officeart/2005/8/layout/orgChart1"/>
    <dgm:cxn modelId="{170083FF-C5B0-4992-97E2-6FECCEEE25AA}" type="presParOf" srcId="{C3EE2C24-35C5-4383-8BA8-04718D61B1E3}" destId="{C07B020C-8290-4505-84E9-D8CD925D7B93}" srcOrd="1" destOrd="0" presId="urn:microsoft.com/office/officeart/2005/8/layout/orgChart1"/>
    <dgm:cxn modelId="{CA997A5A-B27E-4706-98FE-7386BE4F53BC}" type="presParOf" srcId="{C3EE2C24-35C5-4383-8BA8-04718D61B1E3}" destId="{97715D9E-A6B5-4BE2-9531-017E1F9F5E37}" srcOrd="2" destOrd="0" presId="urn:microsoft.com/office/officeart/2005/8/layout/orgChart1"/>
    <dgm:cxn modelId="{1C8BADC7-20CA-45DB-BA84-4C5CF4A2CA6C}" type="presParOf" srcId="{3666C14E-3FE7-4AB2-BA4F-4535D42C477E}" destId="{F8AA5B07-D62E-4BEF-A7F4-BB8154CE0161}" srcOrd="8" destOrd="0" presId="urn:microsoft.com/office/officeart/2005/8/layout/orgChart1"/>
    <dgm:cxn modelId="{A7760C50-9306-4995-BAFE-E60718712EC7}" type="presParOf" srcId="{3666C14E-3FE7-4AB2-BA4F-4535D42C477E}" destId="{28D3CB32-FAA0-4273-8538-1EB307061468}" srcOrd="9" destOrd="0" presId="urn:microsoft.com/office/officeart/2005/8/layout/orgChart1"/>
    <dgm:cxn modelId="{23F2951D-F69E-4B97-8145-762C6136D05C}" type="presParOf" srcId="{28D3CB32-FAA0-4273-8538-1EB307061468}" destId="{4E6634D0-9CA1-4ACD-BF91-91BEE47E76EF}" srcOrd="0" destOrd="0" presId="urn:microsoft.com/office/officeart/2005/8/layout/orgChart1"/>
    <dgm:cxn modelId="{01E1EC97-6C39-441C-9A31-1F36CD3FA8E8}" type="presParOf" srcId="{4E6634D0-9CA1-4ACD-BF91-91BEE47E76EF}" destId="{EE219807-47C8-4941-99AE-CE39076E53F5}" srcOrd="0" destOrd="0" presId="urn:microsoft.com/office/officeart/2005/8/layout/orgChart1"/>
    <dgm:cxn modelId="{F92D67B2-0734-4BED-BEE1-FF3153D9EAA2}" type="presParOf" srcId="{4E6634D0-9CA1-4ACD-BF91-91BEE47E76EF}" destId="{A8ED66CC-CBB3-4EB5-ADE1-6E062170315B}" srcOrd="1" destOrd="0" presId="urn:microsoft.com/office/officeart/2005/8/layout/orgChart1"/>
    <dgm:cxn modelId="{62E815D0-56C5-480B-9FBC-BF5C9AD4EE62}" type="presParOf" srcId="{28D3CB32-FAA0-4273-8538-1EB307061468}" destId="{55A4A9B7-D2D2-4F27-9972-54B957F184B3}" srcOrd="1" destOrd="0" presId="urn:microsoft.com/office/officeart/2005/8/layout/orgChart1"/>
    <dgm:cxn modelId="{600FE294-BBFE-4C10-A99B-00FF95DB8569}" type="presParOf" srcId="{28D3CB32-FAA0-4273-8538-1EB307061468}" destId="{A6D08738-8725-4BBB-8D6E-6E0F7F338F27}" srcOrd="2" destOrd="0" presId="urn:microsoft.com/office/officeart/2005/8/layout/orgChart1"/>
    <dgm:cxn modelId="{5EC7416C-B305-4979-AD65-DF1A08B1180E}" type="presParOf" srcId="{D09FB176-C899-4C34-A2EF-DF4099E3930B}" destId="{10032A81-28F1-4589-A2C9-2F713826DB5B}" srcOrd="2" destOrd="0" presId="urn:microsoft.com/office/officeart/2005/8/layout/orgChart1"/>
    <dgm:cxn modelId="{6F0E8D4A-6207-4AB0-A552-47FF857A8E32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E3BD585E-FABA-46B4-B5A8-B2553A35AACE}" type="presOf" srcId="{BC7A14EC-7DD0-42E2-A28E-8428AF273F49}" destId="{4E5DB2E5-BC21-45FD-89CF-804EEEA73D92}" srcOrd="0" destOrd="0" presId="urn:microsoft.com/office/officeart/2005/8/layout/orgChart1"/>
    <dgm:cxn modelId="{5ED19B29-9194-459B-AD0C-06EB41AB139F}" type="presOf" srcId="{CE683E6A-A313-4F5C-8639-235783D1198F}" destId="{6C1B72B2-EE6C-495B-ADAD-8508CE8EB807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A5314383-EA8F-4479-8615-A1C1E8EC93C3}" type="presOf" srcId="{DCCE79F2-51DC-4E3A-8F3D-0CB311D1F14D}" destId="{EE219807-47C8-4941-99AE-CE39076E53F5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218CC8DA-BEFD-46D4-BDD7-7B6DAB93A19F}" type="presOf" srcId="{032924AE-7BA3-4608-9D4D-A10FC22FA55B}" destId="{FCA2B357-06A1-4199-999C-BBE32872F828}" srcOrd="0" destOrd="0" presId="urn:microsoft.com/office/officeart/2005/8/layout/orgChart1"/>
    <dgm:cxn modelId="{E32ADF64-6DCB-4C11-B2F4-4390CD13FD16}" type="presOf" srcId="{8514C17C-35EC-4D14-92F7-13A577CAA5C4}" destId="{079C46BA-E270-4C4F-9AA8-92E32A64D736}" srcOrd="0" destOrd="0" presId="urn:microsoft.com/office/officeart/2005/8/layout/orgChart1"/>
    <dgm:cxn modelId="{C2C6FB1B-D214-4D55-9AAF-5A71D1239D7B}" type="presOf" srcId="{8514C17C-35EC-4D14-92F7-13A577CAA5C4}" destId="{3AA4BA60-CAF3-4B65-8A7B-26648B565082}" srcOrd="1" destOrd="0" presId="urn:microsoft.com/office/officeart/2005/8/layout/orgChart1"/>
    <dgm:cxn modelId="{837ABB17-EFB8-4285-A523-B8EB0727A30D}" type="presOf" srcId="{C7336B56-6975-43EE-AA11-2CF9D86F3B72}" destId="{2F8AA862-E8D3-4043-95F3-7EBB33FDC237}" srcOrd="1" destOrd="0" presId="urn:microsoft.com/office/officeart/2005/8/layout/orgChart1"/>
    <dgm:cxn modelId="{C77FE836-9B04-47CC-B11E-DE7E024FD699}" type="presOf" srcId="{D3B00EB5-7252-4C54-A138-4FDE2761BA89}" destId="{77FF546B-1ADB-4B35-B705-B48DE95D0A7F}" srcOrd="0" destOrd="0" presId="urn:microsoft.com/office/officeart/2005/8/layout/orgChart1"/>
    <dgm:cxn modelId="{09A4B4C7-2541-47F5-AB2E-0C0E77EECA7D}" type="presOf" srcId="{844909A3-F2C8-49AE-869B-AFCA0AC709DF}" destId="{5A29D58D-62CC-4731-8120-CAD4354C3E03}" srcOrd="0" destOrd="0" presId="urn:microsoft.com/office/officeart/2005/8/layout/orgChart1"/>
    <dgm:cxn modelId="{6D8450FC-CF26-40C9-ADE0-84D328D919DD}" type="presOf" srcId="{88B02B86-A182-47E8-98CE-5F03ED03FC83}" destId="{1A2BCB80-89E2-41EC-87D9-8650DA66AB8A}" srcOrd="0" destOrd="0" presId="urn:microsoft.com/office/officeart/2005/8/layout/orgChart1"/>
    <dgm:cxn modelId="{75BEA707-E2D3-4EE0-A409-72372A26107B}" type="presOf" srcId="{D5F013B3-4B4E-4E38-9BAF-4B34B2BB0C79}" destId="{26E61D30-5696-4E05-9044-AF73EF27DAB2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E405A44D-0539-4009-B7F5-A2781B697739}" type="presOf" srcId="{69BEBD41-3545-40FD-BFDD-D21BD47C872E}" destId="{74487508-3D4F-4F35-9119-7335AA499C95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E9E9CAA5-879D-40B1-B953-910FBF322E0F}" type="presOf" srcId="{00B822AA-E50D-409C-8E77-78CE41F17C4F}" destId="{86ECFBC0-6EDE-49D7-A5E4-E61CBAF4A092}" srcOrd="0" destOrd="0" presId="urn:microsoft.com/office/officeart/2005/8/layout/orgChart1"/>
    <dgm:cxn modelId="{790F160C-350C-41BA-A281-771F2A6C2D56}" type="presOf" srcId="{092024CE-8423-4E50-A34E-3122E05631CC}" destId="{0A55F855-E390-49C4-85C3-4EB5DC8DFEC3}" srcOrd="1" destOrd="0" presId="urn:microsoft.com/office/officeart/2005/8/layout/orgChart1"/>
    <dgm:cxn modelId="{76D87D92-E3A0-4CF9-B185-53C14531EA97}" type="presOf" srcId="{1E17A9B5-1CC6-4BF4-A5EB-2099972243B8}" destId="{0044642D-BF6E-4946-989D-7BC76303D8B1}" srcOrd="1" destOrd="0" presId="urn:microsoft.com/office/officeart/2005/8/layout/orgChart1"/>
    <dgm:cxn modelId="{22C21466-53B0-4C24-9E2C-C8485AB7E298}" type="presOf" srcId="{6A766238-49C0-489C-9759-5801318FB123}" destId="{F4F60A8B-BCFE-4E33-9289-BF4CA9206F7B}" srcOrd="1" destOrd="0" presId="urn:microsoft.com/office/officeart/2005/8/layout/orgChart1"/>
    <dgm:cxn modelId="{ED643A68-C832-4C56-8015-B9F62D7ADF57}" type="presOf" srcId="{00B822AA-E50D-409C-8E77-78CE41F17C4F}" destId="{EE7467E8-D778-4C18-9C7C-925EF25B0DC2}" srcOrd="1" destOrd="0" presId="urn:microsoft.com/office/officeart/2005/8/layout/orgChart1"/>
    <dgm:cxn modelId="{A967C550-72A0-422D-ADFD-B860AA164C67}" type="presOf" srcId="{EDF4E25F-6E69-41B7-B57F-66E5D749104E}" destId="{CD65CBB6-B9A3-48AB-AFB3-4BE4B03553D3}" srcOrd="0" destOrd="0" presId="urn:microsoft.com/office/officeart/2005/8/layout/orgChart1"/>
    <dgm:cxn modelId="{211F04F1-2DC7-4079-B4EE-1C5C56CB0BA8}" type="presOf" srcId="{382A9707-8CE9-4448-A732-795155023764}" destId="{C9EB4BFF-95DA-49B7-87A2-66A52A4FCDFA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6B1386E4-DF2E-4A08-87E3-14F889F1F13E}" type="presOf" srcId="{DCB062A1-302A-48A6-BE81-96138548FF70}" destId="{1AE91293-7748-4E52-8855-7B838C555EB9}" srcOrd="0" destOrd="0" presId="urn:microsoft.com/office/officeart/2005/8/layout/orgChart1"/>
    <dgm:cxn modelId="{B1673102-B62A-4652-8639-B7C9E786CDE1}" type="presOf" srcId="{6A766238-49C0-489C-9759-5801318FB123}" destId="{8F3E2022-AB5E-4438-BDBE-146FD19E8285}" srcOrd="0" destOrd="0" presId="urn:microsoft.com/office/officeart/2005/8/layout/orgChart1"/>
    <dgm:cxn modelId="{2CA2A509-E9F2-4378-816B-66CE05835275}" type="presOf" srcId="{D656347E-658D-41DE-86E2-9688A1F66EB3}" destId="{D351E307-7A60-4733-B21C-CC6D6E5D051D}" srcOrd="0" destOrd="0" presId="urn:microsoft.com/office/officeart/2005/8/layout/orgChart1"/>
    <dgm:cxn modelId="{54CDD38E-1EFF-41D7-BC04-6AACA9AF5EA2}" type="presOf" srcId="{0ED209FE-B93C-493B-85A2-BA5863869AE7}" destId="{B4ADFA40-1DC3-4BD0-BAE4-D5BA4FDF2B3E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2DF81CE9-BDAB-4430-A1FA-B58DEC5ED401}" type="presOf" srcId="{B103CFD6-C2F2-4A76-8866-035FF64E5877}" destId="{2FA1AE03-77C2-487B-948B-82122901556A}" srcOrd="1" destOrd="0" presId="urn:microsoft.com/office/officeart/2005/8/layout/orgChart1"/>
    <dgm:cxn modelId="{252334F8-E603-4935-A9C7-5DFB3B3C83A0}" type="presOf" srcId="{382A9707-8CE9-4448-A732-795155023764}" destId="{40CBCC65-FD09-4B94-B9C9-3482617F2627}" srcOrd="1" destOrd="0" presId="urn:microsoft.com/office/officeart/2005/8/layout/orgChart1"/>
    <dgm:cxn modelId="{A95307D3-5843-49C2-953B-E8583A34A64A}" type="presOf" srcId="{B103CFD6-C2F2-4A76-8866-035FF64E5877}" destId="{D98E11BE-9177-4329-A5B4-B4B8653C2863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0D255D29-1005-4F62-A675-9292C656817B}" type="presOf" srcId="{51AC05A3-5125-4631-8328-EE9742C5CE1F}" destId="{75DCBE71-7469-49E9-81E5-E6A43E3EC0DC}" srcOrd="1" destOrd="0" presId="urn:microsoft.com/office/officeart/2005/8/layout/orgChart1"/>
    <dgm:cxn modelId="{A530F242-00D7-4231-A194-BCD93B630AAC}" type="presOf" srcId="{43C964D4-3EA5-4709-BA45-DC9671707267}" destId="{87899BB1-A811-4B2D-8FA3-633A97B1A6A6}" srcOrd="1" destOrd="0" presId="urn:microsoft.com/office/officeart/2005/8/layout/orgChart1"/>
    <dgm:cxn modelId="{25639472-89EA-4078-A699-532479C21969}" type="presOf" srcId="{092024CE-8423-4E50-A34E-3122E05631CC}" destId="{2C701CAE-D8F1-461E-8A0C-C57AEB1CD6C2}" srcOrd="0" destOrd="0" presId="urn:microsoft.com/office/officeart/2005/8/layout/orgChart1"/>
    <dgm:cxn modelId="{756D511F-23F7-4D8C-ABF1-E82D6A206BD8}" type="presOf" srcId="{D91152BC-9A33-44D3-AEBB-F20420DB430F}" destId="{5EC808F1-181C-42C2-975C-2B558EBCB7FE}" srcOrd="1" destOrd="0" presId="urn:microsoft.com/office/officeart/2005/8/layout/orgChart1"/>
    <dgm:cxn modelId="{E0907A2C-452C-47B0-8DDE-56201A5769A6}" type="presOf" srcId="{C7336B56-6975-43EE-AA11-2CF9D86F3B72}" destId="{F7484F86-9514-4EEC-AAEC-65AD9B4B3D96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5A3612DB-C775-4194-A0F7-544319781C45}" type="presOf" srcId="{1D03C52E-27F1-4CAD-B953-A57260381D87}" destId="{52D64095-8F0B-43C5-A134-4F8EB745D0AC}" srcOrd="0" destOrd="0" presId="urn:microsoft.com/office/officeart/2005/8/layout/orgChart1"/>
    <dgm:cxn modelId="{E40E0622-A2D0-4433-9AAD-EB0729A07591}" type="presOf" srcId="{B40A1E99-819E-4C0D-B671-3D134F0F7163}" destId="{3A05D6AC-55D4-4F8B-831D-7528DBB5E857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EEF45FF2-0339-4960-B2C6-27F40716E918}" type="presOf" srcId="{3837525C-9A2A-44D5-8B42-9C0820CF3FF9}" destId="{6AC59FBD-FAEA-42FA-8EB1-29A7CC044828}" srcOrd="0" destOrd="0" presId="urn:microsoft.com/office/officeart/2005/8/layout/orgChart1"/>
    <dgm:cxn modelId="{FA5AB051-5ED6-45F8-9CB9-1FFB8542474B}" type="presOf" srcId="{41CBE71F-8A1C-4046-8B51-627382F890A8}" destId="{BD53C961-9C2E-42B5-A825-EB1CD5AF2FE3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766D5C0E-0100-4BB8-8EA7-14416E909386}" type="presOf" srcId="{1E17A9B5-1CC6-4BF4-A5EB-2099972243B8}" destId="{F0DC39B6-0C64-430A-9FFB-4907B94E244D}" srcOrd="0" destOrd="0" presId="urn:microsoft.com/office/officeart/2005/8/layout/orgChart1"/>
    <dgm:cxn modelId="{C6D0D133-07A7-4B03-BDF8-10E024B23BED}" type="presOf" srcId="{43C964D4-3EA5-4709-BA45-DC9671707267}" destId="{ABF5B3AF-9C3F-43AC-89B9-A4B84688B739}" srcOrd="0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7C7CD5E6-508E-456B-A596-A14ABF4CA082}" type="presOf" srcId="{E2FDDA39-0A56-4C19-9570-F6322A50CD7C}" destId="{C95AECE2-07C4-42E7-90DA-5CD8EA216CFC}" srcOrd="0" destOrd="0" presId="urn:microsoft.com/office/officeart/2005/8/layout/orgChart1"/>
    <dgm:cxn modelId="{799AA361-63C1-4BC8-ACD7-EEB840753CBF}" type="presOf" srcId="{DC9F82DD-39AD-486C-81D6-0E3C38A96BAD}" destId="{4F6F1802-D2DC-45F2-8B57-B9ACE00E096B}" srcOrd="0" destOrd="0" presId="urn:microsoft.com/office/officeart/2005/8/layout/orgChart1"/>
    <dgm:cxn modelId="{67FD775A-B2ED-416F-B67B-A8D878AE9738}" type="presOf" srcId="{51AC05A3-5125-4631-8328-EE9742C5CE1F}" destId="{7533127D-6F77-420D-9337-03A9B17677A7}" srcOrd="0" destOrd="0" presId="urn:microsoft.com/office/officeart/2005/8/layout/orgChart1"/>
    <dgm:cxn modelId="{B253B969-2C95-49A4-A67B-F47F832CD361}" type="presOf" srcId="{69BEBD41-3545-40FD-BFDD-D21BD47C872E}" destId="{EA4E738B-1483-44D6-89EB-8256A9C3F87D}" srcOrd="1" destOrd="0" presId="urn:microsoft.com/office/officeart/2005/8/layout/orgChart1"/>
    <dgm:cxn modelId="{0545AC6B-A697-4821-BFE3-63B6E86ECAD8}" type="presOf" srcId="{D5F013B3-4B4E-4E38-9BAF-4B34B2BB0C79}" destId="{14A5ABF2-8B49-4694-AC4C-1A898869B017}" srcOrd="1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16FAB669-FACB-4B5D-BDCE-CE6B6A924517}" type="presOf" srcId="{CBC98D67-7A4E-4DF5-AC0F-18B667594BB8}" destId="{D644628E-4C6F-4DF2-8C07-D2B66E3A4757}" srcOrd="0" destOrd="0" presId="urn:microsoft.com/office/officeart/2005/8/layout/orgChart1"/>
    <dgm:cxn modelId="{E7B364F1-22A1-4352-AA4D-0233C16AA906}" type="presOf" srcId="{88415C31-82DD-4EF9-9A7A-1D4D99FB6B9D}" destId="{ED956AEF-5A78-47DC-9D97-3B27A2E93095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5AB29D77-6CC8-4795-B882-41A33F3D6B02}" type="presOf" srcId="{BAA37ED3-8504-4718-82EA-2141E33A703B}" destId="{C6471DB4-9B93-437A-AEBE-F3B71F737DF8}" srcOrd="0" destOrd="0" presId="urn:microsoft.com/office/officeart/2005/8/layout/orgChart1"/>
    <dgm:cxn modelId="{1ED2FD41-D442-41AD-9003-B3F143B38D85}" type="presOf" srcId="{49A41343-8942-4E0A-948C-7308CFEDA337}" destId="{F8AA5B07-D62E-4BEF-A7F4-BB8154CE0161}" srcOrd="0" destOrd="0" presId="urn:microsoft.com/office/officeart/2005/8/layout/orgChart1"/>
    <dgm:cxn modelId="{7B86C994-3AB9-42D8-A025-9B4757E4BA09}" type="presOf" srcId="{88415C31-82DD-4EF9-9A7A-1D4D99FB6B9D}" destId="{0936C29E-0ABE-4289-9453-F6DF249F454C}" srcOrd="1" destOrd="0" presId="urn:microsoft.com/office/officeart/2005/8/layout/orgChart1"/>
    <dgm:cxn modelId="{E0F4C752-CE32-40FD-AC6C-E2E9C9121B0E}" type="presOf" srcId="{032924AE-7BA3-4608-9D4D-A10FC22FA55B}" destId="{842224E6-60DA-412E-8A1B-7533C1377869}" srcOrd="1" destOrd="0" presId="urn:microsoft.com/office/officeart/2005/8/layout/orgChart1"/>
    <dgm:cxn modelId="{E9BBFF8C-1C6F-4C6D-A50B-97BEC069CC15}" type="presOf" srcId="{D91152BC-9A33-44D3-AEBB-F20420DB430F}" destId="{30DA9891-B7C7-405D-9015-1C3DF0E9850F}" srcOrd="0" destOrd="0" presId="urn:microsoft.com/office/officeart/2005/8/layout/orgChart1"/>
    <dgm:cxn modelId="{F6008FBB-F2D2-45D6-887A-0A9EA4316285}" type="presOf" srcId="{E2FDDA39-0A56-4C19-9570-F6322A50CD7C}" destId="{4704A764-F3E3-46A1-B698-AC3BCD85875D}" srcOrd="1" destOrd="0" presId="urn:microsoft.com/office/officeart/2005/8/layout/orgChart1"/>
    <dgm:cxn modelId="{9803F054-DD47-4719-8D5B-43002B45B20F}" type="presOf" srcId="{57A44C0D-573F-44FB-BC9E-B18382ACCC39}" destId="{9AAB9F84-69DB-4974-8FB3-17FE16A42904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7CD1541C-940C-4AD6-89B0-1936EEC02C79}" type="presOf" srcId="{BCA1F9C7-A2DE-4DA9-9030-581CAAE089DA}" destId="{7E670A0B-4B6A-45AD-AE95-FAE9E52BA24F}" srcOrd="0" destOrd="0" presId="urn:microsoft.com/office/officeart/2005/8/layout/orgChart1"/>
    <dgm:cxn modelId="{207CAEC3-ED42-47A3-93EE-BDAF0C88B4B7}" type="presOf" srcId="{DCCE79F2-51DC-4E3A-8F3D-0CB311D1F14D}" destId="{A8ED66CC-CBB3-4EB5-ADE1-6E062170315B}" srcOrd="1" destOrd="0" presId="urn:microsoft.com/office/officeart/2005/8/layout/orgChart1"/>
    <dgm:cxn modelId="{BC5182C9-6B7F-4DA2-9A40-597B95306EC6}" type="presOf" srcId="{B40A1E99-819E-4C0D-B671-3D134F0F7163}" destId="{179F0FCD-C306-4B84-A7DF-E34F9FAB6F56}" srcOrd="1" destOrd="0" presId="urn:microsoft.com/office/officeart/2005/8/layout/orgChart1"/>
    <dgm:cxn modelId="{3F7695A9-5365-4D56-8845-117F6F8A0A84}" type="presParOf" srcId="{6C1B72B2-EE6C-495B-ADAD-8508CE8EB807}" destId="{B9578B13-712D-4BAD-A28F-A7352074EDA6}" srcOrd="0" destOrd="0" presId="urn:microsoft.com/office/officeart/2005/8/layout/orgChart1"/>
    <dgm:cxn modelId="{FC82AB02-E93C-461B-9C3F-9B96537F24E1}" type="presParOf" srcId="{B9578B13-712D-4BAD-A28F-A7352074EDA6}" destId="{EA34C8C8-6EC1-483B-8E39-8E6926CED3CE}" srcOrd="0" destOrd="0" presId="urn:microsoft.com/office/officeart/2005/8/layout/orgChart1"/>
    <dgm:cxn modelId="{7E5EC5F0-8359-484A-BF08-A14201449BAA}" type="presParOf" srcId="{EA34C8C8-6EC1-483B-8E39-8E6926CED3CE}" destId="{D98E11BE-9177-4329-A5B4-B4B8653C2863}" srcOrd="0" destOrd="0" presId="urn:microsoft.com/office/officeart/2005/8/layout/orgChart1"/>
    <dgm:cxn modelId="{64761CC0-AA17-444E-9F40-D17029EABD0A}" type="presParOf" srcId="{EA34C8C8-6EC1-483B-8E39-8E6926CED3CE}" destId="{2FA1AE03-77C2-487B-948B-82122901556A}" srcOrd="1" destOrd="0" presId="urn:microsoft.com/office/officeart/2005/8/layout/orgChart1"/>
    <dgm:cxn modelId="{0FB0574F-2B47-48A4-BE0D-066FA21FCBC9}" type="presParOf" srcId="{B9578B13-712D-4BAD-A28F-A7352074EDA6}" destId="{9C5DF944-3D7A-473D-A789-5CA86652B8F8}" srcOrd="1" destOrd="0" presId="urn:microsoft.com/office/officeart/2005/8/layout/orgChart1"/>
    <dgm:cxn modelId="{1F2B86F6-86CF-4DA7-8BCF-C3B5FC84DC7A}" type="presParOf" srcId="{9C5DF944-3D7A-473D-A789-5CA86652B8F8}" destId="{D351E307-7A60-4733-B21C-CC6D6E5D051D}" srcOrd="0" destOrd="0" presId="urn:microsoft.com/office/officeart/2005/8/layout/orgChart1"/>
    <dgm:cxn modelId="{FF59DE0B-F5ED-4BB5-A356-D12DE9B3CBB2}" type="presParOf" srcId="{9C5DF944-3D7A-473D-A789-5CA86652B8F8}" destId="{60FE5B31-E82E-49E2-9469-B5D5674278BC}" srcOrd="1" destOrd="0" presId="urn:microsoft.com/office/officeart/2005/8/layout/orgChart1"/>
    <dgm:cxn modelId="{1B87D060-F889-49B0-A6C4-B4E730700B5A}" type="presParOf" srcId="{60FE5B31-E82E-49E2-9469-B5D5674278BC}" destId="{CB88DD46-0D40-4A1B-9C97-26FA4C46EB15}" srcOrd="0" destOrd="0" presId="urn:microsoft.com/office/officeart/2005/8/layout/orgChart1"/>
    <dgm:cxn modelId="{032D02EC-A6F5-45DE-833B-9ED959C1A8BC}" type="presParOf" srcId="{CB88DD46-0D40-4A1B-9C97-26FA4C46EB15}" destId="{ABF5B3AF-9C3F-43AC-89B9-A4B84688B739}" srcOrd="0" destOrd="0" presId="urn:microsoft.com/office/officeart/2005/8/layout/orgChart1"/>
    <dgm:cxn modelId="{6E6600F9-B83C-45BA-848C-5E6A278F0D24}" type="presParOf" srcId="{CB88DD46-0D40-4A1B-9C97-26FA4C46EB15}" destId="{87899BB1-A811-4B2D-8FA3-633A97B1A6A6}" srcOrd="1" destOrd="0" presId="urn:microsoft.com/office/officeart/2005/8/layout/orgChart1"/>
    <dgm:cxn modelId="{3E67B2EA-744F-4FA2-A0F9-3252116F704C}" type="presParOf" srcId="{60FE5B31-E82E-49E2-9469-B5D5674278BC}" destId="{B6A20B03-CFA9-41D8-9956-9F0EB448DC4A}" srcOrd="1" destOrd="0" presId="urn:microsoft.com/office/officeart/2005/8/layout/orgChart1"/>
    <dgm:cxn modelId="{7ECC9323-72F3-4C55-8E1A-0009C74811E8}" type="presParOf" srcId="{B6A20B03-CFA9-41D8-9956-9F0EB448DC4A}" destId="{CD65CBB6-B9A3-48AB-AFB3-4BE4B03553D3}" srcOrd="0" destOrd="0" presId="urn:microsoft.com/office/officeart/2005/8/layout/orgChart1"/>
    <dgm:cxn modelId="{854C71C8-A6AE-44C6-8915-96F930B84FA4}" type="presParOf" srcId="{B6A20B03-CFA9-41D8-9956-9F0EB448DC4A}" destId="{ED1F0A6D-21D1-431E-B021-19DC70288741}" srcOrd="1" destOrd="0" presId="urn:microsoft.com/office/officeart/2005/8/layout/orgChart1"/>
    <dgm:cxn modelId="{203D05C0-3842-4D52-90E2-E50B70D9836A}" type="presParOf" srcId="{ED1F0A6D-21D1-431E-B021-19DC70288741}" destId="{3035FF76-B78F-49A4-AACF-E2FF3786028F}" srcOrd="0" destOrd="0" presId="urn:microsoft.com/office/officeart/2005/8/layout/orgChart1"/>
    <dgm:cxn modelId="{6FA094EE-37A5-4EB7-8BCA-80A5E4DE10EE}" type="presParOf" srcId="{3035FF76-B78F-49A4-AACF-E2FF3786028F}" destId="{F0DC39B6-0C64-430A-9FFB-4907B94E244D}" srcOrd="0" destOrd="0" presId="urn:microsoft.com/office/officeart/2005/8/layout/orgChart1"/>
    <dgm:cxn modelId="{2FF7CC76-B82A-4D97-8A9B-99E748130BEC}" type="presParOf" srcId="{3035FF76-B78F-49A4-AACF-E2FF3786028F}" destId="{0044642D-BF6E-4946-989D-7BC76303D8B1}" srcOrd="1" destOrd="0" presId="urn:microsoft.com/office/officeart/2005/8/layout/orgChart1"/>
    <dgm:cxn modelId="{51010899-E42B-4B5E-8DC8-9330E59DCEA2}" type="presParOf" srcId="{ED1F0A6D-21D1-431E-B021-19DC70288741}" destId="{6F92EC3E-8AAE-41C7-BFFF-85E9DBCB215A}" srcOrd="1" destOrd="0" presId="urn:microsoft.com/office/officeart/2005/8/layout/orgChart1"/>
    <dgm:cxn modelId="{D23EA41A-EE2C-45AB-877C-05E5E914FCA0}" type="presParOf" srcId="{ED1F0A6D-21D1-431E-B021-19DC70288741}" destId="{C359BE23-B469-48EB-819D-6F6FDCDBB0A8}" srcOrd="2" destOrd="0" presId="urn:microsoft.com/office/officeart/2005/8/layout/orgChart1"/>
    <dgm:cxn modelId="{AC82EDBD-2BDC-42AE-8E02-79FA44F9E431}" type="presParOf" srcId="{B6A20B03-CFA9-41D8-9956-9F0EB448DC4A}" destId="{6AC59FBD-FAEA-42FA-8EB1-29A7CC044828}" srcOrd="2" destOrd="0" presId="urn:microsoft.com/office/officeart/2005/8/layout/orgChart1"/>
    <dgm:cxn modelId="{FA032ABD-D733-4557-BE0F-48711F01E89B}" type="presParOf" srcId="{B6A20B03-CFA9-41D8-9956-9F0EB448DC4A}" destId="{F2E1EDE4-99F4-4CBC-BA6A-91AF00914823}" srcOrd="3" destOrd="0" presId="urn:microsoft.com/office/officeart/2005/8/layout/orgChart1"/>
    <dgm:cxn modelId="{469F82B6-8F64-41FF-B977-92890A1EF13D}" type="presParOf" srcId="{F2E1EDE4-99F4-4CBC-BA6A-91AF00914823}" destId="{795B4B98-FEFB-4DAB-B785-2E28918B1C7E}" srcOrd="0" destOrd="0" presId="urn:microsoft.com/office/officeart/2005/8/layout/orgChart1"/>
    <dgm:cxn modelId="{F1B15FE4-D3D2-4C8C-A714-FA35A8503DE1}" type="presParOf" srcId="{795B4B98-FEFB-4DAB-B785-2E28918B1C7E}" destId="{C9EB4BFF-95DA-49B7-87A2-66A52A4FCDFA}" srcOrd="0" destOrd="0" presId="urn:microsoft.com/office/officeart/2005/8/layout/orgChart1"/>
    <dgm:cxn modelId="{03206422-AAD2-40BB-BCA1-3AD1417E2325}" type="presParOf" srcId="{795B4B98-FEFB-4DAB-B785-2E28918B1C7E}" destId="{40CBCC65-FD09-4B94-B9C9-3482617F2627}" srcOrd="1" destOrd="0" presId="urn:microsoft.com/office/officeart/2005/8/layout/orgChart1"/>
    <dgm:cxn modelId="{866D9193-4346-4955-8DEB-902D66E62D83}" type="presParOf" srcId="{F2E1EDE4-99F4-4CBC-BA6A-91AF00914823}" destId="{6E67D5E8-91A3-4A9C-B70E-60777B0DD65E}" srcOrd="1" destOrd="0" presId="urn:microsoft.com/office/officeart/2005/8/layout/orgChart1"/>
    <dgm:cxn modelId="{393FB54B-504A-476E-BC5B-9A1ECA76B15B}" type="presParOf" srcId="{F2E1EDE4-99F4-4CBC-BA6A-91AF00914823}" destId="{9041FCB5-DDBA-4A82-87F1-A20AE1F0ECFA}" srcOrd="2" destOrd="0" presId="urn:microsoft.com/office/officeart/2005/8/layout/orgChart1"/>
    <dgm:cxn modelId="{3B350ABD-DD78-447C-BA59-FCEACCA99EE7}" type="presParOf" srcId="{B6A20B03-CFA9-41D8-9956-9F0EB448DC4A}" destId="{D644628E-4C6F-4DF2-8C07-D2B66E3A4757}" srcOrd="4" destOrd="0" presId="urn:microsoft.com/office/officeart/2005/8/layout/orgChart1"/>
    <dgm:cxn modelId="{FDAA35A7-3B5D-482E-862E-5F7E34B63490}" type="presParOf" srcId="{B6A20B03-CFA9-41D8-9956-9F0EB448DC4A}" destId="{4C59CDCC-8171-42A8-836D-8A7ADEF309D0}" srcOrd="5" destOrd="0" presId="urn:microsoft.com/office/officeart/2005/8/layout/orgChart1"/>
    <dgm:cxn modelId="{01DBE182-73AB-4B62-9FAF-EF1A700E8E4E}" type="presParOf" srcId="{4C59CDCC-8171-42A8-836D-8A7ADEF309D0}" destId="{FED7DC99-D3B3-46B2-AE57-14D47B1F3671}" srcOrd="0" destOrd="0" presId="urn:microsoft.com/office/officeart/2005/8/layout/orgChart1"/>
    <dgm:cxn modelId="{7252A4A9-9347-4E07-BA10-F9D1C2352DC6}" type="presParOf" srcId="{FED7DC99-D3B3-46B2-AE57-14D47B1F3671}" destId="{8F3E2022-AB5E-4438-BDBE-146FD19E8285}" srcOrd="0" destOrd="0" presId="urn:microsoft.com/office/officeart/2005/8/layout/orgChart1"/>
    <dgm:cxn modelId="{B70CB9CE-4C9E-414B-9354-BE5DCF66497A}" type="presParOf" srcId="{FED7DC99-D3B3-46B2-AE57-14D47B1F3671}" destId="{F4F60A8B-BCFE-4E33-9289-BF4CA9206F7B}" srcOrd="1" destOrd="0" presId="urn:microsoft.com/office/officeart/2005/8/layout/orgChart1"/>
    <dgm:cxn modelId="{B9AA510F-1A64-461C-A2AB-3A8A34FDF74F}" type="presParOf" srcId="{4C59CDCC-8171-42A8-836D-8A7ADEF309D0}" destId="{0717BF70-BD3E-4FBF-92BE-2C7F71500E41}" srcOrd="1" destOrd="0" presId="urn:microsoft.com/office/officeart/2005/8/layout/orgChart1"/>
    <dgm:cxn modelId="{65DBDE37-BE10-4C9F-8811-BBF64BCFD4AB}" type="presParOf" srcId="{4C59CDCC-8171-42A8-836D-8A7ADEF309D0}" destId="{0E63D1F7-0BB7-4B23-80D6-B69D7359A638}" srcOrd="2" destOrd="0" presId="urn:microsoft.com/office/officeart/2005/8/layout/orgChart1"/>
    <dgm:cxn modelId="{B242AD29-AF61-4F99-AC87-07F62E14D011}" type="presParOf" srcId="{B6A20B03-CFA9-41D8-9956-9F0EB448DC4A}" destId="{52D64095-8F0B-43C5-A134-4F8EB745D0AC}" srcOrd="6" destOrd="0" presId="urn:microsoft.com/office/officeart/2005/8/layout/orgChart1"/>
    <dgm:cxn modelId="{F3159DA2-7F58-46F9-A902-AB3719EC0C4D}" type="presParOf" srcId="{B6A20B03-CFA9-41D8-9956-9F0EB448DC4A}" destId="{65175C4B-27F3-41C0-9093-49201195521B}" srcOrd="7" destOrd="0" presId="urn:microsoft.com/office/officeart/2005/8/layout/orgChart1"/>
    <dgm:cxn modelId="{5C0DCE2E-0D18-445C-85E7-8FCB01757C42}" type="presParOf" srcId="{65175C4B-27F3-41C0-9093-49201195521B}" destId="{418B0B64-07DF-4A86-8188-2B3D12FF0C1B}" srcOrd="0" destOrd="0" presId="urn:microsoft.com/office/officeart/2005/8/layout/orgChart1"/>
    <dgm:cxn modelId="{42F895CF-EF27-4609-AAD7-950C1FD6C635}" type="presParOf" srcId="{418B0B64-07DF-4A86-8188-2B3D12FF0C1B}" destId="{FCA2B357-06A1-4199-999C-BBE32872F828}" srcOrd="0" destOrd="0" presId="urn:microsoft.com/office/officeart/2005/8/layout/orgChart1"/>
    <dgm:cxn modelId="{363ACE18-6B8A-4C48-B0B4-70E86183ACB0}" type="presParOf" srcId="{418B0B64-07DF-4A86-8188-2B3D12FF0C1B}" destId="{842224E6-60DA-412E-8A1B-7533C1377869}" srcOrd="1" destOrd="0" presId="urn:microsoft.com/office/officeart/2005/8/layout/orgChart1"/>
    <dgm:cxn modelId="{6338BE88-7150-460F-AA9B-36F7A60F0940}" type="presParOf" srcId="{65175C4B-27F3-41C0-9093-49201195521B}" destId="{5FEE9627-663F-4879-B764-2FCAC3BEDB01}" srcOrd="1" destOrd="0" presId="urn:microsoft.com/office/officeart/2005/8/layout/orgChart1"/>
    <dgm:cxn modelId="{79B828E9-7B77-4DED-B283-AF224F239A45}" type="presParOf" srcId="{65175C4B-27F3-41C0-9093-49201195521B}" destId="{D211A30E-3DD6-4F3B-A936-B6D9FD1B5AD6}" srcOrd="2" destOrd="0" presId="urn:microsoft.com/office/officeart/2005/8/layout/orgChart1"/>
    <dgm:cxn modelId="{2DFB0CD6-13F8-479C-B3D5-671EFF8EEAA6}" type="presParOf" srcId="{60FE5B31-E82E-49E2-9469-B5D5674278BC}" destId="{0A55CB08-0585-4E83-BB9C-6136411D5C97}" srcOrd="2" destOrd="0" presId="urn:microsoft.com/office/officeart/2005/8/layout/orgChart1"/>
    <dgm:cxn modelId="{1BC643E8-1E2F-42FE-B5D6-1C5F931B7BFB}" type="presParOf" srcId="{9C5DF944-3D7A-473D-A789-5CA86652B8F8}" destId="{1AE91293-7748-4E52-8855-7B838C555EB9}" srcOrd="2" destOrd="0" presId="urn:microsoft.com/office/officeart/2005/8/layout/orgChart1"/>
    <dgm:cxn modelId="{CE676DC7-DFF4-4A83-8D3C-DABACC1AB858}" type="presParOf" srcId="{9C5DF944-3D7A-473D-A789-5CA86652B8F8}" destId="{8BAB2199-5159-41F9-8708-33820C9B03A9}" srcOrd="3" destOrd="0" presId="urn:microsoft.com/office/officeart/2005/8/layout/orgChart1"/>
    <dgm:cxn modelId="{AFCEA9D2-E030-4744-93B6-063A85B3BE9C}" type="presParOf" srcId="{8BAB2199-5159-41F9-8708-33820C9B03A9}" destId="{4AEEF0FD-EB99-4BD5-89CD-011B1DDC19F8}" srcOrd="0" destOrd="0" presId="urn:microsoft.com/office/officeart/2005/8/layout/orgChart1"/>
    <dgm:cxn modelId="{8FF78A57-BCDA-4953-AEAF-CC79CF7D3462}" type="presParOf" srcId="{4AEEF0FD-EB99-4BD5-89CD-011B1DDC19F8}" destId="{86ECFBC0-6EDE-49D7-A5E4-E61CBAF4A092}" srcOrd="0" destOrd="0" presId="urn:microsoft.com/office/officeart/2005/8/layout/orgChart1"/>
    <dgm:cxn modelId="{44312333-F9A3-4795-86EC-EAFC04FA2394}" type="presParOf" srcId="{4AEEF0FD-EB99-4BD5-89CD-011B1DDC19F8}" destId="{EE7467E8-D778-4C18-9C7C-925EF25B0DC2}" srcOrd="1" destOrd="0" presId="urn:microsoft.com/office/officeart/2005/8/layout/orgChart1"/>
    <dgm:cxn modelId="{EA1CC5CF-00AD-4639-BEA0-042CD3F7ABBC}" type="presParOf" srcId="{8BAB2199-5159-41F9-8708-33820C9B03A9}" destId="{70B62D43-4B2E-478D-8091-7F950B36BC86}" srcOrd="1" destOrd="0" presId="urn:microsoft.com/office/officeart/2005/8/layout/orgChart1"/>
    <dgm:cxn modelId="{E7E4539C-56F6-4EEF-A7A7-12CED44F0FC1}" type="presParOf" srcId="{70B62D43-4B2E-478D-8091-7F950B36BC86}" destId="{5A29D58D-62CC-4731-8120-CAD4354C3E03}" srcOrd="0" destOrd="0" presId="urn:microsoft.com/office/officeart/2005/8/layout/orgChart1"/>
    <dgm:cxn modelId="{27D28744-533F-429A-9720-0D31C67B900B}" type="presParOf" srcId="{70B62D43-4B2E-478D-8091-7F950B36BC86}" destId="{20684FA8-0955-4E86-9890-955AAE2FB70E}" srcOrd="1" destOrd="0" presId="urn:microsoft.com/office/officeart/2005/8/layout/orgChart1"/>
    <dgm:cxn modelId="{FA7CAABB-B3BA-4FA9-9807-AE93A49E6B0F}" type="presParOf" srcId="{20684FA8-0955-4E86-9890-955AAE2FB70E}" destId="{357DF0A8-BCC0-4D40-9A29-811D9B3E8CE1}" srcOrd="0" destOrd="0" presId="urn:microsoft.com/office/officeart/2005/8/layout/orgChart1"/>
    <dgm:cxn modelId="{ABF9000A-105B-46A3-B4DF-A497F5A04FFD}" type="presParOf" srcId="{357DF0A8-BCC0-4D40-9A29-811D9B3E8CE1}" destId="{7533127D-6F77-420D-9337-03A9B17677A7}" srcOrd="0" destOrd="0" presId="urn:microsoft.com/office/officeart/2005/8/layout/orgChart1"/>
    <dgm:cxn modelId="{E4E10747-546C-46B9-8B08-3E8506023141}" type="presParOf" srcId="{357DF0A8-BCC0-4D40-9A29-811D9B3E8CE1}" destId="{75DCBE71-7469-49E9-81E5-E6A43E3EC0DC}" srcOrd="1" destOrd="0" presId="urn:microsoft.com/office/officeart/2005/8/layout/orgChart1"/>
    <dgm:cxn modelId="{E838B18C-0838-4E98-9135-BDE1F1138197}" type="presParOf" srcId="{20684FA8-0955-4E86-9890-955AAE2FB70E}" destId="{321B0D03-50FC-44EB-B561-D21A2CD4B482}" srcOrd="1" destOrd="0" presId="urn:microsoft.com/office/officeart/2005/8/layout/orgChart1"/>
    <dgm:cxn modelId="{1810F589-515E-4DBF-8751-5A394F45614E}" type="presParOf" srcId="{20684FA8-0955-4E86-9890-955AAE2FB70E}" destId="{0654A2B9-B227-48A6-941C-DD027142ECCE}" srcOrd="2" destOrd="0" presId="urn:microsoft.com/office/officeart/2005/8/layout/orgChart1"/>
    <dgm:cxn modelId="{74DB0268-2CA7-4DA3-A519-9AC211474461}" type="presParOf" srcId="{70B62D43-4B2E-478D-8091-7F950B36BC86}" destId="{77FF546B-1ADB-4B35-B705-B48DE95D0A7F}" srcOrd="2" destOrd="0" presId="urn:microsoft.com/office/officeart/2005/8/layout/orgChart1"/>
    <dgm:cxn modelId="{12BEB28D-30BB-48BC-96E7-73E384FBA393}" type="presParOf" srcId="{70B62D43-4B2E-478D-8091-7F950B36BC86}" destId="{69C13562-DBB8-42F8-AE39-8AFEF8ED4982}" srcOrd="3" destOrd="0" presId="urn:microsoft.com/office/officeart/2005/8/layout/orgChart1"/>
    <dgm:cxn modelId="{55391CC1-E611-41C9-86F9-BD05018385F9}" type="presParOf" srcId="{69C13562-DBB8-42F8-AE39-8AFEF8ED4982}" destId="{896D96FE-EA05-4066-8BE5-F7366BA3777A}" srcOrd="0" destOrd="0" presId="urn:microsoft.com/office/officeart/2005/8/layout/orgChart1"/>
    <dgm:cxn modelId="{10ABC4C2-BDF2-469F-AB46-6D7888877E5D}" type="presParOf" srcId="{896D96FE-EA05-4066-8BE5-F7366BA3777A}" destId="{079C46BA-E270-4C4F-9AA8-92E32A64D736}" srcOrd="0" destOrd="0" presId="urn:microsoft.com/office/officeart/2005/8/layout/orgChart1"/>
    <dgm:cxn modelId="{C1DF41FD-F95E-405D-802E-251CB9F851C5}" type="presParOf" srcId="{896D96FE-EA05-4066-8BE5-F7366BA3777A}" destId="{3AA4BA60-CAF3-4B65-8A7B-26648B565082}" srcOrd="1" destOrd="0" presId="urn:microsoft.com/office/officeart/2005/8/layout/orgChart1"/>
    <dgm:cxn modelId="{F9ADEA82-2EBD-40EE-93D5-FBB89CCAD25A}" type="presParOf" srcId="{69C13562-DBB8-42F8-AE39-8AFEF8ED4982}" destId="{54F082B5-2FAD-490F-B257-B96DCB3E19FC}" srcOrd="1" destOrd="0" presId="urn:microsoft.com/office/officeart/2005/8/layout/orgChart1"/>
    <dgm:cxn modelId="{C0738349-DF64-4256-B6B1-C87CC1F41176}" type="presParOf" srcId="{69C13562-DBB8-42F8-AE39-8AFEF8ED4982}" destId="{6C846A69-A00E-4FB9-80C7-DC7FE13BD4B5}" srcOrd="2" destOrd="0" presId="urn:microsoft.com/office/officeart/2005/8/layout/orgChart1"/>
    <dgm:cxn modelId="{807EBD0F-C518-454F-B5E3-0AD30C3530D4}" type="presParOf" srcId="{70B62D43-4B2E-478D-8091-7F950B36BC86}" destId="{C6471DB4-9B93-437A-AEBE-F3B71F737DF8}" srcOrd="4" destOrd="0" presId="urn:microsoft.com/office/officeart/2005/8/layout/orgChart1"/>
    <dgm:cxn modelId="{C4C2A35A-FC0B-4781-9A5F-634C388D1182}" type="presParOf" srcId="{70B62D43-4B2E-478D-8091-7F950B36BC86}" destId="{CD8B12E6-DD1E-4D70-BE7C-A5443A3D84D1}" srcOrd="5" destOrd="0" presId="urn:microsoft.com/office/officeart/2005/8/layout/orgChart1"/>
    <dgm:cxn modelId="{A0C788DA-5655-45C3-B50F-92F350EB7096}" type="presParOf" srcId="{CD8B12E6-DD1E-4D70-BE7C-A5443A3D84D1}" destId="{C0FBA54D-3A3D-42F4-B1C8-ADE0E74CCC4D}" srcOrd="0" destOrd="0" presId="urn:microsoft.com/office/officeart/2005/8/layout/orgChart1"/>
    <dgm:cxn modelId="{F6508891-C862-456F-B748-15639157BCA8}" type="presParOf" srcId="{C0FBA54D-3A3D-42F4-B1C8-ADE0E74CCC4D}" destId="{30DA9891-B7C7-405D-9015-1C3DF0E9850F}" srcOrd="0" destOrd="0" presId="urn:microsoft.com/office/officeart/2005/8/layout/orgChart1"/>
    <dgm:cxn modelId="{50CF7167-9D9C-436D-B0DB-901E93D9BB77}" type="presParOf" srcId="{C0FBA54D-3A3D-42F4-B1C8-ADE0E74CCC4D}" destId="{5EC808F1-181C-42C2-975C-2B558EBCB7FE}" srcOrd="1" destOrd="0" presId="urn:microsoft.com/office/officeart/2005/8/layout/orgChart1"/>
    <dgm:cxn modelId="{3B98B846-5854-4B32-A0DE-F4D1CD610D45}" type="presParOf" srcId="{CD8B12E6-DD1E-4D70-BE7C-A5443A3D84D1}" destId="{3C11D65F-2A65-4A7E-9C15-AA6406FE6F0B}" srcOrd="1" destOrd="0" presId="urn:microsoft.com/office/officeart/2005/8/layout/orgChart1"/>
    <dgm:cxn modelId="{91489871-0281-48C4-A876-E872F008AEA1}" type="presParOf" srcId="{CD8B12E6-DD1E-4D70-BE7C-A5443A3D84D1}" destId="{07414A68-C8A8-4CE7-984E-48064FC49AF5}" srcOrd="2" destOrd="0" presId="urn:microsoft.com/office/officeart/2005/8/layout/orgChart1"/>
    <dgm:cxn modelId="{C022F154-CDEE-4156-84A7-271D6B4037FC}" type="presParOf" srcId="{70B62D43-4B2E-478D-8091-7F950B36BC86}" destId="{BD53C961-9C2E-42B5-A825-EB1CD5AF2FE3}" srcOrd="6" destOrd="0" presId="urn:microsoft.com/office/officeart/2005/8/layout/orgChart1"/>
    <dgm:cxn modelId="{6AFD494C-D133-47B5-8E15-DAD467E74D38}" type="presParOf" srcId="{70B62D43-4B2E-478D-8091-7F950B36BC86}" destId="{2AD0F394-908E-4BF8-9902-81719C192207}" srcOrd="7" destOrd="0" presId="urn:microsoft.com/office/officeart/2005/8/layout/orgChart1"/>
    <dgm:cxn modelId="{DDEAE36E-79D5-45AE-9C21-9934EBB08ED2}" type="presParOf" srcId="{2AD0F394-908E-4BF8-9902-81719C192207}" destId="{6508E9AA-32AD-45CE-ACB4-E452A2309B43}" srcOrd="0" destOrd="0" presId="urn:microsoft.com/office/officeart/2005/8/layout/orgChart1"/>
    <dgm:cxn modelId="{64AAE616-DD7B-401B-9259-C2269C2DD307}" type="presParOf" srcId="{6508E9AA-32AD-45CE-ACB4-E452A2309B43}" destId="{26E61D30-5696-4E05-9044-AF73EF27DAB2}" srcOrd="0" destOrd="0" presId="urn:microsoft.com/office/officeart/2005/8/layout/orgChart1"/>
    <dgm:cxn modelId="{724DA5FC-7A2A-4BA0-B575-34A5D353F122}" type="presParOf" srcId="{6508E9AA-32AD-45CE-ACB4-E452A2309B43}" destId="{14A5ABF2-8B49-4694-AC4C-1A898869B017}" srcOrd="1" destOrd="0" presId="urn:microsoft.com/office/officeart/2005/8/layout/orgChart1"/>
    <dgm:cxn modelId="{3415E22B-5794-4CF7-BB3A-BBB7EABD0BF8}" type="presParOf" srcId="{2AD0F394-908E-4BF8-9902-81719C192207}" destId="{E95C75F7-7305-47DE-985C-550E435481C9}" srcOrd="1" destOrd="0" presId="urn:microsoft.com/office/officeart/2005/8/layout/orgChart1"/>
    <dgm:cxn modelId="{3F64BEAA-4122-4183-9825-58031124143A}" type="presParOf" srcId="{2AD0F394-908E-4BF8-9902-81719C192207}" destId="{ADFD56FF-A789-4A68-9B2D-8E4E857854C2}" srcOrd="2" destOrd="0" presId="urn:microsoft.com/office/officeart/2005/8/layout/orgChart1"/>
    <dgm:cxn modelId="{FF12E979-8C32-4089-A185-AF0ED4DAC855}" type="presParOf" srcId="{70B62D43-4B2E-478D-8091-7F950B36BC86}" destId="{B4ADFA40-1DC3-4BD0-BAE4-D5BA4FDF2B3E}" srcOrd="8" destOrd="0" presId="urn:microsoft.com/office/officeart/2005/8/layout/orgChart1"/>
    <dgm:cxn modelId="{5D6FEE8C-1C50-4B62-AC5D-5A6BD6E9437A}" type="presParOf" srcId="{70B62D43-4B2E-478D-8091-7F950B36BC86}" destId="{74623D81-D47A-4BDB-A76C-094846D41FA8}" srcOrd="9" destOrd="0" presId="urn:microsoft.com/office/officeart/2005/8/layout/orgChart1"/>
    <dgm:cxn modelId="{B4F15C14-676D-4AE7-929C-ECF601528D99}" type="presParOf" srcId="{74623D81-D47A-4BDB-A76C-094846D41FA8}" destId="{A5AFB960-0B8B-4E03-885A-2579269F7DC1}" srcOrd="0" destOrd="0" presId="urn:microsoft.com/office/officeart/2005/8/layout/orgChart1"/>
    <dgm:cxn modelId="{C32DB27B-0179-4B45-B2EA-D986565BD77C}" type="presParOf" srcId="{A5AFB960-0B8B-4E03-885A-2579269F7DC1}" destId="{3A05D6AC-55D4-4F8B-831D-7528DBB5E857}" srcOrd="0" destOrd="0" presId="urn:microsoft.com/office/officeart/2005/8/layout/orgChart1"/>
    <dgm:cxn modelId="{74D2B2AD-F8CE-4A43-BC9C-51F2E26E89EB}" type="presParOf" srcId="{A5AFB960-0B8B-4E03-885A-2579269F7DC1}" destId="{179F0FCD-C306-4B84-A7DF-E34F9FAB6F56}" srcOrd="1" destOrd="0" presId="urn:microsoft.com/office/officeart/2005/8/layout/orgChart1"/>
    <dgm:cxn modelId="{B4C97D35-BE55-4F33-88BE-7233257F470D}" type="presParOf" srcId="{74623D81-D47A-4BDB-A76C-094846D41FA8}" destId="{856F8CB3-7FD8-44A2-BD9F-D0A3BBBFD7B2}" srcOrd="1" destOrd="0" presId="urn:microsoft.com/office/officeart/2005/8/layout/orgChart1"/>
    <dgm:cxn modelId="{6273A2E5-86CC-446A-968A-6779A5B02214}" type="presParOf" srcId="{74623D81-D47A-4BDB-A76C-094846D41FA8}" destId="{E41C3208-7C36-4192-9EA5-1F0C4DB4A826}" srcOrd="2" destOrd="0" presId="urn:microsoft.com/office/officeart/2005/8/layout/orgChart1"/>
    <dgm:cxn modelId="{A47D96B3-61DC-47FF-9FF4-61FDDFA1860C}" type="presParOf" srcId="{8BAB2199-5159-41F9-8708-33820C9B03A9}" destId="{FB705D8D-4B0F-418C-BE22-C9FC935B08A3}" srcOrd="2" destOrd="0" presId="urn:microsoft.com/office/officeart/2005/8/layout/orgChart1"/>
    <dgm:cxn modelId="{F9F12036-66E6-45BA-A983-A317D20D76E6}" type="presParOf" srcId="{9C5DF944-3D7A-473D-A789-5CA86652B8F8}" destId="{4F6F1802-D2DC-45F2-8B57-B9ACE00E096B}" srcOrd="4" destOrd="0" presId="urn:microsoft.com/office/officeart/2005/8/layout/orgChart1"/>
    <dgm:cxn modelId="{38E8DFD9-8808-4AF5-86B0-A04D28C1FD92}" type="presParOf" srcId="{9C5DF944-3D7A-473D-A789-5CA86652B8F8}" destId="{D09FB176-C899-4C34-A2EF-DF4099E3930B}" srcOrd="5" destOrd="0" presId="urn:microsoft.com/office/officeart/2005/8/layout/orgChart1"/>
    <dgm:cxn modelId="{4302552E-6A78-4885-97B9-C9289A29490A}" type="presParOf" srcId="{D09FB176-C899-4C34-A2EF-DF4099E3930B}" destId="{EB3A78CF-8659-4E76-9BB6-78F8A7F8B535}" srcOrd="0" destOrd="0" presId="urn:microsoft.com/office/officeart/2005/8/layout/orgChart1"/>
    <dgm:cxn modelId="{F1E890E3-CDB5-42CE-90ED-08F7B39FF76C}" type="presParOf" srcId="{EB3A78CF-8659-4E76-9BB6-78F8A7F8B535}" destId="{ED956AEF-5A78-47DC-9D97-3B27A2E93095}" srcOrd="0" destOrd="0" presId="urn:microsoft.com/office/officeart/2005/8/layout/orgChart1"/>
    <dgm:cxn modelId="{8BE6D79C-C4C2-4F46-9C58-9CCCA8DF5CE4}" type="presParOf" srcId="{EB3A78CF-8659-4E76-9BB6-78F8A7F8B535}" destId="{0936C29E-0ABE-4289-9453-F6DF249F454C}" srcOrd="1" destOrd="0" presId="urn:microsoft.com/office/officeart/2005/8/layout/orgChart1"/>
    <dgm:cxn modelId="{240B0FC9-784A-4CC1-B189-6B34FD0A2BBF}" type="presParOf" srcId="{D09FB176-C899-4C34-A2EF-DF4099E3930B}" destId="{3666C14E-3FE7-4AB2-BA4F-4535D42C477E}" srcOrd="1" destOrd="0" presId="urn:microsoft.com/office/officeart/2005/8/layout/orgChart1"/>
    <dgm:cxn modelId="{BA455965-8F2A-4BCF-A82C-90F80B552825}" type="presParOf" srcId="{3666C14E-3FE7-4AB2-BA4F-4535D42C477E}" destId="{7E670A0B-4B6A-45AD-AE95-FAE9E52BA24F}" srcOrd="0" destOrd="0" presId="urn:microsoft.com/office/officeart/2005/8/layout/orgChart1"/>
    <dgm:cxn modelId="{511AFF17-1AFF-4041-8862-C8CA25D65377}" type="presParOf" srcId="{3666C14E-3FE7-4AB2-BA4F-4535D42C477E}" destId="{781D4557-4BA2-4B53-85D2-D0A8E2F29ACB}" srcOrd="1" destOrd="0" presId="urn:microsoft.com/office/officeart/2005/8/layout/orgChart1"/>
    <dgm:cxn modelId="{6733B222-F317-492B-9827-AAFA91CDD12E}" type="presParOf" srcId="{781D4557-4BA2-4B53-85D2-D0A8E2F29ACB}" destId="{A1F0E8B8-00E6-43CE-8E1F-A9918B608453}" srcOrd="0" destOrd="0" presId="urn:microsoft.com/office/officeart/2005/8/layout/orgChart1"/>
    <dgm:cxn modelId="{BA3DF7F3-DE1F-4BDB-8315-D6A5D9D7594E}" type="presParOf" srcId="{A1F0E8B8-00E6-43CE-8E1F-A9918B608453}" destId="{2C701CAE-D8F1-461E-8A0C-C57AEB1CD6C2}" srcOrd="0" destOrd="0" presId="urn:microsoft.com/office/officeart/2005/8/layout/orgChart1"/>
    <dgm:cxn modelId="{95F1D2F2-44A0-4274-80D4-D2B9A1C342A3}" type="presParOf" srcId="{A1F0E8B8-00E6-43CE-8E1F-A9918B608453}" destId="{0A55F855-E390-49C4-85C3-4EB5DC8DFEC3}" srcOrd="1" destOrd="0" presId="urn:microsoft.com/office/officeart/2005/8/layout/orgChart1"/>
    <dgm:cxn modelId="{4DAB199B-94C0-4477-923C-FC87ECF085A8}" type="presParOf" srcId="{781D4557-4BA2-4B53-85D2-D0A8E2F29ACB}" destId="{8FDA77AA-02A8-4EBB-8954-A3306A125F11}" srcOrd="1" destOrd="0" presId="urn:microsoft.com/office/officeart/2005/8/layout/orgChart1"/>
    <dgm:cxn modelId="{C49D3F9A-3DFD-4746-B227-1988079A7D14}" type="presParOf" srcId="{781D4557-4BA2-4B53-85D2-D0A8E2F29ACB}" destId="{802B30D6-A884-4929-98EE-4DE3E2D91CB8}" srcOrd="2" destOrd="0" presId="urn:microsoft.com/office/officeart/2005/8/layout/orgChart1"/>
    <dgm:cxn modelId="{79D6EFDA-DADB-4EBC-B8A7-FC4CFB549541}" type="presParOf" srcId="{3666C14E-3FE7-4AB2-BA4F-4535D42C477E}" destId="{4E5DB2E5-BC21-45FD-89CF-804EEEA73D92}" srcOrd="2" destOrd="0" presId="urn:microsoft.com/office/officeart/2005/8/layout/orgChart1"/>
    <dgm:cxn modelId="{4DA28E80-E3E6-446D-9B34-DED6BA8F0A5C}" type="presParOf" srcId="{3666C14E-3FE7-4AB2-BA4F-4535D42C477E}" destId="{FEF5B6E2-22EA-4CFA-BF26-961399773F49}" srcOrd="3" destOrd="0" presId="urn:microsoft.com/office/officeart/2005/8/layout/orgChart1"/>
    <dgm:cxn modelId="{E24DCCFF-17CF-442F-A228-28EB58473FA0}" type="presParOf" srcId="{FEF5B6E2-22EA-4CFA-BF26-961399773F49}" destId="{42BED641-FA4F-4D4B-9A19-A7D3C3BE1408}" srcOrd="0" destOrd="0" presId="urn:microsoft.com/office/officeart/2005/8/layout/orgChart1"/>
    <dgm:cxn modelId="{0EA02733-8952-4EE0-BAEC-CF980DB8DB12}" type="presParOf" srcId="{42BED641-FA4F-4D4B-9A19-A7D3C3BE1408}" destId="{74487508-3D4F-4F35-9119-7335AA499C95}" srcOrd="0" destOrd="0" presId="urn:microsoft.com/office/officeart/2005/8/layout/orgChart1"/>
    <dgm:cxn modelId="{592EDABE-C165-4C81-A0A7-6A286BDB32D9}" type="presParOf" srcId="{42BED641-FA4F-4D4B-9A19-A7D3C3BE1408}" destId="{EA4E738B-1483-44D6-89EB-8256A9C3F87D}" srcOrd="1" destOrd="0" presId="urn:microsoft.com/office/officeart/2005/8/layout/orgChart1"/>
    <dgm:cxn modelId="{902EA5C4-92E1-4FF4-B3E1-673C5414F2E4}" type="presParOf" srcId="{FEF5B6E2-22EA-4CFA-BF26-961399773F49}" destId="{B5B7C6F2-824B-4B22-9513-4D47B87A1DEF}" srcOrd="1" destOrd="0" presId="urn:microsoft.com/office/officeart/2005/8/layout/orgChart1"/>
    <dgm:cxn modelId="{487A457D-EC35-4876-B5C2-0040AE08C1C5}" type="presParOf" srcId="{FEF5B6E2-22EA-4CFA-BF26-961399773F49}" destId="{AD4B3EEE-3AC5-44A5-8891-70C0728030DE}" srcOrd="2" destOrd="0" presId="urn:microsoft.com/office/officeart/2005/8/layout/orgChart1"/>
    <dgm:cxn modelId="{8E5D2F8A-9F0E-4FE4-BA0E-D5BD7F0D61F7}" type="presParOf" srcId="{3666C14E-3FE7-4AB2-BA4F-4535D42C477E}" destId="{1A2BCB80-89E2-41EC-87D9-8650DA66AB8A}" srcOrd="4" destOrd="0" presId="urn:microsoft.com/office/officeart/2005/8/layout/orgChart1"/>
    <dgm:cxn modelId="{51B377B7-0EE1-4513-B9B6-1FDBD8C1AB8F}" type="presParOf" srcId="{3666C14E-3FE7-4AB2-BA4F-4535D42C477E}" destId="{CD498E25-17A8-4592-A106-0BDE77F9F8BE}" srcOrd="5" destOrd="0" presId="urn:microsoft.com/office/officeart/2005/8/layout/orgChart1"/>
    <dgm:cxn modelId="{E364094B-3DE8-4C6F-A43C-524DE23AD5C6}" type="presParOf" srcId="{CD498E25-17A8-4592-A106-0BDE77F9F8BE}" destId="{1832CD07-F56C-4B75-9FC3-CEF6C2D6EA45}" srcOrd="0" destOrd="0" presId="urn:microsoft.com/office/officeart/2005/8/layout/orgChart1"/>
    <dgm:cxn modelId="{61C1F9BB-0376-4022-923B-389B85C7CEFE}" type="presParOf" srcId="{1832CD07-F56C-4B75-9FC3-CEF6C2D6EA45}" destId="{F7484F86-9514-4EEC-AAEC-65AD9B4B3D96}" srcOrd="0" destOrd="0" presId="urn:microsoft.com/office/officeart/2005/8/layout/orgChart1"/>
    <dgm:cxn modelId="{D17C89BD-047D-4EFC-92CF-31F5671D7520}" type="presParOf" srcId="{1832CD07-F56C-4B75-9FC3-CEF6C2D6EA45}" destId="{2F8AA862-E8D3-4043-95F3-7EBB33FDC237}" srcOrd="1" destOrd="0" presId="urn:microsoft.com/office/officeart/2005/8/layout/orgChart1"/>
    <dgm:cxn modelId="{2A63BB3B-4AB8-4264-AFC1-66C7B0342E20}" type="presParOf" srcId="{CD498E25-17A8-4592-A106-0BDE77F9F8BE}" destId="{D6D1B4BE-1E43-4CD4-965F-996A3963A4DE}" srcOrd="1" destOrd="0" presId="urn:microsoft.com/office/officeart/2005/8/layout/orgChart1"/>
    <dgm:cxn modelId="{E682B3A8-CE69-4084-8129-1936EB3AEBC2}" type="presParOf" srcId="{CD498E25-17A8-4592-A106-0BDE77F9F8BE}" destId="{2585E360-1265-4DAF-8ED0-8CB30CFCA044}" srcOrd="2" destOrd="0" presId="urn:microsoft.com/office/officeart/2005/8/layout/orgChart1"/>
    <dgm:cxn modelId="{0F547460-738F-4F3A-BB21-4F4C096EB880}" type="presParOf" srcId="{3666C14E-3FE7-4AB2-BA4F-4535D42C477E}" destId="{9AAB9F84-69DB-4974-8FB3-17FE16A42904}" srcOrd="6" destOrd="0" presId="urn:microsoft.com/office/officeart/2005/8/layout/orgChart1"/>
    <dgm:cxn modelId="{5CD20428-07F6-43F4-91B2-EB7F4B0468D0}" type="presParOf" srcId="{3666C14E-3FE7-4AB2-BA4F-4535D42C477E}" destId="{C3EE2C24-35C5-4383-8BA8-04718D61B1E3}" srcOrd="7" destOrd="0" presId="urn:microsoft.com/office/officeart/2005/8/layout/orgChart1"/>
    <dgm:cxn modelId="{75A371EF-CA7D-450C-AA58-8443C96FF1D2}" type="presParOf" srcId="{C3EE2C24-35C5-4383-8BA8-04718D61B1E3}" destId="{D76FB983-6AF4-4D17-803C-BE4F9D86E241}" srcOrd="0" destOrd="0" presId="urn:microsoft.com/office/officeart/2005/8/layout/orgChart1"/>
    <dgm:cxn modelId="{3FD4A54C-8A67-4912-925E-2DA9CE44FF1C}" type="presParOf" srcId="{D76FB983-6AF4-4D17-803C-BE4F9D86E241}" destId="{C95AECE2-07C4-42E7-90DA-5CD8EA216CFC}" srcOrd="0" destOrd="0" presId="urn:microsoft.com/office/officeart/2005/8/layout/orgChart1"/>
    <dgm:cxn modelId="{97B620FA-7E17-4F29-93E2-8FDADA73A0BE}" type="presParOf" srcId="{D76FB983-6AF4-4D17-803C-BE4F9D86E241}" destId="{4704A764-F3E3-46A1-B698-AC3BCD85875D}" srcOrd="1" destOrd="0" presId="urn:microsoft.com/office/officeart/2005/8/layout/orgChart1"/>
    <dgm:cxn modelId="{472D85BB-2BC6-479E-845D-E33E28B29FFE}" type="presParOf" srcId="{C3EE2C24-35C5-4383-8BA8-04718D61B1E3}" destId="{C07B020C-8290-4505-84E9-D8CD925D7B93}" srcOrd="1" destOrd="0" presId="urn:microsoft.com/office/officeart/2005/8/layout/orgChart1"/>
    <dgm:cxn modelId="{93C9FE4B-73F7-41C7-8F30-21A5329D2DC0}" type="presParOf" srcId="{C3EE2C24-35C5-4383-8BA8-04718D61B1E3}" destId="{97715D9E-A6B5-4BE2-9531-017E1F9F5E37}" srcOrd="2" destOrd="0" presId="urn:microsoft.com/office/officeart/2005/8/layout/orgChart1"/>
    <dgm:cxn modelId="{2FE5EC40-D6A8-4724-B432-2257CE3D3EBA}" type="presParOf" srcId="{3666C14E-3FE7-4AB2-BA4F-4535D42C477E}" destId="{F8AA5B07-D62E-4BEF-A7F4-BB8154CE0161}" srcOrd="8" destOrd="0" presId="urn:microsoft.com/office/officeart/2005/8/layout/orgChart1"/>
    <dgm:cxn modelId="{93193541-F3E4-45FC-A053-7E571097E519}" type="presParOf" srcId="{3666C14E-3FE7-4AB2-BA4F-4535D42C477E}" destId="{28D3CB32-FAA0-4273-8538-1EB307061468}" srcOrd="9" destOrd="0" presId="urn:microsoft.com/office/officeart/2005/8/layout/orgChart1"/>
    <dgm:cxn modelId="{D9A0506D-7B8E-42A9-81B9-DF440EB37F8F}" type="presParOf" srcId="{28D3CB32-FAA0-4273-8538-1EB307061468}" destId="{4E6634D0-9CA1-4ACD-BF91-91BEE47E76EF}" srcOrd="0" destOrd="0" presId="urn:microsoft.com/office/officeart/2005/8/layout/orgChart1"/>
    <dgm:cxn modelId="{447D8746-83DD-42EE-A444-4834404BEED4}" type="presParOf" srcId="{4E6634D0-9CA1-4ACD-BF91-91BEE47E76EF}" destId="{EE219807-47C8-4941-99AE-CE39076E53F5}" srcOrd="0" destOrd="0" presId="urn:microsoft.com/office/officeart/2005/8/layout/orgChart1"/>
    <dgm:cxn modelId="{B835A61A-084E-4BC9-9C8C-FB6F42E91613}" type="presParOf" srcId="{4E6634D0-9CA1-4ACD-BF91-91BEE47E76EF}" destId="{A8ED66CC-CBB3-4EB5-ADE1-6E062170315B}" srcOrd="1" destOrd="0" presId="urn:microsoft.com/office/officeart/2005/8/layout/orgChart1"/>
    <dgm:cxn modelId="{55E0FABD-01F8-4389-8BB1-46B553709EE3}" type="presParOf" srcId="{28D3CB32-FAA0-4273-8538-1EB307061468}" destId="{55A4A9B7-D2D2-4F27-9972-54B957F184B3}" srcOrd="1" destOrd="0" presId="urn:microsoft.com/office/officeart/2005/8/layout/orgChart1"/>
    <dgm:cxn modelId="{8C5E6EBE-DCD1-4D35-82FB-5F5861C82FDA}" type="presParOf" srcId="{28D3CB32-FAA0-4273-8538-1EB307061468}" destId="{A6D08738-8725-4BBB-8D6E-6E0F7F338F27}" srcOrd="2" destOrd="0" presId="urn:microsoft.com/office/officeart/2005/8/layout/orgChart1"/>
    <dgm:cxn modelId="{5A92FB12-FE30-4292-B7BA-E216DDFDC9F9}" type="presParOf" srcId="{D09FB176-C899-4C34-A2EF-DF4099E3930B}" destId="{10032A81-28F1-4589-A2C9-2F713826DB5B}" srcOrd="2" destOrd="0" presId="urn:microsoft.com/office/officeart/2005/8/layout/orgChart1"/>
    <dgm:cxn modelId="{7C29193F-398A-4B6D-BFBD-B9A79CDC0597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CB219D86-0017-4713-8456-1F45C6915036}" type="presOf" srcId="{B103CFD6-C2F2-4A76-8866-035FF64E5877}" destId="{2FA1AE03-77C2-487B-948B-82122901556A}" srcOrd="1" destOrd="0" presId="urn:microsoft.com/office/officeart/2005/8/layout/orgChart1"/>
    <dgm:cxn modelId="{1A5F6F32-8281-4ACA-A412-D6836639EBAE}" type="presOf" srcId="{6A766238-49C0-489C-9759-5801318FB123}" destId="{F4F60A8B-BCFE-4E33-9289-BF4CA9206F7B}" srcOrd="1" destOrd="0" presId="urn:microsoft.com/office/officeart/2005/8/layout/orgChart1"/>
    <dgm:cxn modelId="{19EF4C9D-79B8-479F-B350-8AB280E2731E}" type="presOf" srcId="{032924AE-7BA3-4608-9D4D-A10FC22FA55B}" destId="{842224E6-60DA-412E-8A1B-7533C1377869}" srcOrd="1" destOrd="0" presId="urn:microsoft.com/office/officeart/2005/8/layout/orgChart1"/>
    <dgm:cxn modelId="{188C9C8F-A703-4B76-842B-2AA70C0EA2BA}" type="presOf" srcId="{BCA1F9C7-A2DE-4DA9-9030-581CAAE089DA}" destId="{7E670A0B-4B6A-45AD-AE95-FAE9E52BA24F}" srcOrd="0" destOrd="0" presId="urn:microsoft.com/office/officeart/2005/8/layout/orgChart1"/>
    <dgm:cxn modelId="{EC1E3539-8C08-4B3C-A5DD-88F12FC097D1}" type="presOf" srcId="{C7336B56-6975-43EE-AA11-2CF9D86F3B72}" destId="{F7484F86-9514-4EEC-AAEC-65AD9B4B3D96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C882E1BF-A764-4859-9B0B-A8E728DEAB2A}" type="presOf" srcId="{88415C31-82DD-4EF9-9A7A-1D4D99FB6B9D}" destId="{0936C29E-0ABE-4289-9453-F6DF249F454C}" srcOrd="1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F25087D2-CF00-4228-B983-C0DC998A9311}" type="presOf" srcId="{8514C17C-35EC-4D14-92F7-13A577CAA5C4}" destId="{3AA4BA60-CAF3-4B65-8A7B-26648B565082}" srcOrd="1" destOrd="0" presId="urn:microsoft.com/office/officeart/2005/8/layout/orgChart1"/>
    <dgm:cxn modelId="{05930E98-6759-4EDA-895B-A312E2DB851B}" type="presOf" srcId="{1E17A9B5-1CC6-4BF4-A5EB-2099972243B8}" destId="{F0DC39B6-0C64-430A-9FFB-4907B94E244D}" srcOrd="0" destOrd="0" presId="urn:microsoft.com/office/officeart/2005/8/layout/orgChart1"/>
    <dgm:cxn modelId="{5CE95631-1143-479A-84A7-B83A4B258FFB}" type="presOf" srcId="{844909A3-F2C8-49AE-869B-AFCA0AC709DF}" destId="{5A29D58D-62CC-4731-8120-CAD4354C3E03}" srcOrd="0" destOrd="0" presId="urn:microsoft.com/office/officeart/2005/8/layout/orgChart1"/>
    <dgm:cxn modelId="{AA162969-CB6E-4C59-B9C6-8065FBF3D196}" type="presOf" srcId="{43C964D4-3EA5-4709-BA45-DC9671707267}" destId="{ABF5B3AF-9C3F-43AC-89B9-A4B84688B739}" srcOrd="0" destOrd="0" presId="urn:microsoft.com/office/officeart/2005/8/layout/orgChart1"/>
    <dgm:cxn modelId="{F29E6CBE-720A-4048-B4F9-681DCB783541}" type="presOf" srcId="{00B822AA-E50D-409C-8E77-78CE41F17C4F}" destId="{EE7467E8-D778-4C18-9C7C-925EF25B0DC2}" srcOrd="1" destOrd="0" presId="urn:microsoft.com/office/officeart/2005/8/layout/orgChart1"/>
    <dgm:cxn modelId="{3467D01F-A78C-4F92-9F3E-1195EBA8243F}" type="presOf" srcId="{382A9707-8CE9-4448-A732-795155023764}" destId="{40CBCC65-FD09-4B94-B9C9-3482617F2627}" srcOrd="1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FE0C2EC5-7551-4F3B-889A-A25CF3E1B60B}" type="presOf" srcId="{BAA37ED3-8504-4718-82EA-2141E33A703B}" destId="{C6471DB4-9B93-437A-AEBE-F3B71F737DF8}" srcOrd="0" destOrd="0" presId="urn:microsoft.com/office/officeart/2005/8/layout/orgChart1"/>
    <dgm:cxn modelId="{83EC72DD-494E-40CB-B4CA-94C4B444236B}" type="presOf" srcId="{00B822AA-E50D-409C-8E77-78CE41F17C4F}" destId="{86ECFBC0-6EDE-49D7-A5E4-E61CBAF4A092}" srcOrd="0" destOrd="0" presId="urn:microsoft.com/office/officeart/2005/8/layout/orgChart1"/>
    <dgm:cxn modelId="{5C73E882-E22B-4CB5-AC31-5441E24048A9}" type="presOf" srcId="{3837525C-9A2A-44D5-8B42-9C0820CF3FF9}" destId="{6AC59FBD-FAEA-42FA-8EB1-29A7CC044828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50B78215-1355-4185-BA79-D6D75F99661A}" type="presOf" srcId="{43C964D4-3EA5-4709-BA45-DC9671707267}" destId="{87899BB1-A811-4B2D-8FA3-633A97B1A6A6}" srcOrd="1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52CC09F8-4C76-4B48-94A6-37EE3F46BF30}" type="presOf" srcId="{E2FDDA39-0A56-4C19-9570-F6322A50CD7C}" destId="{C95AECE2-07C4-42E7-90DA-5CD8EA216CFC}" srcOrd="0" destOrd="0" presId="urn:microsoft.com/office/officeart/2005/8/layout/orgChart1"/>
    <dgm:cxn modelId="{18F4532E-663B-421A-9E83-1B0C3BCA642A}" type="presOf" srcId="{D5F013B3-4B4E-4E38-9BAF-4B34B2BB0C79}" destId="{26E61D30-5696-4E05-9044-AF73EF27DAB2}" srcOrd="0" destOrd="0" presId="urn:microsoft.com/office/officeart/2005/8/layout/orgChart1"/>
    <dgm:cxn modelId="{AF982FEC-DBC5-4212-B1A6-0184F625F133}" type="presOf" srcId="{88415C31-82DD-4EF9-9A7A-1D4D99FB6B9D}" destId="{ED956AEF-5A78-47DC-9D97-3B27A2E93095}" srcOrd="0" destOrd="0" presId="urn:microsoft.com/office/officeart/2005/8/layout/orgChart1"/>
    <dgm:cxn modelId="{DE5F9C8F-1086-4FF7-95F8-724398956282}" type="presOf" srcId="{CE683E6A-A313-4F5C-8639-235783D1198F}" destId="{6C1B72B2-EE6C-495B-ADAD-8508CE8EB807}" srcOrd="0" destOrd="0" presId="urn:microsoft.com/office/officeart/2005/8/layout/orgChart1"/>
    <dgm:cxn modelId="{A30A92DF-9D13-4C26-BAB0-1995B9DE89A1}" type="presOf" srcId="{88B02B86-A182-47E8-98CE-5F03ED03FC83}" destId="{1A2BCB80-89E2-41EC-87D9-8650DA66AB8A}" srcOrd="0" destOrd="0" presId="urn:microsoft.com/office/officeart/2005/8/layout/orgChart1"/>
    <dgm:cxn modelId="{3B794222-9A94-412E-8F78-A00F06457618}" type="presOf" srcId="{69BEBD41-3545-40FD-BFDD-D21BD47C872E}" destId="{74487508-3D4F-4F35-9119-7335AA499C95}" srcOrd="0" destOrd="0" presId="urn:microsoft.com/office/officeart/2005/8/layout/orgChart1"/>
    <dgm:cxn modelId="{FDB84DFB-12A9-4340-8966-F892C08460AD}" type="presOf" srcId="{D91152BC-9A33-44D3-AEBB-F20420DB430F}" destId="{30DA9891-B7C7-405D-9015-1C3DF0E9850F}" srcOrd="0" destOrd="0" presId="urn:microsoft.com/office/officeart/2005/8/layout/orgChart1"/>
    <dgm:cxn modelId="{CE002A16-9273-4447-ADA6-6948DCC971C8}" type="presOf" srcId="{EDF4E25F-6E69-41B7-B57F-66E5D749104E}" destId="{CD65CBB6-B9A3-48AB-AFB3-4BE4B03553D3}" srcOrd="0" destOrd="0" presId="urn:microsoft.com/office/officeart/2005/8/layout/orgChart1"/>
    <dgm:cxn modelId="{923A81EA-F7DD-41C5-A349-2036734D45C8}" type="presOf" srcId="{BC7A14EC-7DD0-42E2-A28E-8428AF273F49}" destId="{4E5DB2E5-BC21-45FD-89CF-804EEEA73D92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8B52F38D-CD16-4307-92B6-A3E84D263C7C}" type="presOf" srcId="{41CBE71F-8A1C-4046-8B51-627382F890A8}" destId="{BD53C961-9C2E-42B5-A825-EB1CD5AF2FE3}" srcOrd="0" destOrd="0" presId="urn:microsoft.com/office/officeart/2005/8/layout/orgChart1"/>
    <dgm:cxn modelId="{2B233475-ACDD-4117-98E5-B56EB4103BB3}" type="presOf" srcId="{092024CE-8423-4E50-A34E-3122E05631CC}" destId="{0A55F855-E390-49C4-85C3-4EB5DC8DFEC3}" srcOrd="1" destOrd="0" presId="urn:microsoft.com/office/officeart/2005/8/layout/orgChart1"/>
    <dgm:cxn modelId="{BC9DDDBC-5CF9-43B5-A66C-9C8B88FF6E68}" type="presOf" srcId="{092024CE-8423-4E50-A34E-3122E05631CC}" destId="{2C701CAE-D8F1-461E-8A0C-C57AEB1CD6C2}" srcOrd="0" destOrd="0" presId="urn:microsoft.com/office/officeart/2005/8/layout/orgChart1"/>
    <dgm:cxn modelId="{91B87CA8-4E54-4F18-B72F-788F59657B15}" type="presOf" srcId="{B40A1E99-819E-4C0D-B671-3D134F0F7163}" destId="{179F0FCD-C306-4B84-A7DF-E34F9FAB6F56}" srcOrd="1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08B06B42-1B2E-45D8-B6BF-6253C0EDB34D}" type="presOf" srcId="{032924AE-7BA3-4608-9D4D-A10FC22FA55B}" destId="{FCA2B357-06A1-4199-999C-BBE32872F828}" srcOrd="0" destOrd="0" presId="urn:microsoft.com/office/officeart/2005/8/layout/orgChart1"/>
    <dgm:cxn modelId="{1FDA36A1-15CE-4190-8508-40B4A27BF60B}" type="presOf" srcId="{DCB062A1-302A-48A6-BE81-96138548FF70}" destId="{1AE91293-7748-4E52-8855-7B838C555EB9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5E21F503-BAEB-45B7-B8F6-F9B2BF9F6A8F}" type="presOf" srcId="{DCCE79F2-51DC-4E3A-8F3D-0CB311D1F14D}" destId="{EE219807-47C8-4941-99AE-CE39076E53F5}" srcOrd="0" destOrd="0" presId="urn:microsoft.com/office/officeart/2005/8/layout/orgChart1"/>
    <dgm:cxn modelId="{924C64B5-9108-466A-971C-3950C0E4ED8A}" type="presOf" srcId="{D656347E-658D-41DE-86E2-9688A1F66EB3}" destId="{D351E307-7A60-4733-B21C-CC6D6E5D051D}" srcOrd="0" destOrd="0" presId="urn:microsoft.com/office/officeart/2005/8/layout/orgChart1"/>
    <dgm:cxn modelId="{3B77D3F4-B2DF-4C52-96FD-FB806DEC3635}" type="presOf" srcId="{69BEBD41-3545-40FD-BFDD-D21BD47C872E}" destId="{EA4E738B-1483-44D6-89EB-8256A9C3F87D}" srcOrd="1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955E44AE-579A-4E28-997B-38B4598859B6}" type="presOf" srcId="{B40A1E99-819E-4C0D-B671-3D134F0F7163}" destId="{3A05D6AC-55D4-4F8B-831D-7528DBB5E857}" srcOrd="0" destOrd="0" presId="urn:microsoft.com/office/officeart/2005/8/layout/orgChart1"/>
    <dgm:cxn modelId="{DCB7A928-4673-462C-A16B-FEB2AF2EE6E4}" type="presOf" srcId="{1D03C52E-27F1-4CAD-B953-A57260381D87}" destId="{52D64095-8F0B-43C5-A134-4F8EB745D0AC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1936C84A-FB59-443A-A4F4-FBF08080CAAD}" type="presOf" srcId="{51AC05A3-5125-4631-8328-EE9742C5CE1F}" destId="{7533127D-6F77-420D-9337-03A9B17677A7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7FCFF1F2-6231-4D3D-8F50-ABD8156798AF}" type="presOf" srcId="{D3B00EB5-7252-4C54-A138-4FDE2761BA89}" destId="{77FF546B-1ADB-4B35-B705-B48DE95D0A7F}" srcOrd="0" destOrd="0" presId="urn:microsoft.com/office/officeart/2005/8/layout/orgChart1"/>
    <dgm:cxn modelId="{C75B0223-E528-4E8E-92FB-A77BD2CFA84B}" type="presOf" srcId="{6A766238-49C0-489C-9759-5801318FB123}" destId="{8F3E2022-AB5E-4438-BDBE-146FD19E8285}" srcOrd="0" destOrd="0" presId="urn:microsoft.com/office/officeart/2005/8/layout/orgChart1"/>
    <dgm:cxn modelId="{08707623-BA17-4306-9E6B-AF80DE4E20BA}" type="presOf" srcId="{1E17A9B5-1CC6-4BF4-A5EB-2099972243B8}" destId="{0044642D-BF6E-4946-989D-7BC76303D8B1}" srcOrd="1" destOrd="0" presId="urn:microsoft.com/office/officeart/2005/8/layout/orgChart1"/>
    <dgm:cxn modelId="{369B0C7C-4088-450F-935D-2F43E4172512}" type="presOf" srcId="{8514C17C-35EC-4D14-92F7-13A577CAA5C4}" destId="{079C46BA-E270-4C4F-9AA8-92E32A64D736}" srcOrd="0" destOrd="0" presId="urn:microsoft.com/office/officeart/2005/8/layout/orgChart1"/>
    <dgm:cxn modelId="{14893DE1-4590-4E65-9330-D94E362F86AD}" type="presOf" srcId="{D91152BC-9A33-44D3-AEBB-F20420DB430F}" destId="{5EC808F1-181C-42C2-975C-2B558EBCB7FE}" srcOrd="1" destOrd="0" presId="urn:microsoft.com/office/officeart/2005/8/layout/orgChart1"/>
    <dgm:cxn modelId="{35DEBEC0-E4CC-44D8-9A9D-A6BF2931DF1D}" type="presOf" srcId="{D5F013B3-4B4E-4E38-9BAF-4B34B2BB0C79}" destId="{14A5ABF2-8B49-4694-AC4C-1A898869B017}" srcOrd="1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A8F79FF7-50DE-45AA-B3FB-4F1E5E9D787C}" type="presOf" srcId="{51AC05A3-5125-4631-8328-EE9742C5CE1F}" destId="{75DCBE71-7469-49E9-81E5-E6A43E3EC0DC}" srcOrd="1" destOrd="0" presId="urn:microsoft.com/office/officeart/2005/8/layout/orgChart1"/>
    <dgm:cxn modelId="{84425C9B-1906-43A2-B52F-5B370F56C298}" type="presOf" srcId="{B103CFD6-C2F2-4A76-8866-035FF64E5877}" destId="{D98E11BE-9177-4329-A5B4-B4B8653C2863}" srcOrd="0" destOrd="0" presId="urn:microsoft.com/office/officeart/2005/8/layout/orgChart1"/>
    <dgm:cxn modelId="{5AB18317-2CC8-4ADA-B5EB-41F7E6DDFA62}" type="presOf" srcId="{0ED209FE-B93C-493B-85A2-BA5863869AE7}" destId="{B4ADFA40-1DC3-4BD0-BAE4-D5BA4FDF2B3E}" srcOrd="0" destOrd="0" presId="urn:microsoft.com/office/officeart/2005/8/layout/orgChart1"/>
    <dgm:cxn modelId="{19B35901-D129-4502-9E15-BFC1763F7D26}" type="presOf" srcId="{49A41343-8942-4E0A-948C-7308CFEDA337}" destId="{F8AA5B07-D62E-4BEF-A7F4-BB8154CE0161}" srcOrd="0" destOrd="0" presId="urn:microsoft.com/office/officeart/2005/8/layout/orgChart1"/>
    <dgm:cxn modelId="{EBDD622F-4E29-46B5-8291-2BD3777FE130}" type="presOf" srcId="{CBC98D67-7A4E-4DF5-AC0F-18B667594BB8}" destId="{D644628E-4C6F-4DF2-8C07-D2B66E3A4757}" srcOrd="0" destOrd="0" presId="urn:microsoft.com/office/officeart/2005/8/layout/orgChart1"/>
    <dgm:cxn modelId="{EAB55D0F-0C58-4F2A-8DC4-8E23D26E2DAD}" type="presOf" srcId="{DCCE79F2-51DC-4E3A-8F3D-0CB311D1F14D}" destId="{A8ED66CC-CBB3-4EB5-ADE1-6E062170315B}" srcOrd="1" destOrd="0" presId="urn:microsoft.com/office/officeart/2005/8/layout/orgChart1"/>
    <dgm:cxn modelId="{33302B8D-B11E-4902-A733-98C7162DB95D}" type="presOf" srcId="{DC9F82DD-39AD-486C-81D6-0E3C38A96BAD}" destId="{4F6F1802-D2DC-45F2-8B57-B9ACE00E096B}" srcOrd="0" destOrd="0" presId="urn:microsoft.com/office/officeart/2005/8/layout/orgChart1"/>
    <dgm:cxn modelId="{0A304A38-3B79-49C2-A115-FB28BB8C16CC}" type="presOf" srcId="{C7336B56-6975-43EE-AA11-2CF9D86F3B72}" destId="{2F8AA862-E8D3-4043-95F3-7EBB33FDC237}" srcOrd="1" destOrd="0" presId="urn:microsoft.com/office/officeart/2005/8/layout/orgChart1"/>
    <dgm:cxn modelId="{973C8C43-0B23-458F-8131-3BCE5DC1F589}" type="presOf" srcId="{57A44C0D-573F-44FB-BC9E-B18382ACCC39}" destId="{9AAB9F84-69DB-4974-8FB3-17FE16A42904}" srcOrd="0" destOrd="0" presId="urn:microsoft.com/office/officeart/2005/8/layout/orgChart1"/>
    <dgm:cxn modelId="{4A3D73EF-68A0-431F-8048-F4249CFCF0A8}" type="presOf" srcId="{382A9707-8CE9-4448-A732-795155023764}" destId="{C9EB4BFF-95DA-49B7-87A2-66A52A4FCDFA}" srcOrd="0" destOrd="0" presId="urn:microsoft.com/office/officeart/2005/8/layout/orgChart1"/>
    <dgm:cxn modelId="{4B8F7A82-3CD4-4B59-B088-33DA55ACE002}" type="presOf" srcId="{E2FDDA39-0A56-4C19-9570-F6322A50CD7C}" destId="{4704A764-F3E3-46A1-B698-AC3BCD85875D}" srcOrd="1" destOrd="0" presId="urn:microsoft.com/office/officeart/2005/8/layout/orgChart1"/>
    <dgm:cxn modelId="{9403A54F-1231-4AA7-A186-26B53F75744B}" type="presParOf" srcId="{6C1B72B2-EE6C-495B-ADAD-8508CE8EB807}" destId="{B9578B13-712D-4BAD-A28F-A7352074EDA6}" srcOrd="0" destOrd="0" presId="urn:microsoft.com/office/officeart/2005/8/layout/orgChart1"/>
    <dgm:cxn modelId="{6684B7F4-B9FB-4136-A39A-48A3BDDFD8C9}" type="presParOf" srcId="{B9578B13-712D-4BAD-A28F-A7352074EDA6}" destId="{EA34C8C8-6EC1-483B-8E39-8E6926CED3CE}" srcOrd="0" destOrd="0" presId="urn:microsoft.com/office/officeart/2005/8/layout/orgChart1"/>
    <dgm:cxn modelId="{63341159-2E33-465C-ABE5-B5B95C9B79D1}" type="presParOf" srcId="{EA34C8C8-6EC1-483B-8E39-8E6926CED3CE}" destId="{D98E11BE-9177-4329-A5B4-B4B8653C2863}" srcOrd="0" destOrd="0" presId="urn:microsoft.com/office/officeart/2005/8/layout/orgChart1"/>
    <dgm:cxn modelId="{B2A9DE16-FA8D-4E60-B135-FD8943817875}" type="presParOf" srcId="{EA34C8C8-6EC1-483B-8E39-8E6926CED3CE}" destId="{2FA1AE03-77C2-487B-948B-82122901556A}" srcOrd="1" destOrd="0" presId="urn:microsoft.com/office/officeart/2005/8/layout/orgChart1"/>
    <dgm:cxn modelId="{EE411BC7-0D23-4F07-B11B-29318842F408}" type="presParOf" srcId="{B9578B13-712D-4BAD-A28F-A7352074EDA6}" destId="{9C5DF944-3D7A-473D-A789-5CA86652B8F8}" srcOrd="1" destOrd="0" presId="urn:microsoft.com/office/officeart/2005/8/layout/orgChart1"/>
    <dgm:cxn modelId="{4F0B527C-9035-4185-81B4-2D2A40F1F8FB}" type="presParOf" srcId="{9C5DF944-3D7A-473D-A789-5CA86652B8F8}" destId="{D351E307-7A60-4733-B21C-CC6D6E5D051D}" srcOrd="0" destOrd="0" presId="urn:microsoft.com/office/officeart/2005/8/layout/orgChart1"/>
    <dgm:cxn modelId="{E1B74EF8-572D-465F-8F11-0297F8545230}" type="presParOf" srcId="{9C5DF944-3D7A-473D-A789-5CA86652B8F8}" destId="{60FE5B31-E82E-49E2-9469-B5D5674278BC}" srcOrd="1" destOrd="0" presId="urn:microsoft.com/office/officeart/2005/8/layout/orgChart1"/>
    <dgm:cxn modelId="{464B104A-DEAB-4C6B-836B-5B99132220F2}" type="presParOf" srcId="{60FE5B31-E82E-49E2-9469-B5D5674278BC}" destId="{CB88DD46-0D40-4A1B-9C97-26FA4C46EB15}" srcOrd="0" destOrd="0" presId="urn:microsoft.com/office/officeart/2005/8/layout/orgChart1"/>
    <dgm:cxn modelId="{2306D0AA-F358-47A9-9A60-20FC5D0A45CC}" type="presParOf" srcId="{CB88DD46-0D40-4A1B-9C97-26FA4C46EB15}" destId="{ABF5B3AF-9C3F-43AC-89B9-A4B84688B739}" srcOrd="0" destOrd="0" presId="urn:microsoft.com/office/officeart/2005/8/layout/orgChart1"/>
    <dgm:cxn modelId="{B3D79ED0-B6A3-4CD8-8920-7E980E27DF05}" type="presParOf" srcId="{CB88DD46-0D40-4A1B-9C97-26FA4C46EB15}" destId="{87899BB1-A811-4B2D-8FA3-633A97B1A6A6}" srcOrd="1" destOrd="0" presId="urn:microsoft.com/office/officeart/2005/8/layout/orgChart1"/>
    <dgm:cxn modelId="{355CB1D2-DC73-48BB-B606-A408D96B67BD}" type="presParOf" srcId="{60FE5B31-E82E-49E2-9469-B5D5674278BC}" destId="{B6A20B03-CFA9-41D8-9956-9F0EB448DC4A}" srcOrd="1" destOrd="0" presId="urn:microsoft.com/office/officeart/2005/8/layout/orgChart1"/>
    <dgm:cxn modelId="{CE11B38D-9AA4-4A2C-A5C5-394994D0463D}" type="presParOf" srcId="{B6A20B03-CFA9-41D8-9956-9F0EB448DC4A}" destId="{CD65CBB6-B9A3-48AB-AFB3-4BE4B03553D3}" srcOrd="0" destOrd="0" presId="urn:microsoft.com/office/officeart/2005/8/layout/orgChart1"/>
    <dgm:cxn modelId="{8FFA3A66-1EE3-4A45-8A23-4C358AAF31EE}" type="presParOf" srcId="{B6A20B03-CFA9-41D8-9956-9F0EB448DC4A}" destId="{ED1F0A6D-21D1-431E-B021-19DC70288741}" srcOrd="1" destOrd="0" presId="urn:microsoft.com/office/officeart/2005/8/layout/orgChart1"/>
    <dgm:cxn modelId="{CCE43A14-7DA6-4B9B-A7E0-48DBAF49804A}" type="presParOf" srcId="{ED1F0A6D-21D1-431E-B021-19DC70288741}" destId="{3035FF76-B78F-49A4-AACF-E2FF3786028F}" srcOrd="0" destOrd="0" presId="urn:microsoft.com/office/officeart/2005/8/layout/orgChart1"/>
    <dgm:cxn modelId="{ED24A508-57D0-40E2-8E4D-6DE054C95576}" type="presParOf" srcId="{3035FF76-B78F-49A4-AACF-E2FF3786028F}" destId="{F0DC39B6-0C64-430A-9FFB-4907B94E244D}" srcOrd="0" destOrd="0" presId="urn:microsoft.com/office/officeart/2005/8/layout/orgChart1"/>
    <dgm:cxn modelId="{CB06D1DA-7199-406C-A62A-4B67CFF3BDEA}" type="presParOf" srcId="{3035FF76-B78F-49A4-AACF-E2FF3786028F}" destId="{0044642D-BF6E-4946-989D-7BC76303D8B1}" srcOrd="1" destOrd="0" presId="urn:microsoft.com/office/officeart/2005/8/layout/orgChart1"/>
    <dgm:cxn modelId="{D3627E0B-EDDA-40AD-A81F-17A0D1AA0248}" type="presParOf" srcId="{ED1F0A6D-21D1-431E-B021-19DC70288741}" destId="{6F92EC3E-8AAE-41C7-BFFF-85E9DBCB215A}" srcOrd="1" destOrd="0" presId="urn:microsoft.com/office/officeart/2005/8/layout/orgChart1"/>
    <dgm:cxn modelId="{BF7A33CA-FEBF-421D-BD5A-CA602BC51A98}" type="presParOf" srcId="{ED1F0A6D-21D1-431E-B021-19DC70288741}" destId="{C359BE23-B469-48EB-819D-6F6FDCDBB0A8}" srcOrd="2" destOrd="0" presId="urn:microsoft.com/office/officeart/2005/8/layout/orgChart1"/>
    <dgm:cxn modelId="{6E7C1775-1710-460E-9454-6E8A1EA3F1E7}" type="presParOf" srcId="{B6A20B03-CFA9-41D8-9956-9F0EB448DC4A}" destId="{6AC59FBD-FAEA-42FA-8EB1-29A7CC044828}" srcOrd="2" destOrd="0" presId="urn:microsoft.com/office/officeart/2005/8/layout/orgChart1"/>
    <dgm:cxn modelId="{5E8CDA3F-792A-408C-A3CC-E165A73F10DC}" type="presParOf" srcId="{B6A20B03-CFA9-41D8-9956-9F0EB448DC4A}" destId="{F2E1EDE4-99F4-4CBC-BA6A-91AF00914823}" srcOrd="3" destOrd="0" presId="urn:microsoft.com/office/officeart/2005/8/layout/orgChart1"/>
    <dgm:cxn modelId="{20A5B3C8-28B2-4F8D-978A-59747471CA30}" type="presParOf" srcId="{F2E1EDE4-99F4-4CBC-BA6A-91AF00914823}" destId="{795B4B98-FEFB-4DAB-B785-2E28918B1C7E}" srcOrd="0" destOrd="0" presId="urn:microsoft.com/office/officeart/2005/8/layout/orgChart1"/>
    <dgm:cxn modelId="{F9E8F69C-1CF4-4DD7-9324-920F2F197396}" type="presParOf" srcId="{795B4B98-FEFB-4DAB-B785-2E28918B1C7E}" destId="{C9EB4BFF-95DA-49B7-87A2-66A52A4FCDFA}" srcOrd="0" destOrd="0" presId="urn:microsoft.com/office/officeart/2005/8/layout/orgChart1"/>
    <dgm:cxn modelId="{0A8A00AB-54AE-43DF-B8A6-8DEFA8781485}" type="presParOf" srcId="{795B4B98-FEFB-4DAB-B785-2E28918B1C7E}" destId="{40CBCC65-FD09-4B94-B9C9-3482617F2627}" srcOrd="1" destOrd="0" presId="urn:microsoft.com/office/officeart/2005/8/layout/orgChart1"/>
    <dgm:cxn modelId="{F5A88ADB-BC6A-4C21-97FC-61CD3A4F8AC9}" type="presParOf" srcId="{F2E1EDE4-99F4-4CBC-BA6A-91AF00914823}" destId="{6E67D5E8-91A3-4A9C-B70E-60777B0DD65E}" srcOrd="1" destOrd="0" presId="urn:microsoft.com/office/officeart/2005/8/layout/orgChart1"/>
    <dgm:cxn modelId="{485F73FC-2CAE-4AFA-BEFA-F9221DD3389B}" type="presParOf" srcId="{F2E1EDE4-99F4-4CBC-BA6A-91AF00914823}" destId="{9041FCB5-DDBA-4A82-87F1-A20AE1F0ECFA}" srcOrd="2" destOrd="0" presId="urn:microsoft.com/office/officeart/2005/8/layout/orgChart1"/>
    <dgm:cxn modelId="{DFD59F21-9FEC-45F9-ADDD-048F5C34F885}" type="presParOf" srcId="{B6A20B03-CFA9-41D8-9956-9F0EB448DC4A}" destId="{D644628E-4C6F-4DF2-8C07-D2B66E3A4757}" srcOrd="4" destOrd="0" presId="urn:microsoft.com/office/officeart/2005/8/layout/orgChart1"/>
    <dgm:cxn modelId="{904E657F-04C2-4202-913B-FCB12054193D}" type="presParOf" srcId="{B6A20B03-CFA9-41D8-9956-9F0EB448DC4A}" destId="{4C59CDCC-8171-42A8-836D-8A7ADEF309D0}" srcOrd="5" destOrd="0" presId="urn:microsoft.com/office/officeart/2005/8/layout/orgChart1"/>
    <dgm:cxn modelId="{A2E9C510-A254-4F62-A7E0-C012D1AFB546}" type="presParOf" srcId="{4C59CDCC-8171-42A8-836D-8A7ADEF309D0}" destId="{FED7DC99-D3B3-46B2-AE57-14D47B1F3671}" srcOrd="0" destOrd="0" presId="urn:microsoft.com/office/officeart/2005/8/layout/orgChart1"/>
    <dgm:cxn modelId="{7C17D8DD-647E-45AF-A36C-886DC5C65060}" type="presParOf" srcId="{FED7DC99-D3B3-46B2-AE57-14D47B1F3671}" destId="{8F3E2022-AB5E-4438-BDBE-146FD19E8285}" srcOrd="0" destOrd="0" presId="urn:microsoft.com/office/officeart/2005/8/layout/orgChart1"/>
    <dgm:cxn modelId="{4F4D7EE7-8BC3-4BD9-9EF2-60ACAEF57F5B}" type="presParOf" srcId="{FED7DC99-D3B3-46B2-AE57-14D47B1F3671}" destId="{F4F60A8B-BCFE-4E33-9289-BF4CA9206F7B}" srcOrd="1" destOrd="0" presId="urn:microsoft.com/office/officeart/2005/8/layout/orgChart1"/>
    <dgm:cxn modelId="{FCA43760-A70E-4A59-B991-224A7D3E3E07}" type="presParOf" srcId="{4C59CDCC-8171-42A8-836D-8A7ADEF309D0}" destId="{0717BF70-BD3E-4FBF-92BE-2C7F71500E41}" srcOrd="1" destOrd="0" presId="urn:microsoft.com/office/officeart/2005/8/layout/orgChart1"/>
    <dgm:cxn modelId="{6CF1B2AD-487E-41BF-858B-D04964E4D3DB}" type="presParOf" srcId="{4C59CDCC-8171-42A8-836D-8A7ADEF309D0}" destId="{0E63D1F7-0BB7-4B23-80D6-B69D7359A638}" srcOrd="2" destOrd="0" presId="urn:microsoft.com/office/officeart/2005/8/layout/orgChart1"/>
    <dgm:cxn modelId="{86405C63-D7CC-4E2A-90D1-DDA427A1D1D9}" type="presParOf" srcId="{B6A20B03-CFA9-41D8-9956-9F0EB448DC4A}" destId="{52D64095-8F0B-43C5-A134-4F8EB745D0AC}" srcOrd="6" destOrd="0" presId="urn:microsoft.com/office/officeart/2005/8/layout/orgChart1"/>
    <dgm:cxn modelId="{C0838C97-B7B7-48E4-977A-098C7716D7B6}" type="presParOf" srcId="{B6A20B03-CFA9-41D8-9956-9F0EB448DC4A}" destId="{65175C4B-27F3-41C0-9093-49201195521B}" srcOrd="7" destOrd="0" presId="urn:microsoft.com/office/officeart/2005/8/layout/orgChart1"/>
    <dgm:cxn modelId="{B9DFD9C1-78E2-4A9D-A682-47A1C45F0436}" type="presParOf" srcId="{65175C4B-27F3-41C0-9093-49201195521B}" destId="{418B0B64-07DF-4A86-8188-2B3D12FF0C1B}" srcOrd="0" destOrd="0" presId="urn:microsoft.com/office/officeart/2005/8/layout/orgChart1"/>
    <dgm:cxn modelId="{5220ACBC-3B24-404D-895D-637D98F4AB5D}" type="presParOf" srcId="{418B0B64-07DF-4A86-8188-2B3D12FF0C1B}" destId="{FCA2B357-06A1-4199-999C-BBE32872F828}" srcOrd="0" destOrd="0" presId="urn:microsoft.com/office/officeart/2005/8/layout/orgChart1"/>
    <dgm:cxn modelId="{F47B3992-4471-4AF9-842C-B7A102896F56}" type="presParOf" srcId="{418B0B64-07DF-4A86-8188-2B3D12FF0C1B}" destId="{842224E6-60DA-412E-8A1B-7533C1377869}" srcOrd="1" destOrd="0" presId="urn:microsoft.com/office/officeart/2005/8/layout/orgChart1"/>
    <dgm:cxn modelId="{C07ECD43-B256-4BE2-837C-90D3F57E5C3D}" type="presParOf" srcId="{65175C4B-27F3-41C0-9093-49201195521B}" destId="{5FEE9627-663F-4879-B764-2FCAC3BEDB01}" srcOrd="1" destOrd="0" presId="urn:microsoft.com/office/officeart/2005/8/layout/orgChart1"/>
    <dgm:cxn modelId="{E40C1160-F38A-48E5-8E5E-455CA701353C}" type="presParOf" srcId="{65175C4B-27F3-41C0-9093-49201195521B}" destId="{D211A30E-3DD6-4F3B-A936-B6D9FD1B5AD6}" srcOrd="2" destOrd="0" presId="urn:microsoft.com/office/officeart/2005/8/layout/orgChart1"/>
    <dgm:cxn modelId="{1C749C33-24C5-4126-8887-E24735BD43AE}" type="presParOf" srcId="{60FE5B31-E82E-49E2-9469-B5D5674278BC}" destId="{0A55CB08-0585-4E83-BB9C-6136411D5C97}" srcOrd="2" destOrd="0" presId="urn:microsoft.com/office/officeart/2005/8/layout/orgChart1"/>
    <dgm:cxn modelId="{4A26D082-249B-4850-8E5F-BDD00B862CC0}" type="presParOf" srcId="{9C5DF944-3D7A-473D-A789-5CA86652B8F8}" destId="{1AE91293-7748-4E52-8855-7B838C555EB9}" srcOrd="2" destOrd="0" presId="urn:microsoft.com/office/officeart/2005/8/layout/orgChart1"/>
    <dgm:cxn modelId="{8176F91A-AD02-4842-A4A1-901003EA42FF}" type="presParOf" srcId="{9C5DF944-3D7A-473D-A789-5CA86652B8F8}" destId="{8BAB2199-5159-41F9-8708-33820C9B03A9}" srcOrd="3" destOrd="0" presId="urn:microsoft.com/office/officeart/2005/8/layout/orgChart1"/>
    <dgm:cxn modelId="{27C1864D-C13E-45CA-A694-048CC7C8F9A8}" type="presParOf" srcId="{8BAB2199-5159-41F9-8708-33820C9B03A9}" destId="{4AEEF0FD-EB99-4BD5-89CD-011B1DDC19F8}" srcOrd="0" destOrd="0" presId="urn:microsoft.com/office/officeart/2005/8/layout/orgChart1"/>
    <dgm:cxn modelId="{BD1A6EF4-D7A9-4952-9277-E4E7EEBAE53A}" type="presParOf" srcId="{4AEEF0FD-EB99-4BD5-89CD-011B1DDC19F8}" destId="{86ECFBC0-6EDE-49D7-A5E4-E61CBAF4A092}" srcOrd="0" destOrd="0" presId="urn:microsoft.com/office/officeart/2005/8/layout/orgChart1"/>
    <dgm:cxn modelId="{107DE7C8-962F-44C3-B897-E3AC80C44C0D}" type="presParOf" srcId="{4AEEF0FD-EB99-4BD5-89CD-011B1DDC19F8}" destId="{EE7467E8-D778-4C18-9C7C-925EF25B0DC2}" srcOrd="1" destOrd="0" presId="urn:microsoft.com/office/officeart/2005/8/layout/orgChart1"/>
    <dgm:cxn modelId="{67305DAA-B782-4238-83B4-641DFB0AC531}" type="presParOf" srcId="{8BAB2199-5159-41F9-8708-33820C9B03A9}" destId="{70B62D43-4B2E-478D-8091-7F950B36BC86}" srcOrd="1" destOrd="0" presId="urn:microsoft.com/office/officeart/2005/8/layout/orgChart1"/>
    <dgm:cxn modelId="{5D6BD645-079D-4E29-ACEB-B95F7398B2DA}" type="presParOf" srcId="{70B62D43-4B2E-478D-8091-7F950B36BC86}" destId="{5A29D58D-62CC-4731-8120-CAD4354C3E03}" srcOrd="0" destOrd="0" presId="urn:microsoft.com/office/officeart/2005/8/layout/orgChart1"/>
    <dgm:cxn modelId="{3C1BA80A-C823-41FD-A0F7-DAA129A18153}" type="presParOf" srcId="{70B62D43-4B2E-478D-8091-7F950B36BC86}" destId="{20684FA8-0955-4E86-9890-955AAE2FB70E}" srcOrd="1" destOrd="0" presId="urn:microsoft.com/office/officeart/2005/8/layout/orgChart1"/>
    <dgm:cxn modelId="{FAB19796-4BD9-402E-858E-F19D095598CF}" type="presParOf" srcId="{20684FA8-0955-4E86-9890-955AAE2FB70E}" destId="{357DF0A8-BCC0-4D40-9A29-811D9B3E8CE1}" srcOrd="0" destOrd="0" presId="urn:microsoft.com/office/officeart/2005/8/layout/orgChart1"/>
    <dgm:cxn modelId="{FE68D45E-5C75-4910-9B4D-D0B1BAF7AD2C}" type="presParOf" srcId="{357DF0A8-BCC0-4D40-9A29-811D9B3E8CE1}" destId="{7533127D-6F77-420D-9337-03A9B17677A7}" srcOrd="0" destOrd="0" presId="urn:microsoft.com/office/officeart/2005/8/layout/orgChart1"/>
    <dgm:cxn modelId="{2C223F19-3EC3-4AFB-BDC6-FA8AA7A0C68C}" type="presParOf" srcId="{357DF0A8-BCC0-4D40-9A29-811D9B3E8CE1}" destId="{75DCBE71-7469-49E9-81E5-E6A43E3EC0DC}" srcOrd="1" destOrd="0" presId="urn:microsoft.com/office/officeart/2005/8/layout/orgChart1"/>
    <dgm:cxn modelId="{6A4FC324-B33D-4E9B-9FC5-019D503374BB}" type="presParOf" srcId="{20684FA8-0955-4E86-9890-955AAE2FB70E}" destId="{321B0D03-50FC-44EB-B561-D21A2CD4B482}" srcOrd="1" destOrd="0" presId="urn:microsoft.com/office/officeart/2005/8/layout/orgChart1"/>
    <dgm:cxn modelId="{8EFBE539-D943-48F5-AA08-02CB98172174}" type="presParOf" srcId="{20684FA8-0955-4E86-9890-955AAE2FB70E}" destId="{0654A2B9-B227-48A6-941C-DD027142ECCE}" srcOrd="2" destOrd="0" presId="urn:microsoft.com/office/officeart/2005/8/layout/orgChart1"/>
    <dgm:cxn modelId="{CCE131FC-182A-44C5-BA9B-4081B13CE0C2}" type="presParOf" srcId="{70B62D43-4B2E-478D-8091-7F950B36BC86}" destId="{77FF546B-1ADB-4B35-B705-B48DE95D0A7F}" srcOrd="2" destOrd="0" presId="urn:microsoft.com/office/officeart/2005/8/layout/orgChart1"/>
    <dgm:cxn modelId="{FBB3184B-4C15-4330-9308-911278AC8461}" type="presParOf" srcId="{70B62D43-4B2E-478D-8091-7F950B36BC86}" destId="{69C13562-DBB8-42F8-AE39-8AFEF8ED4982}" srcOrd="3" destOrd="0" presId="urn:microsoft.com/office/officeart/2005/8/layout/orgChart1"/>
    <dgm:cxn modelId="{7E4F902D-2114-4FBE-A851-8D2249F65E23}" type="presParOf" srcId="{69C13562-DBB8-42F8-AE39-8AFEF8ED4982}" destId="{896D96FE-EA05-4066-8BE5-F7366BA3777A}" srcOrd="0" destOrd="0" presId="urn:microsoft.com/office/officeart/2005/8/layout/orgChart1"/>
    <dgm:cxn modelId="{D1AA277F-3791-4056-87D2-5FC0E71A07B5}" type="presParOf" srcId="{896D96FE-EA05-4066-8BE5-F7366BA3777A}" destId="{079C46BA-E270-4C4F-9AA8-92E32A64D736}" srcOrd="0" destOrd="0" presId="urn:microsoft.com/office/officeart/2005/8/layout/orgChart1"/>
    <dgm:cxn modelId="{F1CE46FC-784A-4A2F-A35A-ED984D74EF3D}" type="presParOf" srcId="{896D96FE-EA05-4066-8BE5-F7366BA3777A}" destId="{3AA4BA60-CAF3-4B65-8A7B-26648B565082}" srcOrd="1" destOrd="0" presId="urn:microsoft.com/office/officeart/2005/8/layout/orgChart1"/>
    <dgm:cxn modelId="{ADF8172E-97EF-4B16-A957-4B545CB58523}" type="presParOf" srcId="{69C13562-DBB8-42F8-AE39-8AFEF8ED4982}" destId="{54F082B5-2FAD-490F-B257-B96DCB3E19FC}" srcOrd="1" destOrd="0" presId="urn:microsoft.com/office/officeart/2005/8/layout/orgChart1"/>
    <dgm:cxn modelId="{DF1B1D8B-A517-4F81-9351-CAFE7EE7A561}" type="presParOf" srcId="{69C13562-DBB8-42F8-AE39-8AFEF8ED4982}" destId="{6C846A69-A00E-4FB9-80C7-DC7FE13BD4B5}" srcOrd="2" destOrd="0" presId="urn:microsoft.com/office/officeart/2005/8/layout/orgChart1"/>
    <dgm:cxn modelId="{8B9BCF3D-D1C3-46C6-A89B-540DC566CC25}" type="presParOf" srcId="{70B62D43-4B2E-478D-8091-7F950B36BC86}" destId="{C6471DB4-9B93-437A-AEBE-F3B71F737DF8}" srcOrd="4" destOrd="0" presId="urn:microsoft.com/office/officeart/2005/8/layout/orgChart1"/>
    <dgm:cxn modelId="{B75AC65A-1DEC-4750-B7EC-4E512E74118B}" type="presParOf" srcId="{70B62D43-4B2E-478D-8091-7F950B36BC86}" destId="{CD8B12E6-DD1E-4D70-BE7C-A5443A3D84D1}" srcOrd="5" destOrd="0" presId="urn:microsoft.com/office/officeart/2005/8/layout/orgChart1"/>
    <dgm:cxn modelId="{18314B30-A1EA-41CC-B4CE-71AB6DC64AF7}" type="presParOf" srcId="{CD8B12E6-DD1E-4D70-BE7C-A5443A3D84D1}" destId="{C0FBA54D-3A3D-42F4-B1C8-ADE0E74CCC4D}" srcOrd="0" destOrd="0" presId="urn:microsoft.com/office/officeart/2005/8/layout/orgChart1"/>
    <dgm:cxn modelId="{2D88B5E2-FCFC-4DCC-AE19-0D52E6B3F2AB}" type="presParOf" srcId="{C0FBA54D-3A3D-42F4-B1C8-ADE0E74CCC4D}" destId="{30DA9891-B7C7-405D-9015-1C3DF0E9850F}" srcOrd="0" destOrd="0" presId="urn:microsoft.com/office/officeart/2005/8/layout/orgChart1"/>
    <dgm:cxn modelId="{3ABE88EB-B5AB-4E98-8535-1D3BC091A128}" type="presParOf" srcId="{C0FBA54D-3A3D-42F4-B1C8-ADE0E74CCC4D}" destId="{5EC808F1-181C-42C2-975C-2B558EBCB7FE}" srcOrd="1" destOrd="0" presId="urn:microsoft.com/office/officeart/2005/8/layout/orgChart1"/>
    <dgm:cxn modelId="{0F4155B0-7F7A-4681-B212-3674CE2F3708}" type="presParOf" srcId="{CD8B12E6-DD1E-4D70-BE7C-A5443A3D84D1}" destId="{3C11D65F-2A65-4A7E-9C15-AA6406FE6F0B}" srcOrd="1" destOrd="0" presId="urn:microsoft.com/office/officeart/2005/8/layout/orgChart1"/>
    <dgm:cxn modelId="{07E7D188-820B-461F-90E6-37088F30EC2C}" type="presParOf" srcId="{CD8B12E6-DD1E-4D70-BE7C-A5443A3D84D1}" destId="{07414A68-C8A8-4CE7-984E-48064FC49AF5}" srcOrd="2" destOrd="0" presId="urn:microsoft.com/office/officeart/2005/8/layout/orgChart1"/>
    <dgm:cxn modelId="{8A1A3D31-5F86-4F0F-8080-1D5E958CF5E7}" type="presParOf" srcId="{70B62D43-4B2E-478D-8091-7F950B36BC86}" destId="{BD53C961-9C2E-42B5-A825-EB1CD5AF2FE3}" srcOrd="6" destOrd="0" presId="urn:microsoft.com/office/officeart/2005/8/layout/orgChart1"/>
    <dgm:cxn modelId="{22F90E9E-5F99-4BC5-9DA3-D4E40D901725}" type="presParOf" srcId="{70B62D43-4B2E-478D-8091-7F950B36BC86}" destId="{2AD0F394-908E-4BF8-9902-81719C192207}" srcOrd="7" destOrd="0" presId="urn:microsoft.com/office/officeart/2005/8/layout/orgChart1"/>
    <dgm:cxn modelId="{92BC1327-B884-4350-B61F-2CEF863E4873}" type="presParOf" srcId="{2AD0F394-908E-4BF8-9902-81719C192207}" destId="{6508E9AA-32AD-45CE-ACB4-E452A2309B43}" srcOrd="0" destOrd="0" presId="urn:microsoft.com/office/officeart/2005/8/layout/orgChart1"/>
    <dgm:cxn modelId="{56D90BB6-AF31-4CE6-B510-A5D99E6AE4CC}" type="presParOf" srcId="{6508E9AA-32AD-45CE-ACB4-E452A2309B43}" destId="{26E61D30-5696-4E05-9044-AF73EF27DAB2}" srcOrd="0" destOrd="0" presId="urn:microsoft.com/office/officeart/2005/8/layout/orgChart1"/>
    <dgm:cxn modelId="{354963B2-A081-4A0F-A030-6F294DA88A78}" type="presParOf" srcId="{6508E9AA-32AD-45CE-ACB4-E452A2309B43}" destId="{14A5ABF2-8B49-4694-AC4C-1A898869B017}" srcOrd="1" destOrd="0" presId="urn:microsoft.com/office/officeart/2005/8/layout/orgChart1"/>
    <dgm:cxn modelId="{A4EB4B57-D7ED-4123-A6EB-C7C49B9C7C24}" type="presParOf" srcId="{2AD0F394-908E-4BF8-9902-81719C192207}" destId="{E95C75F7-7305-47DE-985C-550E435481C9}" srcOrd="1" destOrd="0" presId="urn:microsoft.com/office/officeart/2005/8/layout/orgChart1"/>
    <dgm:cxn modelId="{130FE974-5A15-4A84-BCF5-B32EA5F0C51C}" type="presParOf" srcId="{2AD0F394-908E-4BF8-9902-81719C192207}" destId="{ADFD56FF-A789-4A68-9B2D-8E4E857854C2}" srcOrd="2" destOrd="0" presId="urn:microsoft.com/office/officeart/2005/8/layout/orgChart1"/>
    <dgm:cxn modelId="{F76ACE2C-6433-4F74-8DCF-2DF9B895CA7C}" type="presParOf" srcId="{70B62D43-4B2E-478D-8091-7F950B36BC86}" destId="{B4ADFA40-1DC3-4BD0-BAE4-D5BA4FDF2B3E}" srcOrd="8" destOrd="0" presId="urn:microsoft.com/office/officeart/2005/8/layout/orgChart1"/>
    <dgm:cxn modelId="{B8C4F3B7-4FE6-48F9-85E8-99FB3DBB7729}" type="presParOf" srcId="{70B62D43-4B2E-478D-8091-7F950B36BC86}" destId="{74623D81-D47A-4BDB-A76C-094846D41FA8}" srcOrd="9" destOrd="0" presId="urn:microsoft.com/office/officeart/2005/8/layout/orgChart1"/>
    <dgm:cxn modelId="{9F706BC5-A992-4E43-9430-089AA123514D}" type="presParOf" srcId="{74623D81-D47A-4BDB-A76C-094846D41FA8}" destId="{A5AFB960-0B8B-4E03-885A-2579269F7DC1}" srcOrd="0" destOrd="0" presId="urn:microsoft.com/office/officeart/2005/8/layout/orgChart1"/>
    <dgm:cxn modelId="{0568515B-C9DD-463C-9747-A8820CDE8621}" type="presParOf" srcId="{A5AFB960-0B8B-4E03-885A-2579269F7DC1}" destId="{3A05D6AC-55D4-4F8B-831D-7528DBB5E857}" srcOrd="0" destOrd="0" presId="urn:microsoft.com/office/officeart/2005/8/layout/orgChart1"/>
    <dgm:cxn modelId="{4C561C7B-498C-41DC-ADBF-AD01B0F9DD85}" type="presParOf" srcId="{A5AFB960-0B8B-4E03-885A-2579269F7DC1}" destId="{179F0FCD-C306-4B84-A7DF-E34F9FAB6F56}" srcOrd="1" destOrd="0" presId="urn:microsoft.com/office/officeart/2005/8/layout/orgChart1"/>
    <dgm:cxn modelId="{0D2F973D-E7FF-42A8-8075-3583077CBA44}" type="presParOf" srcId="{74623D81-D47A-4BDB-A76C-094846D41FA8}" destId="{856F8CB3-7FD8-44A2-BD9F-D0A3BBBFD7B2}" srcOrd="1" destOrd="0" presId="urn:microsoft.com/office/officeart/2005/8/layout/orgChart1"/>
    <dgm:cxn modelId="{812AB776-7C6D-49D6-80F8-E02586CA2AC2}" type="presParOf" srcId="{74623D81-D47A-4BDB-A76C-094846D41FA8}" destId="{E41C3208-7C36-4192-9EA5-1F0C4DB4A826}" srcOrd="2" destOrd="0" presId="urn:microsoft.com/office/officeart/2005/8/layout/orgChart1"/>
    <dgm:cxn modelId="{4A21F390-43CB-4397-901C-995D02A0717A}" type="presParOf" srcId="{8BAB2199-5159-41F9-8708-33820C9B03A9}" destId="{FB705D8D-4B0F-418C-BE22-C9FC935B08A3}" srcOrd="2" destOrd="0" presId="urn:microsoft.com/office/officeart/2005/8/layout/orgChart1"/>
    <dgm:cxn modelId="{C68FBA09-22EC-4C99-B064-4A642D95A11B}" type="presParOf" srcId="{9C5DF944-3D7A-473D-A789-5CA86652B8F8}" destId="{4F6F1802-D2DC-45F2-8B57-B9ACE00E096B}" srcOrd="4" destOrd="0" presId="urn:microsoft.com/office/officeart/2005/8/layout/orgChart1"/>
    <dgm:cxn modelId="{BAF13D36-8ECA-441B-8A45-75255C06391E}" type="presParOf" srcId="{9C5DF944-3D7A-473D-A789-5CA86652B8F8}" destId="{D09FB176-C899-4C34-A2EF-DF4099E3930B}" srcOrd="5" destOrd="0" presId="urn:microsoft.com/office/officeart/2005/8/layout/orgChart1"/>
    <dgm:cxn modelId="{06F05146-11C7-435F-8189-35F724753AB8}" type="presParOf" srcId="{D09FB176-C899-4C34-A2EF-DF4099E3930B}" destId="{EB3A78CF-8659-4E76-9BB6-78F8A7F8B535}" srcOrd="0" destOrd="0" presId="urn:microsoft.com/office/officeart/2005/8/layout/orgChart1"/>
    <dgm:cxn modelId="{50660629-85D4-470A-B636-F58878E52A27}" type="presParOf" srcId="{EB3A78CF-8659-4E76-9BB6-78F8A7F8B535}" destId="{ED956AEF-5A78-47DC-9D97-3B27A2E93095}" srcOrd="0" destOrd="0" presId="urn:microsoft.com/office/officeart/2005/8/layout/orgChart1"/>
    <dgm:cxn modelId="{0CA0D55E-0DBA-4FC5-BC03-1674DE160EE3}" type="presParOf" srcId="{EB3A78CF-8659-4E76-9BB6-78F8A7F8B535}" destId="{0936C29E-0ABE-4289-9453-F6DF249F454C}" srcOrd="1" destOrd="0" presId="urn:microsoft.com/office/officeart/2005/8/layout/orgChart1"/>
    <dgm:cxn modelId="{C423EB3C-6D01-4145-8AB0-9741950A8639}" type="presParOf" srcId="{D09FB176-C899-4C34-A2EF-DF4099E3930B}" destId="{3666C14E-3FE7-4AB2-BA4F-4535D42C477E}" srcOrd="1" destOrd="0" presId="urn:microsoft.com/office/officeart/2005/8/layout/orgChart1"/>
    <dgm:cxn modelId="{855EE412-2626-4661-AB3C-F044AAD0FACC}" type="presParOf" srcId="{3666C14E-3FE7-4AB2-BA4F-4535D42C477E}" destId="{7E670A0B-4B6A-45AD-AE95-FAE9E52BA24F}" srcOrd="0" destOrd="0" presId="urn:microsoft.com/office/officeart/2005/8/layout/orgChart1"/>
    <dgm:cxn modelId="{FD47789F-C2CB-4751-9196-FF721AF1CAC1}" type="presParOf" srcId="{3666C14E-3FE7-4AB2-BA4F-4535D42C477E}" destId="{781D4557-4BA2-4B53-85D2-D0A8E2F29ACB}" srcOrd="1" destOrd="0" presId="urn:microsoft.com/office/officeart/2005/8/layout/orgChart1"/>
    <dgm:cxn modelId="{EEB4FC1D-7188-42A1-9066-2A3AA31A9C47}" type="presParOf" srcId="{781D4557-4BA2-4B53-85D2-D0A8E2F29ACB}" destId="{A1F0E8B8-00E6-43CE-8E1F-A9918B608453}" srcOrd="0" destOrd="0" presId="urn:microsoft.com/office/officeart/2005/8/layout/orgChart1"/>
    <dgm:cxn modelId="{6E1A9B05-5766-43B8-9E98-AB2214991E3F}" type="presParOf" srcId="{A1F0E8B8-00E6-43CE-8E1F-A9918B608453}" destId="{2C701CAE-D8F1-461E-8A0C-C57AEB1CD6C2}" srcOrd="0" destOrd="0" presId="urn:microsoft.com/office/officeart/2005/8/layout/orgChart1"/>
    <dgm:cxn modelId="{6AA74FB9-D5A2-4EED-AD14-752DA3F00E19}" type="presParOf" srcId="{A1F0E8B8-00E6-43CE-8E1F-A9918B608453}" destId="{0A55F855-E390-49C4-85C3-4EB5DC8DFEC3}" srcOrd="1" destOrd="0" presId="urn:microsoft.com/office/officeart/2005/8/layout/orgChart1"/>
    <dgm:cxn modelId="{A9F62598-6118-48A8-8D7A-328375095EDD}" type="presParOf" srcId="{781D4557-4BA2-4B53-85D2-D0A8E2F29ACB}" destId="{8FDA77AA-02A8-4EBB-8954-A3306A125F11}" srcOrd="1" destOrd="0" presId="urn:microsoft.com/office/officeart/2005/8/layout/orgChart1"/>
    <dgm:cxn modelId="{B4D061B5-3E7D-44CC-8459-7F82A7627386}" type="presParOf" srcId="{781D4557-4BA2-4B53-85D2-D0A8E2F29ACB}" destId="{802B30D6-A884-4929-98EE-4DE3E2D91CB8}" srcOrd="2" destOrd="0" presId="urn:microsoft.com/office/officeart/2005/8/layout/orgChart1"/>
    <dgm:cxn modelId="{9D5CABE0-B073-4A36-9806-1D152E9004D5}" type="presParOf" srcId="{3666C14E-3FE7-4AB2-BA4F-4535D42C477E}" destId="{4E5DB2E5-BC21-45FD-89CF-804EEEA73D92}" srcOrd="2" destOrd="0" presId="urn:microsoft.com/office/officeart/2005/8/layout/orgChart1"/>
    <dgm:cxn modelId="{E955C37D-BAC1-4DBC-BCE5-3307A36EA380}" type="presParOf" srcId="{3666C14E-3FE7-4AB2-BA4F-4535D42C477E}" destId="{FEF5B6E2-22EA-4CFA-BF26-961399773F49}" srcOrd="3" destOrd="0" presId="urn:microsoft.com/office/officeart/2005/8/layout/orgChart1"/>
    <dgm:cxn modelId="{5BE6BAFD-C3B0-4DBA-9011-64AEB917A0FA}" type="presParOf" srcId="{FEF5B6E2-22EA-4CFA-BF26-961399773F49}" destId="{42BED641-FA4F-4D4B-9A19-A7D3C3BE1408}" srcOrd="0" destOrd="0" presId="urn:microsoft.com/office/officeart/2005/8/layout/orgChart1"/>
    <dgm:cxn modelId="{C654E066-5C12-42DB-82D3-0A8CC607AEF9}" type="presParOf" srcId="{42BED641-FA4F-4D4B-9A19-A7D3C3BE1408}" destId="{74487508-3D4F-4F35-9119-7335AA499C95}" srcOrd="0" destOrd="0" presId="urn:microsoft.com/office/officeart/2005/8/layout/orgChart1"/>
    <dgm:cxn modelId="{ACB223AC-8BB8-44F0-A7F0-25CBF3582427}" type="presParOf" srcId="{42BED641-FA4F-4D4B-9A19-A7D3C3BE1408}" destId="{EA4E738B-1483-44D6-89EB-8256A9C3F87D}" srcOrd="1" destOrd="0" presId="urn:microsoft.com/office/officeart/2005/8/layout/orgChart1"/>
    <dgm:cxn modelId="{77F3DF86-269C-4110-8010-FA5EFB5E4398}" type="presParOf" srcId="{FEF5B6E2-22EA-4CFA-BF26-961399773F49}" destId="{B5B7C6F2-824B-4B22-9513-4D47B87A1DEF}" srcOrd="1" destOrd="0" presId="urn:microsoft.com/office/officeart/2005/8/layout/orgChart1"/>
    <dgm:cxn modelId="{F66A86ED-4011-49E8-8A6B-99B34DE56800}" type="presParOf" srcId="{FEF5B6E2-22EA-4CFA-BF26-961399773F49}" destId="{AD4B3EEE-3AC5-44A5-8891-70C0728030DE}" srcOrd="2" destOrd="0" presId="urn:microsoft.com/office/officeart/2005/8/layout/orgChart1"/>
    <dgm:cxn modelId="{A6C2C7C5-5ADC-44A1-9F5C-A971CE8ECBE2}" type="presParOf" srcId="{3666C14E-3FE7-4AB2-BA4F-4535D42C477E}" destId="{1A2BCB80-89E2-41EC-87D9-8650DA66AB8A}" srcOrd="4" destOrd="0" presId="urn:microsoft.com/office/officeart/2005/8/layout/orgChart1"/>
    <dgm:cxn modelId="{7C2F5287-B34A-4DE7-A9D7-2F02163FC3C4}" type="presParOf" srcId="{3666C14E-3FE7-4AB2-BA4F-4535D42C477E}" destId="{CD498E25-17A8-4592-A106-0BDE77F9F8BE}" srcOrd="5" destOrd="0" presId="urn:microsoft.com/office/officeart/2005/8/layout/orgChart1"/>
    <dgm:cxn modelId="{296630CB-7236-4218-BEE7-8990C38DF019}" type="presParOf" srcId="{CD498E25-17A8-4592-A106-0BDE77F9F8BE}" destId="{1832CD07-F56C-4B75-9FC3-CEF6C2D6EA45}" srcOrd="0" destOrd="0" presId="urn:microsoft.com/office/officeart/2005/8/layout/orgChart1"/>
    <dgm:cxn modelId="{E7B34AB5-33BC-4607-B305-BA4810AB0B53}" type="presParOf" srcId="{1832CD07-F56C-4B75-9FC3-CEF6C2D6EA45}" destId="{F7484F86-9514-4EEC-AAEC-65AD9B4B3D96}" srcOrd="0" destOrd="0" presId="urn:microsoft.com/office/officeart/2005/8/layout/orgChart1"/>
    <dgm:cxn modelId="{46854643-D39B-44FC-88FC-E47EA3795F62}" type="presParOf" srcId="{1832CD07-F56C-4B75-9FC3-CEF6C2D6EA45}" destId="{2F8AA862-E8D3-4043-95F3-7EBB33FDC237}" srcOrd="1" destOrd="0" presId="urn:microsoft.com/office/officeart/2005/8/layout/orgChart1"/>
    <dgm:cxn modelId="{42808612-1055-47A6-B260-3EFBB9EE8E00}" type="presParOf" srcId="{CD498E25-17A8-4592-A106-0BDE77F9F8BE}" destId="{D6D1B4BE-1E43-4CD4-965F-996A3963A4DE}" srcOrd="1" destOrd="0" presId="urn:microsoft.com/office/officeart/2005/8/layout/orgChart1"/>
    <dgm:cxn modelId="{6C32B87D-2087-4099-AF13-068A05DE056F}" type="presParOf" srcId="{CD498E25-17A8-4592-A106-0BDE77F9F8BE}" destId="{2585E360-1265-4DAF-8ED0-8CB30CFCA044}" srcOrd="2" destOrd="0" presId="urn:microsoft.com/office/officeart/2005/8/layout/orgChart1"/>
    <dgm:cxn modelId="{98A1A13D-EB76-4B37-A903-8DAFAD25022A}" type="presParOf" srcId="{3666C14E-3FE7-4AB2-BA4F-4535D42C477E}" destId="{9AAB9F84-69DB-4974-8FB3-17FE16A42904}" srcOrd="6" destOrd="0" presId="urn:microsoft.com/office/officeart/2005/8/layout/orgChart1"/>
    <dgm:cxn modelId="{8F00E9C2-CB91-46C4-AD11-BB22CD88B86E}" type="presParOf" srcId="{3666C14E-3FE7-4AB2-BA4F-4535D42C477E}" destId="{C3EE2C24-35C5-4383-8BA8-04718D61B1E3}" srcOrd="7" destOrd="0" presId="urn:microsoft.com/office/officeart/2005/8/layout/orgChart1"/>
    <dgm:cxn modelId="{F36C6C70-7ADE-4044-AE1A-4C2554FEFF61}" type="presParOf" srcId="{C3EE2C24-35C5-4383-8BA8-04718D61B1E3}" destId="{D76FB983-6AF4-4D17-803C-BE4F9D86E241}" srcOrd="0" destOrd="0" presId="urn:microsoft.com/office/officeart/2005/8/layout/orgChart1"/>
    <dgm:cxn modelId="{1250B91F-C966-46A4-8BB3-13E6464DE8DF}" type="presParOf" srcId="{D76FB983-6AF4-4D17-803C-BE4F9D86E241}" destId="{C95AECE2-07C4-42E7-90DA-5CD8EA216CFC}" srcOrd="0" destOrd="0" presId="urn:microsoft.com/office/officeart/2005/8/layout/orgChart1"/>
    <dgm:cxn modelId="{72600FA9-CD9C-4375-81A8-2260F2983F3F}" type="presParOf" srcId="{D76FB983-6AF4-4D17-803C-BE4F9D86E241}" destId="{4704A764-F3E3-46A1-B698-AC3BCD85875D}" srcOrd="1" destOrd="0" presId="urn:microsoft.com/office/officeart/2005/8/layout/orgChart1"/>
    <dgm:cxn modelId="{045887AA-FE48-42DF-A095-1801CA0411D0}" type="presParOf" srcId="{C3EE2C24-35C5-4383-8BA8-04718D61B1E3}" destId="{C07B020C-8290-4505-84E9-D8CD925D7B93}" srcOrd="1" destOrd="0" presId="urn:microsoft.com/office/officeart/2005/8/layout/orgChart1"/>
    <dgm:cxn modelId="{AE8A0B8F-6F2B-40B6-A26C-7E46A9BB08C1}" type="presParOf" srcId="{C3EE2C24-35C5-4383-8BA8-04718D61B1E3}" destId="{97715D9E-A6B5-4BE2-9531-017E1F9F5E37}" srcOrd="2" destOrd="0" presId="urn:microsoft.com/office/officeart/2005/8/layout/orgChart1"/>
    <dgm:cxn modelId="{AEB3878E-5A69-485B-9EB5-8980FB36B138}" type="presParOf" srcId="{3666C14E-3FE7-4AB2-BA4F-4535D42C477E}" destId="{F8AA5B07-D62E-4BEF-A7F4-BB8154CE0161}" srcOrd="8" destOrd="0" presId="urn:microsoft.com/office/officeart/2005/8/layout/orgChart1"/>
    <dgm:cxn modelId="{A9CDF709-A1D0-4244-BC9D-7DC9A72C0A20}" type="presParOf" srcId="{3666C14E-3FE7-4AB2-BA4F-4535D42C477E}" destId="{28D3CB32-FAA0-4273-8538-1EB307061468}" srcOrd="9" destOrd="0" presId="urn:microsoft.com/office/officeart/2005/8/layout/orgChart1"/>
    <dgm:cxn modelId="{291F2AA5-FFBE-4BFF-B2FE-EC8DDBB4F936}" type="presParOf" srcId="{28D3CB32-FAA0-4273-8538-1EB307061468}" destId="{4E6634D0-9CA1-4ACD-BF91-91BEE47E76EF}" srcOrd="0" destOrd="0" presId="urn:microsoft.com/office/officeart/2005/8/layout/orgChart1"/>
    <dgm:cxn modelId="{F1DD50FF-C305-45EF-ADAC-480A1B399A0A}" type="presParOf" srcId="{4E6634D0-9CA1-4ACD-BF91-91BEE47E76EF}" destId="{EE219807-47C8-4941-99AE-CE39076E53F5}" srcOrd="0" destOrd="0" presId="urn:microsoft.com/office/officeart/2005/8/layout/orgChart1"/>
    <dgm:cxn modelId="{12D47DA5-C83B-4D41-9C2A-080BC45E8DEF}" type="presParOf" srcId="{4E6634D0-9CA1-4ACD-BF91-91BEE47E76EF}" destId="{A8ED66CC-CBB3-4EB5-ADE1-6E062170315B}" srcOrd="1" destOrd="0" presId="urn:microsoft.com/office/officeart/2005/8/layout/orgChart1"/>
    <dgm:cxn modelId="{7410ADB0-2AC5-40C2-94EC-5E1194E14158}" type="presParOf" srcId="{28D3CB32-FAA0-4273-8538-1EB307061468}" destId="{55A4A9B7-D2D2-4F27-9972-54B957F184B3}" srcOrd="1" destOrd="0" presId="urn:microsoft.com/office/officeart/2005/8/layout/orgChart1"/>
    <dgm:cxn modelId="{7D0BC42F-2697-476F-942E-26F9B9FBABC1}" type="presParOf" srcId="{28D3CB32-FAA0-4273-8538-1EB307061468}" destId="{A6D08738-8725-4BBB-8D6E-6E0F7F338F27}" srcOrd="2" destOrd="0" presId="urn:microsoft.com/office/officeart/2005/8/layout/orgChart1"/>
    <dgm:cxn modelId="{D883A4F1-2FD1-4F20-A3A3-ED13D033E7DE}" type="presParOf" srcId="{D09FB176-C899-4C34-A2EF-DF4099E3930B}" destId="{10032A81-28F1-4589-A2C9-2F713826DB5B}" srcOrd="2" destOrd="0" presId="urn:microsoft.com/office/officeart/2005/8/layout/orgChart1"/>
    <dgm:cxn modelId="{2D623BA2-875A-4557-9555-BB8FA6DCD2EA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A9F44FE3-F99F-40DF-B27C-27CFDBB7E788}" type="presOf" srcId="{DCCE79F2-51DC-4E3A-8F3D-0CB311D1F14D}" destId="{EE219807-47C8-4941-99AE-CE39076E53F5}" srcOrd="0" destOrd="0" presId="urn:microsoft.com/office/officeart/2005/8/layout/orgChart1"/>
    <dgm:cxn modelId="{87FD4567-72B8-410D-AE93-EB909B39A7E4}" type="presOf" srcId="{00B822AA-E50D-409C-8E77-78CE41F17C4F}" destId="{86ECFBC0-6EDE-49D7-A5E4-E61CBAF4A092}" srcOrd="0" destOrd="0" presId="urn:microsoft.com/office/officeart/2005/8/layout/orgChart1"/>
    <dgm:cxn modelId="{C4331C8D-AAE6-4FF6-842E-E19D1D999CBA}" type="presOf" srcId="{032924AE-7BA3-4608-9D4D-A10FC22FA55B}" destId="{842224E6-60DA-412E-8A1B-7533C1377869}" srcOrd="1" destOrd="0" presId="urn:microsoft.com/office/officeart/2005/8/layout/orgChart1"/>
    <dgm:cxn modelId="{3FF76BA5-C78A-4B51-AB4E-0794532786F9}" type="presOf" srcId="{8514C17C-35EC-4D14-92F7-13A577CAA5C4}" destId="{3AA4BA60-CAF3-4B65-8A7B-26648B565082}" srcOrd="1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77A1D3FC-C3A4-4CC0-901D-E9BCBF64519B}" type="presOf" srcId="{8514C17C-35EC-4D14-92F7-13A577CAA5C4}" destId="{079C46BA-E270-4C4F-9AA8-92E32A64D736}" srcOrd="0" destOrd="0" presId="urn:microsoft.com/office/officeart/2005/8/layout/orgChart1"/>
    <dgm:cxn modelId="{2E4FA168-1076-45DB-8347-50B81F90287F}" type="presOf" srcId="{BCA1F9C7-A2DE-4DA9-9030-581CAAE089DA}" destId="{7E670A0B-4B6A-45AD-AE95-FAE9E52BA24F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FB26129F-776C-4A41-ACCE-3879001349BA}" type="presOf" srcId="{41CBE71F-8A1C-4046-8B51-627382F890A8}" destId="{BD53C961-9C2E-42B5-A825-EB1CD5AF2FE3}" srcOrd="0" destOrd="0" presId="urn:microsoft.com/office/officeart/2005/8/layout/orgChart1"/>
    <dgm:cxn modelId="{E4FEBC7A-1B33-4F89-A20E-31F0871463F5}" type="presOf" srcId="{D3B00EB5-7252-4C54-A138-4FDE2761BA89}" destId="{77FF546B-1ADB-4B35-B705-B48DE95D0A7F}" srcOrd="0" destOrd="0" presId="urn:microsoft.com/office/officeart/2005/8/layout/orgChart1"/>
    <dgm:cxn modelId="{A6F86D11-3A2A-424B-BBD9-CBDBE73C5BAA}" type="presOf" srcId="{43C964D4-3EA5-4709-BA45-DC9671707267}" destId="{ABF5B3AF-9C3F-43AC-89B9-A4B84688B739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D5EF5654-2F93-48D9-9767-67FFCBABBDCE}" type="presOf" srcId="{032924AE-7BA3-4608-9D4D-A10FC22FA55B}" destId="{FCA2B357-06A1-4199-999C-BBE32872F828}" srcOrd="0" destOrd="0" presId="urn:microsoft.com/office/officeart/2005/8/layout/orgChart1"/>
    <dgm:cxn modelId="{171117E8-6534-40BA-A27C-9FEE0F254F1A}" type="presOf" srcId="{51AC05A3-5125-4631-8328-EE9742C5CE1F}" destId="{75DCBE71-7469-49E9-81E5-E6A43E3EC0DC}" srcOrd="1" destOrd="0" presId="urn:microsoft.com/office/officeart/2005/8/layout/orgChart1"/>
    <dgm:cxn modelId="{625106EB-4C75-4447-BECF-EEF54E5B96A9}" type="presOf" srcId="{6A766238-49C0-489C-9759-5801318FB123}" destId="{F4F60A8B-BCFE-4E33-9289-BF4CA9206F7B}" srcOrd="1" destOrd="0" presId="urn:microsoft.com/office/officeart/2005/8/layout/orgChart1"/>
    <dgm:cxn modelId="{076C0085-27C1-4DBF-8A9E-A3A620607792}" type="presOf" srcId="{1E17A9B5-1CC6-4BF4-A5EB-2099972243B8}" destId="{0044642D-BF6E-4946-989D-7BC76303D8B1}" srcOrd="1" destOrd="0" presId="urn:microsoft.com/office/officeart/2005/8/layout/orgChart1"/>
    <dgm:cxn modelId="{2E2542CB-7851-44A2-9EFD-75140B5EF1AC}" type="presOf" srcId="{DCCE79F2-51DC-4E3A-8F3D-0CB311D1F14D}" destId="{A8ED66CC-CBB3-4EB5-ADE1-6E062170315B}" srcOrd="1" destOrd="0" presId="urn:microsoft.com/office/officeart/2005/8/layout/orgChart1"/>
    <dgm:cxn modelId="{49F31C6B-4B10-4901-B1E0-84668C626506}" type="presOf" srcId="{3837525C-9A2A-44D5-8B42-9C0820CF3FF9}" destId="{6AC59FBD-FAEA-42FA-8EB1-29A7CC044828}" srcOrd="0" destOrd="0" presId="urn:microsoft.com/office/officeart/2005/8/layout/orgChart1"/>
    <dgm:cxn modelId="{F58EF3D5-656B-4611-A3A1-BDF8C0F9CDC4}" type="presOf" srcId="{E2FDDA39-0A56-4C19-9570-F6322A50CD7C}" destId="{4704A764-F3E3-46A1-B698-AC3BCD85875D}" srcOrd="1" destOrd="0" presId="urn:microsoft.com/office/officeart/2005/8/layout/orgChart1"/>
    <dgm:cxn modelId="{8E4D57C7-4468-4E09-B0F1-991EBECF1C43}" type="presOf" srcId="{092024CE-8423-4E50-A34E-3122E05631CC}" destId="{2C701CAE-D8F1-461E-8A0C-C57AEB1CD6C2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41FB1956-4E5C-4EF2-AD98-EF06F1C7F5CB}" type="presOf" srcId="{CBC98D67-7A4E-4DF5-AC0F-18B667594BB8}" destId="{D644628E-4C6F-4DF2-8C07-D2B66E3A4757}" srcOrd="0" destOrd="0" presId="urn:microsoft.com/office/officeart/2005/8/layout/orgChart1"/>
    <dgm:cxn modelId="{08ADB97D-EDD2-438F-8CE9-1003FF999AB2}" type="presOf" srcId="{57A44C0D-573F-44FB-BC9E-B18382ACCC39}" destId="{9AAB9F84-69DB-4974-8FB3-17FE16A42904}" srcOrd="0" destOrd="0" presId="urn:microsoft.com/office/officeart/2005/8/layout/orgChart1"/>
    <dgm:cxn modelId="{58F24CBA-1300-4B94-9474-E89802545E68}" type="presOf" srcId="{D5F013B3-4B4E-4E38-9BAF-4B34B2BB0C79}" destId="{14A5ABF2-8B49-4694-AC4C-1A898869B017}" srcOrd="1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1A112E97-2716-4125-ADE6-563D2DC8E974}" type="presOf" srcId="{B40A1E99-819E-4C0D-B671-3D134F0F7163}" destId="{179F0FCD-C306-4B84-A7DF-E34F9FAB6F56}" srcOrd="1" destOrd="0" presId="urn:microsoft.com/office/officeart/2005/8/layout/orgChart1"/>
    <dgm:cxn modelId="{FBAFF599-09FC-4327-87CC-EAB4E91412FB}" type="presOf" srcId="{DCB062A1-302A-48A6-BE81-96138548FF70}" destId="{1AE91293-7748-4E52-8855-7B838C555EB9}" srcOrd="0" destOrd="0" presId="urn:microsoft.com/office/officeart/2005/8/layout/orgChart1"/>
    <dgm:cxn modelId="{BB213B08-B5ED-44A3-8DCF-CC41CEBD4D8C}" type="presOf" srcId="{CE683E6A-A313-4F5C-8639-235783D1198F}" destId="{6C1B72B2-EE6C-495B-ADAD-8508CE8EB807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0AE534B4-6B3A-495E-B4FE-9999777C56EE}" type="presOf" srcId="{0ED209FE-B93C-493B-85A2-BA5863869AE7}" destId="{B4ADFA40-1DC3-4BD0-BAE4-D5BA4FDF2B3E}" srcOrd="0" destOrd="0" presId="urn:microsoft.com/office/officeart/2005/8/layout/orgChart1"/>
    <dgm:cxn modelId="{C96215F0-592D-4E75-A721-F9ED2BD6F205}" type="presOf" srcId="{382A9707-8CE9-4448-A732-795155023764}" destId="{C9EB4BFF-95DA-49B7-87A2-66A52A4FCDFA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5C53AE73-9118-4067-AF12-9BD3C68D9528}" type="presOf" srcId="{51AC05A3-5125-4631-8328-EE9742C5CE1F}" destId="{7533127D-6F77-420D-9337-03A9B17677A7}" srcOrd="0" destOrd="0" presId="urn:microsoft.com/office/officeart/2005/8/layout/orgChart1"/>
    <dgm:cxn modelId="{F4A0B643-4D7D-4BA6-8E0C-FC26B26D6C1A}" type="presOf" srcId="{1E17A9B5-1CC6-4BF4-A5EB-2099972243B8}" destId="{F0DC39B6-0C64-430A-9FFB-4907B94E244D}" srcOrd="0" destOrd="0" presId="urn:microsoft.com/office/officeart/2005/8/layout/orgChart1"/>
    <dgm:cxn modelId="{2F928842-EE91-4CC4-B900-DA6AE836A243}" type="presOf" srcId="{6A766238-49C0-489C-9759-5801318FB123}" destId="{8F3E2022-AB5E-4438-BDBE-146FD19E8285}" srcOrd="0" destOrd="0" presId="urn:microsoft.com/office/officeart/2005/8/layout/orgChart1"/>
    <dgm:cxn modelId="{177764DC-C205-4E6B-BA2D-34D4A36D4AEB}" type="presOf" srcId="{D5F013B3-4B4E-4E38-9BAF-4B34B2BB0C79}" destId="{26E61D30-5696-4E05-9044-AF73EF27DAB2}" srcOrd="0" destOrd="0" presId="urn:microsoft.com/office/officeart/2005/8/layout/orgChart1"/>
    <dgm:cxn modelId="{67D24234-DA41-4569-9494-29F005FF0273}" type="presOf" srcId="{69BEBD41-3545-40FD-BFDD-D21BD47C872E}" destId="{74487508-3D4F-4F35-9119-7335AA499C95}" srcOrd="0" destOrd="0" presId="urn:microsoft.com/office/officeart/2005/8/layout/orgChart1"/>
    <dgm:cxn modelId="{9C161ECE-9D1D-421F-88B8-2673F0B0718C}" type="presOf" srcId="{E2FDDA39-0A56-4C19-9570-F6322A50CD7C}" destId="{C95AECE2-07C4-42E7-90DA-5CD8EA216CFC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AF83CC37-7E5A-4990-AC09-64DF60291356}" type="presOf" srcId="{69BEBD41-3545-40FD-BFDD-D21BD47C872E}" destId="{EA4E738B-1483-44D6-89EB-8256A9C3F87D}" srcOrd="1" destOrd="0" presId="urn:microsoft.com/office/officeart/2005/8/layout/orgChart1"/>
    <dgm:cxn modelId="{374F3FDA-91EA-4D55-8DBA-2A615BA3B2EB}" type="presOf" srcId="{844909A3-F2C8-49AE-869B-AFCA0AC709DF}" destId="{5A29D58D-62CC-4731-8120-CAD4354C3E03}" srcOrd="0" destOrd="0" presId="urn:microsoft.com/office/officeart/2005/8/layout/orgChart1"/>
    <dgm:cxn modelId="{95D96B39-170D-417E-BDAB-CA4AFAF6F776}" type="presOf" srcId="{B40A1E99-819E-4C0D-B671-3D134F0F7163}" destId="{3A05D6AC-55D4-4F8B-831D-7528DBB5E857}" srcOrd="0" destOrd="0" presId="urn:microsoft.com/office/officeart/2005/8/layout/orgChart1"/>
    <dgm:cxn modelId="{0B110189-66DA-4451-AE22-48B780F72A4D}" type="presOf" srcId="{88415C31-82DD-4EF9-9A7A-1D4D99FB6B9D}" destId="{ED956AEF-5A78-47DC-9D97-3B27A2E93095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3195D98F-9C16-4D7D-926C-CE1D4BB3D63E}" type="presOf" srcId="{1D03C52E-27F1-4CAD-B953-A57260381D87}" destId="{52D64095-8F0B-43C5-A134-4F8EB745D0AC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3C6916CD-B65E-447E-8970-A33761B45179}" type="presOf" srcId="{C7336B56-6975-43EE-AA11-2CF9D86F3B72}" destId="{F7484F86-9514-4EEC-AAEC-65AD9B4B3D96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00621248-FA75-4E5A-8F2C-16C43041BDCE}" type="presOf" srcId="{88B02B86-A182-47E8-98CE-5F03ED03FC83}" destId="{1A2BCB80-89E2-41EC-87D9-8650DA66AB8A}" srcOrd="0" destOrd="0" presId="urn:microsoft.com/office/officeart/2005/8/layout/orgChart1"/>
    <dgm:cxn modelId="{3B4CA595-9F5A-4038-8313-52734BFC230C}" type="presOf" srcId="{C7336B56-6975-43EE-AA11-2CF9D86F3B72}" destId="{2F8AA862-E8D3-4043-95F3-7EBB33FDC237}" srcOrd="1" destOrd="0" presId="urn:microsoft.com/office/officeart/2005/8/layout/orgChart1"/>
    <dgm:cxn modelId="{029DD332-A72E-4A09-88CF-81ECC945539D}" type="presOf" srcId="{EDF4E25F-6E69-41B7-B57F-66E5D749104E}" destId="{CD65CBB6-B9A3-48AB-AFB3-4BE4B03553D3}" srcOrd="0" destOrd="0" presId="urn:microsoft.com/office/officeart/2005/8/layout/orgChart1"/>
    <dgm:cxn modelId="{9629F03A-8C00-43E4-A13D-98A1A8B45493}" type="presOf" srcId="{00B822AA-E50D-409C-8E77-78CE41F17C4F}" destId="{EE7467E8-D778-4C18-9C7C-925EF25B0DC2}" srcOrd="1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35A2ACF4-2EFF-4867-ADB2-484405C3C724}" type="presOf" srcId="{D656347E-658D-41DE-86E2-9688A1F66EB3}" destId="{D351E307-7A60-4733-B21C-CC6D6E5D051D}" srcOrd="0" destOrd="0" presId="urn:microsoft.com/office/officeart/2005/8/layout/orgChart1"/>
    <dgm:cxn modelId="{D0870322-69C4-4B5B-86E6-9EA538C291CA}" type="presOf" srcId="{88415C31-82DD-4EF9-9A7A-1D4D99FB6B9D}" destId="{0936C29E-0ABE-4289-9453-F6DF249F454C}" srcOrd="1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9AB1196A-523B-4633-B535-0C9976B9D717}" type="presOf" srcId="{49A41343-8942-4E0A-948C-7308CFEDA337}" destId="{F8AA5B07-D62E-4BEF-A7F4-BB8154CE0161}" srcOrd="0" destOrd="0" presId="urn:microsoft.com/office/officeart/2005/8/layout/orgChart1"/>
    <dgm:cxn modelId="{854ABE20-9BB9-47D1-BB25-646E6F19820D}" type="presOf" srcId="{B103CFD6-C2F2-4A76-8866-035FF64E5877}" destId="{2FA1AE03-77C2-487B-948B-82122901556A}" srcOrd="1" destOrd="0" presId="urn:microsoft.com/office/officeart/2005/8/layout/orgChart1"/>
    <dgm:cxn modelId="{B8154FD6-CBAF-475A-B370-DA34DCC066CD}" type="presOf" srcId="{DC9F82DD-39AD-486C-81D6-0E3C38A96BAD}" destId="{4F6F1802-D2DC-45F2-8B57-B9ACE00E096B}" srcOrd="0" destOrd="0" presId="urn:microsoft.com/office/officeart/2005/8/layout/orgChart1"/>
    <dgm:cxn modelId="{23A06A2C-ADDA-4951-9687-5BDA2487DF6A}" type="presOf" srcId="{D91152BC-9A33-44D3-AEBB-F20420DB430F}" destId="{5EC808F1-181C-42C2-975C-2B558EBCB7FE}" srcOrd="1" destOrd="0" presId="urn:microsoft.com/office/officeart/2005/8/layout/orgChart1"/>
    <dgm:cxn modelId="{CDEE59D7-9757-4B95-A0C7-567FAFADBCCB}" type="presOf" srcId="{B103CFD6-C2F2-4A76-8866-035FF64E5877}" destId="{D98E11BE-9177-4329-A5B4-B4B8653C2863}" srcOrd="0" destOrd="0" presId="urn:microsoft.com/office/officeart/2005/8/layout/orgChart1"/>
    <dgm:cxn modelId="{D675012C-6AFB-4924-A209-C95B22799A88}" type="presOf" srcId="{D91152BC-9A33-44D3-AEBB-F20420DB430F}" destId="{30DA9891-B7C7-405D-9015-1C3DF0E9850F}" srcOrd="0" destOrd="0" presId="urn:microsoft.com/office/officeart/2005/8/layout/orgChart1"/>
    <dgm:cxn modelId="{B0CB6806-69B5-4AA8-A3DB-1508DB693AE9}" type="presOf" srcId="{092024CE-8423-4E50-A34E-3122E05631CC}" destId="{0A55F855-E390-49C4-85C3-4EB5DC8DFEC3}" srcOrd="1" destOrd="0" presId="urn:microsoft.com/office/officeart/2005/8/layout/orgChart1"/>
    <dgm:cxn modelId="{ABABD6DC-D660-4EFF-A7E5-B22B04099603}" type="presOf" srcId="{BAA37ED3-8504-4718-82EA-2141E33A703B}" destId="{C6471DB4-9B93-437A-AEBE-F3B71F737DF8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650A79EC-EDB4-4BAF-ABCA-D68F9A512867}" type="presOf" srcId="{BC7A14EC-7DD0-42E2-A28E-8428AF273F49}" destId="{4E5DB2E5-BC21-45FD-89CF-804EEEA73D92}" srcOrd="0" destOrd="0" presId="urn:microsoft.com/office/officeart/2005/8/layout/orgChart1"/>
    <dgm:cxn modelId="{39060B48-3E3F-4275-B484-62EFA40F9D99}" type="presOf" srcId="{43C964D4-3EA5-4709-BA45-DC9671707267}" destId="{87899BB1-A811-4B2D-8FA3-633A97B1A6A6}" srcOrd="1" destOrd="0" presId="urn:microsoft.com/office/officeart/2005/8/layout/orgChart1"/>
    <dgm:cxn modelId="{2DF2AACF-690D-42C5-82EC-473B1D71074C}" type="presOf" srcId="{382A9707-8CE9-4448-A732-795155023764}" destId="{40CBCC65-FD09-4B94-B9C9-3482617F2627}" srcOrd="1" destOrd="0" presId="urn:microsoft.com/office/officeart/2005/8/layout/orgChart1"/>
    <dgm:cxn modelId="{0BD2A722-F67D-405B-B1D7-BFFB02E1F92B}" type="presParOf" srcId="{6C1B72B2-EE6C-495B-ADAD-8508CE8EB807}" destId="{B9578B13-712D-4BAD-A28F-A7352074EDA6}" srcOrd="0" destOrd="0" presId="urn:microsoft.com/office/officeart/2005/8/layout/orgChart1"/>
    <dgm:cxn modelId="{F9F9809D-4202-4C98-A452-0073BE8C68F1}" type="presParOf" srcId="{B9578B13-712D-4BAD-A28F-A7352074EDA6}" destId="{EA34C8C8-6EC1-483B-8E39-8E6926CED3CE}" srcOrd="0" destOrd="0" presId="urn:microsoft.com/office/officeart/2005/8/layout/orgChart1"/>
    <dgm:cxn modelId="{AC85338F-BF26-46C9-8F57-8D12E55108B6}" type="presParOf" srcId="{EA34C8C8-6EC1-483B-8E39-8E6926CED3CE}" destId="{D98E11BE-9177-4329-A5B4-B4B8653C2863}" srcOrd="0" destOrd="0" presId="urn:microsoft.com/office/officeart/2005/8/layout/orgChart1"/>
    <dgm:cxn modelId="{D39465BB-CC62-4720-B11A-A85DE8CC0868}" type="presParOf" srcId="{EA34C8C8-6EC1-483B-8E39-8E6926CED3CE}" destId="{2FA1AE03-77C2-487B-948B-82122901556A}" srcOrd="1" destOrd="0" presId="urn:microsoft.com/office/officeart/2005/8/layout/orgChart1"/>
    <dgm:cxn modelId="{3A0CFEEE-ACE8-4EAE-A398-A30BA171D6E2}" type="presParOf" srcId="{B9578B13-712D-4BAD-A28F-A7352074EDA6}" destId="{9C5DF944-3D7A-473D-A789-5CA86652B8F8}" srcOrd="1" destOrd="0" presId="urn:microsoft.com/office/officeart/2005/8/layout/orgChart1"/>
    <dgm:cxn modelId="{FFEA18DB-D400-42B7-AD73-F0BD87537EA5}" type="presParOf" srcId="{9C5DF944-3D7A-473D-A789-5CA86652B8F8}" destId="{D351E307-7A60-4733-B21C-CC6D6E5D051D}" srcOrd="0" destOrd="0" presId="urn:microsoft.com/office/officeart/2005/8/layout/orgChart1"/>
    <dgm:cxn modelId="{AFD25CD2-FB57-434D-B043-A4AA8B4E80A5}" type="presParOf" srcId="{9C5DF944-3D7A-473D-A789-5CA86652B8F8}" destId="{60FE5B31-E82E-49E2-9469-B5D5674278BC}" srcOrd="1" destOrd="0" presId="urn:microsoft.com/office/officeart/2005/8/layout/orgChart1"/>
    <dgm:cxn modelId="{F6530144-40E7-47B7-BC5D-6829FA243A1A}" type="presParOf" srcId="{60FE5B31-E82E-49E2-9469-B5D5674278BC}" destId="{CB88DD46-0D40-4A1B-9C97-26FA4C46EB15}" srcOrd="0" destOrd="0" presId="urn:microsoft.com/office/officeart/2005/8/layout/orgChart1"/>
    <dgm:cxn modelId="{07BFA75C-7CE4-4722-B58B-708264CB8A23}" type="presParOf" srcId="{CB88DD46-0D40-4A1B-9C97-26FA4C46EB15}" destId="{ABF5B3AF-9C3F-43AC-89B9-A4B84688B739}" srcOrd="0" destOrd="0" presId="urn:microsoft.com/office/officeart/2005/8/layout/orgChart1"/>
    <dgm:cxn modelId="{6CECA2F9-AD70-486B-B901-252FF16ED936}" type="presParOf" srcId="{CB88DD46-0D40-4A1B-9C97-26FA4C46EB15}" destId="{87899BB1-A811-4B2D-8FA3-633A97B1A6A6}" srcOrd="1" destOrd="0" presId="urn:microsoft.com/office/officeart/2005/8/layout/orgChart1"/>
    <dgm:cxn modelId="{679177CB-6619-438D-A56F-DBB07120EDF5}" type="presParOf" srcId="{60FE5B31-E82E-49E2-9469-B5D5674278BC}" destId="{B6A20B03-CFA9-41D8-9956-9F0EB448DC4A}" srcOrd="1" destOrd="0" presId="urn:microsoft.com/office/officeart/2005/8/layout/orgChart1"/>
    <dgm:cxn modelId="{F6BCC75B-93AF-4064-8AA9-E3C6B93692B7}" type="presParOf" srcId="{B6A20B03-CFA9-41D8-9956-9F0EB448DC4A}" destId="{CD65CBB6-B9A3-48AB-AFB3-4BE4B03553D3}" srcOrd="0" destOrd="0" presId="urn:microsoft.com/office/officeart/2005/8/layout/orgChart1"/>
    <dgm:cxn modelId="{052387B1-DE13-4C6D-AD4B-BBFD8F9B14DA}" type="presParOf" srcId="{B6A20B03-CFA9-41D8-9956-9F0EB448DC4A}" destId="{ED1F0A6D-21D1-431E-B021-19DC70288741}" srcOrd="1" destOrd="0" presId="urn:microsoft.com/office/officeart/2005/8/layout/orgChart1"/>
    <dgm:cxn modelId="{D7D7AA23-3A24-4923-9B5D-D66A4C31FA28}" type="presParOf" srcId="{ED1F0A6D-21D1-431E-B021-19DC70288741}" destId="{3035FF76-B78F-49A4-AACF-E2FF3786028F}" srcOrd="0" destOrd="0" presId="urn:microsoft.com/office/officeart/2005/8/layout/orgChart1"/>
    <dgm:cxn modelId="{8146A9F4-63E0-4804-9623-BC6BB9E09C48}" type="presParOf" srcId="{3035FF76-B78F-49A4-AACF-E2FF3786028F}" destId="{F0DC39B6-0C64-430A-9FFB-4907B94E244D}" srcOrd="0" destOrd="0" presId="urn:microsoft.com/office/officeart/2005/8/layout/orgChart1"/>
    <dgm:cxn modelId="{4B076BAD-BE85-4A65-A8A1-75AD90938861}" type="presParOf" srcId="{3035FF76-B78F-49A4-AACF-E2FF3786028F}" destId="{0044642D-BF6E-4946-989D-7BC76303D8B1}" srcOrd="1" destOrd="0" presId="urn:microsoft.com/office/officeart/2005/8/layout/orgChart1"/>
    <dgm:cxn modelId="{951F3550-7B0E-496B-B2CC-0F97C0A9444B}" type="presParOf" srcId="{ED1F0A6D-21D1-431E-B021-19DC70288741}" destId="{6F92EC3E-8AAE-41C7-BFFF-85E9DBCB215A}" srcOrd="1" destOrd="0" presId="urn:microsoft.com/office/officeart/2005/8/layout/orgChart1"/>
    <dgm:cxn modelId="{68636506-C8BC-42AD-B37C-CF0189C50225}" type="presParOf" srcId="{ED1F0A6D-21D1-431E-B021-19DC70288741}" destId="{C359BE23-B469-48EB-819D-6F6FDCDBB0A8}" srcOrd="2" destOrd="0" presId="urn:microsoft.com/office/officeart/2005/8/layout/orgChart1"/>
    <dgm:cxn modelId="{F63B27DF-CAF7-4147-BF41-CDAE4D261005}" type="presParOf" srcId="{B6A20B03-CFA9-41D8-9956-9F0EB448DC4A}" destId="{6AC59FBD-FAEA-42FA-8EB1-29A7CC044828}" srcOrd="2" destOrd="0" presId="urn:microsoft.com/office/officeart/2005/8/layout/orgChart1"/>
    <dgm:cxn modelId="{4F14390A-CD0C-4211-A188-8BD29FA87203}" type="presParOf" srcId="{B6A20B03-CFA9-41D8-9956-9F0EB448DC4A}" destId="{F2E1EDE4-99F4-4CBC-BA6A-91AF00914823}" srcOrd="3" destOrd="0" presId="urn:microsoft.com/office/officeart/2005/8/layout/orgChart1"/>
    <dgm:cxn modelId="{99081B2F-F37A-456D-8696-DF7D2BA4B0DA}" type="presParOf" srcId="{F2E1EDE4-99F4-4CBC-BA6A-91AF00914823}" destId="{795B4B98-FEFB-4DAB-B785-2E28918B1C7E}" srcOrd="0" destOrd="0" presId="urn:microsoft.com/office/officeart/2005/8/layout/orgChart1"/>
    <dgm:cxn modelId="{CB8CAF45-D2FE-4006-8CEF-9F9F1224F7CD}" type="presParOf" srcId="{795B4B98-FEFB-4DAB-B785-2E28918B1C7E}" destId="{C9EB4BFF-95DA-49B7-87A2-66A52A4FCDFA}" srcOrd="0" destOrd="0" presId="urn:microsoft.com/office/officeart/2005/8/layout/orgChart1"/>
    <dgm:cxn modelId="{87519777-720E-49A4-82B4-833A9F00E0B8}" type="presParOf" srcId="{795B4B98-FEFB-4DAB-B785-2E28918B1C7E}" destId="{40CBCC65-FD09-4B94-B9C9-3482617F2627}" srcOrd="1" destOrd="0" presId="urn:microsoft.com/office/officeart/2005/8/layout/orgChart1"/>
    <dgm:cxn modelId="{722CD764-F292-480D-9E9F-1521BD48D919}" type="presParOf" srcId="{F2E1EDE4-99F4-4CBC-BA6A-91AF00914823}" destId="{6E67D5E8-91A3-4A9C-B70E-60777B0DD65E}" srcOrd="1" destOrd="0" presId="urn:microsoft.com/office/officeart/2005/8/layout/orgChart1"/>
    <dgm:cxn modelId="{DEFC94D5-958C-4CAE-9C47-6BB2F5C4A2D8}" type="presParOf" srcId="{F2E1EDE4-99F4-4CBC-BA6A-91AF00914823}" destId="{9041FCB5-DDBA-4A82-87F1-A20AE1F0ECFA}" srcOrd="2" destOrd="0" presId="urn:microsoft.com/office/officeart/2005/8/layout/orgChart1"/>
    <dgm:cxn modelId="{292FCE32-59AF-4A8D-9242-260BADEBD745}" type="presParOf" srcId="{B6A20B03-CFA9-41D8-9956-9F0EB448DC4A}" destId="{D644628E-4C6F-4DF2-8C07-D2B66E3A4757}" srcOrd="4" destOrd="0" presId="urn:microsoft.com/office/officeart/2005/8/layout/orgChart1"/>
    <dgm:cxn modelId="{DEDAC61B-8CD2-4E5D-914A-F94624D065D6}" type="presParOf" srcId="{B6A20B03-CFA9-41D8-9956-9F0EB448DC4A}" destId="{4C59CDCC-8171-42A8-836D-8A7ADEF309D0}" srcOrd="5" destOrd="0" presId="urn:microsoft.com/office/officeart/2005/8/layout/orgChart1"/>
    <dgm:cxn modelId="{272BD8B2-67A6-405D-B16D-83F6FCA0643C}" type="presParOf" srcId="{4C59CDCC-8171-42A8-836D-8A7ADEF309D0}" destId="{FED7DC99-D3B3-46B2-AE57-14D47B1F3671}" srcOrd="0" destOrd="0" presId="urn:microsoft.com/office/officeart/2005/8/layout/orgChart1"/>
    <dgm:cxn modelId="{1DCB0653-0014-4060-814B-4C688D058819}" type="presParOf" srcId="{FED7DC99-D3B3-46B2-AE57-14D47B1F3671}" destId="{8F3E2022-AB5E-4438-BDBE-146FD19E8285}" srcOrd="0" destOrd="0" presId="urn:microsoft.com/office/officeart/2005/8/layout/orgChart1"/>
    <dgm:cxn modelId="{93BE5C8B-FA64-4D49-94DE-1D178597EFF0}" type="presParOf" srcId="{FED7DC99-D3B3-46B2-AE57-14D47B1F3671}" destId="{F4F60A8B-BCFE-4E33-9289-BF4CA9206F7B}" srcOrd="1" destOrd="0" presId="urn:microsoft.com/office/officeart/2005/8/layout/orgChart1"/>
    <dgm:cxn modelId="{90D82512-A18D-47EB-94F4-A030CAE36454}" type="presParOf" srcId="{4C59CDCC-8171-42A8-836D-8A7ADEF309D0}" destId="{0717BF70-BD3E-4FBF-92BE-2C7F71500E41}" srcOrd="1" destOrd="0" presId="urn:microsoft.com/office/officeart/2005/8/layout/orgChart1"/>
    <dgm:cxn modelId="{911057ED-E9C0-41F4-A23C-9B01D735E2B6}" type="presParOf" srcId="{4C59CDCC-8171-42A8-836D-8A7ADEF309D0}" destId="{0E63D1F7-0BB7-4B23-80D6-B69D7359A638}" srcOrd="2" destOrd="0" presId="urn:microsoft.com/office/officeart/2005/8/layout/orgChart1"/>
    <dgm:cxn modelId="{15192AF3-8762-47F0-83BB-F53910563893}" type="presParOf" srcId="{B6A20B03-CFA9-41D8-9956-9F0EB448DC4A}" destId="{52D64095-8F0B-43C5-A134-4F8EB745D0AC}" srcOrd="6" destOrd="0" presId="urn:microsoft.com/office/officeart/2005/8/layout/orgChart1"/>
    <dgm:cxn modelId="{6F2B1FE9-2517-4692-97A9-DA6E7E4624D6}" type="presParOf" srcId="{B6A20B03-CFA9-41D8-9956-9F0EB448DC4A}" destId="{65175C4B-27F3-41C0-9093-49201195521B}" srcOrd="7" destOrd="0" presId="urn:microsoft.com/office/officeart/2005/8/layout/orgChart1"/>
    <dgm:cxn modelId="{D05B590B-7BE0-472D-BD56-2D2D32E11F41}" type="presParOf" srcId="{65175C4B-27F3-41C0-9093-49201195521B}" destId="{418B0B64-07DF-4A86-8188-2B3D12FF0C1B}" srcOrd="0" destOrd="0" presId="urn:microsoft.com/office/officeart/2005/8/layout/orgChart1"/>
    <dgm:cxn modelId="{2A719690-7FDF-4E21-BF43-D3AF79FB85CD}" type="presParOf" srcId="{418B0B64-07DF-4A86-8188-2B3D12FF0C1B}" destId="{FCA2B357-06A1-4199-999C-BBE32872F828}" srcOrd="0" destOrd="0" presId="urn:microsoft.com/office/officeart/2005/8/layout/orgChart1"/>
    <dgm:cxn modelId="{B9BC5280-A9E8-4428-9E25-C9200CA6797B}" type="presParOf" srcId="{418B0B64-07DF-4A86-8188-2B3D12FF0C1B}" destId="{842224E6-60DA-412E-8A1B-7533C1377869}" srcOrd="1" destOrd="0" presId="urn:microsoft.com/office/officeart/2005/8/layout/orgChart1"/>
    <dgm:cxn modelId="{F37D4044-E1C4-4C52-BBC9-DB704C037DC2}" type="presParOf" srcId="{65175C4B-27F3-41C0-9093-49201195521B}" destId="{5FEE9627-663F-4879-B764-2FCAC3BEDB01}" srcOrd="1" destOrd="0" presId="urn:microsoft.com/office/officeart/2005/8/layout/orgChart1"/>
    <dgm:cxn modelId="{0DD03397-36E4-436E-8E6F-C1CC1C733F61}" type="presParOf" srcId="{65175C4B-27F3-41C0-9093-49201195521B}" destId="{D211A30E-3DD6-4F3B-A936-B6D9FD1B5AD6}" srcOrd="2" destOrd="0" presId="urn:microsoft.com/office/officeart/2005/8/layout/orgChart1"/>
    <dgm:cxn modelId="{BC2FD35B-F788-4DE8-90DD-6AE0A13AC6C1}" type="presParOf" srcId="{60FE5B31-E82E-49E2-9469-B5D5674278BC}" destId="{0A55CB08-0585-4E83-BB9C-6136411D5C97}" srcOrd="2" destOrd="0" presId="urn:microsoft.com/office/officeart/2005/8/layout/orgChart1"/>
    <dgm:cxn modelId="{C259CF90-6F9E-4278-A053-3FF2FD29DC31}" type="presParOf" srcId="{9C5DF944-3D7A-473D-A789-5CA86652B8F8}" destId="{1AE91293-7748-4E52-8855-7B838C555EB9}" srcOrd="2" destOrd="0" presId="urn:microsoft.com/office/officeart/2005/8/layout/orgChart1"/>
    <dgm:cxn modelId="{1C069CAB-3A1C-44D7-9C7B-5BC1142E78C8}" type="presParOf" srcId="{9C5DF944-3D7A-473D-A789-5CA86652B8F8}" destId="{8BAB2199-5159-41F9-8708-33820C9B03A9}" srcOrd="3" destOrd="0" presId="urn:microsoft.com/office/officeart/2005/8/layout/orgChart1"/>
    <dgm:cxn modelId="{90CD28AC-6E92-4A33-B266-A45F3B205008}" type="presParOf" srcId="{8BAB2199-5159-41F9-8708-33820C9B03A9}" destId="{4AEEF0FD-EB99-4BD5-89CD-011B1DDC19F8}" srcOrd="0" destOrd="0" presId="urn:microsoft.com/office/officeart/2005/8/layout/orgChart1"/>
    <dgm:cxn modelId="{577F37F0-4EF9-46C5-9BA3-F2FBF4587AFC}" type="presParOf" srcId="{4AEEF0FD-EB99-4BD5-89CD-011B1DDC19F8}" destId="{86ECFBC0-6EDE-49D7-A5E4-E61CBAF4A092}" srcOrd="0" destOrd="0" presId="urn:microsoft.com/office/officeart/2005/8/layout/orgChart1"/>
    <dgm:cxn modelId="{27B83ED5-C868-499B-B2FF-80FA7A8D8331}" type="presParOf" srcId="{4AEEF0FD-EB99-4BD5-89CD-011B1DDC19F8}" destId="{EE7467E8-D778-4C18-9C7C-925EF25B0DC2}" srcOrd="1" destOrd="0" presId="urn:microsoft.com/office/officeart/2005/8/layout/orgChart1"/>
    <dgm:cxn modelId="{2CB8BDB4-F30A-4F57-83A4-70CE5BA69ED6}" type="presParOf" srcId="{8BAB2199-5159-41F9-8708-33820C9B03A9}" destId="{70B62D43-4B2E-478D-8091-7F950B36BC86}" srcOrd="1" destOrd="0" presId="urn:microsoft.com/office/officeart/2005/8/layout/orgChart1"/>
    <dgm:cxn modelId="{1F6378D7-A54F-4FE9-B2A4-A13105DDCE23}" type="presParOf" srcId="{70B62D43-4B2E-478D-8091-7F950B36BC86}" destId="{5A29D58D-62CC-4731-8120-CAD4354C3E03}" srcOrd="0" destOrd="0" presId="urn:microsoft.com/office/officeart/2005/8/layout/orgChart1"/>
    <dgm:cxn modelId="{CCAB6042-A0A0-4CA8-9F80-D90A7F6A2E46}" type="presParOf" srcId="{70B62D43-4B2E-478D-8091-7F950B36BC86}" destId="{20684FA8-0955-4E86-9890-955AAE2FB70E}" srcOrd="1" destOrd="0" presId="urn:microsoft.com/office/officeart/2005/8/layout/orgChart1"/>
    <dgm:cxn modelId="{BAD24583-FF2E-4CC5-A537-6E004A2EE2ED}" type="presParOf" srcId="{20684FA8-0955-4E86-9890-955AAE2FB70E}" destId="{357DF0A8-BCC0-4D40-9A29-811D9B3E8CE1}" srcOrd="0" destOrd="0" presId="urn:microsoft.com/office/officeart/2005/8/layout/orgChart1"/>
    <dgm:cxn modelId="{91CFA239-B5D8-48E1-A4A6-AD6F28F7CAD1}" type="presParOf" srcId="{357DF0A8-BCC0-4D40-9A29-811D9B3E8CE1}" destId="{7533127D-6F77-420D-9337-03A9B17677A7}" srcOrd="0" destOrd="0" presId="urn:microsoft.com/office/officeart/2005/8/layout/orgChart1"/>
    <dgm:cxn modelId="{F44DE789-5872-4FDE-BD46-4AB8D5AE28AD}" type="presParOf" srcId="{357DF0A8-BCC0-4D40-9A29-811D9B3E8CE1}" destId="{75DCBE71-7469-49E9-81E5-E6A43E3EC0DC}" srcOrd="1" destOrd="0" presId="urn:microsoft.com/office/officeart/2005/8/layout/orgChart1"/>
    <dgm:cxn modelId="{7ECC300E-ADCA-4FC8-B546-A23195CA666E}" type="presParOf" srcId="{20684FA8-0955-4E86-9890-955AAE2FB70E}" destId="{321B0D03-50FC-44EB-B561-D21A2CD4B482}" srcOrd="1" destOrd="0" presId="urn:microsoft.com/office/officeart/2005/8/layout/orgChart1"/>
    <dgm:cxn modelId="{A4413DA7-3761-412C-9F64-41C9854B9584}" type="presParOf" srcId="{20684FA8-0955-4E86-9890-955AAE2FB70E}" destId="{0654A2B9-B227-48A6-941C-DD027142ECCE}" srcOrd="2" destOrd="0" presId="urn:microsoft.com/office/officeart/2005/8/layout/orgChart1"/>
    <dgm:cxn modelId="{A594204E-CAFD-4850-A830-1FEDCD03415C}" type="presParOf" srcId="{70B62D43-4B2E-478D-8091-7F950B36BC86}" destId="{77FF546B-1ADB-4B35-B705-B48DE95D0A7F}" srcOrd="2" destOrd="0" presId="urn:microsoft.com/office/officeart/2005/8/layout/orgChart1"/>
    <dgm:cxn modelId="{CF62540F-D6DC-4A38-BA09-87ECC00199FE}" type="presParOf" srcId="{70B62D43-4B2E-478D-8091-7F950B36BC86}" destId="{69C13562-DBB8-42F8-AE39-8AFEF8ED4982}" srcOrd="3" destOrd="0" presId="urn:microsoft.com/office/officeart/2005/8/layout/orgChart1"/>
    <dgm:cxn modelId="{09A9D67D-62CC-45AA-9B28-D06F36A43F7A}" type="presParOf" srcId="{69C13562-DBB8-42F8-AE39-8AFEF8ED4982}" destId="{896D96FE-EA05-4066-8BE5-F7366BA3777A}" srcOrd="0" destOrd="0" presId="urn:microsoft.com/office/officeart/2005/8/layout/orgChart1"/>
    <dgm:cxn modelId="{065DE60A-6D9D-4DB2-903A-2E69BD4F6A41}" type="presParOf" srcId="{896D96FE-EA05-4066-8BE5-F7366BA3777A}" destId="{079C46BA-E270-4C4F-9AA8-92E32A64D736}" srcOrd="0" destOrd="0" presId="urn:microsoft.com/office/officeart/2005/8/layout/orgChart1"/>
    <dgm:cxn modelId="{6020C794-8EC8-4772-AFD5-F6236AEE0A7E}" type="presParOf" srcId="{896D96FE-EA05-4066-8BE5-F7366BA3777A}" destId="{3AA4BA60-CAF3-4B65-8A7B-26648B565082}" srcOrd="1" destOrd="0" presId="urn:microsoft.com/office/officeart/2005/8/layout/orgChart1"/>
    <dgm:cxn modelId="{F009790F-7DF4-4F21-AF24-E56BD82924D6}" type="presParOf" srcId="{69C13562-DBB8-42F8-AE39-8AFEF8ED4982}" destId="{54F082B5-2FAD-490F-B257-B96DCB3E19FC}" srcOrd="1" destOrd="0" presId="urn:microsoft.com/office/officeart/2005/8/layout/orgChart1"/>
    <dgm:cxn modelId="{54B59092-4DF7-45D4-8B10-E38FC860E321}" type="presParOf" srcId="{69C13562-DBB8-42F8-AE39-8AFEF8ED4982}" destId="{6C846A69-A00E-4FB9-80C7-DC7FE13BD4B5}" srcOrd="2" destOrd="0" presId="urn:microsoft.com/office/officeart/2005/8/layout/orgChart1"/>
    <dgm:cxn modelId="{D0EF8D26-8FCE-4A67-8D32-F39EEBD1FE6B}" type="presParOf" srcId="{70B62D43-4B2E-478D-8091-7F950B36BC86}" destId="{C6471DB4-9B93-437A-AEBE-F3B71F737DF8}" srcOrd="4" destOrd="0" presId="urn:microsoft.com/office/officeart/2005/8/layout/orgChart1"/>
    <dgm:cxn modelId="{CC87CB6E-1E60-44B3-85AB-66F2B3535760}" type="presParOf" srcId="{70B62D43-4B2E-478D-8091-7F950B36BC86}" destId="{CD8B12E6-DD1E-4D70-BE7C-A5443A3D84D1}" srcOrd="5" destOrd="0" presId="urn:microsoft.com/office/officeart/2005/8/layout/orgChart1"/>
    <dgm:cxn modelId="{F142DC88-1F3D-4172-8927-4BFBDF844574}" type="presParOf" srcId="{CD8B12E6-DD1E-4D70-BE7C-A5443A3D84D1}" destId="{C0FBA54D-3A3D-42F4-B1C8-ADE0E74CCC4D}" srcOrd="0" destOrd="0" presId="urn:microsoft.com/office/officeart/2005/8/layout/orgChart1"/>
    <dgm:cxn modelId="{42C21A53-A5FE-4E39-9ADF-EFC9087EA79E}" type="presParOf" srcId="{C0FBA54D-3A3D-42F4-B1C8-ADE0E74CCC4D}" destId="{30DA9891-B7C7-405D-9015-1C3DF0E9850F}" srcOrd="0" destOrd="0" presId="urn:microsoft.com/office/officeart/2005/8/layout/orgChart1"/>
    <dgm:cxn modelId="{16435C55-B536-451F-A9F1-9894D28426E4}" type="presParOf" srcId="{C0FBA54D-3A3D-42F4-B1C8-ADE0E74CCC4D}" destId="{5EC808F1-181C-42C2-975C-2B558EBCB7FE}" srcOrd="1" destOrd="0" presId="urn:microsoft.com/office/officeart/2005/8/layout/orgChart1"/>
    <dgm:cxn modelId="{86CA8658-3F48-41E0-8854-495DC0058B4F}" type="presParOf" srcId="{CD8B12E6-DD1E-4D70-BE7C-A5443A3D84D1}" destId="{3C11D65F-2A65-4A7E-9C15-AA6406FE6F0B}" srcOrd="1" destOrd="0" presId="urn:microsoft.com/office/officeart/2005/8/layout/orgChart1"/>
    <dgm:cxn modelId="{E904F1CC-2159-4766-93E5-12D16EC481E7}" type="presParOf" srcId="{CD8B12E6-DD1E-4D70-BE7C-A5443A3D84D1}" destId="{07414A68-C8A8-4CE7-984E-48064FC49AF5}" srcOrd="2" destOrd="0" presId="urn:microsoft.com/office/officeart/2005/8/layout/orgChart1"/>
    <dgm:cxn modelId="{8317EC7A-7D77-473A-95A4-C0794591AF41}" type="presParOf" srcId="{70B62D43-4B2E-478D-8091-7F950B36BC86}" destId="{BD53C961-9C2E-42B5-A825-EB1CD5AF2FE3}" srcOrd="6" destOrd="0" presId="urn:microsoft.com/office/officeart/2005/8/layout/orgChart1"/>
    <dgm:cxn modelId="{FF86639A-514E-4338-8D3E-C880FA01F0F7}" type="presParOf" srcId="{70B62D43-4B2E-478D-8091-7F950B36BC86}" destId="{2AD0F394-908E-4BF8-9902-81719C192207}" srcOrd="7" destOrd="0" presId="urn:microsoft.com/office/officeart/2005/8/layout/orgChart1"/>
    <dgm:cxn modelId="{0FC2A412-2751-486F-B009-3CE4CBA4A70C}" type="presParOf" srcId="{2AD0F394-908E-4BF8-9902-81719C192207}" destId="{6508E9AA-32AD-45CE-ACB4-E452A2309B43}" srcOrd="0" destOrd="0" presId="urn:microsoft.com/office/officeart/2005/8/layout/orgChart1"/>
    <dgm:cxn modelId="{B5C1DF57-C13C-4BD3-92FE-9CD6F2593466}" type="presParOf" srcId="{6508E9AA-32AD-45CE-ACB4-E452A2309B43}" destId="{26E61D30-5696-4E05-9044-AF73EF27DAB2}" srcOrd="0" destOrd="0" presId="urn:microsoft.com/office/officeart/2005/8/layout/orgChart1"/>
    <dgm:cxn modelId="{991B4608-D74C-4A53-81D3-D6CBB061C5CA}" type="presParOf" srcId="{6508E9AA-32AD-45CE-ACB4-E452A2309B43}" destId="{14A5ABF2-8B49-4694-AC4C-1A898869B017}" srcOrd="1" destOrd="0" presId="urn:microsoft.com/office/officeart/2005/8/layout/orgChart1"/>
    <dgm:cxn modelId="{53DEB59C-5F57-4934-BC66-71B1B576F454}" type="presParOf" srcId="{2AD0F394-908E-4BF8-9902-81719C192207}" destId="{E95C75F7-7305-47DE-985C-550E435481C9}" srcOrd="1" destOrd="0" presId="urn:microsoft.com/office/officeart/2005/8/layout/orgChart1"/>
    <dgm:cxn modelId="{B4C373C6-AECD-41BE-87B5-1D24E246546B}" type="presParOf" srcId="{2AD0F394-908E-4BF8-9902-81719C192207}" destId="{ADFD56FF-A789-4A68-9B2D-8E4E857854C2}" srcOrd="2" destOrd="0" presId="urn:microsoft.com/office/officeart/2005/8/layout/orgChart1"/>
    <dgm:cxn modelId="{F74D8FE0-68D4-48E7-A112-4E4252328898}" type="presParOf" srcId="{70B62D43-4B2E-478D-8091-7F950B36BC86}" destId="{B4ADFA40-1DC3-4BD0-BAE4-D5BA4FDF2B3E}" srcOrd="8" destOrd="0" presId="urn:microsoft.com/office/officeart/2005/8/layout/orgChart1"/>
    <dgm:cxn modelId="{D2C9C951-931A-4651-A7D2-23CE4EC9D70F}" type="presParOf" srcId="{70B62D43-4B2E-478D-8091-7F950B36BC86}" destId="{74623D81-D47A-4BDB-A76C-094846D41FA8}" srcOrd="9" destOrd="0" presId="urn:microsoft.com/office/officeart/2005/8/layout/orgChart1"/>
    <dgm:cxn modelId="{557BB9BE-FCD6-4DB9-A37B-13123C9B4F23}" type="presParOf" srcId="{74623D81-D47A-4BDB-A76C-094846D41FA8}" destId="{A5AFB960-0B8B-4E03-885A-2579269F7DC1}" srcOrd="0" destOrd="0" presId="urn:microsoft.com/office/officeart/2005/8/layout/orgChart1"/>
    <dgm:cxn modelId="{6D77DB0C-25DE-4196-9764-436704B78B85}" type="presParOf" srcId="{A5AFB960-0B8B-4E03-885A-2579269F7DC1}" destId="{3A05D6AC-55D4-4F8B-831D-7528DBB5E857}" srcOrd="0" destOrd="0" presId="urn:microsoft.com/office/officeart/2005/8/layout/orgChart1"/>
    <dgm:cxn modelId="{53E44024-07F4-4305-ADF0-91CB76C8B519}" type="presParOf" srcId="{A5AFB960-0B8B-4E03-885A-2579269F7DC1}" destId="{179F0FCD-C306-4B84-A7DF-E34F9FAB6F56}" srcOrd="1" destOrd="0" presId="urn:microsoft.com/office/officeart/2005/8/layout/orgChart1"/>
    <dgm:cxn modelId="{AE397D4B-839F-42EF-89B1-41EF2F8E4DCD}" type="presParOf" srcId="{74623D81-D47A-4BDB-A76C-094846D41FA8}" destId="{856F8CB3-7FD8-44A2-BD9F-D0A3BBBFD7B2}" srcOrd="1" destOrd="0" presId="urn:microsoft.com/office/officeart/2005/8/layout/orgChart1"/>
    <dgm:cxn modelId="{A53B895D-DE85-428F-876C-1FF2F46DB48B}" type="presParOf" srcId="{74623D81-D47A-4BDB-A76C-094846D41FA8}" destId="{E41C3208-7C36-4192-9EA5-1F0C4DB4A826}" srcOrd="2" destOrd="0" presId="urn:microsoft.com/office/officeart/2005/8/layout/orgChart1"/>
    <dgm:cxn modelId="{4DA1D229-5FC3-49AF-8E71-ACFFE283496C}" type="presParOf" srcId="{8BAB2199-5159-41F9-8708-33820C9B03A9}" destId="{FB705D8D-4B0F-418C-BE22-C9FC935B08A3}" srcOrd="2" destOrd="0" presId="urn:microsoft.com/office/officeart/2005/8/layout/orgChart1"/>
    <dgm:cxn modelId="{6B423360-FB4D-4842-A582-DDA70A2E2B30}" type="presParOf" srcId="{9C5DF944-3D7A-473D-A789-5CA86652B8F8}" destId="{4F6F1802-D2DC-45F2-8B57-B9ACE00E096B}" srcOrd="4" destOrd="0" presId="urn:microsoft.com/office/officeart/2005/8/layout/orgChart1"/>
    <dgm:cxn modelId="{E2C84041-9451-456A-A5E2-26C5CFE2E210}" type="presParOf" srcId="{9C5DF944-3D7A-473D-A789-5CA86652B8F8}" destId="{D09FB176-C899-4C34-A2EF-DF4099E3930B}" srcOrd="5" destOrd="0" presId="urn:microsoft.com/office/officeart/2005/8/layout/orgChart1"/>
    <dgm:cxn modelId="{C41B27BC-D4B5-44B3-BEBC-E6FCC72C2D4C}" type="presParOf" srcId="{D09FB176-C899-4C34-A2EF-DF4099E3930B}" destId="{EB3A78CF-8659-4E76-9BB6-78F8A7F8B535}" srcOrd="0" destOrd="0" presId="urn:microsoft.com/office/officeart/2005/8/layout/orgChart1"/>
    <dgm:cxn modelId="{1E5083EF-4E60-4F9C-80C8-F013A128A412}" type="presParOf" srcId="{EB3A78CF-8659-4E76-9BB6-78F8A7F8B535}" destId="{ED956AEF-5A78-47DC-9D97-3B27A2E93095}" srcOrd="0" destOrd="0" presId="urn:microsoft.com/office/officeart/2005/8/layout/orgChart1"/>
    <dgm:cxn modelId="{57E99EE6-51C1-4E05-95BB-FF4DDEFBF070}" type="presParOf" srcId="{EB3A78CF-8659-4E76-9BB6-78F8A7F8B535}" destId="{0936C29E-0ABE-4289-9453-F6DF249F454C}" srcOrd="1" destOrd="0" presId="urn:microsoft.com/office/officeart/2005/8/layout/orgChart1"/>
    <dgm:cxn modelId="{24956C3C-DA82-4E61-851F-B17F46D3A534}" type="presParOf" srcId="{D09FB176-C899-4C34-A2EF-DF4099E3930B}" destId="{3666C14E-3FE7-4AB2-BA4F-4535D42C477E}" srcOrd="1" destOrd="0" presId="urn:microsoft.com/office/officeart/2005/8/layout/orgChart1"/>
    <dgm:cxn modelId="{7278B202-D6A6-4021-A809-61C3D360E5E7}" type="presParOf" srcId="{3666C14E-3FE7-4AB2-BA4F-4535D42C477E}" destId="{7E670A0B-4B6A-45AD-AE95-FAE9E52BA24F}" srcOrd="0" destOrd="0" presId="urn:microsoft.com/office/officeart/2005/8/layout/orgChart1"/>
    <dgm:cxn modelId="{CB9A41FC-8E7D-4A2E-B055-A9D3BCCAD5DA}" type="presParOf" srcId="{3666C14E-3FE7-4AB2-BA4F-4535D42C477E}" destId="{781D4557-4BA2-4B53-85D2-D0A8E2F29ACB}" srcOrd="1" destOrd="0" presId="urn:microsoft.com/office/officeart/2005/8/layout/orgChart1"/>
    <dgm:cxn modelId="{491A6392-DACD-46DB-903D-96C213478FA4}" type="presParOf" srcId="{781D4557-4BA2-4B53-85D2-D0A8E2F29ACB}" destId="{A1F0E8B8-00E6-43CE-8E1F-A9918B608453}" srcOrd="0" destOrd="0" presId="urn:microsoft.com/office/officeart/2005/8/layout/orgChart1"/>
    <dgm:cxn modelId="{B88DA8CE-BBA7-4232-94A8-555ED0FE4417}" type="presParOf" srcId="{A1F0E8B8-00E6-43CE-8E1F-A9918B608453}" destId="{2C701CAE-D8F1-461E-8A0C-C57AEB1CD6C2}" srcOrd="0" destOrd="0" presId="urn:microsoft.com/office/officeart/2005/8/layout/orgChart1"/>
    <dgm:cxn modelId="{636208E6-D0AC-43B9-8228-FC41DF586F9B}" type="presParOf" srcId="{A1F0E8B8-00E6-43CE-8E1F-A9918B608453}" destId="{0A55F855-E390-49C4-85C3-4EB5DC8DFEC3}" srcOrd="1" destOrd="0" presId="urn:microsoft.com/office/officeart/2005/8/layout/orgChart1"/>
    <dgm:cxn modelId="{99C56B49-068B-4FB4-B520-8E6A58877463}" type="presParOf" srcId="{781D4557-4BA2-4B53-85D2-D0A8E2F29ACB}" destId="{8FDA77AA-02A8-4EBB-8954-A3306A125F11}" srcOrd="1" destOrd="0" presId="urn:microsoft.com/office/officeart/2005/8/layout/orgChart1"/>
    <dgm:cxn modelId="{B4A593A6-6CAA-415D-9B5B-E97A9CA3E297}" type="presParOf" srcId="{781D4557-4BA2-4B53-85D2-D0A8E2F29ACB}" destId="{802B30D6-A884-4929-98EE-4DE3E2D91CB8}" srcOrd="2" destOrd="0" presId="urn:microsoft.com/office/officeart/2005/8/layout/orgChart1"/>
    <dgm:cxn modelId="{4B688308-2786-4364-87FF-D4BA7D12DF03}" type="presParOf" srcId="{3666C14E-3FE7-4AB2-BA4F-4535D42C477E}" destId="{4E5DB2E5-BC21-45FD-89CF-804EEEA73D92}" srcOrd="2" destOrd="0" presId="urn:microsoft.com/office/officeart/2005/8/layout/orgChart1"/>
    <dgm:cxn modelId="{D14B6C2D-5EBD-494D-8F30-3C33EABA8BC3}" type="presParOf" srcId="{3666C14E-3FE7-4AB2-BA4F-4535D42C477E}" destId="{FEF5B6E2-22EA-4CFA-BF26-961399773F49}" srcOrd="3" destOrd="0" presId="urn:microsoft.com/office/officeart/2005/8/layout/orgChart1"/>
    <dgm:cxn modelId="{EFEB575F-6E8E-4681-B686-660AF76AAEC1}" type="presParOf" srcId="{FEF5B6E2-22EA-4CFA-BF26-961399773F49}" destId="{42BED641-FA4F-4D4B-9A19-A7D3C3BE1408}" srcOrd="0" destOrd="0" presId="urn:microsoft.com/office/officeart/2005/8/layout/orgChart1"/>
    <dgm:cxn modelId="{C97803CA-5AD9-4DC0-A0F1-D8D528891E3D}" type="presParOf" srcId="{42BED641-FA4F-4D4B-9A19-A7D3C3BE1408}" destId="{74487508-3D4F-4F35-9119-7335AA499C95}" srcOrd="0" destOrd="0" presId="urn:microsoft.com/office/officeart/2005/8/layout/orgChart1"/>
    <dgm:cxn modelId="{03302655-B3CB-4D6F-B677-17FB08413209}" type="presParOf" srcId="{42BED641-FA4F-4D4B-9A19-A7D3C3BE1408}" destId="{EA4E738B-1483-44D6-89EB-8256A9C3F87D}" srcOrd="1" destOrd="0" presId="urn:microsoft.com/office/officeart/2005/8/layout/orgChart1"/>
    <dgm:cxn modelId="{6CD30848-8FDD-42EC-A8B9-00560792E205}" type="presParOf" srcId="{FEF5B6E2-22EA-4CFA-BF26-961399773F49}" destId="{B5B7C6F2-824B-4B22-9513-4D47B87A1DEF}" srcOrd="1" destOrd="0" presId="urn:microsoft.com/office/officeart/2005/8/layout/orgChart1"/>
    <dgm:cxn modelId="{23CF98CE-439E-47BB-8286-D28BD12083A7}" type="presParOf" srcId="{FEF5B6E2-22EA-4CFA-BF26-961399773F49}" destId="{AD4B3EEE-3AC5-44A5-8891-70C0728030DE}" srcOrd="2" destOrd="0" presId="urn:microsoft.com/office/officeart/2005/8/layout/orgChart1"/>
    <dgm:cxn modelId="{49E8C560-83DF-43DF-B9CC-EBEBED1304B4}" type="presParOf" srcId="{3666C14E-3FE7-4AB2-BA4F-4535D42C477E}" destId="{1A2BCB80-89E2-41EC-87D9-8650DA66AB8A}" srcOrd="4" destOrd="0" presId="urn:microsoft.com/office/officeart/2005/8/layout/orgChart1"/>
    <dgm:cxn modelId="{F141B619-A1CD-4B61-9DE7-4F31CBFC2432}" type="presParOf" srcId="{3666C14E-3FE7-4AB2-BA4F-4535D42C477E}" destId="{CD498E25-17A8-4592-A106-0BDE77F9F8BE}" srcOrd="5" destOrd="0" presId="urn:microsoft.com/office/officeart/2005/8/layout/orgChart1"/>
    <dgm:cxn modelId="{C5EAEA15-3A34-4310-BA14-144BA4D116F0}" type="presParOf" srcId="{CD498E25-17A8-4592-A106-0BDE77F9F8BE}" destId="{1832CD07-F56C-4B75-9FC3-CEF6C2D6EA45}" srcOrd="0" destOrd="0" presId="urn:microsoft.com/office/officeart/2005/8/layout/orgChart1"/>
    <dgm:cxn modelId="{440C6867-EE98-4764-9484-D2171D68BEA7}" type="presParOf" srcId="{1832CD07-F56C-4B75-9FC3-CEF6C2D6EA45}" destId="{F7484F86-9514-4EEC-AAEC-65AD9B4B3D96}" srcOrd="0" destOrd="0" presId="urn:microsoft.com/office/officeart/2005/8/layout/orgChart1"/>
    <dgm:cxn modelId="{D094FC10-7A05-4151-8BDC-6688C32DBF23}" type="presParOf" srcId="{1832CD07-F56C-4B75-9FC3-CEF6C2D6EA45}" destId="{2F8AA862-E8D3-4043-95F3-7EBB33FDC237}" srcOrd="1" destOrd="0" presId="urn:microsoft.com/office/officeart/2005/8/layout/orgChart1"/>
    <dgm:cxn modelId="{D5393FD5-DCC3-4852-9223-5078208BA2F8}" type="presParOf" srcId="{CD498E25-17A8-4592-A106-0BDE77F9F8BE}" destId="{D6D1B4BE-1E43-4CD4-965F-996A3963A4DE}" srcOrd="1" destOrd="0" presId="urn:microsoft.com/office/officeart/2005/8/layout/orgChart1"/>
    <dgm:cxn modelId="{D18498F9-F239-4CEB-8DD2-EA86BF876696}" type="presParOf" srcId="{CD498E25-17A8-4592-A106-0BDE77F9F8BE}" destId="{2585E360-1265-4DAF-8ED0-8CB30CFCA044}" srcOrd="2" destOrd="0" presId="urn:microsoft.com/office/officeart/2005/8/layout/orgChart1"/>
    <dgm:cxn modelId="{482C15B2-9398-468C-81C8-3EFD418594A7}" type="presParOf" srcId="{3666C14E-3FE7-4AB2-BA4F-4535D42C477E}" destId="{9AAB9F84-69DB-4974-8FB3-17FE16A42904}" srcOrd="6" destOrd="0" presId="urn:microsoft.com/office/officeart/2005/8/layout/orgChart1"/>
    <dgm:cxn modelId="{977DB18B-6189-48E9-9840-4CB07E3007B4}" type="presParOf" srcId="{3666C14E-3FE7-4AB2-BA4F-4535D42C477E}" destId="{C3EE2C24-35C5-4383-8BA8-04718D61B1E3}" srcOrd="7" destOrd="0" presId="urn:microsoft.com/office/officeart/2005/8/layout/orgChart1"/>
    <dgm:cxn modelId="{CB64B5BF-ADD3-4A88-805A-8BC79172BFD6}" type="presParOf" srcId="{C3EE2C24-35C5-4383-8BA8-04718D61B1E3}" destId="{D76FB983-6AF4-4D17-803C-BE4F9D86E241}" srcOrd="0" destOrd="0" presId="urn:microsoft.com/office/officeart/2005/8/layout/orgChart1"/>
    <dgm:cxn modelId="{75CB7241-173B-4649-B8FA-1D66BA428605}" type="presParOf" srcId="{D76FB983-6AF4-4D17-803C-BE4F9D86E241}" destId="{C95AECE2-07C4-42E7-90DA-5CD8EA216CFC}" srcOrd="0" destOrd="0" presId="urn:microsoft.com/office/officeart/2005/8/layout/orgChart1"/>
    <dgm:cxn modelId="{6B4D255D-7DA4-4F14-BA8A-D6F0D1141781}" type="presParOf" srcId="{D76FB983-6AF4-4D17-803C-BE4F9D86E241}" destId="{4704A764-F3E3-46A1-B698-AC3BCD85875D}" srcOrd="1" destOrd="0" presId="urn:microsoft.com/office/officeart/2005/8/layout/orgChart1"/>
    <dgm:cxn modelId="{E8C43579-9471-451B-A180-B20FCCFC2F87}" type="presParOf" srcId="{C3EE2C24-35C5-4383-8BA8-04718D61B1E3}" destId="{C07B020C-8290-4505-84E9-D8CD925D7B93}" srcOrd="1" destOrd="0" presId="urn:microsoft.com/office/officeart/2005/8/layout/orgChart1"/>
    <dgm:cxn modelId="{3BA93C8E-2A61-49A4-AC0B-D6EFAF7AB4B3}" type="presParOf" srcId="{C3EE2C24-35C5-4383-8BA8-04718D61B1E3}" destId="{97715D9E-A6B5-4BE2-9531-017E1F9F5E37}" srcOrd="2" destOrd="0" presId="urn:microsoft.com/office/officeart/2005/8/layout/orgChart1"/>
    <dgm:cxn modelId="{B49D1925-CE6A-4C01-9737-9C6B2B95C8DF}" type="presParOf" srcId="{3666C14E-3FE7-4AB2-BA4F-4535D42C477E}" destId="{F8AA5B07-D62E-4BEF-A7F4-BB8154CE0161}" srcOrd="8" destOrd="0" presId="urn:microsoft.com/office/officeart/2005/8/layout/orgChart1"/>
    <dgm:cxn modelId="{D9DFB177-31B8-48F9-9840-AFED719ED42C}" type="presParOf" srcId="{3666C14E-3FE7-4AB2-BA4F-4535D42C477E}" destId="{28D3CB32-FAA0-4273-8538-1EB307061468}" srcOrd="9" destOrd="0" presId="urn:microsoft.com/office/officeart/2005/8/layout/orgChart1"/>
    <dgm:cxn modelId="{96369656-BC74-4D39-B0A0-628C6585C993}" type="presParOf" srcId="{28D3CB32-FAA0-4273-8538-1EB307061468}" destId="{4E6634D0-9CA1-4ACD-BF91-91BEE47E76EF}" srcOrd="0" destOrd="0" presId="urn:microsoft.com/office/officeart/2005/8/layout/orgChart1"/>
    <dgm:cxn modelId="{45F06A87-82CB-4DA6-9522-9B2CEA5FBF18}" type="presParOf" srcId="{4E6634D0-9CA1-4ACD-BF91-91BEE47E76EF}" destId="{EE219807-47C8-4941-99AE-CE39076E53F5}" srcOrd="0" destOrd="0" presId="urn:microsoft.com/office/officeart/2005/8/layout/orgChart1"/>
    <dgm:cxn modelId="{6C7A2558-D5B1-4002-810B-4CCEC8940105}" type="presParOf" srcId="{4E6634D0-9CA1-4ACD-BF91-91BEE47E76EF}" destId="{A8ED66CC-CBB3-4EB5-ADE1-6E062170315B}" srcOrd="1" destOrd="0" presId="urn:microsoft.com/office/officeart/2005/8/layout/orgChart1"/>
    <dgm:cxn modelId="{84FF0E6E-D595-44E4-83DF-E2212E29145B}" type="presParOf" srcId="{28D3CB32-FAA0-4273-8538-1EB307061468}" destId="{55A4A9B7-D2D2-4F27-9972-54B957F184B3}" srcOrd="1" destOrd="0" presId="urn:microsoft.com/office/officeart/2005/8/layout/orgChart1"/>
    <dgm:cxn modelId="{B4247EE5-C8A5-493D-91ED-955DB20F8183}" type="presParOf" srcId="{28D3CB32-FAA0-4273-8538-1EB307061468}" destId="{A6D08738-8725-4BBB-8D6E-6E0F7F338F27}" srcOrd="2" destOrd="0" presId="urn:microsoft.com/office/officeart/2005/8/layout/orgChart1"/>
    <dgm:cxn modelId="{168375AE-F792-4FA2-AF2B-8D0597CC86A2}" type="presParOf" srcId="{D09FB176-C899-4C34-A2EF-DF4099E3930B}" destId="{10032A81-28F1-4589-A2C9-2F713826DB5B}" srcOrd="2" destOrd="0" presId="urn:microsoft.com/office/officeart/2005/8/layout/orgChart1"/>
    <dgm:cxn modelId="{C1D4FC10-CFF5-40F9-9655-A35B60D22C66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4556D858-171E-4065-9B8C-8D00C84E39A0}" type="presOf" srcId="{E2FDDA39-0A56-4C19-9570-F6322A50CD7C}" destId="{C95AECE2-07C4-42E7-90DA-5CD8EA216CFC}" srcOrd="0" destOrd="0" presId="urn:microsoft.com/office/officeart/2005/8/layout/orgChart1"/>
    <dgm:cxn modelId="{E7619FA1-BC04-43BB-A5EC-A6E2F7829821}" type="presOf" srcId="{8514C17C-35EC-4D14-92F7-13A577CAA5C4}" destId="{3AA4BA60-CAF3-4B65-8A7B-26648B565082}" srcOrd="1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24B6E79B-1D0D-4B86-B578-A52A4854CD87}" type="presOf" srcId="{BAA37ED3-8504-4718-82EA-2141E33A703B}" destId="{C6471DB4-9B93-437A-AEBE-F3B71F737DF8}" srcOrd="0" destOrd="0" presId="urn:microsoft.com/office/officeart/2005/8/layout/orgChart1"/>
    <dgm:cxn modelId="{A4A95925-F21F-4963-B695-7F1E7FD83458}" type="presOf" srcId="{8514C17C-35EC-4D14-92F7-13A577CAA5C4}" destId="{079C46BA-E270-4C4F-9AA8-92E32A64D736}" srcOrd="0" destOrd="0" presId="urn:microsoft.com/office/officeart/2005/8/layout/orgChart1"/>
    <dgm:cxn modelId="{140EEF43-DB30-46BA-B79F-658D111A038E}" type="presOf" srcId="{C7336B56-6975-43EE-AA11-2CF9D86F3B72}" destId="{F7484F86-9514-4EEC-AAEC-65AD9B4B3D96}" srcOrd="0" destOrd="0" presId="urn:microsoft.com/office/officeart/2005/8/layout/orgChart1"/>
    <dgm:cxn modelId="{4AFFF856-C553-46F4-B04B-CCFAB22738EF}" type="presOf" srcId="{88415C31-82DD-4EF9-9A7A-1D4D99FB6B9D}" destId="{0936C29E-0ABE-4289-9453-F6DF249F454C}" srcOrd="1" destOrd="0" presId="urn:microsoft.com/office/officeart/2005/8/layout/orgChart1"/>
    <dgm:cxn modelId="{EC8026A6-64D9-43CC-AA34-30D806ED2677}" type="presOf" srcId="{032924AE-7BA3-4608-9D4D-A10FC22FA55B}" destId="{FCA2B357-06A1-4199-999C-BBE32872F828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1553220F-F79A-435B-B7AF-A66557D25846}" type="presOf" srcId="{69BEBD41-3545-40FD-BFDD-D21BD47C872E}" destId="{74487508-3D4F-4F35-9119-7335AA499C95}" srcOrd="0" destOrd="0" presId="urn:microsoft.com/office/officeart/2005/8/layout/orgChart1"/>
    <dgm:cxn modelId="{17BD71FA-4BD1-45C5-BD90-2A04D0EB668A}" type="presOf" srcId="{EDF4E25F-6E69-41B7-B57F-66E5D749104E}" destId="{CD65CBB6-B9A3-48AB-AFB3-4BE4B03553D3}" srcOrd="0" destOrd="0" presId="urn:microsoft.com/office/officeart/2005/8/layout/orgChart1"/>
    <dgm:cxn modelId="{3178B03D-2454-47D6-BE6C-32A70BDDCFBA}" type="presOf" srcId="{43C964D4-3EA5-4709-BA45-DC9671707267}" destId="{87899BB1-A811-4B2D-8FA3-633A97B1A6A6}" srcOrd="1" destOrd="0" presId="urn:microsoft.com/office/officeart/2005/8/layout/orgChart1"/>
    <dgm:cxn modelId="{0ED067B3-41C5-4E8C-8CF8-25D84495FD58}" type="presOf" srcId="{DCCE79F2-51DC-4E3A-8F3D-0CB311D1F14D}" destId="{A8ED66CC-CBB3-4EB5-ADE1-6E062170315B}" srcOrd="1" destOrd="0" presId="urn:microsoft.com/office/officeart/2005/8/layout/orgChart1"/>
    <dgm:cxn modelId="{61E045F8-D10C-4514-BD62-5F2D33CAAD17}" type="presOf" srcId="{6A766238-49C0-489C-9759-5801318FB123}" destId="{8F3E2022-AB5E-4438-BDBE-146FD19E8285}" srcOrd="0" destOrd="0" presId="urn:microsoft.com/office/officeart/2005/8/layout/orgChart1"/>
    <dgm:cxn modelId="{7C675149-80E0-40FF-AA6D-C3CB5D507A0F}" type="presOf" srcId="{57A44C0D-573F-44FB-BC9E-B18382ACCC39}" destId="{9AAB9F84-69DB-4974-8FB3-17FE16A42904}" srcOrd="0" destOrd="0" presId="urn:microsoft.com/office/officeart/2005/8/layout/orgChart1"/>
    <dgm:cxn modelId="{A83336A6-D210-4C70-9216-7D4BF2C6C46E}" type="presOf" srcId="{0ED209FE-B93C-493B-85A2-BA5863869AE7}" destId="{B4ADFA40-1DC3-4BD0-BAE4-D5BA4FDF2B3E}" srcOrd="0" destOrd="0" presId="urn:microsoft.com/office/officeart/2005/8/layout/orgChart1"/>
    <dgm:cxn modelId="{C25EDCDC-496C-4FBD-AFA5-E2530BC244D1}" type="presOf" srcId="{D5F013B3-4B4E-4E38-9BAF-4B34B2BB0C79}" destId="{26E61D30-5696-4E05-9044-AF73EF27DAB2}" srcOrd="0" destOrd="0" presId="urn:microsoft.com/office/officeart/2005/8/layout/orgChart1"/>
    <dgm:cxn modelId="{A67324F7-6468-44F7-B249-F5E6B2BBF48B}" type="presOf" srcId="{D656347E-658D-41DE-86E2-9688A1F66EB3}" destId="{D351E307-7A60-4733-B21C-CC6D6E5D051D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3185260D-1716-4D08-B1A4-7798BF697B8E}" type="presOf" srcId="{844909A3-F2C8-49AE-869B-AFCA0AC709DF}" destId="{5A29D58D-62CC-4731-8120-CAD4354C3E03}" srcOrd="0" destOrd="0" presId="urn:microsoft.com/office/officeart/2005/8/layout/orgChart1"/>
    <dgm:cxn modelId="{62F1E024-0F78-4D9D-9B9E-9AF1489AF535}" type="presOf" srcId="{092024CE-8423-4E50-A34E-3122E05631CC}" destId="{0A55F855-E390-49C4-85C3-4EB5DC8DFEC3}" srcOrd="1" destOrd="0" presId="urn:microsoft.com/office/officeart/2005/8/layout/orgChart1"/>
    <dgm:cxn modelId="{46A82AD4-C57B-42F0-99D6-A7E4ADC6D5E7}" type="presOf" srcId="{BC7A14EC-7DD0-42E2-A28E-8428AF273F49}" destId="{4E5DB2E5-BC21-45FD-89CF-804EEEA73D92}" srcOrd="0" destOrd="0" presId="urn:microsoft.com/office/officeart/2005/8/layout/orgChart1"/>
    <dgm:cxn modelId="{2D939DAF-AF1E-4019-B8CF-8807915372D5}" type="presOf" srcId="{DCB062A1-302A-48A6-BE81-96138548FF70}" destId="{1AE91293-7748-4E52-8855-7B838C555EB9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FF381EF1-7FC4-481E-B837-3B0DA95BDB98}" type="presOf" srcId="{43C964D4-3EA5-4709-BA45-DC9671707267}" destId="{ABF5B3AF-9C3F-43AC-89B9-A4B84688B739}" srcOrd="0" destOrd="0" presId="urn:microsoft.com/office/officeart/2005/8/layout/orgChart1"/>
    <dgm:cxn modelId="{C00D76D2-2122-473C-8E8D-6995BD157B5E}" type="presOf" srcId="{BCA1F9C7-A2DE-4DA9-9030-581CAAE089DA}" destId="{7E670A0B-4B6A-45AD-AE95-FAE9E52BA24F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6D767B8C-A3B2-4281-BBB9-6D87C6118262}" type="presOf" srcId="{51AC05A3-5125-4631-8328-EE9742C5CE1F}" destId="{7533127D-6F77-420D-9337-03A9B17677A7}" srcOrd="0" destOrd="0" presId="urn:microsoft.com/office/officeart/2005/8/layout/orgChart1"/>
    <dgm:cxn modelId="{32878266-2F0D-409F-82B8-C12D75035139}" type="presOf" srcId="{D91152BC-9A33-44D3-AEBB-F20420DB430F}" destId="{30DA9891-B7C7-405D-9015-1C3DF0E9850F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2238CB10-904E-4FDE-9F1F-7A663BCDFD56}" type="presOf" srcId="{1E17A9B5-1CC6-4BF4-A5EB-2099972243B8}" destId="{0044642D-BF6E-4946-989D-7BC76303D8B1}" srcOrd="1" destOrd="0" presId="urn:microsoft.com/office/officeart/2005/8/layout/orgChart1"/>
    <dgm:cxn modelId="{0728D788-377D-453C-8EDC-D0AE820B3DEE}" type="presOf" srcId="{D5F013B3-4B4E-4E38-9BAF-4B34B2BB0C79}" destId="{14A5ABF2-8B49-4694-AC4C-1A898869B017}" srcOrd="1" destOrd="0" presId="urn:microsoft.com/office/officeart/2005/8/layout/orgChart1"/>
    <dgm:cxn modelId="{4250D250-85A5-49B3-B2D9-B103CAE363FD}" type="presOf" srcId="{88415C31-82DD-4EF9-9A7A-1D4D99FB6B9D}" destId="{ED956AEF-5A78-47DC-9D97-3B27A2E93095}" srcOrd="0" destOrd="0" presId="urn:microsoft.com/office/officeart/2005/8/layout/orgChart1"/>
    <dgm:cxn modelId="{4F4F3D5B-8FD7-45E3-B036-E54A352401C3}" type="presOf" srcId="{C7336B56-6975-43EE-AA11-2CF9D86F3B72}" destId="{2F8AA862-E8D3-4043-95F3-7EBB33FDC237}" srcOrd="1" destOrd="0" presId="urn:microsoft.com/office/officeart/2005/8/layout/orgChart1"/>
    <dgm:cxn modelId="{8F0C5224-0D84-41BD-8771-C3DCCE943152}" type="presOf" srcId="{DC9F82DD-39AD-486C-81D6-0E3C38A96BAD}" destId="{4F6F1802-D2DC-45F2-8B57-B9ACE00E096B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8ED9D323-3DD9-4986-B30A-23D5A740A9F3}" type="presOf" srcId="{00B822AA-E50D-409C-8E77-78CE41F17C4F}" destId="{86ECFBC0-6EDE-49D7-A5E4-E61CBAF4A092}" srcOrd="0" destOrd="0" presId="urn:microsoft.com/office/officeart/2005/8/layout/orgChart1"/>
    <dgm:cxn modelId="{BBCD80A7-28A0-42E3-8D37-41016AD1C4FE}" type="presOf" srcId="{49A41343-8942-4E0A-948C-7308CFEDA337}" destId="{F8AA5B07-D62E-4BEF-A7F4-BB8154CE0161}" srcOrd="0" destOrd="0" presId="urn:microsoft.com/office/officeart/2005/8/layout/orgChart1"/>
    <dgm:cxn modelId="{72D0BF31-7E25-42E7-8D4F-550AA2330DFA}" type="presOf" srcId="{DCCE79F2-51DC-4E3A-8F3D-0CB311D1F14D}" destId="{EE219807-47C8-4941-99AE-CE39076E53F5}" srcOrd="0" destOrd="0" presId="urn:microsoft.com/office/officeart/2005/8/layout/orgChart1"/>
    <dgm:cxn modelId="{E6CEE2AC-9995-4942-84C2-82D26C555405}" type="presOf" srcId="{B103CFD6-C2F2-4A76-8866-035FF64E5877}" destId="{D98E11BE-9177-4329-A5B4-B4B8653C2863}" srcOrd="0" destOrd="0" presId="urn:microsoft.com/office/officeart/2005/8/layout/orgChart1"/>
    <dgm:cxn modelId="{E961DE21-C0A3-44B2-A6BA-6E4EA8DB2BD7}" type="presOf" srcId="{69BEBD41-3545-40FD-BFDD-D21BD47C872E}" destId="{EA4E738B-1483-44D6-89EB-8256A9C3F87D}" srcOrd="1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FABF36DD-A3E8-49FB-8D23-44668139EAF3}" type="presOf" srcId="{B40A1E99-819E-4C0D-B671-3D134F0F7163}" destId="{3A05D6AC-55D4-4F8B-831D-7528DBB5E857}" srcOrd="0" destOrd="0" presId="urn:microsoft.com/office/officeart/2005/8/layout/orgChart1"/>
    <dgm:cxn modelId="{48035FAC-5581-47B4-B8FF-58E1CED76B03}" type="presOf" srcId="{E2FDDA39-0A56-4C19-9570-F6322A50CD7C}" destId="{4704A764-F3E3-46A1-B698-AC3BCD85875D}" srcOrd="1" destOrd="0" presId="urn:microsoft.com/office/officeart/2005/8/layout/orgChart1"/>
    <dgm:cxn modelId="{AD552D5E-C672-4348-BD5B-4C2636FC7AD6}" type="presOf" srcId="{092024CE-8423-4E50-A34E-3122E05631CC}" destId="{2C701CAE-D8F1-461E-8A0C-C57AEB1CD6C2}" srcOrd="0" destOrd="0" presId="urn:microsoft.com/office/officeart/2005/8/layout/orgChart1"/>
    <dgm:cxn modelId="{CF615ADB-DF0C-486A-B838-7AE6224E57B6}" type="presOf" srcId="{1E17A9B5-1CC6-4BF4-A5EB-2099972243B8}" destId="{F0DC39B6-0C64-430A-9FFB-4907B94E244D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231E9E74-F34B-4017-A954-141601A425F7}" type="presOf" srcId="{CBC98D67-7A4E-4DF5-AC0F-18B667594BB8}" destId="{D644628E-4C6F-4DF2-8C07-D2B66E3A4757}" srcOrd="0" destOrd="0" presId="urn:microsoft.com/office/officeart/2005/8/layout/orgChart1"/>
    <dgm:cxn modelId="{82C14BE4-E195-45B8-8408-D8A1DA37E9B7}" type="presOf" srcId="{00B822AA-E50D-409C-8E77-78CE41F17C4F}" destId="{EE7467E8-D778-4C18-9C7C-925EF25B0DC2}" srcOrd="1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EF4AEAFC-6E81-49B2-A5DD-CC99C0049DEB}" type="presOf" srcId="{032924AE-7BA3-4608-9D4D-A10FC22FA55B}" destId="{842224E6-60DA-412E-8A1B-7533C1377869}" srcOrd="1" destOrd="0" presId="urn:microsoft.com/office/officeart/2005/8/layout/orgChart1"/>
    <dgm:cxn modelId="{34CBB229-2E03-4C98-9D10-2DFA369ADAA0}" type="presOf" srcId="{B40A1E99-819E-4C0D-B671-3D134F0F7163}" destId="{179F0FCD-C306-4B84-A7DF-E34F9FAB6F56}" srcOrd="1" destOrd="0" presId="urn:microsoft.com/office/officeart/2005/8/layout/orgChart1"/>
    <dgm:cxn modelId="{0899134B-A1E5-4357-8FF7-3A16746CBAE0}" type="presOf" srcId="{3837525C-9A2A-44D5-8B42-9C0820CF3FF9}" destId="{6AC59FBD-FAEA-42FA-8EB1-29A7CC044828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9BC73F4B-EDFC-4B2B-AB99-5C26FD94F3CF}" type="presOf" srcId="{88B02B86-A182-47E8-98CE-5F03ED03FC83}" destId="{1A2BCB80-89E2-41EC-87D9-8650DA66AB8A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6B0F1EF9-899A-4DA5-8523-1C95399D8356}" type="presOf" srcId="{B103CFD6-C2F2-4A76-8866-035FF64E5877}" destId="{2FA1AE03-77C2-487B-948B-82122901556A}" srcOrd="1" destOrd="0" presId="urn:microsoft.com/office/officeart/2005/8/layout/orgChart1"/>
    <dgm:cxn modelId="{1B151D7A-5A99-4FA7-B399-DE04D59D04EE}" type="presOf" srcId="{51AC05A3-5125-4631-8328-EE9742C5CE1F}" destId="{75DCBE71-7469-49E9-81E5-E6A43E3EC0DC}" srcOrd="1" destOrd="0" presId="urn:microsoft.com/office/officeart/2005/8/layout/orgChart1"/>
    <dgm:cxn modelId="{9A0A16C0-7BF5-4E01-A315-5B58F57C0170}" type="presOf" srcId="{6A766238-49C0-489C-9759-5801318FB123}" destId="{F4F60A8B-BCFE-4E33-9289-BF4CA9206F7B}" srcOrd="1" destOrd="0" presId="urn:microsoft.com/office/officeart/2005/8/layout/orgChart1"/>
    <dgm:cxn modelId="{5434FB09-8831-439D-BF4E-BD0A60EE8706}" type="presOf" srcId="{D3B00EB5-7252-4C54-A138-4FDE2761BA89}" destId="{77FF546B-1ADB-4B35-B705-B48DE95D0A7F}" srcOrd="0" destOrd="0" presId="urn:microsoft.com/office/officeart/2005/8/layout/orgChart1"/>
    <dgm:cxn modelId="{66DD87F7-A08D-4543-A3C4-08E3E485053A}" type="presOf" srcId="{382A9707-8CE9-4448-A732-795155023764}" destId="{C9EB4BFF-95DA-49B7-87A2-66A52A4FCDFA}" srcOrd="0" destOrd="0" presId="urn:microsoft.com/office/officeart/2005/8/layout/orgChart1"/>
    <dgm:cxn modelId="{501E30CD-826C-4420-A30B-2E0D45806AA4}" type="presOf" srcId="{1D03C52E-27F1-4CAD-B953-A57260381D87}" destId="{52D64095-8F0B-43C5-A134-4F8EB745D0AC}" srcOrd="0" destOrd="0" presId="urn:microsoft.com/office/officeart/2005/8/layout/orgChart1"/>
    <dgm:cxn modelId="{BA5000C8-E0B3-4A4F-AA30-09240635B4BC}" type="presOf" srcId="{D91152BC-9A33-44D3-AEBB-F20420DB430F}" destId="{5EC808F1-181C-42C2-975C-2B558EBCB7FE}" srcOrd="1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3A0D5CD3-4C98-45BC-8686-6ABBD12E9588}" type="presOf" srcId="{CE683E6A-A313-4F5C-8639-235783D1198F}" destId="{6C1B72B2-EE6C-495B-ADAD-8508CE8EB807}" srcOrd="0" destOrd="0" presId="urn:microsoft.com/office/officeart/2005/8/layout/orgChart1"/>
    <dgm:cxn modelId="{4DA1BAD7-AFFF-4438-B21E-5B71869C45E6}" type="presOf" srcId="{41CBE71F-8A1C-4046-8B51-627382F890A8}" destId="{BD53C961-9C2E-42B5-A825-EB1CD5AF2FE3}" srcOrd="0" destOrd="0" presId="urn:microsoft.com/office/officeart/2005/8/layout/orgChart1"/>
    <dgm:cxn modelId="{A68300D3-7345-4F87-85F3-3C6C0DE3BCBE}" type="presOf" srcId="{382A9707-8CE9-4448-A732-795155023764}" destId="{40CBCC65-FD09-4B94-B9C9-3482617F2627}" srcOrd="1" destOrd="0" presId="urn:microsoft.com/office/officeart/2005/8/layout/orgChart1"/>
    <dgm:cxn modelId="{E5F62983-F24E-435A-BD07-721D19967D7B}" type="presParOf" srcId="{6C1B72B2-EE6C-495B-ADAD-8508CE8EB807}" destId="{B9578B13-712D-4BAD-A28F-A7352074EDA6}" srcOrd="0" destOrd="0" presId="urn:microsoft.com/office/officeart/2005/8/layout/orgChart1"/>
    <dgm:cxn modelId="{ADC09FDD-1F4A-4C47-9299-BB85947AF15C}" type="presParOf" srcId="{B9578B13-712D-4BAD-A28F-A7352074EDA6}" destId="{EA34C8C8-6EC1-483B-8E39-8E6926CED3CE}" srcOrd="0" destOrd="0" presId="urn:microsoft.com/office/officeart/2005/8/layout/orgChart1"/>
    <dgm:cxn modelId="{F9959BA7-B548-492A-9316-9C14BB208C9A}" type="presParOf" srcId="{EA34C8C8-6EC1-483B-8E39-8E6926CED3CE}" destId="{D98E11BE-9177-4329-A5B4-B4B8653C2863}" srcOrd="0" destOrd="0" presId="urn:microsoft.com/office/officeart/2005/8/layout/orgChart1"/>
    <dgm:cxn modelId="{44101616-9EF0-4FDB-AC76-935D01D86928}" type="presParOf" srcId="{EA34C8C8-6EC1-483B-8E39-8E6926CED3CE}" destId="{2FA1AE03-77C2-487B-948B-82122901556A}" srcOrd="1" destOrd="0" presId="urn:microsoft.com/office/officeart/2005/8/layout/orgChart1"/>
    <dgm:cxn modelId="{22380174-505B-42B3-AB9F-14C98C1BA146}" type="presParOf" srcId="{B9578B13-712D-4BAD-A28F-A7352074EDA6}" destId="{9C5DF944-3D7A-473D-A789-5CA86652B8F8}" srcOrd="1" destOrd="0" presId="urn:microsoft.com/office/officeart/2005/8/layout/orgChart1"/>
    <dgm:cxn modelId="{5BD7F070-D680-40DC-99CE-D1DFB56348CC}" type="presParOf" srcId="{9C5DF944-3D7A-473D-A789-5CA86652B8F8}" destId="{D351E307-7A60-4733-B21C-CC6D6E5D051D}" srcOrd="0" destOrd="0" presId="urn:microsoft.com/office/officeart/2005/8/layout/orgChart1"/>
    <dgm:cxn modelId="{C7B50A04-98B9-4DBE-BD1A-09D0010CE7E5}" type="presParOf" srcId="{9C5DF944-3D7A-473D-A789-5CA86652B8F8}" destId="{60FE5B31-E82E-49E2-9469-B5D5674278BC}" srcOrd="1" destOrd="0" presId="urn:microsoft.com/office/officeart/2005/8/layout/orgChart1"/>
    <dgm:cxn modelId="{5980B72D-6C16-45EE-9AD7-E70FEC16BB34}" type="presParOf" srcId="{60FE5B31-E82E-49E2-9469-B5D5674278BC}" destId="{CB88DD46-0D40-4A1B-9C97-26FA4C46EB15}" srcOrd="0" destOrd="0" presId="urn:microsoft.com/office/officeart/2005/8/layout/orgChart1"/>
    <dgm:cxn modelId="{98C02429-AB05-4A3A-9FD2-922EAEA14E79}" type="presParOf" srcId="{CB88DD46-0D40-4A1B-9C97-26FA4C46EB15}" destId="{ABF5B3AF-9C3F-43AC-89B9-A4B84688B739}" srcOrd="0" destOrd="0" presId="urn:microsoft.com/office/officeart/2005/8/layout/orgChart1"/>
    <dgm:cxn modelId="{165F3FF1-4CB4-4F3B-91C0-5646890F7657}" type="presParOf" srcId="{CB88DD46-0D40-4A1B-9C97-26FA4C46EB15}" destId="{87899BB1-A811-4B2D-8FA3-633A97B1A6A6}" srcOrd="1" destOrd="0" presId="urn:microsoft.com/office/officeart/2005/8/layout/orgChart1"/>
    <dgm:cxn modelId="{FB458A34-FA1B-4F64-A446-B6583000F02E}" type="presParOf" srcId="{60FE5B31-E82E-49E2-9469-B5D5674278BC}" destId="{B6A20B03-CFA9-41D8-9956-9F0EB448DC4A}" srcOrd="1" destOrd="0" presId="urn:microsoft.com/office/officeart/2005/8/layout/orgChart1"/>
    <dgm:cxn modelId="{C864A637-4355-4532-8747-56495FACB712}" type="presParOf" srcId="{B6A20B03-CFA9-41D8-9956-9F0EB448DC4A}" destId="{CD65CBB6-B9A3-48AB-AFB3-4BE4B03553D3}" srcOrd="0" destOrd="0" presId="urn:microsoft.com/office/officeart/2005/8/layout/orgChart1"/>
    <dgm:cxn modelId="{2D1519F8-72CC-4145-BE87-6D9F9F9D3028}" type="presParOf" srcId="{B6A20B03-CFA9-41D8-9956-9F0EB448DC4A}" destId="{ED1F0A6D-21D1-431E-B021-19DC70288741}" srcOrd="1" destOrd="0" presId="urn:microsoft.com/office/officeart/2005/8/layout/orgChart1"/>
    <dgm:cxn modelId="{5A096374-543F-4D6D-B306-E609F56123D5}" type="presParOf" srcId="{ED1F0A6D-21D1-431E-B021-19DC70288741}" destId="{3035FF76-B78F-49A4-AACF-E2FF3786028F}" srcOrd="0" destOrd="0" presId="urn:microsoft.com/office/officeart/2005/8/layout/orgChart1"/>
    <dgm:cxn modelId="{E9B2B94B-4187-489F-B55D-B40CE2B64F03}" type="presParOf" srcId="{3035FF76-B78F-49A4-AACF-E2FF3786028F}" destId="{F0DC39B6-0C64-430A-9FFB-4907B94E244D}" srcOrd="0" destOrd="0" presId="urn:microsoft.com/office/officeart/2005/8/layout/orgChart1"/>
    <dgm:cxn modelId="{0982425C-5EC3-4ACD-AB87-24BD06B8B9A2}" type="presParOf" srcId="{3035FF76-B78F-49A4-AACF-E2FF3786028F}" destId="{0044642D-BF6E-4946-989D-7BC76303D8B1}" srcOrd="1" destOrd="0" presId="urn:microsoft.com/office/officeart/2005/8/layout/orgChart1"/>
    <dgm:cxn modelId="{F3A8F82E-1D51-4D0A-BD16-36CBF3F3C1AE}" type="presParOf" srcId="{ED1F0A6D-21D1-431E-B021-19DC70288741}" destId="{6F92EC3E-8AAE-41C7-BFFF-85E9DBCB215A}" srcOrd="1" destOrd="0" presId="urn:microsoft.com/office/officeart/2005/8/layout/orgChart1"/>
    <dgm:cxn modelId="{CFC96170-4DEC-4C48-B3C9-CACB5AF94DF5}" type="presParOf" srcId="{ED1F0A6D-21D1-431E-B021-19DC70288741}" destId="{C359BE23-B469-48EB-819D-6F6FDCDBB0A8}" srcOrd="2" destOrd="0" presId="urn:microsoft.com/office/officeart/2005/8/layout/orgChart1"/>
    <dgm:cxn modelId="{CCBBD04F-394C-4B13-BC14-4B68FC785552}" type="presParOf" srcId="{B6A20B03-CFA9-41D8-9956-9F0EB448DC4A}" destId="{6AC59FBD-FAEA-42FA-8EB1-29A7CC044828}" srcOrd="2" destOrd="0" presId="urn:microsoft.com/office/officeart/2005/8/layout/orgChart1"/>
    <dgm:cxn modelId="{4BDA89F7-0A49-4B09-B8AD-C4E31E4EC75A}" type="presParOf" srcId="{B6A20B03-CFA9-41D8-9956-9F0EB448DC4A}" destId="{F2E1EDE4-99F4-4CBC-BA6A-91AF00914823}" srcOrd="3" destOrd="0" presId="urn:microsoft.com/office/officeart/2005/8/layout/orgChart1"/>
    <dgm:cxn modelId="{A2E40F49-814A-4749-9312-8D1FE61B6019}" type="presParOf" srcId="{F2E1EDE4-99F4-4CBC-BA6A-91AF00914823}" destId="{795B4B98-FEFB-4DAB-B785-2E28918B1C7E}" srcOrd="0" destOrd="0" presId="urn:microsoft.com/office/officeart/2005/8/layout/orgChart1"/>
    <dgm:cxn modelId="{D5AEDFA0-3C89-4394-9309-A92581175F16}" type="presParOf" srcId="{795B4B98-FEFB-4DAB-B785-2E28918B1C7E}" destId="{C9EB4BFF-95DA-49B7-87A2-66A52A4FCDFA}" srcOrd="0" destOrd="0" presId="urn:microsoft.com/office/officeart/2005/8/layout/orgChart1"/>
    <dgm:cxn modelId="{68AA19AE-7D33-4501-82A4-CD013510179C}" type="presParOf" srcId="{795B4B98-FEFB-4DAB-B785-2E28918B1C7E}" destId="{40CBCC65-FD09-4B94-B9C9-3482617F2627}" srcOrd="1" destOrd="0" presId="urn:microsoft.com/office/officeart/2005/8/layout/orgChart1"/>
    <dgm:cxn modelId="{E04A1CD6-9324-4570-921D-CEF208214B3C}" type="presParOf" srcId="{F2E1EDE4-99F4-4CBC-BA6A-91AF00914823}" destId="{6E67D5E8-91A3-4A9C-B70E-60777B0DD65E}" srcOrd="1" destOrd="0" presId="urn:microsoft.com/office/officeart/2005/8/layout/orgChart1"/>
    <dgm:cxn modelId="{29EFA9C2-0186-43C2-9317-66D2AAFDD598}" type="presParOf" srcId="{F2E1EDE4-99F4-4CBC-BA6A-91AF00914823}" destId="{9041FCB5-DDBA-4A82-87F1-A20AE1F0ECFA}" srcOrd="2" destOrd="0" presId="urn:microsoft.com/office/officeart/2005/8/layout/orgChart1"/>
    <dgm:cxn modelId="{DB9E900D-53E2-4D51-B710-ACFB845EC82B}" type="presParOf" srcId="{B6A20B03-CFA9-41D8-9956-9F0EB448DC4A}" destId="{D644628E-4C6F-4DF2-8C07-D2B66E3A4757}" srcOrd="4" destOrd="0" presId="urn:microsoft.com/office/officeart/2005/8/layout/orgChart1"/>
    <dgm:cxn modelId="{7705D87D-FDB2-4373-86DA-1CE7FFCBAB0D}" type="presParOf" srcId="{B6A20B03-CFA9-41D8-9956-9F0EB448DC4A}" destId="{4C59CDCC-8171-42A8-836D-8A7ADEF309D0}" srcOrd="5" destOrd="0" presId="urn:microsoft.com/office/officeart/2005/8/layout/orgChart1"/>
    <dgm:cxn modelId="{E2999DA1-DD4C-4863-9561-CEAD588B42DC}" type="presParOf" srcId="{4C59CDCC-8171-42A8-836D-8A7ADEF309D0}" destId="{FED7DC99-D3B3-46B2-AE57-14D47B1F3671}" srcOrd="0" destOrd="0" presId="urn:microsoft.com/office/officeart/2005/8/layout/orgChart1"/>
    <dgm:cxn modelId="{3B8A0F8E-C268-491F-8D94-BB3FF8840B10}" type="presParOf" srcId="{FED7DC99-D3B3-46B2-AE57-14D47B1F3671}" destId="{8F3E2022-AB5E-4438-BDBE-146FD19E8285}" srcOrd="0" destOrd="0" presId="urn:microsoft.com/office/officeart/2005/8/layout/orgChart1"/>
    <dgm:cxn modelId="{E48C6272-8AB3-444E-BCFA-6B61A0B2DCA1}" type="presParOf" srcId="{FED7DC99-D3B3-46B2-AE57-14D47B1F3671}" destId="{F4F60A8B-BCFE-4E33-9289-BF4CA9206F7B}" srcOrd="1" destOrd="0" presId="urn:microsoft.com/office/officeart/2005/8/layout/orgChart1"/>
    <dgm:cxn modelId="{48710254-2BE2-40B2-9960-B8F7015F07E6}" type="presParOf" srcId="{4C59CDCC-8171-42A8-836D-8A7ADEF309D0}" destId="{0717BF70-BD3E-4FBF-92BE-2C7F71500E41}" srcOrd="1" destOrd="0" presId="urn:microsoft.com/office/officeart/2005/8/layout/orgChart1"/>
    <dgm:cxn modelId="{36899B26-1BEE-4C49-84D6-E9ABFA4A6480}" type="presParOf" srcId="{4C59CDCC-8171-42A8-836D-8A7ADEF309D0}" destId="{0E63D1F7-0BB7-4B23-80D6-B69D7359A638}" srcOrd="2" destOrd="0" presId="urn:microsoft.com/office/officeart/2005/8/layout/orgChart1"/>
    <dgm:cxn modelId="{024202F7-89B2-4054-AF45-0FC38958EE7E}" type="presParOf" srcId="{B6A20B03-CFA9-41D8-9956-9F0EB448DC4A}" destId="{52D64095-8F0B-43C5-A134-4F8EB745D0AC}" srcOrd="6" destOrd="0" presId="urn:microsoft.com/office/officeart/2005/8/layout/orgChart1"/>
    <dgm:cxn modelId="{3A5E20FD-65FF-451D-9FA4-CDE0CFEEAA82}" type="presParOf" srcId="{B6A20B03-CFA9-41D8-9956-9F0EB448DC4A}" destId="{65175C4B-27F3-41C0-9093-49201195521B}" srcOrd="7" destOrd="0" presId="urn:microsoft.com/office/officeart/2005/8/layout/orgChart1"/>
    <dgm:cxn modelId="{69EE7E71-C651-401D-8A6D-BF9C2202FC49}" type="presParOf" srcId="{65175C4B-27F3-41C0-9093-49201195521B}" destId="{418B0B64-07DF-4A86-8188-2B3D12FF0C1B}" srcOrd="0" destOrd="0" presId="urn:microsoft.com/office/officeart/2005/8/layout/orgChart1"/>
    <dgm:cxn modelId="{6E5FAE93-FFAE-4438-BC54-6DAD98C4A732}" type="presParOf" srcId="{418B0B64-07DF-4A86-8188-2B3D12FF0C1B}" destId="{FCA2B357-06A1-4199-999C-BBE32872F828}" srcOrd="0" destOrd="0" presId="urn:microsoft.com/office/officeart/2005/8/layout/orgChart1"/>
    <dgm:cxn modelId="{9FF77576-24C1-4924-80AB-4E0F0034E3E3}" type="presParOf" srcId="{418B0B64-07DF-4A86-8188-2B3D12FF0C1B}" destId="{842224E6-60DA-412E-8A1B-7533C1377869}" srcOrd="1" destOrd="0" presId="urn:microsoft.com/office/officeart/2005/8/layout/orgChart1"/>
    <dgm:cxn modelId="{90BE7A2D-A04A-48AB-B405-A215FE0AE6BE}" type="presParOf" srcId="{65175C4B-27F3-41C0-9093-49201195521B}" destId="{5FEE9627-663F-4879-B764-2FCAC3BEDB01}" srcOrd="1" destOrd="0" presId="urn:microsoft.com/office/officeart/2005/8/layout/orgChart1"/>
    <dgm:cxn modelId="{3A5EA342-E8BF-4291-BF64-EF81FEC5BF3E}" type="presParOf" srcId="{65175C4B-27F3-41C0-9093-49201195521B}" destId="{D211A30E-3DD6-4F3B-A936-B6D9FD1B5AD6}" srcOrd="2" destOrd="0" presId="urn:microsoft.com/office/officeart/2005/8/layout/orgChart1"/>
    <dgm:cxn modelId="{D5D4D5A9-DA4F-43E4-B27F-612699F5393E}" type="presParOf" srcId="{60FE5B31-E82E-49E2-9469-B5D5674278BC}" destId="{0A55CB08-0585-4E83-BB9C-6136411D5C97}" srcOrd="2" destOrd="0" presId="urn:microsoft.com/office/officeart/2005/8/layout/orgChart1"/>
    <dgm:cxn modelId="{0D8522FE-07E0-4BF2-A84B-AFC9E7614D9A}" type="presParOf" srcId="{9C5DF944-3D7A-473D-A789-5CA86652B8F8}" destId="{1AE91293-7748-4E52-8855-7B838C555EB9}" srcOrd="2" destOrd="0" presId="urn:microsoft.com/office/officeart/2005/8/layout/orgChart1"/>
    <dgm:cxn modelId="{F9771B75-8788-4A5B-B8B5-53975C022E01}" type="presParOf" srcId="{9C5DF944-3D7A-473D-A789-5CA86652B8F8}" destId="{8BAB2199-5159-41F9-8708-33820C9B03A9}" srcOrd="3" destOrd="0" presId="urn:microsoft.com/office/officeart/2005/8/layout/orgChart1"/>
    <dgm:cxn modelId="{1D358B0C-C4FD-463E-B417-17222B98C89F}" type="presParOf" srcId="{8BAB2199-5159-41F9-8708-33820C9B03A9}" destId="{4AEEF0FD-EB99-4BD5-89CD-011B1DDC19F8}" srcOrd="0" destOrd="0" presId="urn:microsoft.com/office/officeart/2005/8/layout/orgChart1"/>
    <dgm:cxn modelId="{0A796B2F-5685-4CFB-955A-9D4C8360F377}" type="presParOf" srcId="{4AEEF0FD-EB99-4BD5-89CD-011B1DDC19F8}" destId="{86ECFBC0-6EDE-49D7-A5E4-E61CBAF4A092}" srcOrd="0" destOrd="0" presId="urn:microsoft.com/office/officeart/2005/8/layout/orgChart1"/>
    <dgm:cxn modelId="{A7EB3008-758C-44AD-B6D8-DF7842DD08E7}" type="presParOf" srcId="{4AEEF0FD-EB99-4BD5-89CD-011B1DDC19F8}" destId="{EE7467E8-D778-4C18-9C7C-925EF25B0DC2}" srcOrd="1" destOrd="0" presId="urn:microsoft.com/office/officeart/2005/8/layout/orgChart1"/>
    <dgm:cxn modelId="{4FDDD78C-F087-496A-B5A7-0CC53EB3EB67}" type="presParOf" srcId="{8BAB2199-5159-41F9-8708-33820C9B03A9}" destId="{70B62D43-4B2E-478D-8091-7F950B36BC86}" srcOrd="1" destOrd="0" presId="urn:microsoft.com/office/officeart/2005/8/layout/orgChart1"/>
    <dgm:cxn modelId="{BAC09DCD-DC2E-4496-9FE3-F27DC1461843}" type="presParOf" srcId="{70B62D43-4B2E-478D-8091-7F950B36BC86}" destId="{5A29D58D-62CC-4731-8120-CAD4354C3E03}" srcOrd="0" destOrd="0" presId="urn:microsoft.com/office/officeart/2005/8/layout/orgChart1"/>
    <dgm:cxn modelId="{0D6DF961-66BE-494D-B015-56E434B70B0A}" type="presParOf" srcId="{70B62D43-4B2E-478D-8091-7F950B36BC86}" destId="{20684FA8-0955-4E86-9890-955AAE2FB70E}" srcOrd="1" destOrd="0" presId="urn:microsoft.com/office/officeart/2005/8/layout/orgChart1"/>
    <dgm:cxn modelId="{5F212896-CD73-4976-A159-415D6708D310}" type="presParOf" srcId="{20684FA8-0955-4E86-9890-955AAE2FB70E}" destId="{357DF0A8-BCC0-4D40-9A29-811D9B3E8CE1}" srcOrd="0" destOrd="0" presId="urn:microsoft.com/office/officeart/2005/8/layout/orgChart1"/>
    <dgm:cxn modelId="{9FEF3687-7239-4CA4-BBE0-E1FB3968FE69}" type="presParOf" srcId="{357DF0A8-BCC0-4D40-9A29-811D9B3E8CE1}" destId="{7533127D-6F77-420D-9337-03A9B17677A7}" srcOrd="0" destOrd="0" presId="urn:microsoft.com/office/officeart/2005/8/layout/orgChart1"/>
    <dgm:cxn modelId="{70DC9790-218E-4C19-AD3E-DB343855DF2B}" type="presParOf" srcId="{357DF0A8-BCC0-4D40-9A29-811D9B3E8CE1}" destId="{75DCBE71-7469-49E9-81E5-E6A43E3EC0DC}" srcOrd="1" destOrd="0" presId="urn:microsoft.com/office/officeart/2005/8/layout/orgChart1"/>
    <dgm:cxn modelId="{131723F3-AC1C-42AD-AC5B-E8EDA96B3054}" type="presParOf" srcId="{20684FA8-0955-4E86-9890-955AAE2FB70E}" destId="{321B0D03-50FC-44EB-B561-D21A2CD4B482}" srcOrd="1" destOrd="0" presId="urn:microsoft.com/office/officeart/2005/8/layout/orgChart1"/>
    <dgm:cxn modelId="{35AE4ED1-00D6-4427-8BF9-8CC29B48B0C3}" type="presParOf" srcId="{20684FA8-0955-4E86-9890-955AAE2FB70E}" destId="{0654A2B9-B227-48A6-941C-DD027142ECCE}" srcOrd="2" destOrd="0" presId="urn:microsoft.com/office/officeart/2005/8/layout/orgChart1"/>
    <dgm:cxn modelId="{40347005-E5A7-4C0B-A34C-A5426CA02AFD}" type="presParOf" srcId="{70B62D43-4B2E-478D-8091-7F950B36BC86}" destId="{77FF546B-1ADB-4B35-B705-B48DE95D0A7F}" srcOrd="2" destOrd="0" presId="urn:microsoft.com/office/officeart/2005/8/layout/orgChart1"/>
    <dgm:cxn modelId="{860A9A61-F312-447D-B616-716C6440319E}" type="presParOf" srcId="{70B62D43-4B2E-478D-8091-7F950B36BC86}" destId="{69C13562-DBB8-42F8-AE39-8AFEF8ED4982}" srcOrd="3" destOrd="0" presId="urn:microsoft.com/office/officeart/2005/8/layout/orgChart1"/>
    <dgm:cxn modelId="{EFCA994B-4C02-4F8B-9AD4-B9E970D6A42E}" type="presParOf" srcId="{69C13562-DBB8-42F8-AE39-8AFEF8ED4982}" destId="{896D96FE-EA05-4066-8BE5-F7366BA3777A}" srcOrd="0" destOrd="0" presId="urn:microsoft.com/office/officeart/2005/8/layout/orgChart1"/>
    <dgm:cxn modelId="{D295C60A-F632-4CB6-A65D-FBC834955971}" type="presParOf" srcId="{896D96FE-EA05-4066-8BE5-F7366BA3777A}" destId="{079C46BA-E270-4C4F-9AA8-92E32A64D736}" srcOrd="0" destOrd="0" presId="urn:microsoft.com/office/officeart/2005/8/layout/orgChart1"/>
    <dgm:cxn modelId="{4FB0AE7D-F922-4FF6-B375-C61EB4E854ED}" type="presParOf" srcId="{896D96FE-EA05-4066-8BE5-F7366BA3777A}" destId="{3AA4BA60-CAF3-4B65-8A7B-26648B565082}" srcOrd="1" destOrd="0" presId="urn:microsoft.com/office/officeart/2005/8/layout/orgChart1"/>
    <dgm:cxn modelId="{56CBC01D-3E79-453D-9697-0959BE7DEE1C}" type="presParOf" srcId="{69C13562-DBB8-42F8-AE39-8AFEF8ED4982}" destId="{54F082B5-2FAD-490F-B257-B96DCB3E19FC}" srcOrd="1" destOrd="0" presId="urn:microsoft.com/office/officeart/2005/8/layout/orgChart1"/>
    <dgm:cxn modelId="{C2A354F5-C6D1-4983-AFAC-80C46C2442DB}" type="presParOf" srcId="{69C13562-DBB8-42F8-AE39-8AFEF8ED4982}" destId="{6C846A69-A00E-4FB9-80C7-DC7FE13BD4B5}" srcOrd="2" destOrd="0" presId="urn:microsoft.com/office/officeart/2005/8/layout/orgChart1"/>
    <dgm:cxn modelId="{E95581E2-B769-4BF7-BBB5-EC8B63B9A8AC}" type="presParOf" srcId="{70B62D43-4B2E-478D-8091-7F950B36BC86}" destId="{C6471DB4-9B93-437A-AEBE-F3B71F737DF8}" srcOrd="4" destOrd="0" presId="urn:microsoft.com/office/officeart/2005/8/layout/orgChart1"/>
    <dgm:cxn modelId="{AA6B73E7-B186-4D58-9624-C5CC91C555D8}" type="presParOf" srcId="{70B62D43-4B2E-478D-8091-7F950B36BC86}" destId="{CD8B12E6-DD1E-4D70-BE7C-A5443A3D84D1}" srcOrd="5" destOrd="0" presId="urn:microsoft.com/office/officeart/2005/8/layout/orgChart1"/>
    <dgm:cxn modelId="{F9CBECCE-25A9-4454-8B3B-EFF075CD4600}" type="presParOf" srcId="{CD8B12E6-DD1E-4D70-BE7C-A5443A3D84D1}" destId="{C0FBA54D-3A3D-42F4-B1C8-ADE0E74CCC4D}" srcOrd="0" destOrd="0" presId="urn:microsoft.com/office/officeart/2005/8/layout/orgChart1"/>
    <dgm:cxn modelId="{387F8EA8-30A1-4ED4-AFFE-8837D46ABAEE}" type="presParOf" srcId="{C0FBA54D-3A3D-42F4-B1C8-ADE0E74CCC4D}" destId="{30DA9891-B7C7-405D-9015-1C3DF0E9850F}" srcOrd="0" destOrd="0" presId="urn:microsoft.com/office/officeart/2005/8/layout/orgChart1"/>
    <dgm:cxn modelId="{9E76FAD8-0011-41BD-A3E5-FA3A4D7669DA}" type="presParOf" srcId="{C0FBA54D-3A3D-42F4-B1C8-ADE0E74CCC4D}" destId="{5EC808F1-181C-42C2-975C-2B558EBCB7FE}" srcOrd="1" destOrd="0" presId="urn:microsoft.com/office/officeart/2005/8/layout/orgChart1"/>
    <dgm:cxn modelId="{24E2DE08-B887-4789-9B6E-74D823D56819}" type="presParOf" srcId="{CD8B12E6-DD1E-4D70-BE7C-A5443A3D84D1}" destId="{3C11D65F-2A65-4A7E-9C15-AA6406FE6F0B}" srcOrd="1" destOrd="0" presId="urn:microsoft.com/office/officeart/2005/8/layout/orgChart1"/>
    <dgm:cxn modelId="{9EB24689-1CB8-4A0D-85CB-BC7076477151}" type="presParOf" srcId="{CD8B12E6-DD1E-4D70-BE7C-A5443A3D84D1}" destId="{07414A68-C8A8-4CE7-984E-48064FC49AF5}" srcOrd="2" destOrd="0" presId="urn:microsoft.com/office/officeart/2005/8/layout/orgChart1"/>
    <dgm:cxn modelId="{3E71B6B6-7859-4B3B-A0BC-295F4CF1857A}" type="presParOf" srcId="{70B62D43-4B2E-478D-8091-7F950B36BC86}" destId="{BD53C961-9C2E-42B5-A825-EB1CD5AF2FE3}" srcOrd="6" destOrd="0" presId="urn:microsoft.com/office/officeart/2005/8/layout/orgChart1"/>
    <dgm:cxn modelId="{21A63F5B-4DAB-4C34-9D88-311046869211}" type="presParOf" srcId="{70B62D43-4B2E-478D-8091-7F950B36BC86}" destId="{2AD0F394-908E-4BF8-9902-81719C192207}" srcOrd="7" destOrd="0" presId="urn:microsoft.com/office/officeart/2005/8/layout/orgChart1"/>
    <dgm:cxn modelId="{03A25DBA-0950-4A18-A624-2A528DA197FE}" type="presParOf" srcId="{2AD0F394-908E-4BF8-9902-81719C192207}" destId="{6508E9AA-32AD-45CE-ACB4-E452A2309B43}" srcOrd="0" destOrd="0" presId="urn:microsoft.com/office/officeart/2005/8/layout/orgChart1"/>
    <dgm:cxn modelId="{0371FF5B-2CF8-437D-814F-BD0B9E735116}" type="presParOf" srcId="{6508E9AA-32AD-45CE-ACB4-E452A2309B43}" destId="{26E61D30-5696-4E05-9044-AF73EF27DAB2}" srcOrd="0" destOrd="0" presId="urn:microsoft.com/office/officeart/2005/8/layout/orgChart1"/>
    <dgm:cxn modelId="{B33F2E64-A11C-4085-B4AA-BDBAF2D4C7EE}" type="presParOf" srcId="{6508E9AA-32AD-45CE-ACB4-E452A2309B43}" destId="{14A5ABF2-8B49-4694-AC4C-1A898869B017}" srcOrd="1" destOrd="0" presId="urn:microsoft.com/office/officeart/2005/8/layout/orgChart1"/>
    <dgm:cxn modelId="{C2687963-7F6A-46BD-8B30-4D5CBB03AB1F}" type="presParOf" srcId="{2AD0F394-908E-4BF8-9902-81719C192207}" destId="{E95C75F7-7305-47DE-985C-550E435481C9}" srcOrd="1" destOrd="0" presId="urn:microsoft.com/office/officeart/2005/8/layout/orgChart1"/>
    <dgm:cxn modelId="{41A7B297-A33D-4825-AE69-26003601635C}" type="presParOf" srcId="{2AD0F394-908E-4BF8-9902-81719C192207}" destId="{ADFD56FF-A789-4A68-9B2D-8E4E857854C2}" srcOrd="2" destOrd="0" presId="urn:microsoft.com/office/officeart/2005/8/layout/orgChart1"/>
    <dgm:cxn modelId="{C8CDF115-4A1D-4FBC-A52F-45A5FAAA9328}" type="presParOf" srcId="{70B62D43-4B2E-478D-8091-7F950B36BC86}" destId="{B4ADFA40-1DC3-4BD0-BAE4-D5BA4FDF2B3E}" srcOrd="8" destOrd="0" presId="urn:microsoft.com/office/officeart/2005/8/layout/orgChart1"/>
    <dgm:cxn modelId="{BDE40E37-E7B1-470F-ADA2-B8476189E987}" type="presParOf" srcId="{70B62D43-4B2E-478D-8091-7F950B36BC86}" destId="{74623D81-D47A-4BDB-A76C-094846D41FA8}" srcOrd="9" destOrd="0" presId="urn:microsoft.com/office/officeart/2005/8/layout/orgChart1"/>
    <dgm:cxn modelId="{41188F74-7604-4950-ACEC-2FA9F8E3C354}" type="presParOf" srcId="{74623D81-D47A-4BDB-A76C-094846D41FA8}" destId="{A5AFB960-0B8B-4E03-885A-2579269F7DC1}" srcOrd="0" destOrd="0" presId="urn:microsoft.com/office/officeart/2005/8/layout/orgChart1"/>
    <dgm:cxn modelId="{C6CF063A-DC2F-4921-B98C-A27C23756C54}" type="presParOf" srcId="{A5AFB960-0B8B-4E03-885A-2579269F7DC1}" destId="{3A05D6AC-55D4-4F8B-831D-7528DBB5E857}" srcOrd="0" destOrd="0" presId="urn:microsoft.com/office/officeart/2005/8/layout/orgChart1"/>
    <dgm:cxn modelId="{048C0E9F-75FE-4E46-8961-AD83F35CE3E6}" type="presParOf" srcId="{A5AFB960-0B8B-4E03-885A-2579269F7DC1}" destId="{179F0FCD-C306-4B84-A7DF-E34F9FAB6F56}" srcOrd="1" destOrd="0" presId="urn:microsoft.com/office/officeart/2005/8/layout/orgChart1"/>
    <dgm:cxn modelId="{62B83D79-E855-4BA0-AE07-D98ED5578C8D}" type="presParOf" srcId="{74623D81-D47A-4BDB-A76C-094846D41FA8}" destId="{856F8CB3-7FD8-44A2-BD9F-D0A3BBBFD7B2}" srcOrd="1" destOrd="0" presId="urn:microsoft.com/office/officeart/2005/8/layout/orgChart1"/>
    <dgm:cxn modelId="{CA4A7CD9-6C9E-432E-9ADE-73EB938156F2}" type="presParOf" srcId="{74623D81-D47A-4BDB-A76C-094846D41FA8}" destId="{E41C3208-7C36-4192-9EA5-1F0C4DB4A826}" srcOrd="2" destOrd="0" presId="urn:microsoft.com/office/officeart/2005/8/layout/orgChart1"/>
    <dgm:cxn modelId="{56551CDB-395A-41A1-9A62-446BA3ECEE38}" type="presParOf" srcId="{8BAB2199-5159-41F9-8708-33820C9B03A9}" destId="{FB705D8D-4B0F-418C-BE22-C9FC935B08A3}" srcOrd="2" destOrd="0" presId="urn:microsoft.com/office/officeart/2005/8/layout/orgChart1"/>
    <dgm:cxn modelId="{5B585E1D-4708-49D9-9F96-48686A7799C1}" type="presParOf" srcId="{9C5DF944-3D7A-473D-A789-5CA86652B8F8}" destId="{4F6F1802-D2DC-45F2-8B57-B9ACE00E096B}" srcOrd="4" destOrd="0" presId="urn:microsoft.com/office/officeart/2005/8/layout/orgChart1"/>
    <dgm:cxn modelId="{6877EE9D-87D3-458B-B29B-0E78BA584340}" type="presParOf" srcId="{9C5DF944-3D7A-473D-A789-5CA86652B8F8}" destId="{D09FB176-C899-4C34-A2EF-DF4099E3930B}" srcOrd="5" destOrd="0" presId="urn:microsoft.com/office/officeart/2005/8/layout/orgChart1"/>
    <dgm:cxn modelId="{E9C909CE-2774-489E-9B9C-FA3749EAE921}" type="presParOf" srcId="{D09FB176-C899-4C34-A2EF-DF4099E3930B}" destId="{EB3A78CF-8659-4E76-9BB6-78F8A7F8B535}" srcOrd="0" destOrd="0" presId="urn:microsoft.com/office/officeart/2005/8/layout/orgChart1"/>
    <dgm:cxn modelId="{8A1AE2D2-4A58-4E33-8F18-11646F941E20}" type="presParOf" srcId="{EB3A78CF-8659-4E76-9BB6-78F8A7F8B535}" destId="{ED956AEF-5A78-47DC-9D97-3B27A2E93095}" srcOrd="0" destOrd="0" presId="urn:microsoft.com/office/officeart/2005/8/layout/orgChart1"/>
    <dgm:cxn modelId="{F2066B0B-813B-41ED-B4A6-DD0E1E379DCA}" type="presParOf" srcId="{EB3A78CF-8659-4E76-9BB6-78F8A7F8B535}" destId="{0936C29E-0ABE-4289-9453-F6DF249F454C}" srcOrd="1" destOrd="0" presId="urn:microsoft.com/office/officeart/2005/8/layout/orgChart1"/>
    <dgm:cxn modelId="{5B1FE9FA-478F-49FF-A975-CCBB3AD2D544}" type="presParOf" srcId="{D09FB176-C899-4C34-A2EF-DF4099E3930B}" destId="{3666C14E-3FE7-4AB2-BA4F-4535D42C477E}" srcOrd="1" destOrd="0" presId="urn:microsoft.com/office/officeart/2005/8/layout/orgChart1"/>
    <dgm:cxn modelId="{51646637-86E0-4A53-9EAD-2F9473D1C4A7}" type="presParOf" srcId="{3666C14E-3FE7-4AB2-BA4F-4535D42C477E}" destId="{7E670A0B-4B6A-45AD-AE95-FAE9E52BA24F}" srcOrd="0" destOrd="0" presId="urn:microsoft.com/office/officeart/2005/8/layout/orgChart1"/>
    <dgm:cxn modelId="{68C26DC5-DA67-4565-AE63-9809043C5A6C}" type="presParOf" srcId="{3666C14E-3FE7-4AB2-BA4F-4535D42C477E}" destId="{781D4557-4BA2-4B53-85D2-D0A8E2F29ACB}" srcOrd="1" destOrd="0" presId="urn:microsoft.com/office/officeart/2005/8/layout/orgChart1"/>
    <dgm:cxn modelId="{7FECCDAF-C389-48B3-AA40-82BDC6567DEE}" type="presParOf" srcId="{781D4557-4BA2-4B53-85D2-D0A8E2F29ACB}" destId="{A1F0E8B8-00E6-43CE-8E1F-A9918B608453}" srcOrd="0" destOrd="0" presId="urn:microsoft.com/office/officeart/2005/8/layout/orgChart1"/>
    <dgm:cxn modelId="{547BF168-9B20-46F6-8C93-F1EFB607790D}" type="presParOf" srcId="{A1F0E8B8-00E6-43CE-8E1F-A9918B608453}" destId="{2C701CAE-D8F1-461E-8A0C-C57AEB1CD6C2}" srcOrd="0" destOrd="0" presId="urn:microsoft.com/office/officeart/2005/8/layout/orgChart1"/>
    <dgm:cxn modelId="{94ED50F3-CBF0-4A0C-8876-25E88F1C1FFF}" type="presParOf" srcId="{A1F0E8B8-00E6-43CE-8E1F-A9918B608453}" destId="{0A55F855-E390-49C4-85C3-4EB5DC8DFEC3}" srcOrd="1" destOrd="0" presId="urn:microsoft.com/office/officeart/2005/8/layout/orgChart1"/>
    <dgm:cxn modelId="{7436F9CE-0EA1-4F7D-AA8C-D1AE48E254EF}" type="presParOf" srcId="{781D4557-4BA2-4B53-85D2-D0A8E2F29ACB}" destId="{8FDA77AA-02A8-4EBB-8954-A3306A125F11}" srcOrd="1" destOrd="0" presId="urn:microsoft.com/office/officeart/2005/8/layout/orgChart1"/>
    <dgm:cxn modelId="{A975223F-FA39-485A-8FD7-E2C6B1D93E9F}" type="presParOf" srcId="{781D4557-4BA2-4B53-85D2-D0A8E2F29ACB}" destId="{802B30D6-A884-4929-98EE-4DE3E2D91CB8}" srcOrd="2" destOrd="0" presId="urn:microsoft.com/office/officeart/2005/8/layout/orgChart1"/>
    <dgm:cxn modelId="{3905BEAF-17F8-4766-B5EC-84BFC5EF16AD}" type="presParOf" srcId="{3666C14E-3FE7-4AB2-BA4F-4535D42C477E}" destId="{4E5DB2E5-BC21-45FD-89CF-804EEEA73D92}" srcOrd="2" destOrd="0" presId="urn:microsoft.com/office/officeart/2005/8/layout/orgChart1"/>
    <dgm:cxn modelId="{634E58DA-2794-4440-AE28-30AE7A5C3471}" type="presParOf" srcId="{3666C14E-3FE7-4AB2-BA4F-4535D42C477E}" destId="{FEF5B6E2-22EA-4CFA-BF26-961399773F49}" srcOrd="3" destOrd="0" presId="urn:microsoft.com/office/officeart/2005/8/layout/orgChart1"/>
    <dgm:cxn modelId="{C19797E0-1D1C-406D-AE25-6BCD3E6C7A74}" type="presParOf" srcId="{FEF5B6E2-22EA-4CFA-BF26-961399773F49}" destId="{42BED641-FA4F-4D4B-9A19-A7D3C3BE1408}" srcOrd="0" destOrd="0" presId="urn:microsoft.com/office/officeart/2005/8/layout/orgChart1"/>
    <dgm:cxn modelId="{C3A0DF56-B640-4584-930D-E13CC0149B26}" type="presParOf" srcId="{42BED641-FA4F-4D4B-9A19-A7D3C3BE1408}" destId="{74487508-3D4F-4F35-9119-7335AA499C95}" srcOrd="0" destOrd="0" presId="urn:microsoft.com/office/officeart/2005/8/layout/orgChart1"/>
    <dgm:cxn modelId="{76F94FA6-25DE-4D23-AAE8-F6054C8CA30C}" type="presParOf" srcId="{42BED641-FA4F-4D4B-9A19-A7D3C3BE1408}" destId="{EA4E738B-1483-44D6-89EB-8256A9C3F87D}" srcOrd="1" destOrd="0" presId="urn:microsoft.com/office/officeart/2005/8/layout/orgChart1"/>
    <dgm:cxn modelId="{65D3188B-3EF1-42FA-A082-F4E33D941A78}" type="presParOf" srcId="{FEF5B6E2-22EA-4CFA-BF26-961399773F49}" destId="{B5B7C6F2-824B-4B22-9513-4D47B87A1DEF}" srcOrd="1" destOrd="0" presId="urn:microsoft.com/office/officeart/2005/8/layout/orgChart1"/>
    <dgm:cxn modelId="{9B075CD7-47EC-4C42-9893-1A08EF54A40B}" type="presParOf" srcId="{FEF5B6E2-22EA-4CFA-BF26-961399773F49}" destId="{AD4B3EEE-3AC5-44A5-8891-70C0728030DE}" srcOrd="2" destOrd="0" presId="urn:microsoft.com/office/officeart/2005/8/layout/orgChart1"/>
    <dgm:cxn modelId="{EA0EAFEB-E24B-4C8C-9D43-CE7E79FBFA06}" type="presParOf" srcId="{3666C14E-3FE7-4AB2-BA4F-4535D42C477E}" destId="{1A2BCB80-89E2-41EC-87D9-8650DA66AB8A}" srcOrd="4" destOrd="0" presId="urn:microsoft.com/office/officeart/2005/8/layout/orgChart1"/>
    <dgm:cxn modelId="{059894E5-F932-4F8D-A213-EB064C2702F1}" type="presParOf" srcId="{3666C14E-3FE7-4AB2-BA4F-4535D42C477E}" destId="{CD498E25-17A8-4592-A106-0BDE77F9F8BE}" srcOrd="5" destOrd="0" presId="urn:microsoft.com/office/officeart/2005/8/layout/orgChart1"/>
    <dgm:cxn modelId="{F3DAC741-F0F0-4E79-975B-1B0363BE6DFD}" type="presParOf" srcId="{CD498E25-17A8-4592-A106-0BDE77F9F8BE}" destId="{1832CD07-F56C-4B75-9FC3-CEF6C2D6EA45}" srcOrd="0" destOrd="0" presId="urn:microsoft.com/office/officeart/2005/8/layout/orgChart1"/>
    <dgm:cxn modelId="{1CCF1874-D6B5-42FF-BFEF-42FD29708C28}" type="presParOf" srcId="{1832CD07-F56C-4B75-9FC3-CEF6C2D6EA45}" destId="{F7484F86-9514-4EEC-AAEC-65AD9B4B3D96}" srcOrd="0" destOrd="0" presId="urn:microsoft.com/office/officeart/2005/8/layout/orgChart1"/>
    <dgm:cxn modelId="{E96C8F6D-9ADA-4925-AE00-D0DE9E1BF1A8}" type="presParOf" srcId="{1832CD07-F56C-4B75-9FC3-CEF6C2D6EA45}" destId="{2F8AA862-E8D3-4043-95F3-7EBB33FDC237}" srcOrd="1" destOrd="0" presId="urn:microsoft.com/office/officeart/2005/8/layout/orgChart1"/>
    <dgm:cxn modelId="{CF6C4177-74D7-4211-BF08-E00194EB335A}" type="presParOf" srcId="{CD498E25-17A8-4592-A106-0BDE77F9F8BE}" destId="{D6D1B4BE-1E43-4CD4-965F-996A3963A4DE}" srcOrd="1" destOrd="0" presId="urn:microsoft.com/office/officeart/2005/8/layout/orgChart1"/>
    <dgm:cxn modelId="{C44856F1-0211-4C6A-BE92-8A7F83A12413}" type="presParOf" srcId="{CD498E25-17A8-4592-A106-0BDE77F9F8BE}" destId="{2585E360-1265-4DAF-8ED0-8CB30CFCA044}" srcOrd="2" destOrd="0" presId="urn:microsoft.com/office/officeart/2005/8/layout/orgChart1"/>
    <dgm:cxn modelId="{2BD1F666-4BF3-4DDA-9E39-C9CC7277623E}" type="presParOf" srcId="{3666C14E-3FE7-4AB2-BA4F-4535D42C477E}" destId="{9AAB9F84-69DB-4974-8FB3-17FE16A42904}" srcOrd="6" destOrd="0" presId="urn:microsoft.com/office/officeart/2005/8/layout/orgChart1"/>
    <dgm:cxn modelId="{60F0C078-1F53-4830-B1B1-D0B43AD17C4F}" type="presParOf" srcId="{3666C14E-3FE7-4AB2-BA4F-4535D42C477E}" destId="{C3EE2C24-35C5-4383-8BA8-04718D61B1E3}" srcOrd="7" destOrd="0" presId="urn:microsoft.com/office/officeart/2005/8/layout/orgChart1"/>
    <dgm:cxn modelId="{F8E4EF6F-EEE7-4079-99DE-E1154D996A36}" type="presParOf" srcId="{C3EE2C24-35C5-4383-8BA8-04718D61B1E3}" destId="{D76FB983-6AF4-4D17-803C-BE4F9D86E241}" srcOrd="0" destOrd="0" presId="urn:microsoft.com/office/officeart/2005/8/layout/orgChart1"/>
    <dgm:cxn modelId="{C30AFC8E-4B4A-45A6-96E8-BD6A3EEF1AC5}" type="presParOf" srcId="{D76FB983-6AF4-4D17-803C-BE4F9D86E241}" destId="{C95AECE2-07C4-42E7-90DA-5CD8EA216CFC}" srcOrd="0" destOrd="0" presId="urn:microsoft.com/office/officeart/2005/8/layout/orgChart1"/>
    <dgm:cxn modelId="{E8809B5F-7E13-4186-BD08-6B51672DD1D9}" type="presParOf" srcId="{D76FB983-6AF4-4D17-803C-BE4F9D86E241}" destId="{4704A764-F3E3-46A1-B698-AC3BCD85875D}" srcOrd="1" destOrd="0" presId="urn:microsoft.com/office/officeart/2005/8/layout/orgChart1"/>
    <dgm:cxn modelId="{660B9A5E-F2DE-424B-9E01-C3C899A7FA31}" type="presParOf" srcId="{C3EE2C24-35C5-4383-8BA8-04718D61B1E3}" destId="{C07B020C-8290-4505-84E9-D8CD925D7B93}" srcOrd="1" destOrd="0" presId="urn:microsoft.com/office/officeart/2005/8/layout/orgChart1"/>
    <dgm:cxn modelId="{F4A955A0-6489-4747-9905-0F3FE19CFC7D}" type="presParOf" srcId="{C3EE2C24-35C5-4383-8BA8-04718D61B1E3}" destId="{97715D9E-A6B5-4BE2-9531-017E1F9F5E37}" srcOrd="2" destOrd="0" presId="urn:microsoft.com/office/officeart/2005/8/layout/orgChart1"/>
    <dgm:cxn modelId="{A24E9157-786E-401B-8109-5158CC12E67F}" type="presParOf" srcId="{3666C14E-3FE7-4AB2-BA4F-4535D42C477E}" destId="{F8AA5B07-D62E-4BEF-A7F4-BB8154CE0161}" srcOrd="8" destOrd="0" presId="urn:microsoft.com/office/officeart/2005/8/layout/orgChart1"/>
    <dgm:cxn modelId="{15981713-8A09-433F-A3E5-85908AEFA8F7}" type="presParOf" srcId="{3666C14E-3FE7-4AB2-BA4F-4535D42C477E}" destId="{28D3CB32-FAA0-4273-8538-1EB307061468}" srcOrd="9" destOrd="0" presId="urn:microsoft.com/office/officeart/2005/8/layout/orgChart1"/>
    <dgm:cxn modelId="{679D6E08-E780-461E-AB21-A6BD7A8CFF9F}" type="presParOf" srcId="{28D3CB32-FAA0-4273-8538-1EB307061468}" destId="{4E6634D0-9CA1-4ACD-BF91-91BEE47E76EF}" srcOrd="0" destOrd="0" presId="urn:microsoft.com/office/officeart/2005/8/layout/orgChart1"/>
    <dgm:cxn modelId="{CD34DBDD-934D-40BD-B56B-A85E7FDD646E}" type="presParOf" srcId="{4E6634D0-9CA1-4ACD-BF91-91BEE47E76EF}" destId="{EE219807-47C8-4941-99AE-CE39076E53F5}" srcOrd="0" destOrd="0" presId="urn:microsoft.com/office/officeart/2005/8/layout/orgChart1"/>
    <dgm:cxn modelId="{B4E0C2D5-AF80-487B-A656-4E0499395B7C}" type="presParOf" srcId="{4E6634D0-9CA1-4ACD-BF91-91BEE47E76EF}" destId="{A8ED66CC-CBB3-4EB5-ADE1-6E062170315B}" srcOrd="1" destOrd="0" presId="urn:microsoft.com/office/officeart/2005/8/layout/orgChart1"/>
    <dgm:cxn modelId="{F6FFCBC5-5EEE-4EC5-B54B-63DDA658FF73}" type="presParOf" srcId="{28D3CB32-FAA0-4273-8538-1EB307061468}" destId="{55A4A9B7-D2D2-4F27-9972-54B957F184B3}" srcOrd="1" destOrd="0" presId="urn:microsoft.com/office/officeart/2005/8/layout/orgChart1"/>
    <dgm:cxn modelId="{AF397C2C-B5A5-4D22-BCCF-1362103C61EC}" type="presParOf" srcId="{28D3CB32-FAA0-4273-8538-1EB307061468}" destId="{A6D08738-8725-4BBB-8D6E-6E0F7F338F27}" srcOrd="2" destOrd="0" presId="urn:microsoft.com/office/officeart/2005/8/layout/orgChart1"/>
    <dgm:cxn modelId="{BBB1E201-9146-4A8E-A4A7-B1921FF77D92}" type="presParOf" srcId="{D09FB176-C899-4C34-A2EF-DF4099E3930B}" destId="{10032A81-28F1-4589-A2C9-2F713826DB5B}" srcOrd="2" destOrd="0" presId="urn:microsoft.com/office/officeart/2005/8/layout/orgChart1"/>
    <dgm:cxn modelId="{94F6A117-4135-492E-9DE7-9910391D4AFE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D0490496-B27B-42D0-B7BA-C7340A6B309F}" type="presOf" srcId="{6A766238-49C0-489C-9759-5801318FB123}" destId="{8F3E2022-AB5E-4438-BDBE-146FD19E8285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C003039C-5508-4738-8D64-479603BC263F}" type="presOf" srcId="{88415C31-82DD-4EF9-9A7A-1D4D99FB6B9D}" destId="{ED956AEF-5A78-47DC-9D97-3B27A2E93095}" srcOrd="0" destOrd="0" presId="urn:microsoft.com/office/officeart/2005/8/layout/orgChart1"/>
    <dgm:cxn modelId="{D2BC6186-0886-4100-9CD2-7B72405308B8}" type="presOf" srcId="{DCCE79F2-51DC-4E3A-8F3D-0CB311D1F14D}" destId="{A8ED66CC-CBB3-4EB5-ADE1-6E062170315B}" srcOrd="1" destOrd="0" presId="urn:microsoft.com/office/officeart/2005/8/layout/orgChart1"/>
    <dgm:cxn modelId="{DB43BB27-6B4C-4718-83BA-DA88956EE8EC}" type="presOf" srcId="{6A766238-49C0-489C-9759-5801318FB123}" destId="{F4F60A8B-BCFE-4E33-9289-BF4CA9206F7B}" srcOrd="1" destOrd="0" presId="urn:microsoft.com/office/officeart/2005/8/layout/orgChart1"/>
    <dgm:cxn modelId="{39FD2727-1840-4A91-B38C-5D0716CC2345}" type="presOf" srcId="{844909A3-F2C8-49AE-869B-AFCA0AC709DF}" destId="{5A29D58D-62CC-4731-8120-CAD4354C3E03}" srcOrd="0" destOrd="0" presId="urn:microsoft.com/office/officeart/2005/8/layout/orgChart1"/>
    <dgm:cxn modelId="{881B19A2-FEB5-409E-90DA-45E34C984936}" type="presOf" srcId="{E2FDDA39-0A56-4C19-9570-F6322A50CD7C}" destId="{4704A764-F3E3-46A1-B698-AC3BCD85875D}" srcOrd="1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AA932CA4-CB45-47CB-A545-DFF975A15C3D}" type="presOf" srcId="{DCCE79F2-51DC-4E3A-8F3D-0CB311D1F14D}" destId="{EE219807-47C8-4941-99AE-CE39076E53F5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A7BC0D03-F314-421B-A3EB-761EF71632A0}" type="presOf" srcId="{1D03C52E-27F1-4CAD-B953-A57260381D87}" destId="{52D64095-8F0B-43C5-A134-4F8EB745D0AC}" srcOrd="0" destOrd="0" presId="urn:microsoft.com/office/officeart/2005/8/layout/orgChart1"/>
    <dgm:cxn modelId="{5752D2B0-8D20-4CC4-A88F-7697BAB54087}" type="presOf" srcId="{B103CFD6-C2F2-4A76-8866-035FF64E5877}" destId="{2FA1AE03-77C2-487B-948B-82122901556A}" srcOrd="1" destOrd="0" presId="urn:microsoft.com/office/officeart/2005/8/layout/orgChart1"/>
    <dgm:cxn modelId="{9B21983B-497C-47E5-991E-DCD37E957863}" type="presOf" srcId="{BC7A14EC-7DD0-42E2-A28E-8428AF273F49}" destId="{4E5DB2E5-BC21-45FD-89CF-804EEEA73D92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DAC4B7C8-B90C-4F32-8177-1117EFF197F0}" type="presOf" srcId="{1E17A9B5-1CC6-4BF4-A5EB-2099972243B8}" destId="{0044642D-BF6E-4946-989D-7BC76303D8B1}" srcOrd="1" destOrd="0" presId="urn:microsoft.com/office/officeart/2005/8/layout/orgChart1"/>
    <dgm:cxn modelId="{106F6E30-A81E-43D8-9319-42B400468B46}" type="presOf" srcId="{EDF4E25F-6E69-41B7-B57F-66E5D749104E}" destId="{CD65CBB6-B9A3-48AB-AFB3-4BE4B03553D3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23525AA8-00D2-488A-9DF9-3C34D73AF9A8}" type="presOf" srcId="{8514C17C-35EC-4D14-92F7-13A577CAA5C4}" destId="{3AA4BA60-CAF3-4B65-8A7B-26648B565082}" srcOrd="1" destOrd="0" presId="urn:microsoft.com/office/officeart/2005/8/layout/orgChart1"/>
    <dgm:cxn modelId="{151466A5-4071-4C42-84DA-619EFFAA7858}" type="presOf" srcId="{D5F013B3-4B4E-4E38-9BAF-4B34B2BB0C79}" destId="{14A5ABF2-8B49-4694-AC4C-1A898869B017}" srcOrd="1" destOrd="0" presId="urn:microsoft.com/office/officeart/2005/8/layout/orgChart1"/>
    <dgm:cxn modelId="{8E4BAA04-337D-4928-B39E-64E48F9AE872}" type="presOf" srcId="{C7336B56-6975-43EE-AA11-2CF9D86F3B72}" destId="{F7484F86-9514-4EEC-AAEC-65AD9B4B3D96}" srcOrd="0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574E87D1-4352-43E9-8E32-133E89E700D7}" type="presOf" srcId="{1E17A9B5-1CC6-4BF4-A5EB-2099972243B8}" destId="{F0DC39B6-0C64-430A-9FFB-4907B94E244D}" srcOrd="0" destOrd="0" presId="urn:microsoft.com/office/officeart/2005/8/layout/orgChart1"/>
    <dgm:cxn modelId="{B0B942CE-6B5F-4128-8495-5C538EBEC22C}" type="presOf" srcId="{43C964D4-3EA5-4709-BA45-DC9671707267}" destId="{87899BB1-A811-4B2D-8FA3-633A97B1A6A6}" srcOrd="1" destOrd="0" presId="urn:microsoft.com/office/officeart/2005/8/layout/orgChart1"/>
    <dgm:cxn modelId="{83AF479B-A8F4-4C85-936F-07CECD3F9AD8}" type="presOf" srcId="{00B822AA-E50D-409C-8E77-78CE41F17C4F}" destId="{86ECFBC0-6EDE-49D7-A5E4-E61CBAF4A092}" srcOrd="0" destOrd="0" presId="urn:microsoft.com/office/officeart/2005/8/layout/orgChart1"/>
    <dgm:cxn modelId="{91670900-8495-461D-BE09-554FCC4A96C6}" type="presOf" srcId="{3837525C-9A2A-44D5-8B42-9C0820CF3FF9}" destId="{6AC59FBD-FAEA-42FA-8EB1-29A7CC044828}" srcOrd="0" destOrd="0" presId="urn:microsoft.com/office/officeart/2005/8/layout/orgChart1"/>
    <dgm:cxn modelId="{2D4CE15A-4FB7-4040-BD28-9AADDA182C83}" type="presOf" srcId="{88B02B86-A182-47E8-98CE-5F03ED03FC83}" destId="{1A2BCB80-89E2-41EC-87D9-8650DA66AB8A}" srcOrd="0" destOrd="0" presId="urn:microsoft.com/office/officeart/2005/8/layout/orgChart1"/>
    <dgm:cxn modelId="{2FDEFA8C-CF16-4DDA-9353-A1F6AA0037C1}" type="presOf" srcId="{69BEBD41-3545-40FD-BFDD-D21BD47C872E}" destId="{74487508-3D4F-4F35-9119-7335AA499C95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CC635F63-FB0E-4002-8B38-C2A184A7F8F1}" type="presOf" srcId="{D91152BC-9A33-44D3-AEBB-F20420DB430F}" destId="{30DA9891-B7C7-405D-9015-1C3DF0E9850F}" srcOrd="0" destOrd="0" presId="urn:microsoft.com/office/officeart/2005/8/layout/orgChart1"/>
    <dgm:cxn modelId="{1307EC7F-88A6-4266-B41D-EF89660E5526}" type="presOf" srcId="{DCB062A1-302A-48A6-BE81-96138548FF70}" destId="{1AE91293-7748-4E52-8855-7B838C555EB9}" srcOrd="0" destOrd="0" presId="urn:microsoft.com/office/officeart/2005/8/layout/orgChart1"/>
    <dgm:cxn modelId="{CBC3E76A-3B2B-48E6-94F2-C9B282A74B97}" type="presOf" srcId="{C7336B56-6975-43EE-AA11-2CF9D86F3B72}" destId="{2F8AA862-E8D3-4043-95F3-7EBB33FDC237}" srcOrd="1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95559787-F1CD-4A11-995D-07CA865B98E1}" type="presOf" srcId="{032924AE-7BA3-4608-9D4D-A10FC22FA55B}" destId="{FCA2B357-06A1-4199-999C-BBE32872F828}" srcOrd="0" destOrd="0" presId="urn:microsoft.com/office/officeart/2005/8/layout/orgChart1"/>
    <dgm:cxn modelId="{DBCF7108-4D61-4CC7-BA2F-FD3C2D61B1B4}" type="presOf" srcId="{382A9707-8CE9-4448-A732-795155023764}" destId="{40CBCC65-FD09-4B94-B9C9-3482617F2627}" srcOrd="1" destOrd="0" presId="urn:microsoft.com/office/officeart/2005/8/layout/orgChart1"/>
    <dgm:cxn modelId="{F8506FCD-8724-40A8-840A-8A5A1B019935}" type="presOf" srcId="{B40A1E99-819E-4C0D-B671-3D134F0F7163}" destId="{179F0FCD-C306-4B84-A7DF-E34F9FAB6F56}" srcOrd="1" destOrd="0" presId="urn:microsoft.com/office/officeart/2005/8/layout/orgChart1"/>
    <dgm:cxn modelId="{22AEA84A-C869-43ED-A90C-310EB77B5E5F}" type="presOf" srcId="{43C964D4-3EA5-4709-BA45-DC9671707267}" destId="{ABF5B3AF-9C3F-43AC-89B9-A4B84688B739}" srcOrd="0" destOrd="0" presId="urn:microsoft.com/office/officeart/2005/8/layout/orgChart1"/>
    <dgm:cxn modelId="{5FA972AD-C219-48CF-A597-E5E9E8F57A1F}" type="presOf" srcId="{DC9F82DD-39AD-486C-81D6-0E3C38A96BAD}" destId="{4F6F1802-D2DC-45F2-8B57-B9ACE00E096B}" srcOrd="0" destOrd="0" presId="urn:microsoft.com/office/officeart/2005/8/layout/orgChart1"/>
    <dgm:cxn modelId="{AAD85391-6CAA-4F26-B20A-28CA80D9A212}" type="presOf" srcId="{D5F013B3-4B4E-4E38-9BAF-4B34B2BB0C79}" destId="{26E61D30-5696-4E05-9044-AF73EF27DAB2}" srcOrd="0" destOrd="0" presId="urn:microsoft.com/office/officeart/2005/8/layout/orgChart1"/>
    <dgm:cxn modelId="{ED09645D-8CFF-48BF-A078-A35A787A03D9}" type="presOf" srcId="{092024CE-8423-4E50-A34E-3122E05631CC}" destId="{0A55F855-E390-49C4-85C3-4EB5DC8DFEC3}" srcOrd="1" destOrd="0" presId="urn:microsoft.com/office/officeart/2005/8/layout/orgChart1"/>
    <dgm:cxn modelId="{18EBC0DF-6BC1-4ABC-B56B-57E8C994B70E}" type="presOf" srcId="{032924AE-7BA3-4608-9D4D-A10FC22FA55B}" destId="{842224E6-60DA-412E-8A1B-7533C1377869}" srcOrd="1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2CADD7F3-A888-4F77-BB7C-EAC36CCC8C23}" type="presOf" srcId="{51AC05A3-5125-4631-8328-EE9742C5CE1F}" destId="{7533127D-6F77-420D-9337-03A9B17677A7}" srcOrd="0" destOrd="0" presId="urn:microsoft.com/office/officeart/2005/8/layout/orgChart1"/>
    <dgm:cxn modelId="{DBF6FA9E-03D2-41B4-8740-29EBC7D5ACF8}" type="presOf" srcId="{88415C31-82DD-4EF9-9A7A-1D4D99FB6B9D}" destId="{0936C29E-0ABE-4289-9453-F6DF249F454C}" srcOrd="1" destOrd="0" presId="urn:microsoft.com/office/officeart/2005/8/layout/orgChart1"/>
    <dgm:cxn modelId="{E9EC065E-33CE-42CA-A32C-B4A76954349B}" type="presOf" srcId="{382A9707-8CE9-4448-A732-795155023764}" destId="{C9EB4BFF-95DA-49B7-87A2-66A52A4FCDFA}" srcOrd="0" destOrd="0" presId="urn:microsoft.com/office/officeart/2005/8/layout/orgChart1"/>
    <dgm:cxn modelId="{F2603A2A-52DF-481B-8930-4278D188620E}" type="presOf" srcId="{0ED209FE-B93C-493B-85A2-BA5863869AE7}" destId="{B4ADFA40-1DC3-4BD0-BAE4-D5BA4FDF2B3E}" srcOrd="0" destOrd="0" presId="urn:microsoft.com/office/officeart/2005/8/layout/orgChart1"/>
    <dgm:cxn modelId="{43F0E79F-52C0-4AB8-B662-0DE27A63511D}" type="presOf" srcId="{BAA37ED3-8504-4718-82EA-2141E33A703B}" destId="{C6471DB4-9B93-437A-AEBE-F3B71F737DF8}" srcOrd="0" destOrd="0" presId="urn:microsoft.com/office/officeart/2005/8/layout/orgChart1"/>
    <dgm:cxn modelId="{D2178980-6BDB-4341-A673-6FF26391A864}" type="presOf" srcId="{D91152BC-9A33-44D3-AEBB-F20420DB430F}" destId="{5EC808F1-181C-42C2-975C-2B558EBCB7FE}" srcOrd="1" destOrd="0" presId="urn:microsoft.com/office/officeart/2005/8/layout/orgChart1"/>
    <dgm:cxn modelId="{70E83ED2-4CEE-4D25-AABA-479288866639}" type="presOf" srcId="{092024CE-8423-4E50-A34E-3122E05631CC}" destId="{2C701CAE-D8F1-461E-8A0C-C57AEB1CD6C2}" srcOrd="0" destOrd="0" presId="urn:microsoft.com/office/officeart/2005/8/layout/orgChart1"/>
    <dgm:cxn modelId="{EF23AD01-0717-4117-A3EB-222BE75DBCE9}" type="presOf" srcId="{CBC98D67-7A4E-4DF5-AC0F-18B667594BB8}" destId="{D644628E-4C6F-4DF2-8C07-D2B66E3A4757}" srcOrd="0" destOrd="0" presId="urn:microsoft.com/office/officeart/2005/8/layout/orgChart1"/>
    <dgm:cxn modelId="{384A1492-310F-4BCE-899C-312F68812262}" type="presOf" srcId="{B103CFD6-C2F2-4A76-8866-035FF64E5877}" destId="{D98E11BE-9177-4329-A5B4-B4B8653C2863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B68779A1-EAE6-4D26-9A8F-4BC9A661B686}" type="presOf" srcId="{CE683E6A-A313-4F5C-8639-235783D1198F}" destId="{6C1B72B2-EE6C-495B-ADAD-8508CE8EB807}" srcOrd="0" destOrd="0" presId="urn:microsoft.com/office/officeart/2005/8/layout/orgChart1"/>
    <dgm:cxn modelId="{361F3EFE-F21D-4C8B-9939-15B04B695B02}" type="presOf" srcId="{B40A1E99-819E-4C0D-B671-3D134F0F7163}" destId="{3A05D6AC-55D4-4F8B-831D-7528DBB5E857}" srcOrd="0" destOrd="0" presId="urn:microsoft.com/office/officeart/2005/8/layout/orgChart1"/>
    <dgm:cxn modelId="{91C71A10-2D49-4C85-8E4F-DD5039F24D69}" type="presOf" srcId="{51AC05A3-5125-4631-8328-EE9742C5CE1F}" destId="{75DCBE71-7469-49E9-81E5-E6A43E3EC0DC}" srcOrd="1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EAC1077F-1F79-4B7A-B92B-0490F8CB0AFF}" type="presOf" srcId="{BCA1F9C7-A2DE-4DA9-9030-581CAAE089DA}" destId="{7E670A0B-4B6A-45AD-AE95-FAE9E52BA24F}" srcOrd="0" destOrd="0" presId="urn:microsoft.com/office/officeart/2005/8/layout/orgChart1"/>
    <dgm:cxn modelId="{F8FDF726-1559-491C-A1D0-5BB1EF1E3640}" type="presOf" srcId="{D3B00EB5-7252-4C54-A138-4FDE2761BA89}" destId="{77FF546B-1ADB-4B35-B705-B48DE95D0A7F}" srcOrd="0" destOrd="0" presId="urn:microsoft.com/office/officeart/2005/8/layout/orgChart1"/>
    <dgm:cxn modelId="{08614691-3460-4868-BC23-5253418EDAA1}" type="presOf" srcId="{49A41343-8942-4E0A-948C-7308CFEDA337}" destId="{F8AA5B07-D62E-4BEF-A7F4-BB8154CE0161}" srcOrd="0" destOrd="0" presId="urn:microsoft.com/office/officeart/2005/8/layout/orgChart1"/>
    <dgm:cxn modelId="{DA6AE7E0-9C72-4AB5-8C80-A383A7983720}" type="presOf" srcId="{D656347E-658D-41DE-86E2-9688A1F66EB3}" destId="{D351E307-7A60-4733-B21C-CC6D6E5D051D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0F679E48-BF83-48A6-8AF4-4224CDEDFC63}" type="presOf" srcId="{8514C17C-35EC-4D14-92F7-13A577CAA5C4}" destId="{079C46BA-E270-4C4F-9AA8-92E32A64D736}" srcOrd="0" destOrd="0" presId="urn:microsoft.com/office/officeart/2005/8/layout/orgChart1"/>
    <dgm:cxn modelId="{65C9DA08-75B5-4CE8-970B-1D3245A7CD7A}" type="presOf" srcId="{E2FDDA39-0A56-4C19-9570-F6322A50CD7C}" destId="{C95AECE2-07C4-42E7-90DA-5CD8EA216CFC}" srcOrd="0" destOrd="0" presId="urn:microsoft.com/office/officeart/2005/8/layout/orgChart1"/>
    <dgm:cxn modelId="{12A76577-5A64-46D5-98FE-73B4503EA624}" type="presOf" srcId="{41CBE71F-8A1C-4046-8B51-627382F890A8}" destId="{BD53C961-9C2E-42B5-A825-EB1CD5AF2FE3}" srcOrd="0" destOrd="0" presId="urn:microsoft.com/office/officeart/2005/8/layout/orgChart1"/>
    <dgm:cxn modelId="{845478A2-B1E9-440B-8771-D28AC033A7B5}" type="presOf" srcId="{00B822AA-E50D-409C-8E77-78CE41F17C4F}" destId="{EE7467E8-D778-4C18-9C7C-925EF25B0DC2}" srcOrd="1" destOrd="0" presId="urn:microsoft.com/office/officeart/2005/8/layout/orgChart1"/>
    <dgm:cxn modelId="{2F8A8D62-EFD1-4C81-A17E-B4A6C31FADB3}" type="presOf" srcId="{69BEBD41-3545-40FD-BFDD-D21BD47C872E}" destId="{EA4E738B-1483-44D6-89EB-8256A9C3F87D}" srcOrd="1" destOrd="0" presId="urn:microsoft.com/office/officeart/2005/8/layout/orgChart1"/>
    <dgm:cxn modelId="{F5BEFEC0-2885-43D0-B4FB-9D73AC809A04}" type="presOf" srcId="{57A44C0D-573F-44FB-BC9E-B18382ACCC39}" destId="{9AAB9F84-69DB-4974-8FB3-17FE16A42904}" srcOrd="0" destOrd="0" presId="urn:microsoft.com/office/officeart/2005/8/layout/orgChart1"/>
    <dgm:cxn modelId="{BAAB3CFA-6E46-4D98-BC26-A9875B00592B}" type="presParOf" srcId="{6C1B72B2-EE6C-495B-ADAD-8508CE8EB807}" destId="{B9578B13-712D-4BAD-A28F-A7352074EDA6}" srcOrd="0" destOrd="0" presId="urn:microsoft.com/office/officeart/2005/8/layout/orgChart1"/>
    <dgm:cxn modelId="{31B07B0B-F0AD-4103-82EF-E715EFF9305D}" type="presParOf" srcId="{B9578B13-712D-4BAD-A28F-A7352074EDA6}" destId="{EA34C8C8-6EC1-483B-8E39-8E6926CED3CE}" srcOrd="0" destOrd="0" presId="urn:microsoft.com/office/officeart/2005/8/layout/orgChart1"/>
    <dgm:cxn modelId="{FD9B6728-7DAB-46D5-B73D-B2CDB57AED1A}" type="presParOf" srcId="{EA34C8C8-6EC1-483B-8E39-8E6926CED3CE}" destId="{D98E11BE-9177-4329-A5B4-B4B8653C2863}" srcOrd="0" destOrd="0" presId="urn:microsoft.com/office/officeart/2005/8/layout/orgChart1"/>
    <dgm:cxn modelId="{AD0BB7D0-81D0-4EC4-B76E-0604D5550C6E}" type="presParOf" srcId="{EA34C8C8-6EC1-483B-8E39-8E6926CED3CE}" destId="{2FA1AE03-77C2-487B-948B-82122901556A}" srcOrd="1" destOrd="0" presId="urn:microsoft.com/office/officeart/2005/8/layout/orgChart1"/>
    <dgm:cxn modelId="{C8E27948-A9C2-49B2-90B4-1C06ECEFCB03}" type="presParOf" srcId="{B9578B13-712D-4BAD-A28F-A7352074EDA6}" destId="{9C5DF944-3D7A-473D-A789-5CA86652B8F8}" srcOrd="1" destOrd="0" presId="urn:microsoft.com/office/officeart/2005/8/layout/orgChart1"/>
    <dgm:cxn modelId="{D7553381-2591-48A8-8287-4AD08661E67C}" type="presParOf" srcId="{9C5DF944-3D7A-473D-A789-5CA86652B8F8}" destId="{D351E307-7A60-4733-B21C-CC6D6E5D051D}" srcOrd="0" destOrd="0" presId="urn:microsoft.com/office/officeart/2005/8/layout/orgChart1"/>
    <dgm:cxn modelId="{30761066-FD8C-45FF-99E2-0550672F78EF}" type="presParOf" srcId="{9C5DF944-3D7A-473D-A789-5CA86652B8F8}" destId="{60FE5B31-E82E-49E2-9469-B5D5674278BC}" srcOrd="1" destOrd="0" presId="urn:microsoft.com/office/officeart/2005/8/layout/orgChart1"/>
    <dgm:cxn modelId="{C4A5A153-544E-448C-A8D5-FD5B5D027651}" type="presParOf" srcId="{60FE5B31-E82E-49E2-9469-B5D5674278BC}" destId="{CB88DD46-0D40-4A1B-9C97-26FA4C46EB15}" srcOrd="0" destOrd="0" presId="urn:microsoft.com/office/officeart/2005/8/layout/orgChart1"/>
    <dgm:cxn modelId="{00201FA3-A76D-4E2F-BF01-FFBAB6F4794E}" type="presParOf" srcId="{CB88DD46-0D40-4A1B-9C97-26FA4C46EB15}" destId="{ABF5B3AF-9C3F-43AC-89B9-A4B84688B739}" srcOrd="0" destOrd="0" presId="urn:microsoft.com/office/officeart/2005/8/layout/orgChart1"/>
    <dgm:cxn modelId="{0F042C8A-F805-48D5-9860-8EE6B18E7FFA}" type="presParOf" srcId="{CB88DD46-0D40-4A1B-9C97-26FA4C46EB15}" destId="{87899BB1-A811-4B2D-8FA3-633A97B1A6A6}" srcOrd="1" destOrd="0" presId="urn:microsoft.com/office/officeart/2005/8/layout/orgChart1"/>
    <dgm:cxn modelId="{1D60A14E-35FE-4705-A350-FEB26DF0D622}" type="presParOf" srcId="{60FE5B31-E82E-49E2-9469-B5D5674278BC}" destId="{B6A20B03-CFA9-41D8-9956-9F0EB448DC4A}" srcOrd="1" destOrd="0" presId="urn:microsoft.com/office/officeart/2005/8/layout/orgChart1"/>
    <dgm:cxn modelId="{B23E5DE1-3F00-4265-B6D8-4748AA571CB8}" type="presParOf" srcId="{B6A20B03-CFA9-41D8-9956-9F0EB448DC4A}" destId="{CD65CBB6-B9A3-48AB-AFB3-4BE4B03553D3}" srcOrd="0" destOrd="0" presId="urn:microsoft.com/office/officeart/2005/8/layout/orgChart1"/>
    <dgm:cxn modelId="{C7283BCB-818B-442D-BAE1-C8BDDF2C57A2}" type="presParOf" srcId="{B6A20B03-CFA9-41D8-9956-9F0EB448DC4A}" destId="{ED1F0A6D-21D1-431E-B021-19DC70288741}" srcOrd="1" destOrd="0" presId="urn:microsoft.com/office/officeart/2005/8/layout/orgChart1"/>
    <dgm:cxn modelId="{C302B02F-7FFC-45E1-9FBE-E23D24084E30}" type="presParOf" srcId="{ED1F0A6D-21D1-431E-B021-19DC70288741}" destId="{3035FF76-B78F-49A4-AACF-E2FF3786028F}" srcOrd="0" destOrd="0" presId="urn:microsoft.com/office/officeart/2005/8/layout/orgChart1"/>
    <dgm:cxn modelId="{042CB294-D0F5-4557-B63C-4E3E2CE5F530}" type="presParOf" srcId="{3035FF76-B78F-49A4-AACF-E2FF3786028F}" destId="{F0DC39B6-0C64-430A-9FFB-4907B94E244D}" srcOrd="0" destOrd="0" presId="urn:microsoft.com/office/officeart/2005/8/layout/orgChart1"/>
    <dgm:cxn modelId="{10BCBEC8-BEFC-4C40-9770-E8E1A1BBB806}" type="presParOf" srcId="{3035FF76-B78F-49A4-AACF-E2FF3786028F}" destId="{0044642D-BF6E-4946-989D-7BC76303D8B1}" srcOrd="1" destOrd="0" presId="urn:microsoft.com/office/officeart/2005/8/layout/orgChart1"/>
    <dgm:cxn modelId="{C9E9E42D-50A0-4623-9156-E926FDA379A9}" type="presParOf" srcId="{ED1F0A6D-21D1-431E-B021-19DC70288741}" destId="{6F92EC3E-8AAE-41C7-BFFF-85E9DBCB215A}" srcOrd="1" destOrd="0" presId="urn:microsoft.com/office/officeart/2005/8/layout/orgChart1"/>
    <dgm:cxn modelId="{E33B3310-6A95-4522-97F5-B37891F00B8D}" type="presParOf" srcId="{ED1F0A6D-21D1-431E-B021-19DC70288741}" destId="{C359BE23-B469-48EB-819D-6F6FDCDBB0A8}" srcOrd="2" destOrd="0" presId="urn:microsoft.com/office/officeart/2005/8/layout/orgChart1"/>
    <dgm:cxn modelId="{6AFB6EAA-2626-47A0-96D8-5DFD107A9818}" type="presParOf" srcId="{B6A20B03-CFA9-41D8-9956-9F0EB448DC4A}" destId="{6AC59FBD-FAEA-42FA-8EB1-29A7CC044828}" srcOrd="2" destOrd="0" presId="urn:microsoft.com/office/officeart/2005/8/layout/orgChart1"/>
    <dgm:cxn modelId="{6893A301-4F03-4608-B8C9-56659C7AA534}" type="presParOf" srcId="{B6A20B03-CFA9-41D8-9956-9F0EB448DC4A}" destId="{F2E1EDE4-99F4-4CBC-BA6A-91AF00914823}" srcOrd="3" destOrd="0" presId="urn:microsoft.com/office/officeart/2005/8/layout/orgChart1"/>
    <dgm:cxn modelId="{E73EA0CA-2396-4BC2-A06D-00D9760D35A3}" type="presParOf" srcId="{F2E1EDE4-99F4-4CBC-BA6A-91AF00914823}" destId="{795B4B98-FEFB-4DAB-B785-2E28918B1C7E}" srcOrd="0" destOrd="0" presId="urn:microsoft.com/office/officeart/2005/8/layout/orgChart1"/>
    <dgm:cxn modelId="{6E5667C8-0D1E-4C89-B079-638C3B13E9F6}" type="presParOf" srcId="{795B4B98-FEFB-4DAB-B785-2E28918B1C7E}" destId="{C9EB4BFF-95DA-49B7-87A2-66A52A4FCDFA}" srcOrd="0" destOrd="0" presId="urn:microsoft.com/office/officeart/2005/8/layout/orgChart1"/>
    <dgm:cxn modelId="{FEBB6281-44F6-4AEF-BDAE-14F5E2074740}" type="presParOf" srcId="{795B4B98-FEFB-4DAB-B785-2E28918B1C7E}" destId="{40CBCC65-FD09-4B94-B9C9-3482617F2627}" srcOrd="1" destOrd="0" presId="urn:microsoft.com/office/officeart/2005/8/layout/orgChart1"/>
    <dgm:cxn modelId="{64BCC6AB-B317-4B50-B223-A40268C5AE82}" type="presParOf" srcId="{F2E1EDE4-99F4-4CBC-BA6A-91AF00914823}" destId="{6E67D5E8-91A3-4A9C-B70E-60777B0DD65E}" srcOrd="1" destOrd="0" presId="urn:microsoft.com/office/officeart/2005/8/layout/orgChart1"/>
    <dgm:cxn modelId="{776B2759-2015-471C-993C-DB05D3E5A057}" type="presParOf" srcId="{F2E1EDE4-99F4-4CBC-BA6A-91AF00914823}" destId="{9041FCB5-DDBA-4A82-87F1-A20AE1F0ECFA}" srcOrd="2" destOrd="0" presId="urn:microsoft.com/office/officeart/2005/8/layout/orgChart1"/>
    <dgm:cxn modelId="{D8BC2919-C653-49E2-A47C-163344A5894E}" type="presParOf" srcId="{B6A20B03-CFA9-41D8-9956-9F0EB448DC4A}" destId="{D644628E-4C6F-4DF2-8C07-D2B66E3A4757}" srcOrd="4" destOrd="0" presId="urn:microsoft.com/office/officeart/2005/8/layout/orgChart1"/>
    <dgm:cxn modelId="{DB35AF3C-2938-4E97-840A-679AF0DBBB72}" type="presParOf" srcId="{B6A20B03-CFA9-41D8-9956-9F0EB448DC4A}" destId="{4C59CDCC-8171-42A8-836D-8A7ADEF309D0}" srcOrd="5" destOrd="0" presId="urn:microsoft.com/office/officeart/2005/8/layout/orgChart1"/>
    <dgm:cxn modelId="{F7A7F008-64A5-4663-A5D5-EE7A969C94FC}" type="presParOf" srcId="{4C59CDCC-8171-42A8-836D-8A7ADEF309D0}" destId="{FED7DC99-D3B3-46B2-AE57-14D47B1F3671}" srcOrd="0" destOrd="0" presId="urn:microsoft.com/office/officeart/2005/8/layout/orgChart1"/>
    <dgm:cxn modelId="{B14254E2-EA6D-4ED7-8E1A-446FDD02CBF9}" type="presParOf" srcId="{FED7DC99-D3B3-46B2-AE57-14D47B1F3671}" destId="{8F3E2022-AB5E-4438-BDBE-146FD19E8285}" srcOrd="0" destOrd="0" presId="urn:microsoft.com/office/officeart/2005/8/layout/orgChart1"/>
    <dgm:cxn modelId="{EF46B3BD-F679-4DCA-948A-BE30AC42C135}" type="presParOf" srcId="{FED7DC99-D3B3-46B2-AE57-14D47B1F3671}" destId="{F4F60A8B-BCFE-4E33-9289-BF4CA9206F7B}" srcOrd="1" destOrd="0" presId="urn:microsoft.com/office/officeart/2005/8/layout/orgChart1"/>
    <dgm:cxn modelId="{C8E330C9-7EBB-4179-A778-D0A7090D77BE}" type="presParOf" srcId="{4C59CDCC-8171-42A8-836D-8A7ADEF309D0}" destId="{0717BF70-BD3E-4FBF-92BE-2C7F71500E41}" srcOrd="1" destOrd="0" presId="urn:microsoft.com/office/officeart/2005/8/layout/orgChart1"/>
    <dgm:cxn modelId="{3FC9610B-C934-409B-9D22-B25FECEF8ED9}" type="presParOf" srcId="{4C59CDCC-8171-42A8-836D-8A7ADEF309D0}" destId="{0E63D1F7-0BB7-4B23-80D6-B69D7359A638}" srcOrd="2" destOrd="0" presId="urn:microsoft.com/office/officeart/2005/8/layout/orgChart1"/>
    <dgm:cxn modelId="{AC888029-4D26-4B15-B0FC-E5433B817697}" type="presParOf" srcId="{B6A20B03-CFA9-41D8-9956-9F0EB448DC4A}" destId="{52D64095-8F0B-43C5-A134-4F8EB745D0AC}" srcOrd="6" destOrd="0" presId="urn:microsoft.com/office/officeart/2005/8/layout/orgChart1"/>
    <dgm:cxn modelId="{EFEEE83D-BE4B-440C-9838-21E020BB28E3}" type="presParOf" srcId="{B6A20B03-CFA9-41D8-9956-9F0EB448DC4A}" destId="{65175C4B-27F3-41C0-9093-49201195521B}" srcOrd="7" destOrd="0" presId="urn:microsoft.com/office/officeart/2005/8/layout/orgChart1"/>
    <dgm:cxn modelId="{3AC3346D-4E52-4561-9B57-71F426AB0FD5}" type="presParOf" srcId="{65175C4B-27F3-41C0-9093-49201195521B}" destId="{418B0B64-07DF-4A86-8188-2B3D12FF0C1B}" srcOrd="0" destOrd="0" presId="urn:microsoft.com/office/officeart/2005/8/layout/orgChart1"/>
    <dgm:cxn modelId="{BA5D906E-3B0C-4D6C-AC96-C8EA38E6F1E4}" type="presParOf" srcId="{418B0B64-07DF-4A86-8188-2B3D12FF0C1B}" destId="{FCA2B357-06A1-4199-999C-BBE32872F828}" srcOrd="0" destOrd="0" presId="urn:microsoft.com/office/officeart/2005/8/layout/orgChart1"/>
    <dgm:cxn modelId="{318F4C16-60FD-4165-A2CC-5891999DD1C3}" type="presParOf" srcId="{418B0B64-07DF-4A86-8188-2B3D12FF0C1B}" destId="{842224E6-60DA-412E-8A1B-7533C1377869}" srcOrd="1" destOrd="0" presId="urn:microsoft.com/office/officeart/2005/8/layout/orgChart1"/>
    <dgm:cxn modelId="{B6B2270E-C84B-446D-86C7-4CB421E996C3}" type="presParOf" srcId="{65175C4B-27F3-41C0-9093-49201195521B}" destId="{5FEE9627-663F-4879-B764-2FCAC3BEDB01}" srcOrd="1" destOrd="0" presId="urn:microsoft.com/office/officeart/2005/8/layout/orgChart1"/>
    <dgm:cxn modelId="{C68F0455-8302-439E-945E-496835677C42}" type="presParOf" srcId="{65175C4B-27F3-41C0-9093-49201195521B}" destId="{D211A30E-3DD6-4F3B-A936-B6D9FD1B5AD6}" srcOrd="2" destOrd="0" presId="urn:microsoft.com/office/officeart/2005/8/layout/orgChart1"/>
    <dgm:cxn modelId="{18262C77-4463-4B4E-AB7F-38A8946AE091}" type="presParOf" srcId="{60FE5B31-E82E-49E2-9469-B5D5674278BC}" destId="{0A55CB08-0585-4E83-BB9C-6136411D5C97}" srcOrd="2" destOrd="0" presId="urn:microsoft.com/office/officeart/2005/8/layout/orgChart1"/>
    <dgm:cxn modelId="{E0A54F4D-8076-4F7A-9C7C-CDD0F8AE0349}" type="presParOf" srcId="{9C5DF944-3D7A-473D-A789-5CA86652B8F8}" destId="{1AE91293-7748-4E52-8855-7B838C555EB9}" srcOrd="2" destOrd="0" presId="urn:microsoft.com/office/officeart/2005/8/layout/orgChart1"/>
    <dgm:cxn modelId="{4F1D3D0E-A9F9-455B-A82F-B00D7A621422}" type="presParOf" srcId="{9C5DF944-3D7A-473D-A789-5CA86652B8F8}" destId="{8BAB2199-5159-41F9-8708-33820C9B03A9}" srcOrd="3" destOrd="0" presId="urn:microsoft.com/office/officeart/2005/8/layout/orgChart1"/>
    <dgm:cxn modelId="{47EBAF78-7EA2-46D9-9518-605DC169681B}" type="presParOf" srcId="{8BAB2199-5159-41F9-8708-33820C9B03A9}" destId="{4AEEF0FD-EB99-4BD5-89CD-011B1DDC19F8}" srcOrd="0" destOrd="0" presId="urn:microsoft.com/office/officeart/2005/8/layout/orgChart1"/>
    <dgm:cxn modelId="{3AA694DD-982E-436C-BC58-2EA97F337A06}" type="presParOf" srcId="{4AEEF0FD-EB99-4BD5-89CD-011B1DDC19F8}" destId="{86ECFBC0-6EDE-49D7-A5E4-E61CBAF4A092}" srcOrd="0" destOrd="0" presId="urn:microsoft.com/office/officeart/2005/8/layout/orgChart1"/>
    <dgm:cxn modelId="{050CBC09-E3A5-4696-B366-58566EA18F67}" type="presParOf" srcId="{4AEEF0FD-EB99-4BD5-89CD-011B1DDC19F8}" destId="{EE7467E8-D778-4C18-9C7C-925EF25B0DC2}" srcOrd="1" destOrd="0" presId="urn:microsoft.com/office/officeart/2005/8/layout/orgChart1"/>
    <dgm:cxn modelId="{4A56C8B9-32FC-4A1C-8264-ABC076A82A61}" type="presParOf" srcId="{8BAB2199-5159-41F9-8708-33820C9B03A9}" destId="{70B62D43-4B2E-478D-8091-7F950B36BC86}" srcOrd="1" destOrd="0" presId="urn:microsoft.com/office/officeart/2005/8/layout/orgChart1"/>
    <dgm:cxn modelId="{2B316B83-6E21-411F-A655-B2A523E622B0}" type="presParOf" srcId="{70B62D43-4B2E-478D-8091-7F950B36BC86}" destId="{5A29D58D-62CC-4731-8120-CAD4354C3E03}" srcOrd="0" destOrd="0" presId="urn:microsoft.com/office/officeart/2005/8/layout/orgChart1"/>
    <dgm:cxn modelId="{1AB38499-1FB6-43F0-BCE0-A20D77448F11}" type="presParOf" srcId="{70B62D43-4B2E-478D-8091-7F950B36BC86}" destId="{20684FA8-0955-4E86-9890-955AAE2FB70E}" srcOrd="1" destOrd="0" presId="urn:microsoft.com/office/officeart/2005/8/layout/orgChart1"/>
    <dgm:cxn modelId="{8011D0A3-E9A0-494F-BA11-FD275CE4D670}" type="presParOf" srcId="{20684FA8-0955-4E86-9890-955AAE2FB70E}" destId="{357DF0A8-BCC0-4D40-9A29-811D9B3E8CE1}" srcOrd="0" destOrd="0" presId="urn:microsoft.com/office/officeart/2005/8/layout/orgChart1"/>
    <dgm:cxn modelId="{B871FF38-1EF8-452B-A02D-717516157339}" type="presParOf" srcId="{357DF0A8-BCC0-4D40-9A29-811D9B3E8CE1}" destId="{7533127D-6F77-420D-9337-03A9B17677A7}" srcOrd="0" destOrd="0" presId="urn:microsoft.com/office/officeart/2005/8/layout/orgChart1"/>
    <dgm:cxn modelId="{99AE44EC-D05C-4779-8E8B-E8F9ED284100}" type="presParOf" srcId="{357DF0A8-BCC0-4D40-9A29-811D9B3E8CE1}" destId="{75DCBE71-7469-49E9-81E5-E6A43E3EC0DC}" srcOrd="1" destOrd="0" presId="urn:microsoft.com/office/officeart/2005/8/layout/orgChart1"/>
    <dgm:cxn modelId="{91CB6070-A351-40EA-9937-7D218AAAAF05}" type="presParOf" srcId="{20684FA8-0955-4E86-9890-955AAE2FB70E}" destId="{321B0D03-50FC-44EB-B561-D21A2CD4B482}" srcOrd="1" destOrd="0" presId="urn:microsoft.com/office/officeart/2005/8/layout/orgChart1"/>
    <dgm:cxn modelId="{1E328DC5-BD92-474B-9D32-28A35016E6E6}" type="presParOf" srcId="{20684FA8-0955-4E86-9890-955AAE2FB70E}" destId="{0654A2B9-B227-48A6-941C-DD027142ECCE}" srcOrd="2" destOrd="0" presId="urn:microsoft.com/office/officeart/2005/8/layout/orgChart1"/>
    <dgm:cxn modelId="{D55FBB24-7765-4687-A106-A8134AEEBC7C}" type="presParOf" srcId="{70B62D43-4B2E-478D-8091-7F950B36BC86}" destId="{77FF546B-1ADB-4B35-B705-B48DE95D0A7F}" srcOrd="2" destOrd="0" presId="urn:microsoft.com/office/officeart/2005/8/layout/orgChart1"/>
    <dgm:cxn modelId="{CB895CE6-F390-42C7-9153-F20590E5A397}" type="presParOf" srcId="{70B62D43-4B2E-478D-8091-7F950B36BC86}" destId="{69C13562-DBB8-42F8-AE39-8AFEF8ED4982}" srcOrd="3" destOrd="0" presId="urn:microsoft.com/office/officeart/2005/8/layout/orgChart1"/>
    <dgm:cxn modelId="{C7F90119-CB1A-478E-AD0A-1B40BCC8EC50}" type="presParOf" srcId="{69C13562-DBB8-42F8-AE39-8AFEF8ED4982}" destId="{896D96FE-EA05-4066-8BE5-F7366BA3777A}" srcOrd="0" destOrd="0" presId="urn:microsoft.com/office/officeart/2005/8/layout/orgChart1"/>
    <dgm:cxn modelId="{F452C05B-25DE-4E10-B3F5-F271B9AD6DF2}" type="presParOf" srcId="{896D96FE-EA05-4066-8BE5-F7366BA3777A}" destId="{079C46BA-E270-4C4F-9AA8-92E32A64D736}" srcOrd="0" destOrd="0" presId="urn:microsoft.com/office/officeart/2005/8/layout/orgChart1"/>
    <dgm:cxn modelId="{8393BF8C-6AE4-4457-B890-5E60795FA788}" type="presParOf" srcId="{896D96FE-EA05-4066-8BE5-F7366BA3777A}" destId="{3AA4BA60-CAF3-4B65-8A7B-26648B565082}" srcOrd="1" destOrd="0" presId="urn:microsoft.com/office/officeart/2005/8/layout/orgChart1"/>
    <dgm:cxn modelId="{8066BA2E-C89B-41D2-9509-094CE5AED3C4}" type="presParOf" srcId="{69C13562-DBB8-42F8-AE39-8AFEF8ED4982}" destId="{54F082B5-2FAD-490F-B257-B96DCB3E19FC}" srcOrd="1" destOrd="0" presId="urn:microsoft.com/office/officeart/2005/8/layout/orgChart1"/>
    <dgm:cxn modelId="{1C4B37EA-22AE-4298-A191-4D4007121CE0}" type="presParOf" srcId="{69C13562-DBB8-42F8-AE39-8AFEF8ED4982}" destId="{6C846A69-A00E-4FB9-80C7-DC7FE13BD4B5}" srcOrd="2" destOrd="0" presId="urn:microsoft.com/office/officeart/2005/8/layout/orgChart1"/>
    <dgm:cxn modelId="{E6190533-E77B-4964-8959-0D8F70ECB97B}" type="presParOf" srcId="{70B62D43-4B2E-478D-8091-7F950B36BC86}" destId="{C6471DB4-9B93-437A-AEBE-F3B71F737DF8}" srcOrd="4" destOrd="0" presId="urn:microsoft.com/office/officeart/2005/8/layout/orgChart1"/>
    <dgm:cxn modelId="{6439303F-47C5-4BFB-B4D1-E1B467CBA2F6}" type="presParOf" srcId="{70B62D43-4B2E-478D-8091-7F950B36BC86}" destId="{CD8B12E6-DD1E-4D70-BE7C-A5443A3D84D1}" srcOrd="5" destOrd="0" presId="urn:microsoft.com/office/officeart/2005/8/layout/orgChart1"/>
    <dgm:cxn modelId="{9C9FF741-8291-454B-BF0E-ACB104E2BF65}" type="presParOf" srcId="{CD8B12E6-DD1E-4D70-BE7C-A5443A3D84D1}" destId="{C0FBA54D-3A3D-42F4-B1C8-ADE0E74CCC4D}" srcOrd="0" destOrd="0" presId="urn:microsoft.com/office/officeart/2005/8/layout/orgChart1"/>
    <dgm:cxn modelId="{45A57456-CC1A-4474-B1FD-86C54125B72B}" type="presParOf" srcId="{C0FBA54D-3A3D-42F4-B1C8-ADE0E74CCC4D}" destId="{30DA9891-B7C7-405D-9015-1C3DF0E9850F}" srcOrd="0" destOrd="0" presId="urn:microsoft.com/office/officeart/2005/8/layout/orgChart1"/>
    <dgm:cxn modelId="{32742FC6-043C-40D0-9556-1E65D29A46F8}" type="presParOf" srcId="{C0FBA54D-3A3D-42F4-B1C8-ADE0E74CCC4D}" destId="{5EC808F1-181C-42C2-975C-2B558EBCB7FE}" srcOrd="1" destOrd="0" presId="urn:microsoft.com/office/officeart/2005/8/layout/orgChart1"/>
    <dgm:cxn modelId="{8EB5D104-4C39-4DEA-95A6-0D716079FF16}" type="presParOf" srcId="{CD8B12E6-DD1E-4D70-BE7C-A5443A3D84D1}" destId="{3C11D65F-2A65-4A7E-9C15-AA6406FE6F0B}" srcOrd="1" destOrd="0" presId="urn:microsoft.com/office/officeart/2005/8/layout/orgChart1"/>
    <dgm:cxn modelId="{BF09B1DF-29A6-4370-9053-ED1DF6100336}" type="presParOf" srcId="{CD8B12E6-DD1E-4D70-BE7C-A5443A3D84D1}" destId="{07414A68-C8A8-4CE7-984E-48064FC49AF5}" srcOrd="2" destOrd="0" presId="urn:microsoft.com/office/officeart/2005/8/layout/orgChart1"/>
    <dgm:cxn modelId="{6EA72D79-4A94-4F6E-882C-8B53389132DC}" type="presParOf" srcId="{70B62D43-4B2E-478D-8091-7F950B36BC86}" destId="{BD53C961-9C2E-42B5-A825-EB1CD5AF2FE3}" srcOrd="6" destOrd="0" presId="urn:microsoft.com/office/officeart/2005/8/layout/orgChart1"/>
    <dgm:cxn modelId="{847D08E5-EC6C-4D48-AB6A-A54D03D74347}" type="presParOf" srcId="{70B62D43-4B2E-478D-8091-7F950B36BC86}" destId="{2AD0F394-908E-4BF8-9902-81719C192207}" srcOrd="7" destOrd="0" presId="urn:microsoft.com/office/officeart/2005/8/layout/orgChart1"/>
    <dgm:cxn modelId="{67E12B41-9017-4D42-8D0D-A7C6A6ABE4CD}" type="presParOf" srcId="{2AD0F394-908E-4BF8-9902-81719C192207}" destId="{6508E9AA-32AD-45CE-ACB4-E452A2309B43}" srcOrd="0" destOrd="0" presId="urn:microsoft.com/office/officeart/2005/8/layout/orgChart1"/>
    <dgm:cxn modelId="{2A52427F-E93E-4321-8375-68F14F1E8FCA}" type="presParOf" srcId="{6508E9AA-32AD-45CE-ACB4-E452A2309B43}" destId="{26E61D30-5696-4E05-9044-AF73EF27DAB2}" srcOrd="0" destOrd="0" presId="urn:microsoft.com/office/officeart/2005/8/layout/orgChart1"/>
    <dgm:cxn modelId="{1D3BA6F4-7619-48DB-8ED4-E3A5C59CC522}" type="presParOf" srcId="{6508E9AA-32AD-45CE-ACB4-E452A2309B43}" destId="{14A5ABF2-8B49-4694-AC4C-1A898869B017}" srcOrd="1" destOrd="0" presId="urn:microsoft.com/office/officeart/2005/8/layout/orgChart1"/>
    <dgm:cxn modelId="{131EA7E6-059A-4A63-B964-B9AE104A1987}" type="presParOf" srcId="{2AD0F394-908E-4BF8-9902-81719C192207}" destId="{E95C75F7-7305-47DE-985C-550E435481C9}" srcOrd="1" destOrd="0" presId="urn:microsoft.com/office/officeart/2005/8/layout/orgChart1"/>
    <dgm:cxn modelId="{A19AE1BD-E85F-4C3D-82E2-5718BA035382}" type="presParOf" srcId="{2AD0F394-908E-4BF8-9902-81719C192207}" destId="{ADFD56FF-A789-4A68-9B2D-8E4E857854C2}" srcOrd="2" destOrd="0" presId="urn:microsoft.com/office/officeart/2005/8/layout/orgChart1"/>
    <dgm:cxn modelId="{4687639D-F3E5-4B73-B916-2FA88C88A425}" type="presParOf" srcId="{70B62D43-4B2E-478D-8091-7F950B36BC86}" destId="{B4ADFA40-1DC3-4BD0-BAE4-D5BA4FDF2B3E}" srcOrd="8" destOrd="0" presId="urn:microsoft.com/office/officeart/2005/8/layout/orgChart1"/>
    <dgm:cxn modelId="{814B5470-92D7-47D6-AF0C-C583B29F2F5D}" type="presParOf" srcId="{70B62D43-4B2E-478D-8091-7F950B36BC86}" destId="{74623D81-D47A-4BDB-A76C-094846D41FA8}" srcOrd="9" destOrd="0" presId="urn:microsoft.com/office/officeart/2005/8/layout/orgChart1"/>
    <dgm:cxn modelId="{B4648DBE-5CB5-4A36-9533-FE77539A1A46}" type="presParOf" srcId="{74623D81-D47A-4BDB-A76C-094846D41FA8}" destId="{A5AFB960-0B8B-4E03-885A-2579269F7DC1}" srcOrd="0" destOrd="0" presId="urn:microsoft.com/office/officeart/2005/8/layout/orgChart1"/>
    <dgm:cxn modelId="{4048D5D2-ADFB-4EE7-824D-8E035A327EA2}" type="presParOf" srcId="{A5AFB960-0B8B-4E03-885A-2579269F7DC1}" destId="{3A05D6AC-55D4-4F8B-831D-7528DBB5E857}" srcOrd="0" destOrd="0" presId="urn:microsoft.com/office/officeart/2005/8/layout/orgChart1"/>
    <dgm:cxn modelId="{A4269635-02BA-46EB-855D-5360BDAB392C}" type="presParOf" srcId="{A5AFB960-0B8B-4E03-885A-2579269F7DC1}" destId="{179F0FCD-C306-4B84-A7DF-E34F9FAB6F56}" srcOrd="1" destOrd="0" presId="urn:microsoft.com/office/officeart/2005/8/layout/orgChart1"/>
    <dgm:cxn modelId="{67F6EF89-E2F5-42DF-B773-99F4EA9C3F7C}" type="presParOf" srcId="{74623D81-D47A-4BDB-A76C-094846D41FA8}" destId="{856F8CB3-7FD8-44A2-BD9F-D0A3BBBFD7B2}" srcOrd="1" destOrd="0" presId="urn:microsoft.com/office/officeart/2005/8/layout/orgChart1"/>
    <dgm:cxn modelId="{883C6A3F-5D1A-4277-BDEB-74BF179E22DA}" type="presParOf" srcId="{74623D81-D47A-4BDB-A76C-094846D41FA8}" destId="{E41C3208-7C36-4192-9EA5-1F0C4DB4A826}" srcOrd="2" destOrd="0" presId="urn:microsoft.com/office/officeart/2005/8/layout/orgChart1"/>
    <dgm:cxn modelId="{B13BBEAE-9C66-4066-B0B1-9EB3229BABBF}" type="presParOf" srcId="{8BAB2199-5159-41F9-8708-33820C9B03A9}" destId="{FB705D8D-4B0F-418C-BE22-C9FC935B08A3}" srcOrd="2" destOrd="0" presId="urn:microsoft.com/office/officeart/2005/8/layout/orgChart1"/>
    <dgm:cxn modelId="{1EFA3D91-46AC-4F17-B0F7-2D37912DAB43}" type="presParOf" srcId="{9C5DF944-3D7A-473D-A789-5CA86652B8F8}" destId="{4F6F1802-D2DC-45F2-8B57-B9ACE00E096B}" srcOrd="4" destOrd="0" presId="urn:microsoft.com/office/officeart/2005/8/layout/orgChart1"/>
    <dgm:cxn modelId="{F94B2917-777B-4F53-BC27-358AB6CC9E07}" type="presParOf" srcId="{9C5DF944-3D7A-473D-A789-5CA86652B8F8}" destId="{D09FB176-C899-4C34-A2EF-DF4099E3930B}" srcOrd="5" destOrd="0" presId="urn:microsoft.com/office/officeart/2005/8/layout/orgChart1"/>
    <dgm:cxn modelId="{0A014A31-E589-4405-B051-53FA36339EB8}" type="presParOf" srcId="{D09FB176-C899-4C34-A2EF-DF4099E3930B}" destId="{EB3A78CF-8659-4E76-9BB6-78F8A7F8B535}" srcOrd="0" destOrd="0" presId="urn:microsoft.com/office/officeart/2005/8/layout/orgChart1"/>
    <dgm:cxn modelId="{BCCF35EC-D303-4F34-A75F-3173452FD5DB}" type="presParOf" srcId="{EB3A78CF-8659-4E76-9BB6-78F8A7F8B535}" destId="{ED956AEF-5A78-47DC-9D97-3B27A2E93095}" srcOrd="0" destOrd="0" presId="urn:microsoft.com/office/officeart/2005/8/layout/orgChart1"/>
    <dgm:cxn modelId="{79980E7E-AC9A-4349-BCFA-ED174AB6AA3C}" type="presParOf" srcId="{EB3A78CF-8659-4E76-9BB6-78F8A7F8B535}" destId="{0936C29E-0ABE-4289-9453-F6DF249F454C}" srcOrd="1" destOrd="0" presId="urn:microsoft.com/office/officeart/2005/8/layout/orgChart1"/>
    <dgm:cxn modelId="{49378AB9-7ED9-4206-BDE1-F2147560F6F9}" type="presParOf" srcId="{D09FB176-C899-4C34-A2EF-DF4099E3930B}" destId="{3666C14E-3FE7-4AB2-BA4F-4535D42C477E}" srcOrd="1" destOrd="0" presId="urn:microsoft.com/office/officeart/2005/8/layout/orgChart1"/>
    <dgm:cxn modelId="{DDF86657-9C52-46A8-B238-50DD36DFF447}" type="presParOf" srcId="{3666C14E-3FE7-4AB2-BA4F-4535D42C477E}" destId="{7E670A0B-4B6A-45AD-AE95-FAE9E52BA24F}" srcOrd="0" destOrd="0" presId="urn:microsoft.com/office/officeart/2005/8/layout/orgChart1"/>
    <dgm:cxn modelId="{CBD5642F-EE28-4CA6-9098-E3AC924B7CAA}" type="presParOf" srcId="{3666C14E-3FE7-4AB2-BA4F-4535D42C477E}" destId="{781D4557-4BA2-4B53-85D2-D0A8E2F29ACB}" srcOrd="1" destOrd="0" presId="urn:microsoft.com/office/officeart/2005/8/layout/orgChart1"/>
    <dgm:cxn modelId="{05764743-C277-47A6-A689-8B31E67B339D}" type="presParOf" srcId="{781D4557-4BA2-4B53-85D2-D0A8E2F29ACB}" destId="{A1F0E8B8-00E6-43CE-8E1F-A9918B608453}" srcOrd="0" destOrd="0" presId="urn:microsoft.com/office/officeart/2005/8/layout/orgChart1"/>
    <dgm:cxn modelId="{D3CC0145-982D-4536-9599-DDEB0DF7E654}" type="presParOf" srcId="{A1F0E8B8-00E6-43CE-8E1F-A9918B608453}" destId="{2C701CAE-D8F1-461E-8A0C-C57AEB1CD6C2}" srcOrd="0" destOrd="0" presId="urn:microsoft.com/office/officeart/2005/8/layout/orgChart1"/>
    <dgm:cxn modelId="{FA894172-1098-4013-80A9-B8496F3F1187}" type="presParOf" srcId="{A1F0E8B8-00E6-43CE-8E1F-A9918B608453}" destId="{0A55F855-E390-49C4-85C3-4EB5DC8DFEC3}" srcOrd="1" destOrd="0" presId="urn:microsoft.com/office/officeart/2005/8/layout/orgChart1"/>
    <dgm:cxn modelId="{42D13340-845C-4151-B54E-61687DFFAFC4}" type="presParOf" srcId="{781D4557-4BA2-4B53-85D2-D0A8E2F29ACB}" destId="{8FDA77AA-02A8-4EBB-8954-A3306A125F11}" srcOrd="1" destOrd="0" presId="urn:microsoft.com/office/officeart/2005/8/layout/orgChart1"/>
    <dgm:cxn modelId="{74727120-6CB9-4278-B08D-1E83A0DB7CE2}" type="presParOf" srcId="{781D4557-4BA2-4B53-85D2-D0A8E2F29ACB}" destId="{802B30D6-A884-4929-98EE-4DE3E2D91CB8}" srcOrd="2" destOrd="0" presId="urn:microsoft.com/office/officeart/2005/8/layout/orgChart1"/>
    <dgm:cxn modelId="{FB5185D6-7B5D-4ECA-9138-C675D32C706F}" type="presParOf" srcId="{3666C14E-3FE7-4AB2-BA4F-4535D42C477E}" destId="{4E5DB2E5-BC21-45FD-89CF-804EEEA73D92}" srcOrd="2" destOrd="0" presId="urn:microsoft.com/office/officeart/2005/8/layout/orgChart1"/>
    <dgm:cxn modelId="{7E6E034A-83B4-4EFD-8557-6F6A7FC4F31F}" type="presParOf" srcId="{3666C14E-3FE7-4AB2-BA4F-4535D42C477E}" destId="{FEF5B6E2-22EA-4CFA-BF26-961399773F49}" srcOrd="3" destOrd="0" presId="urn:microsoft.com/office/officeart/2005/8/layout/orgChart1"/>
    <dgm:cxn modelId="{597CB4EA-49EA-448F-A4FF-F10B3D5D9CFC}" type="presParOf" srcId="{FEF5B6E2-22EA-4CFA-BF26-961399773F49}" destId="{42BED641-FA4F-4D4B-9A19-A7D3C3BE1408}" srcOrd="0" destOrd="0" presId="urn:microsoft.com/office/officeart/2005/8/layout/orgChart1"/>
    <dgm:cxn modelId="{4ECF581C-1327-4E22-BBE6-785E45065FB9}" type="presParOf" srcId="{42BED641-FA4F-4D4B-9A19-A7D3C3BE1408}" destId="{74487508-3D4F-4F35-9119-7335AA499C95}" srcOrd="0" destOrd="0" presId="urn:microsoft.com/office/officeart/2005/8/layout/orgChart1"/>
    <dgm:cxn modelId="{592C967A-E684-4D6D-B3FA-8D8D34AC2EF6}" type="presParOf" srcId="{42BED641-FA4F-4D4B-9A19-A7D3C3BE1408}" destId="{EA4E738B-1483-44D6-89EB-8256A9C3F87D}" srcOrd="1" destOrd="0" presId="urn:microsoft.com/office/officeart/2005/8/layout/orgChart1"/>
    <dgm:cxn modelId="{A641FE3C-EE92-4DBF-9AFB-BA671D5063EB}" type="presParOf" srcId="{FEF5B6E2-22EA-4CFA-BF26-961399773F49}" destId="{B5B7C6F2-824B-4B22-9513-4D47B87A1DEF}" srcOrd="1" destOrd="0" presId="urn:microsoft.com/office/officeart/2005/8/layout/orgChart1"/>
    <dgm:cxn modelId="{9E6C5EDB-2CEE-485A-A678-B05DC97FE908}" type="presParOf" srcId="{FEF5B6E2-22EA-4CFA-BF26-961399773F49}" destId="{AD4B3EEE-3AC5-44A5-8891-70C0728030DE}" srcOrd="2" destOrd="0" presId="urn:microsoft.com/office/officeart/2005/8/layout/orgChart1"/>
    <dgm:cxn modelId="{4BC92D9F-65F4-4EBB-88E7-FC458B939D5A}" type="presParOf" srcId="{3666C14E-3FE7-4AB2-BA4F-4535D42C477E}" destId="{1A2BCB80-89E2-41EC-87D9-8650DA66AB8A}" srcOrd="4" destOrd="0" presId="urn:microsoft.com/office/officeart/2005/8/layout/orgChart1"/>
    <dgm:cxn modelId="{4F4B3919-5508-4427-B461-AC7B64671469}" type="presParOf" srcId="{3666C14E-3FE7-4AB2-BA4F-4535D42C477E}" destId="{CD498E25-17A8-4592-A106-0BDE77F9F8BE}" srcOrd="5" destOrd="0" presId="urn:microsoft.com/office/officeart/2005/8/layout/orgChart1"/>
    <dgm:cxn modelId="{FFB17F12-2361-4C92-858B-33F7E7BFD730}" type="presParOf" srcId="{CD498E25-17A8-4592-A106-0BDE77F9F8BE}" destId="{1832CD07-F56C-4B75-9FC3-CEF6C2D6EA45}" srcOrd="0" destOrd="0" presId="urn:microsoft.com/office/officeart/2005/8/layout/orgChart1"/>
    <dgm:cxn modelId="{7118B327-0E34-497D-B42E-7B5801F3AD2C}" type="presParOf" srcId="{1832CD07-F56C-4B75-9FC3-CEF6C2D6EA45}" destId="{F7484F86-9514-4EEC-AAEC-65AD9B4B3D96}" srcOrd="0" destOrd="0" presId="urn:microsoft.com/office/officeart/2005/8/layout/orgChart1"/>
    <dgm:cxn modelId="{D189C9E2-7F11-477B-8B07-D76FA6C8B195}" type="presParOf" srcId="{1832CD07-F56C-4B75-9FC3-CEF6C2D6EA45}" destId="{2F8AA862-E8D3-4043-95F3-7EBB33FDC237}" srcOrd="1" destOrd="0" presId="urn:microsoft.com/office/officeart/2005/8/layout/orgChart1"/>
    <dgm:cxn modelId="{B9DCD1B2-4AC3-4DF3-8635-125604F235F1}" type="presParOf" srcId="{CD498E25-17A8-4592-A106-0BDE77F9F8BE}" destId="{D6D1B4BE-1E43-4CD4-965F-996A3963A4DE}" srcOrd="1" destOrd="0" presId="urn:microsoft.com/office/officeart/2005/8/layout/orgChart1"/>
    <dgm:cxn modelId="{096EC977-5071-49AE-9406-373E09593F68}" type="presParOf" srcId="{CD498E25-17A8-4592-A106-0BDE77F9F8BE}" destId="{2585E360-1265-4DAF-8ED0-8CB30CFCA044}" srcOrd="2" destOrd="0" presId="urn:microsoft.com/office/officeart/2005/8/layout/orgChart1"/>
    <dgm:cxn modelId="{6C3A1C19-6B25-4BCA-A193-36CBC4371A65}" type="presParOf" srcId="{3666C14E-3FE7-4AB2-BA4F-4535D42C477E}" destId="{9AAB9F84-69DB-4974-8FB3-17FE16A42904}" srcOrd="6" destOrd="0" presId="urn:microsoft.com/office/officeart/2005/8/layout/orgChart1"/>
    <dgm:cxn modelId="{77243D84-EF9B-4E7A-AD90-6252AB640FA7}" type="presParOf" srcId="{3666C14E-3FE7-4AB2-BA4F-4535D42C477E}" destId="{C3EE2C24-35C5-4383-8BA8-04718D61B1E3}" srcOrd="7" destOrd="0" presId="urn:microsoft.com/office/officeart/2005/8/layout/orgChart1"/>
    <dgm:cxn modelId="{2F252433-BECF-4797-8DAB-3F6A892A7F18}" type="presParOf" srcId="{C3EE2C24-35C5-4383-8BA8-04718D61B1E3}" destId="{D76FB983-6AF4-4D17-803C-BE4F9D86E241}" srcOrd="0" destOrd="0" presId="urn:microsoft.com/office/officeart/2005/8/layout/orgChart1"/>
    <dgm:cxn modelId="{A66CD4E0-C61E-4DAB-AF73-F50B50E823C7}" type="presParOf" srcId="{D76FB983-6AF4-4D17-803C-BE4F9D86E241}" destId="{C95AECE2-07C4-42E7-90DA-5CD8EA216CFC}" srcOrd="0" destOrd="0" presId="urn:microsoft.com/office/officeart/2005/8/layout/orgChart1"/>
    <dgm:cxn modelId="{71CB1C7E-F22D-40BD-9D25-9AB57077ADC5}" type="presParOf" srcId="{D76FB983-6AF4-4D17-803C-BE4F9D86E241}" destId="{4704A764-F3E3-46A1-B698-AC3BCD85875D}" srcOrd="1" destOrd="0" presId="urn:microsoft.com/office/officeart/2005/8/layout/orgChart1"/>
    <dgm:cxn modelId="{4D2FD2F1-9BCA-423A-80AC-24232C26744C}" type="presParOf" srcId="{C3EE2C24-35C5-4383-8BA8-04718D61B1E3}" destId="{C07B020C-8290-4505-84E9-D8CD925D7B93}" srcOrd="1" destOrd="0" presId="urn:microsoft.com/office/officeart/2005/8/layout/orgChart1"/>
    <dgm:cxn modelId="{BDB4D831-23DB-4E53-B20A-D97DB08A8B85}" type="presParOf" srcId="{C3EE2C24-35C5-4383-8BA8-04718D61B1E3}" destId="{97715D9E-A6B5-4BE2-9531-017E1F9F5E37}" srcOrd="2" destOrd="0" presId="urn:microsoft.com/office/officeart/2005/8/layout/orgChart1"/>
    <dgm:cxn modelId="{830AE183-E673-4C16-8D72-3433C7C08C16}" type="presParOf" srcId="{3666C14E-3FE7-4AB2-BA4F-4535D42C477E}" destId="{F8AA5B07-D62E-4BEF-A7F4-BB8154CE0161}" srcOrd="8" destOrd="0" presId="urn:microsoft.com/office/officeart/2005/8/layout/orgChart1"/>
    <dgm:cxn modelId="{A5E4DAA1-1C92-47EE-9481-48C200C6CEFE}" type="presParOf" srcId="{3666C14E-3FE7-4AB2-BA4F-4535D42C477E}" destId="{28D3CB32-FAA0-4273-8538-1EB307061468}" srcOrd="9" destOrd="0" presId="urn:microsoft.com/office/officeart/2005/8/layout/orgChart1"/>
    <dgm:cxn modelId="{1BC4C784-7E27-4D06-8E96-43408F05DB43}" type="presParOf" srcId="{28D3CB32-FAA0-4273-8538-1EB307061468}" destId="{4E6634D0-9CA1-4ACD-BF91-91BEE47E76EF}" srcOrd="0" destOrd="0" presId="urn:microsoft.com/office/officeart/2005/8/layout/orgChart1"/>
    <dgm:cxn modelId="{658B52DC-E45F-4BAC-ACE7-012F85460212}" type="presParOf" srcId="{4E6634D0-9CA1-4ACD-BF91-91BEE47E76EF}" destId="{EE219807-47C8-4941-99AE-CE39076E53F5}" srcOrd="0" destOrd="0" presId="urn:microsoft.com/office/officeart/2005/8/layout/orgChart1"/>
    <dgm:cxn modelId="{F1A86A11-1B9A-4A2A-87DF-9796F97BB69C}" type="presParOf" srcId="{4E6634D0-9CA1-4ACD-BF91-91BEE47E76EF}" destId="{A8ED66CC-CBB3-4EB5-ADE1-6E062170315B}" srcOrd="1" destOrd="0" presId="urn:microsoft.com/office/officeart/2005/8/layout/orgChart1"/>
    <dgm:cxn modelId="{29163F02-B91F-469D-A3AC-CD38C9AD9C43}" type="presParOf" srcId="{28D3CB32-FAA0-4273-8538-1EB307061468}" destId="{55A4A9B7-D2D2-4F27-9972-54B957F184B3}" srcOrd="1" destOrd="0" presId="urn:microsoft.com/office/officeart/2005/8/layout/orgChart1"/>
    <dgm:cxn modelId="{B3BCDB80-BE4C-4169-A5D2-E2318DEF65C4}" type="presParOf" srcId="{28D3CB32-FAA0-4273-8538-1EB307061468}" destId="{A6D08738-8725-4BBB-8D6E-6E0F7F338F27}" srcOrd="2" destOrd="0" presId="urn:microsoft.com/office/officeart/2005/8/layout/orgChart1"/>
    <dgm:cxn modelId="{2701FDBB-8D4C-481F-A336-F2FFE04C8851}" type="presParOf" srcId="{D09FB176-C899-4C34-A2EF-DF4099E3930B}" destId="{10032A81-28F1-4589-A2C9-2F713826DB5B}" srcOrd="2" destOrd="0" presId="urn:microsoft.com/office/officeart/2005/8/layout/orgChart1"/>
    <dgm:cxn modelId="{9AE8B3E2-EF80-40A2-B8ED-EFAC2F1EB59A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0981BB33-3F14-477E-9C86-422B46B1C421}" type="presOf" srcId="{69BEBD41-3545-40FD-BFDD-D21BD47C872E}" destId="{EA4E738B-1483-44D6-89EB-8256A9C3F87D}" srcOrd="1" destOrd="0" presId="urn:microsoft.com/office/officeart/2005/8/layout/orgChart1"/>
    <dgm:cxn modelId="{E50CAAC2-C87A-4B02-B556-02850F8EBD0F}" type="presOf" srcId="{41CBE71F-8A1C-4046-8B51-627382F890A8}" destId="{BD53C961-9C2E-42B5-A825-EB1CD5AF2FE3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B7DDB836-940B-45DC-BBA8-EB262AD25839}" type="presOf" srcId="{032924AE-7BA3-4608-9D4D-A10FC22FA55B}" destId="{842224E6-60DA-412E-8A1B-7533C1377869}" srcOrd="1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0DA4DD8E-322E-4D3B-BBC5-F817F1B75523}" type="presOf" srcId="{3837525C-9A2A-44D5-8B42-9C0820CF3FF9}" destId="{6AC59FBD-FAEA-42FA-8EB1-29A7CC044828}" srcOrd="0" destOrd="0" presId="urn:microsoft.com/office/officeart/2005/8/layout/orgChart1"/>
    <dgm:cxn modelId="{AA32F31F-E2ED-4EBE-AA5B-9FB646638041}" type="presOf" srcId="{88415C31-82DD-4EF9-9A7A-1D4D99FB6B9D}" destId="{0936C29E-0ABE-4289-9453-F6DF249F454C}" srcOrd="1" destOrd="0" presId="urn:microsoft.com/office/officeart/2005/8/layout/orgChart1"/>
    <dgm:cxn modelId="{59619675-48C3-4CED-A015-C0F425893BEE}" type="presOf" srcId="{69BEBD41-3545-40FD-BFDD-D21BD47C872E}" destId="{74487508-3D4F-4F35-9119-7335AA499C95}" srcOrd="0" destOrd="0" presId="urn:microsoft.com/office/officeart/2005/8/layout/orgChart1"/>
    <dgm:cxn modelId="{D040561F-94C5-4AE2-A02C-EE94B8E00009}" type="presOf" srcId="{BAA37ED3-8504-4718-82EA-2141E33A703B}" destId="{C6471DB4-9B93-437A-AEBE-F3B71F737DF8}" srcOrd="0" destOrd="0" presId="urn:microsoft.com/office/officeart/2005/8/layout/orgChart1"/>
    <dgm:cxn modelId="{438E3F5C-4E2F-4FBF-8EC3-112E7A202FAA}" type="presOf" srcId="{D5F013B3-4B4E-4E38-9BAF-4B34B2BB0C79}" destId="{26E61D30-5696-4E05-9044-AF73EF27DAB2}" srcOrd="0" destOrd="0" presId="urn:microsoft.com/office/officeart/2005/8/layout/orgChart1"/>
    <dgm:cxn modelId="{527FA3D1-EB6A-4C15-B58A-9CB26C6967BA}" type="presOf" srcId="{844909A3-F2C8-49AE-869B-AFCA0AC709DF}" destId="{5A29D58D-62CC-4731-8120-CAD4354C3E03}" srcOrd="0" destOrd="0" presId="urn:microsoft.com/office/officeart/2005/8/layout/orgChart1"/>
    <dgm:cxn modelId="{892B7B99-56B2-4890-99EF-17C85739AB10}" type="presOf" srcId="{1E17A9B5-1CC6-4BF4-A5EB-2099972243B8}" destId="{0044642D-BF6E-4946-989D-7BC76303D8B1}" srcOrd="1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2841958F-7C28-4B33-AAF2-8349F74EA1EF}" type="presOf" srcId="{0ED209FE-B93C-493B-85A2-BA5863869AE7}" destId="{B4ADFA40-1DC3-4BD0-BAE4-D5BA4FDF2B3E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A0121139-AEB8-47A2-AD63-86487C822762}" type="presOf" srcId="{88415C31-82DD-4EF9-9A7A-1D4D99FB6B9D}" destId="{ED956AEF-5A78-47DC-9D97-3B27A2E93095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462E5996-A501-46DF-89B7-3B7900C65EB1}" type="presOf" srcId="{B40A1E99-819E-4C0D-B671-3D134F0F7163}" destId="{179F0FCD-C306-4B84-A7DF-E34F9FAB6F56}" srcOrd="1" destOrd="0" presId="urn:microsoft.com/office/officeart/2005/8/layout/orgChart1"/>
    <dgm:cxn modelId="{509B29FA-ED50-424E-9426-F015A7C46DC9}" type="presOf" srcId="{D91152BC-9A33-44D3-AEBB-F20420DB430F}" destId="{30DA9891-B7C7-405D-9015-1C3DF0E9850F}" srcOrd="0" destOrd="0" presId="urn:microsoft.com/office/officeart/2005/8/layout/orgChart1"/>
    <dgm:cxn modelId="{59F8CCE0-57A7-4F30-97DA-DD9FA805314B}" type="presOf" srcId="{6A766238-49C0-489C-9759-5801318FB123}" destId="{8F3E2022-AB5E-4438-BDBE-146FD19E8285}" srcOrd="0" destOrd="0" presId="urn:microsoft.com/office/officeart/2005/8/layout/orgChart1"/>
    <dgm:cxn modelId="{594C28A2-E6D3-429B-A6EE-4591DA0E9311}" type="presOf" srcId="{8514C17C-35EC-4D14-92F7-13A577CAA5C4}" destId="{3AA4BA60-CAF3-4B65-8A7B-26648B565082}" srcOrd="1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1B90D05C-EC58-40D2-844D-7942C5CC72C9}" type="presOf" srcId="{DCCE79F2-51DC-4E3A-8F3D-0CB311D1F14D}" destId="{EE219807-47C8-4941-99AE-CE39076E53F5}" srcOrd="0" destOrd="0" presId="urn:microsoft.com/office/officeart/2005/8/layout/orgChart1"/>
    <dgm:cxn modelId="{AB8E8439-6AC5-456B-90F0-1D2D11F7389D}" type="presOf" srcId="{E2FDDA39-0A56-4C19-9570-F6322A50CD7C}" destId="{4704A764-F3E3-46A1-B698-AC3BCD85875D}" srcOrd="1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E8A9A5C5-2635-4321-8827-C5F82EC56FB2}" type="presOf" srcId="{382A9707-8CE9-4448-A732-795155023764}" destId="{40CBCC65-FD09-4B94-B9C9-3482617F2627}" srcOrd="1" destOrd="0" presId="urn:microsoft.com/office/officeart/2005/8/layout/orgChart1"/>
    <dgm:cxn modelId="{99827969-FCEC-4C39-85CD-E0A399859791}" type="presOf" srcId="{D5F013B3-4B4E-4E38-9BAF-4B34B2BB0C79}" destId="{14A5ABF2-8B49-4694-AC4C-1A898869B017}" srcOrd="1" destOrd="0" presId="urn:microsoft.com/office/officeart/2005/8/layout/orgChart1"/>
    <dgm:cxn modelId="{E53279D7-64B8-4052-8B07-E4AB42374E22}" type="presOf" srcId="{49A41343-8942-4E0A-948C-7308CFEDA337}" destId="{F8AA5B07-D62E-4BEF-A7F4-BB8154CE0161}" srcOrd="0" destOrd="0" presId="urn:microsoft.com/office/officeart/2005/8/layout/orgChart1"/>
    <dgm:cxn modelId="{DAE9340E-E2D7-4591-9FA9-E66B6FF826EB}" type="presOf" srcId="{51AC05A3-5125-4631-8328-EE9742C5CE1F}" destId="{75DCBE71-7469-49E9-81E5-E6A43E3EC0DC}" srcOrd="1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7D39A037-BAFD-4231-A8B6-59CC29A644F5}" type="presOf" srcId="{88B02B86-A182-47E8-98CE-5F03ED03FC83}" destId="{1A2BCB80-89E2-41EC-87D9-8650DA66AB8A}" srcOrd="0" destOrd="0" presId="urn:microsoft.com/office/officeart/2005/8/layout/orgChart1"/>
    <dgm:cxn modelId="{E05560B6-E636-466A-964A-05E434387E6B}" type="presOf" srcId="{092024CE-8423-4E50-A34E-3122E05631CC}" destId="{0A55F855-E390-49C4-85C3-4EB5DC8DFEC3}" srcOrd="1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D4FBCE9E-118A-4433-8FAA-53D6BAA67196}" type="presOf" srcId="{D3B00EB5-7252-4C54-A138-4FDE2761BA89}" destId="{77FF546B-1ADB-4B35-B705-B48DE95D0A7F}" srcOrd="0" destOrd="0" presId="urn:microsoft.com/office/officeart/2005/8/layout/orgChart1"/>
    <dgm:cxn modelId="{5BA594D3-6932-48E0-8BB8-41FE7D718B0F}" type="presOf" srcId="{DC9F82DD-39AD-486C-81D6-0E3C38A96BAD}" destId="{4F6F1802-D2DC-45F2-8B57-B9ACE00E096B}" srcOrd="0" destOrd="0" presId="urn:microsoft.com/office/officeart/2005/8/layout/orgChart1"/>
    <dgm:cxn modelId="{D38F2A15-39E4-477C-BD07-5168532DFAAD}" type="presOf" srcId="{DCB062A1-302A-48A6-BE81-96138548FF70}" destId="{1AE91293-7748-4E52-8855-7B838C555EB9}" srcOrd="0" destOrd="0" presId="urn:microsoft.com/office/officeart/2005/8/layout/orgChart1"/>
    <dgm:cxn modelId="{E279F75C-1E5A-4EB6-8E91-9EFE5A48AEB4}" type="presOf" srcId="{C7336B56-6975-43EE-AA11-2CF9D86F3B72}" destId="{2F8AA862-E8D3-4043-95F3-7EBB33FDC237}" srcOrd="1" destOrd="0" presId="urn:microsoft.com/office/officeart/2005/8/layout/orgChart1"/>
    <dgm:cxn modelId="{C021AF07-D8B4-4956-960A-8C139545B210}" type="presOf" srcId="{D656347E-658D-41DE-86E2-9688A1F66EB3}" destId="{D351E307-7A60-4733-B21C-CC6D6E5D051D}" srcOrd="0" destOrd="0" presId="urn:microsoft.com/office/officeart/2005/8/layout/orgChart1"/>
    <dgm:cxn modelId="{4A2F7350-E1AA-4969-B497-30B90209B84B}" type="presOf" srcId="{BC7A14EC-7DD0-42E2-A28E-8428AF273F49}" destId="{4E5DB2E5-BC21-45FD-89CF-804EEEA73D92}" srcOrd="0" destOrd="0" presId="urn:microsoft.com/office/officeart/2005/8/layout/orgChart1"/>
    <dgm:cxn modelId="{16590E29-0C4A-47AF-A42F-049838ED7774}" type="presOf" srcId="{032924AE-7BA3-4608-9D4D-A10FC22FA55B}" destId="{FCA2B357-06A1-4199-999C-BBE32872F828}" srcOrd="0" destOrd="0" presId="urn:microsoft.com/office/officeart/2005/8/layout/orgChart1"/>
    <dgm:cxn modelId="{D5C741E3-9265-437D-9C0E-5B73EB5C94FC}" type="presOf" srcId="{43C964D4-3EA5-4709-BA45-DC9671707267}" destId="{ABF5B3AF-9C3F-43AC-89B9-A4B84688B739}" srcOrd="0" destOrd="0" presId="urn:microsoft.com/office/officeart/2005/8/layout/orgChart1"/>
    <dgm:cxn modelId="{5A2A2BA6-9E2D-45E7-A909-06F9A06B2888}" type="presOf" srcId="{43C964D4-3EA5-4709-BA45-DC9671707267}" destId="{87899BB1-A811-4B2D-8FA3-633A97B1A6A6}" srcOrd="1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313B6E1E-9812-4571-9293-615BDA3B9703}" type="presOf" srcId="{CBC98D67-7A4E-4DF5-AC0F-18B667594BB8}" destId="{D644628E-4C6F-4DF2-8C07-D2B66E3A4757}" srcOrd="0" destOrd="0" presId="urn:microsoft.com/office/officeart/2005/8/layout/orgChart1"/>
    <dgm:cxn modelId="{8D25310D-A8D0-4642-9B67-4B65D28D68A6}" type="presOf" srcId="{1D03C52E-27F1-4CAD-B953-A57260381D87}" destId="{52D64095-8F0B-43C5-A134-4F8EB745D0AC}" srcOrd="0" destOrd="0" presId="urn:microsoft.com/office/officeart/2005/8/layout/orgChart1"/>
    <dgm:cxn modelId="{EEEF7F2D-0AA7-496A-8E1D-DA68D1287880}" type="presOf" srcId="{51AC05A3-5125-4631-8328-EE9742C5CE1F}" destId="{7533127D-6F77-420D-9337-03A9B17677A7}" srcOrd="0" destOrd="0" presId="urn:microsoft.com/office/officeart/2005/8/layout/orgChart1"/>
    <dgm:cxn modelId="{0DE4E2C1-74BC-40CF-A21E-EC1F7288606D}" type="presOf" srcId="{57A44C0D-573F-44FB-BC9E-B18382ACCC39}" destId="{9AAB9F84-69DB-4974-8FB3-17FE16A42904}" srcOrd="0" destOrd="0" presId="urn:microsoft.com/office/officeart/2005/8/layout/orgChart1"/>
    <dgm:cxn modelId="{C2728FB5-9478-4649-985F-383F47EE22E6}" type="presOf" srcId="{BCA1F9C7-A2DE-4DA9-9030-581CAAE089DA}" destId="{7E670A0B-4B6A-45AD-AE95-FAE9E52BA24F}" srcOrd="0" destOrd="0" presId="urn:microsoft.com/office/officeart/2005/8/layout/orgChart1"/>
    <dgm:cxn modelId="{E46B6E5D-5560-415A-95F4-E52ED2B9175A}" type="presOf" srcId="{B103CFD6-C2F2-4A76-8866-035FF64E5877}" destId="{D98E11BE-9177-4329-A5B4-B4B8653C2863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9FA69AD4-6345-48C2-A461-828484C3CC5B}" type="presOf" srcId="{00B822AA-E50D-409C-8E77-78CE41F17C4F}" destId="{EE7467E8-D778-4C18-9C7C-925EF25B0DC2}" srcOrd="1" destOrd="0" presId="urn:microsoft.com/office/officeart/2005/8/layout/orgChart1"/>
    <dgm:cxn modelId="{E5B8A9DB-E8D2-4F25-A768-AB6D24BF229A}" type="presOf" srcId="{382A9707-8CE9-4448-A732-795155023764}" destId="{C9EB4BFF-95DA-49B7-87A2-66A52A4FCDFA}" srcOrd="0" destOrd="0" presId="urn:microsoft.com/office/officeart/2005/8/layout/orgChart1"/>
    <dgm:cxn modelId="{AB06F249-BB60-4E97-A8AE-4E750CFEC5A1}" type="presOf" srcId="{D91152BC-9A33-44D3-AEBB-F20420DB430F}" destId="{5EC808F1-181C-42C2-975C-2B558EBCB7FE}" srcOrd="1" destOrd="0" presId="urn:microsoft.com/office/officeart/2005/8/layout/orgChart1"/>
    <dgm:cxn modelId="{4E967E2B-3111-4D50-AD54-1D6828CE8748}" type="presOf" srcId="{EDF4E25F-6E69-41B7-B57F-66E5D749104E}" destId="{CD65CBB6-B9A3-48AB-AFB3-4BE4B03553D3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09F05CBE-9DB4-4151-99C3-E06E71ABDEB8}" type="presOf" srcId="{6A766238-49C0-489C-9759-5801318FB123}" destId="{F4F60A8B-BCFE-4E33-9289-BF4CA9206F7B}" srcOrd="1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B36699E1-381F-4290-A5AB-517B6E674F1D}" type="presOf" srcId="{B40A1E99-819E-4C0D-B671-3D134F0F7163}" destId="{3A05D6AC-55D4-4F8B-831D-7528DBB5E857}" srcOrd="0" destOrd="0" presId="urn:microsoft.com/office/officeart/2005/8/layout/orgChart1"/>
    <dgm:cxn modelId="{1047DC5C-415D-489F-BAD6-1ECC6B36A994}" type="presOf" srcId="{CE683E6A-A313-4F5C-8639-235783D1198F}" destId="{6C1B72B2-EE6C-495B-ADAD-8508CE8EB807}" srcOrd="0" destOrd="0" presId="urn:microsoft.com/office/officeart/2005/8/layout/orgChart1"/>
    <dgm:cxn modelId="{F3EBB5B9-8774-486A-ABC9-71B125E1ABCF}" type="presOf" srcId="{1E17A9B5-1CC6-4BF4-A5EB-2099972243B8}" destId="{F0DC39B6-0C64-430A-9FFB-4907B94E244D}" srcOrd="0" destOrd="0" presId="urn:microsoft.com/office/officeart/2005/8/layout/orgChart1"/>
    <dgm:cxn modelId="{7C059190-507C-4CF0-B936-B3B457F95EDF}" type="presOf" srcId="{B103CFD6-C2F2-4A76-8866-035FF64E5877}" destId="{2FA1AE03-77C2-487B-948B-82122901556A}" srcOrd="1" destOrd="0" presId="urn:microsoft.com/office/officeart/2005/8/layout/orgChart1"/>
    <dgm:cxn modelId="{C1A119CD-BF8E-4829-9409-6F6C6D42D79F}" type="presOf" srcId="{E2FDDA39-0A56-4C19-9570-F6322A50CD7C}" destId="{C95AECE2-07C4-42E7-90DA-5CD8EA216CFC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6564E6C5-AD1D-429A-85FD-847BEFF71018}" type="presOf" srcId="{C7336B56-6975-43EE-AA11-2CF9D86F3B72}" destId="{F7484F86-9514-4EEC-AAEC-65AD9B4B3D96}" srcOrd="0" destOrd="0" presId="urn:microsoft.com/office/officeart/2005/8/layout/orgChart1"/>
    <dgm:cxn modelId="{1E32C744-3245-4707-AE14-6245AC7FC065}" type="presOf" srcId="{00B822AA-E50D-409C-8E77-78CE41F17C4F}" destId="{86ECFBC0-6EDE-49D7-A5E4-E61CBAF4A092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0E438F16-A1FC-4A5B-9B0E-6F715D5138D2}" type="presOf" srcId="{092024CE-8423-4E50-A34E-3122E05631CC}" destId="{2C701CAE-D8F1-461E-8A0C-C57AEB1CD6C2}" srcOrd="0" destOrd="0" presId="urn:microsoft.com/office/officeart/2005/8/layout/orgChart1"/>
    <dgm:cxn modelId="{C037AE67-D783-4049-9F80-41C433BB5132}" type="presOf" srcId="{DCCE79F2-51DC-4E3A-8F3D-0CB311D1F14D}" destId="{A8ED66CC-CBB3-4EB5-ADE1-6E062170315B}" srcOrd="1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DA4003D5-1A71-4498-A620-0777D2895DA1}" type="presOf" srcId="{8514C17C-35EC-4D14-92F7-13A577CAA5C4}" destId="{079C46BA-E270-4C4F-9AA8-92E32A64D736}" srcOrd="0" destOrd="0" presId="urn:microsoft.com/office/officeart/2005/8/layout/orgChart1"/>
    <dgm:cxn modelId="{F284A995-A780-40A9-86EA-D44555660C2B}" type="presParOf" srcId="{6C1B72B2-EE6C-495B-ADAD-8508CE8EB807}" destId="{B9578B13-712D-4BAD-A28F-A7352074EDA6}" srcOrd="0" destOrd="0" presId="urn:microsoft.com/office/officeart/2005/8/layout/orgChart1"/>
    <dgm:cxn modelId="{7E6913F5-A7C8-4313-B57A-37198FCA630A}" type="presParOf" srcId="{B9578B13-712D-4BAD-A28F-A7352074EDA6}" destId="{EA34C8C8-6EC1-483B-8E39-8E6926CED3CE}" srcOrd="0" destOrd="0" presId="urn:microsoft.com/office/officeart/2005/8/layout/orgChart1"/>
    <dgm:cxn modelId="{59F2EA5B-5593-4F48-B866-DFFAA0FBD4B9}" type="presParOf" srcId="{EA34C8C8-6EC1-483B-8E39-8E6926CED3CE}" destId="{D98E11BE-9177-4329-A5B4-B4B8653C2863}" srcOrd="0" destOrd="0" presId="urn:microsoft.com/office/officeart/2005/8/layout/orgChart1"/>
    <dgm:cxn modelId="{0F36EDB2-EDF8-4691-B13C-BBD634603876}" type="presParOf" srcId="{EA34C8C8-6EC1-483B-8E39-8E6926CED3CE}" destId="{2FA1AE03-77C2-487B-948B-82122901556A}" srcOrd="1" destOrd="0" presId="urn:microsoft.com/office/officeart/2005/8/layout/orgChart1"/>
    <dgm:cxn modelId="{47C1612A-FA50-4FB0-AE5F-A801DFBBFD68}" type="presParOf" srcId="{B9578B13-712D-4BAD-A28F-A7352074EDA6}" destId="{9C5DF944-3D7A-473D-A789-5CA86652B8F8}" srcOrd="1" destOrd="0" presId="urn:microsoft.com/office/officeart/2005/8/layout/orgChart1"/>
    <dgm:cxn modelId="{3F95CD7B-8016-42B6-B4A2-BA4FEFAF4C60}" type="presParOf" srcId="{9C5DF944-3D7A-473D-A789-5CA86652B8F8}" destId="{D351E307-7A60-4733-B21C-CC6D6E5D051D}" srcOrd="0" destOrd="0" presId="urn:microsoft.com/office/officeart/2005/8/layout/orgChart1"/>
    <dgm:cxn modelId="{11284F79-390F-431F-9BD0-4424CF267EF5}" type="presParOf" srcId="{9C5DF944-3D7A-473D-A789-5CA86652B8F8}" destId="{60FE5B31-E82E-49E2-9469-B5D5674278BC}" srcOrd="1" destOrd="0" presId="urn:microsoft.com/office/officeart/2005/8/layout/orgChart1"/>
    <dgm:cxn modelId="{7B7B61B5-B2AB-4B16-AE50-177D48C10C20}" type="presParOf" srcId="{60FE5B31-E82E-49E2-9469-B5D5674278BC}" destId="{CB88DD46-0D40-4A1B-9C97-26FA4C46EB15}" srcOrd="0" destOrd="0" presId="urn:microsoft.com/office/officeart/2005/8/layout/orgChart1"/>
    <dgm:cxn modelId="{43A7CF72-83AA-40D8-B10F-DFB9E1086A7B}" type="presParOf" srcId="{CB88DD46-0D40-4A1B-9C97-26FA4C46EB15}" destId="{ABF5B3AF-9C3F-43AC-89B9-A4B84688B739}" srcOrd="0" destOrd="0" presId="urn:microsoft.com/office/officeart/2005/8/layout/orgChart1"/>
    <dgm:cxn modelId="{748529AD-39FA-44EA-9C52-77FC5EC2BD66}" type="presParOf" srcId="{CB88DD46-0D40-4A1B-9C97-26FA4C46EB15}" destId="{87899BB1-A811-4B2D-8FA3-633A97B1A6A6}" srcOrd="1" destOrd="0" presId="urn:microsoft.com/office/officeart/2005/8/layout/orgChart1"/>
    <dgm:cxn modelId="{83D96D29-7C99-4D58-96B9-B664EC30D6EA}" type="presParOf" srcId="{60FE5B31-E82E-49E2-9469-B5D5674278BC}" destId="{B6A20B03-CFA9-41D8-9956-9F0EB448DC4A}" srcOrd="1" destOrd="0" presId="urn:microsoft.com/office/officeart/2005/8/layout/orgChart1"/>
    <dgm:cxn modelId="{B660B75C-E8F2-4491-97DF-F78F0CE6FFC3}" type="presParOf" srcId="{B6A20B03-CFA9-41D8-9956-9F0EB448DC4A}" destId="{CD65CBB6-B9A3-48AB-AFB3-4BE4B03553D3}" srcOrd="0" destOrd="0" presId="urn:microsoft.com/office/officeart/2005/8/layout/orgChart1"/>
    <dgm:cxn modelId="{2146EDFC-CA99-4733-8DE6-8AB88C72E253}" type="presParOf" srcId="{B6A20B03-CFA9-41D8-9956-9F0EB448DC4A}" destId="{ED1F0A6D-21D1-431E-B021-19DC70288741}" srcOrd="1" destOrd="0" presId="urn:microsoft.com/office/officeart/2005/8/layout/orgChart1"/>
    <dgm:cxn modelId="{F4D1EA63-8AAB-4C2E-BD72-39EF82DBEC33}" type="presParOf" srcId="{ED1F0A6D-21D1-431E-B021-19DC70288741}" destId="{3035FF76-B78F-49A4-AACF-E2FF3786028F}" srcOrd="0" destOrd="0" presId="urn:microsoft.com/office/officeart/2005/8/layout/orgChart1"/>
    <dgm:cxn modelId="{486E6109-9E00-4893-8DAE-51D48243B888}" type="presParOf" srcId="{3035FF76-B78F-49A4-AACF-E2FF3786028F}" destId="{F0DC39B6-0C64-430A-9FFB-4907B94E244D}" srcOrd="0" destOrd="0" presId="urn:microsoft.com/office/officeart/2005/8/layout/orgChart1"/>
    <dgm:cxn modelId="{AB2BEA12-CBD0-4FB4-A887-AB50571DF556}" type="presParOf" srcId="{3035FF76-B78F-49A4-AACF-E2FF3786028F}" destId="{0044642D-BF6E-4946-989D-7BC76303D8B1}" srcOrd="1" destOrd="0" presId="urn:microsoft.com/office/officeart/2005/8/layout/orgChart1"/>
    <dgm:cxn modelId="{29FC9438-79B1-4DCB-9CF3-5F4984D502F3}" type="presParOf" srcId="{ED1F0A6D-21D1-431E-B021-19DC70288741}" destId="{6F92EC3E-8AAE-41C7-BFFF-85E9DBCB215A}" srcOrd="1" destOrd="0" presId="urn:microsoft.com/office/officeart/2005/8/layout/orgChart1"/>
    <dgm:cxn modelId="{50E9231F-54B6-47B5-974A-8F6D07CA1422}" type="presParOf" srcId="{ED1F0A6D-21D1-431E-B021-19DC70288741}" destId="{C359BE23-B469-48EB-819D-6F6FDCDBB0A8}" srcOrd="2" destOrd="0" presId="urn:microsoft.com/office/officeart/2005/8/layout/orgChart1"/>
    <dgm:cxn modelId="{3AB8A04D-8F6D-4856-8311-BEE5C1FE549E}" type="presParOf" srcId="{B6A20B03-CFA9-41D8-9956-9F0EB448DC4A}" destId="{6AC59FBD-FAEA-42FA-8EB1-29A7CC044828}" srcOrd="2" destOrd="0" presId="urn:microsoft.com/office/officeart/2005/8/layout/orgChart1"/>
    <dgm:cxn modelId="{6B14D2F2-9194-4BA9-AB1E-B7DC1202AA4B}" type="presParOf" srcId="{B6A20B03-CFA9-41D8-9956-9F0EB448DC4A}" destId="{F2E1EDE4-99F4-4CBC-BA6A-91AF00914823}" srcOrd="3" destOrd="0" presId="urn:microsoft.com/office/officeart/2005/8/layout/orgChart1"/>
    <dgm:cxn modelId="{B3BE076F-3DDF-42AA-B6BE-FB19E935DAEC}" type="presParOf" srcId="{F2E1EDE4-99F4-4CBC-BA6A-91AF00914823}" destId="{795B4B98-FEFB-4DAB-B785-2E28918B1C7E}" srcOrd="0" destOrd="0" presId="urn:microsoft.com/office/officeart/2005/8/layout/orgChart1"/>
    <dgm:cxn modelId="{B2D460C4-699B-4A8C-8DC6-AF7704D3F237}" type="presParOf" srcId="{795B4B98-FEFB-4DAB-B785-2E28918B1C7E}" destId="{C9EB4BFF-95DA-49B7-87A2-66A52A4FCDFA}" srcOrd="0" destOrd="0" presId="urn:microsoft.com/office/officeart/2005/8/layout/orgChart1"/>
    <dgm:cxn modelId="{37FCCDD2-4F56-4BDC-8A08-B6F617E83A6D}" type="presParOf" srcId="{795B4B98-FEFB-4DAB-B785-2E28918B1C7E}" destId="{40CBCC65-FD09-4B94-B9C9-3482617F2627}" srcOrd="1" destOrd="0" presId="urn:microsoft.com/office/officeart/2005/8/layout/orgChart1"/>
    <dgm:cxn modelId="{3946238B-C3A9-4F44-88B8-6024779F2498}" type="presParOf" srcId="{F2E1EDE4-99F4-4CBC-BA6A-91AF00914823}" destId="{6E67D5E8-91A3-4A9C-B70E-60777B0DD65E}" srcOrd="1" destOrd="0" presId="urn:microsoft.com/office/officeart/2005/8/layout/orgChart1"/>
    <dgm:cxn modelId="{5A5EF28A-EDEC-4B94-8281-DE9EDF755F3C}" type="presParOf" srcId="{F2E1EDE4-99F4-4CBC-BA6A-91AF00914823}" destId="{9041FCB5-DDBA-4A82-87F1-A20AE1F0ECFA}" srcOrd="2" destOrd="0" presId="urn:microsoft.com/office/officeart/2005/8/layout/orgChart1"/>
    <dgm:cxn modelId="{BCF633E8-5097-4D10-8AB7-1879684DF097}" type="presParOf" srcId="{B6A20B03-CFA9-41D8-9956-9F0EB448DC4A}" destId="{D644628E-4C6F-4DF2-8C07-D2B66E3A4757}" srcOrd="4" destOrd="0" presId="urn:microsoft.com/office/officeart/2005/8/layout/orgChart1"/>
    <dgm:cxn modelId="{F23A0B65-AC7D-45D6-A883-37C9F6B8409C}" type="presParOf" srcId="{B6A20B03-CFA9-41D8-9956-9F0EB448DC4A}" destId="{4C59CDCC-8171-42A8-836D-8A7ADEF309D0}" srcOrd="5" destOrd="0" presId="urn:microsoft.com/office/officeart/2005/8/layout/orgChart1"/>
    <dgm:cxn modelId="{5AAE7964-2287-49DE-9BF9-6B3F6C61109B}" type="presParOf" srcId="{4C59CDCC-8171-42A8-836D-8A7ADEF309D0}" destId="{FED7DC99-D3B3-46B2-AE57-14D47B1F3671}" srcOrd="0" destOrd="0" presId="urn:microsoft.com/office/officeart/2005/8/layout/orgChart1"/>
    <dgm:cxn modelId="{63290C2A-F19D-4FD8-A7C7-75C45F6DCE56}" type="presParOf" srcId="{FED7DC99-D3B3-46B2-AE57-14D47B1F3671}" destId="{8F3E2022-AB5E-4438-BDBE-146FD19E8285}" srcOrd="0" destOrd="0" presId="urn:microsoft.com/office/officeart/2005/8/layout/orgChart1"/>
    <dgm:cxn modelId="{7DFCA178-3324-4D7C-A517-195269B96ECF}" type="presParOf" srcId="{FED7DC99-D3B3-46B2-AE57-14D47B1F3671}" destId="{F4F60A8B-BCFE-4E33-9289-BF4CA9206F7B}" srcOrd="1" destOrd="0" presId="urn:microsoft.com/office/officeart/2005/8/layout/orgChart1"/>
    <dgm:cxn modelId="{74525D2F-690E-4EAB-9A6F-56ACB586DAEC}" type="presParOf" srcId="{4C59CDCC-8171-42A8-836D-8A7ADEF309D0}" destId="{0717BF70-BD3E-4FBF-92BE-2C7F71500E41}" srcOrd="1" destOrd="0" presId="urn:microsoft.com/office/officeart/2005/8/layout/orgChart1"/>
    <dgm:cxn modelId="{62FFD057-2560-440A-95D9-712124336DFA}" type="presParOf" srcId="{4C59CDCC-8171-42A8-836D-8A7ADEF309D0}" destId="{0E63D1F7-0BB7-4B23-80D6-B69D7359A638}" srcOrd="2" destOrd="0" presId="urn:microsoft.com/office/officeart/2005/8/layout/orgChart1"/>
    <dgm:cxn modelId="{EBB75252-8D10-4117-898F-58434C6E27E9}" type="presParOf" srcId="{B6A20B03-CFA9-41D8-9956-9F0EB448DC4A}" destId="{52D64095-8F0B-43C5-A134-4F8EB745D0AC}" srcOrd="6" destOrd="0" presId="urn:microsoft.com/office/officeart/2005/8/layout/orgChart1"/>
    <dgm:cxn modelId="{79B50735-7279-43BD-9D74-134593EEDD7D}" type="presParOf" srcId="{B6A20B03-CFA9-41D8-9956-9F0EB448DC4A}" destId="{65175C4B-27F3-41C0-9093-49201195521B}" srcOrd="7" destOrd="0" presId="urn:microsoft.com/office/officeart/2005/8/layout/orgChart1"/>
    <dgm:cxn modelId="{13ED9A27-C548-4C11-9BD1-B30D3F7520F1}" type="presParOf" srcId="{65175C4B-27F3-41C0-9093-49201195521B}" destId="{418B0B64-07DF-4A86-8188-2B3D12FF0C1B}" srcOrd="0" destOrd="0" presId="urn:microsoft.com/office/officeart/2005/8/layout/orgChart1"/>
    <dgm:cxn modelId="{5031A266-D381-4A64-8545-AA6105301492}" type="presParOf" srcId="{418B0B64-07DF-4A86-8188-2B3D12FF0C1B}" destId="{FCA2B357-06A1-4199-999C-BBE32872F828}" srcOrd="0" destOrd="0" presId="urn:microsoft.com/office/officeart/2005/8/layout/orgChart1"/>
    <dgm:cxn modelId="{14EFEEC7-10A3-4C5E-88CD-38D22824515B}" type="presParOf" srcId="{418B0B64-07DF-4A86-8188-2B3D12FF0C1B}" destId="{842224E6-60DA-412E-8A1B-7533C1377869}" srcOrd="1" destOrd="0" presId="urn:microsoft.com/office/officeart/2005/8/layout/orgChart1"/>
    <dgm:cxn modelId="{B03235F3-65B9-4DEA-9EC4-1F15EE436009}" type="presParOf" srcId="{65175C4B-27F3-41C0-9093-49201195521B}" destId="{5FEE9627-663F-4879-B764-2FCAC3BEDB01}" srcOrd="1" destOrd="0" presId="urn:microsoft.com/office/officeart/2005/8/layout/orgChart1"/>
    <dgm:cxn modelId="{C446C11E-7747-4157-AECD-68B37B49DCF1}" type="presParOf" srcId="{65175C4B-27F3-41C0-9093-49201195521B}" destId="{D211A30E-3DD6-4F3B-A936-B6D9FD1B5AD6}" srcOrd="2" destOrd="0" presId="urn:microsoft.com/office/officeart/2005/8/layout/orgChart1"/>
    <dgm:cxn modelId="{C330C6D0-F1BE-4B31-984F-F0901B74A353}" type="presParOf" srcId="{60FE5B31-E82E-49E2-9469-B5D5674278BC}" destId="{0A55CB08-0585-4E83-BB9C-6136411D5C97}" srcOrd="2" destOrd="0" presId="urn:microsoft.com/office/officeart/2005/8/layout/orgChart1"/>
    <dgm:cxn modelId="{5D573A76-EB95-4080-BECD-DD7EEE910223}" type="presParOf" srcId="{9C5DF944-3D7A-473D-A789-5CA86652B8F8}" destId="{1AE91293-7748-4E52-8855-7B838C555EB9}" srcOrd="2" destOrd="0" presId="urn:microsoft.com/office/officeart/2005/8/layout/orgChart1"/>
    <dgm:cxn modelId="{482A2A61-A3BA-455D-A7A5-80DE33D87944}" type="presParOf" srcId="{9C5DF944-3D7A-473D-A789-5CA86652B8F8}" destId="{8BAB2199-5159-41F9-8708-33820C9B03A9}" srcOrd="3" destOrd="0" presId="urn:microsoft.com/office/officeart/2005/8/layout/orgChart1"/>
    <dgm:cxn modelId="{F1AAF415-45EB-4269-A43C-BC7392AF0D77}" type="presParOf" srcId="{8BAB2199-5159-41F9-8708-33820C9B03A9}" destId="{4AEEF0FD-EB99-4BD5-89CD-011B1DDC19F8}" srcOrd="0" destOrd="0" presId="urn:microsoft.com/office/officeart/2005/8/layout/orgChart1"/>
    <dgm:cxn modelId="{4D8BBCA3-652E-42C3-839A-E4324E6E482A}" type="presParOf" srcId="{4AEEF0FD-EB99-4BD5-89CD-011B1DDC19F8}" destId="{86ECFBC0-6EDE-49D7-A5E4-E61CBAF4A092}" srcOrd="0" destOrd="0" presId="urn:microsoft.com/office/officeart/2005/8/layout/orgChart1"/>
    <dgm:cxn modelId="{A86CA637-9E60-4DEF-8B68-948C070CE5FE}" type="presParOf" srcId="{4AEEF0FD-EB99-4BD5-89CD-011B1DDC19F8}" destId="{EE7467E8-D778-4C18-9C7C-925EF25B0DC2}" srcOrd="1" destOrd="0" presId="urn:microsoft.com/office/officeart/2005/8/layout/orgChart1"/>
    <dgm:cxn modelId="{7A3A3248-93EA-4C50-BA7C-10A6707F1093}" type="presParOf" srcId="{8BAB2199-5159-41F9-8708-33820C9B03A9}" destId="{70B62D43-4B2E-478D-8091-7F950B36BC86}" srcOrd="1" destOrd="0" presId="urn:microsoft.com/office/officeart/2005/8/layout/orgChart1"/>
    <dgm:cxn modelId="{28AE9F75-19D2-44DD-BB39-57E157B9B655}" type="presParOf" srcId="{70B62D43-4B2E-478D-8091-7F950B36BC86}" destId="{5A29D58D-62CC-4731-8120-CAD4354C3E03}" srcOrd="0" destOrd="0" presId="urn:microsoft.com/office/officeart/2005/8/layout/orgChart1"/>
    <dgm:cxn modelId="{60327556-8474-4816-BA89-5C421AF6D70F}" type="presParOf" srcId="{70B62D43-4B2E-478D-8091-7F950B36BC86}" destId="{20684FA8-0955-4E86-9890-955AAE2FB70E}" srcOrd="1" destOrd="0" presId="urn:microsoft.com/office/officeart/2005/8/layout/orgChart1"/>
    <dgm:cxn modelId="{6F852495-F29F-42B9-B14D-FDD7939B1751}" type="presParOf" srcId="{20684FA8-0955-4E86-9890-955AAE2FB70E}" destId="{357DF0A8-BCC0-4D40-9A29-811D9B3E8CE1}" srcOrd="0" destOrd="0" presId="urn:microsoft.com/office/officeart/2005/8/layout/orgChart1"/>
    <dgm:cxn modelId="{712469B9-18D0-4E2A-BEB9-0A6689406991}" type="presParOf" srcId="{357DF0A8-BCC0-4D40-9A29-811D9B3E8CE1}" destId="{7533127D-6F77-420D-9337-03A9B17677A7}" srcOrd="0" destOrd="0" presId="urn:microsoft.com/office/officeart/2005/8/layout/orgChart1"/>
    <dgm:cxn modelId="{44695C79-9ABB-43CD-ABB9-F74CC3A6A6C2}" type="presParOf" srcId="{357DF0A8-BCC0-4D40-9A29-811D9B3E8CE1}" destId="{75DCBE71-7469-49E9-81E5-E6A43E3EC0DC}" srcOrd="1" destOrd="0" presId="urn:microsoft.com/office/officeart/2005/8/layout/orgChart1"/>
    <dgm:cxn modelId="{6AC63F4D-A404-4181-8E0B-3E4FE2417377}" type="presParOf" srcId="{20684FA8-0955-4E86-9890-955AAE2FB70E}" destId="{321B0D03-50FC-44EB-B561-D21A2CD4B482}" srcOrd="1" destOrd="0" presId="urn:microsoft.com/office/officeart/2005/8/layout/orgChart1"/>
    <dgm:cxn modelId="{45BBBD54-E75C-46FF-89B0-D04B46ED867E}" type="presParOf" srcId="{20684FA8-0955-4E86-9890-955AAE2FB70E}" destId="{0654A2B9-B227-48A6-941C-DD027142ECCE}" srcOrd="2" destOrd="0" presId="urn:microsoft.com/office/officeart/2005/8/layout/orgChart1"/>
    <dgm:cxn modelId="{A4C6D6DF-C933-45E2-947C-12979FE7402A}" type="presParOf" srcId="{70B62D43-4B2E-478D-8091-7F950B36BC86}" destId="{77FF546B-1ADB-4B35-B705-B48DE95D0A7F}" srcOrd="2" destOrd="0" presId="urn:microsoft.com/office/officeart/2005/8/layout/orgChart1"/>
    <dgm:cxn modelId="{99B0A8E5-7177-4E1C-93BC-6847DC61019A}" type="presParOf" srcId="{70B62D43-4B2E-478D-8091-7F950B36BC86}" destId="{69C13562-DBB8-42F8-AE39-8AFEF8ED4982}" srcOrd="3" destOrd="0" presId="urn:microsoft.com/office/officeart/2005/8/layout/orgChart1"/>
    <dgm:cxn modelId="{82A778C6-F0D0-4597-B954-A05B536C8752}" type="presParOf" srcId="{69C13562-DBB8-42F8-AE39-8AFEF8ED4982}" destId="{896D96FE-EA05-4066-8BE5-F7366BA3777A}" srcOrd="0" destOrd="0" presId="urn:microsoft.com/office/officeart/2005/8/layout/orgChart1"/>
    <dgm:cxn modelId="{ADDD7506-7BC4-4983-92B7-531B253B4C35}" type="presParOf" srcId="{896D96FE-EA05-4066-8BE5-F7366BA3777A}" destId="{079C46BA-E270-4C4F-9AA8-92E32A64D736}" srcOrd="0" destOrd="0" presId="urn:microsoft.com/office/officeart/2005/8/layout/orgChart1"/>
    <dgm:cxn modelId="{51CD8725-1087-4B1B-862F-B70FF430A4A3}" type="presParOf" srcId="{896D96FE-EA05-4066-8BE5-F7366BA3777A}" destId="{3AA4BA60-CAF3-4B65-8A7B-26648B565082}" srcOrd="1" destOrd="0" presId="urn:microsoft.com/office/officeart/2005/8/layout/orgChart1"/>
    <dgm:cxn modelId="{5722239E-4D9C-4437-8B3C-6DC8DEE797AF}" type="presParOf" srcId="{69C13562-DBB8-42F8-AE39-8AFEF8ED4982}" destId="{54F082B5-2FAD-490F-B257-B96DCB3E19FC}" srcOrd="1" destOrd="0" presId="urn:microsoft.com/office/officeart/2005/8/layout/orgChart1"/>
    <dgm:cxn modelId="{A9D53973-C391-4A82-B728-37812785107F}" type="presParOf" srcId="{69C13562-DBB8-42F8-AE39-8AFEF8ED4982}" destId="{6C846A69-A00E-4FB9-80C7-DC7FE13BD4B5}" srcOrd="2" destOrd="0" presId="urn:microsoft.com/office/officeart/2005/8/layout/orgChart1"/>
    <dgm:cxn modelId="{8878A54A-CA39-4F48-B924-706BE815EC5D}" type="presParOf" srcId="{70B62D43-4B2E-478D-8091-7F950B36BC86}" destId="{C6471DB4-9B93-437A-AEBE-F3B71F737DF8}" srcOrd="4" destOrd="0" presId="urn:microsoft.com/office/officeart/2005/8/layout/orgChart1"/>
    <dgm:cxn modelId="{07C97946-FD40-43D8-90A6-2A74D0945D49}" type="presParOf" srcId="{70B62D43-4B2E-478D-8091-7F950B36BC86}" destId="{CD8B12E6-DD1E-4D70-BE7C-A5443A3D84D1}" srcOrd="5" destOrd="0" presId="urn:microsoft.com/office/officeart/2005/8/layout/orgChart1"/>
    <dgm:cxn modelId="{BB0C0E4C-C858-4E3E-960D-D1B20A59F405}" type="presParOf" srcId="{CD8B12E6-DD1E-4D70-BE7C-A5443A3D84D1}" destId="{C0FBA54D-3A3D-42F4-B1C8-ADE0E74CCC4D}" srcOrd="0" destOrd="0" presId="urn:microsoft.com/office/officeart/2005/8/layout/orgChart1"/>
    <dgm:cxn modelId="{7FB2FB54-17EE-41A2-8F14-49FF49DC478C}" type="presParOf" srcId="{C0FBA54D-3A3D-42F4-B1C8-ADE0E74CCC4D}" destId="{30DA9891-B7C7-405D-9015-1C3DF0E9850F}" srcOrd="0" destOrd="0" presId="urn:microsoft.com/office/officeart/2005/8/layout/orgChart1"/>
    <dgm:cxn modelId="{5D879375-6059-42DF-A8F5-2B521C31C201}" type="presParOf" srcId="{C0FBA54D-3A3D-42F4-B1C8-ADE0E74CCC4D}" destId="{5EC808F1-181C-42C2-975C-2B558EBCB7FE}" srcOrd="1" destOrd="0" presId="urn:microsoft.com/office/officeart/2005/8/layout/orgChart1"/>
    <dgm:cxn modelId="{BA5872C7-D239-4705-AC1D-4BF87117EA65}" type="presParOf" srcId="{CD8B12E6-DD1E-4D70-BE7C-A5443A3D84D1}" destId="{3C11D65F-2A65-4A7E-9C15-AA6406FE6F0B}" srcOrd="1" destOrd="0" presId="urn:microsoft.com/office/officeart/2005/8/layout/orgChart1"/>
    <dgm:cxn modelId="{BFF44108-3486-4114-B751-89EC498CF63A}" type="presParOf" srcId="{CD8B12E6-DD1E-4D70-BE7C-A5443A3D84D1}" destId="{07414A68-C8A8-4CE7-984E-48064FC49AF5}" srcOrd="2" destOrd="0" presId="urn:microsoft.com/office/officeart/2005/8/layout/orgChart1"/>
    <dgm:cxn modelId="{197DE294-65DA-47A8-8509-08C0E4B99B4F}" type="presParOf" srcId="{70B62D43-4B2E-478D-8091-7F950B36BC86}" destId="{BD53C961-9C2E-42B5-A825-EB1CD5AF2FE3}" srcOrd="6" destOrd="0" presId="urn:microsoft.com/office/officeart/2005/8/layout/orgChart1"/>
    <dgm:cxn modelId="{AF6D2C69-98FA-4AB6-8054-D13DF80A6F21}" type="presParOf" srcId="{70B62D43-4B2E-478D-8091-7F950B36BC86}" destId="{2AD0F394-908E-4BF8-9902-81719C192207}" srcOrd="7" destOrd="0" presId="urn:microsoft.com/office/officeart/2005/8/layout/orgChart1"/>
    <dgm:cxn modelId="{44F6AFAD-6D2F-4B3D-9ECA-58275EA52B93}" type="presParOf" srcId="{2AD0F394-908E-4BF8-9902-81719C192207}" destId="{6508E9AA-32AD-45CE-ACB4-E452A2309B43}" srcOrd="0" destOrd="0" presId="urn:microsoft.com/office/officeart/2005/8/layout/orgChart1"/>
    <dgm:cxn modelId="{49E4815A-C85E-4EE9-BE14-C87A8247316B}" type="presParOf" srcId="{6508E9AA-32AD-45CE-ACB4-E452A2309B43}" destId="{26E61D30-5696-4E05-9044-AF73EF27DAB2}" srcOrd="0" destOrd="0" presId="urn:microsoft.com/office/officeart/2005/8/layout/orgChart1"/>
    <dgm:cxn modelId="{185E0E02-C03E-47B0-AC89-342AAB7D55EC}" type="presParOf" srcId="{6508E9AA-32AD-45CE-ACB4-E452A2309B43}" destId="{14A5ABF2-8B49-4694-AC4C-1A898869B017}" srcOrd="1" destOrd="0" presId="urn:microsoft.com/office/officeart/2005/8/layout/orgChart1"/>
    <dgm:cxn modelId="{4F09DED3-9CF9-41FA-88B9-87BE40E8C538}" type="presParOf" srcId="{2AD0F394-908E-4BF8-9902-81719C192207}" destId="{E95C75F7-7305-47DE-985C-550E435481C9}" srcOrd="1" destOrd="0" presId="urn:microsoft.com/office/officeart/2005/8/layout/orgChart1"/>
    <dgm:cxn modelId="{8681F41B-50CA-4341-8461-6309F05287E0}" type="presParOf" srcId="{2AD0F394-908E-4BF8-9902-81719C192207}" destId="{ADFD56FF-A789-4A68-9B2D-8E4E857854C2}" srcOrd="2" destOrd="0" presId="urn:microsoft.com/office/officeart/2005/8/layout/orgChart1"/>
    <dgm:cxn modelId="{568CAED7-2D4C-4905-A121-67AACDF7351C}" type="presParOf" srcId="{70B62D43-4B2E-478D-8091-7F950B36BC86}" destId="{B4ADFA40-1DC3-4BD0-BAE4-D5BA4FDF2B3E}" srcOrd="8" destOrd="0" presId="urn:microsoft.com/office/officeart/2005/8/layout/orgChart1"/>
    <dgm:cxn modelId="{9483CCBD-B0BE-45F2-A0C6-2C55B8827CBF}" type="presParOf" srcId="{70B62D43-4B2E-478D-8091-7F950B36BC86}" destId="{74623D81-D47A-4BDB-A76C-094846D41FA8}" srcOrd="9" destOrd="0" presId="urn:microsoft.com/office/officeart/2005/8/layout/orgChart1"/>
    <dgm:cxn modelId="{C74FA64B-81D5-4108-B9EE-67CA918CDD88}" type="presParOf" srcId="{74623D81-D47A-4BDB-A76C-094846D41FA8}" destId="{A5AFB960-0B8B-4E03-885A-2579269F7DC1}" srcOrd="0" destOrd="0" presId="urn:microsoft.com/office/officeart/2005/8/layout/orgChart1"/>
    <dgm:cxn modelId="{5E1D5239-B6A4-4EF5-A0F1-1CE1FD54DC74}" type="presParOf" srcId="{A5AFB960-0B8B-4E03-885A-2579269F7DC1}" destId="{3A05D6AC-55D4-4F8B-831D-7528DBB5E857}" srcOrd="0" destOrd="0" presId="urn:microsoft.com/office/officeart/2005/8/layout/orgChart1"/>
    <dgm:cxn modelId="{0D188AC0-A1FF-42F5-9673-BD7AE2079667}" type="presParOf" srcId="{A5AFB960-0B8B-4E03-885A-2579269F7DC1}" destId="{179F0FCD-C306-4B84-A7DF-E34F9FAB6F56}" srcOrd="1" destOrd="0" presId="urn:microsoft.com/office/officeart/2005/8/layout/orgChart1"/>
    <dgm:cxn modelId="{A3DA5E54-1FF1-499A-BDFD-4DA7DF35841A}" type="presParOf" srcId="{74623D81-D47A-4BDB-A76C-094846D41FA8}" destId="{856F8CB3-7FD8-44A2-BD9F-D0A3BBBFD7B2}" srcOrd="1" destOrd="0" presId="urn:microsoft.com/office/officeart/2005/8/layout/orgChart1"/>
    <dgm:cxn modelId="{76EB3758-4D33-4CD3-B5F6-00CD5BED1BC8}" type="presParOf" srcId="{74623D81-D47A-4BDB-A76C-094846D41FA8}" destId="{E41C3208-7C36-4192-9EA5-1F0C4DB4A826}" srcOrd="2" destOrd="0" presId="urn:microsoft.com/office/officeart/2005/8/layout/orgChart1"/>
    <dgm:cxn modelId="{073F80FE-A358-4C4E-AB18-6B9F31D5CBF5}" type="presParOf" srcId="{8BAB2199-5159-41F9-8708-33820C9B03A9}" destId="{FB705D8D-4B0F-418C-BE22-C9FC935B08A3}" srcOrd="2" destOrd="0" presId="urn:microsoft.com/office/officeart/2005/8/layout/orgChart1"/>
    <dgm:cxn modelId="{188BC5AD-AE45-4B33-8D22-377767445F69}" type="presParOf" srcId="{9C5DF944-3D7A-473D-A789-5CA86652B8F8}" destId="{4F6F1802-D2DC-45F2-8B57-B9ACE00E096B}" srcOrd="4" destOrd="0" presId="urn:microsoft.com/office/officeart/2005/8/layout/orgChart1"/>
    <dgm:cxn modelId="{69910D98-E847-4CBF-B642-64C381DA9325}" type="presParOf" srcId="{9C5DF944-3D7A-473D-A789-5CA86652B8F8}" destId="{D09FB176-C899-4C34-A2EF-DF4099E3930B}" srcOrd="5" destOrd="0" presId="urn:microsoft.com/office/officeart/2005/8/layout/orgChart1"/>
    <dgm:cxn modelId="{6160DBAF-042C-4C9E-BF71-D12147FD20AD}" type="presParOf" srcId="{D09FB176-C899-4C34-A2EF-DF4099E3930B}" destId="{EB3A78CF-8659-4E76-9BB6-78F8A7F8B535}" srcOrd="0" destOrd="0" presId="urn:microsoft.com/office/officeart/2005/8/layout/orgChart1"/>
    <dgm:cxn modelId="{65393011-A1CA-4F53-85B2-4C064F7ABF16}" type="presParOf" srcId="{EB3A78CF-8659-4E76-9BB6-78F8A7F8B535}" destId="{ED956AEF-5A78-47DC-9D97-3B27A2E93095}" srcOrd="0" destOrd="0" presId="urn:microsoft.com/office/officeart/2005/8/layout/orgChart1"/>
    <dgm:cxn modelId="{AAAE5272-B837-4D65-BF4F-F959E83EE4C2}" type="presParOf" srcId="{EB3A78CF-8659-4E76-9BB6-78F8A7F8B535}" destId="{0936C29E-0ABE-4289-9453-F6DF249F454C}" srcOrd="1" destOrd="0" presId="urn:microsoft.com/office/officeart/2005/8/layout/orgChart1"/>
    <dgm:cxn modelId="{84B12057-0743-4118-9EFD-BAF2A9B9AC51}" type="presParOf" srcId="{D09FB176-C899-4C34-A2EF-DF4099E3930B}" destId="{3666C14E-3FE7-4AB2-BA4F-4535D42C477E}" srcOrd="1" destOrd="0" presId="urn:microsoft.com/office/officeart/2005/8/layout/orgChart1"/>
    <dgm:cxn modelId="{1B3C3AAA-28F5-443B-B522-65754CE8D17C}" type="presParOf" srcId="{3666C14E-3FE7-4AB2-BA4F-4535D42C477E}" destId="{7E670A0B-4B6A-45AD-AE95-FAE9E52BA24F}" srcOrd="0" destOrd="0" presId="urn:microsoft.com/office/officeart/2005/8/layout/orgChart1"/>
    <dgm:cxn modelId="{7188689F-1FAA-4835-813D-94C966A20800}" type="presParOf" srcId="{3666C14E-3FE7-4AB2-BA4F-4535D42C477E}" destId="{781D4557-4BA2-4B53-85D2-D0A8E2F29ACB}" srcOrd="1" destOrd="0" presId="urn:microsoft.com/office/officeart/2005/8/layout/orgChart1"/>
    <dgm:cxn modelId="{AC051248-9F05-4741-8DD4-0B8875903E77}" type="presParOf" srcId="{781D4557-4BA2-4B53-85D2-D0A8E2F29ACB}" destId="{A1F0E8B8-00E6-43CE-8E1F-A9918B608453}" srcOrd="0" destOrd="0" presId="urn:microsoft.com/office/officeart/2005/8/layout/orgChart1"/>
    <dgm:cxn modelId="{54B74466-7931-4736-8AAF-98AC260E16BA}" type="presParOf" srcId="{A1F0E8B8-00E6-43CE-8E1F-A9918B608453}" destId="{2C701CAE-D8F1-461E-8A0C-C57AEB1CD6C2}" srcOrd="0" destOrd="0" presId="urn:microsoft.com/office/officeart/2005/8/layout/orgChart1"/>
    <dgm:cxn modelId="{9F85A956-37BF-4F08-B7A7-C39C110B77AA}" type="presParOf" srcId="{A1F0E8B8-00E6-43CE-8E1F-A9918B608453}" destId="{0A55F855-E390-49C4-85C3-4EB5DC8DFEC3}" srcOrd="1" destOrd="0" presId="urn:microsoft.com/office/officeart/2005/8/layout/orgChart1"/>
    <dgm:cxn modelId="{881D56BF-4D0E-46E9-A0B8-EBD71E73F920}" type="presParOf" srcId="{781D4557-4BA2-4B53-85D2-D0A8E2F29ACB}" destId="{8FDA77AA-02A8-4EBB-8954-A3306A125F11}" srcOrd="1" destOrd="0" presId="urn:microsoft.com/office/officeart/2005/8/layout/orgChart1"/>
    <dgm:cxn modelId="{A5AA1223-5130-41DB-8957-814CD5FCDC71}" type="presParOf" srcId="{781D4557-4BA2-4B53-85D2-D0A8E2F29ACB}" destId="{802B30D6-A884-4929-98EE-4DE3E2D91CB8}" srcOrd="2" destOrd="0" presId="urn:microsoft.com/office/officeart/2005/8/layout/orgChart1"/>
    <dgm:cxn modelId="{DB340F78-E7D2-4E9B-9754-7768EB58DC3D}" type="presParOf" srcId="{3666C14E-3FE7-4AB2-BA4F-4535D42C477E}" destId="{4E5DB2E5-BC21-45FD-89CF-804EEEA73D92}" srcOrd="2" destOrd="0" presId="urn:microsoft.com/office/officeart/2005/8/layout/orgChart1"/>
    <dgm:cxn modelId="{F385817D-EAC7-4FF6-B4A5-4CD331B0A79B}" type="presParOf" srcId="{3666C14E-3FE7-4AB2-BA4F-4535D42C477E}" destId="{FEF5B6E2-22EA-4CFA-BF26-961399773F49}" srcOrd="3" destOrd="0" presId="urn:microsoft.com/office/officeart/2005/8/layout/orgChart1"/>
    <dgm:cxn modelId="{40013904-A99B-490C-B6DE-2DC6BBDA1917}" type="presParOf" srcId="{FEF5B6E2-22EA-4CFA-BF26-961399773F49}" destId="{42BED641-FA4F-4D4B-9A19-A7D3C3BE1408}" srcOrd="0" destOrd="0" presId="urn:microsoft.com/office/officeart/2005/8/layout/orgChart1"/>
    <dgm:cxn modelId="{E9F8CBD2-7465-42C0-BAB0-263DECA92333}" type="presParOf" srcId="{42BED641-FA4F-4D4B-9A19-A7D3C3BE1408}" destId="{74487508-3D4F-4F35-9119-7335AA499C95}" srcOrd="0" destOrd="0" presId="urn:microsoft.com/office/officeart/2005/8/layout/orgChart1"/>
    <dgm:cxn modelId="{EEF8F443-3225-4D96-B992-C6BF68044489}" type="presParOf" srcId="{42BED641-FA4F-4D4B-9A19-A7D3C3BE1408}" destId="{EA4E738B-1483-44D6-89EB-8256A9C3F87D}" srcOrd="1" destOrd="0" presId="urn:microsoft.com/office/officeart/2005/8/layout/orgChart1"/>
    <dgm:cxn modelId="{5F02D9ED-EBAB-4CAE-A73E-4FBD4DE982FD}" type="presParOf" srcId="{FEF5B6E2-22EA-4CFA-BF26-961399773F49}" destId="{B5B7C6F2-824B-4B22-9513-4D47B87A1DEF}" srcOrd="1" destOrd="0" presId="urn:microsoft.com/office/officeart/2005/8/layout/orgChart1"/>
    <dgm:cxn modelId="{3C888BA4-6526-4167-86D3-759712E809CE}" type="presParOf" srcId="{FEF5B6E2-22EA-4CFA-BF26-961399773F49}" destId="{AD4B3EEE-3AC5-44A5-8891-70C0728030DE}" srcOrd="2" destOrd="0" presId="urn:microsoft.com/office/officeart/2005/8/layout/orgChart1"/>
    <dgm:cxn modelId="{70AEC68C-17C9-4174-8A99-0BE0467E678F}" type="presParOf" srcId="{3666C14E-3FE7-4AB2-BA4F-4535D42C477E}" destId="{1A2BCB80-89E2-41EC-87D9-8650DA66AB8A}" srcOrd="4" destOrd="0" presId="urn:microsoft.com/office/officeart/2005/8/layout/orgChart1"/>
    <dgm:cxn modelId="{5BD79C29-21F1-4EDA-9532-329417766295}" type="presParOf" srcId="{3666C14E-3FE7-4AB2-BA4F-4535D42C477E}" destId="{CD498E25-17A8-4592-A106-0BDE77F9F8BE}" srcOrd="5" destOrd="0" presId="urn:microsoft.com/office/officeart/2005/8/layout/orgChart1"/>
    <dgm:cxn modelId="{1D76153D-AC53-4420-A68D-F86FC549AFA5}" type="presParOf" srcId="{CD498E25-17A8-4592-A106-0BDE77F9F8BE}" destId="{1832CD07-F56C-4B75-9FC3-CEF6C2D6EA45}" srcOrd="0" destOrd="0" presId="urn:microsoft.com/office/officeart/2005/8/layout/orgChart1"/>
    <dgm:cxn modelId="{49CCB3A9-5350-484C-A2A8-7DFC6200637F}" type="presParOf" srcId="{1832CD07-F56C-4B75-9FC3-CEF6C2D6EA45}" destId="{F7484F86-9514-4EEC-AAEC-65AD9B4B3D96}" srcOrd="0" destOrd="0" presId="urn:microsoft.com/office/officeart/2005/8/layout/orgChart1"/>
    <dgm:cxn modelId="{E95595D4-1CE1-4C52-8790-0E1BED9EFB2D}" type="presParOf" srcId="{1832CD07-F56C-4B75-9FC3-CEF6C2D6EA45}" destId="{2F8AA862-E8D3-4043-95F3-7EBB33FDC237}" srcOrd="1" destOrd="0" presId="urn:microsoft.com/office/officeart/2005/8/layout/orgChart1"/>
    <dgm:cxn modelId="{6797583B-6C3B-4C03-AD64-63168E27A9FC}" type="presParOf" srcId="{CD498E25-17A8-4592-A106-0BDE77F9F8BE}" destId="{D6D1B4BE-1E43-4CD4-965F-996A3963A4DE}" srcOrd="1" destOrd="0" presId="urn:microsoft.com/office/officeart/2005/8/layout/orgChart1"/>
    <dgm:cxn modelId="{F9859886-9D86-4CC4-967D-17B8DD55AAAD}" type="presParOf" srcId="{CD498E25-17A8-4592-A106-0BDE77F9F8BE}" destId="{2585E360-1265-4DAF-8ED0-8CB30CFCA044}" srcOrd="2" destOrd="0" presId="urn:microsoft.com/office/officeart/2005/8/layout/orgChart1"/>
    <dgm:cxn modelId="{550B7B81-A3AB-4E43-BB34-281796557BA5}" type="presParOf" srcId="{3666C14E-3FE7-4AB2-BA4F-4535D42C477E}" destId="{9AAB9F84-69DB-4974-8FB3-17FE16A42904}" srcOrd="6" destOrd="0" presId="urn:microsoft.com/office/officeart/2005/8/layout/orgChart1"/>
    <dgm:cxn modelId="{D990FFC0-0A3B-4968-B79F-E33E9F87175C}" type="presParOf" srcId="{3666C14E-3FE7-4AB2-BA4F-4535D42C477E}" destId="{C3EE2C24-35C5-4383-8BA8-04718D61B1E3}" srcOrd="7" destOrd="0" presId="urn:microsoft.com/office/officeart/2005/8/layout/orgChart1"/>
    <dgm:cxn modelId="{5C6CA362-792C-49AD-A430-16171FA730BC}" type="presParOf" srcId="{C3EE2C24-35C5-4383-8BA8-04718D61B1E3}" destId="{D76FB983-6AF4-4D17-803C-BE4F9D86E241}" srcOrd="0" destOrd="0" presId="urn:microsoft.com/office/officeart/2005/8/layout/orgChart1"/>
    <dgm:cxn modelId="{4D974063-C51A-4C13-96D8-F09A0409E9AF}" type="presParOf" srcId="{D76FB983-6AF4-4D17-803C-BE4F9D86E241}" destId="{C95AECE2-07C4-42E7-90DA-5CD8EA216CFC}" srcOrd="0" destOrd="0" presId="urn:microsoft.com/office/officeart/2005/8/layout/orgChart1"/>
    <dgm:cxn modelId="{53CE1617-D8F8-4B1B-ADBD-EE93C18E01FE}" type="presParOf" srcId="{D76FB983-6AF4-4D17-803C-BE4F9D86E241}" destId="{4704A764-F3E3-46A1-B698-AC3BCD85875D}" srcOrd="1" destOrd="0" presId="urn:microsoft.com/office/officeart/2005/8/layout/orgChart1"/>
    <dgm:cxn modelId="{E4631410-510B-4688-9E9F-C8A0762209BA}" type="presParOf" srcId="{C3EE2C24-35C5-4383-8BA8-04718D61B1E3}" destId="{C07B020C-8290-4505-84E9-D8CD925D7B93}" srcOrd="1" destOrd="0" presId="urn:microsoft.com/office/officeart/2005/8/layout/orgChart1"/>
    <dgm:cxn modelId="{83F6098C-803D-4509-A582-178549C8603B}" type="presParOf" srcId="{C3EE2C24-35C5-4383-8BA8-04718D61B1E3}" destId="{97715D9E-A6B5-4BE2-9531-017E1F9F5E37}" srcOrd="2" destOrd="0" presId="urn:microsoft.com/office/officeart/2005/8/layout/orgChart1"/>
    <dgm:cxn modelId="{3A208AD8-255B-4B98-9FB4-01D3A41977BF}" type="presParOf" srcId="{3666C14E-3FE7-4AB2-BA4F-4535D42C477E}" destId="{F8AA5B07-D62E-4BEF-A7F4-BB8154CE0161}" srcOrd="8" destOrd="0" presId="urn:microsoft.com/office/officeart/2005/8/layout/orgChart1"/>
    <dgm:cxn modelId="{A0B2391B-0768-4D7A-A0DC-3B2F8985CD23}" type="presParOf" srcId="{3666C14E-3FE7-4AB2-BA4F-4535D42C477E}" destId="{28D3CB32-FAA0-4273-8538-1EB307061468}" srcOrd="9" destOrd="0" presId="urn:microsoft.com/office/officeart/2005/8/layout/orgChart1"/>
    <dgm:cxn modelId="{132E5FAB-1FCF-4206-BAAD-7B2EE2D87C89}" type="presParOf" srcId="{28D3CB32-FAA0-4273-8538-1EB307061468}" destId="{4E6634D0-9CA1-4ACD-BF91-91BEE47E76EF}" srcOrd="0" destOrd="0" presId="urn:microsoft.com/office/officeart/2005/8/layout/orgChart1"/>
    <dgm:cxn modelId="{04652F09-F431-4939-8B9A-0523B51356BF}" type="presParOf" srcId="{4E6634D0-9CA1-4ACD-BF91-91BEE47E76EF}" destId="{EE219807-47C8-4941-99AE-CE39076E53F5}" srcOrd="0" destOrd="0" presId="urn:microsoft.com/office/officeart/2005/8/layout/orgChart1"/>
    <dgm:cxn modelId="{F9CB860F-D951-4B4A-9643-6974A86E6CC5}" type="presParOf" srcId="{4E6634D0-9CA1-4ACD-BF91-91BEE47E76EF}" destId="{A8ED66CC-CBB3-4EB5-ADE1-6E062170315B}" srcOrd="1" destOrd="0" presId="urn:microsoft.com/office/officeart/2005/8/layout/orgChart1"/>
    <dgm:cxn modelId="{E8855629-AE26-4E19-BA63-5BD1FC97C2FE}" type="presParOf" srcId="{28D3CB32-FAA0-4273-8538-1EB307061468}" destId="{55A4A9B7-D2D2-4F27-9972-54B957F184B3}" srcOrd="1" destOrd="0" presId="urn:microsoft.com/office/officeart/2005/8/layout/orgChart1"/>
    <dgm:cxn modelId="{89733483-92A8-49B9-8B06-983B89A912F0}" type="presParOf" srcId="{28D3CB32-FAA0-4273-8538-1EB307061468}" destId="{A6D08738-8725-4BBB-8D6E-6E0F7F338F27}" srcOrd="2" destOrd="0" presId="urn:microsoft.com/office/officeart/2005/8/layout/orgChart1"/>
    <dgm:cxn modelId="{843F15B4-FDEE-4B60-B476-EC7CFA4A1477}" type="presParOf" srcId="{D09FB176-C899-4C34-A2EF-DF4099E3930B}" destId="{10032A81-28F1-4589-A2C9-2F713826DB5B}" srcOrd="2" destOrd="0" presId="urn:microsoft.com/office/officeart/2005/8/layout/orgChart1"/>
    <dgm:cxn modelId="{99A6A898-4509-4465-B196-70692C944DD2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B5A4F097-B7B7-4B3C-9ABF-08904545632A}" type="presOf" srcId="{6A766238-49C0-489C-9759-5801318FB123}" destId="{F4F60A8B-BCFE-4E33-9289-BF4CA9206F7B}" srcOrd="1" destOrd="0" presId="urn:microsoft.com/office/officeart/2005/8/layout/orgChart1"/>
    <dgm:cxn modelId="{3F94EAE8-7310-4586-ACE3-A0C271804267}" type="presOf" srcId="{51AC05A3-5125-4631-8328-EE9742C5CE1F}" destId="{7533127D-6F77-420D-9337-03A9B17677A7}" srcOrd="0" destOrd="0" presId="urn:microsoft.com/office/officeart/2005/8/layout/orgChart1"/>
    <dgm:cxn modelId="{2ADC0653-9B57-4D6E-9074-18F0E1F31D3E}" type="presOf" srcId="{C7336B56-6975-43EE-AA11-2CF9D86F3B72}" destId="{2F8AA862-E8D3-4043-95F3-7EBB33FDC237}" srcOrd="1" destOrd="0" presId="urn:microsoft.com/office/officeart/2005/8/layout/orgChart1"/>
    <dgm:cxn modelId="{E405A596-FB4D-4B9C-AEE3-87CA02EEE686}" type="presOf" srcId="{1E17A9B5-1CC6-4BF4-A5EB-2099972243B8}" destId="{0044642D-BF6E-4946-989D-7BC76303D8B1}" srcOrd="1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B40FD2E8-C88F-4E25-8516-8D903B21A994}" type="presOf" srcId="{DCCE79F2-51DC-4E3A-8F3D-0CB311D1F14D}" destId="{A8ED66CC-CBB3-4EB5-ADE1-6E062170315B}" srcOrd="1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EDD608BE-8D1F-484A-9045-656CD6E4E6C2}" type="presOf" srcId="{1D03C52E-27F1-4CAD-B953-A57260381D87}" destId="{52D64095-8F0B-43C5-A134-4F8EB745D0AC}" srcOrd="0" destOrd="0" presId="urn:microsoft.com/office/officeart/2005/8/layout/orgChart1"/>
    <dgm:cxn modelId="{6AE63DEF-16B5-4415-8BE9-C93AD466D922}" type="presOf" srcId="{41CBE71F-8A1C-4046-8B51-627382F890A8}" destId="{BD53C961-9C2E-42B5-A825-EB1CD5AF2FE3}" srcOrd="0" destOrd="0" presId="urn:microsoft.com/office/officeart/2005/8/layout/orgChart1"/>
    <dgm:cxn modelId="{C805FC85-7755-4A5B-A342-171C7CE554FD}" type="presOf" srcId="{49A41343-8942-4E0A-948C-7308CFEDA337}" destId="{F8AA5B07-D62E-4BEF-A7F4-BB8154CE0161}" srcOrd="0" destOrd="0" presId="urn:microsoft.com/office/officeart/2005/8/layout/orgChart1"/>
    <dgm:cxn modelId="{46067344-D4C4-489C-BFBC-A734DE05D24D}" type="presOf" srcId="{B40A1E99-819E-4C0D-B671-3D134F0F7163}" destId="{179F0FCD-C306-4B84-A7DF-E34F9FAB6F56}" srcOrd="1" destOrd="0" presId="urn:microsoft.com/office/officeart/2005/8/layout/orgChart1"/>
    <dgm:cxn modelId="{9B2E475C-9707-4620-9D35-829B406A1932}" type="presOf" srcId="{BC7A14EC-7DD0-42E2-A28E-8428AF273F49}" destId="{4E5DB2E5-BC21-45FD-89CF-804EEEA73D92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F8EB731C-B2A8-4718-8A29-E9D521605F49}" type="presOf" srcId="{B103CFD6-C2F2-4A76-8866-035FF64E5877}" destId="{D98E11BE-9177-4329-A5B4-B4B8653C2863}" srcOrd="0" destOrd="0" presId="urn:microsoft.com/office/officeart/2005/8/layout/orgChart1"/>
    <dgm:cxn modelId="{9206C862-3C63-49F0-98DC-E1F4BB3D184A}" type="presOf" srcId="{DCCE79F2-51DC-4E3A-8F3D-0CB311D1F14D}" destId="{EE219807-47C8-4941-99AE-CE39076E53F5}" srcOrd="0" destOrd="0" presId="urn:microsoft.com/office/officeart/2005/8/layout/orgChart1"/>
    <dgm:cxn modelId="{BEA572FA-4BAC-40E8-954F-032F85FE397B}" type="presOf" srcId="{00B822AA-E50D-409C-8E77-78CE41F17C4F}" destId="{EE7467E8-D778-4C18-9C7C-925EF25B0DC2}" srcOrd="1" destOrd="0" presId="urn:microsoft.com/office/officeart/2005/8/layout/orgChart1"/>
    <dgm:cxn modelId="{D89959BA-69F6-4ED5-9D4E-04BAD30E44BE}" type="presOf" srcId="{8514C17C-35EC-4D14-92F7-13A577CAA5C4}" destId="{079C46BA-E270-4C4F-9AA8-92E32A64D736}" srcOrd="0" destOrd="0" presId="urn:microsoft.com/office/officeart/2005/8/layout/orgChart1"/>
    <dgm:cxn modelId="{58AE7A2A-D44E-4E9C-B5F0-3E94EDAC57B6}" type="presOf" srcId="{D91152BC-9A33-44D3-AEBB-F20420DB430F}" destId="{5EC808F1-181C-42C2-975C-2B558EBCB7FE}" srcOrd="1" destOrd="0" presId="urn:microsoft.com/office/officeart/2005/8/layout/orgChart1"/>
    <dgm:cxn modelId="{3DA53AA0-AF41-407A-91F5-601EACEEAF35}" type="presOf" srcId="{D656347E-658D-41DE-86E2-9688A1F66EB3}" destId="{D351E307-7A60-4733-B21C-CC6D6E5D051D}" srcOrd="0" destOrd="0" presId="urn:microsoft.com/office/officeart/2005/8/layout/orgChart1"/>
    <dgm:cxn modelId="{736B1A5E-D111-4B67-A996-8492D64D1DF1}" type="presOf" srcId="{1E17A9B5-1CC6-4BF4-A5EB-2099972243B8}" destId="{F0DC39B6-0C64-430A-9FFB-4907B94E244D}" srcOrd="0" destOrd="0" presId="urn:microsoft.com/office/officeart/2005/8/layout/orgChart1"/>
    <dgm:cxn modelId="{737D96FD-647A-4BB6-A553-86D30808A2BE}" type="presOf" srcId="{6A766238-49C0-489C-9759-5801318FB123}" destId="{8F3E2022-AB5E-4438-BDBE-146FD19E8285}" srcOrd="0" destOrd="0" presId="urn:microsoft.com/office/officeart/2005/8/layout/orgChart1"/>
    <dgm:cxn modelId="{3BA2FE28-97E5-4FA9-9664-A92FBAA2A7D6}" type="presOf" srcId="{D5F013B3-4B4E-4E38-9BAF-4B34B2BB0C79}" destId="{26E61D30-5696-4E05-9044-AF73EF27DAB2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B9B38680-AA55-4D78-AA56-156F51B5A1AA}" type="presOf" srcId="{844909A3-F2C8-49AE-869B-AFCA0AC709DF}" destId="{5A29D58D-62CC-4731-8120-CAD4354C3E03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DFC4C51C-9553-4897-9E5F-BE869CAB7018}" type="presOf" srcId="{B103CFD6-C2F2-4A76-8866-035FF64E5877}" destId="{2FA1AE03-77C2-487B-948B-82122901556A}" srcOrd="1" destOrd="0" presId="urn:microsoft.com/office/officeart/2005/8/layout/orgChart1"/>
    <dgm:cxn modelId="{08AD3CEF-910C-4B41-802E-F2DFB8BBC801}" type="presOf" srcId="{382A9707-8CE9-4448-A732-795155023764}" destId="{40CBCC65-FD09-4B94-B9C9-3482617F2627}" srcOrd="1" destOrd="0" presId="urn:microsoft.com/office/officeart/2005/8/layout/orgChart1"/>
    <dgm:cxn modelId="{16180514-34D3-4801-98F3-729FDBA74CE5}" type="presOf" srcId="{B40A1E99-819E-4C0D-B671-3D134F0F7163}" destId="{3A05D6AC-55D4-4F8B-831D-7528DBB5E857}" srcOrd="0" destOrd="0" presId="urn:microsoft.com/office/officeart/2005/8/layout/orgChart1"/>
    <dgm:cxn modelId="{CB547D61-F214-4D7C-A674-F17FD91D7732}" type="presOf" srcId="{00B822AA-E50D-409C-8E77-78CE41F17C4F}" destId="{86ECFBC0-6EDE-49D7-A5E4-E61CBAF4A092}" srcOrd="0" destOrd="0" presId="urn:microsoft.com/office/officeart/2005/8/layout/orgChart1"/>
    <dgm:cxn modelId="{D36CE37A-3DB1-4ABC-9B04-8A57F3EC84DE}" type="presOf" srcId="{88B02B86-A182-47E8-98CE-5F03ED03FC83}" destId="{1A2BCB80-89E2-41EC-87D9-8650DA66AB8A}" srcOrd="0" destOrd="0" presId="urn:microsoft.com/office/officeart/2005/8/layout/orgChart1"/>
    <dgm:cxn modelId="{B1D76729-475D-4E5E-8829-37771CB4B391}" type="presOf" srcId="{E2FDDA39-0A56-4C19-9570-F6322A50CD7C}" destId="{C95AECE2-07C4-42E7-90DA-5CD8EA216CFC}" srcOrd="0" destOrd="0" presId="urn:microsoft.com/office/officeart/2005/8/layout/orgChart1"/>
    <dgm:cxn modelId="{28E48F6C-F4F6-4D8D-9D40-3FE5687EA770}" type="presOf" srcId="{EDF4E25F-6E69-41B7-B57F-66E5D749104E}" destId="{CD65CBB6-B9A3-48AB-AFB3-4BE4B03553D3}" srcOrd="0" destOrd="0" presId="urn:microsoft.com/office/officeart/2005/8/layout/orgChart1"/>
    <dgm:cxn modelId="{17E2D8D8-9169-471C-94EC-D95110061876}" type="presOf" srcId="{0ED209FE-B93C-493B-85A2-BA5863869AE7}" destId="{B4ADFA40-1DC3-4BD0-BAE4-D5BA4FDF2B3E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C417EE48-A4C0-4CC2-BA5C-9EF6559E38F3}" type="presOf" srcId="{8514C17C-35EC-4D14-92F7-13A577CAA5C4}" destId="{3AA4BA60-CAF3-4B65-8A7B-26648B565082}" srcOrd="1" destOrd="0" presId="urn:microsoft.com/office/officeart/2005/8/layout/orgChart1"/>
    <dgm:cxn modelId="{BA623FB0-7614-4E8E-B6B7-E1EC900B1AF2}" type="presOf" srcId="{69BEBD41-3545-40FD-BFDD-D21BD47C872E}" destId="{EA4E738B-1483-44D6-89EB-8256A9C3F87D}" srcOrd="1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2E5B39C8-1EDD-43CF-8682-13BA1BA20C70}" type="presOf" srcId="{D91152BC-9A33-44D3-AEBB-F20420DB430F}" destId="{30DA9891-B7C7-405D-9015-1C3DF0E9850F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80FE2E50-A09F-4786-9B7D-CBAE8F76A6E8}" type="presOf" srcId="{CBC98D67-7A4E-4DF5-AC0F-18B667594BB8}" destId="{D644628E-4C6F-4DF2-8C07-D2B66E3A4757}" srcOrd="0" destOrd="0" presId="urn:microsoft.com/office/officeart/2005/8/layout/orgChart1"/>
    <dgm:cxn modelId="{83AD5D08-888C-4B77-980C-2430E31EF4B5}" type="presOf" srcId="{DC9F82DD-39AD-486C-81D6-0E3C38A96BAD}" destId="{4F6F1802-D2DC-45F2-8B57-B9ACE00E096B}" srcOrd="0" destOrd="0" presId="urn:microsoft.com/office/officeart/2005/8/layout/orgChart1"/>
    <dgm:cxn modelId="{C0C8A4E8-D413-4D50-9A1C-90E21A56051B}" type="presOf" srcId="{C7336B56-6975-43EE-AA11-2CF9D86F3B72}" destId="{F7484F86-9514-4EEC-AAEC-65AD9B4B3D96}" srcOrd="0" destOrd="0" presId="urn:microsoft.com/office/officeart/2005/8/layout/orgChart1"/>
    <dgm:cxn modelId="{BFFA3D0B-101D-4A0F-B191-5CEDDA12A1E4}" type="presOf" srcId="{382A9707-8CE9-4448-A732-795155023764}" destId="{C9EB4BFF-95DA-49B7-87A2-66A52A4FCDFA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C26650BE-0D04-4831-BF16-86DC836DA5A9}" type="presOf" srcId="{88415C31-82DD-4EF9-9A7A-1D4D99FB6B9D}" destId="{ED956AEF-5A78-47DC-9D97-3B27A2E93095}" srcOrd="0" destOrd="0" presId="urn:microsoft.com/office/officeart/2005/8/layout/orgChart1"/>
    <dgm:cxn modelId="{3B8A4C02-AD31-4565-A3B6-43FCF7B7A2FD}" type="presOf" srcId="{57A44C0D-573F-44FB-BC9E-B18382ACCC39}" destId="{9AAB9F84-69DB-4974-8FB3-17FE16A42904}" srcOrd="0" destOrd="0" presId="urn:microsoft.com/office/officeart/2005/8/layout/orgChart1"/>
    <dgm:cxn modelId="{0AC9DD62-8C50-4498-8AC2-CC2329CC1412}" type="presOf" srcId="{DCB062A1-302A-48A6-BE81-96138548FF70}" destId="{1AE91293-7748-4E52-8855-7B838C555EB9}" srcOrd="0" destOrd="0" presId="urn:microsoft.com/office/officeart/2005/8/layout/orgChart1"/>
    <dgm:cxn modelId="{7CAE948A-856C-4575-BA54-5E350CD36E71}" type="presOf" srcId="{3837525C-9A2A-44D5-8B42-9C0820CF3FF9}" destId="{6AC59FBD-FAEA-42FA-8EB1-29A7CC044828}" srcOrd="0" destOrd="0" presId="urn:microsoft.com/office/officeart/2005/8/layout/orgChart1"/>
    <dgm:cxn modelId="{6E117D31-6549-4F9C-84AA-B816D72890D3}" type="presOf" srcId="{43C964D4-3EA5-4709-BA45-DC9671707267}" destId="{87899BB1-A811-4B2D-8FA3-633A97B1A6A6}" srcOrd="1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E450F52C-FD13-4484-8779-6025FD358494}" type="presOf" srcId="{BCA1F9C7-A2DE-4DA9-9030-581CAAE089DA}" destId="{7E670A0B-4B6A-45AD-AE95-FAE9E52BA24F}" srcOrd="0" destOrd="0" presId="urn:microsoft.com/office/officeart/2005/8/layout/orgChart1"/>
    <dgm:cxn modelId="{5AFADF5D-54AD-47A8-848F-77688CB9492E}" type="presOf" srcId="{032924AE-7BA3-4608-9D4D-A10FC22FA55B}" destId="{FCA2B357-06A1-4199-999C-BBE32872F828}" srcOrd="0" destOrd="0" presId="urn:microsoft.com/office/officeart/2005/8/layout/orgChart1"/>
    <dgm:cxn modelId="{83031266-BD2F-4264-8DF5-FE39324BF2E4}" type="presOf" srcId="{69BEBD41-3545-40FD-BFDD-D21BD47C872E}" destId="{74487508-3D4F-4F35-9119-7335AA499C95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95744F04-42C5-4A66-AC12-2A201BFCB6C5}" type="presOf" srcId="{43C964D4-3EA5-4709-BA45-DC9671707267}" destId="{ABF5B3AF-9C3F-43AC-89B9-A4B84688B739}" srcOrd="0" destOrd="0" presId="urn:microsoft.com/office/officeart/2005/8/layout/orgChart1"/>
    <dgm:cxn modelId="{B8CDBFEA-45D2-4D3E-8320-C87826981931}" type="presOf" srcId="{092024CE-8423-4E50-A34E-3122E05631CC}" destId="{2C701CAE-D8F1-461E-8A0C-C57AEB1CD6C2}" srcOrd="0" destOrd="0" presId="urn:microsoft.com/office/officeart/2005/8/layout/orgChart1"/>
    <dgm:cxn modelId="{E8830C9F-4A38-407D-B02C-30BD8B57C089}" type="presOf" srcId="{092024CE-8423-4E50-A34E-3122E05631CC}" destId="{0A55F855-E390-49C4-85C3-4EB5DC8DFEC3}" srcOrd="1" destOrd="0" presId="urn:microsoft.com/office/officeart/2005/8/layout/orgChart1"/>
    <dgm:cxn modelId="{7088B41A-7181-4D1F-B6F2-16D52F8B93F4}" type="presOf" srcId="{D5F013B3-4B4E-4E38-9BAF-4B34B2BB0C79}" destId="{14A5ABF2-8B49-4694-AC4C-1A898869B017}" srcOrd="1" destOrd="0" presId="urn:microsoft.com/office/officeart/2005/8/layout/orgChart1"/>
    <dgm:cxn modelId="{AF186DAC-1D9B-4EA5-A66B-62897A0510EE}" type="presOf" srcId="{88415C31-82DD-4EF9-9A7A-1D4D99FB6B9D}" destId="{0936C29E-0ABE-4289-9453-F6DF249F454C}" srcOrd="1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EDBA4223-20E1-462B-AB6B-3927C75427DF}" type="presOf" srcId="{51AC05A3-5125-4631-8328-EE9742C5CE1F}" destId="{75DCBE71-7469-49E9-81E5-E6A43E3EC0DC}" srcOrd="1" destOrd="0" presId="urn:microsoft.com/office/officeart/2005/8/layout/orgChart1"/>
    <dgm:cxn modelId="{DC7160EA-87FF-494B-9C48-CAC26F02CD91}" type="presOf" srcId="{CE683E6A-A313-4F5C-8639-235783D1198F}" destId="{6C1B72B2-EE6C-495B-ADAD-8508CE8EB807}" srcOrd="0" destOrd="0" presId="urn:microsoft.com/office/officeart/2005/8/layout/orgChart1"/>
    <dgm:cxn modelId="{6C647B66-A682-4271-AFFF-27BBF9CDD268}" type="presOf" srcId="{BAA37ED3-8504-4718-82EA-2141E33A703B}" destId="{C6471DB4-9B93-437A-AEBE-F3B71F737DF8}" srcOrd="0" destOrd="0" presId="urn:microsoft.com/office/officeart/2005/8/layout/orgChart1"/>
    <dgm:cxn modelId="{1FDA5C9C-23A3-4797-B55A-B0BFE28C815B}" type="presOf" srcId="{E2FDDA39-0A56-4C19-9570-F6322A50CD7C}" destId="{4704A764-F3E3-46A1-B698-AC3BCD85875D}" srcOrd="1" destOrd="0" presId="urn:microsoft.com/office/officeart/2005/8/layout/orgChart1"/>
    <dgm:cxn modelId="{07DE792E-FBA3-4AD2-9C13-9F73664A3025}" type="presOf" srcId="{032924AE-7BA3-4608-9D4D-A10FC22FA55B}" destId="{842224E6-60DA-412E-8A1B-7533C1377869}" srcOrd="1" destOrd="0" presId="urn:microsoft.com/office/officeart/2005/8/layout/orgChart1"/>
    <dgm:cxn modelId="{4B60828F-F61F-4A71-B85E-460E4103B1C1}" type="presOf" srcId="{D3B00EB5-7252-4C54-A138-4FDE2761BA89}" destId="{77FF546B-1ADB-4B35-B705-B48DE95D0A7F}" srcOrd="0" destOrd="0" presId="urn:microsoft.com/office/officeart/2005/8/layout/orgChart1"/>
    <dgm:cxn modelId="{186772FC-2BF0-4ABF-AAA6-53CDB62FD073}" type="presParOf" srcId="{6C1B72B2-EE6C-495B-ADAD-8508CE8EB807}" destId="{B9578B13-712D-4BAD-A28F-A7352074EDA6}" srcOrd="0" destOrd="0" presId="urn:microsoft.com/office/officeart/2005/8/layout/orgChart1"/>
    <dgm:cxn modelId="{9274F2C7-6DF7-4D59-853F-896CABB8F1AE}" type="presParOf" srcId="{B9578B13-712D-4BAD-A28F-A7352074EDA6}" destId="{EA34C8C8-6EC1-483B-8E39-8E6926CED3CE}" srcOrd="0" destOrd="0" presId="urn:microsoft.com/office/officeart/2005/8/layout/orgChart1"/>
    <dgm:cxn modelId="{ED1BEDFA-7B22-401A-91C4-A472C4DEDEF8}" type="presParOf" srcId="{EA34C8C8-6EC1-483B-8E39-8E6926CED3CE}" destId="{D98E11BE-9177-4329-A5B4-B4B8653C2863}" srcOrd="0" destOrd="0" presId="urn:microsoft.com/office/officeart/2005/8/layout/orgChart1"/>
    <dgm:cxn modelId="{BB695930-CE45-4D7B-8D5C-69FAB78CBBA8}" type="presParOf" srcId="{EA34C8C8-6EC1-483B-8E39-8E6926CED3CE}" destId="{2FA1AE03-77C2-487B-948B-82122901556A}" srcOrd="1" destOrd="0" presId="urn:microsoft.com/office/officeart/2005/8/layout/orgChart1"/>
    <dgm:cxn modelId="{D3D6F5D3-4FA5-436E-B27D-248C698BAD04}" type="presParOf" srcId="{B9578B13-712D-4BAD-A28F-A7352074EDA6}" destId="{9C5DF944-3D7A-473D-A789-5CA86652B8F8}" srcOrd="1" destOrd="0" presId="urn:microsoft.com/office/officeart/2005/8/layout/orgChart1"/>
    <dgm:cxn modelId="{8BC1D0D4-A6AE-4217-9962-6EE367E3704A}" type="presParOf" srcId="{9C5DF944-3D7A-473D-A789-5CA86652B8F8}" destId="{D351E307-7A60-4733-B21C-CC6D6E5D051D}" srcOrd="0" destOrd="0" presId="urn:microsoft.com/office/officeart/2005/8/layout/orgChart1"/>
    <dgm:cxn modelId="{A6604FB0-2162-44D0-880E-625FE9AAD611}" type="presParOf" srcId="{9C5DF944-3D7A-473D-A789-5CA86652B8F8}" destId="{60FE5B31-E82E-49E2-9469-B5D5674278BC}" srcOrd="1" destOrd="0" presId="urn:microsoft.com/office/officeart/2005/8/layout/orgChart1"/>
    <dgm:cxn modelId="{31E01975-DF52-449F-8175-B8DDB467F908}" type="presParOf" srcId="{60FE5B31-E82E-49E2-9469-B5D5674278BC}" destId="{CB88DD46-0D40-4A1B-9C97-26FA4C46EB15}" srcOrd="0" destOrd="0" presId="urn:microsoft.com/office/officeart/2005/8/layout/orgChart1"/>
    <dgm:cxn modelId="{021678E1-8092-4C24-96B7-E1AA2ADE2E7F}" type="presParOf" srcId="{CB88DD46-0D40-4A1B-9C97-26FA4C46EB15}" destId="{ABF5B3AF-9C3F-43AC-89B9-A4B84688B739}" srcOrd="0" destOrd="0" presId="urn:microsoft.com/office/officeart/2005/8/layout/orgChart1"/>
    <dgm:cxn modelId="{446218CE-14CC-4F7E-877F-9F7914DB1D31}" type="presParOf" srcId="{CB88DD46-0D40-4A1B-9C97-26FA4C46EB15}" destId="{87899BB1-A811-4B2D-8FA3-633A97B1A6A6}" srcOrd="1" destOrd="0" presId="urn:microsoft.com/office/officeart/2005/8/layout/orgChart1"/>
    <dgm:cxn modelId="{8AF83E30-FBD4-456B-A957-5965B7DA03C1}" type="presParOf" srcId="{60FE5B31-E82E-49E2-9469-B5D5674278BC}" destId="{B6A20B03-CFA9-41D8-9956-9F0EB448DC4A}" srcOrd="1" destOrd="0" presId="urn:microsoft.com/office/officeart/2005/8/layout/orgChart1"/>
    <dgm:cxn modelId="{C54BCCE4-691A-4149-B325-D8BD4F9BD861}" type="presParOf" srcId="{B6A20B03-CFA9-41D8-9956-9F0EB448DC4A}" destId="{CD65CBB6-B9A3-48AB-AFB3-4BE4B03553D3}" srcOrd="0" destOrd="0" presId="urn:microsoft.com/office/officeart/2005/8/layout/orgChart1"/>
    <dgm:cxn modelId="{00A26455-85F2-47A1-BB58-675B90EDB9FB}" type="presParOf" srcId="{B6A20B03-CFA9-41D8-9956-9F0EB448DC4A}" destId="{ED1F0A6D-21D1-431E-B021-19DC70288741}" srcOrd="1" destOrd="0" presId="urn:microsoft.com/office/officeart/2005/8/layout/orgChart1"/>
    <dgm:cxn modelId="{AF062E67-C344-43CB-8593-66E97F4626A7}" type="presParOf" srcId="{ED1F0A6D-21D1-431E-B021-19DC70288741}" destId="{3035FF76-B78F-49A4-AACF-E2FF3786028F}" srcOrd="0" destOrd="0" presId="urn:microsoft.com/office/officeart/2005/8/layout/orgChart1"/>
    <dgm:cxn modelId="{6B9EBE74-F9C9-428C-A78B-2713DCFB3BC8}" type="presParOf" srcId="{3035FF76-B78F-49A4-AACF-E2FF3786028F}" destId="{F0DC39B6-0C64-430A-9FFB-4907B94E244D}" srcOrd="0" destOrd="0" presId="urn:microsoft.com/office/officeart/2005/8/layout/orgChart1"/>
    <dgm:cxn modelId="{70F927BF-0498-46DC-A177-D6F379BC3F27}" type="presParOf" srcId="{3035FF76-B78F-49A4-AACF-E2FF3786028F}" destId="{0044642D-BF6E-4946-989D-7BC76303D8B1}" srcOrd="1" destOrd="0" presId="urn:microsoft.com/office/officeart/2005/8/layout/orgChart1"/>
    <dgm:cxn modelId="{9ADDD03F-AD33-4536-BAF8-C58380208BA0}" type="presParOf" srcId="{ED1F0A6D-21D1-431E-B021-19DC70288741}" destId="{6F92EC3E-8AAE-41C7-BFFF-85E9DBCB215A}" srcOrd="1" destOrd="0" presId="urn:microsoft.com/office/officeart/2005/8/layout/orgChart1"/>
    <dgm:cxn modelId="{220F3386-CA79-4C97-9DC1-0F9CA414CDFF}" type="presParOf" srcId="{ED1F0A6D-21D1-431E-B021-19DC70288741}" destId="{C359BE23-B469-48EB-819D-6F6FDCDBB0A8}" srcOrd="2" destOrd="0" presId="urn:microsoft.com/office/officeart/2005/8/layout/orgChart1"/>
    <dgm:cxn modelId="{AADA6FE8-984D-404C-9458-4091E441DDAE}" type="presParOf" srcId="{B6A20B03-CFA9-41D8-9956-9F0EB448DC4A}" destId="{6AC59FBD-FAEA-42FA-8EB1-29A7CC044828}" srcOrd="2" destOrd="0" presId="urn:microsoft.com/office/officeart/2005/8/layout/orgChart1"/>
    <dgm:cxn modelId="{90F0F520-0889-4E06-8218-3D4D5C3069BB}" type="presParOf" srcId="{B6A20B03-CFA9-41D8-9956-9F0EB448DC4A}" destId="{F2E1EDE4-99F4-4CBC-BA6A-91AF00914823}" srcOrd="3" destOrd="0" presId="urn:microsoft.com/office/officeart/2005/8/layout/orgChart1"/>
    <dgm:cxn modelId="{DBD35A99-EEDA-4033-B72D-FDBDFA5E3FA5}" type="presParOf" srcId="{F2E1EDE4-99F4-4CBC-BA6A-91AF00914823}" destId="{795B4B98-FEFB-4DAB-B785-2E28918B1C7E}" srcOrd="0" destOrd="0" presId="urn:microsoft.com/office/officeart/2005/8/layout/orgChart1"/>
    <dgm:cxn modelId="{22ECAF21-88E7-4683-89A8-9A432BF5310F}" type="presParOf" srcId="{795B4B98-FEFB-4DAB-B785-2E28918B1C7E}" destId="{C9EB4BFF-95DA-49B7-87A2-66A52A4FCDFA}" srcOrd="0" destOrd="0" presId="urn:microsoft.com/office/officeart/2005/8/layout/orgChart1"/>
    <dgm:cxn modelId="{B37812FE-1C2A-46B5-B770-B4DA91E93511}" type="presParOf" srcId="{795B4B98-FEFB-4DAB-B785-2E28918B1C7E}" destId="{40CBCC65-FD09-4B94-B9C9-3482617F2627}" srcOrd="1" destOrd="0" presId="urn:microsoft.com/office/officeart/2005/8/layout/orgChart1"/>
    <dgm:cxn modelId="{A4C4B322-FBC7-4C3C-831C-B5169AD49FEC}" type="presParOf" srcId="{F2E1EDE4-99F4-4CBC-BA6A-91AF00914823}" destId="{6E67D5E8-91A3-4A9C-B70E-60777B0DD65E}" srcOrd="1" destOrd="0" presId="urn:microsoft.com/office/officeart/2005/8/layout/orgChart1"/>
    <dgm:cxn modelId="{D77322D0-6C9B-4D32-9B5C-67D6B3A30E8D}" type="presParOf" srcId="{F2E1EDE4-99F4-4CBC-BA6A-91AF00914823}" destId="{9041FCB5-DDBA-4A82-87F1-A20AE1F0ECFA}" srcOrd="2" destOrd="0" presId="urn:microsoft.com/office/officeart/2005/8/layout/orgChart1"/>
    <dgm:cxn modelId="{77BC28B6-BDE6-4403-B0D0-4F70D4B524CC}" type="presParOf" srcId="{B6A20B03-CFA9-41D8-9956-9F0EB448DC4A}" destId="{D644628E-4C6F-4DF2-8C07-D2B66E3A4757}" srcOrd="4" destOrd="0" presId="urn:microsoft.com/office/officeart/2005/8/layout/orgChart1"/>
    <dgm:cxn modelId="{C367DF2F-BE08-42E9-8CCF-881A76329C44}" type="presParOf" srcId="{B6A20B03-CFA9-41D8-9956-9F0EB448DC4A}" destId="{4C59CDCC-8171-42A8-836D-8A7ADEF309D0}" srcOrd="5" destOrd="0" presId="urn:microsoft.com/office/officeart/2005/8/layout/orgChart1"/>
    <dgm:cxn modelId="{BD4C8B5F-0F53-439A-A59C-17F74ACB4060}" type="presParOf" srcId="{4C59CDCC-8171-42A8-836D-8A7ADEF309D0}" destId="{FED7DC99-D3B3-46B2-AE57-14D47B1F3671}" srcOrd="0" destOrd="0" presId="urn:microsoft.com/office/officeart/2005/8/layout/orgChart1"/>
    <dgm:cxn modelId="{46BCBAB3-3846-43C1-8BFE-C487EDAEE334}" type="presParOf" srcId="{FED7DC99-D3B3-46B2-AE57-14D47B1F3671}" destId="{8F3E2022-AB5E-4438-BDBE-146FD19E8285}" srcOrd="0" destOrd="0" presId="urn:microsoft.com/office/officeart/2005/8/layout/orgChart1"/>
    <dgm:cxn modelId="{C478D555-C193-4010-BDDC-DE172E035817}" type="presParOf" srcId="{FED7DC99-D3B3-46B2-AE57-14D47B1F3671}" destId="{F4F60A8B-BCFE-4E33-9289-BF4CA9206F7B}" srcOrd="1" destOrd="0" presId="urn:microsoft.com/office/officeart/2005/8/layout/orgChart1"/>
    <dgm:cxn modelId="{C26D4382-5C27-4563-85DA-32A45ABB3A17}" type="presParOf" srcId="{4C59CDCC-8171-42A8-836D-8A7ADEF309D0}" destId="{0717BF70-BD3E-4FBF-92BE-2C7F71500E41}" srcOrd="1" destOrd="0" presId="urn:microsoft.com/office/officeart/2005/8/layout/orgChart1"/>
    <dgm:cxn modelId="{3C30C4AE-2EF9-4848-A935-09902DE991FD}" type="presParOf" srcId="{4C59CDCC-8171-42A8-836D-8A7ADEF309D0}" destId="{0E63D1F7-0BB7-4B23-80D6-B69D7359A638}" srcOrd="2" destOrd="0" presId="urn:microsoft.com/office/officeart/2005/8/layout/orgChart1"/>
    <dgm:cxn modelId="{D11CB6AB-BF2F-484C-A194-82F6285A217A}" type="presParOf" srcId="{B6A20B03-CFA9-41D8-9956-9F0EB448DC4A}" destId="{52D64095-8F0B-43C5-A134-4F8EB745D0AC}" srcOrd="6" destOrd="0" presId="urn:microsoft.com/office/officeart/2005/8/layout/orgChart1"/>
    <dgm:cxn modelId="{D63E8463-F035-42F9-9FAB-44BC558029F6}" type="presParOf" srcId="{B6A20B03-CFA9-41D8-9956-9F0EB448DC4A}" destId="{65175C4B-27F3-41C0-9093-49201195521B}" srcOrd="7" destOrd="0" presId="urn:microsoft.com/office/officeart/2005/8/layout/orgChart1"/>
    <dgm:cxn modelId="{34095EF3-D5F1-4FB2-A656-3DD80BB33C73}" type="presParOf" srcId="{65175C4B-27F3-41C0-9093-49201195521B}" destId="{418B0B64-07DF-4A86-8188-2B3D12FF0C1B}" srcOrd="0" destOrd="0" presId="urn:microsoft.com/office/officeart/2005/8/layout/orgChart1"/>
    <dgm:cxn modelId="{6CA8902C-B761-4969-9185-E0B5316A8211}" type="presParOf" srcId="{418B0B64-07DF-4A86-8188-2B3D12FF0C1B}" destId="{FCA2B357-06A1-4199-999C-BBE32872F828}" srcOrd="0" destOrd="0" presId="urn:microsoft.com/office/officeart/2005/8/layout/orgChart1"/>
    <dgm:cxn modelId="{441E4242-1ABB-4E9F-BE7A-7EDE57D532F0}" type="presParOf" srcId="{418B0B64-07DF-4A86-8188-2B3D12FF0C1B}" destId="{842224E6-60DA-412E-8A1B-7533C1377869}" srcOrd="1" destOrd="0" presId="urn:microsoft.com/office/officeart/2005/8/layout/orgChart1"/>
    <dgm:cxn modelId="{4F6F1CDC-2C3A-4AD8-871A-559AF3D4D879}" type="presParOf" srcId="{65175C4B-27F3-41C0-9093-49201195521B}" destId="{5FEE9627-663F-4879-B764-2FCAC3BEDB01}" srcOrd="1" destOrd="0" presId="urn:microsoft.com/office/officeart/2005/8/layout/orgChart1"/>
    <dgm:cxn modelId="{3EE2F254-FEF2-41D2-9425-0E0892905AAB}" type="presParOf" srcId="{65175C4B-27F3-41C0-9093-49201195521B}" destId="{D211A30E-3DD6-4F3B-A936-B6D9FD1B5AD6}" srcOrd="2" destOrd="0" presId="urn:microsoft.com/office/officeart/2005/8/layout/orgChart1"/>
    <dgm:cxn modelId="{FF0AB87A-986B-4646-B51F-6B5C117E1DEB}" type="presParOf" srcId="{60FE5B31-E82E-49E2-9469-B5D5674278BC}" destId="{0A55CB08-0585-4E83-BB9C-6136411D5C97}" srcOrd="2" destOrd="0" presId="urn:microsoft.com/office/officeart/2005/8/layout/orgChart1"/>
    <dgm:cxn modelId="{DB365162-B489-4310-B77F-D2FBFD367168}" type="presParOf" srcId="{9C5DF944-3D7A-473D-A789-5CA86652B8F8}" destId="{1AE91293-7748-4E52-8855-7B838C555EB9}" srcOrd="2" destOrd="0" presId="urn:microsoft.com/office/officeart/2005/8/layout/orgChart1"/>
    <dgm:cxn modelId="{807CE982-F2B2-4AE4-BE6E-B9B2E38F326A}" type="presParOf" srcId="{9C5DF944-3D7A-473D-A789-5CA86652B8F8}" destId="{8BAB2199-5159-41F9-8708-33820C9B03A9}" srcOrd="3" destOrd="0" presId="urn:microsoft.com/office/officeart/2005/8/layout/orgChart1"/>
    <dgm:cxn modelId="{37F55A3C-E8CB-4AB8-916D-463BE9CCED0D}" type="presParOf" srcId="{8BAB2199-5159-41F9-8708-33820C9B03A9}" destId="{4AEEF0FD-EB99-4BD5-89CD-011B1DDC19F8}" srcOrd="0" destOrd="0" presId="urn:microsoft.com/office/officeart/2005/8/layout/orgChart1"/>
    <dgm:cxn modelId="{54A8342E-A717-437C-B3AA-5125CF7E2E1D}" type="presParOf" srcId="{4AEEF0FD-EB99-4BD5-89CD-011B1DDC19F8}" destId="{86ECFBC0-6EDE-49D7-A5E4-E61CBAF4A092}" srcOrd="0" destOrd="0" presId="urn:microsoft.com/office/officeart/2005/8/layout/orgChart1"/>
    <dgm:cxn modelId="{D820223F-6B8C-4B6A-B1E0-5C66E44E2787}" type="presParOf" srcId="{4AEEF0FD-EB99-4BD5-89CD-011B1DDC19F8}" destId="{EE7467E8-D778-4C18-9C7C-925EF25B0DC2}" srcOrd="1" destOrd="0" presId="urn:microsoft.com/office/officeart/2005/8/layout/orgChart1"/>
    <dgm:cxn modelId="{511F8019-B79B-4BC4-A083-9E353E39EE7A}" type="presParOf" srcId="{8BAB2199-5159-41F9-8708-33820C9B03A9}" destId="{70B62D43-4B2E-478D-8091-7F950B36BC86}" srcOrd="1" destOrd="0" presId="urn:microsoft.com/office/officeart/2005/8/layout/orgChart1"/>
    <dgm:cxn modelId="{CBE9A8CE-262E-4579-A83F-78D810F9CE9C}" type="presParOf" srcId="{70B62D43-4B2E-478D-8091-7F950B36BC86}" destId="{5A29D58D-62CC-4731-8120-CAD4354C3E03}" srcOrd="0" destOrd="0" presId="urn:microsoft.com/office/officeart/2005/8/layout/orgChart1"/>
    <dgm:cxn modelId="{39097B5E-B8EE-4D61-BD63-8457D5A81106}" type="presParOf" srcId="{70B62D43-4B2E-478D-8091-7F950B36BC86}" destId="{20684FA8-0955-4E86-9890-955AAE2FB70E}" srcOrd="1" destOrd="0" presId="urn:microsoft.com/office/officeart/2005/8/layout/orgChart1"/>
    <dgm:cxn modelId="{0D730713-FD8D-48C1-9A5D-2210ABFBAFF6}" type="presParOf" srcId="{20684FA8-0955-4E86-9890-955AAE2FB70E}" destId="{357DF0A8-BCC0-4D40-9A29-811D9B3E8CE1}" srcOrd="0" destOrd="0" presId="urn:microsoft.com/office/officeart/2005/8/layout/orgChart1"/>
    <dgm:cxn modelId="{508217D7-4E2D-417C-898F-4238910A5273}" type="presParOf" srcId="{357DF0A8-BCC0-4D40-9A29-811D9B3E8CE1}" destId="{7533127D-6F77-420D-9337-03A9B17677A7}" srcOrd="0" destOrd="0" presId="urn:microsoft.com/office/officeart/2005/8/layout/orgChart1"/>
    <dgm:cxn modelId="{94F5E4CE-2875-4D16-9A13-EA797E82827F}" type="presParOf" srcId="{357DF0A8-BCC0-4D40-9A29-811D9B3E8CE1}" destId="{75DCBE71-7469-49E9-81E5-E6A43E3EC0DC}" srcOrd="1" destOrd="0" presId="urn:microsoft.com/office/officeart/2005/8/layout/orgChart1"/>
    <dgm:cxn modelId="{57D75B69-A620-4E19-88B8-267CA03D08D2}" type="presParOf" srcId="{20684FA8-0955-4E86-9890-955AAE2FB70E}" destId="{321B0D03-50FC-44EB-B561-D21A2CD4B482}" srcOrd="1" destOrd="0" presId="urn:microsoft.com/office/officeart/2005/8/layout/orgChart1"/>
    <dgm:cxn modelId="{1AACC4E7-2699-4C47-8031-8B7D8621C7E1}" type="presParOf" srcId="{20684FA8-0955-4E86-9890-955AAE2FB70E}" destId="{0654A2B9-B227-48A6-941C-DD027142ECCE}" srcOrd="2" destOrd="0" presId="urn:microsoft.com/office/officeart/2005/8/layout/orgChart1"/>
    <dgm:cxn modelId="{611B52D0-1121-48E9-A060-6A4D406B0A32}" type="presParOf" srcId="{70B62D43-4B2E-478D-8091-7F950B36BC86}" destId="{77FF546B-1ADB-4B35-B705-B48DE95D0A7F}" srcOrd="2" destOrd="0" presId="urn:microsoft.com/office/officeart/2005/8/layout/orgChart1"/>
    <dgm:cxn modelId="{F48E8EFE-3647-4276-90CA-E3C689143A03}" type="presParOf" srcId="{70B62D43-4B2E-478D-8091-7F950B36BC86}" destId="{69C13562-DBB8-42F8-AE39-8AFEF8ED4982}" srcOrd="3" destOrd="0" presId="urn:microsoft.com/office/officeart/2005/8/layout/orgChart1"/>
    <dgm:cxn modelId="{AE266798-A909-48E5-B3EB-2150EC224574}" type="presParOf" srcId="{69C13562-DBB8-42F8-AE39-8AFEF8ED4982}" destId="{896D96FE-EA05-4066-8BE5-F7366BA3777A}" srcOrd="0" destOrd="0" presId="urn:microsoft.com/office/officeart/2005/8/layout/orgChart1"/>
    <dgm:cxn modelId="{B66B5DFA-6A81-4D29-AB28-FE55889F3E76}" type="presParOf" srcId="{896D96FE-EA05-4066-8BE5-F7366BA3777A}" destId="{079C46BA-E270-4C4F-9AA8-92E32A64D736}" srcOrd="0" destOrd="0" presId="urn:microsoft.com/office/officeart/2005/8/layout/orgChart1"/>
    <dgm:cxn modelId="{478CBF5C-FF63-4090-85BC-F99A6D46A745}" type="presParOf" srcId="{896D96FE-EA05-4066-8BE5-F7366BA3777A}" destId="{3AA4BA60-CAF3-4B65-8A7B-26648B565082}" srcOrd="1" destOrd="0" presId="urn:microsoft.com/office/officeart/2005/8/layout/orgChart1"/>
    <dgm:cxn modelId="{D5F2EA61-7188-4BA8-BE24-08179441B2D5}" type="presParOf" srcId="{69C13562-DBB8-42F8-AE39-8AFEF8ED4982}" destId="{54F082B5-2FAD-490F-B257-B96DCB3E19FC}" srcOrd="1" destOrd="0" presId="urn:microsoft.com/office/officeart/2005/8/layout/orgChart1"/>
    <dgm:cxn modelId="{7AE2B89D-7526-45DA-AA15-DDD6C6868B54}" type="presParOf" srcId="{69C13562-DBB8-42F8-AE39-8AFEF8ED4982}" destId="{6C846A69-A00E-4FB9-80C7-DC7FE13BD4B5}" srcOrd="2" destOrd="0" presId="urn:microsoft.com/office/officeart/2005/8/layout/orgChart1"/>
    <dgm:cxn modelId="{EE21EAEF-7B53-4E54-ADC4-B4197E6B4A15}" type="presParOf" srcId="{70B62D43-4B2E-478D-8091-7F950B36BC86}" destId="{C6471DB4-9B93-437A-AEBE-F3B71F737DF8}" srcOrd="4" destOrd="0" presId="urn:microsoft.com/office/officeart/2005/8/layout/orgChart1"/>
    <dgm:cxn modelId="{0948888B-7DAD-41A5-BB3B-FF71280F7527}" type="presParOf" srcId="{70B62D43-4B2E-478D-8091-7F950B36BC86}" destId="{CD8B12E6-DD1E-4D70-BE7C-A5443A3D84D1}" srcOrd="5" destOrd="0" presId="urn:microsoft.com/office/officeart/2005/8/layout/orgChart1"/>
    <dgm:cxn modelId="{7EC7EB71-0109-4F79-9536-5A3BEE7E2E52}" type="presParOf" srcId="{CD8B12E6-DD1E-4D70-BE7C-A5443A3D84D1}" destId="{C0FBA54D-3A3D-42F4-B1C8-ADE0E74CCC4D}" srcOrd="0" destOrd="0" presId="urn:microsoft.com/office/officeart/2005/8/layout/orgChart1"/>
    <dgm:cxn modelId="{D724A02C-247F-4C3D-B02B-80377D123CAA}" type="presParOf" srcId="{C0FBA54D-3A3D-42F4-B1C8-ADE0E74CCC4D}" destId="{30DA9891-B7C7-405D-9015-1C3DF0E9850F}" srcOrd="0" destOrd="0" presId="urn:microsoft.com/office/officeart/2005/8/layout/orgChart1"/>
    <dgm:cxn modelId="{65858E79-C2FB-4532-94E0-05851030F163}" type="presParOf" srcId="{C0FBA54D-3A3D-42F4-B1C8-ADE0E74CCC4D}" destId="{5EC808F1-181C-42C2-975C-2B558EBCB7FE}" srcOrd="1" destOrd="0" presId="urn:microsoft.com/office/officeart/2005/8/layout/orgChart1"/>
    <dgm:cxn modelId="{EFE1E30B-03AE-4F8B-9DC9-50DCD530B8FA}" type="presParOf" srcId="{CD8B12E6-DD1E-4D70-BE7C-A5443A3D84D1}" destId="{3C11D65F-2A65-4A7E-9C15-AA6406FE6F0B}" srcOrd="1" destOrd="0" presId="urn:microsoft.com/office/officeart/2005/8/layout/orgChart1"/>
    <dgm:cxn modelId="{CCF071AC-31A2-4AB4-BEB7-575105089419}" type="presParOf" srcId="{CD8B12E6-DD1E-4D70-BE7C-A5443A3D84D1}" destId="{07414A68-C8A8-4CE7-984E-48064FC49AF5}" srcOrd="2" destOrd="0" presId="urn:microsoft.com/office/officeart/2005/8/layout/orgChart1"/>
    <dgm:cxn modelId="{1A0F7A5F-236E-40D6-8522-6E61D727FDDC}" type="presParOf" srcId="{70B62D43-4B2E-478D-8091-7F950B36BC86}" destId="{BD53C961-9C2E-42B5-A825-EB1CD5AF2FE3}" srcOrd="6" destOrd="0" presId="urn:microsoft.com/office/officeart/2005/8/layout/orgChart1"/>
    <dgm:cxn modelId="{5E295121-EFEB-40B1-9836-9E9D1257621D}" type="presParOf" srcId="{70B62D43-4B2E-478D-8091-7F950B36BC86}" destId="{2AD0F394-908E-4BF8-9902-81719C192207}" srcOrd="7" destOrd="0" presId="urn:microsoft.com/office/officeart/2005/8/layout/orgChart1"/>
    <dgm:cxn modelId="{2692208A-AFC6-472E-8EBD-C725BEC5AFE6}" type="presParOf" srcId="{2AD0F394-908E-4BF8-9902-81719C192207}" destId="{6508E9AA-32AD-45CE-ACB4-E452A2309B43}" srcOrd="0" destOrd="0" presId="urn:microsoft.com/office/officeart/2005/8/layout/orgChart1"/>
    <dgm:cxn modelId="{057E886B-837C-4292-B194-BEAC9723892B}" type="presParOf" srcId="{6508E9AA-32AD-45CE-ACB4-E452A2309B43}" destId="{26E61D30-5696-4E05-9044-AF73EF27DAB2}" srcOrd="0" destOrd="0" presId="urn:microsoft.com/office/officeart/2005/8/layout/orgChart1"/>
    <dgm:cxn modelId="{69682A6E-7E7B-40A8-B2F8-F727143F6B08}" type="presParOf" srcId="{6508E9AA-32AD-45CE-ACB4-E452A2309B43}" destId="{14A5ABF2-8B49-4694-AC4C-1A898869B017}" srcOrd="1" destOrd="0" presId="urn:microsoft.com/office/officeart/2005/8/layout/orgChart1"/>
    <dgm:cxn modelId="{7107622D-21BD-4148-8E88-51D399B38C0C}" type="presParOf" srcId="{2AD0F394-908E-4BF8-9902-81719C192207}" destId="{E95C75F7-7305-47DE-985C-550E435481C9}" srcOrd="1" destOrd="0" presId="urn:microsoft.com/office/officeart/2005/8/layout/orgChart1"/>
    <dgm:cxn modelId="{F0095A6A-313D-41F3-8C2D-95A26AEF2FB8}" type="presParOf" srcId="{2AD0F394-908E-4BF8-9902-81719C192207}" destId="{ADFD56FF-A789-4A68-9B2D-8E4E857854C2}" srcOrd="2" destOrd="0" presId="urn:microsoft.com/office/officeart/2005/8/layout/orgChart1"/>
    <dgm:cxn modelId="{774A2335-4A02-45A2-B917-17C84C89B2A8}" type="presParOf" srcId="{70B62D43-4B2E-478D-8091-7F950B36BC86}" destId="{B4ADFA40-1DC3-4BD0-BAE4-D5BA4FDF2B3E}" srcOrd="8" destOrd="0" presId="urn:microsoft.com/office/officeart/2005/8/layout/orgChart1"/>
    <dgm:cxn modelId="{48025B5D-CC86-4F88-9BF9-ED7EB0791D35}" type="presParOf" srcId="{70B62D43-4B2E-478D-8091-7F950B36BC86}" destId="{74623D81-D47A-4BDB-A76C-094846D41FA8}" srcOrd="9" destOrd="0" presId="urn:microsoft.com/office/officeart/2005/8/layout/orgChart1"/>
    <dgm:cxn modelId="{5397F91B-59B9-4BC1-B453-DE557F4DB00B}" type="presParOf" srcId="{74623D81-D47A-4BDB-A76C-094846D41FA8}" destId="{A5AFB960-0B8B-4E03-885A-2579269F7DC1}" srcOrd="0" destOrd="0" presId="urn:microsoft.com/office/officeart/2005/8/layout/orgChart1"/>
    <dgm:cxn modelId="{66927CF0-FDA8-4FFC-9E9F-E061E7F4917B}" type="presParOf" srcId="{A5AFB960-0B8B-4E03-885A-2579269F7DC1}" destId="{3A05D6AC-55D4-4F8B-831D-7528DBB5E857}" srcOrd="0" destOrd="0" presId="urn:microsoft.com/office/officeart/2005/8/layout/orgChart1"/>
    <dgm:cxn modelId="{63EEBAA8-70B8-432B-AF45-9BE82E75ACD0}" type="presParOf" srcId="{A5AFB960-0B8B-4E03-885A-2579269F7DC1}" destId="{179F0FCD-C306-4B84-A7DF-E34F9FAB6F56}" srcOrd="1" destOrd="0" presId="urn:microsoft.com/office/officeart/2005/8/layout/orgChart1"/>
    <dgm:cxn modelId="{B71BDF3B-A639-4A4C-9726-3A98F8405EB8}" type="presParOf" srcId="{74623D81-D47A-4BDB-A76C-094846D41FA8}" destId="{856F8CB3-7FD8-44A2-BD9F-D0A3BBBFD7B2}" srcOrd="1" destOrd="0" presId="urn:microsoft.com/office/officeart/2005/8/layout/orgChart1"/>
    <dgm:cxn modelId="{88B8EB15-0AAC-4C58-9390-38A035B0B850}" type="presParOf" srcId="{74623D81-D47A-4BDB-A76C-094846D41FA8}" destId="{E41C3208-7C36-4192-9EA5-1F0C4DB4A826}" srcOrd="2" destOrd="0" presId="urn:microsoft.com/office/officeart/2005/8/layout/orgChart1"/>
    <dgm:cxn modelId="{E26CC005-CBBD-4355-90C9-CD63F01E4C29}" type="presParOf" srcId="{8BAB2199-5159-41F9-8708-33820C9B03A9}" destId="{FB705D8D-4B0F-418C-BE22-C9FC935B08A3}" srcOrd="2" destOrd="0" presId="urn:microsoft.com/office/officeart/2005/8/layout/orgChart1"/>
    <dgm:cxn modelId="{BD98F8E3-4692-4761-9B1C-4D9774D9B2AB}" type="presParOf" srcId="{9C5DF944-3D7A-473D-A789-5CA86652B8F8}" destId="{4F6F1802-D2DC-45F2-8B57-B9ACE00E096B}" srcOrd="4" destOrd="0" presId="urn:microsoft.com/office/officeart/2005/8/layout/orgChart1"/>
    <dgm:cxn modelId="{AFB379E8-727B-4B1C-95B6-D14E03B555FD}" type="presParOf" srcId="{9C5DF944-3D7A-473D-A789-5CA86652B8F8}" destId="{D09FB176-C899-4C34-A2EF-DF4099E3930B}" srcOrd="5" destOrd="0" presId="urn:microsoft.com/office/officeart/2005/8/layout/orgChart1"/>
    <dgm:cxn modelId="{9D4177FC-B8C4-4801-A583-271BEE831549}" type="presParOf" srcId="{D09FB176-C899-4C34-A2EF-DF4099E3930B}" destId="{EB3A78CF-8659-4E76-9BB6-78F8A7F8B535}" srcOrd="0" destOrd="0" presId="urn:microsoft.com/office/officeart/2005/8/layout/orgChart1"/>
    <dgm:cxn modelId="{645F180D-2E99-470A-94C2-8DCDFECBDFB4}" type="presParOf" srcId="{EB3A78CF-8659-4E76-9BB6-78F8A7F8B535}" destId="{ED956AEF-5A78-47DC-9D97-3B27A2E93095}" srcOrd="0" destOrd="0" presId="urn:microsoft.com/office/officeart/2005/8/layout/orgChart1"/>
    <dgm:cxn modelId="{E5BC3D5F-1655-43F7-9869-8EEA430A3EF1}" type="presParOf" srcId="{EB3A78CF-8659-4E76-9BB6-78F8A7F8B535}" destId="{0936C29E-0ABE-4289-9453-F6DF249F454C}" srcOrd="1" destOrd="0" presId="urn:microsoft.com/office/officeart/2005/8/layout/orgChart1"/>
    <dgm:cxn modelId="{7027915C-CB1B-411D-B08C-4BE9FF4F3DDB}" type="presParOf" srcId="{D09FB176-C899-4C34-A2EF-DF4099E3930B}" destId="{3666C14E-3FE7-4AB2-BA4F-4535D42C477E}" srcOrd="1" destOrd="0" presId="urn:microsoft.com/office/officeart/2005/8/layout/orgChart1"/>
    <dgm:cxn modelId="{7B5F7DAC-0E73-42D2-868A-FBDB706E7720}" type="presParOf" srcId="{3666C14E-3FE7-4AB2-BA4F-4535D42C477E}" destId="{7E670A0B-4B6A-45AD-AE95-FAE9E52BA24F}" srcOrd="0" destOrd="0" presId="urn:microsoft.com/office/officeart/2005/8/layout/orgChart1"/>
    <dgm:cxn modelId="{837AA939-AE67-4089-8F72-F35D27103240}" type="presParOf" srcId="{3666C14E-3FE7-4AB2-BA4F-4535D42C477E}" destId="{781D4557-4BA2-4B53-85D2-D0A8E2F29ACB}" srcOrd="1" destOrd="0" presId="urn:microsoft.com/office/officeart/2005/8/layout/orgChart1"/>
    <dgm:cxn modelId="{785BAD7A-40EF-4E99-8D58-9BC44754D46B}" type="presParOf" srcId="{781D4557-4BA2-4B53-85D2-D0A8E2F29ACB}" destId="{A1F0E8B8-00E6-43CE-8E1F-A9918B608453}" srcOrd="0" destOrd="0" presId="urn:microsoft.com/office/officeart/2005/8/layout/orgChart1"/>
    <dgm:cxn modelId="{A527B1E0-A76B-42EA-8414-AAE178071608}" type="presParOf" srcId="{A1F0E8B8-00E6-43CE-8E1F-A9918B608453}" destId="{2C701CAE-D8F1-461E-8A0C-C57AEB1CD6C2}" srcOrd="0" destOrd="0" presId="urn:microsoft.com/office/officeart/2005/8/layout/orgChart1"/>
    <dgm:cxn modelId="{792E3305-CD68-4CF0-8684-3FC3319C2609}" type="presParOf" srcId="{A1F0E8B8-00E6-43CE-8E1F-A9918B608453}" destId="{0A55F855-E390-49C4-85C3-4EB5DC8DFEC3}" srcOrd="1" destOrd="0" presId="urn:microsoft.com/office/officeart/2005/8/layout/orgChart1"/>
    <dgm:cxn modelId="{E371F83D-117A-40A9-AFFA-851CBA13DB6E}" type="presParOf" srcId="{781D4557-4BA2-4B53-85D2-D0A8E2F29ACB}" destId="{8FDA77AA-02A8-4EBB-8954-A3306A125F11}" srcOrd="1" destOrd="0" presId="urn:microsoft.com/office/officeart/2005/8/layout/orgChart1"/>
    <dgm:cxn modelId="{2F200C12-C1F6-4E28-8D82-033CC935EE43}" type="presParOf" srcId="{781D4557-4BA2-4B53-85D2-D0A8E2F29ACB}" destId="{802B30D6-A884-4929-98EE-4DE3E2D91CB8}" srcOrd="2" destOrd="0" presId="urn:microsoft.com/office/officeart/2005/8/layout/orgChart1"/>
    <dgm:cxn modelId="{5BF3EAF6-327E-46BC-8B61-2D90605F7F6D}" type="presParOf" srcId="{3666C14E-3FE7-4AB2-BA4F-4535D42C477E}" destId="{4E5DB2E5-BC21-45FD-89CF-804EEEA73D92}" srcOrd="2" destOrd="0" presId="urn:microsoft.com/office/officeart/2005/8/layout/orgChart1"/>
    <dgm:cxn modelId="{F7200528-78C4-4347-A276-3E56C245B973}" type="presParOf" srcId="{3666C14E-3FE7-4AB2-BA4F-4535D42C477E}" destId="{FEF5B6E2-22EA-4CFA-BF26-961399773F49}" srcOrd="3" destOrd="0" presId="urn:microsoft.com/office/officeart/2005/8/layout/orgChart1"/>
    <dgm:cxn modelId="{B009AF1A-B05E-4705-B3F5-9833CA74717E}" type="presParOf" srcId="{FEF5B6E2-22EA-4CFA-BF26-961399773F49}" destId="{42BED641-FA4F-4D4B-9A19-A7D3C3BE1408}" srcOrd="0" destOrd="0" presId="urn:microsoft.com/office/officeart/2005/8/layout/orgChart1"/>
    <dgm:cxn modelId="{77D962F1-F0F4-4852-8B31-C81758DDF978}" type="presParOf" srcId="{42BED641-FA4F-4D4B-9A19-A7D3C3BE1408}" destId="{74487508-3D4F-4F35-9119-7335AA499C95}" srcOrd="0" destOrd="0" presId="urn:microsoft.com/office/officeart/2005/8/layout/orgChart1"/>
    <dgm:cxn modelId="{70298A0C-A99C-4D27-B448-6233483C48F3}" type="presParOf" srcId="{42BED641-FA4F-4D4B-9A19-A7D3C3BE1408}" destId="{EA4E738B-1483-44D6-89EB-8256A9C3F87D}" srcOrd="1" destOrd="0" presId="urn:microsoft.com/office/officeart/2005/8/layout/orgChart1"/>
    <dgm:cxn modelId="{62DCE6CA-30B0-43F8-B6BD-AADB3627F0F1}" type="presParOf" srcId="{FEF5B6E2-22EA-4CFA-BF26-961399773F49}" destId="{B5B7C6F2-824B-4B22-9513-4D47B87A1DEF}" srcOrd="1" destOrd="0" presId="urn:microsoft.com/office/officeart/2005/8/layout/orgChart1"/>
    <dgm:cxn modelId="{53157AE7-923A-44D8-BFEE-46B642B47C04}" type="presParOf" srcId="{FEF5B6E2-22EA-4CFA-BF26-961399773F49}" destId="{AD4B3EEE-3AC5-44A5-8891-70C0728030DE}" srcOrd="2" destOrd="0" presId="urn:microsoft.com/office/officeart/2005/8/layout/orgChart1"/>
    <dgm:cxn modelId="{337D03B2-E047-4CC1-A9AA-F144D6C25E73}" type="presParOf" srcId="{3666C14E-3FE7-4AB2-BA4F-4535D42C477E}" destId="{1A2BCB80-89E2-41EC-87D9-8650DA66AB8A}" srcOrd="4" destOrd="0" presId="urn:microsoft.com/office/officeart/2005/8/layout/orgChart1"/>
    <dgm:cxn modelId="{AE20B2AD-CC2D-494F-8A78-C1725EB3B33A}" type="presParOf" srcId="{3666C14E-3FE7-4AB2-BA4F-4535D42C477E}" destId="{CD498E25-17A8-4592-A106-0BDE77F9F8BE}" srcOrd="5" destOrd="0" presId="urn:microsoft.com/office/officeart/2005/8/layout/orgChart1"/>
    <dgm:cxn modelId="{5D660920-3336-4B27-99D7-2A1C3810A3F3}" type="presParOf" srcId="{CD498E25-17A8-4592-A106-0BDE77F9F8BE}" destId="{1832CD07-F56C-4B75-9FC3-CEF6C2D6EA45}" srcOrd="0" destOrd="0" presId="urn:microsoft.com/office/officeart/2005/8/layout/orgChart1"/>
    <dgm:cxn modelId="{AE37D540-936C-4F03-A9D8-674CB9D2C715}" type="presParOf" srcId="{1832CD07-F56C-4B75-9FC3-CEF6C2D6EA45}" destId="{F7484F86-9514-4EEC-AAEC-65AD9B4B3D96}" srcOrd="0" destOrd="0" presId="urn:microsoft.com/office/officeart/2005/8/layout/orgChart1"/>
    <dgm:cxn modelId="{9E7729DF-C50D-49E1-A538-92B068FF0BD5}" type="presParOf" srcId="{1832CD07-F56C-4B75-9FC3-CEF6C2D6EA45}" destId="{2F8AA862-E8D3-4043-95F3-7EBB33FDC237}" srcOrd="1" destOrd="0" presId="urn:microsoft.com/office/officeart/2005/8/layout/orgChart1"/>
    <dgm:cxn modelId="{80F3FD65-F5F8-4201-AAA0-759952236419}" type="presParOf" srcId="{CD498E25-17A8-4592-A106-0BDE77F9F8BE}" destId="{D6D1B4BE-1E43-4CD4-965F-996A3963A4DE}" srcOrd="1" destOrd="0" presId="urn:microsoft.com/office/officeart/2005/8/layout/orgChart1"/>
    <dgm:cxn modelId="{803542DE-01AC-4F7F-8DBA-ABFBC27B44CC}" type="presParOf" srcId="{CD498E25-17A8-4592-A106-0BDE77F9F8BE}" destId="{2585E360-1265-4DAF-8ED0-8CB30CFCA044}" srcOrd="2" destOrd="0" presId="urn:microsoft.com/office/officeart/2005/8/layout/orgChart1"/>
    <dgm:cxn modelId="{89326718-CEFF-47C2-9F34-BCD45FF6F496}" type="presParOf" srcId="{3666C14E-3FE7-4AB2-BA4F-4535D42C477E}" destId="{9AAB9F84-69DB-4974-8FB3-17FE16A42904}" srcOrd="6" destOrd="0" presId="urn:microsoft.com/office/officeart/2005/8/layout/orgChart1"/>
    <dgm:cxn modelId="{0E6D7B7E-AC55-4BA9-BE9C-6C41371F6E6D}" type="presParOf" srcId="{3666C14E-3FE7-4AB2-BA4F-4535D42C477E}" destId="{C3EE2C24-35C5-4383-8BA8-04718D61B1E3}" srcOrd="7" destOrd="0" presId="urn:microsoft.com/office/officeart/2005/8/layout/orgChart1"/>
    <dgm:cxn modelId="{0FAE3750-78C1-4DF6-952F-4445ED420353}" type="presParOf" srcId="{C3EE2C24-35C5-4383-8BA8-04718D61B1E3}" destId="{D76FB983-6AF4-4D17-803C-BE4F9D86E241}" srcOrd="0" destOrd="0" presId="urn:microsoft.com/office/officeart/2005/8/layout/orgChart1"/>
    <dgm:cxn modelId="{23419FF3-98B5-4374-9C47-C4EFEE9A1BF6}" type="presParOf" srcId="{D76FB983-6AF4-4D17-803C-BE4F9D86E241}" destId="{C95AECE2-07C4-42E7-90DA-5CD8EA216CFC}" srcOrd="0" destOrd="0" presId="urn:microsoft.com/office/officeart/2005/8/layout/orgChart1"/>
    <dgm:cxn modelId="{ECC9FB09-C9A0-4E26-988F-455612518E10}" type="presParOf" srcId="{D76FB983-6AF4-4D17-803C-BE4F9D86E241}" destId="{4704A764-F3E3-46A1-B698-AC3BCD85875D}" srcOrd="1" destOrd="0" presId="urn:microsoft.com/office/officeart/2005/8/layout/orgChart1"/>
    <dgm:cxn modelId="{56E1EB17-67B9-405E-A565-6ADFFA84B8A2}" type="presParOf" srcId="{C3EE2C24-35C5-4383-8BA8-04718D61B1E3}" destId="{C07B020C-8290-4505-84E9-D8CD925D7B93}" srcOrd="1" destOrd="0" presId="urn:microsoft.com/office/officeart/2005/8/layout/orgChart1"/>
    <dgm:cxn modelId="{1799555D-FE97-40A9-9AFA-BD3206F567DA}" type="presParOf" srcId="{C3EE2C24-35C5-4383-8BA8-04718D61B1E3}" destId="{97715D9E-A6B5-4BE2-9531-017E1F9F5E37}" srcOrd="2" destOrd="0" presId="urn:microsoft.com/office/officeart/2005/8/layout/orgChart1"/>
    <dgm:cxn modelId="{DF830B89-C2EE-435D-8902-2A4CB7AE1DAB}" type="presParOf" srcId="{3666C14E-3FE7-4AB2-BA4F-4535D42C477E}" destId="{F8AA5B07-D62E-4BEF-A7F4-BB8154CE0161}" srcOrd="8" destOrd="0" presId="urn:microsoft.com/office/officeart/2005/8/layout/orgChart1"/>
    <dgm:cxn modelId="{6CC110ED-E4E1-4406-8931-AC665F3489F5}" type="presParOf" srcId="{3666C14E-3FE7-4AB2-BA4F-4535D42C477E}" destId="{28D3CB32-FAA0-4273-8538-1EB307061468}" srcOrd="9" destOrd="0" presId="urn:microsoft.com/office/officeart/2005/8/layout/orgChart1"/>
    <dgm:cxn modelId="{3469215B-7041-409B-ABF1-8EAB280CFEC9}" type="presParOf" srcId="{28D3CB32-FAA0-4273-8538-1EB307061468}" destId="{4E6634D0-9CA1-4ACD-BF91-91BEE47E76EF}" srcOrd="0" destOrd="0" presId="urn:microsoft.com/office/officeart/2005/8/layout/orgChart1"/>
    <dgm:cxn modelId="{A763BF1E-A068-45F9-B7B3-252B909418BE}" type="presParOf" srcId="{4E6634D0-9CA1-4ACD-BF91-91BEE47E76EF}" destId="{EE219807-47C8-4941-99AE-CE39076E53F5}" srcOrd="0" destOrd="0" presId="urn:microsoft.com/office/officeart/2005/8/layout/orgChart1"/>
    <dgm:cxn modelId="{B7E52B2C-06C8-4A36-84E5-4E5E08EFC7F5}" type="presParOf" srcId="{4E6634D0-9CA1-4ACD-BF91-91BEE47E76EF}" destId="{A8ED66CC-CBB3-4EB5-ADE1-6E062170315B}" srcOrd="1" destOrd="0" presId="urn:microsoft.com/office/officeart/2005/8/layout/orgChart1"/>
    <dgm:cxn modelId="{EE8CFB0A-24AF-44AA-B5E1-BF31F2369E04}" type="presParOf" srcId="{28D3CB32-FAA0-4273-8538-1EB307061468}" destId="{55A4A9B7-D2D2-4F27-9972-54B957F184B3}" srcOrd="1" destOrd="0" presId="urn:microsoft.com/office/officeart/2005/8/layout/orgChart1"/>
    <dgm:cxn modelId="{84E48E1E-A9FE-4CA2-A5BD-5B2A0967CCB6}" type="presParOf" srcId="{28D3CB32-FAA0-4273-8538-1EB307061468}" destId="{A6D08738-8725-4BBB-8D6E-6E0F7F338F27}" srcOrd="2" destOrd="0" presId="urn:microsoft.com/office/officeart/2005/8/layout/orgChart1"/>
    <dgm:cxn modelId="{0380F600-09E9-4FA4-98F3-6B0791F8AB77}" type="presParOf" srcId="{D09FB176-C899-4C34-A2EF-DF4099E3930B}" destId="{10032A81-28F1-4589-A2C9-2F713826DB5B}" srcOrd="2" destOrd="0" presId="urn:microsoft.com/office/officeart/2005/8/layout/orgChart1"/>
    <dgm:cxn modelId="{62043C36-2C89-4E99-8725-235BB17AD332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90C9FFA9-E00D-4C5D-B079-EBBB21CFDA08}" type="presOf" srcId="{1D03C52E-27F1-4CAD-B953-A57260381D87}" destId="{52D64095-8F0B-43C5-A134-4F8EB745D0AC}" srcOrd="0" destOrd="0" presId="urn:microsoft.com/office/officeart/2005/8/layout/orgChart1"/>
    <dgm:cxn modelId="{D4FAB42D-9B58-456F-BDF9-9C06603758D1}" type="presOf" srcId="{51AC05A3-5125-4631-8328-EE9742C5CE1F}" destId="{75DCBE71-7469-49E9-81E5-E6A43E3EC0DC}" srcOrd="1" destOrd="0" presId="urn:microsoft.com/office/officeart/2005/8/layout/orgChart1"/>
    <dgm:cxn modelId="{2A2ED727-399B-40A8-BAE6-7CAB83F36CC0}" type="presOf" srcId="{69BEBD41-3545-40FD-BFDD-D21BD47C872E}" destId="{74487508-3D4F-4F35-9119-7335AA499C95}" srcOrd="0" destOrd="0" presId="urn:microsoft.com/office/officeart/2005/8/layout/orgChart1"/>
    <dgm:cxn modelId="{26C21F3E-8ADE-42EA-A08C-13C46C09F21A}" type="presOf" srcId="{BC7A14EC-7DD0-42E2-A28E-8428AF273F49}" destId="{4E5DB2E5-BC21-45FD-89CF-804EEEA73D92}" srcOrd="0" destOrd="0" presId="urn:microsoft.com/office/officeart/2005/8/layout/orgChart1"/>
    <dgm:cxn modelId="{38D8E773-1D9F-423D-AB06-662C64578AEF}" type="presOf" srcId="{D91152BC-9A33-44D3-AEBB-F20420DB430F}" destId="{5EC808F1-181C-42C2-975C-2B558EBCB7FE}" srcOrd="1" destOrd="0" presId="urn:microsoft.com/office/officeart/2005/8/layout/orgChart1"/>
    <dgm:cxn modelId="{38828CD7-16C2-477D-8227-6417EA302188}" type="presOf" srcId="{DC9F82DD-39AD-486C-81D6-0E3C38A96BAD}" destId="{4F6F1802-D2DC-45F2-8B57-B9ACE00E096B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9829895F-9879-4C08-9B20-305DD4FAB657}" type="presOf" srcId="{8514C17C-35EC-4D14-92F7-13A577CAA5C4}" destId="{079C46BA-E270-4C4F-9AA8-92E32A64D736}" srcOrd="0" destOrd="0" presId="urn:microsoft.com/office/officeart/2005/8/layout/orgChart1"/>
    <dgm:cxn modelId="{DC7042C1-F8E5-4733-9E2C-E948B2CC23FE}" type="presOf" srcId="{1E17A9B5-1CC6-4BF4-A5EB-2099972243B8}" destId="{F0DC39B6-0C64-430A-9FFB-4907B94E244D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6195B86C-375D-4167-BD89-5CDC1D1B7F28}" type="presOf" srcId="{C7336B56-6975-43EE-AA11-2CF9D86F3B72}" destId="{F7484F86-9514-4EEC-AAEC-65AD9B4B3D96}" srcOrd="0" destOrd="0" presId="urn:microsoft.com/office/officeart/2005/8/layout/orgChart1"/>
    <dgm:cxn modelId="{4A08C052-BE64-45C7-A113-096E8C305735}" type="presOf" srcId="{D5F013B3-4B4E-4E38-9BAF-4B34B2BB0C79}" destId="{14A5ABF2-8B49-4694-AC4C-1A898869B017}" srcOrd="1" destOrd="0" presId="urn:microsoft.com/office/officeart/2005/8/layout/orgChart1"/>
    <dgm:cxn modelId="{A663C0D6-44B2-4DF5-B8E6-7B6089968A7F}" type="presOf" srcId="{CE683E6A-A313-4F5C-8639-235783D1198F}" destId="{6C1B72B2-EE6C-495B-ADAD-8508CE8EB807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8AA3F251-EA81-45FB-BA40-E20F8D5E8AF5}" type="presOf" srcId="{DCB062A1-302A-48A6-BE81-96138548FF70}" destId="{1AE91293-7748-4E52-8855-7B838C555EB9}" srcOrd="0" destOrd="0" presId="urn:microsoft.com/office/officeart/2005/8/layout/orgChart1"/>
    <dgm:cxn modelId="{C9184A5D-4DB4-4C53-B8D5-5602D73C3977}" type="presOf" srcId="{D91152BC-9A33-44D3-AEBB-F20420DB430F}" destId="{30DA9891-B7C7-405D-9015-1C3DF0E9850F}" srcOrd="0" destOrd="0" presId="urn:microsoft.com/office/officeart/2005/8/layout/orgChart1"/>
    <dgm:cxn modelId="{E0549A1A-4B66-4E23-8D6A-E7AB02552956}" type="presOf" srcId="{DCCE79F2-51DC-4E3A-8F3D-0CB311D1F14D}" destId="{A8ED66CC-CBB3-4EB5-ADE1-6E062170315B}" srcOrd="1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8CB6B7F5-7604-4DEC-B816-12B2E05C126D}" type="presOf" srcId="{00B822AA-E50D-409C-8E77-78CE41F17C4F}" destId="{EE7467E8-D778-4C18-9C7C-925EF25B0DC2}" srcOrd="1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CC4A6788-870E-491A-9BBD-202DF576B566}" type="presOf" srcId="{092024CE-8423-4E50-A34E-3122E05631CC}" destId="{2C701CAE-D8F1-461E-8A0C-C57AEB1CD6C2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48E56DD3-DF67-4CE0-A543-8F41B55B55D1}" type="presOf" srcId="{092024CE-8423-4E50-A34E-3122E05631CC}" destId="{0A55F855-E390-49C4-85C3-4EB5DC8DFEC3}" srcOrd="1" destOrd="0" presId="urn:microsoft.com/office/officeart/2005/8/layout/orgChart1"/>
    <dgm:cxn modelId="{AF5CCDEE-F567-424C-A67F-C8499DC5822E}" type="presOf" srcId="{00B822AA-E50D-409C-8E77-78CE41F17C4F}" destId="{86ECFBC0-6EDE-49D7-A5E4-E61CBAF4A092}" srcOrd="0" destOrd="0" presId="urn:microsoft.com/office/officeart/2005/8/layout/orgChart1"/>
    <dgm:cxn modelId="{0826C71D-01FE-4E70-87E2-8B177D7E30BF}" type="presOf" srcId="{032924AE-7BA3-4608-9D4D-A10FC22FA55B}" destId="{FCA2B357-06A1-4199-999C-BBE32872F828}" srcOrd="0" destOrd="0" presId="urn:microsoft.com/office/officeart/2005/8/layout/orgChart1"/>
    <dgm:cxn modelId="{6BFBDE69-7049-4AED-BEE2-277FBF9CB659}" type="presOf" srcId="{88415C31-82DD-4EF9-9A7A-1D4D99FB6B9D}" destId="{0936C29E-0ABE-4289-9453-F6DF249F454C}" srcOrd="1" destOrd="0" presId="urn:microsoft.com/office/officeart/2005/8/layout/orgChart1"/>
    <dgm:cxn modelId="{825A8710-E8A1-4FCC-BCF5-222A12F80D40}" type="presOf" srcId="{B40A1E99-819E-4C0D-B671-3D134F0F7163}" destId="{179F0FCD-C306-4B84-A7DF-E34F9FAB6F56}" srcOrd="1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61035E09-08FB-44E8-BF5D-CAA7E749EE7F}" type="presOf" srcId="{43C964D4-3EA5-4709-BA45-DC9671707267}" destId="{ABF5B3AF-9C3F-43AC-89B9-A4B84688B739}" srcOrd="0" destOrd="0" presId="urn:microsoft.com/office/officeart/2005/8/layout/orgChart1"/>
    <dgm:cxn modelId="{9C5895B7-2DB1-4741-84E6-D88CAB9F9192}" type="presOf" srcId="{EDF4E25F-6E69-41B7-B57F-66E5D749104E}" destId="{CD65CBB6-B9A3-48AB-AFB3-4BE4B03553D3}" srcOrd="0" destOrd="0" presId="urn:microsoft.com/office/officeart/2005/8/layout/orgChart1"/>
    <dgm:cxn modelId="{06290E2B-D1A2-46BB-9592-1F33E55183A9}" type="presOf" srcId="{DCCE79F2-51DC-4E3A-8F3D-0CB311D1F14D}" destId="{EE219807-47C8-4941-99AE-CE39076E53F5}" srcOrd="0" destOrd="0" presId="urn:microsoft.com/office/officeart/2005/8/layout/orgChart1"/>
    <dgm:cxn modelId="{C270E79E-61D2-4BA9-BDE5-E56B8F197071}" type="presOf" srcId="{032924AE-7BA3-4608-9D4D-A10FC22FA55B}" destId="{842224E6-60DA-412E-8A1B-7533C1377869}" srcOrd="1" destOrd="0" presId="urn:microsoft.com/office/officeart/2005/8/layout/orgChart1"/>
    <dgm:cxn modelId="{86AB7ACC-41F4-43E2-A6AA-9E330561425E}" type="presOf" srcId="{49A41343-8942-4E0A-948C-7308CFEDA337}" destId="{F8AA5B07-D62E-4BEF-A7F4-BB8154CE0161}" srcOrd="0" destOrd="0" presId="urn:microsoft.com/office/officeart/2005/8/layout/orgChart1"/>
    <dgm:cxn modelId="{3642FC91-9949-4965-9EEA-0325F140366D}" type="presOf" srcId="{3837525C-9A2A-44D5-8B42-9C0820CF3FF9}" destId="{6AC59FBD-FAEA-42FA-8EB1-29A7CC044828}" srcOrd="0" destOrd="0" presId="urn:microsoft.com/office/officeart/2005/8/layout/orgChart1"/>
    <dgm:cxn modelId="{31B0069A-62BA-4F07-A144-0FCBA0E478BD}" type="presOf" srcId="{43C964D4-3EA5-4709-BA45-DC9671707267}" destId="{87899BB1-A811-4B2D-8FA3-633A97B1A6A6}" srcOrd="1" destOrd="0" presId="urn:microsoft.com/office/officeart/2005/8/layout/orgChart1"/>
    <dgm:cxn modelId="{93F1E9AC-08D7-44AC-83CA-86F4664D7B95}" type="presOf" srcId="{E2FDDA39-0A56-4C19-9570-F6322A50CD7C}" destId="{4704A764-F3E3-46A1-B698-AC3BCD85875D}" srcOrd="1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4E234F0F-2FD6-4EDA-A120-9BA7858E0E0B}" type="presOf" srcId="{C7336B56-6975-43EE-AA11-2CF9D86F3B72}" destId="{2F8AA862-E8D3-4043-95F3-7EBB33FDC237}" srcOrd="1" destOrd="0" presId="urn:microsoft.com/office/officeart/2005/8/layout/orgChart1"/>
    <dgm:cxn modelId="{2DD5B3ED-ADAC-4407-83F2-86A362FD16D3}" type="presOf" srcId="{844909A3-F2C8-49AE-869B-AFCA0AC709DF}" destId="{5A29D58D-62CC-4731-8120-CAD4354C3E03}" srcOrd="0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88D3A0B2-3993-4177-945A-8C2FBC5146F9}" type="presOf" srcId="{D656347E-658D-41DE-86E2-9688A1F66EB3}" destId="{D351E307-7A60-4733-B21C-CC6D6E5D051D}" srcOrd="0" destOrd="0" presId="urn:microsoft.com/office/officeart/2005/8/layout/orgChart1"/>
    <dgm:cxn modelId="{0C755F54-E79F-4553-AEFC-E20360D6A473}" type="presOf" srcId="{B103CFD6-C2F2-4A76-8866-035FF64E5877}" destId="{2FA1AE03-77C2-487B-948B-82122901556A}" srcOrd="1" destOrd="0" presId="urn:microsoft.com/office/officeart/2005/8/layout/orgChart1"/>
    <dgm:cxn modelId="{7F035965-D8B8-4CA1-A357-30978B7CA9A3}" type="presOf" srcId="{57A44C0D-573F-44FB-BC9E-B18382ACCC39}" destId="{9AAB9F84-69DB-4974-8FB3-17FE16A42904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14FF8C8E-6C7A-4388-B109-CB3A0E5C34DC}" type="presOf" srcId="{41CBE71F-8A1C-4046-8B51-627382F890A8}" destId="{BD53C961-9C2E-42B5-A825-EB1CD5AF2FE3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028BA8A0-B2FB-4CFD-B9A3-27AA8F1B0D8B}" type="presOf" srcId="{88415C31-82DD-4EF9-9A7A-1D4D99FB6B9D}" destId="{ED956AEF-5A78-47DC-9D97-3B27A2E93095}" srcOrd="0" destOrd="0" presId="urn:microsoft.com/office/officeart/2005/8/layout/orgChart1"/>
    <dgm:cxn modelId="{7B697CB9-EF73-4FDE-81A8-C68C4A8406B6}" type="presOf" srcId="{E2FDDA39-0A56-4C19-9570-F6322A50CD7C}" destId="{C95AECE2-07C4-42E7-90DA-5CD8EA216CFC}" srcOrd="0" destOrd="0" presId="urn:microsoft.com/office/officeart/2005/8/layout/orgChart1"/>
    <dgm:cxn modelId="{43A1D924-9582-4452-BC2B-CAA324E30125}" type="presOf" srcId="{6A766238-49C0-489C-9759-5801318FB123}" destId="{8F3E2022-AB5E-4438-BDBE-146FD19E8285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5A65CF28-0CFA-4D4D-A0D8-95E397EDEEF8}" type="presOf" srcId="{1E17A9B5-1CC6-4BF4-A5EB-2099972243B8}" destId="{0044642D-BF6E-4946-989D-7BC76303D8B1}" srcOrd="1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271DC50E-71EC-4B80-8CF1-3BA49DCF4919}" type="presOf" srcId="{0ED209FE-B93C-493B-85A2-BA5863869AE7}" destId="{B4ADFA40-1DC3-4BD0-BAE4-D5BA4FDF2B3E}" srcOrd="0" destOrd="0" presId="urn:microsoft.com/office/officeart/2005/8/layout/orgChart1"/>
    <dgm:cxn modelId="{0B09E1C0-9E13-4EC0-A2F7-B1E5D4681132}" type="presOf" srcId="{8514C17C-35EC-4D14-92F7-13A577CAA5C4}" destId="{3AA4BA60-CAF3-4B65-8A7B-26648B565082}" srcOrd="1" destOrd="0" presId="urn:microsoft.com/office/officeart/2005/8/layout/orgChart1"/>
    <dgm:cxn modelId="{B3B63782-6BD3-45D4-B273-C708C98E788C}" type="presOf" srcId="{D3B00EB5-7252-4C54-A138-4FDE2761BA89}" destId="{77FF546B-1ADB-4B35-B705-B48DE95D0A7F}" srcOrd="0" destOrd="0" presId="urn:microsoft.com/office/officeart/2005/8/layout/orgChart1"/>
    <dgm:cxn modelId="{8B71A1D5-88D6-48AF-8CE2-1991A281EA76}" type="presOf" srcId="{B40A1E99-819E-4C0D-B671-3D134F0F7163}" destId="{3A05D6AC-55D4-4F8B-831D-7528DBB5E857}" srcOrd="0" destOrd="0" presId="urn:microsoft.com/office/officeart/2005/8/layout/orgChart1"/>
    <dgm:cxn modelId="{24508CCD-053E-4B47-AEE1-F919ED508EB1}" type="presOf" srcId="{382A9707-8CE9-4448-A732-795155023764}" destId="{40CBCC65-FD09-4B94-B9C9-3482617F2627}" srcOrd="1" destOrd="0" presId="urn:microsoft.com/office/officeart/2005/8/layout/orgChart1"/>
    <dgm:cxn modelId="{ECCF7058-FD69-4C72-A355-93BFA686FB6A}" type="presOf" srcId="{BCA1F9C7-A2DE-4DA9-9030-581CAAE089DA}" destId="{7E670A0B-4B6A-45AD-AE95-FAE9E52BA24F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541577CD-4838-4AC9-912D-E10BAC4E6A59}" type="presOf" srcId="{88B02B86-A182-47E8-98CE-5F03ED03FC83}" destId="{1A2BCB80-89E2-41EC-87D9-8650DA66AB8A}" srcOrd="0" destOrd="0" presId="urn:microsoft.com/office/officeart/2005/8/layout/orgChart1"/>
    <dgm:cxn modelId="{79AD9123-EA8C-4826-B8B5-0DF4C3F17825}" type="presOf" srcId="{D5F013B3-4B4E-4E38-9BAF-4B34B2BB0C79}" destId="{26E61D30-5696-4E05-9044-AF73EF27DAB2}" srcOrd="0" destOrd="0" presId="urn:microsoft.com/office/officeart/2005/8/layout/orgChart1"/>
    <dgm:cxn modelId="{8B20C462-A1E4-4244-9334-46432143144A}" type="presOf" srcId="{BAA37ED3-8504-4718-82EA-2141E33A703B}" destId="{C6471DB4-9B93-437A-AEBE-F3B71F737DF8}" srcOrd="0" destOrd="0" presId="urn:microsoft.com/office/officeart/2005/8/layout/orgChart1"/>
    <dgm:cxn modelId="{C68DEA77-8466-4CBE-AB1B-CC037D4F6B99}" type="presOf" srcId="{6A766238-49C0-489C-9759-5801318FB123}" destId="{F4F60A8B-BCFE-4E33-9289-BF4CA9206F7B}" srcOrd="1" destOrd="0" presId="urn:microsoft.com/office/officeart/2005/8/layout/orgChart1"/>
    <dgm:cxn modelId="{FFCBDB46-B308-4FFE-9A05-F6428AA0C5BF}" type="presOf" srcId="{CBC98D67-7A4E-4DF5-AC0F-18B667594BB8}" destId="{D644628E-4C6F-4DF2-8C07-D2B66E3A4757}" srcOrd="0" destOrd="0" presId="urn:microsoft.com/office/officeart/2005/8/layout/orgChart1"/>
    <dgm:cxn modelId="{75B552F3-701B-407E-A7D2-BB772B96DD81}" type="presOf" srcId="{B103CFD6-C2F2-4A76-8866-035FF64E5877}" destId="{D98E11BE-9177-4329-A5B4-B4B8653C2863}" srcOrd="0" destOrd="0" presId="urn:microsoft.com/office/officeart/2005/8/layout/orgChart1"/>
    <dgm:cxn modelId="{47A6DB17-7D69-4961-86A8-A068F50044CF}" type="presOf" srcId="{69BEBD41-3545-40FD-BFDD-D21BD47C872E}" destId="{EA4E738B-1483-44D6-89EB-8256A9C3F87D}" srcOrd="1" destOrd="0" presId="urn:microsoft.com/office/officeart/2005/8/layout/orgChart1"/>
    <dgm:cxn modelId="{5215F4B7-F721-4826-921A-862CEFA7A7A0}" type="presOf" srcId="{382A9707-8CE9-4448-A732-795155023764}" destId="{C9EB4BFF-95DA-49B7-87A2-66A52A4FCDFA}" srcOrd="0" destOrd="0" presId="urn:microsoft.com/office/officeart/2005/8/layout/orgChart1"/>
    <dgm:cxn modelId="{0829FD1A-D6F7-4058-BACE-0C2ECAE02545}" type="presOf" srcId="{51AC05A3-5125-4631-8328-EE9742C5CE1F}" destId="{7533127D-6F77-420D-9337-03A9B17677A7}" srcOrd="0" destOrd="0" presId="urn:microsoft.com/office/officeart/2005/8/layout/orgChart1"/>
    <dgm:cxn modelId="{C222067C-FCD9-495E-96B8-EC9251FD6891}" type="presParOf" srcId="{6C1B72B2-EE6C-495B-ADAD-8508CE8EB807}" destId="{B9578B13-712D-4BAD-A28F-A7352074EDA6}" srcOrd="0" destOrd="0" presId="urn:microsoft.com/office/officeart/2005/8/layout/orgChart1"/>
    <dgm:cxn modelId="{C47FA164-65E8-4F77-A0B3-122C36EE909F}" type="presParOf" srcId="{B9578B13-712D-4BAD-A28F-A7352074EDA6}" destId="{EA34C8C8-6EC1-483B-8E39-8E6926CED3CE}" srcOrd="0" destOrd="0" presId="urn:microsoft.com/office/officeart/2005/8/layout/orgChart1"/>
    <dgm:cxn modelId="{03FA71C4-4A3E-4D9D-A12B-46A84C13383C}" type="presParOf" srcId="{EA34C8C8-6EC1-483B-8E39-8E6926CED3CE}" destId="{D98E11BE-9177-4329-A5B4-B4B8653C2863}" srcOrd="0" destOrd="0" presId="urn:microsoft.com/office/officeart/2005/8/layout/orgChart1"/>
    <dgm:cxn modelId="{6F9F984A-123D-4C54-A0C9-3DA71D58DFE7}" type="presParOf" srcId="{EA34C8C8-6EC1-483B-8E39-8E6926CED3CE}" destId="{2FA1AE03-77C2-487B-948B-82122901556A}" srcOrd="1" destOrd="0" presId="urn:microsoft.com/office/officeart/2005/8/layout/orgChart1"/>
    <dgm:cxn modelId="{B7CC9291-408D-4B20-ABF4-4B32C76EB340}" type="presParOf" srcId="{B9578B13-712D-4BAD-A28F-A7352074EDA6}" destId="{9C5DF944-3D7A-473D-A789-5CA86652B8F8}" srcOrd="1" destOrd="0" presId="urn:microsoft.com/office/officeart/2005/8/layout/orgChart1"/>
    <dgm:cxn modelId="{16A3BBAC-D7EB-4B51-9008-8C2E55D93D77}" type="presParOf" srcId="{9C5DF944-3D7A-473D-A789-5CA86652B8F8}" destId="{D351E307-7A60-4733-B21C-CC6D6E5D051D}" srcOrd="0" destOrd="0" presId="urn:microsoft.com/office/officeart/2005/8/layout/orgChart1"/>
    <dgm:cxn modelId="{5259542B-02CD-488E-A7DC-827B93135ADA}" type="presParOf" srcId="{9C5DF944-3D7A-473D-A789-5CA86652B8F8}" destId="{60FE5B31-E82E-49E2-9469-B5D5674278BC}" srcOrd="1" destOrd="0" presId="urn:microsoft.com/office/officeart/2005/8/layout/orgChart1"/>
    <dgm:cxn modelId="{2D2ACBCE-1089-4774-9791-AFF7D029B93E}" type="presParOf" srcId="{60FE5B31-E82E-49E2-9469-B5D5674278BC}" destId="{CB88DD46-0D40-4A1B-9C97-26FA4C46EB15}" srcOrd="0" destOrd="0" presId="urn:microsoft.com/office/officeart/2005/8/layout/orgChart1"/>
    <dgm:cxn modelId="{B2C52202-1D61-4F0A-8D20-0C00B1E17179}" type="presParOf" srcId="{CB88DD46-0D40-4A1B-9C97-26FA4C46EB15}" destId="{ABF5B3AF-9C3F-43AC-89B9-A4B84688B739}" srcOrd="0" destOrd="0" presId="urn:microsoft.com/office/officeart/2005/8/layout/orgChart1"/>
    <dgm:cxn modelId="{A9DABEF8-FD38-4118-B853-6C8256404B04}" type="presParOf" srcId="{CB88DD46-0D40-4A1B-9C97-26FA4C46EB15}" destId="{87899BB1-A811-4B2D-8FA3-633A97B1A6A6}" srcOrd="1" destOrd="0" presId="urn:microsoft.com/office/officeart/2005/8/layout/orgChart1"/>
    <dgm:cxn modelId="{3BADCFF9-0210-4C24-A488-D82E96852E46}" type="presParOf" srcId="{60FE5B31-E82E-49E2-9469-B5D5674278BC}" destId="{B6A20B03-CFA9-41D8-9956-9F0EB448DC4A}" srcOrd="1" destOrd="0" presId="urn:microsoft.com/office/officeart/2005/8/layout/orgChart1"/>
    <dgm:cxn modelId="{7CBEF285-2FAF-4610-8C33-1328026D1B20}" type="presParOf" srcId="{B6A20B03-CFA9-41D8-9956-9F0EB448DC4A}" destId="{CD65CBB6-B9A3-48AB-AFB3-4BE4B03553D3}" srcOrd="0" destOrd="0" presId="urn:microsoft.com/office/officeart/2005/8/layout/orgChart1"/>
    <dgm:cxn modelId="{7D1ABBDB-EF36-4D12-9F5F-92F9B897AD40}" type="presParOf" srcId="{B6A20B03-CFA9-41D8-9956-9F0EB448DC4A}" destId="{ED1F0A6D-21D1-431E-B021-19DC70288741}" srcOrd="1" destOrd="0" presId="urn:microsoft.com/office/officeart/2005/8/layout/orgChart1"/>
    <dgm:cxn modelId="{C9FE0BD9-4156-4CEB-BC7E-4F1CE3E93D00}" type="presParOf" srcId="{ED1F0A6D-21D1-431E-B021-19DC70288741}" destId="{3035FF76-B78F-49A4-AACF-E2FF3786028F}" srcOrd="0" destOrd="0" presId="urn:microsoft.com/office/officeart/2005/8/layout/orgChart1"/>
    <dgm:cxn modelId="{D187660F-E858-4CF8-A3FB-357FF86F2515}" type="presParOf" srcId="{3035FF76-B78F-49A4-AACF-E2FF3786028F}" destId="{F0DC39B6-0C64-430A-9FFB-4907B94E244D}" srcOrd="0" destOrd="0" presId="urn:microsoft.com/office/officeart/2005/8/layout/orgChart1"/>
    <dgm:cxn modelId="{BBB74A57-6133-47EF-96E1-8C8EAA1FB291}" type="presParOf" srcId="{3035FF76-B78F-49A4-AACF-E2FF3786028F}" destId="{0044642D-BF6E-4946-989D-7BC76303D8B1}" srcOrd="1" destOrd="0" presId="urn:microsoft.com/office/officeart/2005/8/layout/orgChart1"/>
    <dgm:cxn modelId="{95B52B8F-A903-4C4B-8D6C-1FA916D95A63}" type="presParOf" srcId="{ED1F0A6D-21D1-431E-B021-19DC70288741}" destId="{6F92EC3E-8AAE-41C7-BFFF-85E9DBCB215A}" srcOrd="1" destOrd="0" presId="urn:microsoft.com/office/officeart/2005/8/layout/orgChart1"/>
    <dgm:cxn modelId="{75BBD2FF-325C-490D-99D6-0DF38FD61DE1}" type="presParOf" srcId="{ED1F0A6D-21D1-431E-B021-19DC70288741}" destId="{C359BE23-B469-48EB-819D-6F6FDCDBB0A8}" srcOrd="2" destOrd="0" presId="urn:microsoft.com/office/officeart/2005/8/layout/orgChart1"/>
    <dgm:cxn modelId="{FFC0D48E-5658-4D9D-9A07-63FEC1202539}" type="presParOf" srcId="{B6A20B03-CFA9-41D8-9956-9F0EB448DC4A}" destId="{6AC59FBD-FAEA-42FA-8EB1-29A7CC044828}" srcOrd="2" destOrd="0" presId="urn:microsoft.com/office/officeart/2005/8/layout/orgChart1"/>
    <dgm:cxn modelId="{B536C792-5CD0-4AB1-BFE4-D84964AB0628}" type="presParOf" srcId="{B6A20B03-CFA9-41D8-9956-9F0EB448DC4A}" destId="{F2E1EDE4-99F4-4CBC-BA6A-91AF00914823}" srcOrd="3" destOrd="0" presId="urn:microsoft.com/office/officeart/2005/8/layout/orgChart1"/>
    <dgm:cxn modelId="{D564DBA7-8647-4D5C-9A72-2B5A98CF4BFE}" type="presParOf" srcId="{F2E1EDE4-99F4-4CBC-BA6A-91AF00914823}" destId="{795B4B98-FEFB-4DAB-B785-2E28918B1C7E}" srcOrd="0" destOrd="0" presId="urn:microsoft.com/office/officeart/2005/8/layout/orgChart1"/>
    <dgm:cxn modelId="{72F1C75E-955E-4417-A765-9BCE45679452}" type="presParOf" srcId="{795B4B98-FEFB-4DAB-B785-2E28918B1C7E}" destId="{C9EB4BFF-95DA-49B7-87A2-66A52A4FCDFA}" srcOrd="0" destOrd="0" presId="urn:microsoft.com/office/officeart/2005/8/layout/orgChart1"/>
    <dgm:cxn modelId="{57A9B559-0162-4957-98FF-BF2AFC56C9F3}" type="presParOf" srcId="{795B4B98-FEFB-4DAB-B785-2E28918B1C7E}" destId="{40CBCC65-FD09-4B94-B9C9-3482617F2627}" srcOrd="1" destOrd="0" presId="urn:microsoft.com/office/officeart/2005/8/layout/orgChart1"/>
    <dgm:cxn modelId="{9CF31332-3EA4-4209-A8B7-AA2EB63A58D4}" type="presParOf" srcId="{F2E1EDE4-99F4-4CBC-BA6A-91AF00914823}" destId="{6E67D5E8-91A3-4A9C-B70E-60777B0DD65E}" srcOrd="1" destOrd="0" presId="urn:microsoft.com/office/officeart/2005/8/layout/orgChart1"/>
    <dgm:cxn modelId="{E10E617B-281E-42A4-9835-9BBF0DF09C18}" type="presParOf" srcId="{F2E1EDE4-99F4-4CBC-BA6A-91AF00914823}" destId="{9041FCB5-DDBA-4A82-87F1-A20AE1F0ECFA}" srcOrd="2" destOrd="0" presId="urn:microsoft.com/office/officeart/2005/8/layout/orgChart1"/>
    <dgm:cxn modelId="{E7049798-EB7C-4D35-B3DB-1C56CDE2E30F}" type="presParOf" srcId="{B6A20B03-CFA9-41D8-9956-9F0EB448DC4A}" destId="{D644628E-4C6F-4DF2-8C07-D2B66E3A4757}" srcOrd="4" destOrd="0" presId="urn:microsoft.com/office/officeart/2005/8/layout/orgChart1"/>
    <dgm:cxn modelId="{45564307-5F38-43B1-8353-98A9391C154D}" type="presParOf" srcId="{B6A20B03-CFA9-41D8-9956-9F0EB448DC4A}" destId="{4C59CDCC-8171-42A8-836D-8A7ADEF309D0}" srcOrd="5" destOrd="0" presId="urn:microsoft.com/office/officeart/2005/8/layout/orgChart1"/>
    <dgm:cxn modelId="{60A28B1D-94FC-41AE-9C87-79FFA98416D9}" type="presParOf" srcId="{4C59CDCC-8171-42A8-836D-8A7ADEF309D0}" destId="{FED7DC99-D3B3-46B2-AE57-14D47B1F3671}" srcOrd="0" destOrd="0" presId="urn:microsoft.com/office/officeart/2005/8/layout/orgChart1"/>
    <dgm:cxn modelId="{3D5CE341-FCF4-4E72-A337-0049DCA002A8}" type="presParOf" srcId="{FED7DC99-D3B3-46B2-AE57-14D47B1F3671}" destId="{8F3E2022-AB5E-4438-BDBE-146FD19E8285}" srcOrd="0" destOrd="0" presId="urn:microsoft.com/office/officeart/2005/8/layout/orgChart1"/>
    <dgm:cxn modelId="{BF1DA08F-113D-4FD0-9548-245CF9ECCAE1}" type="presParOf" srcId="{FED7DC99-D3B3-46B2-AE57-14D47B1F3671}" destId="{F4F60A8B-BCFE-4E33-9289-BF4CA9206F7B}" srcOrd="1" destOrd="0" presId="urn:microsoft.com/office/officeart/2005/8/layout/orgChart1"/>
    <dgm:cxn modelId="{F405F5BE-BCED-4DA2-A227-A5C51602398C}" type="presParOf" srcId="{4C59CDCC-8171-42A8-836D-8A7ADEF309D0}" destId="{0717BF70-BD3E-4FBF-92BE-2C7F71500E41}" srcOrd="1" destOrd="0" presId="urn:microsoft.com/office/officeart/2005/8/layout/orgChart1"/>
    <dgm:cxn modelId="{0E8AA4FD-EEB9-4910-AFA2-ED989E52D0A6}" type="presParOf" srcId="{4C59CDCC-8171-42A8-836D-8A7ADEF309D0}" destId="{0E63D1F7-0BB7-4B23-80D6-B69D7359A638}" srcOrd="2" destOrd="0" presId="urn:microsoft.com/office/officeart/2005/8/layout/orgChart1"/>
    <dgm:cxn modelId="{765609DA-DE7C-4819-B084-325E1E7FFF9C}" type="presParOf" srcId="{B6A20B03-CFA9-41D8-9956-9F0EB448DC4A}" destId="{52D64095-8F0B-43C5-A134-4F8EB745D0AC}" srcOrd="6" destOrd="0" presId="urn:microsoft.com/office/officeart/2005/8/layout/orgChart1"/>
    <dgm:cxn modelId="{B620DFA4-2BD1-44AE-855A-989F48B81A62}" type="presParOf" srcId="{B6A20B03-CFA9-41D8-9956-9F0EB448DC4A}" destId="{65175C4B-27F3-41C0-9093-49201195521B}" srcOrd="7" destOrd="0" presId="urn:microsoft.com/office/officeart/2005/8/layout/orgChart1"/>
    <dgm:cxn modelId="{02E346E7-3D90-4A71-831F-96B89420BACD}" type="presParOf" srcId="{65175C4B-27F3-41C0-9093-49201195521B}" destId="{418B0B64-07DF-4A86-8188-2B3D12FF0C1B}" srcOrd="0" destOrd="0" presId="urn:microsoft.com/office/officeart/2005/8/layout/orgChart1"/>
    <dgm:cxn modelId="{C54508C5-FF25-4FC8-8A34-E348070DEA7A}" type="presParOf" srcId="{418B0B64-07DF-4A86-8188-2B3D12FF0C1B}" destId="{FCA2B357-06A1-4199-999C-BBE32872F828}" srcOrd="0" destOrd="0" presId="urn:microsoft.com/office/officeart/2005/8/layout/orgChart1"/>
    <dgm:cxn modelId="{BB597E76-C797-4618-8106-1AAA22073A48}" type="presParOf" srcId="{418B0B64-07DF-4A86-8188-2B3D12FF0C1B}" destId="{842224E6-60DA-412E-8A1B-7533C1377869}" srcOrd="1" destOrd="0" presId="urn:microsoft.com/office/officeart/2005/8/layout/orgChart1"/>
    <dgm:cxn modelId="{A466D928-B8A8-423C-9228-82E27227BBB7}" type="presParOf" srcId="{65175C4B-27F3-41C0-9093-49201195521B}" destId="{5FEE9627-663F-4879-B764-2FCAC3BEDB01}" srcOrd="1" destOrd="0" presId="urn:microsoft.com/office/officeart/2005/8/layout/orgChart1"/>
    <dgm:cxn modelId="{9AAEFE5F-6868-4683-8468-C268DE720034}" type="presParOf" srcId="{65175C4B-27F3-41C0-9093-49201195521B}" destId="{D211A30E-3DD6-4F3B-A936-B6D9FD1B5AD6}" srcOrd="2" destOrd="0" presId="urn:microsoft.com/office/officeart/2005/8/layout/orgChart1"/>
    <dgm:cxn modelId="{111415CE-D741-4794-BE29-7CA5C1D6DF01}" type="presParOf" srcId="{60FE5B31-E82E-49E2-9469-B5D5674278BC}" destId="{0A55CB08-0585-4E83-BB9C-6136411D5C97}" srcOrd="2" destOrd="0" presId="urn:microsoft.com/office/officeart/2005/8/layout/orgChart1"/>
    <dgm:cxn modelId="{0A8D7791-950B-4C3D-B681-F4B20570893A}" type="presParOf" srcId="{9C5DF944-3D7A-473D-A789-5CA86652B8F8}" destId="{1AE91293-7748-4E52-8855-7B838C555EB9}" srcOrd="2" destOrd="0" presId="urn:microsoft.com/office/officeart/2005/8/layout/orgChart1"/>
    <dgm:cxn modelId="{4F1C0115-35F3-4F8E-A5BE-9D217554085D}" type="presParOf" srcId="{9C5DF944-3D7A-473D-A789-5CA86652B8F8}" destId="{8BAB2199-5159-41F9-8708-33820C9B03A9}" srcOrd="3" destOrd="0" presId="urn:microsoft.com/office/officeart/2005/8/layout/orgChart1"/>
    <dgm:cxn modelId="{6B2D21A2-ED0F-4633-96F4-B75AEA929616}" type="presParOf" srcId="{8BAB2199-5159-41F9-8708-33820C9B03A9}" destId="{4AEEF0FD-EB99-4BD5-89CD-011B1DDC19F8}" srcOrd="0" destOrd="0" presId="urn:microsoft.com/office/officeart/2005/8/layout/orgChart1"/>
    <dgm:cxn modelId="{5F43C6CE-414E-490F-B31F-B528B244F9B9}" type="presParOf" srcId="{4AEEF0FD-EB99-4BD5-89CD-011B1DDC19F8}" destId="{86ECFBC0-6EDE-49D7-A5E4-E61CBAF4A092}" srcOrd="0" destOrd="0" presId="urn:microsoft.com/office/officeart/2005/8/layout/orgChart1"/>
    <dgm:cxn modelId="{FC98D130-F0A6-4966-937E-7913BF4FEA42}" type="presParOf" srcId="{4AEEF0FD-EB99-4BD5-89CD-011B1DDC19F8}" destId="{EE7467E8-D778-4C18-9C7C-925EF25B0DC2}" srcOrd="1" destOrd="0" presId="urn:microsoft.com/office/officeart/2005/8/layout/orgChart1"/>
    <dgm:cxn modelId="{2DE87376-ACFC-4A9A-AFE0-ED5D408CD270}" type="presParOf" srcId="{8BAB2199-5159-41F9-8708-33820C9B03A9}" destId="{70B62D43-4B2E-478D-8091-7F950B36BC86}" srcOrd="1" destOrd="0" presId="urn:microsoft.com/office/officeart/2005/8/layout/orgChart1"/>
    <dgm:cxn modelId="{569D92CD-2187-4756-8FAC-3CFF37920B9C}" type="presParOf" srcId="{70B62D43-4B2E-478D-8091-7F950B36BC86}" destId="{5A29D58D-62CC-4731-8120-CAD4354C3E03}" srcOrd="0" destOrd="0" presId="urn:microsoft.com/office/officeart/2005/8/layout/orgChart1"/>
    <dgm:cxn modelId="{927B4490-CAB8-45C8-B744-19CE6A899E81}" type="presParOf" srcId="{70B62D43-4B2E-478D-8091-7F950B36BC86}" destId="{20684FA8-0955-4E86-9890-955AAE2FB70E}" srcOrd="1" destOrd="0" presId="urn:microsoft.com/office/officeart/2005/8/layout/orgChart1"/>
    <dgm:cxn modelId="{72DF2DA2-78C0-450B-A288-FC6BFCB69AB6}" type="presParOf" srcId="{20684FA8-0955-4E86-9890-955AAE2FB70E}" destId="{357DF0A8-BCC0-4D40-9A29-811D9B3E8CE1}" srcOrd="0" destOrd="0" presId="urn:microsoft.com/office/officeart/2005/8/layout/orgChart1"/>
    <dgm:cxn modelId="{FF7A3D4A-2E0B-4C21-8792-3D01799090DE}" type="presParOf" srcId="{357DF0A8-BCC0-4D40-9A29-811D9B3E8CE1}" destId="{7533127D-6F77-420D-9337-03A9B17677A7}" srcOrd="0" destOrd="0" presId="urn:microsoft.com/office/officeart/2005/8/layout/orgChart1"/>
    <dgm:cxn modelId="{16B838F1-366C-4DC4-A33E-D2664DB9DD63}" type="presParOf" srcId="{357DF0A8-BCC0-4D40-9A29-811D9B3E8CE1}" destId="{75DCBE71-7469-49E9-81E5-E6A43E3EC0DC}" srcOrd="1" destOrd="0" presId="urn:microsoft.com/office/officeart/2005/8/layout/orgChart1"/>
    <dgm:cxn modelId="{3DCF2547-B7FA-49C4-8380-3DF8C25B49F9}" type="presParOf" srcId="{20684FA8-0955-4E86-9890-955AAE2FB70E}" destId="{321B0D03-50FC-44EB-B561-D21A2CD4B482}" srcOrd="1" destOrd="0" presId="urn:microsoft.com/office/officeart/2005/8/layout/orgChart1"/>
    <dgm:cxn modelId="{8A741299-6271-4A79-AB01-7184ED9981ED}" type="presParOf" srcId="{20684FA8-0955-4E86-9890-955AAE2FB70E}" destId="{0654A2B9-B227-48A6-941C-DD027142ECCE}" srcOrd="2" destOrd="0" presId="urn:microsoft.com/office/officeart/2005/8/layout/orgChart1"/>
    <dgm:cxn modelId="{76B8CCB5-F3C4-4163-8DE1-5DB26D21072C}" type="presParOf" srcId="{70B62D43-4B2E-478D-8091-7F950B36BC86}" destId="{77FF546B-1ADB-4B35-B705-B48DE95D0A7F}" srcOrd="2" destOrd="0" presId="urn:microsoft.com/office/officeart/2005/8/layout/orgChart1"/>
    <dgm:cxn modelId="{48138498-E58A-4EF2-8BED-84769F7B3230}" type="presParOf" srcId="{70B62D43-4B2E-478D-8091-7F950B36BC86}" destId="{69C13562-DBB8-42F8-AE39-8AFEF8ED4982}" srcOrd="3" destOrd="0" presId="urn:microsoft.com/office/officeart/2005/8/layout/orgChart1"/>
    <dgm:cxn modelId="{E9E378F4-97F9-4228-AAAE-9C6AD28EDCEA}" type="presParOf" srcId="{69C13562-DBB8-42F8-AE39-8AFEF8ED4982}" destId="{896D96FE-EA05-4066-8BE5-F7366BA3777A}" srcOrd="0" destOrd="0" presId="urn:microsoft.com/office/officeart/2005/8/layout/orgChart1"/>
    <dgm:cxn modelId="{3B503957-988D-4C68-9A0E-ADEDDDFB276E}" type="presParOf" srcId="{896D96FE-EA05-4066-8BE5-F7366BA3777A}" destId="{079C46BA-E270-4C4F-9AA8-92E32A64D736}" srcOrd="0" destOrd="0" presId="urn:microsoft.com/office/officeart/2005/8/layout/orgChart1"/>
    <dgm:cxn modelId="{F4684626-7726-4E0F-8E7C-3622A7E20B6F}" type="presParOf" srcId="{896D96FE-EA05-4066-8BE5-F7366BA3777A}" destId="{3AA4BA60-CAF3-4B65-8A7B-26648B565082}" srcOrd="1" destOrd="0" presId="urn:microsoft.com/office/officeart/2005/8/layout/orgChart1"/>
    <dgm:cxn modelId="{25B03E96-2C05-47F9-AC86-60ABA3E9CDC3}" type="presParOf" srcId="{69C13562-DBB8-42F8-AE39-8AFEF8ED4982}" destId="{54F082B5-2FAD-490F-B257-B96DCB3E19FC}" srcOrd="1" destOrd="0" presId="urn:microsoft.com/office/officeart/2005/8/layout/orgChart1"/>
    <dgm:cxn modelId="{036A7897-E486-4E50-9150-57CF6E24B57C}" type="presParOf" srcId="{69C13562-DBB8-42F8-AE39-8AFEF8ED4982}" destId="{6C846A69-A00E-4FB9-80C7-DC7FE13BD4B5}" srcOrd="2" destOrd="0" presId="urn:microsoft.com/office/officeart/2005/8/layout/orgChart1"/>
    <dgm:cxn modelId="{24E9A8DD-5E9E-4EAC-8C92-6C01C004141A}" type="presParOf" srcId="{70B62D43-4B2E-478D-8091-7F950B36BC86}" destId="{C6471DB4-9B93-437A-AEBE-F3B71F737DF8}" srcOrd="4" destOrd="0" presId="urn:microsoft.com/office/officeart/2005/8/layout/orgChart1"/>
    <dgm:cxn modelId="{65D9C18A-4D80-48F4-B75D-95C633C876FF}" type="presParOf" srcId="{70B62D43-4B2E-478D-8091-7F950B36BC86}" destId="{CD8B12E6-DD1E-4D70-BE7C-A5443A3D84D1}" srcOrd="5" destOrd="0" presId="urn:microsoft.com/office/officeart/2005/8/layout/orgChart1"/>
    <dgm:cxn modelId="{82A506B6-8A21-4136-9B76-8B59AF62A7FE}" type="presParOf" srcId="{CD8B12E6-DD1E-4D70-BE7C-A5443A3D84D1}" destId="{C0FBA54D-3A3D-42F4-B1C8-ADE0E74CCC4D}" srcOrd="0" destOrd="0" presId="urn:microsoft.com/office/officeart/2005/8/layout/orgChart1"/>
    <dgm:cxn modelId="{DF855A23-E24C-4E30-B52B-94DF70A7AC7E}" type="presParOf" srcId="{C0FBA54D-3A3D-42F4-B1C8-ADE0E74CCC4D}" destId="{30DA9891-B7C7-405D-9015-1C3DF0E9850F}" srcOrd="0" destOrd="0" presId="urn:microsoft.com/office/officeart/2005/8/layout/orgChart1"/>
    <dgm:cxn modelId="{684AA60C-08C9-43D3-A8A6-26D657ECF3C4}" type="presParOf" srcId="{C0FBA54D-3A3D-42F4-B1C8-ADE0E74CCC4D}" destId="{5EC808F1-181C-42C2-975C-2B558EBCB7FE}" srcOrd="1" destOrd="0" presId="urn:microsoft.com/office/officeart/2005/8/layout/orgChart1"/>
    <dgm:cxn modelId="{B562888D-0384-45A4-94DC-6513EB2BEED4}" type="presParOf" srcId="{CD8B12E6-DD1E-4D70-BE7C-A5443A3D84D1}" destId="{3C11D65F-2A65-4A7E-9C15-AA6406FE6F0B}" srcOrd="1" destOrd="0" presId="urn:microsoft.com/office/officeart/2005/8/layout/orgChart1"/>
    <dgm:cxn modelId="{3560B280-3730-48F6-9AF9-F941F10DFAF2}" type="presParOf" srcId="{CD8B12E6-DD1E-4D70-BE7C-A5443A3D84D1}" destId="{07414A68-C8A8-4CE7-984E-48064FC49AF5}" srcOrd="2" destOrd="0" presId="urn:microsoft.com/office/officeart/2005/8/layout/orgChart1"/>
    <dgm:cxn modelId="{E1350537-09A8-4E90-A268-FD77A5BB44A5}" type="presParOf" srcId="{70B62D43-4B2E-478D-8091-7F950B36BC86}" destId="{BD53C961-9C2E-42B5-A825-EB1CD5AF2FE3}" srcOrd="6" destOrd="0" presId="urn:microsoft.com/office/officeart/2005/8/layout/orgChart1"/>
    <dgm:cxn modelId="{5A07844A-D618-48AB-9807-4E07F67A9E4C}" type="presParOf" srcId="{70B62D43-4B2E-478D-8091-7F950B36BC86}" destId="{2AD0F394-908E-4BF8-9902-81719C192207}" srcOrd="7" destOrd="0" presId="urn:microsoft.com/office/officeart/2005/8/layout/orgChart1"/>
    <dgm:cxn modelId="{544E2D8F-51CB-4471-A196-F8FD1BD018B6}" type="presParOf" srcId="{2AD0F394-908E-4BF8-9902-81719C192207}" destId="{6508E9AA-32AD-45CE-ACB4-E452A2309B43}" srcOrd="0" destOrd="0" presId="urn:microsoft.com/office/officeart/2005/8/layout/orgChart1"/>
    <dgm:cxn modelId="{BEB11342-0B48-45C1-9D5F-DAC434C9CC74}" type="presParOf" srcId="{6508E9AA-32AD-45CE-ACB4-E452A2309B43}" destId="{26E61D30-5696-4E05-9044-AF73EF27DAB2}" srcOrd="0" destOrd="0" presId="urn:microsoft.com/office/officeart/2005/8/layout/orgChart1"/>
    <dgm:cxn modelId="{A85E1B1B-F0BB-467B-8088-FFEEDD168C6B}" type="presParOf" srcId="{6508E9AA-32AD-45CE-ACB4-E452A2309B43}" destId="{14A5ABF2-8B49-4694-AC4C-1A898869B017}" srcOrd="1" destOrd="0" presId="urn:microsoft.com/office/officeart/2005/8/layout/orgChart1"/>
    <dgm:cxn modelId="{4288E364-7925-4BFB-A608-62A0EA21484F}" type="presParOf" srcId="{2AD0F394-908E-4BF8-9902-81719C192207}" destId="{E95C75F7-7305-47DE-985C-550E435481C9}" srcOrd="1" destOrd="0" presId="urn:microsoft.com/office/officeart/2005/8/layout/orgChart1"/>
    <dgm:cxn modelId="{C246093C-2145-4B3C-8E22-B910CFAAB7B6}" type="presParOf" srcId="{2AD0F394-908E-4BF8-9902-81719C192207}" destId="{ADFD56FF-A789-4A68-9B2D-8E4E857854C2}" srcOrd="2" destOrd="0" presId="urn:microsoft.com/office/officeart/2005/8/layout/orgChart1"/>
    <dgm:cxn modelId="{22FA6459-456B-4340-BC7C-8FE19582954D}" type="presParOf" srcId="{70B62D43-4B2E-478D-8091-7F950B36BC86}" destId="{B4ADFA40-1DC3-4BD0-BAE4-D5BA4FDF2B3E}" srcOrd="8" destOrd="0" presId="urn:microsoft.com/office/officeart/2005/8/layout/orgChart1"/>
    <dgm:cxn modelId="{053FCF1F-4E51-4953-ADB9-CF6243912C82}" type="presParOf" srcId="{70B62D43-4B2E-478D-8091-7F950B36BC86}" destId="{74623D81-D47A-4BDB-A76C-094846D41FA8}" srcOrd="9" destOrd="0" presId="urn:microsoft.com/office/officeart/2005/8/layout/orgChart1"/>
    <dgm:cxn modelId="{F256A047-16AF-4E2A-BAA4-0528476CFC0A}" type="presParOf" srcId="{74623D81-D47A-4BDB-A76C-094846D41FA8}" destId="{A5AFB960-0B8B-4E03-885A-2579269F7DC1}" srcOrd="0" destOrd="0" presId="urn:microsoft.com/office/officeart/2005/8/layout/orgChart1"/>
    <dgm:cxn modelId="{196D89FC-2D0E-4360-82B1-4F43A5920C59}" type="presParOf" srcId="{A5AFB960-0B8B-4E03-885A-2579269F7DC1}" destId="{3A05D6AC-55D4-4F8B-831D-7528DBB5E857}" srcOrd="0" destOrd="0" presId="urn:microsoft.com/office/officeart/2005/8/layout/orgChart1"/>
    <dgm:cxn modelId="{B60B789A-C1EB-4A8C-960C-488DEAB60EEB}" type="presParOf" srcId="{A5AFB960-0B8B-4E03-885A-2579269F7DC1}" destId="{179F0FCD-C306-4B84-A7DF-E34F9FAB6F56}" srcOrd="1" destOrd="0" presId="urn:microsoft.com/office/officeart/2005/8/layout/orgChart1"/>
    <dgm:cxn modelId="{B0121ED4-F54D-46F6-830A-0B1F728935FF}" type="presParOf" srcId="{74623D81-D47A-4BDB-A76C-094846D41FA8}" destId="{856F8CB3-7FD8-44A2-BD9F-D0A3BBBFD7B2}" srcOrd="1" destOrd="0" presId="urn:microsoft.com/office/officeart/2005/8/layout/orgChart1"/>
    <dgm:cxn modelId="{4A114451-888C-4ED7-AC15-C9992987A066}" type="presParOf" srcId="{74623D81-D47A-4BDB-A76C-094846D41FA8}" destId="{E41C3208-7C36-4192-9EA5-1F0C4DB4A826}" srcOrd="2" destOrd="0" presId="urn:microsoft.com/office/officeart/2005/8/layout/orgChart1"/>
    <dgm:cxn modelId="{60E49E4C-362F-45BA-8259-00DA5C8F30F9}" type="presParOf" srcId="{8BAB2199-5159-41F9-8708-33820C9B03A9}" destId="{FB705D8D-4B0F-418C-BE22-C9FC935B08A3}" srcOrd="2" destOrd="0" presId="urn:microsoft.com/office/officeart/2005/8/layout/orgChart1"/>
    <dgm:cxn modelId="{1A265C6A-0ECB-4E34-8225-771272D6F03D}" type="presParOf" srcId="{9C5DF944-3D7A-473D-A789-5CA86652B8F8}" destId="{4F6F1802-D2DC-45F2-8B57-B9ACE00E096B}" srcOrd="4" destOrd="0" presId="urn:microsoft.com/office/officeart/2005/8/layout/orgChart1"/>
    <dgm:cxn modelId="{3332EBBE-BF01-4AE4-A418-332A0CD3F210}" type="presParOf" srcId="{9C5DF944-3D7A-473D-A789-5CA86652B8F8}" destId="{D09FB176-C899-4C34-A2EF-DF4099E3930B}" srcOrd="5" destOrd="0" presId="urn:microsoft.com/office/officeart/2005/8/layout/orgChart1"/>
    <dgm:cxn modelId="{7F28027C-9058-4C57-8D40-59020891F12C}" type="presParOf" srcId="{D09FB176-C899-4C34-A2EF-DF4099E3930B}" destId="{EB3A78CF-8659-4E76-9BB6-78F8A7F8B535}" srcOrd="0" destOrd="0" presId="urn:microsoft.com/office/officeart/2005/8/layout/orgChart1"/>
    <dgm:cxn modelId="{609AD6DD-7BAB-4F66-B3C3-2C6DB4087344}" type="presParOf" srcId="{EB3A78CF-8659-4E76-9BB6-78F8A7F8B535}" destId="{ED956AEF-5A78-47DC-9D97-3B27A2E93095}" srcOrd="0" destOrd="0" presId="urn:microsoft.com/office/officeart/2005/8/layout/orgChart1"/>
    <dgm:cxn modelId="{8AE4CF38-448E-471F-B3F5-CB6033F96D08}" type="presParOf" srcId="{EB3A78CF-8659-4E76-9BB6-78F8A7F8B535}" destId="{0936C29E-0ABE-4289-9453-F6DF249F454C}" srcOrd="1" destOrd="0" presId="urn:microsoft.com/office/officeart/2005/8/layout/orgChart1"/>
    <dgm:cxn modelId="{03116EC3-2909-43CC-A3C7-50EC9D42E0AF}" type="presParOf" srcId="{D09FB176-C899-4C34-A2EF-DF4099E3930B}" destId="{3666C14E-3FE7-4AB2-BA4F-4535D42C477E}" srcOrd="1" destOrd="0" presId="urn:microsoft.com/office/officeart/2005/8/layout/orgChart1"/>
    <dgm:cxn modelId="{5E14EDCB-D68D-477C-93BC-36D0B61545E8}" type="presParOf" srcId="{3666C14E-3FE7-4AB2-BA4F-4535D42C477E}" destId="{7E670A0B-4B6A-45AD-AE95-FAE9E52BA24F}" srcOrd="0" destOrd="0" presId="urn:microsoft.com/office/officeart/2005/8/layout/orgChart1"/>
    <dgm:cxn modelId="{8FC13EBD-1070-44AB-B355-14B6789C4050}" type="presParOf" srcId="{3666C14E-3FE7-4AB2-BA4F-4535D42C477E}" destId="{781D4557-4BA2-4B53-85D2-D0A8E2F29ACB}" srcOrd="1" destOrd="0" presId="urn:microsoft.com/office/officeart/2005/8/layout/orgChart1"/>
    <dgm:cxn modelId="{89CBF7D0-9C82-44D8-8A9B-955E531338BA}" type="presParOf" srcId="{781D4557-4BA2-4B53-85D2-D0A8E2F29ACB}" destId="{A1F0E8B8-00E6-43CE-8E1F-A9918B608453}" srcOrd="0" destOrd="0" presId="urn:microsoft.com/office/officeart/2005/8/layout/orgChart1"/>
    <dgm:cxn modelId="{42647478-DC2B-40C7-B694-D85E630474F8}" type="presParOf" srcId="{A1F0E8B8-00E6-43CE-8E1F-A9918B608453}" destId="{2C701CAE-D8F1-461E-8A0C-C57AEB1CD6C2}" srcOrd="0" destOrd="0" presId="urn:microsoft.com/office/officeart/2005/8/layout/orgChart1"/>
    <dgm:cxn modelId="{8C859485-A181-4077-8367-BC4F607AF19F}" type="presParOf" srcId="{A1F0E8B8-00E6-43CE-8E1F-A9918B608453}" destId="{0A55F855-E390-49C4-85C3-4EB5DC8DFEC3}" srcOrd="1" destOrd="0" presId="urn:microsoft.com/office/officeart/2005/8/layout/orgChart1"/>
    <dgm:cxn modelId="{CC31B8C6-3A94-4C32-95DC-3A08DD19513B}" type="presParOf" srcId="{781D4557-4BA2-4B53-85D2-D0A8E2F29ACB}" destId="{8FDA77AA-02A8-4EBB-8954-A3306A125F11}" srcOrd="1" destOrd="0" presId="urn:microsoft.com/office/officeart/2005/8/layout/orgChart1"/>
    <dgm:cxn modelId="{4656579B-EBDA-4759-8F32-DE9C5A3B1060}" type="presParOf" srcId="{781D4557-4BA2-4B53-85D2-D0A8E2F29ACB}" destId="{802B30D6-A884-4929-98EE-4DE3E2D91CB8}" srcOrd="2" destOrd="0" presId="urn:microsoft.com/office/officeart/2005/8/layout/orgChart1"/>
    <dgm:cxn modelId="{D7440C9A-2822-448A-B246-1F85394516A5}" type="presParOf" srcId="{3666C14E-3FE7-4AB2-BA4F-4535D42C477E}" destId="{4E5DB2E5-BC21-45FD-89CF-804EEEA73D92}" srcOrd="2" destOrd="0" presId="urn:microsoft.com/office/officeart/2005/8/layout/orgChart1"/>
    <dgm:cxn modelId="{9A1BA3F7-DE6B-4A5F-AF00-32E06819DF85}" type="presParOf" srcId="{3666C14E-3FE7-4AB2-BA4F-4535D42C477E}" destId="{FEF5B6E2-22EA-4CFA-BF26-961399773F49}" srcOrd="3" destOrd="0" presId="urn:microsoft.com/office/officeart/2005/8/layout/orgChart1"/>
    <dgm:cxn modelId="{230F3BF8-CCB3-4429-BAD2-85D37FACA9EC}" type="presParOf" srcId="{FEF5B6E2-22EA-4CFA-BF26-961399773F49}" destId="{42BED641-FA4F-4D4B-9A19-A7D3C3BE1408}" srcOrd="0" destOrd="0" presId="urn:microsoft.com/office/officeart/2005/8/layout/orgChart1"/>
    <dgm:cxn modelId="{24F8E058-F1A7-472F-AB8B-876CF9D5846F}" type="presParOf" srcId="{42BED641-FA4F-4D4B-9A19-A7D3C3BE1408}" destId="{74487508-3D4F-4F35-9119-7335AA499C95}" srcOrd="0" destOrd="0" presId="urn:microsoft.com/office/officeart/2005/8/layout/orgChart1"/>
    <dgm:cxn modelId="{EB3E9AA0-1A95-44B4-A175-029C6977D606}" type="presParOf" srcId="{42BED641-FA4F-4D4B-9A19-A7D3C3BE1408}" destId="{EA4E738B-1483-44D6-89EB-8256A9C3F87D}" srcOrd="1" destOrd="0" presId="urn:microsoft.com/office/officeart/2005/8/layout/orgChart1"/>
    <dgm:cxn modelId="{798D6E91-1382-499B-A830-4CC23DB7BB5C}" type="presParOf" srcId="{FEF5B6E2-22EA-4CFA-BF26-961399773F49}" destId="{B5B7C6F2-824B-4B22-9513-4D47B87A1DEF}" srcOrd="1" destOrd="0" presId="urn:microsoft.com/office/officeart/2005/8/layout/orgChart1"/>
    <dgm:cxn modelId="{D5C41B7E-5E88-471F-BF5A-4EAF1FE39953}" type="presParOf" srcId="{FEF5B6E2-22EA-4CFA-BF26-961399773F49}" destId="{AD4B3EEE-3AC5-44A5-8891-70C0728030DE}" srcOrd="2" destOrd="0" presId="urn:microsoft.com/office/officeart/2005/8/layout/orgChart1"/>
    <dgm:cxn modelId="{2ACC799C-2E0E-4DC3-B27C-55FAFBC319DF}" type="presParOf" srcId="{3666C14E-3FE7-4AB2-BA4F-4535D42C477E}" destId="{1A2BCB80-89E2-41EC-87D9-8650DA66AB8A}" srcOrd="4" destOrd="0" presId="urn:microsoft.com/office/officeart/2005/8/layout/orgChart1"/>
    <dgm:cxn modelId="{7ABF5C27-5110-4905-9BF1-7E6C45B6DE90}" type="presParOf" srcId="{3666C14E-3FE7-4AB2-BA4F-4535D42C477E}" destId="{CD498E25-17A8-4592-A106-0BDE77F9F8BE}" srcOrd="5" destOrd="0" presId="urn:microsoft.com/office/officeart/2005/8/layout/orgChart1"/>
    <dgm:cxn modelId="{02C28CFA-7C66-41E4-854C-C9DC2C750169}" type="presParOf" srcId="{CD498E25-17A8-4592-A106-0BDE77F9F8BE}" destId="{1832CD07-F56C-4B75-9FC3-CEF6C2D6EA45}" srcOrd="0" destOrd="0" presId="urn:microsoft.com/office/officeart/2005/8/layout/orgChart1"/>
    <dgm:cxn modelId="{B331A753-9984-426B-83AD-299AB777BB61}" type="presParOf" srcId="{1832CD07-F56C-4B75-9FC3-CEF6C2D6EA45}" destId="{F7484F86-9514-4EEC-AAEC-65AD9B4B3D96}" srcOrd="0" destOrd="0" presId="urn:microsoft.com/office/officeart/2005/8/layout/orgChart1"/>
    <dgm:cxn modelId="{847068E6-F44E-4B31-B624-97C5711D8D25}" type="presParOf" srcId="{1832CD07-F56C-4B75-9FC3-CEF6C2D6EA45}" destId="{2F8AA862-E8D3-4043-95F3-7EBB33FDC237}" srcOrd="1" destOrd="0" presId="urn:microsoft.com/office/officeart/2005/8/layout/orgChart1"/>
    <dgm:cxn modelId="{9970F69F-F4A0-458A-A798-94C5B6C01591}" type="presParOf" srcId="{CD498E25-17A8-4592-A106-0BDE77F9F8BE}" destId="{D6D1B4BE-1E43-4CD4-965F-996A3963A4DE}" srcOrd="1" destOrd="0" presId="urn:microsoft.com/office/officeart/2005/8/layout/orgChart1"/>
    <dgm:cxn modelId="{EA581F12-13E8-45A4-8AB2-B1FA3D985116}" type="presParOf" srcId="{CD498E25-17A8-4592-A106-0BDE77F9F8BE}" destId="{2585E360-1265-4DAF-8ED0-8CB30CFCA044}" srcOrd="2" destOrd="0" presId="urn:microsoft.com/office/officeart/2005/8/layout/orgChart1"/>
    <dgm:cxn modelId="{5DF97352-9DAD-48AE-8D6A-B9E970F3718A}" type="presParOf" srcId="{3666C14E-3FE7-4AB2-BA4F-4535D42C477E}" destId="{9AAB9F84-69DB-4974-8FB3-17FE16A42904}" srcOrd="6" destOrd="0" presId="urn:microsoft.com/office/officeart/2005/8/layout/orgChart1"/>
    <dgm:cxn modelId="{A587269E-5104-49A7-BC75-80BDA57D5303}" type="presParOf" srcId="{3666C14E-3FE7-4AB2-BA4F-4535D42C477E}" destId="{C3EE2C24-35C5-4383-8BA8-04718D61B1E3}" srcOrd="7" destOrd="0" presId="urn:microsoft.com/office/officeart/2005/8/layout/orgChart1"/>
    <dgm:cxn modelId="{A87410D9-1A50-45A9-B702-BEB285FBAB90}" type="presParOf" srcId="{C3EE2C24-35C5-4383-8BA8-04718D61B1E3}" destId="{D76FB983-6AF4-4D17-803C-BE4F9D86E241}" srcOrd="0" destOrd="0" presId="urn:microsoft.com/office/officeart/2005/8/layout/orgChart1"/>
    <dgm:cxn modelId="{96150C7D-C73A-4072-84B0-6547EFF38F16}" type="presParOf" srcId="{D76FB983-6AF4-4D17-803C-BE4F9D86E241}" destId="{C95AECE2-07C4-42E7-90DA-5CD8EA216CFC}" srcOrd="0" destOrd="0" presId="urn:microsoft.com/office/officeart/2005/8/layout/orgChart1"/>
    <dgm:cxn modelId="{03434C5E-A948-440B-99B5-C3A1CF24C296}" type="presParOf" srcId="{D76FB983-6AF4-4D17-803C-BE4F9D86E241}" destId="{4704A764-F3E3-46A1-B698-AC3BCD85875D}" srcOrd="1" destOrd="0" presId="urn:microsoft.com/office/officeart/2005/8/layout/orgChart1"/>
    <dgm:cxn modelId="{65877815-E64E-4E05-B9B8-DDFC7493BD66}" type="presParOf" srcId="{C3EE2C24-35C5-4383-8BA8-04718D61B1E3}" destId="{C07B020C-8290-4505-84E9-D8CD925D7B93}" srcOrd="1" destOrd="0" presId="urn:microsoft.com/office/officeart/2005/8/layout/orgChart1"/>
    <dgm:cxn modelId="{96C08565-E88A-4166-BA5C-40CF3024DBBD}" type="presParOf" srcId="{C3EE2C24-35C5-4383-8BA8-04718D61B1E3}" destId="{97715D9E-A6B5-4BE2-9531-017E1F9F5E37}" srcOrd="2" destOrd="0" presId="urn:microsoft.com/office/officeart/2005/8/layout/orgChart1"/>
    <dgm:cxn modelId="{3BC1FF07-90B0-4E15-A0F1-FFB71C0F925F}" type="presParOf" srcId="{3666C14E-3FE7-4AB2-BA4F-4535D42C477E}" destId="{F8AA5B07-D62E-4BEF-A7F4-BB8154CE0161}" srcOrd="8" destOrd="0" presId="urn:microsoft.com/office/officeart/2005/8/layout/orgChart1"/>
    <dgm:cxn modelId="{B72D4281-ED36-4ED7-823C-B80A32AEB6FB}" type="presParOf" srcId="{3666C14E-3FE7-4AB2-BA4F-4535D42C477E}" destId="{28D3CB32-FAA0-4273-8538-1EB307061468}" srcOrd="9" destOrd="0" presId="urn:microsoft.com/office/officeart/2005/8/layout/orgChart1"/>
    <dgm:cxn modelId="{484F708F-7EEB-40FD-9001-8E913445E3BE}" type="presParOf" srcId="{28D3CB32-FAA0-4273-8538-1EB307061468}" destId="{4E6634D0-9CA1-4ACD-BF91-91BEE47E76EF}" srcOrd="0" destOrd="0" presId="urn:microsoft.com/office/officeart/2005/8/layout/orgChart1"/>
    <dgm:cxn modelId="{9CC727F5-F808-4566-AB50-EB80553F22B6}" type="presParOf" srcId="{4E6634D0-9CA1-4ACD-BF91-91BEE47E76EF}" destId="{EE219807-47C8-4941-99AE-CE39076E53F5}" srcOrd="0" destOrd="0" presId="urn:microsoft.com/office/officeart/2005/8/layout/orgChart1"/>
    <dgm:cxn modelId="{C5697D43-20D9-4A27-9464-BA5DF28B3B43}" type="presParOf" srcId="{4E6634D0-9CA1-4ACD-BF91-91BEE47E76EF}" destId="{A8ED66CC-CBB3-4EB5-ADE1-6E062170315B}" srcOrd="1" destOrd="0" presId="urn:microsoft.com/office/officeart/2005/8/layout/orgChart1"/>
    <dgm:cxn modelId="{145B98C6-D899-40BC-AE91-CCA4D412E6C1}" type="presParOf" srcId="{28D3CB32-FAA0-4273-8538-1EB307061468}" destId="{55A4A9B7-D2D2-4F27-9972-54B957F184B3}" srcOrd="1" destOrd="0" presId="urn:microsoft.com/office/officeart/2005/8/layout/orgChart1"/>
    <dgm:cxn modelId="{B6436D69-8456-4406-B76B-22F0104984F8}" type="presParOf" srcId="{28D3CB32-FAA0-4273-8538-1EB307061468}" destId="{A6D08738-8725-4BBB-8D6E-6E0F7F338F27}" srcOrd="2" destOrd="0" presId="urn:microsoft.com/office/officeart/2005/8/layout/orgChart1"/>
    <dgm:cxn modelId="{0E86E3F4-5B00-4A9C-9DA0-7717BAF22799}" type="presParOf" srcId="{D09FB176-C899-4C34-A2EF-DF4099E3930B}" destId="{10032A81-28F1-4589-A2C9-2F713826DB5B}" srcOrd="2" destOrd="0" presId="urn:microsoft.com/office/officeart/2005/8/layout/orgChart1"/>
    <dgm:cxn modelId="{B41219DF-C1D5-4E44-8A55-F572F93BFF16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27F44FD3-93EF-4904-8328-9B2E1E8E039B}" type="presOf" srcId="{49A41343-8942-4E0A-948C-7308CFEDA337}" destId="{F8AA5B07-D62E-4BEF-A7F4-BB8154CE0161}" srcOrd="0" destOrd="0" presId="urn:microsoft.com/office/officeart/2005/8/layout/orgChart1"/>
    <dgm:cxn modelId="{EEE343C5-32D5-45B3-8399-63BDAFF1B206}" type="presOf" srcId="{D91152BC-9A33-44D3-AEBB-F20420DB430F}" destId="{5EC808F1-181C-42C2-975C-2B558EBCB7FE}" srcOrd="1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CA312F62-28E9-495B-9D30-96A8F85DB871}" type="presOf" srcId="{88B02B86-A182-47E8-98CE-5F03ED03FC83}" destId="{1A2BCB80-89E2-41EC-87D9-8650DA66AB8A}" srcOrd="0" destOrd="0" presId="urn:microsoft.com/office/officeart/2005/8/layout/orgChart1"/>
    <dgm:cxn modelId="{97D60AF0-3F85-473A-98BB-2FC06318ACFB}" type="presOf" srcId="{CE683E6A-A313-4F5C-8639-235783D1198F}" destId="{6C1B72B2-EE6C-495B-ADAD-8508CE8EB807}" srcOrd="0" destOrd="0" presId="urn:microsoft.com/office/officeart/2005/8/layout/orgChart1"/>
    <dgm:cxn modelId="{E679D335-FEEE-414C-AD86-32966CF20646}" type="presOf" srcId="{D91152BC-9A33-44D3-AEBB-F20420DB430F}" destId="{30DA9891-B7C7-405D-9015-1C3DF0E9850F}" srcOrd="0" destOrd="0" presId="urn:microsoft.com/office/officeart/2005/8/layout/orgChart1"/>
    <dgm:cxn modelId="{C986419C-B765-46B1-9648-37AFFA695267}" type="presOf" srcId="{69BEBD41-3545-40FD-BFDD-D21BD47C872E}" destId="{74487508-3D4F-4F35-9119-7335AA499C95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F45ADA6E-5B37-490D-A979-27D5BAA2108A}" type="presOf" srcId="{1E17A9B5-1CC6-4BF4-A5EB-2099972243B8}" destId="{0044642D-BF6E-4946-989D-7BC76303D8B1}" srcOrd="1" destOrd="0" presId="urn:microsoft.com/office/officeart/2005/8/layout/orgChart1"/>
    <dgm:cxn modelId="{60BD6522-7521-4FA5-809B-F986269B20A1}" type="presOf" srcId="{D5F013B3-4B4E-4E38-9BAF-4B34B2BB0C79}" destId="{26E61D30-5696-4E05-9044-AF73EF27DAB2}" srcOrd="0" destOrd="0" presId="urn:microsoft.com/office/officeart/2005/8/layout/orgChart1"/>
    <dgm:cxn modelId="{1CC1BB03-3099-4986-A4B7-3AC027133A41}" type="presOf" srcId="{8514C17C-35EC-4D14-92F7-13A577CAA5C4}" destId="{3AA4BA60-CAF3-4B65-8A7B-26648B565082}" srcOrd="1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A35B7DC3-2470-48A8-9576-ED630A53BA31}" type="presOf" srcId="{41CBE71F-8A1C-4046-8B51-627382F890A8}" destId="{BD53C961-9C2E-42B5-A825-EB1CD5AF2FE3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1D06D1F1-1169-45AE-A484-20273C3B74B0}" type="presOf" srcId="{6A766238-49C0-489C-9759-5801318FB123}" destId="{8F3E2022-AB5E-4438-BDBE-146FD19E8285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F23F72C2-E5EB-4BE8-A0E9-6B38B81F4CC2}" type="presOf" srcId="{382A9707-8CE9-4448-A732-795155023764}" destId="{40CBCC65-FD09-4B94-B9C9-3482617F2627}" srcOrd="1" destOrd="0" presId="urn:microsoft.com/office/officeart/2005/8/layout/orgChart1"/>
    <dgm:cxn modelId="{6767DEBA-4D48-434E-8EA7-A097A05D9632}" type="presOf" srcId="{EDF4E25F-6E69-41B7-B57F-66E5D749104E}" destId="{CD65CBB6-B9A3-48AB-AFB3-4BE4B03553D3}" srcOrd="0" destOrd="0" presId="urn:microsoft.com/office/officeart/2005/8/layout/orgChart1"/>
    <dgm:cxn modelId="{804304CB-E0DF-4937-8F79-CF28E283D4E9}" type="presOf" srcId="{C7336B56-6975-43EE-AA11-2CF9D86F3B72}" destId="{2F8AA862-E8D3-4043-95F3-7EBB33FDC237}" srcOrd="1" destOrd="0" presId="urn:microsoft.com/office/officeart/2005/8/layout/orgChart1"/>
    <dgm:cxn modelId="{6E2E13ED-4143-43B5-9C6A-CEEC140A01C9}" type="presOf" srcId="{DCCE79F2-51DC-4E3A-8F3D-0CB311D1F14D}" destId="{EE219807-47C8-4941-99AE-CE39076E53F5}" srcOrd="0" destOrd="0" presId="urn:microsoft.com/office/officeart/2005/8/layout/orgChart1"/>
    <dgm:cxn modelId="{6B0B21D6-90E1-4333-AE69-243744873956}" type="presOf" srcId="{0ED209FE-B93C-493B-85A2-BA5863869AE7}" destId="{B4ADFA40-1DC3-4BD0-BAE4-D5BA4FDF2B3E}" srcOrd="0" destOrd="0" presId="urn:microsoft.com/office/officeart/2005/8/layout/orgChart1"/>
    <dgm:cxn modelId="{9300CCB6-86F6-4CD8-8939-9F16ADA04F53}" type="presOf" srcId="{BC7A14EC-7DD0-42E2-A28E-8428AF273F49}" destId="{4E5DB2E5-BC21-45FD-89CF-804EEEA73D92}" srcOrd="0" destOrd="0" presId="urn:microsoft.com/office/officeart/2005/8/layout/orgChart1"/>
    <dgm:cxn modelId="{B1EE9809-D9E1-4BE5-90BA-95B6A537730B}" type="presOf" srcId="{1D03C52E-27F1-4CAD-B953-A57260381D87}" destId="{52D64095-8F0B-43C5-A134-4F8EB745D0AC}" srcOrd="0" destOrd="0" presId="urn:microsoft.com/office/officeart/2005/8/layout/orgChart1"/>
    <dgm:cxn modelId="{DAA65314-3F56-4DD8-ACC2-8B66F4834E6C}" type="presOf" srcId="{D3B00EB5-7252-4C54-A138-4FDE2761BA89}" destId="{77FF546B-1ADB-4B35-B705-B48DE95D0A7F}" srcOrd="0" destOrd="0" presId="urn:microsoft.com/office/officeart/2005/8/layout/orgChart1"/>
    <dgm:cxn modelId="{7BF4FCAA-C487-4A0F-AF75-67DC7BEDF526}" type="presOf" srcId="{BAA37ED3-8504-4718-82EA-2141E33A703B}" destId="{C6471DB4-9B93-437A-AEBE-F3B71F737DF8}" srcOrd="0" destOrd="0" presId="urn:microsoft.com/office/officeart/2005/8/layout/orgChart1"/>
    <dgm:cxn modelId="{CE3E43C4-0CB3-44F7-8865-4A1AD5FF0F22}" type="presOf" srcId="{DCCE79F2-51DC-4E3A-8F3D-0CB311D1F14D}" destId="{A8ED66CC-CBB3-4EB5-ADE1-6E062170315B}" srcOrd="1" destOrd="0" presId="urn:microsoft.com/office/officeart/2005/8/layout/orgChart1"/>
    <dgm:cxn modelId="{70451C11-E024-4276-9506-171728C46E18}" type="presOf" srcId="{DCB062A1-302A-48A6-BE81-96138548FF70}" destId="{1AE91293-7748-4E52-8855-7B838C555EB9}" srcOrd="0" destOrd="0" presId="urn:microsoft.com/office/officeart/2005/8/layout/orgChart1"/>
    <dgm:cxn modelId="{05AB3A9D-196B-41A3-825C-E763D4B47048}" type="presOf" srcId="{43C964D4-3EA5-4709-BA45-DC9671707267}" destId="{ABF5B3AF-9C3F-43AC-89B9-A4B84688B739}" srcOrd="0" destOrd="0" presId="urn:microsoft.com/office/officeart/2005/8/layout/orgChart1"/>
    <dgm:cxn modelId="{4402DB34-FC6B-4B9C-BE22-59A0994ACF02}" type="presOf" srcId="{69BEBD41-3545-40FD-BFDD-D21BD47C872E}" destId="{EA4E738B-1483-44D6-89EB-8256A9C3F87D}" srcOrd="1" destOrd="0" presId="urn:microsoft.com/office/officeart/2005/8/layout/orgChart1"/>
    <dgm:cxn modelId="{AE95D50E-D791-41AA-8BE5-E0BDB79E8531}" type="presOf" srcId="{43C964D4-3EA5-4709-BA45-DC9671707267}" destId="{87899BB1-A811-4B2D-8FA3-633A97B1A6A6}" srcOrd="1" destOrd="0" presId="urn:microsoft.com/office/officeart/2005/8/layout/orgChart1"/>
    <dgm:cxn modelId="{123D86A7-9D64-4E50-ACBC-C668E1609332}" type="presOf" srcId="{E2FDDA39-0A56-4C19-9570-F6322A50CD7C}" destId="{C95AECE2-07C4-42E7-90DA-5CD8EA216CFC}" srcOrd="0" destOrd="0" presId="urn:microsoft.com/office/officeart/2005/8/layout/orgChart1"/>
    <dgm:cxn modelId="{32D46AC6-74B5-4B22-BB88-BEC6150BC69B}" type="presOf" srcId="{D656347E-658D-41DE-86E2-9688A1F66EB3}" destId="{D351E307-7A60-4733-B21C-CC6D6E5D051D}" srcOrd="0" destOrd="0" presId="urn:microsoft.com/office/officeart/2005/8/layout/orgChart1"/>
    <dgm:cxn modelId="{F5B74A14-4B35-4B9F-AA12-8548FF66119E}" type="presOf" srcId="{00B822AA-E50D-409C-8E77-78CE41F17C4F}" destId="{EE7467E8-D778-4C18-9C7C-925EF25B0DC2}" srcOrd="1" destOrd="0" presId="urn:microsoft.com/office/officeart/2005/8/layout/orgChart1"/>
    <dgm:cxn modelId="{F2F24AE6-C834-4FC9-95AC-66B204DBFD3F}" type="presOf" srcId="{3837525C-9A2A-44D5-8B42-9C0820CF3FF9}" destId="{6AC59FBD-FAEA-42FA-8EB1-29A7CC044828}" srcOrd="0" destOrd="0" presId="urn:microsoft.com/office/officeart/2005/8/layout/orgChart1"/>
    <dgm:cxn modelId="{6B3AE99C-6537-47C6-9438-E6E320897736}" type="presOf" srcId="{B40A1E99-819E-4C0D-B671-3D134F0F7163}" destId="{3A05D6AC-55D4-4F8B-831D-7528DBB5E857}" srcOrd="0" destOrd="0" presId="urn:microsoft.com/office/officeart/2005/8/layout/orgChart1"/>
    <dgm:cxn modelId="{8DFC9108-5A39-4144-A681-B7A5EA351F91}" type="presOf" srcId="{BCA1F9C7-A2DE-4DA9-9030-581CAAE089DA}" destId="{7E670A0B-4B6A-45AD-AE95-FAE9E52BA24F}" srcOrd="0" destOrd="0" presId="urn:microsoft.com/office/officeart/2005/8/layout/orgChart1"/>
    <dgm:cxn modelId="{64042B7E-58FC-422A-AC7E-5BEB716EC54F}" type="presOf" srcId="{51AC05A3-5125-4631-8328-EE9742C5CE1F}" destId="{7533127D-6F77-420D-9337-03A9B17677A7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BC3A260E-4B5F-4BA0-9089-A24A4B2F81E8}" type="presOf" srcId="{1E17A9B5-1CC6-4BF4-A5EB-2099972243B8}" destId="{F0DC39B6-0C64-430A-9FFB-4907B94E244D}" srcOrd="0" destOrd="0" presId="urn:microsoft.com/office/officeart/2005/8/layout/orgChart1"/>
    <dgm:cxn modelId="{7EA53D6A-14BD-4A3D-A607-90E3C16A2FE8}" type="presOf" srcId="{DC9F82DD-39AD-486C-81D6-0E3C38A96BAD}" destId="{4F6F1802-D2DC-45F2-8B57-B9ACE00E096B}" srcOrd="0" destOrd="0" presId="urn:microsoft.com/office/officeart/2005/8/layout/orgChart1"/>
    <dgm:cxn modelId="{7A8CC964-D1CA-4493-B203-2BF1695C2CBB}" type="presOf" srcId="{382A9707-8CE9-4448-A732-795155023764}" destId="{C9EB4BFF-95DA-49B7-87A2-66A52A4FCDFA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B6E687D4-61D5-4221-A871-E02BDD3EAC0E}" type="presOf" srcId="{B40A1E99-819E-4C0D-B671-3D134F0F7163}" destId="{179F0FCD-C306-4B84-A7DF-E34F9FAB6F56}" srcOrd="1" destOrd="0" presId="urn:microsoft.com/office/officeart/2005/8/layout/orgChart1"/>
    <dgm:cxn modelId="{160EB854-81A4-4300-8EF2-A245B418A5B5}" type="presOf" srcId="{E2FDDA39-0A56-4C19-9570-F6322A50CD7C}" destId="{4704A764-F3E3-46A1-B698-AC3BCD85875D}" srcOrd="1" destOrd="0" presId="urn:microsoft.com/office/officeart/2005/8/layout/orgChart1"/>
    <dgm:cxn modelId="{60C46E28-F5B9-469A-9E35-454847AF5D50}" type="presOf" srcId="{032924AE-7BA3-4608-9D4D-A10FC22FA55B}" destId="{842224E6-60DA-412E-8A1B-7533C1377869}" srcOrd="1" destOrd="0" presId="urn:microsoft.com/office/officeart/2005/8/layout/orgChart1"/>
    <dgm:cxn modelId="{ADF08BC4-14F0-475C-B0B1-725D71423164}" type="presOf" srcId="{C7336B56-6975-43EE-AA11-2CF9D86F3B72}" destId="{F7484F86-9514-4EEC-AAEC-65AD9B4B3D96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2CBC0C7E-4661-4B52-B6AD-3D2FF9CFB0EF}" type="presOf" srcId="{8514C17C-35EC-4D14-92F7-13A577CAA5C4}" destId="{079C46BA-E270-4C4F-9AA8-92E32A64D736}" srcOrd="0" destOrd="0" presId="urn:microsoft.com/office/officeart/2005/8/layout/orgChart1"/>
    <dgm:cxn modelId="{6C5091D8-6009-4665-B689-321E78DC6001}" type="presOf" srcId="{092024CE-8423-4E50-A34E-3122E05631CC}" destId="{0A55F855-E390-49C4-85C3-4EB5DC8DFEC3}" srcOrd="1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183499FF-EE78-492E-A035-ED995B9AA436}" type="presOf" srcId="{88415C31-82DD-4EF9-9A7A-1D4D99FB6B9D}" destId="{0936C29E-0ABE-4289-9453-F6DF249F454C}" srcOrd="1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230567B5-A26A-4810-B9A2-FE7DF15B64ED}" type="presOf" srcId="{D5F013B3-4B4E-4E38-9BAF-4B34B2BB0C79}" destId="{14A5ABF2-8B49-4694-AC4C-1A898869B017}" srcOrd="1" destOrd="0" presId="urn:microsoft.com/office/officeart/2005/8/layout/orgChart1"/>
    <dgm:cxn modelId="{B00BFDA4-2D2F-4A04-B423-9ABB4F3F3516}" type="presOf" srcId="{6A766238-49C0-489C-9759-5801318FB123}" destId="{F4F60A8B-BCFE-4E33-9289-BF4CA9206F7B}" srcOrd="1" destOrd="0" presId="urn:microsoft.com/office/officeart/2005/8/layout/orgChart1"/>
    <dgm:cxn modelId="{8D7D9DA9-9EAE-4AA2-A740-82A2E82CCF89}" type="presOf" srcId="{88415C31-82DD-4EF9-9A7A-1D4D99FB6B9D}" destId="{ED956AEF-5A78-47DC-9D97-3B27A2E93095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DCFD000B-6ACF-48C8-B3CC-D43E202238BD}" type="presOf" srcId="{092024CE-8423-4E50-A34E-3122E05631CC}" destId="{2C701CAE-D8F1-461E-8A0C-C57AEB1CD6C2}" srcOrd="0" destOrd="0" presId="urn:microsoft.com/office/officeart/2005/8/layout/orgChart1"/>
    <dgm:cxn modelId="{0894C3CB-84AB-4DF8-8D67-893904DC5EE0}" type="presOf" srcId="{57A44C0D-573F-44FB-BC9E-B18382ACCC39}" destId="{9AAB9F84-69DB-4974-8FB3-17FE16A42904}" srcOrd="0" destOrd="0" presId="urn:microsoft.com/office/officeart/2005/8/layout/orgChart1"/>
    <dgm:cxn modelId="{13B19F67-5886-4739-B1F9-8FE1DD76D78E}" type="presOf" srcId="{032924AE-7BA3-4608-9D4D-A10FC22FA55B}" destId="{FCA2B357-06A1-4199-999C-BBE32872F828}" srcOrd="0" destOrd="0" presId="urn:microsoft.com/office/officeart/2005/8/layout/orgChart1"/>
    <dgm:cxn modelId="{37342A1A-1D21-4F20-A80B-46B6B504F704}" type="presOf" srcId="{844909A3-F2C8-49AE-869B-AFCA0AC709DF}" destId="{5A29D58D-62CC-4731-8120-CAD4354C3E03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6F6F8F6D-D8CD-440A-8BCC-86FB524622F6}" type="presOf" srcId="{B103CFD6-C2F2-4A76-8866-035FF64E5877}" destId="{D98E11BE-9177-4329-A5B4-B4B8653C2863}" srcOrd="0" destOrd="0" presId="urn:microsoft.com/office/officeart/2005/8/layout/orgChart1"/>
    <dgm:cxn modelId="{90A33A73-215D-429D-9B29-5075A70E2212}" type="presOf" srcId="{CBC98D67-7A4E-4DF5-AC0F-18B667594BB8}" destId="{D644628E-4C6F-4DF2-8C07-D2B66E3A4757}" srcOrd="0" destOrd="0" presId="urn:microsoft.com/office/officeart/2005/8/layout/orgChart1"/>
    <dgm:cxn modelId="{09F188B4-06B3-422A-A319-88B38E1FFA02}" type="presOf" srcId="{51AC05A3-5125-4631-8328-EE9742C5CE1F}" destId="{75DCBE71-7469-49E9-81E5-E6A43E3EC0DC}" srcOrd="1" destOrd="0" presId="urn:microsoft.com/office/officeart/2005/8/layout/orgChart1"/>
    <dgm:cxn modelId="{7897ECDA-75C3-46FD-B0D5-5AEDF250B06A}" type="presOf" srcId="{B103CFD6-C2F2-4A76-8866-035FF64E5877}" destId="{2FA1AE03-77C2-487B-948B-82122901556A}" srcOrd="1" destOrd="0" presId="urn:microsoft.com/office/officeart/2005/8/layout/orgChart1"/>
    <dgm:cxn modelId="{5A64375F-FA1B-4B36-A27C-B3FA23B8EE3F}" type="presOf" srcId="{00B822AA-E50D-409C-8E77-78CE41F17C4F}" destId="{86ECFBC0-6EDE-49D7-A5E4-E61CBAF4A092}" srcOrd="0" destOrd="0" presId="urn:microsoft.com/office/officeart/2005/8/layout/orgChart1"/>
    <dgm:cxn modelId="{78FEF6EB-F0F6-495A-8C47-48815FEBC608}" type="presParOf" srcId="{6C1B72B2-EE6C-495B-ADAD-8508CE8EB807}" destId="{B9578B13-712D-4BAD-A28F-A7352074EDA6}" srcOrd="0" destOrd="0" presId="urn:microsoft.com/office/officeart/2005/8/layout/orgChart1"/>
    <dgm:cxn modelId="{128EECE5-A666-416E-BB43-2662B3B9E724}" type="presParOf" srcId="{B9578B13-712D-4BAD-A28F-A7352074EDA6}" destId="{EA34C8C8-6EC1-483B-8E39-8E6926CED3CE}" srcOrd="0" destOrd="0" presId="urn:microsoft.com/office/officeart/2005/8/layout/orgChart1"/>
    <dgm:cxn modelId="{0CA869EC-B00A-4339-A3AD-D2DD10845E57}" type="presParOf" srcId="{EA34C8C8-6EC1-483B-8E39-8E6926CED3CE}" destId="{D98E11BE-9177-4329-A5B4-B4B8653C2863}" srcOrd="0" destOrd="0" presId="urn:microsoft.com/office/officeart/2005/8/layout/orgChart1"/>
    <dgm:cxn modelId="{8BF4301B-B70D-465C-93BA-B7EED21CC8A9}" type="presParOf" srcId="{EA34C8C8-6EC1-483B-8E39-8E6926CED3CE}" destId="{2FA1AE03-77C2-487B-948B-82122901556A}" srcOrd="1" destOrd="0" presId="urn:microsoft.com/office/officeart/2005/8/layout/orgChart1"/>
    <dgm:cxn modelId="{3A06B304-E7C5-41CF-B9D3-2D0D914E4C4F}" type="presParOf" srcId="{B9578B13-712D-4BAD-A28F-A7352074EDA6}" destId="{9C5DF944-3D7A-473D-A789-5CA86652B8F8}" srcOrd="1" destOrd="0" presId="urn:microsoft.com/office/officeart/2005/8/layout/orgChart1"/>
    <dgm:cxn modelId="{41F5FEF7-1978-4019-A5E8-83F9D3C8DB06}" type="presParOf" srcId="{9C5DF944-3D7A-473D-A789-5CA86652B8F8}" destId="{D351E307-7A60-4733-B21C-CC6D6E5D051D}" srcOrd="0" destOrd="0" presId="urn:microsoft.com/office/officeart/2005/8/layout/orgChart1"/>
    <dgm:cxn modelId="{90A23653-F02C-4BD9-B8C0-F51CF208B3F5}" type="presParOf" srcId="{9C5DF944-3D7A-473D-A789-5CA86652B8F8}" destId="{60FE5B31-E82E-49E2-9469-B5D5674278BC}" srcOrd="1" destOrd="0" presId="urn:microsoft.com/office/officeart/2005/8/layout/orgChart1"/>
    <dgm:cxn modelId="{6B4DE23C-98AC-4350-BE2B-4DFA5D959BFF}" type="presParOf" srcId="{60FE5B31-E82E-49E2-9469-B5D5674278BC}" destId="{CB88DD46-0D40-4A1B-9C97-26FA4C46EB15}" srcOrd="0" destOrd="0" presId="urn:microsoft.com/office/officeart/2005/8/layout/orgChart1"/>
    <dgm:cxn modelId="{B945C0B2-51F9-40B5-AD7F-3DF8C1749F06}" type="presParOf" srcId="{CB88DD46-0D40-4A1B-9C97-26FA4C46EB15}" destId="{ABF5B3AF-9C3F-43AC-89B9-A4B84688B739}" srcOrd="0" destOrd="0" presId="urn:microsoft.com/office/officeart/2005/8/layout/orgChart1"/>
    <dgm:cxn modelId="{5D341C12-0B13-4AB4-9922-7CEB1DCE2E1B}" type="presParOf" srcId="{CB88DD46-0D40-4A1B-9C97-26FA4C46EB15}" destId="{87899BB1-A811-4B2D-8FA3-633A97B1A6A6}" srcOrd="1" destOrd="0" presId="urn:microsoft.com/office/officeart/2005/8/layout/orgChart1"/>
    <dgm:cxn modelId="{15541CF3-FBDA-4CF4-B66C-712F2749D2A7}" type="presParOf" srcId="{60FE5B31-E82E-49E2-9469-B5D5674278BC}" destId="{B6A20B03-CFA9-41D8-9956-9F0EB448DC4A}" srcOrd="1" destOrd="0" presId="urn:microsoft.com/office/officeart/2005/8/layout/orgChart1"/>
    <dgm:cxn modelId="{0DA3BC54-BC6A-4073-9C7E-DCFE68196EC5}" type="presParOf" srcId="{B6A20B03-CFA9-41D8-9956-9F0EB448DC4A}" destId="{CD65CBB6-B9A3-48AB-AFB3-4BE4B03553D3}" srcOrd="0" destOrd="0" presId="urn:microsoft.com/office/officeart/2005/8/layout/orgChart1"/>
    <dgm:cxn modelId="{317BBA22-BE04-4C47-B162-65DEF35D06E1}" type="presParOf" srcId="{B6A20B03-CFA9-41D8-9956-9F0EB448DC4A}" destId="{ED1F0A6D-21D1-431E-B021-19DC70288741}" srcOrd="1" destOrd="0" presId="urn:microsoft.com/office/officeart/2005/8/layout/orgChart1"/>
    <dgm:cxn modelId="{D76760F6-7C20-43C9-90E3-6D31D4EA3908}" type="presParOf" srcId="{ED1F0A6D-21D1-431E-B021-19DC70288741}" destId="{3035FF76-B78F-49A4-AACF-E2FF3786028F}" srcOrd="0" destOrd="0" presId="urn:microsoft.com/office/officeart/2005/8/layout/orgChart1"/>
    <dgm:cxn modelId="{DAB89AA4-CD22-4E84-AE60-471AD2DD646C}" type="presParOf" srcId="{3035FF76-B78F-49A4-AACF-E2FF3786028F}" destId="{F0DC39B6-0C64-430A-9FFB-4907B94E244D}" srcOrd="0" destOrd="0" presId="urn:microsoft.com/office/officeart/2005/8/layout/orgChart1"/>
    <dgm:cxn modelId="{C015EB67-5F7A-4DE8-968C-D5B775D2B3D3}" type="presParOf" srcId="{3035FF76-B78F-49A4-AACF-E2FF3786028F}" destId="{0044642D-BF6E-4946-989D-7BC76303D8B1}" srcOrd="1" destOrd="0" presId="urn:microsoft.com/office/officeart/2005/8/layout/orgChart1"/>
    <dgm:cxn modelId="{AD5CA35E-627B-402B-B8B1-730FDC3F0170}" type="presParOf" srcId="{ED1F0A6D-21D1-431E-B021-19DC70288741}" destId="{6F92EC3E-8AAE-41C7-BFFF-85E9DBCB215A}" srcOrd="1" destOrd="0" presId="urn:microsoft.com/office/officeart/2005/8/layout/orgChart1"/>
    <dgm:cxn modelId="{CA77CD04-2B30-4B65-B57E-B8176DF3D909}" type="presParOf" srcId="{ED1F0A6D-21D1-431E-B021-19DC70288741}" destId="{C359BE23-B469-48EB-819D-6F6FDCDBB0A8}" srcOrd="2" destOrd="0" presId="urn:microsoft.com/office/officeart/2005/8/layout/orgChart1"/>
    <dgm:cxn modelId="{FB0EBCF1-9FF4-4F50-89A2-CE115D2F7F60}" type="presParOf" srcId="{B6A20B03-CFA9-41D8-9956-9F0EB448DC4A}" destId="{6AC59FBD-FAEA-42FA-8EB1-29A7CC044828}" srcOrd="2" destOrd="0" presId="urn:microsoft.com/office/officeart/2005/8/layout/orgChart1"/>
    <dgm:cxn modelId="{37710368-FA3D-4B19-BAE6-B1A6B58F87ED}" type="presParOf" srcId="{B6A20B03-CFA9-41D8-9956-9F0EB448DC4A}" destId="{F2E1EDE4-99F4-4CBC-BA6A-91AF00914823}" srcOrd="3" destOrd="0" presId="urn:microsoft.com/office/officeart/2005/8/layout/orgChart1"/>
    <dgm:cxn modelId="{ED81B317-9FEE-4AC6-95CD-E69426AEB38A}" type="presParOf" srcId="{F2E1EDE4-99F4-4CBC-BA6A-91AF00914823}" destId="{795B4B98-FEFB-4DAB-B785-2E28918B1C7E}" srcOrd="0" destOrd="0" presId="urn:microsoft.com/office/officeart/2005/8/layout/orgChart1"/>
    <dgm:cxn modelId="{05A1F935-66F0-4696-BE50-4C5645CB8C1B}" type="presParOf" srcId="{795B4B98-FEFB-4DAB-B785-2E28918B1C7E}" destId="{C9EB4BFF-95DA-49B7-87A2-66A52A4FCDFA}" srcOrd="0" destOrd="0" presId="urn:microsoft.com/office/officeart/2005/8/layout/orgChart1"/>
    <dgm:cxn modelId="{912D973A-F41A-427C-8D39-80D3360A900B}" type="presParOf" srcId="{795B4B98-FEFB-4DAB-B785-2E28918B1C7E}" destId="{40CBCC65-FD09-4B94-B9C9-3482617F2627}" srcOrd="1" destOrd="0" presId="urn:microsoft.com/office/officeart/2005/8/layout/orgChart1"/>
    <dgm:cxn modelId="{8D6645DD-A78B-41BE-BB72-4C70D53F904C}" type="presParOf" srcId="{F2E1EDE4-99F4-4CBC-BA6A-91AF00914823}" destId="{6E67D5E8-91A3-4A9C-B70E-60777B0DD65E}" srcOrd="1" destOrd="0" presId="urn:microsoft.com/office/officeart/2005/8/layout/orgChart1"/>
    <dgm:cxn modelId="{77D171E2-36F5-4079-B67C-0683363929ED}" type="presParOf" srcId="{F2E1EDE4-99F4-4CBC-BA6A-91AF00914823}" destId="{9041FCB5-DDBA-4A82-87F1-A20AE1F0ECFA}" srcOrd="2" destOrd="0" presId="urn:microsoft.com/office/officeart/2005/8/layout/orgChart1"/>
    <dgm:cxn modelId="{6465A516-5A58-4C79-88F8-B89316A1F938}" type="presParOf" srcId="{B6A20B03-CFA9-41D8-9956-9F0EB448DC4A}" destId="{D644628E-4C6F-4DF2-8C07-D2B66E3A4757}" srcOrd="4" destOrd="0" presId="urn:microsoft.com/office/officeart/2005/8/layout/orgChart1"/>
    <dgm:cxn modelId="{F9E82D9B-C92D-45DC-BBD3-29A115792A4F}" type="presParOf" srcId="{B6A20B03-CFA9-41D8-9956-9F0EB448DC4A}" destId="{4C59CDCC-8171-42A8-836D-8A7ADEF309D0}" srcOrd="5" destOrd="0" presId="urn:microsoft.com/office/officeart/2005/8/layout/orgChart1"/>
    <dgm:cxn modelId="{07633C80-0100-46AB-9DBA-C800B7FE433C}" type="presParOf" srcId="{4C59CDCC-8171-42A8-836D-8A7ADEF309D0}" destId="{FED7DC99-D3B3-46B2-AE57-14D47B1F3671}" srcOrd="0" destOrd="0" presId="urn:microsoft.com/office/officeart/2005/8/layout/orgChart1"/>
    <dgm:cxn modelId="{A1DF64DC-73FB-4B77-A112-26E3A5D26CF4}" type="presParOf" srcId="{FED7DC99-D3B3-46B2-AE57-14D47B1F3671}" destId="{8F3E2022-AB5E-4438-BDBE-146FD19E8285}" srcOrd="0" destOrd="0" presId="urn:microsoft.com/office/officeart/2005/8/layout/orgChart1"/>
    <dgm:cxn modelId="{C2531004-6108-45BE-BFF1-F2AF056AE6A2}" type="presParOf" srcId="{FED7DC99-D3B3-46B2-AE57-14D47B1F3671}" destId="{F4F60A8B-BCFE-4E33-9289-BF4CA9206F7B}" srcOrd="1" destOrd="0" presId="urn:microsoft.com/office/officeart/2005/8/layout/orgChart1"/>
    <dgm:cxn modelId="{0071D81B-FED7-418F-8BF0-A23B1E6D5FE8}" type="presParOf" srcId="{4C59CDCC-8171-42A8-836D-8A7ADEF309D0}" destId="{0717BF70-BD3E-4FBF-92BE-2C7F71500E41}" srcOrd="1" destOrd="0" presId="urn:microsoft.com/office/officeart/2005/8/layout/orgChart1"/>
    <dgm:cxn modelId="{4CD62095-9BEC-45E0-BC99-1CFAF439DDA2}" type="presParOf" srcId="{4C59CDCC-8171-42A8-836D-8A7ADEF309D0}" destId="{0E63D1F7-0BB7-4B23-80D6-B69D7359A638}" srcOrd="2" destOrd="0" presId="urn:microsoft.com/office/officeart/2005/8/layout/orgChart1"/>
    <dgm:cxn modelId="{62D985B4-8435-4608-822C-99D48A73B277}" type="presParOf" srcId="{B6A20B03-CFA9-41D8-9956-9F0EB448DC4A}" destId="{52D64095-8F0B-43C5-A134-4F8EB745D0AC}" srcOrd="6" destOrd="0" presId="urn:microsoft.com/office/officeart/2005/8/layout/orgChart1"/>
    <dgm:cxn modelId="{A27A9A01-7A8C-492E-9BA6-CB6D8BDD9584}" type="presParOf" srcId="{B6A20B03-CFA9-41D8-9956-9F0EB448DC4A}" destId="{65175C4B-27F3-41C0-9093-49201195521B}" srcOrd="7" destOrd="0" presId="urn:microsoft.com/office/officeart/2005/8/layout/orgChart1"/>
    <dgm:cxn modelId="{FD596388-24FF-49DD-9AAF-84900E5F92A2}" type="presParOf" srcId="{65175C4B-27F3-41C0-9093-49201195521B}" destId="{418B0B64-07DF-4A86-8188-2B3D12FF0C1B}" srcOrd="0" destOrd="0" presId="urn:microsoft.com/office/officeart/2005/8/layout/orgChart1"/>
    <dgm:cxn modelId="{87AA4947-0035-4108-9379-C326CECED246}" type="presParOf" srcId="{418B0B64-07DF-4A86-8188-2B3D12FF0C1B}" destId="{FCA2B357-06A1-4199-999C-BBE32872F828}" srcOrd="0" destOrd="0" presId="urn:microsoft.com/office/officeart/2005/8/layout/orgChart1"/>
    <dgm:cxn modelId="{7AC5195D-C1E1-48AE-B445-526697DA1C93}" type="presParOf" srcId="{418B0B64-07DF-4A86-8188-2B3D12FF0C1B}" destId="{842224E6-60DA-412E-8A1B-7533C1377869}" srcOrd="1" destOrd="0" presId="urn:microsoft.com/office/officeart/2005/8/layout/orgChart1"/>
    <dgm:cxn modelId="{CD327E2F-34EF-49CE-BAA8-6D1047DFF5B1}" type="presParOf" srcId="{65175C4B-27F3-41C0-9093-49201195521B}" destId="{5FEE9627-663F-4879-B764-2FCAC3BEDB01}" srcOrd="1" destOrd="0" presId="urn:microsoft.com/office/officeart/2005/8/layout/orgChart1"/>
    <dgm:cxn modelId="{30033CCB-D5EF-4C5E-82C0-E5A81D030004}" type="presParOf" srcId="{65175C4B-27F3-41C0-9093-49201195521B}" destId="{D211A30E-3DD6-4F3B-A936-B6D9FD1B5AD6}" srcOrd="2" destOrd="0" presId="urn:microsoft.com/office/officeart/2005/8/layout/orgChart1"/>
    <dgm:cxn modelId="{C492FA3D-738D-477F-B6D5-408A218935C0}" type="presParOf" srcId="{60FE5B31-E82E-49E2-9469-B5D5674278BC}" destId="{0A55CB08-0585-4E83-BB9C-6136411D5C97}" srcOrd="2" destOrd="0" presId="urn:microsoft.com/office/officeart/2005/8/layout/orgChart1"/>
    <dgm:cxn modelId="{E725EA9A-BE35-479A-9949-252AC60D8A46}" type="presParOf" srcId="{9C5DF944-3D7A-473D-A789-5CA86652B8F8}" destId="{1AE91293-7748-4E52-8855-7B838C555EB9}" srcOrd="2" destOrd="0" presId="urn:microsoft.com/office/officeart/2005/8/layout/orgChart1"/>
    <dgm:cxn modelId="{5C5D109F-06CF-4671-B956-014C1FADAE49}" type="presParOf" srcId="{9C5DF944-3D7A-473D-A789-5CA86652B8F8}" destId="{8BAB2199-5159-41F9-8708-33820C9B03A9}" srcOrd="3" destOrd="0" presId="urn:microsoft.com/office/officeart/2005/8/layout/orgChart1"/>
    <dgm:cxn modelId="{8D55044A-E3A8-41E7-B931-145846B83A8A}" type="presParOf" srcId="{8BAB2199-5159-41F9-8708-33820C9B03A9}" destId="{4AEEF0FD-EB99-4BD5-89CD-011B1DDC19F8}" srcOrd="0" destOrd="0" presId="urn:microsoft.com/office/officeart/2005/8/layout/orgChart1"/>
    <dgm:cxn modelId="{578C2D11-27C1-4CA5-BCE4-A838AD794549}" type="presParOf" srcId="{4AEEF0FD-EB99-4BD5-89CD-011B1DDC19F8}" destId="{86ECFBC0-6EDE-49D7-A5E4-E61CBAF4A092}" srcOrd="0" destOrd="0" presId="urn:microsoft.com/office/officeart/2005/8/layout/orgChart1"/>
    <dgm:cxn modelId="{848E8310-6AC3-4765-B52D-8958377E5757}" type="presParOf" srcId="{4AEEF0FD-EB99-4BD5-89CD-011B1DDC19F8}" destId="{EE7467E8-D778-4C18-9C7C-925EF25B0DC2}" srcOrd="1" destOrd="0" presId="urn:microsoft.com/office/officeart/2005/8/layout/orgChart1"/>
    <dgm:cxn modelId="{76798A7A-6301-4B12-8FE0-056640DE2B8B}" type="presParOf" srcId="{8BAB2199-5159-41F9-8708-33820C9B03A9}" destId="{70B62D43-4B2E-478D-8091-7F950B36BC86}" srcOrd="1" destOrd="0" presId="urn:microsoft.com/office/officeart/2005/8/layout/orgChart1"/>
    <dgm:cxn modelId="{B3CE91C7-B070-46F6-B488-3D1FC400873A}" type="presParOf" srcId="{70B62D43-4B2E-478D-8091-7F950B36BC86}" destId="{5A29D58D-62CC-4731-8120-CAD4354C3E03}" srcOrd="0" destOrd="0" presId="urn:microsoft.com/office/officeart/2005/8/layout/orgChart1"/>
    <dgm:cxn modelId="{B90AE558-7CFE-4525-92F6-AF1CE2F0B7ED}" type="presParOf" srcId="{70B62D43-4B2E-478D-8091-7F950B36BC86}" destId="{20684FA8-0955-4E86-9890-955AAE2FB70E}" srcOrd="1" destOrd="0" presId="urn:microsoft.com/office/officeart/2005/8/layout/orgChart1"/>
    <dgm:cxn modelId="{68453C0C-A3DD-417E-AC71-3A5092820C7F}" type="presParOf" srcId="{20684FA8-0955-4E86-9890-955AAE2FB70E}" destId="{357DF0A8-BCC0-4D40-9A29-811D9B3E8CE1}" srcOrd="0" destOrd="0" presId="urn:microsoft.com/office/officeart/2005/8/layout/orgChart1"/>
    <dgm:cxn modelId="{FA8F7288-FD6E-410B-B357-32195BDBCAF3}" type="presParOf" srcId="{357DF0A8-BCC0-4D40-9A29-811D9B3E8CE1}" destId="{7533127D-6F77-420D-9337-03A9B17677A7}" srcOrd="0" destOrd="0" presId="urn:microsoft.com/office/officeart/2005/8/layout/orgChart1"/>
    <dgm:cxn modelId="{A1F6D036-ACB7-4D03-AA95-998D4EB6FCED}" type="presParOf" srcId="{357DF0A8-BCC0-4D40-9A29-811D9B3E8CE1}" destId="{75DCBE71-7469-49E9-81E5-E6A43E3EC0DC}" srcOrd="1" destOrd="0" presId="urn:microsoft.com/office/officeart/2005/8/layout/orgChart1"/>
    <dgm:cxn modelId="{83C8DF70-77C8-4C81-91F3-4BA770312F3F}" type="presParOf" srcId="{20684FA8-0955-4E86-9890-955AAE2FB70E}" destId="{321B0D03-50FC-44EB-B561-D21A2CD4B482}" srcOrd="1" destOrd="0" presId="urn:microsoft.com/office/officeart/2005/8/layout/orgChart1"/>
    <dgm:cxn modelId="{1D9D8BB0-88DB-40EF-A45E-B794FA2525D4}" type="presParOf" srcId="{20684FA8-0955-4E86-9890-955AAE2FB70E}" destId="{0654A2B9-B227-48A6-941C-DD027142ECCE}" srcOrd="2" destOrd="0" presId="urn:microsoft.com/office/officeart/2005/8/layout/orgChart1"/>
    <dgm:cxn modelId="{C4FBEC93-6F59-4723-9AD9-BFC3F5057C3B}" type="presParOf" srcId="{70B62D43-4B2E-478D-8091-7F950B36BC86}" destId="{77FF546B-1ADB-4B35-B705-B48DE95D0A7F}" srcOrd="2" destOrd="0" presId="urn:microsoft.com/office/officeart/2005/8/layout/orgChart1"/>
    <dgm:cxn modelId="{EBB20875-CC1C-4795-BBE9-E45671B47253}" type="presParOf" srcId="{70B62D43-4B2E-478D-8091-7F950B36BC86}" destId="{69C13562-DBB8-42F8-AE39-8AFEF8ED4982}" srcOrd="3" destOrd="0" presId="urn:microsoft.com/office/officeart/2005/8/layout/orgChart1"/>
    <dgm:cxn modelId="{DCC8AD21-2D6D-4334-B376-193A7EBF10EF}" type="presParOf" srcId="{69C13562-DBB8-42F8-AE39-8AFEF8ED4982}" destId="{896D96FE-EA05-4066-8BE5-F7366BA3777A}" srcOrd="0" destOrd="0" presId="urn:microsoft.com/office/officeart/2005/8/layout/orgChart1"/>
    <dgm:cxn modelId="{413B78D2-A3EC-4C38-BAFE-32FB9B991D4D}" type="presParOf" srcId="{896D96FE-EA05-4066-8BE5-F7366BA3777A}" destId="{079C46BA-E270-4C4F-9AA8-92E32A64D736}" srcOrd="0" destOrd="0" presId="urn:microsoft.com/office/officeart/2005/8/layout/orgChart1"/>
    <dgm:cxn modelId="{B6C3A4C4-2DB2-43BB-BCD4-FF1DA3967F4C}" type="presParOf" srcId="{896D96FE-EA05-4066-8BE5-F7366BA3777A}" destId="{3AA4BA60-CAF3-4B65-8A7B-26648B565082}" srcOrd="1" destOrd="0" presId="urn:microsoft.com/office/officeart/2005/8/layout/orgChart1"/>
    <dgm:cxn modelId="{7A660716-D20D-459A-A2A7-3DCF3FFCBC78}" type="presParOf" srcId="{69C13562-DBB8-42F8-AE39-8AFEF8ED4982}" destId="{54F082B5-2FAD-490F-B257-B96DCB3E19FC}" srcOrd="1" destOrd="0" presId="urn:microsoft.com/office/officeart/2005/8/layout/orgChart1"/>
    <dgm:cxn modelId="{C3DFB108-B2BE-403F-8D12-70A09717E046}" type="presParOf" srcId="{69C13562-DBB8-42F8-AE39-8AFEF8ED4982}" destId="{6C846A69-A00E-4FB9-80C7-DC7FE13BD4B5}" srcOrd="2" destOrd="0" presId="urn:microsoft.com/office/officeart/2005/8/layout/orgChart1"/>
    <dgm:cxn modelId="{49F642D2-13C0-46DF-B599-1BD0B2903797}" type="presParOf" srcId="{70B62D43-4B2E-478D-8091-7F950B36BC86}" destId="{C6471DB4-9B93-437A-AEBE-F3B71F737DF8}" srcOrd="4" destOrd="0" presId="urn:microsoft.com/office/officeart/2005/8/layout/orgChart1"/>
    <dgm:cxn modelId="{DA83D243-C5EA-4EF9-811E-5E079DDCD09A}" type="presParOf" srcId="{70B62D43-4B2E-478D-8091-7F950B36BC86}" destId="{CD8B12E6-DD1E-4D70-BE7C-A5443A3D84D1}" srcOrd="5" destOrd="0" presId="urn:microsoft.com/office/officeart/2005/8/layout/orgChart1"/>
    <dgm:cxn modelId="{629290C3-AFAF-40F0-A63E-07200B59D60C}" type="presParOf" srcId="{CD8B12E6-DD1E-4D70-BE7C-A5443A3D84D1}" destId="{C0FBA54D-3A3D-42F4-B1C8-ADE0E74CCC4D}" srcOrd="0" destOrd="0" presId="urn:microsoft.com/office/officeart/2005/8/layout/orgChart1"/>
    <dgm:cxn modelId="{F7648537-58EE-496A-8C39-31DBCC6FB199}" type="presParOf" srcId="{C0FBA54D-3A3D-42F4-B1C8-ADE0E74CCC4D}" destId="{30DA9891-B7C7-405D-9015-1C3DF0E9850F}" srcOrd="0" destOrd="0" presId="urn:microsoft.com/office/officeart/2005/8/layout/orgChart1"/>
    <dgm:cxn modelId="{6B29FF0C-F08B-490B-BC23-989D72619F2F}" type="presParOf" srcId="{C0FBA54D-3A3D-42F4-B1C8-ADE0E74CCC4D}" destId="{5EC808F1-181C-42C2-975C-2B558EBCB7FE}" srcOrd="1" destOrd="0" presId="urn:microsoft.com/office/officeart/2005/8/layout/orgChart1"/>
    <dgm:cxn modelId="{4CC2D6E4-74F0-46DC-800E-63B8B5D2214D}" type="presParOf" srcId="{CD8B12E6-DD1E-4D70-BE7C-A5443A3D84D1}" destId="{3C11D65F-2A65-4A7E-9C15-AA6406FE6F0B}" srcOrd="1" destOrd="0" presId="urn:microsoft.com/office/officeart/2005/8/layout/orgChart1"/>
    <dgm:cxn modelId="{C0E7E759-5353-4A8D-B779-8AB24D0B35BF}" type="presParOf" srcId="{CD8B12E6-DD1E-4D70-BE7C-A5443A3D84D1}" destId="{07414A68-C8A8-4CE7-984E-48064FC49AF5}" srcOrd="2" destOrd="0" presId="urn:microsoft.com/office/officeart/2005/8/layout/orgChart1"/>
    <dgm:cxn modelId="{4E0B65E0-343A-4889-967E-538019C611F2}" type="presParOf" srcId="{70B62D43-4B2E-478D-8091-7F950B36BC86}" destId="{BD53C961-9C2E-42B5-A825-EB1CD5AF2FE3}" srcOrd="6" destOrd="0" presId="urn:microsoft.com/office/officeart/2005/8/layout/orgChart1"/>
    <dgm:cxn modelId="{7250C2CC-3235-4D65-A93B-1EA80F816274}" type="presParOf" srcId="{70B62D43-4B2E-478D-8091-7F950B36BC86}" destId="{2AD0F394-908E-4BF8-9902-81719C192207}" srcOrd="7" destOrd="0" presId="urn:microsoft.com/office/officeart/2005/8/layout/orgChart1"/>
    <dgm:cxn modelId="{CF1C5B67-A5CD-4AE5-9743-68E004A28CD6}" type="presParOf" srcId="{2AD0F394-908E-4BF8-9902-81719C192207}" destId="{6508E9AA-32AD-45CE-ACB4-E452A2309B43}" srcOrd="0" destOrd="0" presId="urn:microsoft.com/office/officeart/2005/8/layout/orgChart1"/>
    <dgm:cxn modelId="{512C0763-DAE9-483F-B6A2-1AAEE725B583}" type="presParOf" srcId="{6508E9AA-32AD-45CE-ACB4-E452A2309B43}" destId="{26E61D30-5696-4E05-9044-AF73EF27DAB2}" srcOrd="0" destOrd="0" presId="urn:microsoft.com/office/officeart/2005/8/layout/orgChart1"/>
    <dgm:cxn modelId="{18D7BA6D-70D7-493C-AF08-8F3510EB4DD3}" type="presParOf" srcId="{6508E9AA-32AD-45CE-ACB4-E452A2309B43}" destId="{14A5ABF2-8B49-4694-AC4C-1A898869B017}" srcOrd="1" destOrd="0" presId="urn:microsoft.com/office/officeart/2005/8/layout/orgChart1"/>
    <dgm:cxn modelId="{D247C884-9CBC-400C-8C1D-37F0A0ACEF0D}" type="presParOf" srcId="{2AD0F394-908E-4BF8-9902-81719C192207}" destId="{E95C75F7-7305-47DE-985C-550E435481C9}" srcOrd="1" destOrd="0" presId="urn:microsoft.com/office/officeart/2005/8/layout/orgChart1"/>
    <dgm:cxn modelId="{DE79FB54-C94B-4731-8A44-0242FEB408E8}" type="presParOf" srcId="{2AD0F394-908E-4BF8-9902-81719C192207}" destId="{ADFD56FF-A789-4A68-9B2D-8E4E857854C2}" srcOrd="2" destOrd="0" presId="urn:microsoft.com/office/officeart/2005/8/layout/orgChart1"/>
    <dgm:cxn modelId="{F7BD14FD-305E-47CF-A24A-2A45A3E3CF64}" type="presParOf" srcId="{70B62D43-4B2E-478D-8091-7F950B36BC86}" destId="{B4ADFA40-1DC3-4BD0-BAE4-D5BA4FDF2B3E}" srcOrd="8" destOrd="0" presId="urn:microsoft.com/office/officeart/2005/8/layout/orgChart1"/>
    <dgm:cxn modelId="{C5D093DA-C396-4CCB-8AC1-4FA996FA590D}" type="presParOf" srcId="{70B62D43-4B2E-478D-8091-7F950B36BC86}" destId="{74623D81-D47A-4BDB-A76C-094846D41FA8}" srcOrd="9" destOrd="0" presId="urn:microsoft.com/office/officeart/2005/8/layout/orgChart1"/>
    <dgm:cxn modelId="{A63D1329-6E38-40B3-8FB9-56246D28C382}" type="presParOf" srcId="{74623D81-D47A-4BDB-A76C-094846D41FA8}" destId="{A5AFB960-0B8B-4E03-885A-2579269F7DC1}" srcOrd="0" destOrd="0" presId="urn:microsoft.com/office/officeart/2005/8/layout/orgChart1"/>
    <dgm:cxn modelId="{F0A387A8-7C82-4F9F-91A7-F2F16026C8B5}" type="presParOf" srcId="{A5AFB960-0B8B-4E03-885A-2579269F7DC1}" destId="{3A05D6AC-55D4-4F8B-831D-7528DBB5E857}" srcOrd="0" destOrd="0" presId="urn:microsoft.com/office/officeart/2005/8/layout/orgChart1"/>
    <dgm:cxn modelId="{2612ECF0-154D-4F6D-9452-FC134A47F5C3}" type="presParOf" srcId="{A5AFB960-0B8B-4E03-885A-2579269F7DC1}" destId="{179F0FCD-C306-4B84-A7DF-E34F9FAB6F56}" srcOrd="1" destOrd="0" presId="urn:microsoft.com/office/officeart/2005/8/layout/orgChart1"/>
    <dgm:cxn modelId="{44DADFF1-580F-4D35-8423-02B043DE3133}" type="presParOf" srcId="{74623D81-D47A-4BDB-A76C-094846D41FA8}" destId="{856F8CB3-7FD8-44A2-BD9F-D0A3BBBFD7B2}" srcOrd="1" destOrd="0" presId="urn:microsoft.com/office/officeart/2005/8/layout/orgChart1"/>
    <dgm:cxn modelId="{90EFF2BB-E1B5-4E10-AFA2-B3E9C0F39061}" type="presParOf" srcId="{74623D81-D47A-4BDB-A76C-094846D41FA8}" destId="{E41C3208-7C36-4192-9EA5-1F0C4DB4A826}" srcOrd="2" destOrd="0" presId="urn:microsoft.com/office/officeart/2005/8/layout/orgChart1"/>
    <dgm:cxn modelId="{D73CE943-53EF-4FDF-96C4-9281423CADE3}" type="presParOf" srcId="{8BAB2199-5159-41F9-8708-33820C9B03A9}" destId="{FB705D8D-4B0F-418C-BE22-C9FC935B08A3}" srcOrd="2" destOrd="0" presId="urn:microsoft.com/office/officeart/2005/8/layout/orgChart1"/>
    <dgm:cxn modelId="{4CF94E34-BE78-4B6A-A047-2B862A229C5B}" type="presParOf" srcId="{9C5DF944-3D7A-473D-A789-5CA86652B8F8}" destId="{4F6F1802-D2DC-45F2-8B57-B9ACE00E096B}" srcOrd="4" destOrd="0" presId="urn:microsoft.com/office/officeart/2005/8/layout/orgChart1"/>
    <dgm:cxn modelId="{7A7FB991-FD46-4EAE-8606-B34BF47BC737}" type="presParOf" srcId="{9C5DF944-3D7A-473D-A789-5CA86652B8F8}" destId="{D09FB176-C899-4C34-A2EF-DF4099E3930B}" srcOrd="5" destOrd="0" presId="urn:microsoft.com/office/officeart/2005/8/layout/orgChart1"/>
    <dgm:cxn modelId="{FD0F5006-46A3-4D29-9D40-B49BFDA699CE}" type="presParOf" srcId="{D09FB176-C899-4C34-A2EF-DF4099E3930B}" destId="{EB3A78CF-8659-4E76-9BB6-78F8A7F8B535}" srcOrd="0" destOrd="0" presId="urn:microsoft.com/office/officeart/2005/8/layout/orgChart1"/>
    <dgm:cxn modelId="{F80756F2-3F08-4A80-AAAC-05742201CFB6}" type="presParOf" srcId="{EB3A78CF-8659-4E76-9BB6-78F8A7F8B535}" destId="{ED956AEF-5A78-47DC-9D97-3B27A2E93095}" srcOrd="0" destOrd="0" presId="urn:microsoft.com/office/officeart/2005/8/layout/orgChart1"/>
    <dgm:cxn modelId="{A33D1476-872F-4B6F-B990-7C0BD26FE599}" type="presParOf" srcId="{EB3A78CF-8659-4E76-9BB6-78F8A7F8B535}" destId="{0936C29E-0ABE-4289-9453-F6DF249F454C}" srcOrd="1" destOrd="0" presId="urn:microsoft.com/office/officeart/2005/8/layout/orgChart1"/>
    <dgm:cxn modelId="{259D3ACB-3919-4A0B-B3A1-4369C32E90D9}" type="presParOf" srcId="{D09FB176-C899-4C34-A2EF-DF4099E3930B}" destId="{3666C14E-3FE7-4AB2-BA4F-4535D42C477E}" srcOrd="1" destOrd="0" presId="urn:microsoft.com/office/officeart/2005/8/layout/orgChart1"/>
    <dgm:cxn modelId="{C9FED442-E4DC-40FE-B5DC-1D01769DF220}" type="presParOf" srcId="{3666C14E-3FE7-4AB2-BA4F-4535D42C477E}" destId="{7E670A0B-4B6A-45AD-AE95-FAE9E52BA24F}" srcOrd="0" destOrd="0" presId="urn:microsoft.com/office/officeart/2005/8/layout/orgChart1"/>
    <dgm:cxn modelId="{04FCCB0B-C7BA-4205-B598-70C2B687E785}" type="presParOf" srcId="{3666C14E-3FE7-4AB2-BA4F-4535D42C477E}" destId="{781D4557-4BA2-4B53-85D2-D0A8E2F29ACB}" srcOrd="1" destOrd="0" presId="urn:microsoft.com/office/officeart/2005/8/layout/orgChart1"/>
    <dgm:cxn modelId="{FB6FFA1E-E4C2-49D7-BCD4-1A4776894CA7}" type="presParOf" srcId="{781D4557-4BA2-4B53-85D2-D0A8E2F29ACB}" destId="{A1F0E8B8-00E6-43CE-8E1F-A9918B608453}" srcOrd="0" destOrd="0" presId="urn:microsoft.com/office/officeart/2005/8/layout/orgChart1"/>
    <dgm:cxn modelId="{6D71EE37-CDB0-40CC-934E-5D970370EDBA}" type="presParOf" srcId="{A1F0E8B8-00E6-43CE-8E1F-A9918B608453}" destId="{2C701CAE-D8F1-461E-8A0C-C57AEB1CD6C2}" srcOrd="0" destOrd="0" presId="urn:microsoft.com/office/officeart/2005/8/layout/orgChart1"/>
    <dgm:cxn modelId="{77F78C06-B730-44D5-9B27-356FE7231DED}" type="presParOf" srcId="{A1F0E8B8-00E6-43CE-8E1F-A9918B608453}" destId="{0A55F855-E390-49C4-85C3-4EB5DC8DFEC3}" srcOrd="1" destOrd="0" presId="urn:microsoft.com/office/officeart/2005/8/layout/orgChart1"/>
    <dgm:cxn modelId="{6B5B5A01-3AF4-4130-A1C3-92149D3E0416}" type="presParOf" srcId="{781D4557-4BA2-4B53-85D2-D0A8E2F29ACB}" destId="{8FDA77AA-02A8-4EBB-8954-A3306A125F11}" srcOrd="1" destOrd="0" presId="urn:microsoft.com/office/officeart/2005/8/layout/orgChart1"/>
    <dgm:cxn modelId="{399E2DD5-9955-427C-9213-453F9E62AE47}" type="presParOf" srcId="{781D4557-4BA2-4B53-85D2-D0A8E2F29ACB}" destId="{802B30D6-A884-4929-98EE-4DE3E2D91CB8}" srcOrd="2" destOrd="0" presId="urn:microsoft.com/office/officeart/2005/8/layout/orgChart1"/>
    <dgm:cxn modelId="{4A06CA6C-2CF3-47A5-B9D8-466FC0AFE92A}" type="presParOf" srcId="{3666C14E-3FE7-4AB2-BA4F-4535D42C477E}" destId="{4E5DB2E5-BC21-45FD-89CF-804EEEA73D92}" srcOrd="2" destOrd="0" presId="urn:microsoft.com/office/officeart/2005/8/layout/orgChart1"/>
    <dgm:cxn modelId="{29823F50-E5A7-4DBA-988C-2B752B383C73}" type="presParOf" srcId="{3666C14E-3FE7-4AB2-BA4F-4535D42C477E}" destId="{FEF5B6E2-22EA-4CFA-BF26-961399773F49}" srcOrd="3" destOrd="0" presId="urn:microsoft.com/office/officeart/2005/8/layout/orgChart1"/>
    <dgm:cxn modelId="{D3CE4B39-3F67-4425-BC42-31A2E4ECD4A7}" type="presParOf" srcId="{FEF5B6E2-22EA-4CFA-BF26-961399773F49}" destId="{42BED641-FA4F-4D4B-9A19-A7D3C3BE1408}" srcOrd="0" destOrd="0" presId="urn:microsoft.com/office/officeart/2005/8/layout/orgChart1"/>
    <dgm:cxn modelId="{5E5151B0-47F8-458A-85DB-4F9E456CF7C3}" type="presParOf" srcId="{42BED641-FA4F-4D4B-9A19-A7D3C3BE1408}" destId="{74487508-3D4F-4F35-9119-7335AA499C95}" srcOrd="0" destOrd="0" presId="urn:microsoft.com/office/officeart/2005/8/layout/orgChart1"/>
    <dgm:cxn modelId="{433BC746-4400-493A-A2CB-34C0AE49FB08}" type="presParOf" srcId="{42BED641-FA4F-4D4B-9A19-A7D3C3BE1408}" destId="{EA4E738B-1483-44D6-89EB-8256A9C3F87D}" srcOrd="1" destOrd="0" presId="urn:microsoft.com/office/officeart/2005/8/layout/orgChart1"/>
    <dgm:cxn modelId="{5A2FCCF6-029F-4FED-BE59-5513803D4C83}" type="presParOf" srcId="{FEF5B6E2-22EA-4CFA-BF26-961399773F49}" destId="{B5B7C6F2-824B-4B22-9513-4D47B87A1DEF}" srcOrd="1" destOrd="0" presId="urn:microsoft.com/office/officeart/2005/8/layout/orgChart1"/>
    <dgm:cxn modelId="{BFBE7C48-91DE-4D54-A740-93506F25FC46}" type="presParOf" srcId="{FEF5B6E2-22EA-4CFA-BF26-961399773F49}" destId="{AD4B3EEE-3AC5-44A5-8891-70C0728030DE}" srcOrd="2" destOrd="0" presId="urn:microsoft.com/office/officeart/2005/8/layout/orgChart1"/>
    <dgm:cxn modelId="{271D62F4-E2F1-4929-A79C-719F7AD9B977}" type="presParOf" srcId="{3666C14E-3FE7-4AB2-BA4F-4535D42C477E}" destId="{1A2BCB80-89E2-41EC-87D9-8650DA66AB8A}" srcOrd="4" destOrd="0" presId="urn:microsoft.com/office/officeart/2005/8/layout/orgChart1"/>
    <dgm:cxn modelId="{5FDA9629-85B0-4422-A961-3B687638D58C}" type="presParOf" srcId="{3666C14E-3FE7-4AB2-BA4F-4535D42C477E}" destId="{CD498E25-17A8-4592-A106-0BDE77F9F8BE}" srcOrd="5" destOrd="0" presId="urn:microsoft.com/office/officeart/2005/8/layout/orgChart1"/>
    <dgm:cxn modelId="{9F1789A1-A069-42D2-AACD-68D692F919C9}" type="presParOf" srcId="{CD498E25-17A8-4592-A106-0BDE77F9F8BE}" destId="{1832CD07-F56C-4B75-9FC3-CEF6C2D6EA45}" srcOrd="0" destOrd="0" presId="urn:microsoft.com/office/officeart/2005/8/layout/orgChart1"/>
    <dgm:cxn modelId="{0F08F302-DD6E-46D0-88FE-8957196B3F0A}" type="presParOf" srcId="{1832CD07-F56C-4B75-9FC3-CEF6C2D6EA45}" destId="{F7484F86-9514-4EEC-AAEC-65AD9B4B3D96}" srcOrd="0" destOrd="0" presId="urn:microsoft.com/office/officeart/2005/8/layout/orgChart1"/>
    <dgm:cxn modelId="{070F5F92-5064-4542-BAD5-FAE9DCCF4F53}" type="presParOf" srcId="{1832CD07-F56C-4B75-9FC3-CEF6C2D6EA45}" destId="{2F8AA862-E8D3-4043-95F3-7EBB33FDC237}" srcOrd="1" destOrd="0" presId="urn:microsoft.com/office/officeart/2005/8/layout/orgChart1"/>
    <dgm:cxn modelId="{D156EE59-6C19-4A76-A16D-45BCEF03D2E2}" type="presParOf" srcId="{CD498E25-17A8-4592-A106-0BDE77F9F8BE}" destId="{D6D1B4BE-1E43-4CD4-965F-996A3963A4DE}" srcOrd="1" destOrd="0" presId="urn:microsoft.com/office/officeart/2005/8/layout/orgChart1"/>
    <dgm:cxn modelId="{CE16F9C8-E8BF-47F6-B941-B4C87DBF3D5F}" type="presParOf" srcId="{CD498E25-17A8-4592-A106-0BDE77F9F8BE}" destId="{2585E360-1265-4DAF-8ED0-8CB30CFCA044}" srcOrd="2" destOrd="0" presId="urn:microsoft.com/office/officeart/2005/8/layout/orgChart1"/>
    <dgm:cxn modelId="{6DD6E9EB-1610-4098-88D8-A7B575DD946C}" type="presParOf" srcId="{3666C14E-3FE7-4AB2-BA4F-4535D42C477E}" destId="{9AAB9F84-69DB-4974-8FB3-17FE16A42904}" srcOrd="6" destOrd="0" presId="urn:microsoft.com/office/officeart/2005/8/layout/orgChart1"/>
    <dgm:cxn modelId="{D8964D62-E33B-45C0-BAB8-C10B0BA4F6CB}" type="presParOf" srcId="{3666C14E-3FE7-4AB2-BA4F-4535D42C477E}" destId="{C3EE2C24-35C5-4383-8BA8-04718D61B1E3}" srcOrd="7" destOrd="0" presId="urn:microsoft.com/office/officeart/2005/8/layout/orgChart1"/>
    <dgm:cxn modelId="{111253F0-20BF-4670-A4EC-46BC617E907E}" type="presParOf" srcId="{C3EE2C24-35C5-4383-8BA8-04718D61B1E3}" destId="{D76FB983-6AF4-4D17-803C-BE4F9D86E241}" srcOrd="0" destOrd="0" presId="urn:microsoft.com/office/officeart/2005/8/layout/orgChart1"/>
    <dgm:cxn modelId="{20F7703E-CC9F-4206-B3AE-17F57E83A6FF}" type="presParOf" srcId="{D76FB983-6AF4-4D17-803C-BE4F9D86E241}" destId="{C95AECE2-07C4-42E7-90DA-5CD8EA216CFC}" srcOrd="0" destOrd="0" presId="urn:microsoft.com/office/officeart/2005/8/layout/orgChart1"/>
    <dgm:cxn modelId="{59676090-B61B-44B9-9A9D-23B1FDEEE9DB}" type="presParOf" srcId="{D76FB983-6AF4-4D17-803C-BE4F9D86E241}" destId="{4704A764-F3E3-46A1-B698-AC3BCD85875D}" srcOrd="1" destOrd="0" presId="urn:microsoft.com/office/officeart/2005/8/layout/orgChart1"/>
    <dgm:cxn modelId="{170832AA-5C23-42A2-AF9F-5CA7E29C4F07}" type="presParOf" srcId="{C3EE2C24-35C5-4383-8BA8-04718D61B1E3}" destId="{C07B020C-8290-4505-84E9-D8CD925D7B93}" srcOrd="1" destOrd="0" presId="urn:microsoft.com/office/officeart/2005/8/layout/orgChart1"/>
    <dgm:cxn modelId="{50334073-DF29-4666-B450-A7168D5B22B0}" type="presParOf" srcId="{C3EE2C24-35C5-4383-8BA8-04718D61B1E3}" destId="{97715D9E-A6B5-4BE2-9531-017E1F9F5E37}" srcOrd="2" destOrd="0" presId="urn:microsoft.com/office/officeart/2005/8/layout/orgChart1"/>
    <dgm:cxn modelId="{646D2EEE-6A91-41BD-8209-0911B16487F0}" type="presParOf" srcId="{3666C14E-3FE7-4AB2-BA4F-4535D42C477E}" destId="{F8AA5B07-D62E-4BEF-A7F4-BB8154CE0161}" srcOrd="8" destOrd="0" presId="urn:microsoft.com/office/officeart/2005/8/layout/orgChart1"/>
    <dgm:cxn modelId="{64603668-098E-4393-9C42-B78022922249}" type="presParOf" srcId="{3666C14E-3FE7-4AB2-BA4F-4535D42C477E}" destId="{28D3CB32-FAA0-4273-8538-1EB307061468}" srcOrd="9" destOrd="0" presId="urn:microsoft.com/office/officeart/2005/8/layout/orgChart1"/>
    <dgm:cxn modelId="{256FA7B2-4F9A-40E1-8FB9-89A1810AC43D}" type="presParOf" srcId="{28D3CB32-FAA0-4273-8538-1EB307061468}" destId="{4E6634D0-9CA1-4ACD-BF91-91BEE47E76EF}" srcOrd="0" destOrd="0" presId="urn:microsoft.com/office/officeart/2005/8/layout/orgChart1"/>
    <dgm:cxn modelId="{3E8C05C7-0F5D-4AF7-AAB3-0E0BB5E52B1A}" type="presParOf" srcId="{4E6634D0-9CA1-4ACD-BF91-91BEE47E76EF}" destId="{EE219807-47C8-4941-99AE-CE39076E53F5}" srcOrd="0" destOrd="0" presId="urn:microsoft.com/office/officeart/2005/8/layout/orgChart1"/>
    <dgm:cxn modelId="{1962492F-40E2-4022-B25B-F5EF2CAA2747}" type="presParOf" srcId="{4E6634D0-9CA1-4ACD-BF91-91BEE47E76EF}" destId="{A8ED66CC-CBB3-4EB5-ADE1-6E062170315B}" srcOrd="1" destOrd="0" presId="urn:microsoft.com/office/officeart/2005/8/layout/orgChart1"/>
    <dgm:cxn modelId="{A1DFA595-5BBF-472F-B4E7-239C735C1CD8}" type="presParOf" srcId="{28D3CB32-FAA0-4273-8538-1EB307061468}" destId="{55A4A9B7-D2D2-4F27-9972-54B957F184B3}" srcOrd="1" destOrd="0" presId="urn:microsoft.com/office/officeart/2005/8/layout/orgChart1"/>
    <dgm:cxn modelId="{B9D65436-6D5F-4252-837A-1ED8C0F6C567}" type="presParOf" srcId="{28D3CB32-FAA0-4273-8538-1EB307061468}" destId="{A6D08738-8725-4BBB-8D6E-6E0F7F338F27}" srcOrd="2" destOrd="0" presId="urn:microsoft.com/office/officeart/2005/8/layout/orgChart1"/>
    <dgm:cxn modelId="{A26F2AFE-7802-4A66-AB4C-41385212C978}" type="presParOf" srcId="{D09FB176-C899-4C34-A2EF-DF4099E3930B}" destId="{10032A81-28F1-4589-A2C9-2F713826DB5B}" srcOrd="2" destOrd="0" presId="urn:microsoft.com/office/officeart/2005/8/layout/orgChart1"/>
    <dgm:cxn modelId="{974A6585-005D-46CC-84AE-2F0075A2146E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1B52121F-3330-48D9-ABE6-ECB8544CE176}" type="presOf" srcId="{1E17A9B5-1CC6-4BF4-A5EB-2099972243B8}" destId="{0044642D-BF6E-4946-989D-7BC76303D8B1}" srcOrd="1" destOrd="0" presId="urn:microsoft.com/office/officeart/2005/8/layout/orgChart1"/>
    <dgm:cxn modelId="{BEAAC4C4-F578-462D-A405-A7423E16DA3D}" type="presOf" srcId="{43C964D4-3EA5-4709-BA45-DC9671707267}" destId="{ABF5B3AF-9C3F-43AC-89B9-A4B84688B739}" srcOrd="0" destOrd="0" presId="urn:microsoft.com/office/officeart/2005/8/layout/orgChart1"/>
    <dgm:cxn modelId="{A6DD30B7-C991-4A16-A032-CFCD26164179}" type="presOf" srcId="{49A41343-8942-4E0A-948C-7308CFEDA337}" destId="{F8AA5B07-D62E-4BEF-A7F4-BB8154CE0161}" srcOrd="0" destOrd="0" presId="urn:microsoft.com/office/officeart/2005/8/layout/orgChart1"/>
    <dgm:cxn modelId="{0D898CEE-9E64-4CD8-B20F-7B80549ADCB1}" type="presOf" srcId="{8514C17C-35EC-4D14-92F7-13A577CAA5C4}" destId="{3AA4BA60-CAF3-4B65-8A7B-26648B565082}" srcOrd="1" destOrd="0" presId="urn:microsoft.com/office/officeart/2005/8/layout/orgChart1"/>
    <dgm:cxn modelId="{97085DCB-34B0-4329-B04B-B2E9AD77E160}" type="presOf" srcId="{B103CFD6-C2F2-4A76-8866-035FF64E5877}" destId="{2FA1AE03-77C2-487B-948B-82122901556A}" srcOrd="1" destOrd="0" presId="urn:microsoft.com/office/officeart/2005/8/layout/orgChart1"/>
    <dgm:cxn modelId="{81E417A9-4916-4D12-96AA-DC8A6A5F269A}" type="presOf" srcId="{B103CFD6-C2F2-4A76-8866-035FF64E5877}" destId="{D98E11BE-9177-4329-A5B4-B4B8653C2863}" srcOrd="0" destOrd="0" presId="urn:microsoft.com/office/officeart/2005/8/layout/orgChart1"/>
    <dgm:cxn modelId="{D712D250-5A81-42E8-A858-8C87D75E88F9}" type="presOf" srcId="{D91152BC-9A33-44D3-AEBB-F20420DB430F}" destId="{30DA9891-B7C7-405D-9015-1C3DF0E9850F}" srcOrd="0" destOrd="0" presId="urn:microsoft.com/office/officeart/2005/8/layout/orgChart1"/>
    <dgm:cxn modelId="{AFC67BA1-F08E-49B7-B60E-44928F5337C7}" type="presOf" srcId="{092024CE-8423-4E50-A34E-3122E05631CC}" destId="{0A55F855-E390-49C4-85C3-4EB5DC8DFEC3}" srcOrd="1" destOrd="0" presId="urn:microsoft.com/office/officeart/2005/8/layout/orgChart1"/>
    <dgm:cxn modelId="{3F067FF7-1AAD-4AFF-A99C-DE62A737C024}" type="presOf" srcId="{6A766238-49C0-489C-9759-5801318FB123}" destId="{8F3E2022-AB5E-4438-BDBE-146FD19E8285}" srcOrd="0" destOrd="0" presId="urn:microsoft.com/office/officeart/2005/8/layout/orgChart1"/>
    <dgm:cxn modelId="{00BD9405-BD03-4201-9F60-519D92EF517E}" type="presOf" srcId="{EDF4E25F-6E69-41B7-B57F-66E5D749104E}" destId="{CD65CBB6-B9A3-48AB-AFB3-4BE4B03553D3}" srcOrd="0" destOrd="0" presId="urn:microsoft.com/office/officeart/2005/8/layout/orgChart1"/>
    <dgm:cxn modelId="{1F7022F6-7C2A-4AAF-A3E5-89A7F9F311B9}" type="presOf" srcId="{B40A1E99-819E-4C0D-B671-3D134F0F7163}" destId="{3A05D6AC-55D4-4F8B-831D-7528DBB5E857}" srcOrd="0" destOrd="0" presId="urn:microsoft.com/office/officeart/2005/8/layout/orgChart1"/>
    <dgm:cxn modelId="{01A8DFFE-CF4B-4E8E-B052-7FB64CD1B6F2}" type="presOf" srcId="{00B822AA-E50D-409C-8E77-78CE41F17C4F}" destId="{86ECFBC0-6EDE-49D7-A5E4-E61CBAF4A092}" srcOrd="0" destOrd="0" presId="urn:microsoft.com/office/officeart/2005/8/layout/orgChart1"/>
    <dgm:cxn modelId="{A7C74BC2-AC5E-43BB-A36E-0136A475394A}" type="presOf" srcId="{88B02B86-A182-47E8-98CE-5F03ED03FC83}" destId="{1A2BCB80-89E2-41EC-87D9-8650DA66AB8A}" srcOrd="0" destOrd="0" presId="urn:microsoft.com/office/officeart/2005/8/layout/orgChart1"/>
    <dgm:cxn modelId="{C43BB72B-7CDE-4274-BC07-80AD7E794C03}" type="presOf" srcId="{BAA37ED3-8504-4718-82EA-2141E33A703B}" destId="{C6471DB4-9B93-437A-AEBE-F3B71F737DF8}" srcOrd="0" destOrd="0" presId="urn:microsoft.com/office/officeart/2005/8/layout/orgChart1"/>
    <dgm:cxn modelId="{4D22EA0D-A548-419A-B7E9-3E664C37E2C7}" type="presOf" srcId="{E2FDDA39-0A56-4C19-9570-F6322A50CD7C}" destId="{4704A764-F3E3-46A1-B698-AC3BCD85875D}" srcOrd="1" destOrd="0" presId="urn:microsoft.com/office/officeart/2005/8/layout/orgChart1"/>
    <dgm:cxn modelId="{8AFA8542-7F33-4F29-A0FD-1660DF5FEA95}" type="presOf" srcId="{BCA1F9C7-A2DE-4DA9-9030-581CAAE089DA}" destId="{7E670A0B-4B6A-45AD-AE95-FAE9E52BA24F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EAC119FF-96D6-4E54-91C2-14B291623DA9}" type="presOf" srcId="{092024CE-8423-4E50-A34E-3122E05631CC}" destId="{2C701CAE-D8F1-461E-8A0C-C57AEB1CD6C2}" srcOrd="0" destOrd="0" presId="urn:microsoft.com/office/officeart/2005/8/layout/orgChart1"/>
    <dgm:cxn modelId="{DF900973-2711-412A-8687-EC6FD20D7A43}" type="presOf" srcId="{E2FDDA39-0A56-4C19-9570-F6322A50CD7C}" destId="{C95AECE2-07C4-42E7-90DA-5CD8EA216CFC}" srcOrd="0" destOrd="0" presId="urn:microsoft.com/office/officeart/2005/8/layout/orgChart1"/>
    <dgm:cxn modelId="{7ABB3E7A-1240-4D77-9582-FE0FA935EE06}" type="presOf" srcId="{41CBE71F-8A1C-4046-8B51-627382F890A8}" destId="{BD53C961-9C2E-42B5-A825-EB1CD5AF2FE3}" srcOrd="0" destOrd="0" presId="urn:microsoft.com/office/officeart/2005/8/layout/orgChart1"/>
    <dgm:cxn modelId="{05A9235E-743A-47D0-BE5C-160FA8D8364A}" type="presOf" srcId="{DCCE79F2-51DC-4E3A-8F3D-0CB311D1F14D}" destId="{A8ED66CC-CBB3-4EB5-ADE1-6E062170315B}" srcOrd="1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AF80E7E3-0A22-4BA0-AC1D-91CC538A5D0E}" type="presOf" srcId="{88415C31-82DD-4EF9-9A7A-1D4D99FB6B9D}" destId="{0936C29E-0ABE-4289-9453-F6DF249F454C}" srcOrd="1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6C9A295F-E7B3-4A71-B318-992A6976A414}" type="presOf" srcId="{D3B00EB5-7252-4C54-A138-4FDE2761BA89}" destId="{77FF546B-1ADB-4B35-B705-B48DE95D0A7F}" srcOrd="0" destOrd="0" presId="urn:microsoft.com/office/officeart/2005/8/layout/orgChart1"/>
    <dgm:cxn modelId="{3285BD0D-C400-447D-B726-385F4F6F932A}" type="presOf" srcId="{D656347E-658D-41DE-86E2-9688A1F66EB3}" destId="{D351E307-7A60-4733-B21C-CC6D6E5D051D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4D98F8D6-0E2C-49D6-8A25-6B4495D1759E}" type="presOf" srcId="{D5F013B3-4B4E-4E38-9BAF-4B34B2BB0C79}" destId="{14A5ABF2-8B49-4694-AC4C-1A898869B017}" srcOrd="1" destOrd="0" presId="urn:microsoft.com/office/officeart/2005/8/layout/orgChart1"/>
    <dgm:cxn modelId="{05D725BC-340D-47D9-9A43-0A06F5C52734}" type="presOf" srcId="{57A44C0D-573F-44FB-BC9E-B18382ACCC39}" destId="{9AAB9F84-69DB-4974-8FB3-17FE16A42904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32267DFD-AEED-401D-BBC7-9955E8E34AB1}" type="presOf" srcId="{D5F013B3-4B4E-4E38-9BAF-4B34B2BB0C79}" destId="{26E61D30-5696-4E05-9044-AF73EF27DAB2}" srcOrd="0" destOrd="0" presId="urn:microsoft.com/office/officeart/2005/8/layout/orgChart1"/>
    <dgm:cxn modelId="{3BB01828-8571-4CB9-96B6-CD8EE26092E6}" type="presOf" srcId="{6A766238-49C0-489C-9759-5801318FB123}" destId="{F4F60A8B-BCFE-4E33-9289-BF4CA9206F7B}" srcOrd="1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29CD8C4D-40CD-42D5-91BB-C1CBFB790F34}" type="presOf" srcId="{00B822AA-E50D-409C-8E77-78CE41F17C4F}" destId="{EE7467E8-D778-4C18-9C7C-925EF25B0DC2}" srcOrd="1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AA82B485-4FEC-43C1-9124-1E1BA08F52F2}" type="presOf" srcId="{1D03C52E-27F1-4CAD-B953-A57260381D87}" destId="{52D64095-8F0B-43C5-A134-4F8EB745D0AC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472D73F9-530B-413C-85A2-FC8A7AECC1F9}" type="presOf" srcId="{382A9707-8CE9-4448-A732-795155023764}" destId="{40CBCC65-FD09-4B94-B9C9-3482617F2627}" srcOrd="1" destOrd="0" presId="urn:microsoft.com/office/officeart/2005/8/layout/orgChart1"/>
    <dgm:cxn modelId="{337D182C-B2B8-41FD-945C-E8FC50A20127}" type="presOf" srcId="{3837525C-9A2A-44D5-8B42-9C0820CF3FF9}" destId="{6AC59FBD-FAEA-42FA-8EB1-29A7CC044828}" srcOrd="0" destOrd="0" presId="urn:microsoft.com/office/officeart/2005/8/layout/orgChart1"/>
    <dgm:cxn modelId="{AAB9817B-3C3B-48C2-992D-255C198DE81A}" type="presOf" srcId="{D91152BC-9A33-44D3-AEBB-F20420DB430F}" destId="{5EC808F1-181C-42C2-975C-2B558EBCB7FE}" srcOrd="1" destOrd="0" presId="urn:microsoft.com/office/officeart/2005/8/layout/orgChart1"/>
    <dgm:cxn modelId="{D81CB9DD-CF4C-4F97-BB2F-006812C7B248}" type="presOf" srcId="{51AC05A3-5125-4631-8328-EE9742C5CE1F}" destId="{75DCBE71-7469-49E9-81E5-E6A43E3EC0DC}" srcOrd="1" destOrd="0" presId="urn:microsoft.com/office/officeart/2005/8/layout/orgChart1"/>
    <dgm:cxn modelId="{2F9FD745-5946-4818-83EC-02BBF588B6F8}" type="presOf" srcId="{CE683E6A-A313-4F5C-8639-235783D1198F}" destId="{6C1B72B2-EE6C-495B-ADAD-8508CE8EB807}" srcOrd="0" destOrd="0" presId="urn:microsoft.com/office/officeart/2005/8/layout/orgChart1"/>
    <dgm:cxn modelId="{2644B582-A9C7-44DA-9A65-8926734B6E43}" type="presOf" srcId="{844909A3-F2C8-49AE-869B-AFCA0AC709DF}" destId="{5A29D58D-62CC-4731-8120-CAD4354C3E03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10840D94-EE83-4123-8EB8-4F41504C6D80}" type="presOf" srcId="{382A9707-8CE9-4448-A732-795155023764}" destId="{C9EB4BFF-95DA-49B7-87A2-66A52A4FCDFA}" srcOrd="0" destOrd="0" presId="urn:microsoft.com/office/officeart/2005/8/layout/orgChart1"/>
    <dgm:cxn modelId="{07D91E8F-AAD1-44E2-9B0F-A39B8557468D}" type="presOf" srcId="{0ED209FE-B93C-493B-85A2-BA5863869AE7}" destId="{B4ADFA40-1DC3-4BD0-BAE4-D5BA4FDF2B3E}" srcOrd="0" destOrd="0" presId="urn:microsoft.com/office/officeart/2005/8/layout/orgChart1"/>
    <dgm:cxn modelId="{4556184D-FB3F-4B1B-9D53-EE1EFC9D9B3A}" type="presOf" srcId="{CBC98D67-7A4E-4DF5-AC0F-18B667594BB8}" destId="{D644628E-4C6F-4DF2-8C07-D2B66E3A4757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DA76979E-9B0E-4EDC-88BB-156C119F9E57}" type="presOf" srcId="{C7336B56-6975-43EE-AA11-2CF9D86F3B72}" destId="{2F8AA862-E8D3-4043-95F3-7EBB33FDC237}" srcOrd="1" destOrd="0" presId="urn:microsoft.com/office/officeart/2005/8/layout/orgChart1"/>
    <dgm:cxn modelId="{92C5439A-CE4F-4D52-B724-3767AF228AB4}" type="presOf" srcId="{1E17A9B5-1CC6-4BF4-A5EB-2099972243B8}" destId="{F0DC39B6-0C64-430A-9FFB-4907B94E244D}" srcOrd="0" destOrd="0" presId="urn:microsoft.com/office/officeart/2005/8/layout/orgChart1"/>
    <dgm:cxn modelId="{8D01B4F6-7AC9-47FE-A59D-F52955250474}" type="presOf" srcId="{51AC05A3-5125-4631-8328-EE9742C5CE1F}" destId="{7533127D-6F77-420D-9337-03A9B17677A7}" srcOrd="0" destOrd="0" presId="urn:microsoft.com/office/officeart/2005/8/layout/orgChart1"/>
    <dgm:cxn modelId="{E0352F36-2E21-4F37-B3EF-38BB8D1056AD}" type="presOf" srcId="{032924AE-7BA3-4608-9D4D-A10FC22FA55B}" destId="{842224E6-60DA-412E-8A1B-7533C1377869}" srcOrd="1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FC420D3C-BC68-4E60-B59A-A09A5DB58357}" type="presOf" srcId="{032924AE-7BA3-4608-9D4D-A10FC22FA55B}" destId="{FCA2B357-06A1-4199-999C-BBE32872F828}" srcOrd="0" destOrd="0" presId="urn:microsoft.com/office/officeart/2005/8/layout/orgChart1"/>
    <dgm:cxn modelId="{7395F7D0-0D41-4097-8857-8FA48CCB59B6}" type="presOf" srcId="{69BEBD41-3545-40FD-BFDD-D21BD47C872E}" destId="{EA4E738B-1483-44D6-89EB-8256A9C3F87D}" srcOrd="1" destOrd="0" presId="urn:microsoft.com/office/officeart/2005/8/layout/orgChart1"/>
    <dgm:cxn modelId="{AF47662F-4389-4047-ACC4-3FC934326378}" type="presOf" srcId="{69BEBD41-3545-40FD-BFDD-D21BD47C872E}" destId="{74487508-3D4F-4F35-9119-7335AA499C95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2E565E32-0DD7-4BF5-80D7-CCA161B4E495}" type="presOf" srcId="{43C964D4-3EA5-4709-BA45-DC9671707267}" destId="{87899BB1-A811-4B2D-8FA3-633A97B1A6A6}" srcOrd="1" destOrd="0" presId="urn:microsoft.com/office/officeart/2005/8/layout/orgChart1"/>
    <dgm:cxn modelId="{FABC428D-D8A3-4187-8ADB-BA3A64C4D6BA}" type="presOf" srcId="{DCB062A1-302A-48A6-BE81-96138548FF70}" destId="{1AE91293-7748-4E52-8855-7B838C555EB9}" srcOrd="0" destOrd="0" presId="urn:microsoft.com/office/officeart/2005/8/layout/orgChart1"/>
    <dgm:cxn modelId="{1F04199D-A49B-4913-966A-20BAAB00C749}" type="presOf" srcId="{DCCE79F2-51DC-4E3A-8F3D-0CB311D1F14D}" destId="{EE219807-47C8-4941-99AE-CE39076E53F5}" srcOrd="0" destOrd="0" presId="urn:microsoft.com/office/officeart/2005/8/layout/orgChart1"/>
    <dgm:cxn modelId="{29CC4C71-BA70-48AF-9493-E42C1063F663}" type="presOf" srcId="{88415C31-82DD-4EF9-9A7A-1D4D99FB6B9D}" destId="{ED956AEF-5A78-47DC-9D97-3B27A2E93095}" srcOrd="0" destOrd="0" presId="urn:microsoft.com/office/officeart/2005/8/layout/orgChart1"/>
    <dgm:cxn modelId="{27376055-74C1-4E69-B6BC-60F411757179}" type="presOf" srcId="{C7336B56-6975-43EE-AA11-2CF9D86F3B72}" destId="{F7484F86-9514-4EEC-AAEC-65AD9B4B3D96}" srcOrd="0" destOrd="0" presId="urn:microsoft.com/office/officeart/2005/8/layout/orgChart1"/>
    <dgm:cxn modelId="{9606626A-62D2-49CE-BC5C-74879D1BB7D3}" type="presOf" srcId="{B40A1E99-819E-4C0D-B671-3D134F0F7163}" destId="{179F0FCD-C306-4B84-A7DF-E34F9FAB6F56}" srcOrd="1" destOrd="0" presId="urn:microsoft.com/office/officeart/2005/8/layout/orgChart1"/>
    <dgm:cxn modelId="{A9951288-D774-44D7-B375-82DB10D1513C}" type="presOf" srcId="{BC7A14EC-7DD0-42E2-A28E-8428AF273F49}" destId="{4E5DB2E5-BC21-45FD-89CF-804EEEA73D92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67A4D4BD-40E7-4EAA-877D-C756EF0BF2C1}" type="presOf" srcId="{DC9F82DD-39AD-486C-81D6-0E3C38A96BAD}" destId="{4F6F1802-D2DC-45F2-8B57-B9ACE00E096B}" srcOrd="0" destOrd="0" presId="urn:microsoft.com/office/officeart/2005/8/layout/orgChart1"/>
    <dgm:cxn modelId="{AC162064-E796-4D7D-92CF-8D13F0D459FE}" type="presOf" srcId="{8514C17C-35EC-4D14-92F7-13A577CAA5C4}" destId="{079C46BA-E270-4C4F-9AA8-92E32A64D736}" srcOrd="0" destOrd="0" presId="urn:microsoft.com/office/officeart/2005/8/layout/orgChart1"/>
    <dgm:cxn modelId="{29113A8E-3C11-4941-AACA-2325CA293218}" type="presParOf" srcId="{6C1B72B2-EE6C-495B-ADAD-8508CE8EB807}" destId="{B9578B13-712D-4BAD-A28F-A7352074EDA6}" srcOrd="0" destOrd="0" presId="urn:microsoft.com/office/officeart/2005/8/layout/orgChart1"/>
    <dgm:cxn modelId="{11E29091-BFB9-462D-805C-73C056D02B3C}" type="presParOf" srcId="{B9578B13-712D-4BAD-A28F-A7352074EDA6}" destId="{EA34C8C8-6EC1-483B-8E39-8E6926CED3CE}" srcOrd="0" destOrd="0" presId="urn:microsoft.com/office/officeart/2005/8/layout/orgChart1"/>
    <dgm:cxn modelId="{FE9F8205-7C9C-4565-A932-F499FF7553F1}" type="presParOf" srcId="{EA34C8C8-6EC1-483B-8E39-8E6926CED3CE}" destId="{D98E11BE-9177-4329-A5B4-B4B8653C2863}" srcOrd="0" destOrd="0" presId="urn:microsoft.com/office/officeart/2005/8/layout/orgChart1"/>
    <dgm:cxn modelId="{DAE23CC1-2E35-4908-9718-1BEE25F54F4B}" type="presParOf" srcId="{EA34C8C8-6EC1-483B-8E39-8E6926CED3CE}" destId="{2FA1AE03-77C2-487B-948B-82122901556A}" srcOrd="1" destOrd="0" presId="urn:microsoft.com/office/officeart/2005/8/layout/orgChart1"/>
    <dgm:cxn modelId="{16736545-0CC1-4452-AB2B-54D30A9C56F8}" type="presParOf" srcId="{B9578B13-712D-4BAD-A28F-A7352074EDA6}" destId="{9C5DF944-3D7A-473D-A789-5CA86652B8F8}" srcOrd="1" destOrd="0" presId="urn:microsoft.com/office/officeart/2005/8/layout/orgChart1"/>
    <dgm:cxn modelId="{3242B709-5F1E-47D9-9779-B4934D29718C}" type="presParOf" srcId="{9C5DF944-3D7A-473D-A789-5CA86652B8F8}" destId="{D351E307-7A60-4733-B21C-CC6D6E5D051D}" srcOrd="0" destOrd="0" presId="urn:microsoft.com/office/officeart/2005/8/layout/orgChart1"/>
    <dgm:cxn modelId="{C2A28218-2CAA-44AA-AAFF-DE7944A18BC4}" type="presParOf" srcId="{9C5DF944-3D7A-473D-A789-5CA86652B8F8}" destId="{60FE5B31-E82E-49E2-9469-B5D5674278BC}" srcOrd="1" destOrd="0" presId="urn:microsoft.com/office/officeart/2005/8/layout/orgChart1"/>
    <dgm:cxn modelId="{0E8FE7EF-7952-425C-A933-447AA70FA42C}" type="presParOf" srcId="{60FE5B31-E82E-49E2-9469-B5D5674278BC}" destId="{CB88DD46-0D40-4A1B-9C97-26FA4C46EB15}" srcOrd="0" destOrd="0" presId="urn:microsoft.com/office/officeart/2005/8/layout/orgChart1"/>
    <dgm:cxn modelId="{A55A24B5-23A8-4C0F-8234-9AAFDC54B77E}" type="presParOf" srcId="{CB88DD46-0D40-4A1B-9C97-26FA4C46EB15}" destId="{ABF5B3AF-9C3F-43AC-89B9-A4B84688B739}" srcOrd="0" destOrd="0" presId="urn:microsoft.com/office/officeart/2005/8/layout/orgChart1"/>
    <dgm:cxn modelId="{7400091F-2130-4B43-ADBF-96767582BA9A}" type="presParOf" srcId="{CB88DD46-0D40-4A1B-9C97-26FA4C46EB15}" destId="{87899BB1-A811-4B2D-8FA3-633A97B1A6A6}" srcOrd="1" destOrd="0" presId="urn:microsoft.com/office/officeart/2005/8/layout/orgChart1"/>
    <dgm:cxn modelId="{611A135B-AE86-4E7C-AE24-1E1DE4C7E1B0}" type="presParOf" srcId="{60FE5B31-E82E-49E2-9469-B5D5674278BC}" destId="{B6A20B03-CFA9-41D8-9956-9F0EB448DC4A}" srcOrd="1" destOrd="0" presId="urn:microsoft.com/office/officeart/2005/8/layout/orgChart1"/>
    <dgm:cxn modelId="{0A81F62D-C8BF-479E-8DA3-4C089BCEDC99}" type="presParOf" srcId="{B6A20B03-CFA9-41D8-9956-9F0EB448DC4A}" destId="{CD65CBB6-B9A3-48AB-AFB3-4BE4B03553D3}" srcOrd="0" destOrd="0" presId="urn:microsoft.com/office/officeart/2005/8/layout/orgChart1"/>
    <dgm:cxn modelId="{0AE08FB7-7733-48E4-90B3-C3D80964B281}" type="presParOf" srcId="{B6A20B03-CFA9-41D8-9956-9F0EB448DC4A}" destId="{ED1F0A6D-21D1-431E-B021-19DC70288741}" srcOrd="1" destOrd="0" presId="urn:microsoft.com/office/officeart/2005/8/layout/orgChart1"/>
    <dgm:cxn modelId="{1DD4E3C1-A63F-4506-87BF-0C938B4F3D2C}" type="presParOf" srcId="{ED1F0A6D-21D1-431E-B021-19DC70288741}" destId="{3035FF76-B78F-49A4-AACF-E2FF3786028F}" srcOrd="0" destOrd="0" presId="urn:microsoft.com/office/officeart/2005/8/layout/orgChart1"/>
    <dgm:cxn modelId="{7E34A9D2-8847-4A87-86DF-5A9EF2789556}" type="presParOf" srcId="{3035FF76-B78F-49A4-AACF-E2FF3786028F}" destId="{F0DC39B6-0C64-430A-9FFB-4907B94E244D}" srcOrd="0" destOrd="0" presId="urn:microsoft.com/office/officeart/2005/8/layout/orgChart1"/>
    <dgm:cxn modelId="{A93E54DB-B769-46A8-949B-6A4831C4D2C3}" type="presParOf" srcId="{3035FF76-B78F-49A4-AACF-E2FF3786028F}" destId="{0044642D-BF6E-4946-989D-7BC76303D8B1}" srcOrd="1" destOrd="0" presId="urn:microsoft.com/office/officeart/2005/8/layout/orgChart1"/>
    <dgm:cxn modelId="{69773C08-064B-4007-B4A1-2CC1CDA51FC4}" type="presParOf" srcId="{ED1F0A6D-21D1-431E-B021-19DC70288741}" destId="{6F92EC3E-8AAE-41C7-BFFF-85E9DBCB215A}" srcOrd="1" destOrd="0" presId="urn:microsoft.com/office/officeart/2005/8/layout/orgChart1"/>
    <dgm:cxn modelId="{E3D64276-EE7C-4F71-B3F6-5285CFC11658}" type="presParOf" srcId="{ED1F0A6D-21D1-431E-B021-19DC70288741}" destId="{C359BE23-B469-48EB-819D-6F6FDCDBB0A8}" srcOrd="2" destOrd="0" presId="urn:microsoft.com/office/officeart/2005/8/layout/orgChart1"/>
    <dgm:cxn modelId="{5D7C1CC5-566C-47CF-9905-CDD1824E00FF}" type="presParOf" srcId="{B6A20B03-CFA9-41D8-9956-9F0EB448DC4A}" destId="{6AC59FBD-FAEA-42FA-8EB1-29A7CC044828}" srcOrd="2" destOrd="0" presId="urn:microsoft.com/office/officeart/2005/8/layout/orgChart1"/>
    <dgm:cxn modelId="{14EE5D3E-B9AD-45BD-A099-57E606ECA52F}" type="presParOf" srcId="{B6A20B03-CFA9-41D8-9956-9F0EB448DC4A}" destId="{F2E1EDE4-99F4-4CBC-BA6A-91AF00914823}" srcOrd="3" destOrd="0" presId="urn:microsoft.com/office/officeart/2005/8/layout/orgChart1"/>
    <dgm:cxn modelId="{B2EDB5C4-AE76-4F67-AB51-E7BE33AD53DB}" type="presParOf" srcId="{F2E1EDE4-99F4-4CBC-BA6A-91AF00914823}" destId="{795B4B98-FEFB-4DAB-B785-2E28918B1C7E}" srcOrd="0" destOrd="0" presId="urn:microsoft.com/office/officeart/2005/8/layout/orgChart1"/>
    <dgm:cxn modelId="{BE4F80E7-1DAA-4154-86B4-FB1993771129}" type="presParOf" srcId="{795B4B98-FEFB-4DAB-B785-2E28918B1C7E}" destId="{C9EB4BFF-95DA-49B7-87A2-66A52A4FCDFA}" srcOrd="0" destOrd="0" presId="urn:microsoft.com/office/officeart/2005/8/layout/orgChart1"/>
    <dgm:cxn modelId="{E15D2384-D9DB-4A8E-9188-63E9856760FD}" type="presParOf" srcId="{795B4B98-FEFB-4DAB-B785-2E28918B1C7E}" destId="{40CBCC65-FD09-4B94-B9C9-3482617F2627}" srcOrd="1" destOrd="0" presId="urn:microsoft.com/office/officeart/2005/8/layout/orgChart1"/>
    <dgm:cxn modelId="{79D50084-B4AD-42A5-A93F-085542DD3DDB}" type="presParOf" srcId="{F2E1EDE4-99F4-4CBC-BA6A-91AF00914823}" destId="{6E67D5E8-91A3-4A9C-B70E-60777B0DD65E}" srcOrd="1" destOrd="0" presId="urn:microsoft.com/office/officeart/2005/8/layout/orgChart1"/>
    <dgm:cxn modelId="{0077DA44-0CEF-4AF7-A7DE-D9ABCCF077CC}" type="presParOf" srcId="{F2E1EDE4-99F4-4CBC-BA6A-91AF00914823}" destId="{9041FCB5-DDBA-4A82-87F1-A20AE1F0ECFA}" srcOrd="2" destOrd="0" presId="urn:microsoft.com/office/officeart/2005/8/layout/orgChart1"/>
    <dgm:cxn modelId="{17111FFD-A144-476A-90A7-9A570E3BD6E6}" type="presParOf" srcId="{B6A20B03-CFA9-41D8-9956-9F0EB448DC4A}" destId="{D644628E-4C6F-4DF2-8C07-D2B66E3A4757}" srcOrd="4" destOrd="0" presId="urn:microsoft.com/office/officeart/2005/8/layout/orgChart1"/>
    <dgm:cxn modelId="{617441F3-FA66-4618-8196-1A27ADFD71BF}" type="presParOf" srcId="{B6A20B03-CFA9-41D8-9956-9F0EB448DC4A}" destId="{4C59CDCC-8171-42A8-836D-8A7ADEF309D0}" srcOrd="5" destOrd="0" presId="urn:microsoft.com/office/officeart/2005/8/layout/orgChart1"/>
    <dgm:cxn modelId="{C1C66F5A-62BE-4C3E-B208-64F8E960F706}" type="presParOf" srcId="{4C59CDCC-8171-42A8-836D-8A7ADEF309D0}" destId="{FED7DC99-D3B3-46B2-AE57-14D47B1F3671}" srcOrd="0" destOrd="0" presId="urn:microsoft.com/office/officeart/2005/8/layout/orgChart1"/>
    <dgm:cxn modelId="{DD76C6CC-5433-443F-9387-107A60B1DCFB}" type="presParOf" srcId="{FED7DC99-D3B3-46B2-AE57-14D47B1F3671}" destId="{8F3E2022-AB5E-4438-BDBE-146FD19E8285}" srcOrd="0" destOrd="0" presId="urn:microsoft.com/office/officeart/2005/8/layout/orgChart1"/>
    <dgm:cxn modelId="{3B28575F-5AD4-47B1-BD42-165D2DA8700D}" type="presParOf" srcId="{FED7DC99-D3B3-46B2-AE57-14D47B1F3671}" destId="{F4F60A8B-BCFE-4E33-9289-BF4CA9206F7B}" srcOrd="1" destOrd="0" presId="urn:microsoft.com/office/officeart/2005/8/layout/orgChart1"/>
    <dgm:cxn modelId="{329EF115-B058-4B4C-8A70-3ACEB36F7D56}" type="presParOf" srcId="{4C59CDCC-8171-42A8-836D-8A7ADEF309D0}" destId="{0717BF70-BD3E-4FBF-92BE-2C7F71500E41}" srcOrd="1" destOrd="0" presId="urn:microsoft.com/office/officeart/2005/8/layout/orgChart1"/>
    <dgm:cxn modelId="{C9E72B1A-1832-4D0F-A2FD-3390CEDC28BE}" type="presParOf" srcId="{4C59CDCC-8171-42A8-836D-8A7ADEF309D0}" destId="{0E63D1F7-0BB7-4B23-80D6-B69D7359A638}" srcOrd="2" destOrd="0" presId="urn:microsoft.com/office/officeart/2005/8/layout/orgChart1"/>
    <dgm:cxn modelId="{F41E5FE9-8C9E-444C-B32A-1F723CB02A55}" type="presParOf" srcId="{B6A20B03-CFA9-41D8-9956-9F0EB448DC4A}" destId="{52D64095-8F0B-43C5-A134-4F8EB745D0AC}" srcOrd="6" destOrd="0" presId="urn:microsoft.com/office/officeart/2005/8/layout/orgChart1"/>
    <dgm:cxn modelId="{FC5B0CE3-7863-4AF4-9D7F-0A06F0CBF5C1}" type="presParOf" srcId="{B6A20B03-CFA9-41D8-9956-9F0EB448DC4A}" destId="{65175C4B-27F3-41C0-9093-49201195521B}" srcOrd="7" destOrd="0" presId="urn:microsoft.com/office/officeart/2005/8/layout/orgChart1"/>
    <dgm:cxn modelId="{BA785589-ED69-4FBD-8E2D-EA2F1F953825}" type="presParOf" srcId="{65175C4B-27F3-41C0-9093-49201195521B}" destId="{418B0B64-07DF-4A86-8188-2B3D12FF0C1B}" srcOrd="0" destOrd="0" presId="urn:microsoft.com/office/officeart/2005/8/layout/orgChart1"/>
    <dgm:cxn modelId="{CBDC6490-F569-43D6-8561-FEB10DD740CB}" type="presParOf" srcId="{418B0B64-07DF-4A86-8188-2B3D12FF0C1B}" destId="{FCA2B357-06A1-4199-999C-BBE32872F828}" srcOrd="0" destOrd="0" presId="urn:microsoft.com/office/officeart/2005/8/layout/orgChart1"/>
    <dgm:cxn modelId="{02140D74-7B5D-4317-B8BC-B7FEEAEF10E0}" type="presParOf" srcId="{418B0B64-07DF-4A86-8188-2B3D12FF0C1B}" destId="{842224E6-60DA-412E-8A1B-7533C1377869}" srcOrd="1" destOrd="0" presId="urn:microsoft.com/office/officeart/2005/8/layout/orgChart1"/>
    <dgm:cxn modelId="{F5AADEB8-5799-447E-9E12-17594234C774}" type="presParOf" srcId="{65175C4B-27F3-41C0-9093-49201195521B}" destId="{5FEE9627-663F-4879-B764-2FCAC3BEDB01}" srcOrd="1" destOrd="0" presId="urn:microsoft.com/office/officeart/2005/8/layout/orgChart1"/>
    <dgm:cxn modelId="{E86BE998-7FB0-47C0-979B-DE16FAA01962}" type="presParOf" srcId="{65175C4B-27F3-41C0-9093-49201195521B}" destId="{D211A30E-3DD6-4F3B-A936-B6D9FD1B5AD6}" srcOrd="2" destOrd="0" presId="urn:microsoft.com/office/officeart/2005/8/layout/orgChart1"/>
    <dgm:cxn modelId="{559ACBE1-93C3-41B0-88AC-88E3CEF16135}" type="presParOf" srcId="{60FE5B31-E82E-49E2-9469-B5D5674278BC}" destId="{0A55CB08-0585-4E83-BB9C-6136411D5C97}" srcOrd="2" destOrd="0" presId="urn:microsoft.com/office/officeart/2005/8/layout/orgChart1"/>
    <dgm:cxn modelId="{6F8A161B-1DE9-45D7-BD1A-DCC5BC329A6C}" type="presParOf" srcId="{9C5DF944-3D7A-473D-A789-5CA86652B8F8}" destId="{1AE91293-7748-4E52-8855-7B838C555EB9}" srcOrd="2" destOrd="0" presId="urn:microsoft.com/office/officeart/2005/8/layout/orgChart1"/>
    <dgm:cxn modelId="{4C45F029-C159-42BB-B0BC-1FFC80CFF268}" type="presParOf" srcId="{9C5DF944-3D7A-473D-A789-5CA86652B8F8}" destId="{8BAB2199-5159-41F9-8708-33820C9B03A9}" srcOrd="3" destOrd="0" presId="urn:microsoft.com/office/officeart/2005/8/layout/orgChart1"/>
    <dgm:cxn modelId="{54ADB283-3E08-4701-8F0B-3D7569BE5125}" type="presParOf" srcId="{8BAB2199-5159-41F9-8708-33820C9B03A9}" destId="{4AEEF0FD-EB99-4BD5-89CD-011B1DDC19F8}" srcOrd="0" destOrd="0" presId="urn:microsoft.com/office/officeart/2005/8/layout/orgChart1"/>
    <dgm:cxn modelId="{A758943C-2445-4196-B4C4-942AF65AAB6F}" type="presParOf" srcId="{4AEEF0FD-EB99-4BD5-89CD-011B1DDC19F8}" destId="{86ECFBC0-6EDE-49D7-A5E4-E61CBAF4A092}" srcOrd="0" destOrd="0" presId="urn:microsoft.com/office/officeart/2005/8/layout/orgChart1"/>
    <dgm:cxn modelId="{9FF83000-AFCF-4886-9D0D-044405A1D928}" type="presParOf" srcId="{4AEEF0FD-EB99-4BD5-89CD-011B1DDC19F8}" destId="{EE7467E8-D778-4C18-9C7C-925EF25B0DC2}" srcOrd="1" destOrd="0" presId="urn:microsoft.com/office/officeart/2005/8/layout/orgChart1"/>
    <dgm:cxn modelId="{2B85A5DB-3075-4699-BA54-C65AB80236CD}" type="presParOf" srcId="{8BAB2199-5159-41F9-8708-33820C9B03A9}" destId="{70B62D43-4B2E-478D-8091-7F950B36BC86}" srcOrd="1" destOrd="0" presId="urn:microsoft.com/office/officeart/2005/8/layout/orgChart1"/>
    <dgm:cxn modelId="{ACCBA5EB-48B6-473A-848C-BA320DA9D316}" type="presParOf" srcId="{70B62D43-4B2E-478D-8091-7F950B36BC86}" destId="{5A29D58D-62CC-4731-8120-CAD4354C3E03}" srcOrd="0" destOrd="0" presId="urn:microsoft.com/office/officeart/2005/8/layout/orgChart1"/>
    <dgm:cxn modelId="{31757BA4-F8CF-4A3E-9EE7-0DAA83FFF668}" type="presParOf" srcId="{70B62D43-4B2E-478D-8091-7F950B36BC86}" destId="{20684FA8-0955-4E86-9890-955AAE2FB70E}" srcOrd="1" destOrd="0" presId="urn:microsoft.com/office/officeart/2005/8/layout/orgChart1"/>
    <dgm:cxn modelId="{8A432A08-1B2F-4EFD-9894-CD5975B5EB59}" type="presParOf" srcId="{20684FA8-0955-4E86-9890-955AAE2FB70E}" destId="{357DF0A8-BCC0-4D40-9A29-811D9B3E8CE1}" srcOrd="0" destOrd="0" presId="urn:microsoft.com/office/officeart/2005/8/layout/orgChart1"/>
    <dgm:cxn modelId="{135C4391-9144-420C-8569-3F3C3BD2347E}" type="presParOf" srcId="{357DF0A8-BCC0-4D40-9A29-811D9B3E8CE1}" destId="{7533127D-6F77-420D-9337-03A9B17677A7}" srcOrd="0" destOrd="0" presId="urn:microsoft.com/office/officeart/2005/8/layout/orgChart1"/>
    <dgm:cxn modelId="{7E983A74-8434-4581-B2AF-F98BA28E7F46}" type="presParOf" srcId="{357DF0A8-BCC0-4D40-9A29-811D9B3E8CE1}" destId="{75DCBE71-7469-49E9-81E5-E6A43E3EC0DC}" srcOrd="1" destOrd="0" presId="urn:microsoft.com/office/officeart/2005/8/layout/orgChart1"/>
    <dgm:cxn modelId="{980EF696-37FD-4CA5-9570-E8D487E958A0}" type="presParOf" srcId="{20684FA8-0955-4E86-9890-955AAE2FB70E}" destId="{321B0D03-50FC-44EB-B561-D21A2CD4B482}" srcOrd="1" destOrd="0" presId="urn:microsoft.com/office/officeart/2005/8/layout/orgChart1"/>
    <dgm:cxn modelId="{12C72537-1822-41D0-A680-BB00AC354AF6}" type="presParOf" srcId="{20684FA8-0955-4E86-9890-955AAE2FB70E}" destId="{0654A2B9-B227-48A6-941C-DD027142ECCE}" srcOrd="2" destOrd="0" presId="urn:microsoft.com/office/officeart/2005/8/layout/orgChart1"/>
    <dgm:cxn modelId="{8F1CAAAE-A95B-4A8E-A3A2-0F2458FC64FA}" type="presParOf" srcId="{70B62D43-4B2E-478D-8091-7F950B36BC86}" destId="{77FF546B-1ADB-4B35-B705-B48DE95D0A7F}" srcOrd="2" destOrd="0" presId="urn:microsoft.com/office/officeart/2005/8/layout/orgChart1"/>
    <dgm:cxn modelId="{083022A9-B360-432D-ADC5-F81CA1BBDF3B}" type="presParOf" srcId="{70B62D43-4B2E-478D-8091-7F950B36BC86}" destId="{69C13562-DBB8-42F8-AE39-8AFEF8ED4982}" srcOrd="3" destOrd="0" presId="urn:microsoft.com/office/officeart/2005/8/layout/orgChart1"/>
    <dgm:cxn modelId="{1A3EF3D8-5B46-44EE-824A-6E3F13BF6B23}" type="presParOf" srcId="{69C13562-DBB8-42F8-AE39-8AFEF8ED4982}" destId="{896D96FE-EA05-4066-8BE5-F7366BA3777A}" srcOrd="0" destOrd="0" presId="urn:microsoft.com/office/officeart/2005/8/layout/orgChart1"/>
    <dgm:cxn modelId="{0DAA831F-7160-4D7D-9557-54F4DF4F914D}" type="presParOf" srcId="{896D96FE-EA05-4066-8BE5-F7366BA3777A}" destId="{079C46BA-E270-4C4F-9AA8-92E32A64D736}" srcOrd="0" destOrd="0" presId="urn:microsoft.com/office/officeart/2005/8/layout/orgChart1"/>
    <dgm:cxn modelId="{C202E91A-10AA-4BDB-8167-5CA2126AB0A2}" type="presParOf" srcId="{896D96FE-EA05-4066-8BE5-F7366BA3777A}" destId="{3AA4BA60-CAF3-4B65-8A7B-26648B565082}" srcOrd="1" destOrd="0" presId="urn:microsoft.com/office/officeart/2005/8/layout/orgChart1"/>
    <dgm:cxn modelId="{54448259-299D-4621-BC76-C289E7A4ED87}" type="presParOf" srcId="{69C13562-DBB8-42F8-AE39-8AFEF8ED4982}" destId="{54F082B5-2FAD-490F-B257-B96DCB3E19FC}" srcOrd="1" destOrd="0" presId="urn:microsoft.com/office/officeart/2005/8/layout/orgChart1"/>
    <dgm:cxn modelId="{547F29DC-8EC2-4068-962E-E8A78BC96E8F}" type="presParOf" srcId="{69C13562-DBB8-42F8-AE39-8AFEF8ED4982}" destId="{6C846A69-A00E-4FB9-80C7-DC7FE13BD4B5}" srcOrd="2" destOrd="0" presId="urn:microsoft.com/office/officeart/2005/8/layout/orgChart1"/>
    <dgm:cxn modelId="{C3427EAB-984B-44DA-9C27-C95F42BF30F6}" type="presParOf" srcId="{70B62D43-4B2E-478D-8091-7F950B36BC86}" destId="{C6471DB4-9B93-437A-AEBE-F3B71F737DF8}" srcOrd="4" destOrd="0" presId="urn:microsoft.com/office/officeart/2005/8/layout/orgChart1"/>
    <dgm:cxn modelId="{CA64FD10-7FEA-4DC6-BD5C-00ADE017BE32}" type="presParOf" srcId="{70B62D43-4B2E-478D-8091-7F950B36BC86}" destId="{CD8B12E6-DD1E-4D70-BE7C-A5443A3D84D1}" srcOrd="5" destOrd="0" presId="urn:microsoft.com/office/officeart/2005/8/layout/orgChart1"/>
    <dgm:cxn modelId="{D49E51BE-0CDA-43D4-A91F-991A23BFAE59}" type="presParOf" srcId="{CD8B12E6-DD1E-4D70-BE7C-A5443A3D84D1}" destId="{C0FBA54D-3A3D-42F4-B1C8-ADE0E74CCC4D}" srcOrd="0" destOrd="0" presId="urn:microsoft.com/office/officeart/2005/8/layout/orgChart1"/>
    <dgm:cxn modelId="{AB89C93C-5BCD-49FE-893E-14246FA4A1F2}" type="presParOf" srcId="{C0FBA54D-3A3D-42F4-B1C8-ADE0E74CCC4D}" destId="{30DA9891-B7C7-405D-9015-1C3DF0E9850F}" srcOrd="0" destOrd="0" presId="urn:microsoft.com/office/officeart/2005/8/layout/orgChart1"/>
    <dgm:cxn modelId="{6876BD34-4173-43C8-9FEB-D68A7E0DDA52}" type="presParOf" srcId="{C0FBA54D-3A3D-42F4-B1C8-ADE0E74CCC4D}" destId="{5EC808F1-181C-42C2-975C-2B558EBCB7FE}" srcOrd="1" destOrd="0" presId="urn:microsoft.com/office/officeart/2005/8/layout/orgChart1"/>
    <dgm:cxn modelId="{45E9C9C9-ABC0-4550-A313-D19B74E38873}" type="presParOf" srcId="{CD8B12E6-DD1E-4D70-BE7C-A5443A3D84D1}" destId="{3C11D65F-2A65-4A7E-9C15-AA6406FE6F0B}" srcOrd="1" destOrd="0" presId="urn:microsoft.com/office/officeart/2005/8/layout/orgChart1"/>
    <dgm:cxn modelId="{9356A503-48B1-4324-A13C-E67E707FF20A}" type="presParOf" srcId="{CD8B12E6-DD1E-4D70-BE7C-A5443A3D84D1}" destId="{07414A68-C8A8-4CE7-984E-48064FC49AF5}" srcOrd="2" destOrd="0" presId="urn:microsoft.com/office/officeart/2005/8/layout/orgChart1"/>
    <dgm:cxn modelId="{CCE4DE61-3227-4E62-B2C0-8D9F98ABAA12}" type="presParOf" srcId="{70B62D43-4B2E-478D-8091-7F950B36BC86}" destId="{BD53C961-9C2E-42B5-A825-EB1CD5AF2FE3}" srcOrd="6" destOrd="0" presId="urn:microsoft.com/office/officeart/2005/8/layout/orgChart1"/>
    <dgm:cxn modelId="{D377EE4A-7AC2-4F00-8EAE-0271CCD80348}" type="presParOf" srcId="{70B62D43-4B2E-478D-8091-7F950B36BC86}" destId="{2AD0F394-908E-4BF8-9902-81719C192207}" srcOrd="7" destOrd="0" presId="urn:microsoft.com/office/officeart/2005/8/layout/orgChart1"/>
    <dgm:cxn modelId="{C90A58BD-1A58-49DC-8FF2-962FC1573E34}" type="presParOf" srcId="{2AD0F394-908E-4BF8-9902-81719C192207}" destId="{6508E9AA-32AD-45CE-ACB4-E452A2309B43}" srcOrd="0" destOrd="0" presId="urn:microsoft.com/office/officeart/2005/8/layout/orgChart1"/>
    <dgm:cxn modelId="{F22788C2-1E15-47B7-B7ED-A31DEB872E17}" type="presParOf" srcId="{6508E9AA-32AD-45CE-ACB4-E452A2309B43}" destId="{26E61D30-5696-4E05-9044-AF73EF27DAB2}" srcOrd="0" destOrd="0" presId="urn:microsoft.com/office/officeart/2005/8/layout/orgChart1"/>
    <dgm:cxn modelId="{DFEC2308-DD91-4926-99C0-27BDD979E291}" type="presParOf" srcId="{6508E9AA-32AD-45CE-ACB4-E452A2309B43}" destId="{14A5ABF2-8B49-4694-AC4C-1A898869B017}" srcOrd="1" destOrd="0" presId="urn:microsoft.com/office/officeart/2005/8/layout/orgChart1"/>
    <dgm:cxn modelId="{5B826E78-E72A-43F5-A359-502AF16ADC24}" type="presParOf" srcId="{2AD0F394-908E-4BF8-9902-81719C192207}" destId="{E95C75F7-7305-47DE-985C-550E435481C9}" srcOrd="1" destOrd="0" presId="urn:microsoft.com/office/officeart/2005/8/layout/orgChart1"/>
    <dgm:cxn modelId="{ED96EFCB-9DFB-4216-88D0-AEAA734B5460}" type="presParOf" srcId="{2AD0F394-908E-4BF8-9902-81719C192207}" destId="{ADFD56FF-A789-4A68-9B2D-8E4E857854C2}" srcOrd="2" destOrd="0" presId="urn:microsoft.com/office/officeart/2005/8/layout/orgChart1"/>
    <dgm:cxn modelId="{212F77D8-D9DC-4AAA-9FF2-BD3F0A7740A7}" type="presParOf" srcId="{70B62D43-4B2E-478D-8091-7F950B36BC86}" destId="{B4ADFA40-1DC3-4BD0-BAE4-D5BA4FDF2B3E}" srcOrd="8" destOrd="0" presId="urn:microsoft.com/office/officeart/2005/8/layout/orgChart1"/>
    <dgm:cxn modelId="{B7B27933-D64E-4FD9-8E8A-F23DA8F9F578}" type="presParOf" srcId="{70B62D43-4B2E-478D-8091-7F950B36BC86}" destId="{74623D81-D47A-4BDB-A76C-094846D41FA8}" srcOrd="9" destOrd="0" presId="urn:microsoft.com/office/officeart/2005/8/layout/orgChart1"/>
    <dgm:cxn modelId="{6887915C-60C9-459E-AEE5-3AAD4E704F95}" type="presParOf" srcId="{74623D81-D47A-4BDB-A76C-094846D41FA8}" destId="{A5AFB960-0B8B-4E03-885A-2579269F7DC1}" srcOrd="0" destOrd="0" presId="urn:microsoft.com/office/officeart/2005/8/layout/orgChart1"/>
    <dgm:cxn modelId="{D22A4173-6186-45C1-AD15-BE38490CDCA3}" type="presParOf" srcId="{A5AFB960-0B8B-4E03-885A-2579269F7DC1}" destId="{3A05D6AC-55D4-4F8B-831D-7528DBB5E857}" srcOrd="0" destOrd="0" presId="urn:microsoft.com/office/officeart/2005/8/layout/orgChart1"/>
    <dgm:cxn modelId="{B55E9DD8-8D2C-44E9-9BE2-BCDBB21F6CDD}" type="presParOf" srcId="{A5AFB960-0B8B-4E03-885A-2579269F7DC1}" destId="{179F0FCD-C306-4B84-A7DF-E34F9FAB6F56}" srcOrd="1" destOrd="0" presId="urn:microsoft.com/office/officeart/2005/8/layout/orgChart1"/>
    <dgm:cxn modelId="{E215F7FD-5F54-4FED-8D4D-1CE8082DBD7D}" type="presParOf" srcId="{74623D81-D47A-4BDB-A76C-094846D41FA8}" destId="{856F8CB3-7FD8-44A2-BD9F-D0A3BBBFD7B2}" srcOrd="1" destOrd="0" presId="urn:microsoft.com/office/officeart/2005/8/layout/orgChart1"/>
    <dgm:cxn modelId="{D361417C-29B6-4D1A-B407-35F7F50947BB}" type="presParOf" srcId="{74623D81-D47A-4BDB-A76C-094846D41FA8}" destId="{E41C3208-7C36-4192-9EA5-1F0C4DB4A826}" srcOrd="2" destOrd="0" presId="urn:microsoft.com/office/officeart/2005/8/layout/orgChart1"/>
    <dgm:cxn modelId="{B6EFB45A-6E64-4756-9386-38AA3A4ACCFE}" type="presParOf" srcId="{8BAB2199-5159-41F9-8708-33820C9B03A9}" destId="{FB705D8D-4B0F-418C-BE22-C9FC935B08A3}" srcOrd="2" destOrd="0" presId="urn:microsoft.com/office/officeart/2005/8/layout/orgChart1"/>
    <dgm:cxn modelId="{198505FD-3853-4320-9BF5-3BE8D5237D5B}" type="presParOf" srcId="{9C5DF944-3D7A-473D-A789-5CA86652B8F8}" destId="{4F6F1802-D2DC-45F2-8B57-B9ACE00E096B}" srcOrd="4" destOrd="0" presId="urn:microsoft.com/office/officeart/2005/8/layout/orgChart1"/>
    <dgm:cxn modelId="{44930F4D-F21D-4857-9B3D-3D1B666573FE}" type="presParOf" srcId="{9C5DF944-3D7A-473D-A789-5CA86652B8F8}" destId="{D09FB176-C899-4C34-A2EF-DF4099E3930B}" srcOrd="5" destOrd="0" presId="urn:microsoft.com/office/officeart/2005/8/layout/orgChart1"/>
    <dgm:cxn modelId="{E1FA395D-B603-49E2-AE08-ADA62170F833}" type="presParOf" srcId="{D09FB176-C899-4C34-A2EF-DF4099E3930B}" destId="{EB3A78CF-8659-4E76-9BB6-78F8A7F8B535}" srcOrd="0" destOrd="0" presId="urn:microsoft.com/office/officeart/2005/8/layout/orgChart1"/>
    <dgm:cxn modelId="{4792FD7C-D449-43A2-A62A-1CFF4FACAD5D}" type="presParOf" srcId="{EB3A78CF-8659-4E76-9BB6-78F8A7F8B535}" destId="{ED956AEF-5A78-47DC-9D97-3B27A2E93095}" srcOrd="0" destOrd="0" presId="urn:microsoft.com/office/officeart/2005/8/layout/orgChart1"/>
    <dgm:cxn modelId="{62E6CFD1-CD79-4EAF-9763-9988AE1DD6AE}" type="presParOf" srcId="{EB3A78CF-8659-4E76-9BB6-78F8A7F8B535}" destId="{0936C29E-0ABE-4289-9453-F6DF249F454C}" srcOrd="1" destOrd="0" presId="urn:microsoft.com/office/officeart/2005/8/layout/orgChart1"/>
    <dgm:cxn modelId="{6245B654-54CB-4705-8585-2D41ADE8BB26}" type="presParOf" srcId="{D09FB176-C899-4C34-A2EF-DF4099E3930B}" destId="{3666C14E-3FE7-4AB2-BA4F-4535D42C477E}" srcOrd="1" destOrd="0" presId="urn:microsoft.com/office/officeart/2005/8/layout/orgChart1"/>
    <dgm:cxn modelId="{FB15C499-B470-45E4-BE83-D152D55E24A6}" type="presParOf" srcId="{3666C14E-3FE7-4AB2-BA4F-4535D42C477E}" destId="{7E670A0B-4B6A-45AD-AE95-FAE9E52BA24F}" srcOrd="0" destOrd="0" presId="urn:microsoft.com/office/officeart/2005/8/layout/orgChart1"/>
    <dgm:cxn modelId="{F79AC462-E53C-41F3-AF6A-5608135FB5E5}" type="presParOf" srcId="{3666C14E-3FE7-4AB2-BA4F-4535D42C477E}" destId="{781D4557-4BA2-4B53-85D2-D0A8E2F29ACB}" srcOrd="1" destOrd="0" presId="urn:microsoft.com/office/officeart/2005/8/layout/orgChart1"/>
    <dgm:cxn modelId="{1DE56103-99F1-4F2E-AA98-A3FCBB512449}" type="presParOf" srcId="{781D4557-4BA2-4B53-85D2-D0A8E2F29ACB}" destId="{A1F0E8B8-00E6-43CE-8E1F-A9918B608453}" srcOrd="0" destOrd="0" presId="urn:microsoft.com/office/officeart/2005/8/layout/orgChart1"/>
    <dgm:cxn modelId="{EA6AE091-B0F7-4EA8-80F1-E4E1E5D93120}" type="presParOf" srcId="{A1F0E8B8-00E6-43CE-8E1F-A9918B608453}" destId="{2C701CAE-D8F1-461E-8A0C-C57AEB1CD6C2}" srcOrd="0" destOrd="0" presId="urn:microsoft.com/office/officeart/2005/8/layout/orgChart1"/>
    <dgm:cxn modelId="{6C0951AD-1D88-40A3-9667-4428D5FAC87A}" type="presParOf" srcId="{A1F0E8B8-00E6-43CE-8E1F-A9918B608453}" destId="{0A55F855-E390-49C4-85C3-4EB5DC8DFEC3}" srcOrd="1" destOrd="0" presId="urn:microsoft.com/office/officeart/2005/8/layout/orgChart1"/>
    <dgm:cxn modelId="{A63857A3-6789-472B-8B2A-7A0BC2A4D021}" type="presParOf" srcId="{781D4557-4BA2-4B53-85D2-D0A8E2F29ACB}" destId="{8FDA77AA-02A8-4EBB-8954-A3306A125F11}" srcOrd="1" destOrd="0" presId="urn:microsoft.com/office/officeart/2005/8/layout/orgChart1"/>
    <dgm:cxn modelId="{42708AB9-59BE-4479-8FC3-BB9418CB3CD7}" type="presParOf" srcId="{781D4557-4BA2-4B53-85D2-D0A8E2F29ACB}" destId="{802B30D6-A884-4929-98EE-4DE3E2D91CB8}" srcOrd="2" destOrd="0" presId="urn:microsoft.com/office/officeart/2005/8/layout/orgChart1"/>
    <dgm:cxn modelId="{256BC434-90AC-46FA-9738-3890ABA9AECA}" type="presParOf" srcId="{3666C14E-3FE7-4AB2-BA4F-4535D42C477E}" destId="{4E5DB2E5-BC21-45FD-89CF-804EEEA73D92}" srcOrd="2" destOrd="0" presId="urn:microsoft.com/office/officeart/2005/8/layout/orgChart1"/>
    <dgm:cxn modelId="{C5DB4C1A-1985-45F7-834E-4C272D72F3C3}" type="presParOf" srcId="{3666C14E-3FE7-4AB2-BA4F-4535D42C477E}" destId="{FEF5B6E2-22EA-4CFA-BF26-961399773F49}" srcOrd="3" destOrd="0" presId="urn:microsoft.com/office/officeart/2005/8/layout/orgChart1"/>
    <dgm:cxn modelId="{1D846794-CF99-4BB4-8C2D-CD7D8E9718AD}" type="presParOf" srcId="{FEF5B6E2-22EA-4CFA-BF26-961399773F49}" destId="{42BED641-FA4F-4D4B-9A19-A7D3C3BE1408}" srcOrd="0" destOrd="0" presId="urn:microsoft.com/office/officeart/2005/8/layout/orgChart1"/>
    <dgm:cxn modelId="{33BA7D70-8AF4-4301-BC6B-FE4E2F2C2361}" type="presParOf" srcId="{42BED641-FA4F-4D4B-9A19-A7D3C3BE1408}" destId="{74487508-3D4F-4F35-9119-7335AA499C95}" srcOrd="0" destOrd="0" presId="urn:microsoft.com/office/officeart/2005/8/layout/orgChart1"/>
    <dgm:cxn modelId="{C06A7C6B-43E7-46F4-A2F2-3FF2F7F8A6A1}" type="presParOf" srcId="{42BED641-FA4F-4D4B-9A19-A7D3C3BE1408}" destId="{EA4E738B-1483-44D6-89EB-8256A9C3F87D}" srcOrd="1" destOrd="0" presId="urn:microsoft.com/office/officeart/2005/8/layout/orgChart1"/>
    <dgm:cxn modelId="{F422E975-0322-4C96-A7F1-9C2C30E2FDCA}" type="presParOf" srcId="{FEF5B6E2-22EA-4CFA-BF26-961399773F49}" destId="{B5B7C6F2-824B-4B22-9513-4D47B87A1DEF}" srcOrd="1" destOrd="0" presId="urn:microsoft.com/office/officeart/2005/8/layout/orgChart1"/>
    <dgm:cxn modelId="{0DF5C9E1-5950-40F6-B723-C8CA296770E9}" type="presParOf" srcId="{FEF5B6E2-22EA-4CFA-BF26-961399773F49}" destId="{AD4B3EEE-3AC5-44A5-8891-70C0728030DE}" srcOrd="2" destOrd="0" presId="urn:microsoft.com/office/officeart/2005/8/layout/orgChart1"/>
    <dgm:cxn modelId="{B7D904F0-0649-4088-9C1B-ACD77CC3BEC6}" type="presParOf" srcId="{3666C14E-3FE7-4AB2-BA4F-4535D42C477E}" destId="{1A2BCB80-89E2-41EC-87D9-8650DA66AB8A}" srcOrd="4" destOrd="0" presId="urn:microsoft.com/office/officeart/2005/8/layout/orgChart1"/>
    <dgm:cxn modelId="{2D1FC9F3-CD9C-433F-995B-E47E1955D98B}" type="presParOf" srcId="{3666C14E-3FE7-4AB2-BA4F-4535D42C477E}" destId="{CD498E25-17A8-4592-A106-0BDE77F9F8BE}" srcOrd="5" destOrd="0" presId="urn:microsoft.com/office/officeart/2005/8/layout/orgChart1"/>
    <dgm:cxn modelId="{1120EC7A-216D-40DB-8CF4-6F762B92DBEE}" type="presParOf" srcId="{CD498E25-17A8-4592-A106-0BDE77F9F8BE}" destId="{1832CD07-F56C-4B75-9FC3-CEF6C2D6EA45}" srcOrd="0" destOrd="0" presId="urn:microsoft.com/office/officeart/2005/8/layout/orgChart1"/>
    <dgm:cxn modelId="{66A7CAFD-AFB1-4DB9-8F3F-50D6C84BE86E}" type="presParOf" srcId="{1832CD07-F56C-4B75-9FC3-CEF6C2D6EA45}" destId="{F7484F86-9514-4EEC-AAEC-65AD9B4B3D96}" srcOrd="0" destOrd="0" presId="urn:microsoft.com/office/officeart/2005/8/layout/orgChart1"/>
    <dgm:cxn modelId="{AFA0351B-B00D-4963-A0A4-829B05D4AD9B}" type="presParOf" srcId="{1832CD07-F56C-4B75-9FC3-CEF6C2D6EA45}" destId="{2F8AA862-E8D3-4043-95F3-7EBB33FDC237}" srcOrd="1" destOrd="0" presId="urn:microsoft.com/office/officeart/2005/8/layout/orgChart1"/>
    <dgm:cxn modelId="{2470721A-EEE7-4237-A0B0-4C21FC6D346A}" type="presParOf" srcId="{CD498E25-17A8-4592-A106-0BDE77F9F8BE}" destId="{D6D1B4BE-1E43-4CD4-965F-996A3963A4DE}" srcOrd="1" destOrd="0" presId="urn:microsoft.com/office/officeart/2005/8/layout/orgChart1"/>
    <dgm:cxn modelId="{BA015DA3-DFC1-45A9-9ED4-B627339E476F}" type="presParOf" srcId="{CD498E25-17A8-4592-A106-0BDE77F9F8BE}" destId="{2585E360-1265-4DAF-8ED0-8CB30CFCA044}" srcOrd="2" destOrd="0" presId="urn:microsoft.com/office/officeart/2005/8/layout/orgChart1"/>
    <dgm:cxn modelId="{E3ABDA4C-470C-4734-9845-0C69974D5C0F}" type="presParOf" srcId="{3666C14E-3FE7-4AB2-BA4F-4535D42C477E}" destId="{9AAB9F84-69DB-4974-8FB3-17FE16A42904}" srcOrd="6" destOrd="0" presId="urn:microsoft.com/office/officeart/2005/8/layout/orgChart1"/>
    <dgm:cxn modelId="{48C5EF62-0418-460F-87D0-1A30A3114F04}" type="presParOf" srcId="{3666C14E-3FE7-4AB2-BA4F-4535D42C477E}" destId="{C3EE2C24-35C5-4383-8BA8-04718D61B1E3}" srcOrd="7" destOrd="0" presId="urn:microsoft.com/office/officeart/2005/8/layout/orgChart1"/>
    <dgm:cxn modelId="{3ADA23F5-83FD-4A21-90AC-9DC5F088708F}" type="presParOf" srcId="{C3EE2C24-35C5-4383-8BA8-04718D61B1E3}" destId="{D76FB983-6AF4-4D17-803C-BE4F9D86E241}" srcOrd="0" destOrd="0" presId="urn:microsoft.com/office/officeart/2005/8/layout/orgChart1"/>
    <dgm:cxn modelId="{E9DA144A-79EA-4A62-B7B3-E603E9B04495}" type="presParOf" srcId="{D76FB983-6AF4-4D17-803C-BE4F9D86E241}" destId="{C95AECE2-07C4-42E7-90DA-5CD8EA216CFC}" srcOrd="0" destOrd="0" presId="urn:microsoft.com/office/officeart/2005/8/layout/orgChart1"/>
    <dgm:cxn modelId="{4B15C83D-293F-4FF1-AF4E-54447B775CD5}" type="presParOf" srcId="{D76FB983-6AF4-4D17-803C-BE4F9D86E241}" destId="{4704A764-F3E3-46A1-B698-AC3BCD85875D}" srcOrd="1" destOrd="0" presId="urn:microsoft.com/office/officeart/2005/8/layout/orgChart1"/>
    <dgm:cxn modelId="{CDD20244-4F95-4F73-96D0-10E0E1DCBC5E}" type="presParOf" srcId="{C3EE2C24-35C5-4383-8BA8-04718D61B1E3}" destId="{C07B020C-8290-4505-84E9-D8CD925D7B93}" srcOrd="1" destOrd="0" presId="urn:microsoft.com/office/officeart/2005/8/layout/orgChart1"/>
    <dgm:cxn modelId="{E712258E-5E50-4566-BB4F-04FBEF821008}" type="presParOf" srcId="{C3EE2C24-35C5-4383-8BA8-04718D61B1E3}" destId="{97715D9E-A6B5-4BE2-9531-017E1F9F5E37}" srcOrd="2" destOrd="0" presId="urn:microsoft.com/office/officeart/2005/8/layout/orgChart1"/>
    <dgm:cxn modelId="{F848CC41-A10A-44F1-B90C-BECF2A62D35C}" type="presParOf" srcId="{3666C14E-3FE7-4AB2-BA4F-4535D42C477E}" destId="{F8AA5B07-D62E-4BEF-A7F4-BB8154CE0161}" srcOrd="8" destOrd="0" presId="urn:microsoft.com/office/officeart/2005/8/layout/orgChart1"/>
    <dgm:cxn modelId="{17F0D56E-8BB0-4F63-82AF-3BA69E1E3158}" type="presParOf" srcId="{3666C14E-3FE7-4AB2-BA4F-4535D42C477E}" destId="{28D3CB32-FAA0-4273-8538-1EB307061468}" srcOrd="9" destOrd="0" presId="urn:microsoft.com/office/officeart/2005/8/layout/orgChart1"/>
    <dgm:cxn modelId="{944AA1A3-9154-40FF-9DBE-179F73F75A7F}" type="presParOf" srcId="{28D3CB32-FAA0-4273-8538-1EB307061468}" destId="{4E6634D0-9CA1-4ACD-BF91-91BEE47E76EF}" srcOrd="0" destOrd="0" presId="urn:microsoft.com/office/officeart/2005/8/layout/orgChart1"/>
    <dgm:cxn modelId="{F4393A29-4FBC-4813-8A04-071A4D839C56}" type="presParOf" srcId="{4E6634D0-9CA1-4ACD-BF91-91BEE47E76EF}" destId="{EE219807-47C8-4941-99AE-CE39076E53F5}" srcOrd="0" destOrd="0" presId="urn:microsoft.com/office/officeart/2005/8/layout/orgChart1"/>
    <dgm:cxn modelId="{774250A3-22BF-4462-B368-E6421C78B26E}" type="presParOf" srcId="{4E6634D0-9CA1-4ACD-BF91-91BEE47E76EF}" destId="{A8ED66CC-CBB3-4EB5-ADE1-6E062170315B}" srcOrd="1" destOrd="0" presId="urn:microsoft.com/office/officeart/2005/8/layout/orgChart1"/>
    <dgm:cxn modelId="{2EF3FE5C-28D5-49ED-9F28-F2276E3F5D57}" type="presParOf" srcId="{28D3CB32-FAA0-4273-8538-1EB307061468}" destId="{55A4A9B7-D2D2-4F27-9972-54B957F184B3}" srcOrd="1" destOrd="0" presId="urn:microsoft.com/office/officeart/2005/8/layout/orgChart1"/>
    <dgm:cxn modelId="{1AE925BA-81E1-48D5-B881-A20FEE265902}" type="presParOf" srcId="{28D3CB32-FAA0-4273-8538-1EB307061468}" destId="{A6D08738-8725-4BBB-8D6E-6E0F7F338F27}" srcOrd="2" destOrd="0" presId="urn:microsoft.com/office/officeart/2005/8/layout/orgChart1"/>
    <dgm:cxn modelId="{147DA656-6EF9-487B-A1CF-53B98701E101}" type="presParOf" srcId="{D09FB176-C899-4C34-A2EF-DF4099E3930B}" destId="{10032A81-28F1-4589-A2C9-2F713826DB5B}" srcOrd="2" destOrd="0" presId="urn:microsoft.com/office/officeart/2005/8/layout/orgChart1"/>
    <dgm:cxn modelId="{E76CBF63-CB6F-4AEE-B0FA-D06D6E9D26D4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FD7794CA-DCDD-4037-8A9E-D5937397C385}" type="presOf" srcId="{C7336B56-6975-43EE-AA11-2CF9D86F3B72}" destId="{2F8AA862-E8D3-4043-95F3-7EBB33FDC237}" srcOrd="1" destOrd="0" presId="urn:microsoft.com/office/officeart/2005/8/layout/orgChart1"/>
    <dgm:cxn modelId="{F34D281C-9A8B-4BF9-89C6-C1D78E1BAA19}" type="presOf" srcId="{3837525C-9A2A-44D5-8B42-9C0820CF3FF9}" destId="{6AC59FBD-FAEA-42FA-8EB1-29A7CC044828}" srcOrd="0" destOrd="0" presId="urn:microsoft.com/office/officeart/2005/8/layout/orgChart1"/>
    <dgm:cxn modelId="{38D92500-B1AD-40FB-BA3E-107E6883446C}" type="presOf" srcId="{BC7A14EC-7DD0-42E2-A28E-8428AF273F49}" destId="{4E5DB2E5-BC21-45FD-89CF-804EEEA73D92}" srcOrd="0" destOrd="0" presId="urn:microsoft.com/office/officeart/2005/8/layout/orgChart1"/>
    <dgm:cxn modelId="{516C49E9-CAC2-498E-AE5E-81568A1CAFFB}" type="presOf" srcId="{0ED209FE-B93C-493B-85A2-BA5863869AE7}" destId="{B4ADFA40-1DC3-4BD0-BAE4-D5BA4FDF2B3E}" srcOrd="0" destOrd="0" presId="urn:microsoft.com/office/officeart/2005/8/layout/orgChart1"/>
    <dgm:cxn modelId="{759A72BA-A0AC-4583-82CD-375F68A8FE3F}" type="presOf" srcId="{E2FDDA39-0A56-4C19-9570-F6322A50CD7C}" destId="{4704A764-F3E3-46A1-B698-AC3BCD85875D}" srcOrd="1" destOrd="0" presId="urn:microsoft.com/office/officeart/2005/8/layout/orgChart1"/>
    <dgm:cxn modelId="{3EB960AB-749D-459B-90DE-9F4C91BF4E91}" type="presOf" srcId="{1E17A9B5-1CC6-4BF4-A5EB-2099972243B8}" destId="{0044642D-BF6E-4946-989D-7BC76303D8B1}" srcOrd="1" destOrd="0" presId="urn:microsoft.com/office/officeart/2005/8/layout/orgChart1"/>
    <dgm:cxn modelId="{90FE1831-4EBE-4712-BD6D-FC12548008DA}" type="presOf" srcId="{6A766238-49C0-489C-9759-5801318FB123}" destId="{F4F60A8B-BCFE-4E33-9289-BF4CA9206F7B}" srcOrd="1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F1E7EB06-1884-43A2-94BD-F33A5DA06016}" type="presOf" srcId="{844909A3-F2C8-49AE-869B-AFCA0AC709DF}" destId="{5A29D58D-62CC-4731-8120-CAD4354C3E03}" srcOrd="0" destOrd="0" presId="urn:microsoft.com/office/officeart/2005/8/layout/orgChart1"/>
    <dgm:cxn modelId="{48F86610-001C-45E4-8929-BF78E28C3204}" type="presOf" srcId="{B40A1E99-819E-4C0D-B671-3D134F0F7163}" destId="{3A05D6AC-55D4-4F8B-831D-7528DBB5E857}" srcOrd="0" destOrd="0" presId="urn:microsoft.com/office/officeart/2005/8/layout/orgChart1"/>
    <dgm:cxn modelId="{4E7FB1DF-AEA8-461D-8830-282EAC0533CE}" type="presOf" srcId="{88B02B86-A182-47E8-98CE-5F03ED03FC83}" destId="{1A2BCB80-89E2-41EC-87D9-8650DA66AB8A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2DEF701C-2F17-42FB-B950-D88815FB7A8D}" type="presOf" srcId="{CBC98D67-7A4E-4DF5-AC0F-18B667594BB8}" destId="{D644628E-4C6F-4DF2-8C07-D2B66E3A4757}" srcOrd="0" destOrd="0" presId="urn:microsoft.com/office/officeart/2005/8/layout/orgChart1"/>
    <dgm:cxn modelId="{2D84398F-2592-475C-9197-A6B91DA129DB}" type="presOf" srcId="{69BEBD41-3545-40FD-BFDD-D21BD47C872E}" destId="{74487508-3D4F-4F35-9119-7335AA499C95}" srcOrd="0" destOrd="0" presId="urn:microsoft.com/office/officeart/2005/8/layout/orgChart1"/>
    <dgm:cxn modelId="{B00769DA-0E14-44BA-84D3-4171137AF6EA}" type="presOf" srcId="{DC9F82DD-39AD-486C-81D6-0E3C38A96BAD}" destId="{4F6F1802-D2DC-45F2-8B57-B9ACE00E096B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AEFA8207-7380-4C36-B2E8-F03FEE86CE12}" type="presOf" srcId="{43C964D4-3EA5-4709-BA45-DC9671707267}" destId="{87899BB1-A811-4B2D-8FA3-633A97B1A6A6}" srcOrd="1" destOrd="0" presId="urn:microsoft.com/office/officeart/2005/8/layout/orgChart1"/>
    <dgm:cxn modelId="{0B4802A6-44CF-4339-B402-03DF76791984}" type="presOf" srcId="{D656347E-658D-41DE-86E2-9688A1F66EB3}" destId="{D351E307-7A60-4733-B21C-CC6D6E5D051D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46EB2D9C-8D9D-450A-8AA6-12FAE974A423}" type="presOf" srcId="{1E17A9B5-1CC6-4BF4-A5EB-2099972243B8}" destId="{F0DC39B6-0C64-430A-9FFB-4907B94E244D}" srcOrd="0" destOrd="0" presId="urn:microsoft.com/office/officeart/2005/8/layout/orgChart1"/>
    <dgm:cxn modelId="{93711F70-4711-4FFC-AE6D-52AB444354A3}" type="presOf" srcId="{51AC05A3-5125-4631-8328-EE9742C5CE1F}" destId="{7533127D-6F77-420D-9337-03A9B17677A7}" srcOrd="0" destOrd="0" presId="urn:microsoft.com/office/officeart/2005/8/layout/orgChart1"/>
    <dgm:cxn modelId="{4B4F74FF-3B65-4978-9082-CE55EC2C5216}" type="presOf" srcId="{D91152BC-9A33-44D3-AEBB-F20420DB430F}" destId="{30DA9891-B7C7-405D-9015-1C3DF0E9850F}" srcOrd="0" destOrd="0" presId="urn:microsoft.com/office/officeart/2005/8/layout/orgChart1"/>
    <dgm:cxn modelId="{16D9F93B-B588-40E4-8FC0-7A3145BDE294}" type="presOf" srcId="{B103CFD6-C2F2-4A76-8866-035FF64E5877}" destId="{D98E11BE-9177-4329-A5B4-B4B8653C2863}" srcOrd="0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7679AB02-8A03-47CC-995C-1C167551DAC7}" type="presOf" srcId="{EDF4E25F-6E69-41B7-B57F-66E5D749104E}" destId="{CD65CBB6-B9A3-48AB-AFB3-4BE4B03553D3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AADA92AE-FB91-47E1-9854-20968FFF64F7}" type="presOf" srcId="{1D03C52E-27F1-4CAD-B953-A57260381D87}" destId="{52D64095-8F0B-43C5-A134-4F8EB745D0AC}" srcOrd="0" destOrd="0" presId="urn:microsoft.com/office/officeart/2005/8/layout/orgChart1"/>
    <dgm:cxn modelId="{DD713208-7C0C-4EB6-910A-C9FECAD3580E}" type="presOf" srcId="{D3B00EB5-7252-4C54-A138-4FDE2761BA89}" destId="{77FF546B-1ADB-4B35-B705-B48DE95D0A7F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D7B8035A-2C99-43ED-BE2B-EB676E67374B}" type="presOf" srcId="{BAA37ED3-8504-4718-82EA-2141E33A703B}" destId="{C6471DB4-9B93-437A-AEBE-F3B71F737DF8}" srcOrd="0" destOrd="0" presId="urn:microsoft.com/office/officeart/2005/8/layout/orgChart1"/>
    <dgm:cxn modelId="{416C31CA-6169-4550-9A04-796D93ACF445}" type="presOf" srcId="{032924AE-7BA3-4608-9D4D-A10FC22FA55B}" destId="{FCA2B357-06A1-4199-999C-BBE32872F828}" srcOrd="0" destOrd="0" presId="urn:microsoft.com/office/officeart/2005/8/layout/orgChart1"/>
    <dgm:cxn modelId="{9CEB15C3-416C-4C7F-881E-9F1601FFBAC9}" type="presOf" srcId="{DCCE79F2-51DC-4E3A-8F3D-0CB311D1F14D}" destId="{EE219807-47C8-4941-99AE-CE39076E53F5}" srcOrd="0" destOrd="0" presId="urn:microsoft.com/office/officeart/2005/8/layout/orgChart1"/>
    <dgm:cxn modelId="{1D9FFC77-2460-4BDE-98F8-B63B60D98310}" type="presOf" srcId="{51AC05A3-5125-4631-8328-EE9742C5CE1F}" destId="{75DCBE71-7469-49E9-81E5-E6A43E3EC0DC}" srcOrd="1" destOrd="0" presId="urn:microsoft.com/office/officeart/2005/8/layout/orgChart1"/>
    <dgm:cxn modelId="{BBB80083-C4F8-4BCB-9AFB-A6DE8583B675}" type="presOf" srcId="{DCCE79F2-51DC-4E3A-8F3D-0CB311D1F14D}" destId="{A8ED66CC-CBB3-4EB5-ADE1-6E062170315B}" srcOrd="1" destOrd="0" presId="urn:microsoft.com/office/officeart/2005/8/layout/orgChart1"/>
    <dgm:cxn modelId="{3F2420E4-F02E-457A-BA93-612C8839F708}" type="presOf" srcId="{032924AE-7BA3-4608-9D4D-A10FC22FA55B}" destId="{842224E6-60DA-412E-8A1B-7533C1377869}" srcOrd="1" destOrd="0" presId="urn:microsoft.com/office/officeart/2005/8/layout/orgChart1"/>
    <dgm:cxn modelId="{DA64AA3C-5011-4A59-A819-F9BDC4D04EB4}" type="presOf" srcId="{69BEBD41-3545-40FD-BFDD-D21BD47C872E}" destId="{EA4E738B-1483-44D6-89EB-8256A9C3F87D}" srcOrd="1" destOrd="0" presId="urn:microsoft.com/office/officeart/2005/8/layout/orgChart1"/>
    <dgm:cxn modelId="{F397A821-D93F-4660-8B8E-0A4D465FAD01}" type="presOf" srcId="{092024CE-8423-4E50-A34E-3122E05631CC}" destId="{2C701CAE-D8F1-461E-8A0C-C57AEB1CD6C2}" srcOrd="0" destOrd="0" presId="urn:microsoft.com/office/officeart/2005/8/layout/orgChart1"/>
    <dgm:cxn modelId="{379AC49D-24D0-4594-BDFE-8C628D3AD5EC}" type="presOf" srcId="{B40A1E99-819E-4C0D-B671-3D134F0F7163}" destId="{179F0FCD-C306-4B84-A7DF-E34F9FAB6F56}" srcOrd="1" destOrd="0" presId="urn:microsoft.com/office/officeart/2005/8/layout/orgChart1"/>
    <dgm:cxn modelId="{472FECA8-6BD0-4C0D-89D3-086E31EB9E66}" type="presOf" srcId="{D5F013B3-4B4E-4E38-9BAF-4B34B2BB0C79}" destId="{14A5ABF2-8B49-4694-AC4C-1A898869B017}" srcOrd="1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2C1466CD-CF3C-49BA-8C61-5BA872666242}" type="presOf" srcId="{B103CFD6-C2F2-4A76-8866-035FF64E5877}" destId="{2FA1AE03-77C2-487B-948B-82122901556A}" srcOrd="1" destOrd="0" presId="urn:microsoft.com/office/officeart/2005/8/layout/orgChart1"/>
    <dgm:cxn modelId="{6E6B1B65-B77D-4084-937D-1776FC2A7764}" type="presOf" srcId="{6A766238-49C0-489C-9759-5801318FB123}" destId="{8F3E2022-AB5E-4438-BDBE-146FD19E8285}" srcOrd="0" destOrd="0" presId="urn:microsoft.com/office/officeart/2005/8/layout/orgChart1"/>
    <dgm:cxn modelId="{3AABA5A8-CE90-4A52-B882-E531C9566E39}" type="presOf" srcId="{88415C31-82DD-4EF9-9A7A-1D4D99FB6B9D}" destId="{ED956AEF-5A78-47DC-9D97-3B27A2E93095}" srcOrd="0" destOrd="0" presId="urn:microsoft.com/office/officeart/2005/8/layout/orgChart1"/>
    <dgm:cxn modelId="{CD809A2E-2A82-432B-9980-BD2D10CAB999}" type="presOf" srcId="{C7336B56-6975-43EE-AA11-2CF9D86F3B72}" destId="{F7484F86-9514-4EEC-AAEC-65AD9B4B3D96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E7F56886-7960-4ED2-A182-2FA96E84E077}" type="presOf" srcId="{382A9707-8CE9-4448-A732-795155023764}" destId="{C9EB4BFF-95DA-49B7-87A2-66A52A4FCDFA}" srcOrd="0" destOrd="0" presId="urn:microsoft.com/office/officeart/2005/8/layout/orgChart1"/>
    <dgm:cxn modelId="{87E7A218-A8C0-4DEB-B4DC-17B54E61CF74}" type="presOf" srcId="{49A41343-8942-4E0A-948C-7308CFEDA337}" destId="{F8AA5B07-D62E-4BEF-A7F4-BB8154CE0161}" srcOrd="0" destOrd="0" presId="urn:microsoft.com/office/officeart/2005/8/layout/orgChart1"/>
    <dgm:cxn modelId="{A34096DF-C640-436F-BB43-0E0B85363C46}" type="presOf" srcId="{57A44C0D-573F-44FB-BC9E-B18382ACCC39}" destId="{9AAB9F84-69DB-4974-8FB3-17FE16A42904}" srcOrd="0" destOrd="0" presId="urn:microsoft.com/office/officeart/2005/8/layout/orgChart1"/>
    <dgm:cxn modelId="{3CBBAC10-3483-4F96-973D-78528EBA7DF8}" type="presOf" srcId="{BCA1F9C7-A2DE-4DA9-9030-581CAAE089DA}" destId="{7E670A0B-4B6A-45AD-AE95-FAE9E52BA24F}" srcOrd="0" destOrd="0" presId="urn:microsoft.com/office/officeart/2005/8/layout/orgChart1"/>
    <dgm:cxn modelId="{84DF8B51-016E-45E6-BF65-2B0E0BB003B7}" type="presOf" srcId="{00B822AA-E50D-409C-8E77-78CE41F17C4F}" destId="{EE7467E8-D778-4C18-9C7C-925EF25B0DC2}" srcOrd="1" destOrd="0" presId="urn:microsoft.com/office/officeart/2005/8/layout/orgChart1"/>
    <dgm:cxn modelId="{D2E691C4-AAA9-4C44-BA75-0D41CD69EF24}" type="presOf" srcId="{D5F013B3-4B4E-4E38-9BAF-4B34B2BB0C79}" destId="{26E61D30-5696-4E05-9044-AF73EF27DAB2}" srcOrd="0" destOrd="0" presId="urn:microsoft.com/office/officeart/2005/8/layout/orgChart1"/>
    <dgm:cxn modelId="{B199982D-56E8-4A00-847F-DA0A4711490E}" type="presOf" srcId="{8514C17C-35EC-4D14-92F7-13A577CAA5C4}" destId="{079C46BA-E270-4C4F-9AA8-92E32A64D736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451DD94F-73C2-4CB4-A75B-577197C9E3F1}" type="presOf" srcId="{8514C17C-35EC-4D14-92F7-13A577CAA5C4}" destId="{3AA4BA60-CAF3-4B65-8A7B-26648B565082}" srcOrd="1" destOrd="0" presId="urn:microsoft.com/office/officeart/2005/8/layout/orgChart1"/>
    <dgm:cxn modelId="{15CFCCD5-3072-4A29-9E4A-FB78B1DC74B3}" type="presOf" srcId="{382A9707-8CE9-4448-A732-795155023764}" destId="{40CBCC65-FD09-4B94-B9C9-3482617F2627}" srcOrd="1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8BC4B642-381D-4D17-A2D5-87C2DF186229}" type="presOf" srcId="{DCB062A1-302A-48A6-BE81-96138548FF70}" destId="{1AE91293-7748-4E52-8855-7B838C555EB9}" srcOrd="0" destOrd="0" presId="urn:microsoft.com/office/officeart/2005/8/layout/orgChart1"/>
    <dgm:cxn modelId="{277006D6-112C-44EC-AB14-11A0078A52A0}" type="presOf" srcId="{88415C31-82DD-4EF9-9A7A-1D4D99FB6B9D}" destId="{0936C29E-0ABE-4289-9453-F6DF249F454C}" srcOrd="1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0ABE5127-46C2-4210-ABFA-5F3A11095A51}" type="presOf" srcId="{CE683E6A-A313-4F5C-8639-235783D1198F}" destId="{6C1B72B2-EE6C-495B-ADAD-8508CE8EB807}" srcOrd="0" destOrd="0" presId="urn:microsoft.com/office/officeart/2005/8/layout/orgChart1"/>
    <dgm:cxn modelId="{B0266846-8BB8-4070-9161-428BA4E8EFD3}" type="presOf" srcId="{43C964D4-3EA5-4709-BA45-DC9671707267}" destId="{ABF5B3AF-9C3F-43AC-89B9-A4B84688B739}" srcOrd="0" destOrd="0" presId="urn:microsoft.com/office/officeart/2005/8/layout/orgChart1"/>
    <dgm:cxn modelId="{9E44BFC6-EA6F-4D43-9F7C-63017C4EBE3A}" type="presOf" srcId="{41CBE71F-8A1C-4046-8B51-627382F890A8}" destId="{BD53C961-9C2E-42B5-A825-EB1CD5AF2FE3}" srcOrd="0" destOrd="0" presId="urn:microsoft.com/office/officeart/2005/8/layout/orgChart1"/>
    <dgm:cxn modelId="{7D67FF43-7B3B-4ED0-AFBB-0395694EE84F}" type="presOf" srcId="{E2FDDA39-0A56-4C19-9570-F6322A50CD7C}" destId="{C95AECE2-07C4-42E7-90DA-5CD8EA216CFC}" srcOrd="0" destOrd="0" presId="urn:microsoft.com/office/officeart/2005/8/layout/orgChart1"/>
    <dgm:cxn modelId="{9877EC6C-BAF7-4255-9FF9-4242FD07E3DE}" type="presOf" srcId="{092024CE-8423-4E50-A34E-3122E05631CC}" destId="{0A55F855-E390-49C4-85C3-4EB5DC8DFEC3}" srcOrd="1" destOrd="0" presId="urn:microsoft.com/office/officeart/2005/8/layout/orgChart1"/>
    <dgm:cxn modelId="{1AE9D1F2-90A1-4608-A1D6-4C323D582691}" type="presOf" srcId="{D91152BC-9A33-44D3-AEBB-F20420DB430F}" destId="{5EC808F1-181C-42C2-975C-2B558EBCB7FE}" srcOrd="1" destOrd="0" presId="urn:microsoft.com/office/officeart/2005/8/layout/orgChart1"/>
    <dgm:cxn modelId="{A7FE5CB6-0B89-4533-B626-0CD00E0AE5AA}" type="presOf" srcId="{00B822AA-E50D-409C-8E77-78CE41F17C4F}" destId="{86ECFBC0-6EDE-49D7-A5E4-E61CBAF4A092}" srcOrd="0" destOrd="0" presId="urn:microsoft.com/office/officeart/2005/8/layout/orgChart1"/>
    <dgm:cxn modelId="{F9DDBCA7-F7A4-49C4-A1B3-11897D3B418D}" type="presParOf" srcId="{6C1B72B2-EE6C-495B-ADAD-8508CE8EB807}" destId="{B9578B13-712D-4BAD-A28F-A7352074EDA6}" srcOrd="0" destOrd="0" presId="urn:microsoft.com/office/officeart/2005/8/layout/orgChart1"/>
    <dgm:cxn modelId="{FED08E82-3BDA-4193-8D63-497F3CC1B281}" type="presParOf" srcId="{B9578B13-712D-4BAD-A28F-A7352074EDA6}" destId="{EA34C8C8-6EC1-483B-8E39-8E6926CED3CE}" srcOrd="0" destOrd="0" presId="urn:microsoft.com/office/officeart/2005/8/layout/orgChart1"/>
    <dgm:cxn modelId="{3051E968-FD81-4B1B-8FC1-51A0F7E96EB9}" type="presParOf" srcId="{EA34C8C8-6EC1-483B-8E39-8E6926CED3CE}" destId="{D98E11BE-9177-4329-A5B4-B4B8653C2863}" srcOrd="0" destOrd="0" presId="urn:microsoft.com/office/officeart/2005/8/layout/orgChart1"/>
    <dgm:cxn modelId="{F57E7523-2B92-463E-A616-A719889EFEF3}" type="presParOf" srcId="{EA34C8C8-6EC1-483B-8E39-8E6926CED3CE}" destId="{2FA1AE03-77C2-487B-948B-82122901556A}" srcOrd="1" destOrd="0" presId="urn:microsoft.com/office/officeart/2005/8/layout/orgChart1"/>
    <dgm:cxn modelId="{1ED919E0-D1E6-458C-8338-EBE0881F0CB7}" type="presParOf" srcId="{B9578B13-712D-4BAD-A28F-A7352074EDA6}" destId="{9C5DF944-3D7A-473D-A789-5CA86652B8F8}" srcOrd="1" destOrd="0" presId="urn:microsoft.com/office/officeart/2005/8/layout/orgChart1"/>
    <dgm:cxn modelId="{302392A7-607C-44CE-B480-95AA55AA77A4}" type="presParOf" srcId="{9C5DF944-3D7A-473D-A789-5CA86652B8F8}" destId="{D351E307-7A60-4733-B21C-CC6D6E5D051D}" srcOrd="0" destOrd="0" presId="urn:microsoft.com/office/officeart/2005/8/layout/orgChart1"/>
    <dgm:cxn modelId="{AAB9AFC9-8DB0-45AB-B916-8E93026C17C1}" type="presParOf" srcId="{9C5DF944-3D7A-473D-A789-5CA86652B8F8}" destId="{60FE5B31-E82E-49E2-9469-B5D5674278BC}" srcOrd="1" destOrd="0" presId="urn:microsoft.com/office/officeart/2005/8/layout/orgChart1"/>
    <dgm:cxn modelId="{7F6FFF95-F916-4C90-B449-A9D05E2A6FFC}" type="presParOf" srcId="{60FE5B31-E82E-49E2-9469-B5D5674278BC}" destId="{CB88DD46-0D40-4A1B-9C97-26FA4C46EB15}" srcOrd="0" destOrd="0" presId="urn:microsoft.com/office/officeart/2005/8/layout/orgChart1"/>
    <dgm:cxn modelId="{C5E853C8-FBC0-4C56-9776-8314DA4A94F1}" type="presParOf" srcId="{CB88DD46-0D40-4A1B-9C97-26FA4C46EB15}" destId="{ABF5B3AF-9C3F-43AC-89B9-A4B84688B739}" srcOrd="0" destOrd="0" presId="urn:microsoft.com/office/officeart/2005/8/layout/orgChart1"/>
    <dgm:cxn modelId="{EDDCE062-DFC0-4BEC-AC85-FB474819E9C0}" type="presParOf" srcId="{CB88DD46-0D40-4A1B-9C97-26FA4C46EB15}" destId="{87899BB1-A811-4B2D-8FA3-633A97B1A6A6}" srcOrd="1" destOrd="0" presId="urn:microsoft.com/office/officeart/2005/8/layout/orgChart1"/>
    <dgm:cxn modelId="{8D7C20F4-C548-4638-9795-2C02C0170098}" type="presParOf" srcId="{60FE5B31-E82E-49E2-9469-B5D5674278BC}" destId="{B6A20B03-CFA9-41D8-9956-9F0EB448DC4A}" srcOrd="1" destOrd="0" presId="urn:microsoft.com/office/officeart/2005/8/layout/orgChart1"/>
    <dgm:cxn modelId="{8B4DE11C-A573-4D10-B4E5-E246265087A0}" type="presParOf" srcId="{B6A20B03-CFA9-41D8-9956-9F0EB448DC4A}" destId="{CD65CBB6-B9A3-48AB-AFB3-4BE4B03553D3}" srcOrd="0" destOrd="0" presId="urn:microsoft.com/office/officeart/2005/8/layout/orgChart1"/>
    <dgm:cxn modelId="{0DA5BBF4-D310-4F8D-A59B-D43887E24D57}" type="presParOf" srcId="{B6A20B03-CFA9-41D8-9956-9F0EB448DC4A}" destId="{ED1F0A6D-21D1-431E-B021-19DC70288741}" srcOrd="1" destOrd="0" presId="urn:microsoft.com/office/officeart/2005/8/layout/orgChart1"/>
    <dgm:cxn modelId="{6F4A8322-1AC8-4B9B-8B07-0096A5ED9BF3}" type="presParOf" srcId="{ED1F0A6D-21D1-431E-B021-19DC70288741}" destId="{3035FF76-B78F-49A4-AACF-E2FF3786028F}" srcOrd="0" destOrd="0" presId="urn:microsoft.com/office/officeart/2005/8/layout/orgChart1"/>
    <dgm:cxn modelId="{B7E7FB6B-D929-4110-A3DD-EEF223A32BF4}" type="presParOf" srcId="{3035FF76-B78F-49A4-AACF-E2FF3786028F}" destId="{F0DC39B6-0C64-430A-9FFB-4907B94E244D}" srcOrd="0" destOrd="0" presId="urn:microsoft.com/office/officeart/2005/8/layout/orgChart1"/>
    <dgm:cxn modelId="{54E3C2E3-BEF3-405E-B878-B6CF982A0A08}" type="presParOf" srcId="{3035FF76-B78F-49A4-AACF-E2FF3786028F}" destId="{0044642D-BF6E-4946-989D-7BC76303D8B1}" srcOrd="1" destOrd="0" presId="urn:microsoft.com/office/officeart/2005/8/layout/orgChart1"/>
    <dgm:cxn modelId="{61325B0F-FD3E-4082-98BD-7377C6A27F13}" type="presParOf" srcId="{ED1F0A6D-21D1-431E-B021-19DC70288741}" destId="{6F92EC3E-8AAE-41C7-BFFF-85E9DBCB215A}" srcOrd="1" destOrd="0" presId="urn:microsoft.com/office/officeart/2005/8/layout/orgChart1"/>
    <dgm:cxn modelId="{EC28D9EB-BF26-4F60-9AEF-B7492486F198}" type="presParOf" srcId="{ED1F0A6D-21D1-431E-B021-19DC70288741}" destId="{C359BE23-B469-48EB-819D-6F6FDCDBB0A8}" srcOrd="2" destOrd="0" presId="urn:microsoft.com/office/officeart/2005/8/layout/orgChart1"/>
    <dgm:cxn modelId="{47BD2973-0CBD-43D2-9F93-1330FBF82116}" type="presParOf" srcId="{B6A20B03-CFA9-41D8-9956-9F0EB448DC4A}" destId="{6AC59FBD-FAEA-42FA-8EB1-29A7CC044828}" srcOrd="2" destOrd="0" presId="urn:microsoft.com/office/officeart/2005/8/layout/orgChart1"/>
    <dgm:cxn modelId="{554B801A-DC51-43D6-AE63-89E4E6449D34}" type="presParOf" srcId="{B6A20B03-CFA9-41D8-9956-9F0EB448DC4A}" destId="{F2E1EDE4-99F4-4CBC-BA6A-91AF00914823}" srcOrd="3" destOrd="0" presId="urn:microsoft.com/office/officeart/2005/8/layout/orgChart1"/>
    <dgm:cxn modelId="{E14D4B5C-79F0-4ED0-B311-298D192C3504}" type="presParOf" srcId="{F2E1EDE4-99F4-4CBC-BA6A-91AF00914823}" destId="{795B4B98-FEFB-4DAB-B785-2E28918B1C7E}" srcOrd="0" destOrd="0" presId="urn:microsoft.com/office/officeart/2005/8/layout/orgChart1"/>
    <dgm:cxn modelId="{7A452E8C-C4C7-4FCE-A37D-AA0E7E183892}" type="presParOf" srcId="{795B4B98-FEFB-4DAB-B785-2E28918B1C7E}" destId="{C9EB4BFF-95DA-49B7-87A2-66A52A4FCDFA}" srcOrd="0" destOrd="0" presId="urn:microsoft.com/office/officeart/2005/8/layout/orgChart1"/>
    <dgm:cxn modelId="{FE1999CF-DF17-452A-99AD-7E70AD0A0181}" type="presParOf" srcId="{795B4B98-FEFB-4DAB-B785-2E28918B1C7E}" destId="{40CBCC65-FD09-4B94-B9C9-3482617F2627}" srcOrd="1" destOrd="0" presId="urn:microsoft.com/office/officeart/2005/8/layout/orgChart1"/>
    <dgm:cxn modelId="{7A2FAE85-4C66-4F22-AC63-23B660625B13}" type="presParOf" srcId="{F2E1EDE4-99F4-4CBC-BA6A-91AF00914823}" destId="{6E67D5E8-91A3-4A9C-B70E-60777B0DD65E}" srcOrd="1" destOrd="0" presId="urn:microsoft.com/office/officeart/2005/8/layout/orgChart1"/>
    <dgm:cxn modelId="{012B244B-857E-4CF9-A6A7-FDF3929B1255}" type="presParOf" srcId="{F2E1EDE4-99F4-4CBC-BA6A-91AF00914823}" destId="{9041FCB5-DDBA-4A82-87F1-A20AE1F0ECFA}" srcOrd="2" destOrd="0" presId="urn:microsoft.com/office/officeart/2005/8/layout/orgChart1"/>
    <dgm:cxn modelId="{64707B68-D05E-41B5-8B45-C51E5186E598}" type="presParOf" srcId="{B6A20B03-CFA9-41D8-9956-9F0EB448DC4A}" destId="{D644628E-4C6F-4DF2-8C07-D2B66E3A4757}" srcOrd="4" destOrd="0" presId="urn:microsoft.com/office/officeart/2005/8/layout/orgChart1"/>
    <dgm:cxn modelId="{8D3F6DEC-EEB5-47F2-87BB-F87F66A36A03}" type="presParOf" srcId="{B6A20B03-CFA9-41D8-9956-9F0EB448DC4A}" destId="{4C59CDCC-8171-42A8-836D-8A7ADEF309D0}" srcOrd="5" destOrd="0" presId="urn:microsoft.com/office/officeart/2005/8/layout/orgChart1"/>
    <dgm:cxn modelId="{E118B44D-204B-4B30-8E6A-EEE64035C385}" type="presParOf" srcId="{4C59CDCC-8171-42A8-836D-8A7ADEF309D0}" destId="{FED7DC99-D3B3-46B2-AE57-14D47B1F3671}" srcOrd="0" destOrd="0" presId="urn:microsoft.com/office/officeart/2005/8/layout/orgChart1"/>
    <dgm:cxn modelId="{E1786196-4A51-4B16-95BE-95DCC4B6897F}" type="presParOf" srcId="{FED7DC99-D3B3-46B2-AE57-14D47B1F3671}" destId="{8F3E2022-AB5E-4438-BDBE-146FD19E8285}" srcOrd="0" destOrd="0" presId="urn:microsoft.com/office/officeart/2005/8/layout/orgChart1"/>
    <dgm:cxn modelId="{FE58688E-C1BF-4AC2-88D3-19E073A240B6}" type="presParOf" srcId="{FED7DC99-D3B3-46B2-AE57-14D47B1F3671}" destId="{F4F60A8B-BCFE-4E33-9289-BF4CA9206F7B}" srcOrd="1" destOrd="0" presId="urn:microsoft.com/office/officeart/2005/8/layout/orgChart1"/>
    <dgm:cxn modelId="{B0059D46-5E76-40B3-ACFE-BE11D50A8EDB}" type="presParOf" srcId="{4C59CDCC-8171-42A8-836D-8A7ADEF309D0}" destId="{0717BF70-BD3E-4FBF-92BE-2C7F71500E41}" srcOrd="1" destOrd="0" presId="urn:microsoft.com/office/officeart/2005/8/layout/orgChart1"/>
    <dgm:cxn modelId="{8002295C-3AC2-4879-86F4-B6607429C4D7}" type="presParOf" srcId="{4C59CDCC-8171-42A8-836D-8A7ADEF309D0}" destId="{0E63D1F7-0BB7-4B23-80D6-B69D7359A638}" srcOrd="2" destOrd="0" presId="urn:microsoft.com/office/officeart/2005/8/layout/orgChart1"/>
    <dgm:cxn modelId="{EDD3953D-80E2-41EB-A472-5954345EE8DA}" type="presParOf" srcId="{B6A20B03-CFA9-41D8-9956-9F0EB448DC4A}" destId="{52D64095-8F0B-43C5-A134-4F8EB745D0AC}" srcOrd="6" destOrd="0" presId="urn:microsoft.com/office/officeart/2005/8/layout/orgChart1"/>
    <dgm:cxn modelId="{247A1528-B78E-456F-838C-86B625E0443F}" type="presParOf" srcId="{B6A20B03-CFA9-41D8-9956-9F0EB448DC4A}" destId="{65175C4B-27F3-41C0-9093-49201195521B}" srcOrd="7" destOrd="0" presId="urn:microsoft.com/office/officeart/2005/8/layout/orgChart1"/>
    <dgm:cxn modelId="{DEDE2D9C-F27E-4272-9873-33623D335C04}" type="presParOf" srcId="{65175C4B-27F3-41C0-9093-49201195521B}" destId="{418B0B64-07DF-4A86-8188-2B3D12FF0C1B}" srcOrd="0" destOrd="0" presId="urn:microsoft.com/office/officeart/2005/8/layout/orgChart1"/>
    <dgm:cxn modelId="{42B5E516-4F1B-4E96-AE3D-C91195A4E284}" type="presParOf" srcId="{418B0B64-07DF-4A86-8188-2B3D12FF0C1B}" destId="{FCA2B357-06A1-4199-999C-BBE32872F828}" srcOrd="0" destOrd="0" presId="urn:microsoft.com/office/officeart/2005/8/layout/orgChart1"/>
    <dgm:cxn modelId="{4297DC78-BF43-4B34-9F61-CEA21FEA276A}" type="presParOf" srcId="{418B0B64-07DF-4A86-8188-2B3D12FF0C1B}" destId="{842224E6-60DA-412E-8A1B-7533C1377869}" srcOrd="1" destOrd="0" presId="urn:microsoft.com/office/officeart/2005/8/layout/orgChart1"/>
    <dgm:cxn modelId="{9BA5F443-63C0-46E6-BC81-31ACB66ED8CA}" type="presParOf" srcId="{65175C4B-27F3-41C0-9093-49201195521B}" destId="{5FEE9627-663F-4879-B764-2FCAC3BEDB01}" srcOrd="1" destOrd="0" presId="urn:microsoft.com/office/officeart/2005/8/layout/orgChart1"/>
    <dgm:cxn modelId="{3B6FB23A-8DA8-48F2-A847-6A8554453B5C}" type="presParOf" srcId="{65175C4B-27F3-41C0-9093-49201195521B}" destId="{D211A30E-3DD6-4F3B-A936-B6D9FD1B5AD6}" srcOrd="2" destOrd="0" presId="urn:microsoft.com/office/officeart/2005/8/layout/orgChart1"/>
    <dgm:cxn modelId="{510C4F98-1E5A-487C-814E-5B8CB2BB76C3}" type="presParOf" srcId="{60FE5B31-E82E-49E2-9469-B5D5674278BC}" destId="{0A55CB08-0585-4E83-BB9C-6136411D5C97}" srcOrd="2" destOrd="0" presId="urn:microsoft.com/office/officeart/2005/8/layout/orgChart1"/>
    <dgm:cxn modelId="{988DEF78-DC2F-4A31-8B04-1B49D283F806}" type="presParOf" srcId="{9C5DF944-3D7A-473D-A789-5CA86652B8F8}" destId="{1AE91293-7748-4E52-8855-7B838C555EB9}" srcOrd="2" destOrd="0" presId="urn:microsoft.com/office/officeart/2005/8/layout/orgChart1"/>
    <dgm:cxn modelId="{AEEDE741-B147-406C-BA8F-CA242801ADF7}" type="presParOf" srcId="{9C5DF944-3D7A-473D-A789-5CA86652B8F8}" destId="{8BAB2199-5159-41F9-8708-33820C9B03A9}" srcOrd="3" destOrd="0" presId="urn:microsoft.com/office/officeart/2005/8/layout/orgChart1"/>
    <dgm:cxn modelId="{494F51AB-3FE3-43C4-ABA1-134F2F00BAAA}" type="presParOf" srcId="{8BAB2199-5159-41F9-8708-33820C9B03A9}" destId="{4AEEF0FD-EB99-4BD5-89CD-011B1DDC19F8}" srcOrd="0" destOrd="0" presId="urn:microsoft.com/office/officeart/2005/8/layout/orgChart1"/>
    <dgm:cxn modelId="{38580AE3-D604-415D-8E18-C9DAF754FBA4}" type="presParOf" srcId="{4AEEF0FD-EB99-4BD5-89CD-011B1DDC19F8}" destId="{86ECFBC0-6EDE-49D7-A5E4-E61CBAF4A092}" srcOrd="0" destOrd="0" presId="urn:microsoft.com/office/officeart/2005/8/layout/orgChart1"/>
    <dgm:cxn modelId="{C4B6B250-703F-4232-96DA-32C55A8FDEE9}" type="presParOf" srcId="{4AEEF0FD-EB99-4BD5-89CD-011B1DDC19F8}" destId="{EE7467E8-D778-4C18-9C7C-925EF25B0DC2}" srcOrd="1" destOrd="0" presId="urn:microsoft.com/office/officeart/2005/8/layout/orgChart1"/>
    <dgm:cxn modelId="{F408EC04-2BC0-4D35-B80E-0F9CE5210937}" type="presParOf" srcId="{8BAB2199-5159-41F9-8708-33820C9B03A9}" destId="{70B62D43-4B2E-478D-8091-7F950B36BC86}" srcOrd="1" destOrd="0" presId="urn:microsoft.com/office/officeart/2005/8/layout/orgChart1"/>
    <dgm:cxn modelId="{088CACB1-8A55-4072-9819-82FB9772BC36}" type="presParOf" srcId="{70B62D43-4B2E-478D-8091-7F950B36BC86}" destId="{5A29D58D-62CC-4731-8120-CAD4354C3E03}" srcOrd="0" destOrd="0" presId="urn:microsoft.com/office/officeart/2005/8/layout/orgChart1"/>
    <dgm:cxn modelId="{B10B97A9-8371-4EF8-A238-926FEBB72857}" type="presParOf" srcId="{70B62D43-4B2E-478D-8091-7F950B36BC86}" destId="{20684FA8-0955-4E86-9890-955AAE2FB70E}" srcOrd="1" destOrd="0" presId="urn:microsoft.com/office/officeart/2005/8/layout/orgChart1"/>
    <dgm:cxn modelId="{BCBC9249-B79A-4614-979C-BDCD60DBB247}" type="presParOf" srcId="{20684FA8-0955-4E86-9890-955AAE2FB70E}" destId="{357DF0A8-BCC0-4D40-9A29-811D9B3E8CE1}" srcOrd="0" destOrd="0" presId="urn:microsoft.com/office/officeart/2005/8/layout/orgChart1"/>
    <dgm:cxn modelId="{5E114C0E-319C-4C6E-878F-AFA40D0B09BE}" type="presParOf" srcId="{357DF0A8-BCC0-4D40-9A29-811D9B3E8CE1}" destId="{7533127D-6F77-420D-9337-03A9B17677A7}" srcOrd="0" destOrd="0" presId="urn:microsoft.com/office/officeart/2005/8/layout/orgChart1"/>
    <dgm:cxn modelId="{A088A3A3-6249-4E67-B0A9-4CF5473786EF}" type="presParOf" srcId="{357DF0A8-BCC0-4D40-9A29-811D9B3E8CE1}" destId="{75DCBE71-7469-49E9-81E5-E6A43E3EC0DC}" srcOrd="1" destOrd="0" presId="urn:microsoft.com/office/officeart/2005/8/layout/orgChart1"/>
    <dgm:cxn modelId="{8AD6FB19-6C9F-40E2-BD4E-DF3A89B6C207}" type="presParOf" srcId="{20684FA8-0955-4E86-9890-955AAE2FB70E}" destId="{321B0D03-50FC-44EB-B561-D21A2CD4B482}" srcOrd="1" destOrd="0" presId="urn:microsoft.com/office/officeart/2005/8/layout/orgChart1"/>
    <dgm:cxn modelId="{4F714E25-AE53-4A82-85BA-C344B6AF3276}" type="presParOf" srcId="{20684FA8-0955-4E86-9890-955AAE2FB70E}" destId="{0654A2B9-B227-48A6-941C-DD027142ECCE}" srcOrd="2" destOrd="0" presId="urn:microsoft.com/office/officeart/2005/8/layout/orgChart1"/>
    <dgm:cxn modelId="{EEF8F9C3-0F09-4C2E-87B7-D3B0F3C7F508}" type="presParOf" srcId="{70B62D43-4B2E-478D-8091-7F950B36BC86}" destId="{77FF546B-1ADB-4B35-B705-B48DE95D0A7F}" srcOrd="2" destOrd="0" presId="urn:microsoft.com/office/officeart/2005/8/layout/orgChart1"/>
    <dgm:cxn modelId="{42F7FD3A-7C41-4DF2-9ACA-2147432D26BE}" type="presParOf" srcId="{70B62D43-4B2E-478D-8091-7F950B36BC86}" destId="{69C13562-DBB8-42F8-AE39-8AFEF8ED4982}" srcOrd="3" destOrd="0" presId="urn:microsoft.com/office/officeart/2005/8/layout/orgChart1"/>
    <dgm:cxn modelId="{DDE73C6E-AA3E-49BE-82B1-A613AF3C030C}" type="presParOf" srcId="{69C13562-DBB8-42F8-AE39-8AFEF8ED4982}" destId="{896D96FE-EA05-4066-8BE5-F7366BA3777A}" srcOrd="0" destOrd="0" presId="urn:microsoft.com/office/officeart/2005/8/layout/orgChart1"/>
    <dgm:cxn modelId="{011A27FB-7C95-4250-A446-183568AEA51F}" type="presParOf" srcId="{896D96FE-EA05-4066-8BE5-F7366BA3777A}" destId="{079C46BA-E270-4C4F-9AA8-92E32A64D736}" srcOrd="0" destOrd="0" presId="urn:microsoft.com/office/officeart/2005/8/layout/orgChart1"/>
    <dgm:cxn modelId="{B3AC8DD3-EE2E-4CC6-B76B-1863FC62971D}" type="presParOf" srcId="{896D96FE-EA05-4066-8BE5-F7366BA3777A}" destId="{3AA4BA60-CAF3-4B65-8A7B-26648B565082}" srcOrd="1" destOrd="0" presId="urn:microsoft.com/office/officeart/2005/8/layout/orgChart1"/>
    <dgm:cxn modelId="{BE3FD633-1AAF-4B65-BFB4-98112B614211}" type="presParOf" srcId="{69C13562-DBB8-42F8-AE39-8AFEF8ED4982}" destId="{54F082B5-2FAD-490F-B257-B96DCB3E19FC}" srcOrd="1" destOrd="0" presId="urn:microsoft.com/office/officeart/2005/8/layout/orgChart1"/>
    <dgm:cxn modelId="{DA4A57E0-6BD6-4B9D-B00B-887A0E19C4E7}" type="presParOf" srcId="{69C13562-DBB8-42F8-AE39-8AFEF8ED4982}" destId="{6C846A69-A00E-4FB9-80C7-DC7FE13BD4B5}" srcOrd="2" destOrd="0" presId="urn:microsoft.com/office/officeart/2005/8/layout/orgChart1"/>
    <dgm:cxn modelId="{CDDEEA73-C449-400E-8386-B1B932CB027E}" type="presParOf" srcId="{70B62D43-4B2E-478D-8091-7F950B36BC86}" destId="{C6471DB4-9B93-437A-AEBE-F3B71F737DF8}" srcOrd="4" destOrd="0" presId="urn:microsoft.com/office/officeart/2005/8/layout/orgChart1"/>
    <dgm:cxn modelId="{97A435F3-4490-4DFE-A1CF-0AE13DE1E0AC}" type="presParOf" srcId="{70B62D43-4B2E-478D-8091-7F950B36BC86}" destId="{CD8B12E6-DD1E-4D70-BE7C-A5443A3D84D1}" srcOrd="5" destOrd="0" presId="urn:microsoft.com/office/officeart/2005/8/layout/orgChart1"/>
    <dgm:cxn modelId="{0B47CC4E-2917-4E13-BB45-AFC45A0EE76A}" type="presParOf" srcId="{CD8B12E6-DD1E-4D70-BE7C-A5443A3D84D1}" destId="{C0FBA54D-3A3D-42F4-B1C8-ADE0E74CCC4D}" srcOrd="0" destOrd="0" presId="urn:microsoft.com/office/officeart/2005/8/layout/orgChart1"/>
    <dgm:cxn modelId="{79CD3FBB-BD2E-463C-AF87-0AFAF6CDD8B8}" type="presParOf" srcId="{C0FBA54D-3A3D-42F4-B1C8-ADE0E74CCC4D}" destId="{30DA9891-B7C7-405D-9015-1C3DF0E9850F}" srcOrd="0" destOrd="0" presId="urn:microsoft.com/office/officeart/2005/8/layout/orgChart1"/>
    <dgm:cxn modelId="{D3524CAC-1337-4772-BFEC-45C03753061A}" type="presParOf" srcId="{C0FBA54D-3A3D-42F4-B1C8-ADE0E74CCC4D}" destId="{5EC808F1-181C-42C2-975C-2B558EBCB7FE}" srcOrd="1" destOrd="0" presId="urn:microsoft.com/office/officeart/2005/8/layout/orgChart1"/>
    <dgm:cxn modelId="{0117BE57-192D-49E3-A3BE-C76F3F919C96}" type="presParOf" srcId="{CD8B12E6-DD1E-4D70-BE7C-A5443A3D84D1}" destId="{3C11D65F-2A65-4A7E-9C15-AA6406FE6F0B}" srcOrd="1" destOrd="0" presId="urn:microsoft.com/office/officeart/2005/8/layout/orgChart1"/>
    <dgm:cxn modelId="{FA242863-876E-4198-B3B0-68E296DA7803}" type="presParOf" srcId="{CD8B12E6-DD1E-4D70-BE7C-A5443A3D84D1}" destId="{07414A68-C8A8-4CE7-984E-48064FC49AF5}" srcOrd="2" destOrd="0" presId="urn:microsoft.com/office/officeart/2005/8/layout/orgChart1"/>
    <dgm:cxn modelId="{0B350753-697A-47C9-8A4B-F8215FF9A545}" type="presParOf" srcId="{70B62D43-4B2E-478D-8091-7F950B36BC86}" destId="{BD53C961-9C2E-42B5-A825-EB1CD5AF2FE3}" srcOrd="6" destOrd="0" presId="urn:microsoft.com/office/officeart/2005/8/layout/orgChart1"/>
    <dgm:cxn modelId="{B7305593-9DE4-434C-96DC-116502D7168B}" type="presParOf" srcId="{70B62D43-4B2E-478D-8091-7F950B36BC86}" destId="{2AD0F394-908E-4BF8-9902-81719C192207}" srcOrd="7" destOrd="0" presId="urn:microsoft.com/office/officeart/2005/8/layout/orgChart1"/>
    <dgm:cxn modelId="{F6515CD3-ED47-4B42-B816-6474CDC1A9C7}" type="presParOf" srcId="{2AD0F394-908E-4BF8-9902-81719C192207}" destId="{6508E9AA-32AD-45CE-ACB4-E452A2309B43}" srcOrd="0" destOrd="0" presId="urn:microsoft.com/office/officeart/2005/8/layout/orgChart1"/>
    <dgm:cxn modelId="{8B3AAC11-DB02-4BD6-9E6A-87A9490CB24A}" type="presParOf" srcId="{6508E9AA-32AD-45CE-ACB4-E452A2309B43}" destId="{26E61D30-5696-4E05-9044-AF73EF27DAB2}" srcOrd="0" destOrd="0" presId="urn:microsoft.com/office/officeart/2005/8/layout/orgChart1"/>
    <dgm:cxn modelId="{069F29F8-381C-4805-816E-5B46A31B2DDF}" type="presParOf" srcId="{6508E9AA-32AD-45CE-ACB4-E452A2309B43}" destId="{14A5ABF2-8B49-4694-AC4C-1A898869B017}" srcOrd="1" destOrd="0" presId="urn:microsoft.com/office/officeart/2005/8/layout/orgChart1"/>
    <dgm:cxn modelId="{E57AA9DD-7142-4192-991B-855B5EAECED2}" type="presParOf" srcId="{2AD0F394-908E-4BF8-9902-81719C192207}" destId="{E95C75F7-7305-47DE-985C-550E435481C9}" srcOrd="1" destOrd="0" presId="urn:microsoft.com/office/officeart/2005/8/layout/orgChart1"/>
    <dgm:cxn modelId="{664F242E-4146-49FF-BF5D-5710462FF797}" type="presParOf" srcId="{2AD0F394-908E-4BF8-9902-81719C192207}" destId="{ADFD56FF-A789-4A68-9B2D-8E4E857854C2}" srcOrd="2" destOrd="0" presId="urn:microsoft.com/office/officeart/2005/8/layout/orgChart1"/>
    <dgm:cxn modelId="{FBE5EED0-B2C2-472C-BE0D-93F305BA5FC1}" type="presParOf" srcId="{70B62D43-4B2E-478D-8091-7F950B36BC86}" destId="{B4ADFA40-1DC3-4BD0-BAE4-D5BA4FDF2B3E}" srcOrd="8" destOrd="0" presId="urn:microsoft.com/office/officeart/2005/8/layout/orgChart1"/>
    <dgm:cxn modelId="{91F6A077-23DE-4E28-93C5-993C629FE194}" type="presParOf" srcId="{70B62D43-4B2E-478D-8091-7F950B36BC86}" destId="{74623D81-D47A-4BDB-A76C-094846D41FA8}" srcOrd="9" destOrd="0" presId="urn:microsoft.com/office/officeart/2005/8/layout/orgChart1"/>
    <dgm:cxn modelId="{816E9FFE-577E-4477-BF2D-895A3E5D38E2}" type="presParOf" srcId="{74623D81-D47A-4BDB-A76C-094846D41FA8}" destId="{A5AFB960-0B8B-4E03-885A-2579269F7DC1}" srcOrd="0" destOrd="0" presId="urn:microsoft.com/office/officeart/2005/8/layout/orgChart1"/>
    <dgm:cxn modelId="{3A4BF263-2B8A-4549-B25C-7A3DF5E0DBD7}" type="presParOf" srcId="{A5AFB960-0B8B-4E03-885A-2579269F7DC1}" destId="{3A05D6AC-55D4-4F8B-831D-7528DBB5E857}" srcOrd="0" destOrd="0" presId="urn:microsoft.com/office/officeart/2005/8/layout/orgChart1"/>
    <dgm:cxn modelId="{4C1EBD45-B48F-449F-AC2B-725714766810}" type="presParOf" srcId="{A5AFB960-0B8B-4E03-885A-2579269F7DC1}" destId="{179F0FCD-C306-4B84-A7DF-E34F9FAB6F56}" srcOrd="1" destOrd="0" presId="urn:microsoft.com/office/officeart/2005/8/layout/orgChart1"/>
    <dgm:cxn modelId="{958A3925-E75B-4928-8025-27D1D873C6AB}" type="presParOf" srcId="{74623D81-D47A-4BDB-A76C-094846D41FA8}" destId="{856F8CB3-7FD8-44A2-BD9F-D0A3BBBFD7B2}" srcOrd="1" destOrd="0" presId="urn:microsoft.com/office/officeart/2005/8/layout/orgChart1"/>
    <dgm:cxn modelId="{DB966F1F-713A-452C-8B03-8D0C22AB013E}" type="presParOf" srcId="{74623D81-D47A-4BDB-A76C-094846D41FA8}" destId="{E41C3208-7C36-4192-9EA5-1F0C4DB4A826}" srcOrd="2" destOrd="0" presId="urn:microsoft.com/office/officeart/2005/8/layout/orgChart1"/>
    <dgm:cxn modelId="{E7F40B27-5A42-407F-9663-9F61199EC7A9}" type="presParOf" srcId="{8BAB2199-5159-41F9-8708-33820C9B03A9}" destId="{FB705D8D-4B0F-418C-BE22-C9FC935B08A3}" srcOrd="2" destOrd="0" presId="urn:microsoft.com/office/officeart/2005/8/layout/orgChart1"/>
    <dgm:cxn modelId="{78F46A88-79CC-4C84-919E-661512D169AE}" type="presParOf" srcId="{9C5DF944-3D7A-473D-A789-5CA86652B8F8}" destId="{4F6F1802-D2DC-45F2-8B57-B9ACE00E096B}" srcOrd="4" destOrd="0" presId="urn:microsoft.com/office/officeart/2005/8/layout/orgChart1"/>
    <dgm:cxn modelId="{416C30A3-CA75-4E05-9DC0-3F3327FB82F9}" type="presParOf" srcId="{9C5DF944-3D7A-473D-A789-5CA86652B8F8}" destId="{D09FB176-C899-4C34-A2EF-DF4099E3930B}" srcOrd="5" destOrd="0" presId="urn:microsoft.com/office/officeart/2005/8/layout/orgChart1"/>
    <dgm:cxn modelId="{4A862C0A-7F17-48B5-819B-85FE41C09FEB}" type="presParOf" srcId="{D09FB176-C899-4C34-A2EF-DF4099E3930B}" destId="{EB3A78CF-8659-4E76-9BB6-78F8A7F8B535}" srcOrd="0" destOrd="0" presId="urn:microsoft.com/office/officeart/2005/8/layout/orgChart1"/>
    <dgm:cxn modelId="{A8C63EAC-BEC8-4E63-91AF-D4CED73B7C07}" type="presParOf" srcId="{EB3A78CF-8659-4E76-9BB6-78F8A7F8B535}" destId="{ED956AEF-5A78-47DC-9D97-3B27A2E93095}" srcOrd="0" destOrd="0" presId="urn:microsoft.com/office/officeart/2005/8/layout/orgChart1"/>
    <dgm:cxn modelId="{0A98B131-F395-40B5-8A40-3953FDD30FB1}" type="presParOf" srcId="{EB3A78CF-8659-4E76-9BB6-78F8A7F8B535}" destId="{0936C29E-0ABE-4289-9453-F6DF249F454C}" srcOrd="1" destOrd="0" presId="urn:microsoft.com/office/officeart/2005/8/layout/orgChart1"/>
    <dgm:cxn modelId="{C54E5874-3BB8-4CDD-9866-6939C13A3A05}" type="presParOf" srcId="{D09FB176-C899-4C34-A2EF-DF4099E3930B}" destId="{3666C14E-3FE7-4AB2-BA4F-4535D42C477E}" srcOrd="1" destOrd="0" presId="urn:microsoft.com/office/officeart/2005/8/layout/orgChart1"/>
    <dgm:cxn modelId="{552EED6B-1DC5-4635-8750-2D7ADCD8BD1D}" type="presParOf" srcId="{3666C14E-3FE7-4AB2-BA4F-4535D42C477E}" destId="{7E670A0B-4B6A-45AD-AE95-FAE9E52BA24F}" srcOrd="0" destOrd="0" presId="urn:microsoft.com/office/officeart/2005/8/layout/orgChart1"/>
    <dgm:cxn modelId="{A36A5896-C56B-45EB-9EF5-A8A53B92829E}" type="presParOf" srcId="{3666C14E-3FE7-4AB2-BA4F-4535D42C477E}" destId="{781D4557-4BA2-4B53-85D2-D0A8E2F29ACB}" srcOrd="1" destOrd="0" presId="urn:microsoft.com/office/officeart/2005/8/layout/orgChart1"/>
    <dgm:cxn modelId="{04C2B855-E16E-41BF-B8D8-A2CD906D3C80}" type="presParOf" srcId="{781D4557-4BA2-4B53-85D2-D0A8E2F29ACB}" destId="{A1F0E8B8-00E6-43CE-8E1F-A9918B608453}" srcOrd="0" destOrd="0" presId="urn:microsoft.com/office/officeart/2005/8/layout/orgChart1"/>
    <dgm:cxn modelId="{75289E84-63C4-4388-B40D-DC6CCBBF1FB3}" type="presParOf" srcId="{A1F0E8B8-00E6-43CE-8E1F-A9918B608453}" destId="{2C701CAE-D8F1-461E-8A0C-C57AEB1CD6C2}" srcOrd="0" destOrd="0" presId="urn:microsoft.com/office/officeart/2005/8/layout/orgChart1"/>
    <dgm:cxn modelId="{D86031AA-8F91-4EBB-9984-40E278D4F5F6}" type="presParOf" srcId="{A1F0E8B8-00E6-43CE-8E1F-A9918B608453}" destId="{0A55F855-E390-49C4-85C3-4EB5DC8DFEC3}" srcOrd="1" destOrd="0" presId="urn:microsoft.com/office/officeart/2005/8/layout/orgChart1"/>
    <dgm:cxn modelId="{97209A3C-39DC-4F79-BC4C-0AE98ECDB30D}" type="presParOf" srcId="{781D4557-4BA2-4B53-85D2-D0A8E2F29ACB}" destId="{8FDA77AA-02A8-4EBB-8954-A3306A125F11}" srcOrd="1" destOrd="0" presId="urn:microsoft.com/office/officeart/2005/8/layout/orgChart1"/>
    <dgm:cxn modelId="{C4630FCF-6706-43F9-8326-680F9C9AFD49}" type="presParOf" srcId="{781D4557-4BA2-4B53-85D2-D0A8E2F29ACB}" destId="{802B30D6-A884-4929-98EE-4DE3E2D91CB8}" srcOrd="2" destOrd="0" presId="urn:microsoft.com/office/officeart/2005/8/layout/orgChart1"/>
    <dgm:cxn modelId="{97B6F5A4-F4E7-42FC-BD97-4A0F8637BC95}" type="presParOf" srcId="{3666C14E-3FE7-4AB2-BA4F-4535D42C477E}" destId="{4E5DB2E5-BC21-45FD-89CF-804EEEA73D92}" srcOrd="2" destOrd="0" presId="urn:microsoft.com/office/officeart/2005/8/layout/orgChart1"/>
    <dgm:cxn modelId="{DA396068-3901-4375-BF3A-D9BFF2145E9E}" type="presParOf" srcId="{3666C14E-3FE7-4AB2-BA4F-4535D42C477E}" destId="{FEF5B6E2-22EA-4CFA-BF26-961399773F49}" srcOrd="3" destOrd="0" presId="urn:microsoft.com/office/officeart/2005/8/layout/orgChart1"/>
    <dgm:cxn modelId="{9B23B1AF-F613-42B2-92DC-E553E0572D35}" type="presParOf" srcId="{FEF5B6E2-22EA-4CFA-BF26-961399773F49}" destId="{42BED641-FA4F-4D4B-9A19-A7D3C3BE1408}" srcOrd="0" destOrd="0" presId="urn:microsoft.com/office/officeart/2005/8/layout/orgChart1"/>
    <dgm:cxn modelId="{A62401AE-5E9F-4CCE-9DD6-4A66C876CAEA}" type="presParOf" srcId="{42BED641-FA4F-4D4B-9A19-A7D3C3BE1408}" destId="{74487508-3D4F-4F35-9119-7335AA499C95}" srcOrd="0" destOrd="0" presId="urn:microsoft.com/office/officeart/2005/8/layout/orgChart1"/>
    <dgm:cxn modelId="{A5FD6F67-15F6-498A-B905-19C032B48D18}" type="presParOf" srcId="{42BED641-FA4F-4D4B-9A19-A7D3C3BE1408}" destId="{EA4E738B-1483-44D6-89EB-8256A9C3F87D}" srcOrd="1" destOrd="0" presId="urn:microsoft.com/office/officeart/2005/8/layout/orgChart1"/>
    <dgm:cxn modelId="{12403804-2D56-4CC9-B791-C7F8F926F15F}" type="presParOf" srcId="{FEF5B6E2-22EA-4CFA-BF26-961399773F49}" destId="{B5B7C6F2-824B-4B22-9513-4D47B87A1DEF}" srcOrd="1" destOrd="0" presId="urn:microsoft.com/office/officeart/2005/8/layout/orgChart1"/>
    <dgm:cxn modelId="{9C11DA84-11E9-45CA-B78E-0DF2369D6E36}" type="presParOf" srcId="{FEF5B6E2-22EA-4CFA-BF26-961399773F49}" destId="{AD4B3EEE-3AC5-44A5-8891-70C0728030DE}" srcOrd="2" destOrd="0" presId="urn:microsoft.com/office/officeart/2005/8/layout/orgChart1"/>
    <dgm:cxn modelId="{24E10B0D-B581-4972-87B7-3CA90222F2F0}" type="presParOf" srcId="{3666C14E-3FE7-4AB2-BA4F-4535D42C477E}" destId="{1A2BCB80-89E2-41EC-87D9-8650DA66AB8A}" srcOrd="4" destOrd="0" presId="urn:microsoft.com/office/officeart/2005/8/layout/orgChart1"/>
    <dgm:cxn modelId="{276F9B30-08B2-42DF-A23C-45AC735804E0}" type="presParOf" srcId="{3666C14E-3FE7-4AB2-BA4F-4535D42C477E}" destId="{CD498E25-17A8-4592-A106-0BDE77F9F8BE}" srcOrd="5" destOrd="0" presId="urn:microsoft.com/office/officeart/2005/8/layout/orgChart1"/>
    <dgm:cxn modelId="{9350A34B-B91F-4576-9618-463E2A22BD3E}" type="presParOf" srcId="{CD498E25-17A8-4592-A106-0BDE77F9F8BE}" destId="{1832CD07-F56C-4B75-9FC3-CEF6C2D6EA45}" srcOrd="0" destOrd="0" presId="urn:microsoft.com/office/officeart/2005/8/layout/orgChart1"/>
    <dgm:cxn modelId="{905C1864-A367-415E-8E90-EFA86524408D}" type="presParOf" srcId="{1832CD07-F56C-4B75-9FC3-CEF6C2D6EA45}" destId="{F7484F86-9514-4EEC-AAEC-65AD9B4B3D96}" srcOrd="0" destOrd="0" presId="urn:microsoft.com/office/officeart/2005/8/layout/orgChart1"/>
    <dgm:cxn modelId="{8425D9E9-03F1-4F1E-A455-1BC45EFD4172}" type="presParOf" srcId="{1832CD07-F56C-4B75-9FC3-CEF6C2D6EA45}" destId="{2F8AA862-E8D3-4043-95F3-7EBB33FDC237}" srcOrd="1" destOrd="0" presId="urn:microsoft.com/office/officeart/2005/8/layout/orgChart1"/>
    <dgm:cxn modelId="{EDF93ADF-4E18-4385-AC80-31A4E176B5FB}" type="presParOf" srcId="{CD498E25-17A8-4592-A106-0BDE77F9F8BE}" destId="{D6D1B4BE-1E43-4CD4-965F-996A3963A4DE}" srcOrd="1" destOrd="0" presId="urn:microsoft.com/office/officeart/2005/8/layout/orgChart1"/>
    <dgm:cxn modelId="{E62C151D-07E7-4582-84CB-EF0C7DEA2E2D}" type="presParOf" srcId="{CD498E25-17A8-4592-A106-0BDE77F9F8BE}" destId="{2585E360-1265-4DAF-8ED0-8CB30CFCA044}" srcOrd="2" destOrd="0" presId="urn:microsoft.com/office/officeart/2005/8/layout/orgChart1"/>
    <dgm:cxn modelId="{E694BEF3-CC89-433B-BF5E-A89CE267FC51}" type="presParOf" srcId="{3666C14E-3FE7-4AB2-BA4F-4535D42C477E}" destId="{9AAB9F84-69DB-4974-8FB3-17FE16A42904}" srcOrd="6" destOrd="0" presId="urn:microsoft.com/office/officeart/2005/8/layout/orgChart1"/>
    <dgm:cxn modelId="{BD5A132F-9B81-40E1-957F-1D1554EB10D8}" type="presParOf" srcId="{3666C14E-3FE7-4AB2-BA4F-4535D42C477E}" destId="{C3EE2C24-35C5-4383-8BA8-04718D61B1E3}" srcOrd="7" destOrd="0" presId="urn:microsoft.com/office/officeart/2005/8/layout/orgChart1"/>
    <dgm:cxn modelId="{D058B555-3A4E-473D-A6EA-976C8BC5D4FA}" type="presParOf" srcId="{C3EE2C24-35C5-4383-8BA8-04718D61B1E3}" destId="{D76FB983-6AF4-4D17-803C-BE4F9D86E241}" srcOrd="0" destOrd="0" presId="urn:microsoft.com/office/officeart/2005/8/layout/orgChart1"/>
    <dgm:cxn modelId="{0F0BD32A-818A-4F4F-A230-8D493AC18AAC}" type="presParOf" srcId="{D76FB983-6AF4-4D17-803C-BE4F9D86E241}" destId="{C95AECE2-07C4-42E7-90DA-5CD8EA216CFC}" srcOrd="0" destOrd="0" presId="urn:microsoft.com/office/officeart/2005/8/layout/orgChart1"/>
    <dgm:cxn modelId="{0627CB22-F51B-4843-8287-BC3E05C2CD3B}" type="presParOf" srcId="{D76FB983-6AF4-4D17-803C-BE4F9D86E241}" destId="{4704A764-F3E3-46A1-B698-AC3BCD85875D}" srcOrd="1" destOrd="0" presId="urn:microsoft.com/office/officeart/2005/8/layout/orgChart1"/>
    <dgm:cxn modelId="{28DB93ED-C102-4548-A299-2F4E6F4EF49B}" type="presParOf" srcId="{C3EE2C24-35C5-4383-8BA8-04718D61B1E3}" destId="{C07B020C-8290-4505-84E9-D8CD925D7B93}" srcOrd="1" destOrd="0" presId="urn:microsoft.com/office/officeart/2005/8/layout/orgChart1"/>
    <dgm:cxn modelId="{F2F127AB-0D67-41DC-A854-D5B00D230A04}" type="presParOf" srcId="{C3EE2C24-35C5-4383-8BA8-04718D61B1E3}" destId="{97715D9E-A6B5-4BE2-9531-017E1F9F5E37}" srcOrd="2" destOrd="0" presId="urn:microsoft.com/office/officeart/2005/8/layout/orgChart1"/>
    <dgm:cxn modelId="{B6AFE2B5-5E61-496A-9969-F8050A20EC17}" type="presParOf" srcId="{3666C14E-3FE7-4AB2-BA4F-4535D42C477E}" destId="{F8AA5B07-D62E-4BEF-A7F4-BB8154CE0161}" srcOrd="8" destOrd="0" presId="urn:microsoft.com/office/officeart/2005/8/layout/orgChart1"/>
    <dgm:cxn modelId="{CA7B7BFE-262D-435E-B411-6DB64FDE5CB2}" type="presParOf" srcId="{3666C14E-3FE7-4AB2-BA4F-4535D42C477E}" destId="{28D3CB32-FAA0-4273-8538-1EB307061468}" srcOrd="9" destOrd="0" presId="urn:microsoft.com/office/officeart/2005/8/layout/orgChart1"/>
    <dgm:cxn modelId="{ED321009-667C-4264-AFFC-8DAF2153D9A4}" type="presParOf" srcId="{28D3CB32-FAA0-4273-8538-1EB307061468}" destId="{4E6634D0-9CA1-4ACD-BF91-91BEE47E76EF}" srcOrd="0" destOrd="0" presId="urn:microsoft.com/office/officeart/2005/8/layout/orgChart1"/>
    <dgm:cxn modelId="{1EDD728B-23A1-40DE-B5E0-500E34E0A1C3}" type="presParOf" srcId="{4E6634D0-9CA1-4ACD-BF91-91BEE47E76EF}" destId="{EE219807-47C8-4941-99AE-CE39076E53F5}" srcOrd="0" destOrd="0" presId="urn:microsoft.com/office/officeart/2005/8/layout/orgChart1"/>
    <dgm:cxn modelId="{6F03537A-FA3E-4C64-B28A-836C2CF019CE}" type="presParOf" srcId="{4E6634D0-9CA1-4ACD-BF91-91BEE47E76EF}" destId="{A8ED66CC-CBB3-4EB5-ADE1-6E062170315B}" srcOrd="1" destOrd="0" presId="urn:microsoft.com/office/officeart/2005/8/layout/orgChart1"/>
    <dgm:cxn modelId="{C6FF404D-7373-4450-A1EA-F6BDF41D8559}" type="presParOf" srcId="{28D3CB32-FAA0-4273-8538-1EB307061468}" destId="{55A4A9B7-D2D2-4F27-9972-54B957F184B3}" srcOrd="1" destOrd="0" presId="urn:microsoft.com/office/officeart/2005/8/layout/orgChart1"/>
    <dgm:cxn modelId="{1972FE7B-93BC-4B7A-AF56-BF7FB2D806A8}" type="presParOf" srcId="{28D3CB32-FAA0-4273-8538-1EB307061468}" destId="{A6D08738-8725-4BBB-8D6E-6E0F7F338F27}" srcOrd="2" destOrd="0" presId="urn:microsoft.com/office/officeart/2005/8/layout/orgChart1"/>
    <dgm:cxn modelId="{3F3C6AEA-0AE4-4E1F-8083-438DD27B8B51}" type="presParOf" srcId="{D09FB176-C899-4C34-A2EF-DF4099E3930B}" destId="{10032A81-28F1-4589-A2C9-2F713826DB5B}" srcOrd="2" destOrd="0" presId="urn:microsoft.com/office/officeart/2005/8/layout/orgChart1"/>
    <dgm:cxn modelId="{B4C2AD05-F2A7-4A5C-B8EA-486CEE3A24AC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D988B284-BD38-4CCE-9EC9-029C7FEE3C1A}" type="presOf" srcId="{1E17A9B5-1CC6-4BF4-A5EB-2099972243B8}" destId="{F0DC39B6-0C64-430A-9FFB-4907B94E244D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76244FAB-3D6B-4F26-A72A-5B51B6B345FC}" type="presOf" srcId="{844909A3-F2C8-49AE-869B-AFCA0AC709DF}" destId="{5A29D58D-62CC-4731-8120-CAD4354C3E03}" srcOrd="0" destOrd="0" presId="urn:microsoft.com/office/officeart/2005/8/layout/orgChart1"/>
    <dgm:cxn modelId="{540758B5-4AB1-4448-8732-44A3B43603C8}" type="presOf" srcId="{88415C31-82DD-4EF9-9A7A-1D4D99FB6B9D}" destId="{ED956AEF-5A78-47DC-9D97-3B27A2E93095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13ABB403-A4A6-4947-A0DA-39DF738D4A4D}" type="presOf" srcId="{00B822AA-E50D-409C-8E77-78CE41F17C4F}" destId="{EE7467E8-D778-4C18-9C7C-925EF25B0DC2}" srcOrd="1" destOrd="0" presId="urn:microsoft.com/office/officeart/2005/8/layout/orgChart1"/>
    <dgm:cxn modelId="{2E5FAE1F-BE4B-4775-89B3-A17C9E9A3CF3}" type="presOf" srcId="{51AC05A3-5125-4631-8328-EE9742C5CE1F}" destId="{75DCBE71-7469-49E9-81E5-E6A43E3EC0DC}" srcOrd="1" destOrd="0" presId="urn:microsoft.com/office/officeart/2005/8/layout/orgChart1"/>
    <dgm:cxn modelId="{32A32CA6-B605-4CFB-9F1B-7F5C89443EDF}" type="presOf" srcId="{1E17A9B5-1CC6-4BF4-A5EB-2099972243B8}" destId="{0044642D-BF6E-4946-989D-7BC76303D8B1}" srcOrd="1" destOrd="0" presId="urn:microsoft.com/office/officeart/2005/8/layout/orgChart1"/>
    <dgm:cxn modelId="{A5070AC8-E112-41F9-8D09-AAD6D4DDDDD5}" type="presOf" srcId="{69BEBD41-3545-40FD-BFDD-D21BD47C872E}" destId="{EA4E738B-1483-44D6-89EB-8256A9C3F87D}" srcOrd="1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615562CC-6360-4C19-8E63-1A4A14E0DE01}" type="presOf" srcId="{C7336B56-6975-43EE-AA11-2CF9D86F3B72}" destId="{2F8AA862-E8D3-4043-95F3-7EBB33FDC237}" srcOrd="1" destOrd="0" presId="urn:microsoft.com/office/officeart/2005/8/layout/orgChart1"/>
    <dgm:cxn modelId="{E483DA8E-BF06-4557-B5D2-81BF0606DCF6}" type="presOf" srcId="{382A9707-8CE9-4448-A732-795155023764}" destId="{40CBCC65-FD09-4B94-B9C9-3482617F2627}" srcOrd="1" destOrd="0" presId="urn:microsoft.com/office/officeart/2005/8/layout/orgChart1"/>
    <dgm:cxn modelId="{B42BF6EA-C7B6-49E0-A489-E1C414C8F836}" type="presOf" srcId="{6A766238-49C0-489C-9759-5801318FB123}" destId="{8F3E2022-AB5E-4438-BDBE-146FD19E8285}" srcOrd="0" destOrd="0" presId="urn:microsoft.com/office/officeart/2005/8/layout/orgChart1"/>
    <dgm:cxn modelId="{305D16F0-A1E0-46FA-985C-A6904212657D}" type="presOf" srcId="{88415C31-82DD-4EF9-9A7A-1D4D99FB6B9D}" destId="{0936C29E-0ABE-4289-9453-F6DF249F454C}" srcOrd="1" destOrd="0" presId="urn:microsoft.com/office/officeart/2005/8/layout/orgChart1"/>
    <dgm:cxn modelId="{D28B591B-6705-4030-9C97-75790995FB05}" type="presOf" srcId="{3837525C-9A2A-44D5-8B42-9C0820CF3FF9}" destId="{6AC59FBD-FAEA-42FA-8EB1-29A7CC044828}" srcOrd="0" destOrd="0" presId="urn:microsoft.com/office/officeart/2005/8/layout/orgChart1"/>
    <dgm:cxn modelId="{AF35E1D3-6CC4-43FA-B5DF-A6D28B6E1D5B}" type="presOf" srcId="{6A766238-49C0-489C-9759-5801318FB123}" destId="{F4F60A8B-BCFE-4E33-9289-BF4CA9206F7B}" srcOrd="1" destOrd="0" presId="urn:microsoft.com/office/officeart/2005/8/layout/orgChart1"/>
    <dgm:cxn modelId="{1F5D2D11-310A-4E30-A542-88EA6B435346}" type="presOf" srcId="{49A41343-8942-4E0A-948C-7308CFEDA337}" destId="{F8AA5B07-D62E-4BEF-A7F4-BB8154CE0161}" srcOrd="0" destOrd="0" presId="urn:microsoft.com/office/officeart/2005/8/layout/orgChart1"/>
    <dgm:cxn modelId="{A94E4235-E12B-4108-A97B-856687D8E73C}" type="presOf" srcId="{BAA37ED3-8504-4718-82EA-2141E33A703B}" destId="{C6471DB4-9B93-437A-AEBE-F3B71F737DF8}" srcOrd="0" destOrd="0" presId="urn:microsoft.com/office/officeart/2005/8/layout/orgChart1"/>
    <dgm:cxn modelId="{F2B0A006-6704-412A-8C5E-9A2FFCFCC397}" type="presOf" srcId="{B40A1E99-819E-4C0D-B671-3D134F0F7163}" destId="{179F0FCD-C306-4B84-A7DF-E34F9FAB6F56}" srcOrd="1" destOrd="0" presId="urn:microsoft.com/office/officeart/2005/8/layout/orgChart1"/>
    <dgm:cxn modelId="{A7E17059-E647-4402-94DA-F7145692450F}" type="presOf" srcId="{CBC98D67-7A4E-4DF5-AC0F-18B667594BB8}" destId="{D644628E-4C6F-4DF2-8C07-D2B66E3A4757}" srcOrd="0" destOrd="0" presId="urn:microsoft.com/office/officeart/2005/8/layout/orgChart1"/>
    <dgm:cxn modelId="{D5B1E6AB-980E-4058-9351-4F707106A331}" type="presOf" srcId="{DC9F82DD-39AD-486C-81D6-0E3C38A96BAD}" destId="{4F6F1802-D2DC-45F2-8B57-B9ACE00E096B}" srcOrd="0" destOrd="0" presId="urn:microsoft.com/office/officeart/2005/8/layout/orgChart1"/>
    <dgm:cxn modelId="{937B6375-BA4D-44E3-B956-2D8A790CCE77}" type="presOf" srcId="{8514C17C-35EC-4D14-92F7-13A577CAA5C4}" destId="{079C46BA-E270-4C4F-9AA8-92E32A64D736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B43A7B69-93BA-4A09-A1A9-62467A323B08}" type="presOf" srcId="{41CBE71F-8A1C-4046-8B51-627382F890A8}" destId="{BD53C961-9C2E-42B5-A825-EB1CD5AF2FE3}" srcOrd="0" destOrd="0" presId="urn:microsoft.com/office/officeart/2005/8/layout/orgChart1"/>
    <dgm:cxn modelId="{DA618423-DF37-4DAE-A34F-6C2728072EA4}" type="presOf" srcId="{E2FDDA39-0A56-4C19-9570-F6322A50CD7C}" destId="{4704A764-F3E3-46A1-B698-AC3BCD85875D}" srcOrd="1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6EFD0D7A-4561-4D7F-B02A-7D8633D84889}" type="presOf" srcId="{B40A1E99-819E-4C0D-B671-3D134F0F7163}" destId="{3A05D6AC-55D4-4F8B-831D-7528DBB5E857}" srcOrd="0" destOrd="0" presId="urn:microsoft.com/office/officeart/2005/8/layout/orgChart1"/>
    <dgm:cxn modelId="{12690DFB-28F8-45E8-BC00-7410C887E694}" type="presOf" srcId="{EDF4E25F-6E69-41B7-B57F-66E5D749104E}" destId="{CD65CBB6-B9A3-48AB-AFB3-4BE4B03553D3}" srcOrd="0" destOrd="0" presId="urn:microsoft.com/office/officeart/2005/8/layout/orgChart1"/>
    <dgm:cxn modelId="{06F98FC8-3283-4811-BC90-0312E7CA0756}" type="presOf" srcId="{D656347E-658D-41DE-86E2-9688A1F66EB3}" destId="{D351E307-7A60-4733-B21C-CC6D6E5D051D}" srcOrd="0" destOrd="0" presId="urn:microsoft.com/office/officeart/2005/8/layout/orgChart1"/>
    <dgm:cxn modelId="{2F663AF0-DCC5-4219-848E-AC6245C9C12A}" type="presOf" srcId="{B103CFD6-C2F2-4A76-8866-035FF64E5877}" destId="{2FA1AE03-77C2-487B-948B-82122901556A}" srcOrd="1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703DAF03-B424-4B6C-8C0B-38330F07B95E}" type="presOf" srcId="{43C964D4-3EA5-4709-BA45-DC9671707267}" destId="{87899BB1-A811-4B2D-8FA3-633A97B1A6A6}" srcOrd="1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B948699C-F747-401E-8846-D43A658C7DDE}" type="presOf" srcId="{032924AE-7BA3-4608-9D4D-A10FC22FA55B}" destId="{FCA2B357-06A1-4199-999C-BBE32872F828}" srcOrd="0" destOrd="0" presId="urn:microsoft.com/office/officeart/2005/8/layout/orgChart1"/>
    <dgm:cxn modelId="{6C79D656-0761-4DA0-AC12-101A8162F842}" type="presOf" srcId="{D5F013B3-4B4E-4E38-9BAF-4B34B2BB0C79}" destId="{26E61D30-5696-4E05-9044-AF73EF27DAB2}" srcOrd="0" destOrd="0" presId="urn:microsoft.com/office/officeart/2005/8/layout/orgChart1"/>
    <dgm:cxn modelId="{36D792BE-3F83-4032-A844-ED3A0B273CEF}" type="presOf" srcId="{382A9707-8CE9-4448-A732-795155023764}" destId="{C9EB4BFF-95DA-49B7-87A2-66A52A4FCDFA}" srcOrd="0" destOrd="0" presId="urn:microsoft.com/office/officeart/2005/8/layout/orgChart1"/>
    <dgm:cxn modelId="{BB76DCE3-9F03-4CCD-A7F1-C74A22A77C4F}" type="presOf" srcId="{00B822AA-E50D-409C-8E77-78CE41F17C4F}" destId="{86ECFBC0-6EDE-49D7-A5E4-E61CBAF4A092}" srcOrd="0" destOrd="0" presId="urn:microsoft.com/office/officeart/2005/8/layout/orgChart1"/>
    <dgm:cxn modelId="{7FA80CBE-3129-4981-8CA1-93FC6724C854}" type="presOf" srcId="{8514C17C-35EC-4D14-92F7-13A577CAA5C4}" destId="{3AA4BA60-CAF3-4B65-8A7B-26648B565082}" srcOrd="1" destOrd="0" presId="urn:microsoft.com/office/officeart/2005/8/layout/orgChart1"/>
    <dgm:cxn modelId="{7164956A-6F7C-4340-9412-32C8FAB7661D}" type="presOf" srcId="{DCCE79F2-51DC-4E3A-8F3D-0CB311D1F14D}" destId="{A8ED66CC-CBB3-4EB5-ADE1-6E062170315B}" srcOrd="1" destOrd="0" presId="urn:microsoft.com/office/officeart/2005/8/layout/orgChart1"/>
    <dgm:cxn modelId="{7CF9A49B-11F7-42AF-87EF-B1B3BABFF510}" type="presOf" srcId="{D3B00EB5-7252-4C54-A138-4FDE2761BA89}" destId="{77FF546B-1ADB-4B35-B705-B48DE95D0A7F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5575E59B-AF81-45CA-B347-39B6E0D57177}" type="presOf" srcId="{092024CE-8423-4E50-A34E-3122E05631CC}" destId="{2C701CAE-D8F1-461E-8A0C-C57AEB1CD6C2}" srcOrd="0" destOrd="0" presId="urn:microsoft.com/office/officeart/2005/8/layout/orgChart1"/>
    <dgm:cxn modelId="{71A77BE5-976C-4876-B2CF-8BA78C4445BE}" type="presOf" srcId="{BC7A14EC-7DD0-42E2-A28E-8428AF273F49}" destId="{4E5DB2E5-BC21-45FD-89CF-804EEEA73D92}" srcOrd="0" destOrd="0" presId="urn:microsoft.com/office/officeart/2005/8/layout/orgChart1"/>
    <dgm:cxn modelId="{8B6D15AA-DDE6-4F84-98B1-C26A56B7831E}" type="presOf" srcId="{88B02B86-A182-47E8-98CE-5F03ED03FC83}" destId="{1A2BCB80-89E2-41EC-87D9-8650DA66AB8A}" srcOrd="0" destOrd="0" presId="urn:microsoft.com/office/officeart/2005/8/layout/orgChart1"/>
    <dgm:cxn modelId="{F7630E17-7CD4-44F4-8677-0CC927DB41AF}" type="presOf" srcId="{0ED209FE-B93C-493B-85A2-BA5863869AE7}" destId="{B4ADFA40-1DC3-4BD0-BAE4-D5BA4FDF2B3E}" srcOrd="0" destOrd="0" presId="urn:microsoft.com/office/officeart/2005/8/layout/orgChart1"/>
    <dgm:cxn modelId="{DF4830C1-0FCC-40F2-9BED-EB4EE4D46C77}" type="presOf" srcId="{69BEBD41-3545-40FD-BFDD-D21BD47C872E}" destId="{74487508-3D4F-4F35-9119-7335AA499C95}" srcOrd="0" destOrd="0" presId="urn:microsoft.com/office/officeart/2005/8/layout/orgChart1"/>
    <dgm:cxn modelId="{367251F7-52DF-42C8-A39C-7A0B114E19B2}" type="presOf" srcId="{C7336B56-6975-43EE-AA11-2CF9D86F3B72}" destId="{F7484F86-9514-4EEC-AAEC-65AD9B4B3D96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6E7477E3-4BC4-460E-8359-768631F82CC3}" type="presOf" srcId="{DCB062A1-302A-48A6-BE81-96138548FF70}" destId="{1AE91293-7748-4E52-8855-7B838C555EB9}" srcOrd="0" destOrd="0" presId="urn:microsoft.com/office/officeart/2005/8/layout/orgChart1"/>
    <dgm:cxn modelId="{8AC30DEB-9CAF-4796-BCBD-6B420FB49D3F}" type="presOf" srcId="{DCCE79F2-51DC-4E3A-8F3D-0CB311D1F14D}" destId="{EE219807-47C8-4941-99AE-CE39076E53F5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3E5B4085-58C1-479E-BA35-93D4AC861B68}" type="presOf" srcId="{1D03C52E-27F1-4CAD-B953-A57260381D87}" destId="{52D64095-8F0B-43C5-A134-4F8EB745D0AC}" srcOrd="0" destOrd="0" presId="urn:microsoft.com/office/officeart/2005/8/layout/orgChart1"/>
    <dgm:cxn modelId="{56527C3C-08F9-4B7D-9AB6-216B7E11AEF2}" type="presOf" srcId="{CE683E6A-A313-4F5C-8639-235783D1198F}" destId="{6C1B72B2-EE6C-495B-ADAD-8508CE8EB807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3CBBF712-63B4-4BB7-B0C6-34182E396109}" type="presOf" srcId="{BCA1F9C7-A2DE-4DA9-9030-581CAAE089DA}" destId="{7E670A0B-4B6A-45AD-AE95-FAE9E52BA24F}" srcOrd="0" destOrd="0" presId="urn:microsoft.com/office/officeart/2005/8/layout/orgChart1"/>
    <dgm:cxn modelId="{2E2419AC-1FD0-4F92-A932-9B9C0EBCA9BF}" type="presOf" srcId="{D91152BC-9A33-44D3-AEBB-F20420DB430F}" destId="{5EC808F1-181C-42C2-975C-2B558EBCB7FE}" srcOrd="1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99159B9F-3FF9-46FD-B71D-C093BFB0F1B6}" type="presOf" srcId="{57A44C0D-573F-44FB-BC9E-B18382ACCC39}" destId="{9AAB9F84-69DB-4974-8FB3-17FE16A42904}" srcOrd="0" destOrd="0" presId="urn:microsoft.com/office/officeart/2005/8/layout/orgChart1"/>
    <dgm:cxn modelId="{ABD3C311-03C7-4352-9BE3-B44525CEB952}" type="presOf" srcId="{51AC05A3-5125-4631-8328-EE9742C5CE1F}" destId="{7533127D-6F77-420D-9337-03A9B17677A7}" srcOrd="0" destOrd="0" presId="urn:microsoft.com/office/officeart/2005/8/layout/orgChart1"/>
    <dgm:cxn modelId="{75B29A83-03E1-48A8-9177-1784F0144081}" type="presOf" srcId="{032924AE-7BA3-4608-9D4D-A10FC22FA55B}" destId="{842224E6-60DA-412E-8A1B-7533C1377869}" srcOrd="1" destOrd="0" presId="urn:microsoft.com/office/officeart/2005/8/layout/orgChart1"/>
    <dgm:cxn modelId="{33270919-2659-4EEE-ACA9-0450913FE08F}" type="presOf" srcId="{092024CE-8423-4E50-A34E-3122E05631CC}" destId="{0A55F855-E390-49C4-85C3-4EB5DC8DFEC3}" srcOrd="1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6854D64C-6D0F-4FE1-B690-7F1918CC17D9}" type="presOf" srcId="{D5F013B3-4B4E-4E38-9BAF-4B34B2BB0C79}" destId="{14A5ABF2-8B49-4694-AC4C-1A898869B017}" srcOrd="1" destOrd="0" presId="urn:microsoft.com/office/officeart/2005/8/layout/orgChart1"/>
    <dgm:cxn modelId="{E8FFAAD8-F6BB-4ABC-A2E6-759558D265E2}" type="presOf" srcId="{E2FDDA39-0A56-4C19-9570-F6322A50CD7C}" destId="{C95AECE2-07C4-42E7-90DA-5CD8EA216CFC}" srcOrd="0" destOrd="0" presId="urn:microsoft.com/office/officeart/2005/8/layout/orgChart1"/>
    <dgm:cxn modelId="{1C314E7D-A36D-4357-832E-E10E4F58993C}" type="presOf" srcId="{B103CFD6-C2F2-4A76-8866-035FF64E5877}" destId="{D98E11BE-9177-4329-A5B4-B4B8653C2863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9BD298C9-49D7-45E9-97C8-B487A48451BF}" type="presOf" srcId="{43C964D4-3EA5-4709-BA45-DC9671707267}" destId="{ABF5B3AF-9C3F-43AC-89B9-A4B84688B739}" srcOrd="0" destOrd="0" presId="urn:microsoft.com/office/officeart/2005/8/layout/orgChart1"/>
    <dgm:cxn modelId="{58D9D2B0-E7EA-426F-9804-52F861FAD87F}" type="presOf" srcId="{D91152BC-9A33-44D3-AEBB-F20420DB430F}" destId="{30DA9891-B7C7-405D-9015-1C3DF0E9850F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B27DB741-C828-40C8-828C-437DC07AED32}" type="presParOf" srcId="{6C1B72B2-EE6C-495B-ADAD-8508CE8EB807}" destId="{B9578B13-712D-4BAD-A28F-A7352074EDA6}" srcOrd="0" destOrd="0" presId="urn:microsoft.com/office/officeart/2005/8/layout/orgChart1"/>
    <dgm:cxn modelId="{7AF41D41-D59E-413D-9303-40B13512A731}" type="presParOf" srcId="{B9578B13-712D-4BAD-A28F-A7352074EDA6}" destId="{EA34C8C8-6EC1-483B-8E39-8E6926CED3CE}" srcOrd="0" destOrd="0" presId="urn:microsoft.com/office/officeart/2005/8/layout/orgChart1"/>
    <dgm:cxn modelId="{3709D6BD-888D-4D6C-92D1-DFF3B902D869}" type="presParOf" srcId="{EA34C8C8-6EC1-483B-8E39-8E6926CED3CE}" destId="{D98E11BE-9177-4329-A5B4-B4B8653C2863}" srcOrd="0" destOrd="0" presId="urn:microsoft.com/office/officeart/2005/8/layout/orgChart1"/>
    <dgm:cxn modelId="{EF838322-E636-4A43-9CF2-D3430084E05E}" type="presParOf" srcId="{EA34C8C8-6EC1-483B-8E39-8E6926CED3CE}" destId="{2FA1AE03-77C2-487B-948B-82122901556A}" srcOrd="1" destOrd="0" presId="urn:microsoft.com/office/officeart/2005/8/layout/orgChart1"/>
    <dgm:cxn modelId="{FEBB6E6A-2F25-402C-96BB-386BEE983105}" type="presParOf" srcId="{B9578B13-712D-4BAD-A28F-A7352074EDA6}" destId="{9C5DF944-3D7A-473D-A789-5CA86652B8F8}" srcOrd="1" destOrd="0" presId="urn:microsoft.com/office/officeart/2005/8/layout/orgChart1"/>
    <dgm:cxn modelId="{2EFE4E7F-910E-4877-977F-519CD283EF44}" type="presParOf" srcId="{9C5DF944-3D7A-473D-A789-5CA86652B8F8}" destId="{D351E307-7A60-4733-B21C-CC6D6E5D051D}" srcOrd="0" destOrd="0" presId="urn:microsoft.com/office/officeart/2005/8/layout/orgChart1"/>
    <dgm:cxn modelId="{D6D98869-E46E-4182-84AE-8EF6F49592AE}" type="presParOf" srcId="{9C5DF944-3D7A-473D-A789-5CA86652B8F8}" destId="{60FE5B31-E82E-49E2-9469-B5D5674278BC}" srcOrd="1" destOrd="0" presId="urn:microsoft.com/office/officeart/2005/8/layout/orgChart1"/>
    <dgm:cxn modelId="{EB7F06F4-45C8-463D-9EC0-B73E92C3EE19}" type="presParOf" srcId="{60FE5B31-E82E-49E2-9469-B5D5674278BC}" destId="{CB88DD46-0D40-4A1B-9C97-26FA4C46EB15}" srcOrd="0" destOrd="0" presId="urn:microsoft.com/office/officeart/2005/8/layout/orgChart1"/>
    <dgm:cxn modelId="{CB4B4C4A-45AF-458A-8147-A57E6001A2B4}" type="presParOf" srcId="{CB88DD46-0D40-4A1B-9C97-26FA4C46EB15}" destId="{ABF5B3AF-9C3F-43AC-89B9-A4B84688B739}" srcOrd="0" destOrd="0" presId="urn:microsoft.com/office/officeart/2005/8/layout/orgChart1"/>
    <dgm:cxn modelId="{911941C5-CCB6-42B3-9D7F-8915DDB0A144}" type="presParOf" srcId="{CB88DD46-0D40-4A1B-9C97-26FA4C46EB15}" destId="{87899BB1-A811-4B2D-8FA3-633A97B1A6A6}" srcOrd="1" destOrd="0" presId="urn:microsoft.com/office/officeart/2005/8/layout/orgChart1"/>
    <dgm:cxn modelId="{CEC639A2-CE07-4576-8EB1-2EAA50259AC7}" type="presParOf" srcId="{60FE5B31-E82E-49E2-9469-B5D5674278BC}" destId="{B6A20B03-CFA9-41D8-9956-9F0EB448DC4A}" srcOrd="1" destOrd="0" presId="urn:microsoft.com/office/officeart/2005/8/layout/orgChart1"/>
    <dgm:cxn modelId="{AF50EB37-67CA-4FAF-BDDB-F1C48BEE4576}" type="presParOf" srcId="{B6A20B03-CFA9-41D8-9956-9F0EB448DC4A}" destId="{CD65CBB6-B9A3-48AB-AFB3-4BE4B03553D3}" srcOrd="0" destOrd="0" presId="urn:microsoft.com/office/officeart/2005/8/layout/orgChart1"/>
    <dgm:cxn modelId="{DAA2C454-8514-4F09-8323-07559F7C3A97}" type="presParOf" srcId="{B6A20B03-CFA9-41D8-9956-9F0EB448DC4A}" destId="{ED1F0A6D-21D1-431E-B021-19DC70288741}" srcOrd="1" destOrd="0" presId="urn:microsoft.com/office/officeart/2005/8/layout/orgChart1"/>
    <dgm:cxn modelId="{37926080-A8B6-476C-8C05-96705978BDB7}" type="presParOf" srcId="{ED1F0A6D-21D1-431E-B021-19DC70288741}" destId="{3035FF76-B78F-49A4-AACF-E2FF3786028F}" srcOrd="0" destOrd="0" presId="urn:microsoft.com/office/officeart/2005/8/layout/orgChart1"/>
    <dgm:cxn modelId="{9432A6E0-D0D5-4F99-836B-71E40A3CF97F}" type="presParOf" srcId="{3035FF76-B78F-49A4-AACF-E2FF3786028F}" destId="{F0DC39B6-0C64-430A-9FFB-4907B94E244D}" srcOrd="0" destOrd="0" presId="urn:microsoft.com/office/officeart/2005/8/layout/orgChart1"/>
    <dgm:cxn modelId="{0792B256-8E57-40F9-9D53-43250640C782}" type="presParOf" srcId="{3035FF76-B78F-49A4-AACF-E2FF3786028F}" destId="{0044642D-BF6E-4946-989D-7BC76303D8B1}" srcOrd="1" destOrd="0" presId="urn:microsoft.com/office/officeart/2005/8/layout/orgChart1"/>
    <dgm:cxn modelId="{A8AA2972-49A8-4693-B30B-EC6DEC0D4653}" type="presParOf" srcId="{ED1F0A6D-21D1-431E-B021-19DC70288741}" destId="{6F92EC3E-8AAE-41C7-BFFF-85E9DBCB215A}" srcOrd="1" destOrd="0" presId="urn:microsoft.com/office/officeart/2005/8/layout/orgChart1"/>
    <dgm:cxn modelId="{12F046C0-0C5E-4A49-8866-B8A848ACEB45}" type="presParOf" srcId="{ED1F0A6D-21D1-431E-B021-19DC70288741}" destId="{C359BE23-B469-48EB-819D-6F6FDCDBB0A8}" srcOrd="2" destOrd="0" presId="urn:microsoft.com/office/officeart/2005/8/layout/orgChart1"/>
    <dgm:cxn modelId="{8C402B1E-2504-4EE9-8807-CA00B2547462}" type="presParOf" srcId="{B6A20B03-CFA9-41D8-9956-9F0EB448DC4A}" destId="{6AC59FBD-FAEA-42FA-8EB1-29A7CC044828}" srcOrd="2" destOrd="0" presId="urn:microsoft.com/office/officeart/2005/8/layout/orgChart1"/>
    <dgm:cxn modelId="{87A9659A-F0F7-4F6F-BA65-08CE5D6D687F}" type="presParOf" srcId="{B6A20B03-CFA9-41D8-9956-9F0EB448DC4A}" destId="{F2E1EDE4-99F4-4CBC-BA6A-91AF00914823}" srcOrd="3" destOrd="0" presId="urn:microsoft.com/office/officeart/2005/8/layout/orgChart1"/>
    <dgm:cxn modelId="{9CAE0873-E2CE-4EEA-9E4C-09C3E54E0531}" type="presParOf" srcId="{F2E1EDE4-99F4-4CBC-BA6A-91AF00914823}" destId="{795B4B98-FEFB-4DAB-B785-2E28918B1C7E}" srcOrd="0" destOrd="0" presId="urn:microsoft.com/office/officeart/2005/8/layout/orgChart1"/>
    <dgm:cxn modelId="{24F296B1-34AD-469B-A02D-8A04CA7F08C6}" type="presParOf" srcId="{795B4B98-FEFB-4DAB-B785-2E28918B1C7E}" destId="{C9EB4BFF-95DA-49B7-87A2-66A52A4FCDFA}" srcOrd="0" destOrd="0" presId="urn:microsoft.com/office/officeart/2005/8/layout/orgChart1"/>
    <dgm:cxn modelId="{5E2112A9-2BD4-433F-89D8-02FFB89D20A2}" type="presParOf" srcId="{795B4B98-FEFB-4DAB-B785-2E28918B1C7E}" destId="{40CBCC65-FD09-4B94-B9C9-3482617F2627}" srcOrd="1" destOrd="0" presId="urn:microsoft.com/office/officeart/2005/8/layout/orgChart1"/>
    <dgm:cxn modelId="{DBBB950A-FF6F-4685-860B-73E546E031AB}" type="presParOf" srcId="{F2E1EDE4-99F4-4CBC-BA6A-91AF00914823}" destId="{6E67D5E8-91A3-4A9C-B70E-60777B0DD65E}" srcOrd="1" destOrd="0" presId="urn:microsoft.com/office/officeart/2005/8/layout/orgChart1"/>
    <dgm:cxn modelId="{DBF54800-AD0E-4816-8BC7-3A91944B593A}" type="presParOf" srcId="{F2E1EDE4-99F4-4CBC-BA6A-91AF00914823}" destId="{9041FCB5-DDBA-4A82-87F1-A20AE1F0ECFA}" srcOrd="2" destOrd="0" presId="urn:microsoft.com/office/officeart/2005/8/layout/orgChart1"/>
    <dgm:cxn modelId="{6D6A6114-1E76-44D2-A02E-4C62F0218CF2}" type="presParOf" srcId="{B6A20B03-CFA9-41D8-9956-9F0EB448DC4A}" destId="{D644628E-4C6F-4DF2-8C07-D2B66E3A4757}" srcOrd="4" destOrd="0" presId="urn:microsoft.com/office/officeart/2005/8/layout/orgChart1"/>
    <dgm:cxn modelId="{5F1005BE-3AD0-4C01-A686-4219E03839DC}" type="presParOf" srcId="{B6A20B03-CFA9-41D8-9956-9F0EB448DC4A}" destId="{4C59CDCC-8171-42A8-836D-8A7ADEF309D0}" srcOrd="5" destOrd="0" presId="urn:microsoft.com/office/officeart/2005/8/layout/orgChart1"/>
    <dgm:cxn modelId="{40B3772B-A3D3-4A53-9E13-47BE921587D9}" type="presParOf" srcId="{4C59CDCC-8171-42A8-836D-8A7ADEF309D0}" destId="{FED7DC99-D3B3-46B2-AE57-14D47B1F3671}" srcOrd="0" destOrd="0" presId="urn:microsoft.com/office/officeart/2005/8/layout/orgChart1"/>
    <dgm:cxn modelId="{AF945A05-41FA-4204-B51D-D8CCC4C2DDF7}" type="presParOf" srcId="{FED7DC99-D3B3-46B2-AE57-14D47B1F3671}" destId="{8F3E2022-AB5E-4438-BDBE-146FD19E8285}" srcOrd="0" destOrd="0" presId="urn:microsoft.com/office/officeart/2005/8/layout/orgChart1"/>
    <dgm:cxn modelId="{D7D261AE-E6F5-4189-81A3-4E0D20351E3C}" type="presParOf" srcId="{FED7DC99-D3B3-46B2-AE57-14D47B1F3671}" destId="{F4F60A8B-BCFE-4E33-9289-BF4CA9206F7B}" srcOrd="1" destOrd="0" presId="urn:microsoft.com/office/officeart/2005/8/layout/orgChart1"/>
    <dgm:cxn modelId="{172F7A2A-E705-489A-BB51-0AAC6BD8FE69}" type="presParOf" srcId="{4C59CDCC-8171-42A8-836D-8A7ADEF309D0}" destId="{0717BF70-BD3E-4FBF-92BE-2C7F71500E41}" srcOrd="1" destOrd="0" presId="urn:microsoft.com/office/officeart/2005/8/layout/orgChart1"/>
    <dgm:cxn modelId="{2D96C0BC-9FB9-4804-9CA7-88590484EDDB}" type="presParOf" srcId="{4C59CDCC-8171-42A8-836D-8A7ADEF309D0}" destId="{0E63D1F7-0BB7-4B23-80D6-B69D7359A638}" srcOrd="2" destOrd="0" presId="urn:microsoft.com/office/officeart/2005/8/layout/orgChart1"/>
    <dgm:cxn modelId="{CBD0CDEC-76C7-4E5E-9F2A-1D4C6E438350}" type="presParOf" srcId="{B6A20B03-CFA9-41D8-9956-9F0EB448DC4A}" destId="{52D64095-8F0B-43C5-A134-4F8EB745D0AC}" srcOrd="6" destOrd="0" presId="urn:microsoft.com/office/officeart/2005/8/layout/orgChart1"/>
    <dgm:cxn modelId="{BB8951AB-FEA6-4A2A-96E1-EEB07BE85B14}" type="presParOf" srcId="{B6A20B03-CFA9-41D8-9956-9F0EB448DC4A}" destId="{65175C4B-27F3-41C0-9093-49201195521B}" srcOrd="7" destOrd="0" presId="urn:microsoft.com/office/officeart/2005/8/layout/orgChart1"/>
    <dgm:cxn modelId="{068B1E92-4EC9-4C43-BFA3-AF897470864A}" type="presParOf" srcId="{65175C4B-27F3-41C0-9093-49201195521B}" destId="{418B0B64-07DF-4A86-8188-2B3D12FF0C1B}" srcOrd="0" destOrd="0" presId="urn:microsoft.com/office/officeart/2005/8/layout/orgChart1"/>
    <dgm:cxn modelId="{DE4E3838-ECDE-4F67-B51A-2AB94F051CB8}" type="presParOf" srcId="{418B0B64-07DF-4A86-8188-2B3D12FF0C1B}" destId="{FCA2B357-06A1-4199-999C-BBE32872F828}" srcOrd="0" destOrd="0" presId="urn:microsoft.com/office/officeart/2005/8/layout/orgChart1"/>
    <dgm:cxn modelId="{5CB1862F-2F83-46C6-841C-C54AA69D618D}" type="presParOf" srcId="{418B0B64-07DF-4A86-8188-2B3D12FF0C1B}" destId="{842224E6-60DA-412E-8A1B-7533C1377869}" srcOrd="1" destOrd="0" presId="urn:microsoft.com/office/officeart/2005/8/layout/orgChart1"/>
    <dgm:cxn modelId="{7599234B-FD7B-4E46-A670-ECE925AAA566}" type="presParOf" srcId="{65175C4B-27F3-41C0-9093-49201195521B}" destId="{5FEE9627-663F-4879-B764-2FCAC3BEDB01}" srcOrd="1" destOrd="0" presId="urn:microsoft.com/office/officeart/2005/8/layout/orgChart1"/>
    <dgm:cxn modelId="{D3E7E9C3-6023-4C03-9AA6-937227021A45}" type="presParOf" srcId="{65175C4B-27F3-41C0-9093-49201195521B}" destId="{D211A30E-3DD6-4F3B-A936-B6D9FD1B5AD6}" srcOrd="2" destOrd="0" presId="urn:microsoft.com/office/officeart/2005/8/layout/orgChart1"/>
    <dgm:cxn modelId="{3262795B-98F8-4335-9194-04C4E38FD08D}" type="presParOf" srcId="{60FE5B31-E82E-49E2-9469-B5D5674278BC}" destId="{0A55CB08-0585-4E83-BB9C-6136411D5C97}" srcOrd="2" destOrd="0" presId="urn:microsoft.com/office/officeart/2005/8/layout/orgChart1"/>
    <dgm:cxn modelId="{2BD20E98-D849-4DDD-B679-897F5B0B7EFB}" type="presParOf" srcId="{9C5DF944-3D7A-473D-A789-5CA86652B8F8}" destId="{1AE91293-7748-4E52-8855-7B838C555EB9}" srcOrd="2" destOrd="0" presId="urn:microsoft.com/office/officeart/2005/8/layout/orgChart1"/>
    <dgm:cxn modelId="{8EBD51FB-8792-4535-A37C-663DE0BEA941}" type="presParOf" srcId="{9C5DF944-3D7A-473D-A789-5CA86652B8F8}" destId="{8BAB2199-5159-41F9-8708-33820C9B03A9}" srcOrd="3" destOrd="0" presId="urn:microsoft.com/office/officeart/2005/8/layout/orgChart1"/>
    <dgm:cxn modelId="{E6E24DC5-D8A0-46A8-8736-F0443AAF8DE0}" type="presParOf" srcId="{8BAB2199-5159-41F9-8708-33820C9B03A9}" destId="{4AEEF0FD-EB99-4BD5-89CD-011B1DDC19F8}" srcOrd="0" destOrd="0" presId="urn:microsoft.com/office/officeart/2005/8/layout/orgChart1"/>
    <dgm:cxn modelId="{E65AD9B1-8424-4761-B0F5-555467D7BC44}" type="presParOf" srcId="{4AEEF0FD-EB99-4BD5-89CD-011B1DDC19F8}" destId="{86ECFBC0-6EDE-49D7-A5E4-E61CBAF4A092}" srcOrd="0" destOrd="0" presId="urn:microsoft.com/office/officeart/2005/8/layout/orgChart1"/>
    <dgm:cxn modelId="{0AFD4FD5-D393-40BB-8F28-6539EFE1B591}" type="presParOf" srcId="{4AEEF0FD-EB99-4BD5-89CD-011B1DDC19F8}" destId="{EE7467E8-D778-4C18-9C7C-925EF25B0DC2}" srcOrd="1" destOrd="0" presId="urn:microsoft.com/office/officeart/2005/8/layout/orgChart1"/>
    <dgm:cxn modelId="{BED89F3C-4662-4A0B-80CD-9A5D004809F5}" type="presParOf" srcId="{8BAB2199-5159-41F9-8708-33820C9B03A9}" destId="{70B62D43-4B2E-478D-8091-7F950B36BC86}" srcOrd="1" destOrd="0" presId="urn:microsoft.com/office/officeart/2005/8/layout/orgChart1"/>
    <dgm:cxn modelId="{4B477B22-C1BE-41A1-B71C-FE39C7E9EBAD}" type="presParOf" srcId="{70B62D43-4B2E-478D-8091-7F950B36BC86}" destId="{5A29D58D-62CC-4731-8120-CAD4354C3E03}" srcOrd="0" destOrd="0" presId="urn:microsoft.com/office/officeart/2005/8/layout/orgChart1"/>
    <dgm:cxn modelId="{D62EB3EF-D83E-43E1-8B27-145A044B2525}" type="presParOf" srcId="{70B62D43-4B2E-478D-8091-7F950B36BC86}" destId="{20684FA8-0955-4E86-9890-955AAE2FB70E}" srcOrd="1" destOrd="0" presId="urn:microsoft.com/office/officeart/2005/8/layout/orgChart1"/>
    <dgm:cxn modelId="{D389064D-AAFD-4247-83CD-BF56C2A0B103}" type="presParOf" srcId="{20684FA8-0955-4E86-9890-955AAE2FB70E}" destId="{357DF0A8-BCC0-4D40-9A29-811D9B3E8CE1}" srcOrd="0" destOrd="0" presId="urn:microsoft.com/office/officeart/2005/8/layout/orgChart1"/>
    <dgm:cxn modelId="{A40AE02D-2A5F-4879-ABA2-B1401C6E2E40}" type="presParOf" srcId="{357DF0A8-BCC0-4D40-9A29-811D9B3E8CE1}" destId="{7533127D-6F77-420D-9337-03A9B17677A7}" srcOrd="0" destOrd="0" presId="urn:microsoft.com/office/officeart/2005/8/layout/orgChart1"/>
    <dgm:cxn modelId="{7F88655F-03EC-42AE-BF1C-B69465E3FEF7}" type="presParOf" srcId="{357DF0A8-BCC0-4D40-9A29-811D9B3E8CE1}" destId="{75DCBE71-7469-49E9-81E5-E6A43E3EC0DC}" srcOrd="1" destOrd="0" presId="urn:microsoft.com/office/officeart/2005/8/layout/orgChart1"/>
    <dgm:cxn modelId="{4F0865D5-EB2E-4F6E-87D8-AADDAC8D6E48}" type="presParOf" srcId="{20684FA8-0955-4E86-9890-955AAE2FB70E}" destId="{321B0D03-50FC-44EB-B561-D21A2CD4B482}" srcOrd="1" destOrd="0" presId="urn:microsoft.com/office/officeart/2005/8/layout/orgChart1"/>
    <dgm:cxn modelId="{155E794D-EB84-43FE-BDA3-A1297754BBB9}" type="presParOf" srcId="{20684FA8-0955-4E86-9890-955AAE2FB70E}" destId="{0654A2B9-B227-48A6-941C-DD027142ECCE}" srcOrd="2" destOrd="0" presId="urn:microsoft.com/office/officeart/2005/8/layout/orgChart1"/>
    <dgm:cxn modelId="{072A59AA-71F0-4CE7-A977-8A77D389F69E}" type="presParOf" srcId="{70B62D43-4B2E-478D-8091-7F950B36BC86}" destId="{77FF546B-1ADB-4B35-B705-B48DE95D0A7F}" srcOrd="2" destOrd="0" presId="urn:microsoft.com/office/officeart/2005/8/layout/orgChart1"/>
    <dgm:cxn modelId="{3D1A94E3-DFD5-4A87-B571-354EB116356C}" type="presParOf" srcId="{70B62D43-4B2E-478D-8091-7F950B36BC86}" destId="{69C13562-DBB8-42F8-AE39-8AFEF8ED4982}" srcOrd="3" destOrd="0" presId="urn:microsoft.com/office/officeart/2005/8/layout/orgChart1"/>
    <dgm:cxn modelId="{39C3472D-5E2F-4E36-A268-9CE1EB36B980}" type="presParOf" srcId="{69C13562-DBB8-42F8-AE39-8AFEF8ED4982}" destId="{896D96FE-EA05-4066-8BE5-F7366BA3777A}" srcOrd="0" destOrd="0" presId="urn:microsoft.com/office/officeart/2005/8/layout/orgChart1"/>
    <dgm:cxn modelId="{97AEFF85-6F1B-4A11-BF5F-25F4000FC8FE}" type="presParOf" srcId="{896D96FE-EA05-4066-8BE5-F7366BA3777A}" destId="{079C46BA-E270-4C4F-9AA8-92E32A64D736}" srcOrd="0" destOrd="0" presId="urn:microsoft.com/office/officeart/2005/8/layout/orgChart1"/>
    <dgm:cxn modelId="{BA0EB8D4-74A9-4A45-AB16-E5E8E3C5E159}" type="presParOf" srcId="{896D96FE-EA05-4066-8BE5-F7366BA3777A}" destId="{3AA4BA60-CAF3-4B65-8A7B-26648B565082}" srcOrd="1" destOrd="0" presId="urn:microsoft.com/office/officeart/2005/8/layout/orgChart1"/>
    <dgm:cxn modelId="{E422BA4C-D640-48AE-85C2-8CF2C9900303}" type="presParOf" srcId="{69C13562-DBB8-42F8-AE39-8AFEF8ED4982}" destId="{54F082B5-2FAD-490F-B257-B96DCB3E19FC}" srcOrd="1" destOrd="0" presId="urn:microsoft.com/office/officeart/2005/8/layout/orgChart1"/>
    <dgm:cxn modelId="{87E3F1B3-90C8-438A-AB8C-C0033931C50D}" type="presParOf" srcId="{69C13562-DBB8-42F8-AE39-8AFEF8ED4982}" destId="{6C846A69-A00E-4FB9-80C7-DC7FE13BD4B5}" srcOrd="2" destOrd="0" presId="urn:microsoft.com/office/officeart/2005/8/layout/orgChart1"/>
    <dgm:cxn modelId="{10DC281D-A605-4FDB-BB82-0F922CE33207}" type="presParOf" srcId="{70B62D43-4B2E-478D-8091-7F950B36BC86}" destId="{C6471DB4-9B93-437A-AEBE-F3B71F737DF8}" srcOrd="4" destOrd="0" presId="urn:microsoft.com/office/officeart/2005/8/layout/orgChart1"/>
    <dgm:cxn modelId="{23CA57FA-565A-47FA-AF91-C043B21D2EB3}" type="presParOf" srcId="{70B62D43-4B2E-478D-8091-7F950B36BC86}" destId="{CD8B12E6-DD1E-4D70-BE7C-A5443A3D84D1}" srcOrd="5" destOrd="0" presId="urn:microsoft.com/office/officeart/2005/8/layout/orgChart1"/>
    <dgm:cxn modelId="{C9A11BDD-2B3E-4A4A-A739-C91CBDDB3A2F}" type="presParOf" srcId="{CD8B12E6-DD1E-4D70-BE7C-A5443A3D84D1}" destId="{C0FBA54D-3A3D-42F4-B1C8-ADE0E74CCC4D}" srcOrd="0" destOrd="0" presId="urn:microsoft.com/office/officeart/2005/8/layout/orgChart1"/>
    <dgm:cxn modelId="{E8610A48-C6DD-432E-A19F-573223275556}" type="presParOf" srcId="{C0FBA54D-3A3D-42F4-B1C8-ADE0E74CCC4D}" destId="{30DA9891-B7C7-405D-9015-1C3DF0E9850F}" srcOrd="0" destOrd="0" presId="urn:microsoft.com/office/officeart/2005/8/layout/orgChart1"/>
    <dgm:cxn modelId="{B31C64CC-7565-4236-A13C-02DADE0F1E41}" type="presParOf" srcId="{C0FBA54D-3A3D-42F4-B1C8-ADE0E74CCC4D}" destId="{5EC808F1-181C-42C2-975C-2B558EBCB7FE}" srcOrd="1" destOrd="0" presId="urn:microsoft.com/office/officeart/2005/8/layout/orgChart1"/>
    <dgm:cxn modelId="{0DBEA06B-A2DA-49A0-971B-3829AAA38B1F}" type="presParOf" srcId="{CD8B12E6-DD1E-4D70-BE7C-A5443A3D84D1}" destId="{3C11D65F-2A65-4A7E-9C15-AA6406FE6F0B}" srcOrd="1" destOrd="0" presId="urn:microsoft.com/office/officeart/2005/8/layout/orgChart1"/>
    <dgm:cxn modelId="{281E72BC-478D-4426-86BA-959668541A31}" type="presParOf" srcId="{CD8B12E6-DD1E-4D70-BE7C-A5443A3D84D1}" destId="{07414A68-C8A8-4CE7-984E-48064FC49AF5}" srcOrd="2" destOrd="0" presId="urn:microsoft.com/office/officeart/2005/8/layout/orgChart1"/>
    <dgm:cxn modelId="{9E8E54F1-DCFB-4A64-A2A7-CB0DD592A8E5}" type="presParOf" srcId="{70B62D43-4B2E-478D-8091-7F950B36BC86}" destId="{BD53C961-9C2E-42B5-A825-EB1CD5AF2FE3}" srcOrd="6" destOrd="0" presId="urn:microsoft.com/office/officeart/2005/8/layout/orgChart1"/>
    <dgm:cxn modelId="{192FDD8F-EEB1-41C4-9043-477B80C8BC25}" type="presParOf" srcId="{70B62D43-4B2E-478D-8091-7F950B36BC86}" destId="{2AD0F394-908E-4BF8-9902-81719C192207}" srcOrd="7" destOrd="0" presId="urn:microsoft.com/office/officeart/2005/8/layout/orgChart1"/>
    <dgm:cxn modelId="{F222B365-F859-4976-846D-3730D7111162}" type="presParOf" srcId="{2AD0F394-908E-4BF8-9902-81719C192207}" destId="{6508E9AA-32AD-45CE-ACB4-E452A2309B43}" srcOrd="0" destOrd="0" presId="urn:microsoft.com/office/officeart/2005/8/layout/orgChart1"/>
    <dgm:cxn modelId="{13E108F6-B9D4-4FA0-A75F-F665A615EC09}" type="presParOf" srcId="{6508E9AA-32AD-45CE-ACB4-E452A2309B43}" destId="{26E61D30-5696-4E05-9044-AF73EF27DAB2}" srcOrd="0" destOrd="0" presId="urn:microsoft.com/office/officeart/2005/8/layout/orgChart1"/>
    <dgm:cxn modelId="{D661BBC8-E155-4613-B574-0C84F4BFC17F}" type="presParOf" srcId="{6508E9AA-32AD-45CE-ACB4-E452A2309B43}" destId="{14A5ABF2-8B49-4694-AC4C-1A898869B017}" srcOrd="1" destOrd="0" presId="urn:microsoft.com/office/officeart/2005/8/layout/orgChart1"/>
    <dgm:cxn modelId="{6039DD9B-AB9E-47EF-92C6-AC71F1355140}" type="presParOf" srcId="{2AD0F394-908E-4BF8-9902-81719C192207}" destId="{E95C75F7-7305-47DE-985C-550E435481C9}" srcOrd="1" destOrd="0" presId="urn:microsoft.com/office/officeart/2005/8/layout/orgChart1"/>
    <dgm:cxn modelId="{6D5957CF-672E-43CE-A500-538D8DAF4266}" type="presParOf" srcId="{2AD0F394-908E-4BF8-9902-81719C192207}" destId="{ADFD56FF-A789-4A68-9B2D-8E4E857854C2}" srcOrd="2" destOrd="0" presId="urn:microsoft.com/office/officeart/2005/8/layout/orgChart1"/>
    <dgm:cxn modelId="{CC7B3876-5F15-4749-9F45-3B4BE3C676BD}" type="presParOf" srcId="{70B62D43-4B2E-478D-8091-7F950B36BC86}" destId="{B4ADFA40-1DC3-4BD0-BAE4-D5BA4FDF2B3E}" srcOrd="8" destOrd="0" presId="urn:microsoft.com/office/officeart/2005/8/layout/orgChart1"/>
    <dgm:cxn modelId="{8ABB93BD-E114-488F-9B74-B135D92A5F7D}" type="presParOf" srcId="{70B62D43-4B2E-478D-8091-7F950B36BC86}" destId="{74623D81-D47A-4BDB-A76C-094846D41FA8}" srcOrd="9" destOrd="0" presId="urn:microsoft.com/office/officeart/2005/8/layout/orgChart1"/>
    <dgm:cxn modelId="{321E5A31-5E27-4D04-88C2-32F530AA65B8}" type="presParOf" srcId="{74623D81-D47A-4BDB-A76C-094846D41FA8}" destId="{A5AFB960-0B8B-4E03-885A-2579269F7DC1}" srcOrd="0" destOrd="0" presId="urn:microsoft.com/office/officeart/2005/8/layout/orgChart1"/>
    <dgm:cxn modelId="{84D1D44E-0E10-48B5-A9E4-9AFA7179B1F8}" type="presParOf" srcId="{A5AFB960-0B8B-4E03-885A-2579269F7DC1}" destId="{3A05D6AC-55D4-4F8B-831D-7528DBB5E857}" srcOrd="0" destOrd="0" presId="urn:microsoft.com/office/officeart/2005/8/layout/orgChart1"/>
    <dgm:cxn modelId="{B8FAE85C-07BF-469A-9B5A-81D9A556179C}" type="presParOf" srcId="{A5AFB960-0B8B-4E03-885A-2579269F7DC1}" destId="{179F0FCD-C306-4B84-A7DF-E34F9FAB6F56}" srcOrd="1" destOrd="0" presId="urn:microsoft.com/office/officeart/2005/8/layout/orgChart1"/>
    <dgm:cxn modelId="{653AEB0F-D169-412A-87A3-61BAA7196847}" type="presParOf" srcId="{74623D81-D47A-4BDB-A76C-094846D41FA8}" destId="{856F8CB3-7FD8-44A2-BD9F-D0A3BBBFD7B2}" srcOrd="1" destOrd="0" presId="urn:microsoft.com/office/officeart/2005/8/layout/orgChart1"/>
    <dgm:cxn modelId="{0798BA78-4E29-4B04-A0A7-2C91346B1621}" type="presParOf" srcId="{74623D81-D47A-4BDB-A76C-094846D41FA8}" destId="{E41C3208-7C36-4192-9EA5-1F0C4DB4A826}" srcOrd="2" destOrd="0" presId="urn:microsoft.com/office/officeart/2005/8/layout/orgChart1"/>
    <dgm:cxn modelId="{181C2622-5279-46A3-A5B8-E7E489D5A5B9}" type="presParOf" srcId="{8BAB2199-5159-41F9-8708-33820C9B03A9}" destId="{FB705D8D-4B0F-418C-BE22-C9FC935B08A3}" srcOrd="2" destOrd="0" presId="urn:microsoft.com/office/officeart/2005/8/layout/orgChart1"/>
    <dgm:cxn modelId="{EAEAEAC2-BB71-46A3-B8B4-8F4F7FC9F36D}" type="presParOf" srcId="{9C5DF944-3D7A-473D-A789-5CA86652B8F8}" destId="{4F6F1802-D2DC-45F2-8B57-B9ACE00E096B}" srcOrd="4" destOrd="0" presId="urn:microsoft.com/office/officeart/2005/8/layout/orgChart1"/>
    <dgm:cxn modelId="{09F86D6D-3383-4CC2-9D67-1C7895D01E3D}" type="presParOf" srcId="{9C5DF944-3D7A-473D-A789-5CA86652B8F8}" destId="{D09FB176-C899-4C34-A2EF-DF4099E3930B}" srcOrd="5" destOrd="0" presId="urn:microsoft.com/office/officeart/2005/8/layout/orgChart1"/>
    <dgm:cxn modelId="{9142B3C9-255D-40C9-9463-CF007B2350EC}" type="presParOf" srcId="{D09FB176-C899-4C34-A2EF-DF4099E3930B}" destId="{EB3A78CF-8659-4E76-9BB6-78F8A7F8B535}" srcOrd="0" destOrd="0" presId="urn:microsoft.com/office/officeart/2005/8/layout/orgChart1"/>
    <dgm:cxn modelId="{358811C0-7852-479D-94FD-D71D49C2606F}" type="presParOf" srcId="{EB3A78CF-8659-4E76-9BB6-78F8A7F8B535}" destId="{ED956AEF-5A78-47DC-9D97-3B27A2E93095}" srcOrd="0" destOrd="0" presId="urn:microsoft.com/office/officeart/2005/8/layout/orgChart1"/>
    <dgm:cxn modelId="{17100037-081D-4D99-AFC2-259606358BAB}" type="presParOf" srcId="{EB3A78CF-8659-4E76-9BB6-78F8A7F8B535}" destId="{0936C29E-0ABE-4289-9453-F6DF249F454C}" srcOrd="1" destOrd="0" presId="urn:microsoft.com/office/officeart/2005/8/layout/orgChart1"/>
    <dgm:cxn modelId="{F027C959-1115-488D-B9F4-2BA7178247EF}" type="presParOf" srcId="{D09FB176-C899-4C34-A2EF-DF4099E3930B}" destId="{3666C14E-3FE7-4AB2-BA4F-4535D42C477E}" srcOrd="1" destOrd="0" presId="urn:microsoft.com/office/officeart/2005/8/layout/orgChart1"/>
    <dgm:cxn modelId="{3BDF057B-660A-4189-ADB9-EBA831FFE0C2}" type="presParOf" srcId="{3666C14E-3FE7-4AB2-BA4F-4535D42C477E}" destId="{7E670A0B-4B6A-45AD-AE95-FAE9E52BA24F}" srcOrd="0" destOrd="0" presId="urn:microsoft.com/office/officeart/2005/8/layout/orgChart1"/>
    <dgm:cxn modelId="{C4ECA9BE-7C95-4742-80CE-D30FCD509DEF}" type="presParOf" srcId="{3666C14E-3FE7-4AB2-BA4F-4535D42C477E}" destId="{781D4557-4BA2-4B53-85D2-D0A8E2F29ACB}" srcOrd="1" destOrd="0" presId="urn:microsoft.com/office/officeart/2005/8/layout/orgChart1"/>
    <dgm:cxn modelId="{FCD3D449-A864-4D96-8DE7-372140CC8BA1}" type="presParOf" srcId="{781D4557-4BA2-4B53-85D2-D0A8E2F29ACB}" destId="{A1F0E8B8-00E6-43CE-8E1F-A9918B608453}" srcOrd="0" destOrd="0" presId="urn:microsoft.com/office/officeart/2005/8/layout/orgChart1"/>
    <dgm:cxn modelId="{5A8A6082-AD95-4A96-A7C5-4AC1B1E8F5D3}" type="presParOf" srcId="{A1F0E8B8-00E6-43CE-8E1F-A9918B608453}" destId="{2C701CAE-D8F1-461E-8A0C-C57AEB1CD6C2}" srcOrd="0" destOrd="0" presId="urn:microsoft.com/office/officeart/2005/8/layout/orgChart1"/>
    <dgm:cxn modelId="{7B41D791-764C-408F-8F1F-E5EFADEDC771}" type="presParOf" srcId="{A1F0E8B8-00E6-43CE-8E1F-A9918B608453}" destId="{0A55F855-E390-49C4-85C3-4EB5DC8DFEC3}" srcOrd="1" destOrd="0" presId="urn:microsoft.com/office/officeart/2005/8/layout/orgChart1"/>
    <dgm:cxn modelId="{2BF1E87F-537A-49A2-A791-271F18D9F410}" type="presParOf" srcId="{781D4557-4BA2-4B53-85D2-D0A8E2F29ACB}" destId="{8FDA77AA-02A8-4EBB-8954-A3306A125F11}" srcOrd="1" destOrd="0" presId="urn:microsoft.com/office/officeart/2005/8/layout/orgChart1"/>
    <dgm:cxn modelId="{4FC23F23-87F9-4B82-A121-94ECA4DA5407}" type="presParOf" srcId="{781D4557-4BA2-4B53-85D2-D0A8E2F29ACB}" destId="{802B30D6-A884-4929-98EE-4DE3E2D91CB8}" srcOrd="2" destOrd="0" presId="urn:microsoft.com/office/officeart/2005/8/layout/orgChart1"/>
    <dgm:cxn modelId="{859AE5EC-EC9A-4A61-A208-21902040351E}" type="presParOf" srcId="{3666C14E-3FE7-4AB2-BA4F-4535D42C477E}" destId="{4E5DB2E5-BC21-45FD-89CF-804EEEA73D92}" srcOrd="2" destOrd="0" presId="urn:microsoft.com/office/officeart/2005/8/layout/orgChart1"/>
    <dgm:cxn modelId="{0AF9B6DC-98ED-4249-B585-DC201DD9DEA6}" type="presParOf" srcId="{3666C14E-3FE7-4AB2-BA4F-4535D42C477E}" destId="{FEF5B6E2-22EA-4CFA-BF26-961399773F49}" srcOrd="3" destOrd="0" presId="urn:microsoft.com/office/officeart/2005/8/layout/orgChart1"/>
    <dgm:cxn modelId="{29F1E34E-78C7-4DE9-B696-74CDB0A3A5C7}" type="presParOf" srcId="{FEF5B6E2-22EA-4CFA-BF26-961399773F49}" destId="{42BED641-FA4F-4D4B-9A19-A7D3C3BE1408}" srcOrd="0" destOrd="0" presId="urn:microsoft.com/office/officeart/2005/8/layout/orgChart1"/>
    <dgm:cxn modelId="{FC51770E-B321-493D-82BA-9B2557B57DF4}" type="presParOf" srcId="{42BED641-FA4F-4D4B-9A19-A7D3C3BE1408}" destId="{74487508-3D4F-4F35-9119-7335AA499C95}" srcOrd="0" destOrd="0" presId="urn:microsoft.com/office/officeart/2005/8/layout/orgChart1"/>
    <dgm:cxn modelId="{ABD09732-1A5F-4396-AE12-82D3D126B4E9}" type="presParOf" srcId="{42BED641-FA4F-4D4B-9A19-A7D3C3BE1408}" destId="{EA4E738B-1483-44D6-89EB-8256A9C3F87D}" srcOrd="1" destOrd="0" presId="urn:microsoft.com/office/officeart/2005/8/layout/orgChart1"/>
    <dgm:cxn modelId="{CE2048AF-4D3B-4DE8-BE54-AAE92E310F6D}" type="presParOf" srcId="{FEF5B6E2-22EA-4CFA-BF26-961399773F49}" destId="{B5B7C6F2-824B-4B22-9513-4D47B87A1DEF}" srcOrd="1" destOrd="0" presId="urn:microsoft.com/office/officeart/2005/8/layout/orgChart1"/>
    <dgm:cxn modelId="{E1013364-1AC7-4908-8A0A-7112FA68091E}" type="presParOf" srcId="{FEF5B6E2-22EA-4CFA-BF26-961399773F49}" destId="{AD4B3EEE-3AC5-44A5-8891-70C0728030DE}" srcOrd="2" destOrd="0" presId="urn:microsoft.com/office/officeart/2005/8/layout/orgChart1"/>
    <dgm:cxn modelId="{A764B8A8-DFDA-4E05-ADCF-8FCEC2D69FFE}" type="presParOf" srcId="{3666C14E-3FE7-4AB2-BA4F-4535D42C477E}" destId="{1A2BCB80-89E2-41EC-87D9-8650DA66AB8A}" srcOrd="4" destOrd="0" presId="urn:microsoft.com/office/officeart/2005/8/layout/orgChart1"/>
    <dgm:cxn modelId="{9213606D-E7E2-4000-A776-E437BDCC1812}" type="presParOf" srcId="{3666C14E-3FE7-4AB2-BA4F-4535D42C477E}" destId="{CD498E25-17A8-4592-A106-0BDE77F9F8BE}" srcOrd="5" destOrd="0" presId="urn:microsoft.com/office/officeart/2005/8/layout/orgChart1"/>
    <dgm:cxn modelId="{E6D2C7CC-CFE5-48D5-A91E-E2D77B166A48}" type="presParOf" srcId="{CD498E25-17A8-4592-A106-0BDE77F9F8BE}" destId="{1832CD07-F56C-4B75-9FC3-CEF6C2D6EA45}" srcOrd="0" destOrd="0" presId="urn:microsoft.com/office/officeart/2005/8/layout/orgChart1"/>
    <dgm:cxn modelId="{13195A81-5DBF-491D-86C5-CDB695F596CA}" type="presParOf" srcId="{1832CD07-F56C-4B75-9FC3-CEF6C2D6EA45}" destId="{F7484F86-9514-4EEC-AAEC-65AD9B4B3D96}" srcOrd="0" destOrd="0" presId="urn:microsoft.com/office/officeart/2005/8/layout/orgChart1"/>
    <dgm:cxn modelId="{10BA2D58-963C-4FDF-B0A2-FDCAEAA47B38}" type="presParOf" srcId="{1832CD07-F56C-4B75-9FC3-CEF6C2D6EA45}" destId="{2F8AA862-E8D3-4043-95F3-7EBB33FDC237}" srcOrd="1" destOrd="0" presId="urn:microsoft.com/office/officeart/2005/8/layout/orgChart1"/>
    <dgm:cxn modelId="{F77AE26A-A07A-49A7-B430-321053B3BEAD}" type="presParOf" srcId="{CD498E25-17A8-4592-A106-0BDE77F9F8BE}" destId="{D6D1B4BE-1E43-4CD4-965F-996A3963A4DE}" srcOrd="1" destOrd="0" presId="urn:microsoft.com/office/officeart/2005/8/layout/orgChart1"/>
    <dgm:cxn modelId="{48F1D12C-88F2-475C-81A2-128E412D5AC6}" type="presParOf" srcId="{CD498E25-17A8-4592-A106-0BDE77F9F8BE}" destId="{2585E360-1265-4DAF-8ED0-8CB30CFCA044}" srcOrd="2" destOrd="0" presId="urn:microsoft.com/office/officeart/2005/8/layout/orgChart1"/>
    <dgm:cxn modelId="{627241A5-FF97-4DF2-AF29-45B62C3E098B}" type="presParOf" srcId="{3666C14E-3FE7-4AB2-BA4F-4535D42C477E}" destId="{9AAB9F84-69DB-4974-8FB3-17FE16A42904}" srcOrd="6" destOrd="0" presId="urn:microsoft.com/office/officeart/2005/8/layout/orgChart1"/>
    <dgm:cxn modelId="{783B98C2-7572-4936-9A44-021C73B22624}" type="presParOf" srcId="{3666C14E-3FE7-4AB2-BA4F-4535D42C477E}" destId="{C3EE2C24-35C5-4383-8BA8-04718D61B1E3}" srcOrd="7" destOrd="0" presId="urn:microsoft.com/office/officeart/2005/8/layout/orgChart1"/>
    <dgm:cxn modelId="{8E40FFB8-07EE-4584-BED0-760FAD4113C4}" type="presParOf" srcId="{C3EE2C24-35C5-4383-8BA8-04718D61B1E3}" destId="{D76FB983-6AF4-4D17-803C-BE4F9D86E241}" srcOrd="0" destOrd="0" presId="urn:microsoft.com/office/officeart/2005/8/layout/orgChart1"/>
    <dgm:cxn modelId="{A7D59198-73FD-4C06-AD31-51489BC2EB04}" type="presParOf" srcId="{D76FB983-6AF4-4D17-803C-BE4F9D86E241}" destId="{C95AECE2-07C4-42E7-90DA-5CD8EA216CFC}" srcOrd="0" destOrd="0" presId="urn:microsoft.com/office/officeart/2005/8/layout/orgChart1"/>
    <dgm:cxn modelId="{C9D76E2C-1A6C-41B6-B58A-7119C57CCDAD}" type="presParOf" srcId="{D76FB983-6AF4-4D17-803C-BE4F9D86E241}" destId="{4704A764-F3E3-46A1-B698-AC3BCD85875D}" srcOrd="1" destOrd="0" presId="urn:microsoft.com/office/officeart/2005/8/layout/orgChart1"/>
    <dgm:cxn modelId="{262D3FFA-D76F-48E6-A7A5-EF818AEC8C97}" type="presParOf" srcId="{C3EE2C24-35C5-4383-8BA8-04718D61B1E3}" destId="{C07B020C-8290-4505-84E9-D8CD925D7B93}" srcOrd="1" destOrd="0" presId="urn:microsoft.com/office/officeart/2005/8/layout/orgChart1"/>
    <dgm:cxn modelId="{9C5B9128-9C23-41B8-B103-C6AEA0C2B7E3}" type="presParOf" srcId="{C3EE2C24-35C5-4383-8BA8-04718D61B1E3}" destId="{97715D9E-A6B5-4BE2-9531-017E1F9F5E37}" srcOrd="2" destOrd="0" presId="urn:microsoft.com/office/officeart/2005/8/layout/orgChart1"/>
    <dgm:cxn modelId="{45292B20-0C62-4672-A04B-8B7076C3C2AA}" type="presParOf" srcId="{3666C14E-3FE7-4AB2-BA4F-4535D42C477E}" destId="{F8AA5B07-D62E-4BEF-A7F4-BB8154CE0161}" srcOrd="8" destOrd="0" presId="urn:microsoft.com/office/officeart/2005/8/layout/orgChart1"/>
    <dgm:cxn modelId="{35D995EE-04FC-45E5-85C2-941CF4EC8C9B}" type="presParOf" srcId="{3666C14E-3FE7-4AB2-BA4F-4535D42C477E}" destId="{28D3CB32-FAA0-4273-8538-1EB307061468}" srcOrd="9" destOrd="0" presId="urn:microsoft.com/office/officeart/2005/8/layout/orgChart1"/>
    <dgm:cxn modelId="{422115DE-7EAF-4E8A-9196-3E616276465D}" type="presParOf" srcId="{28D3CB32-FAA0-4273-8538-1EB307061468}" destId="{4E6634D0-9CA1-4ACD-BF91-91BEE47E76EF}" srcOrd="0" destOrd="0" presId="urn:microsoft.com/office/officeart/2005/8/layout/orgChart1"/>
    <dgm:cxn modelId="{CEA60B6E-23AC-46BA-87CD-DCE234AD07AD}" type="presParOf" srcId="{4E6634D0-9CA1-4ACD-BF91-91BEE47E76EF}" destId="{EE219807-47C8-4941-99AE-CE39076E53F5}" srcOrd="0" destOrd="0" presId="urn:microsoft.com/office/officeart/2005/8/layout/orgChart1"/>
    <dgm:cxn modelId="{BB1F80D9-DF62-47B9-8DAB-B7EECA5C569D}" type="presParOf" srcId="{4E6634D0-9CA1-4ACD-BF91-91BEE47E76EF}" destId="{A8ED66CC-CBB3-4EB5-ADE1-6E062170315B}" srcOrd="1" destOrd="0" presId="urn:microsoft.com/office/officeart/2005/8/layout/orgChart1"/>
    <dgm:cxn modelId="{F111F658-67FE-4697-B83C-A60B64F17DF8}" type="presParOf" srcId="{28D3CB32-FAA0-4273-8538-1EB307061468}" destId="{55A4A9B7-D2D2-4F27-9972-54B957F184B3}" srcOrd="1" destOrd="0" presId="urn:microsoft.com/office/officeart/2005/8/layout/orgChart1"/>
    <dgm:cxn modelId="{D6AE5C96-BA3E-445B-BA99-B78E93C5437E}" type="presParOf" srcId="{28D3CB32-FAA0-4273-8538-1EB307061468}" destId="{A6D08738-8725-4BBB-8D6E-6E0F7F338F27}" srcOrd="2" destOrd="0" presId="urn:microsoft.com/office/officeart/2005/8/layout/orgChart1"/>
    <dgm:cxn modelId="{A18B569C-03AB-40C8-B2A5-DA7061F3AF1B}" type="presParOf" srcId="{D09FB176-C899-4C34-A2EF-DF4099E3930B}" destId="{10032A81-28F1-4589-A2C9-2F713826DB5B}" srcOrd="2" destOrd="0" presId="urn:microsoft.com/office/officeart/2005/8/layout/orgChart1"/>
    <dgm:cxn modelId="{31B47094-F5D3-4E21-AD35-9295B8383AEA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39572CCD-DDA3-4DC4-9C6F-2878C73D3A9F}" type="presOf" srcId="{8514C17C-35EC-4D14-92F7-13A577CAA5C4}" destId="{079C46BA-E270-4C4F-9AA8-92E32A64D736}" srcOrd="0" destOrd="0" presId="urn:microsoft.com/office/officeart/2005/8/layout/orgChart1"/>
    <dgm:cxn modelId="{87919ED6-6E8B-4282-B8F3-BDF4F048AF55}" type="presOf" srcId="{8514C17C-35EC-4D14-92F7-13A577CAA5C4}" destId="{3AA4BA60-CAF3-4B65-8A7B-26648B565082}" srcOrd="1" destOrd="0" presId="urn:microsoft.com/office/officeart/2005/8/layout/orgChart1"/>
    <dgm:cxn modelId="{D46A0B6F-AD7E-4107-9D4D-5CEE138E2040}" type="presOf" srcId="{1E17A9B5-1CC6-4BF4-A5EB-2099972243B8}" destId="{0044642D-BF6E-4946-989D-7BC76303D8B1}" srcOrd="1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48A7C227-11FC-459E-B53D-629F3CC03871}" type="presOf" srcId="{382A9707-8CE9-4448-A732-795155023764}" destId="{40CBCC65-FD09-4B94-B9C9-3482617F2627}" srcOrd="1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D139B2BD-AECE-42D7-9875-C856D8608424}" type="presOf" srcId="{CBC98D67-7A4E-4DF5-AC0F-18B667594BB8}" destId="{D644628E-4C6F-4DF2-8C07-D2B66E3A4757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ABB5808D-B18C-4E09-AA09-EA4FC4976AAA}" type="presOf" srcId="{69BEBD41-3545-40FD-BFDD-D21BD47C872E}" destId="{EA4E738B-1483-44D6-89EB-8256A9C3F87D}" srcOrd="1" destOrd="0" presId="urn:microsoft.com/office/officeart/2005/8/layout/orgChart1"/>
    <dgm:cxn modelId="{7A7DA27E-01E8-4168-BA0D-1C120F855D8D}" type="presOf" srcId="{51AC05A3-5125-4631-8328-EE9742C5CE1F}" destId="{7533127D-6F77-420D-9337-03A9B17677A7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E430F562-2855-4101-955A-55A85B9911B9}" type="presOf" srcId="{88415C31-82DD-4EF9-9A7A-1D4D99FB6B9D}" destId="{ED956AEF-5A78-47DC-9D97-3B27A2E93095}" srcOrd="0" destOrd="0" presId="urn:microsoft.com/office/officeart/2005/8/layout/orgChart1"/>
    <dgm:cxn modelId="{08809431-BD9B-4980-A28A-B363B47D0956}" type="presOf" srcId="{382A9707-8CE9-4448-A732-795155023764}" destId="{C9EB4BFF-95DA-49B7-87A2-66A52A4FCDFA}" srcOrd="0" destOrd="0" presId="urn:microsoft.com/office/officeart/2005/8/layout/orgChart1"/>
    <dgm:cxn modelId="{5AD9D4CB-7CFD-4E23-850F-F8BA731F15D4}" type="presOf" srcId="{DC9F82DD-39AD-486C-81D6-0E3C38A96BAD}" destId="{4F6F1802-D2DC-45F2-8B57-B9ACE00E096B}" srcOrd="0" destOrd="0" presId="urn:microsoft.com/office/officeart/2005/8/layout/orgChart1"/>
    <dgm:cxn modelId="{587F2B6B-CFB7-4B9B-AD55-67BA7C25CAF7}" type="presOf" srcId="{C7336B56-6975-43EE-AA11-2CF9D86F3B72}" destId="{F7484F86-9514-4EEC-AAEC-65AD9B4B3D96}" srcOrd="0" destOrd="0" presId="urn:microsoft.com/office/officeart/2005/8/layout/orgChart1"/>
    <dgm:cxn modelId="{B934F733-1074-4AFB-867D-EE6B83BC3A5C}" type="presOf" srcId="{DCCE79F2-51DC-4E3A-8F3D-0CB311D1F14D}" destId="{EE219807-47C8-4941-99AE-CE39076E53F5}" srcOrd="0" destOrd="0" presId="urn:microsoft.com/office/officeart/2005/8/layout/orgChart1"/>
    <dgm:cxn modelId="{326ADAC0-0247-412C-B13A-3071ECE81441}" type="presOf" srcId="{D5F013B3-4B4E-4E38-9BAF-4B34B2BB0C79}" destId="{26E61D30-5696-4E05-9044-AF73EF27DAB2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7FDB8558-656C-4C1F-A683-463AE624252B}" type="presOf" srcId="{D656347E-658D-41DE-86E2-9688A1F66EB3}" destId="{D351E307-7A60-4733-B21C-CC6D6E5D051D}" srcOrd="0" destOrd="0" presId="urn:microsoft.com/office/officeart/2005/8/layout/orgChart1"/>
    <dgm:cxn modelId="{16923C21-9D3C-4B56-9ACB-5581C295353B}" type="presOf" srcId="{BC7A14EC-7DD0-42E2-A28E-8428AF273F49}" destId="{4E5DB2E5-BC21-45FD-89CF-804EEEA73D92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8A2AF666-DF6D-41A0-B0C8-0DD5702D2768}" type="presOf" srcId="{51AC05A3-5125-4631-8328-EE9742C5CE1F}" destId="{75DCBE71-7469-49E9-81E5-E6A43E3EC0DC}" srcOrd="1" destOrd="0" presId="urn:microsoft.com/office/officeart/2005/8/layout/orgChart1"/>
    <dgm:cxn modelId="{4B0C4860-3122-4678-BB24-A0D5D77C8786}" type="presOf" srcId="{88B02B86-A182-47E8-98CE-5F03ED03FC83}" destId="{1A2BCB80-89E2-41EC-87D9-8650DA66AB8A}" srcOrd="0" destOrd="0" presId="urn:microsoft.com/office/officeart/2005/8/layout/orgChart1"/>
    <dgm:cxn modelId="{BDA2FB41-99C8-4935-9332-E96EEB97ABC5}" type="presOf" srcId="{D3B00EB5-7252-4C54-A138-4FDE2761BA89}" destId="{77FF546B-1ADB-4B35-B705-B48DE95D0A7F}" srcOrd="0" destOrd="0" presId="urn:microsoft.com/office/officeart/2005/8/layout/orgChart1"/>
    <dgm:cxn modelId="{C1CC2A42-5F70-42A0-9746-39E1C41DD2C4}" type="presOf" srcId="{B40A1E99-819E-4C0D-B671-3D134F0F7163}" destId="{179F0FCD-C306-4B84-A7DF-E34F9FAB6F56}" srcOrd="1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A2025EBE-EE2E-41FF-9CF1-E598DC9EF217}" type="presOf" srcId="{032924AE-7BA3-4608-9D4D-A10FC22FA55B}" destId="{FCA2B357-06A1-4199-999C-BBE32872F828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8DAD8D19-9FCB-43EC-B0C8-7FF751F2D46E}" type="presOf" srcId="{D91152BC-9A33-44D3-AEBB-F20420DB430F}" destId="{30DA9891-B7C7-405D-9015-1C3DF0E9850F}" srcOrd="0" destOrd="0" presId="urn:microsoft.com/office/officeart/2005/8/layout/orgChart1"/>
    <dgm:cxn modelId="{351CC99B-0024-46C7-97FF-6A42719EED7C}" type="presOf" srcId="{B103CFD6-C2F2-4A76-8866-035FF64E5877}" destId="{2FA1AE03-77C2-487B-948B-82122901556A}" srcOrd="1" destOrd="0" presId="urn:microsoft.com/office/officeart/2005/8/layout/orgChart1"/>
    <dgm:cxn modelId="{D0218440-5E26-4243-9C02-8B3F3D0257F2}" type="presOf" srcId="{032924AE-7BA3-4608-9D4D-A10FC22FA55B}" destId="{842224E6-60DA-412E-8A1B-7533C1377869}" srcOrd="1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B43B6756-17E0-4AEE-9C58-B8C45C9F2957}" type="presOf" srcId="{88415C31-82DD-4EF9-9A7A-1D4D99FB6B9D}" destId="{0936C29E-0ABE-4289-9453-F6DF249F454C}" srcOrd="1" destOrd="0" presId="urn:microsoft.com/office/officeart/2005/8/layout/orgChart1"/>
    <dgm:cxn modelId="{3448C531-8B54-4188-930B-FBE04FD73CFD}" type="presOf" srcId="{3837525C-9A2A-44D5-8B42-9C0820CF3FF9}" destId="{6AC59FBD-FAEA-42FA-8EB1-29A7CC044828}" srcOrd="0" destOrd="0" presId="urn:microsoft.com/office/officeart/2005/8/layout/orgChart1"/>
    <dgm:cxn modelId="{7D72E660-5397-49FC-B266-74FE525B5DA5}" type="presOf" srcId="{844909A3-F2C8-49AE-869B-AFCA0AC709DF}" destId="{5A29D58D-62CC-4731-8120-CAD4354C3E03}" srcOrd="0" destOrd="0" presId="urn:microsoft.com/office/officeart/2005/8/layout/orgChart1"/>
    <dgm:cxn modelId="{A7463833-871F-40B4-A3E8-A8A31B64BC53}" type="presOf" srcId="{C7336B56-6975-43EE-AA11-2CF9D86F3B72}" destId="{2F8AA862-E8D3-4043-95F3-7EBB33FDC237}" srcOrd="1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BB4CF1A4-7F26-4166-873E-59F6F905D238}" type="presOf" srcId="{BCA1F9C7-A2DE-4DA9-9030-581CAAE089DA}" destId="{7E670A0B-4B6A-45AD-AE95-FAE9E52BA24F}" srcOrd="0" destOrd="0" presId="urn:microsoft.com/office/officeart/2005/8/layout/orgChart1"/>
    <dgm:cxn modelId="{3FB69F18-3F23-413D-A4A2-000793666416}" type="presOf" srcId="{CE683E6A-A313-4F5C-8639-235783D1198F}" destId="{6C1B72B2-EE6C-495B-ADAD-8508CE8EB807}" srcOrd="0" destOrd="0" presId="urn:microsoft.com/office/officeart/2005/8/layout/orgChart1"/>
    <dgm:cxn modelId="{5FDF6C7F-C113-42F9-BE4B-98C37540CD8A}" type="presOf" srcId="{D5F013B3-4B4E-4E38-9BAF-4B34B2BB0C79}" destId="{14A5ABF2-8B49-4694-AC4C-1A898869B017}" srcOrd="1" destOrd="0" presId="urn:microsoft.com/office/officeart/2005/8/layout/orgChart1"/>
    <dgm:cxn modelId="{8886B06A-B6C0-459C-B5F5-5477406BC14F}" type="presOf" srcId="{69BEBD41-3545-40FD-BFDD-D21BD47C872E}" destId="{74487508-3D4F-4F35-9119-7335AA499C95}" srcOrd="0" destOrd="0" presId="urn:microsoft.com/office/officeart/2005/8/layout/orgChart1"/>
    <dgm:cxn modelId="{474F597D-43B7-4D4D-9DFF-4D0D65042A35}" type="presOf" srcId="{DCCE79F2-51DC-4E3A-8F3D-0CB311D1F14D}" destId="{A8ED66CC-CBB3-4EB5-ADE1-6E062170315B}" srcOrd="1" destOrd="0" presId="urn:microsoft.com/office/officeart/2005/8/layout/orgChart1"/>
    <dgm:cxn modelId="{5D208932-6E82-4CA3-9491-EA11268B143E}" type="presOf" srcId="{43C964D4-3EA5-4709-BA45-DC9671707267}" destId="{87899BB1-A811-4B2D-8FA3-633A97B1A6A6}" srcOrd="1" destOrd="0" presId="urn:microsoft.com/office/officeart/2005/8/layout/orgChart1"/>
    <dgm:cxn modelId="{9DC58B64-2578-43F8-ACB2-24C47C7B89BE}" type="presOf" srcId="{B40A1E99-819E-4C0D-B671-3D134F0F7163}" destId="{3A05D6AC-55D4-4F8B-831D-7528DBB5E857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95495852-EC54-40BB-AD96-F6151C7071DF}" type="presOf" srcId="{E2FDDA39-0A56-4C19-9570-F6322A50CD7C}" destId="{4704A764-F3E3-46A1-B698-AC3BCD85875D}" srcOrd="1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DF66E49A-081D-4266-949B-AA38E01EE9CD}" type="presOf" srcId="{E2FDDA39-0A56-4C19-9570-F6322A50CD7C}" destId="{C95AECE2-07C4-42E7-90DA-5CD8EA216CFC}" srcOrd="0" destOrd="0" presId="urn:microsoft.com/office/officeart/2005/8/layout/orgChart1"/>
    <dgm:cxn modelId="{8C8F23A9-FAA2-4B34-A2FA-6DC7C6D96B86}" type="presOf" srcId="{1D03C52E-27F1-4CAD-B953-A57260381D87}" destId="{52D64095-8F0B-43C5-A134-4F8EB745D0AC}" srcOrd="0" destOrd="0" presId="urn:microsoft.com/office/officeart/2005/8/layout/orgChart1"/>
    <dgm:cxn modelId="{1D75DE33-98CC-4965-9F7C-7407B7976BEA}" type="presOf" srcId="{6A766238-49C0-489C-9759-5801318FB123}" destId="{8F3E2022-AB5E-4438-BDBE-146FD19E8285}" srcOrd="0" destOrd="0" presId="urn:microsoft.com/office/officeart/2005/8/layout/orgChart1"/>
    <dgm:cxn modelId="{2BD69B55-50DC-49CB-8811-787603AA4B94}" type="presOf" srcId="{49A41343-8942-4E0A-948C-7308CFEDA337}" destId="{F8AA5B07-D62E-4BEF-A7F4-BB8154CE0161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43CF57F9-9D35-4AB9-9FF6-4247F6668F70}" type="presOf" srcId="{43C964D4-3EA5-4709-BA45-DC9671707267}" destId="{ABF5B3AF-9C3F-43AC-89B9-A4B84688B739}" srcOrd="0" destOrd="0" presId="urn:microsoft.com/office/officeart/2005/8/layout/orgChart1"/>
    <dgm:cxn modelId="{75363039-B14F-4D7C-B46C-15584605D4F6}" type="presOf" srcId="{092024CE-8423-4E50-A34E-3122E05631CC}" destId="{0A55F855-E390-49C4-85C3-4EB5DC8DFEC3}" srcOrd="1" destOrd="0" presId="urn:microsoft.com/office/officeart/2005/8/layout/orgChart1"/>
    <dgm:cxn modelId="{91606986-9321-4ACA-AE51-886E4D1879A0}" type="presOf" srcId="{D91152BC-9A33-44D3-AEBB-F20420DB430F}" destId="{5EC808F1-181C-42C2-975C-2B558EBCB7FE}" srcOrd="1" destOrd="0" presId="urn:microsoft.com/office/officeart/2005/8/layout/orgChart1"/>
    <dgm:cxn modelId="{60CDAA58-0B89-4040-AABB-11965D25F264}" type="presOf" srcId="{DCB062A1-302A-48A6-BE81-96138548FF70}" destId="{1AE91293-7748-4E52-8855-7B838C555EB9}" srcOrd="0" destOrd="0" presId="urn:microsoft.com/office/officeart/2005/8/layout/orgChart1"/>
    <dgm:cxn modelId="{81A3D228-8142-4D79-87E6-AA78B5D48A38}" type="presOf" srcId="{B103CFD6-C2F2-4A76-8866-035FF64E5877}" destId="{D98E11BE-9177-4329-A5B4-B4B8653C2863}" srcOrd="0" destOrd="0" presId="urn:microsoft.com/office/officeart/2005/8/layout/orgChart1"/>
    <dgm:cxn modelId="{4B87565F-0DA5-46CA-8876-B708EDFA52EF}" type="presOf" srcId="{00B822AA-E50D-409C-8E77-78CE41F17C4F}" destId="{EE7467E8-D778-4C18-9C7C-925EF25B0DC2}" srcOrd="1" destOrd="0" presId="urn:microsoft.com/office/officeart/2005/8/layout/orgChart1"/>
    <dgm:cxn modelId="{F4C89AA1-CBF3-4EBE-99B9-5D7F0E2B3FE9}" type="presOf" srcId="{0ED209FE-B93C-493B-85A2-BA5863869AE7}" destId="{B4ADFA40-1DC3-4BD0-BAE4-D5BA4FDF2B3E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3BD91A38-282A-4159-B737-D943651FD368}" type="presOf" srcId="{092024CE-8423-4E50-A34E-3122E05631CC}" destId="{2C701CAE-D8F1-461E-8A0C-C57AEB1CD6C2}" srcOrd="0" destOrd="0" presId="urn:microsoft.com/office/officeart/2005/8/layout/orgChart1"/>
    <dgm:cxn modelId="{CC82B8E6-9230-4F02-A785-142A6B8DA291}" type="presOf" srcId="{41CBE71F-8A1C-4046-8B51-627382F890A8}" destId="{BD53C961-9C2E-42B5-A825-EB1CD5AF2FE3}" srcOrd="0" destOrd="0" presId="urn:microsoft.com/office/officeart/2005/8/layout/orgChart1"/>
    <dgm:cxn modelId="{931FC93F-BCFD-4A4D-A729-3B84019F7474}" type="presOf" srcId="{1E17A9B5-1CC6-4BF4-A5EB-2099972243B8}" destId="{F0DC39B6-0C64-430A-9FFB-4907B94E244D}" srcOrd="0" destOrd="0" presId="urn:microsoft.com/office/officeart/2005/8/layout/orgChart1"/>
    <dgm:cxn modelId="{506D4120-88DE-4202-BC6E-2B210A7E05B9}" type="presOf" srcId="{6A766238-49C0-489C-9759-5801318FB123}" destId="{F4F60A8B-BCFE-4E33-9289-BF4CA9206F7B}" srcOrd="1" destOrd="0" presId="urn:microsoft.com/office/officeart/2005/8/layout/orgChart1"/>
    <dgm:cxn modelId="{5AAAE1C4-48B2-4724-B959-19C8F6A9F9E8}" type="presOf" srcId="{57A44C0D-573F-44FB-BC9E-B18382ACCC39}" destId="{9AAB9F84-69DB-4974-8FB3-17FE16A42904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632ABAB6-7E90-4BBD-9B37-D0400C42B6C1}" type="presOf" srcId="{BAA37ED3-8504-4718-82EA-2141E33A703B}" destId="{C6471DB4-9B93-437A-AEBE-F3B71F737DF8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1E8E88D6-E32C-40CB-A17D-073EF1FFA829}" type="presOf" srcId="{00B822AA-E50D-409C-8E77-78CE41F17C4F}" destId="{86ECFBC0-6EDE-49D7-A5E4-E61CBAF4A092}" srcOrd="0" destOrd="0" presId="urn:microsoft.com/office/officeart/2005/8/layout/orgChart1"/>
    <dgm:cxn modelId="{16749253-ABC8-4818-8641-590EADF47FF2}" type="presOf" srcId="{EDF4E25F-6E69-41B7-B57F-66E5D749104E}" destId="{CD65CBB6-B9A3-48AB-AFB3-4BE4B03553D3}" srcOrd="0" destOrd="0" presId="urn:microsoft.com/office/officeart/2005/8/layout/orgChart1"/>
    <dgm:cxn modelId="{0DB6EE74-65FC-4EE4-9A1D-38415292D9DA}" type="presParOf" srcId="{6C1B72B2-EE6C-495B-ADAD-8508CE8EB807}" destId="{B9578B13-712D-4BAD-A28F-A7352074EDA6}" srcOrd="0" destOrd="0" presId="urn:microsoft.com/office/officeart/2005/8/layout/orgChart1"/>
    <dgm:cxn modelId="{B9F63F39-2FFA-4A28-AD16-1760176B53A5}" type="presParOf" srcId="{B9578B13-712D-4BAD-A28F-A7352074EDA6}" destId="{EA34C8C8-6EC1-483B-8E39-8E6926CED3CE}" srcOrd="0" destOrd="0" presId="urn:microsoft.com/office/officeart/2005/8/layout/orgChart1"/>
    <dgm:cxn modelId="{ADF33400-7DDF-4596-8980-1AC190A1C390}" type="presParOf" srcId="{EA34C8C8-6EC1-483B-8E39-8E6926CED3CE}" destId="{D98E11BE-9177-4329-A5B4-B4B8653C2863}" srcOrd="0" destOrd="0" presId="urn:microsoft.com/office/officeart/2005/8/layout/orgChart1"/>
    <dgm:cxn modelId="{3EF8C5BB-39A2-4225-AD08-CFB66B43EA24}" type="presParOf" srcId="{EA34C8C8-6EC1-483B-8E39-8E6926CED3CE}" destId="{2FA1AE03-77C2-487B-948B-82122901556A}" srcOrd="1" destOrd="0" presId="urn:microsoft.com/office/officeart/2005/8/layout/orgChart1"/>
    <dgm:cxn modelId="{7F96FA74-21D2-4792-B5AB-E413701EF623}" type="presParOf" srcId="{B9578B13-712D-4BAD-A28F-A7352074EDA6}" destId="{9C5DF944-3D7A-473D-A789-5CA86652B8F8}" srcOrd="1" destOrd="0" presId="urn:microsoft.com/office/officeart/2005/8/layout/orgChart1"/>
    <dgm:cxn modelId="{08B4D650-0C2A-43C4-8D7C-6E40EAE671B7}" type="presParOf" srcId="{9C5DF944-3D7A-473D-A789-5CA86652B8F8}" destId="{D351E307-7A60-4733-B21C-CC6D6E5D051D}" srcOrd="0" destOrd="0" presId="urn:microsoft.com/office/officeart/2005/8/layout/orgChart1"/>
    <dgm:cxn modelId="{EF0E39FB-954F-424B-B7F6-F596532F081D}" type="presParOf" srcId="{9C5DF944-3D7A-473D-A789-5CA86652B8F8}" destId="{60FE5B31-E82E-49E2-9469-B5D5674278BC}" srcOrd="1" destOrd="0" presId="urn:microsoft.com/office/officeart/2005/8/layout/orgChart1"/>
    <dgm:cxn modelId="{4706DCAE-ACCE-46EB-83B0-FF1ECA68DBED}" type="presParOf" srcId="{60FE5B31-E82E-49E2-9469-B5D5674278BC}" destId="{CB88DD46-0D40-4A1B-9C97-26FA4C46EB15}" srcOrd="0" destOrd="0" presId="urn:microsoft.com/office/officeart/2005/8/layout/orgChart1"/>
    <dgm:cxn modelId="{B5E92E4A-6E84-4F21-8679-963067468BA0}" type="presParOf" srcId="{CB88DD46-0D40-4A1B-9C97-26FA4C46EB15}" destId="{ABF5B3AF-9C3F-43AC-89B9-A4B84688B739}" srcOrd="0" destOrd="0" presId="urn:microsoft.com/office/officeart/2005/8/layout/orgChart1"/>
    <dgm:cxn modelId="{C3523454-24D5-48DE-87F6-5F453E359D5F}" type="presParOf" srcId="{CB88DD46-0D40-4A1B-9C97-26FA4C46EB15}" destId="{87899BB1-A811-4B2D-8FA3-633A97B1A6A6}" srcOrd="1" destOrd="0" presId="urn:microsoft.com/office/officeart/2005/8/layout/orgChart1"/>
    <dgm:cxn modelId="{30F7E78A-BEA7-44D1-9DBC-64ECEDB6A68B}" type="presParOf" srcId="{60FE5B31-E82E-49E2-9469-B5D5674278BC}" destId="{B6A20B03-CFA9-41D8-9956-9F0EB448DC4A}" srcOrd="1" destOrd="0" presId="urn:microsoft.com/office/officeart/2005/8/layout/orgChart1"/>
    <dgm:cxn modelId="{46305CBF-666B-4FA3-9D0A-B2FDAE768430}" type="presParOf" srcId="{B6A20B03-CFA9-41D8-9956-9F0EB448DC4A}" destId="{CD65CBB6-B9A3-48AB-AFB3-4BE4B03553D3}" srcOrd="0" destOrd="0" presId="urn:microsoft.com/office/officeart/2005/8/layout/orgChart1"/>
    <dgm:cxn modelId="{A22B3FEE-99ED-475A-B79D-B14156DBD886}" type="presParOf" srcId="{B6A20B03-CFA9-41D8-9956-9F0EB448DC4A}" destId="{ED1F0A6D-21D1-431E-B021-19DC70288741}" srcOrd="1" destOrd="0" presId="urn:microsoft.com/office/officeart/2005/8/layout/orgChart1"/>
    <dgm:cxn modelId="{25A1C5D1-CA70-4DF5-B92A-5A3FA52E5CFA}" type="presParOf" srcId="{ED1F0A6D-21D1-431E-B021-19DC70288741}" destId="{3035FF76-B78F-49A4-AACF-E2FF3786028F}" srcOrd="0" destOrd="0" presId="urn:microsoft.com/office/officeart/2005/8/layout/orgChart1"/>
    <dgm:cxn modelId="{9AFA7E09-AF8B-4C8F-9136-5BB61B2BB3C6}" type="presParOf" srcId="{3035FF76-B78F-49A4-AACF-E2FF3786028F}" destId="{F0DC39B6-0C64-430A-9FFB-4907B94E244D}" srcOrd="0" destOrd="0" presId="urn:microsoft.com/office/officeart/2005/8/layout/orgChart1"/>
    <dgm:cxn modelId="{0B8A5006-F2D8-40CB-8A37-4D96F19E7990}" type="presParOf" srcId="{3035FF76-B78F-49A4-AACF-E2FF3786028F}" destId="{0044642D-BF6E-4946-989D-7BC76303D8B1}" srcOrd="1" destOrd="0" presId="urn:microsoft.com/office/officeart/2005/8/layout/orgChart1"/>
    <dgm:cxn modelId="{C7587C45-4EF9-4C42-9B44-3820903CB9EB}" type="presParOf" srcId="{ED1F0A6D-21D1-431E-B021-19DC70288741}" destId="{6F92EC3E-8AAE-41C7-BFFF-85E9DBCB215A}" srcOrd="1" destOrd="0" presId="urn:microsoft.com/office/officeart/2005/8/layout/orgChart1"/>
    <dgm:cxn modelId="{0B0868B5-3B7C-43F8-B2D3-797EE0CC3D7A}" type="presParOf" srcId="{ED1F0A6D-21D1-431E-B021-19DC70288741}" destId="{C359BE23-B469-48EB-819D-6F6FDCDBB0A8}" srcOrd="2" destOrd="0" presId="urn:microsoft.com/office/officeart/2005/8/layout/orgChart1"/>
    <dgm:cxn modelId="{DF3ABE6E-1C9E-4EE5-A000-D01811210794}" type="presParOf" srcId="{B6A20B03-CFA9-41D8-9956-9F0EB448DC4A}" destId="{6AC59FBD-FAEA-42FA-8EB1-29A7CC044828}" srcOrd="2" destOrd="0" presId="urn:microsoft.com/office/officeart/2005/8/layout/orgChart1"/>
    <dgm:cxn modelId="{F9DD18ED-FCCA-4652-8B37-E50D3CA848B3}" type="presParOf" srcId="{B6A20B03-CFA9-41D8-9956-9F0EB448DC4A}" destId="{F2E1EDE4-99F4-4CBC-BA6A-91AF00914823}" srcOrd="3" destOrd="0" presId="urn:microsoft.com/office/officeart/2005/8/layout/orgChart1"/>
    <dgm:cxn modelId="{AF8BF30D-8BF7-474D-B978-C5AE72356879}" type="presParOf" srcId="{F2E1EDE4-99F4-4CBC-BA6A-91AF00914823}" destId="{795B4B98-FEFB-4DAB-B785-2E28918B1C7E}" srcOrd="0" destOrd="0" presId="urn:microsoft.com/office/officeart/2005/8/layout/orgChart1"/>
    <dgm:cxn modelId="{260A87DE-B4C4-4D51-B0EB-8EAB6B7831C7}" type="presParOf" srcId="{795B4B98-FEFB-4DAB-B785-2E28918B1C7E}" destId="{C9EB4BFF-95DA-49B7-87A2-66A52A4FCDFA}" srcOrd="0" destOrd="0" presId="urn:microsoft.com/office/officeart/2005/8/layout/orgChart1"/>
    <dgm:cxn modelId="{566F6E6D-7762-42CC-BDE8-86B594C70B25}" type="presParOf" srcId="{795B4B98-FEFB-4DAB-B785-2E28918B1C7E}" destId="{40CBCC65-FD09-4B94-B9C9-3482617F2627}" srcOrd="1" destOrd="0" presId="urn:microsoft.com/office/officeart/2005/8/layout/orgChart1"/>
    <dgm:cxn modelId="{45180DFA-1983-42F2-995E-8EB97DCDCB75}" type="presParOf" srcId="{F2E1EDE4-99F4-4CBC-BA6A-91AF00914823}" destId="{6E67D5E8-91A3-4A9C-B70E-60777B0DD65E}" srcOrd="1" destOrd="0" presId="urn:microsoft.com/office/officeart/2005/8/layout/orgChart1"/>
    <dgm:cxn modelId="{ECA2626C-0790-4EA7-B42C-5F2942855A22}" type="presParOf" srcId="{F2E1EDE4-99F4-4CBC-BA6A-91AF00914823}" destId="{9041FCB5-DDBA-4A82-87F1-A20AE1F0ECFA}" srcOrd="2" destOrd="0" presId="urn:microsoft.com/office/officeart/2005/8/layout/orgChart1"/>
    <dgm:cxn modelId="{9FE282F7-D9B3-42E3-9C19-FB22E5B1F756}" type="presParOf" srcId="{B6A20B03-CFA9-41D8-9956-9F0EB448DC4A}" destId="{D644628E-4C6F-4DF2-8C07-D2B66E3A4757}" srcOrd="4" destOrd="0" presId="urn:microsoft.com/office/officeart/2005/8/layout/orgChart1"/>
    <dgm:cxn modelId="{7F1AE48B-3652-46B5-8FC2-0CCAEAA6610D}" type="presParOf" srcId="{B6A20B03-CFA9-41D8-9956-9F0EB448DC4A}" destId="{4C59CDCC-8171-42A8-836D-8A7ADEF309D0}" srcOrd="5" destOrd="0" presId="urn:microsoft.com/office/officeart/2005/8/layout/orgChart1"/>
    <dgm:cxn modelId="{684D1C7E-9467-4B17-9313-6AB0905C9584}" type="presParOf" srcId="{4C59CDCC-8171-42A8-836D-8A7ADEF309D0}" destId="{FED7DC99-D3B3-46B2-AE57-14D47B1F3671}" srcOrd="0" destOrd="0" presId="urn:microsoft.com/office/officeart/2005/8/layout/orgChart1"/>
    <dgm:cxn modelId="{B377A8E8-059C-4872-9EAF-932F1CA83409}" type="presParOf" srcId="{FED7DC99-D3B3-46B2-AE57-14D47B1F3671}" destId="{8F3E2022-AB5E-4438-BDBE-146FD19E8285}" srcOrd="0" destOrd="0" presId="urn:microsoft.com/office/officeart/2005/8/layout/orgChart1"/>
    <dgm:cxn modelId="{F6E231F7-B08B-4F53-91D3-13F21919149E}" type="presParOf" srcId="{FED7DC99-D3B3-46B2-AE57-14D47B1F3671}" destId="{F4F60A8B-BCFE-4E33-9289-BF4CA9206F7B}" srcOrd="1" destOrd="0" presId="urn:microsoft.com/office/officeart/2005/8/layout/orgChart1"/>
    <dgm:cxn modelId="{CB6D8A9F-561A-4EAC-A12C-A832F43F65F1}" type="presParOf" srcId="{4C59CDCC-8171-42A8-836D-8A7ADEF309D0}" destId="{0717BF70-BD3E-4FBF-92BE-2C7F71500E41}" srcOrd="1" destOrd="0" presId="urn:microsoft.com/office/officeart/2005/8/layout/orgChart1"/>
    <dgm:cxn modelId="{DC9474AD-5881-482E-A525-FD2E04358F58}" type="presParOf" srcId="{4C59CDCC-8171-42A8-836D-8A7ADEF309D0}" destId="{0E63D1F7-0BB7-4B23-80D6-B69D7359A638}" srcOrd="2" destOrd="0" presId="urn:microsoft.com/office/officeart/2005/8/layout/orgChart1"/>
    <dgm:cxn modelId="{FDA2CFCA-EC96-4A6C-A2FE-BB19E32D14E2}" type="presParOf" srcId="{B6A20B03-CFA9-41D8-9956-9F0EB448DC4A}" destId="{52D64095-8F0B-43C5-A134-4F8EB745D0AC}" srcOrd="6" destOrd="0" presId="urn:microsoft.com/office/officeart/2005/8/layout/orgChart1"/>
    <dgm:cxn modelId="{5796A9FB-0119-4843-B887-0DA7049E7CD0}" type="presParOf" srcId="{B6A20B03-CFA9-41D8-9956-9F0EB448DC4A}" destId="{65175C4B-27F3-41C0-9093-49201195521B}" srcOrd="7" destOrd="0" presId="urn:microsoft.com/office/officeart/2005/8/layout/orgChart1"/>
    <dgm:cxn modelId="{ECDBD26D-B87D-47DB-B738-527CD6833D1C}" type="presParOf" srcId="{65175C4B-27F3-41C0-9093-49201195521B}" destId="{418B0B64-07DF-4A86-8188-2B3D12FF0C1B}" srcOrd="0" destOrd="0" presId="urn:microsoft.com/office/officeart/2005/8/layout/orgChart1"/>
    <dgm:cxn modelId="{A60F1703-B24E-4D2E-AB22-E8BEA3F7DC7D}" type="presParOf" srcId="{418B0B64-07DF-4A86-8188-2B3D12FF0C1B}" destId="{FCA2B357-06A1-4199-999C-BBE32872F828}" srcOrd="0" destOrd="0" presId="urn:microsoft.com/office/officeart/2005/8/layout/orgChart1"/>
    <dgm:cxn modelId="{3A51734A-BB82-4E92-A138-BD3F1FADD40E}" type="presParOf" srcId="{418B0B64-07DF-4A86-8188-2B3D12FF0C1B}" destId="{842224E6-60DA-412E-8A1B-7533C1377869}" srcOrd="1" destOrd="0" presId="urn:microsoft.com/office/officeart/2005/8/layout/orgChart1"/>
    <dgm:cxn modelId="{F4CE2886-0D9D-43E5-8ED7-304CCEB1A21F}" type="presParOf" srcId="{65175C4B-27F3-41C0-9093-49201195521B}" destId="{5FEE9627-663F-4879-B764-2FCAC3BEDB01}" srcOrd="1" destOrd="0" presId="urn:microsoft.com/office/officeart/2005/8/layout/orgChart1"/>
    <dgm:cxn modelId="{4A7768DF-1471-43F5-894C-4AB5088BB543}" type="presParOf" srcId="{65175C4B-27F3-41C0-9093-49201195521B}" destId="{D211A30E-3DD6-4F3B-A936-B6D9FD1B5AD6}" srcOrd="2" destOrd="0" presId="urn:microsoft.com/office/officeart/2005/8/layout/orgChart1"/>
    <dgm:cxn modelId="{ECF0B338-5F2E-4C61-8EFA-7B3E2043F186}" type="presParOf" srcId="{60FE5B31-E82E-49E2-9469-B5D5674278BC}" destId="{0A55CB08-0585-4E83-BB9C-6136411D5C97}" srcOrd="2" destOrd="0" presId="urn:microsoft.com/office/officeart/2005/8/layout/orgChart1"/>
    <dgm:cxn modelId="{D74CA143-33B5-4ADC-88D0-5CB329595D27}" type="presParOf" srcId="{9C5DF944-3D7A-473D-A789-5CA86652B8F8}" destId="{1AE91293-7748-4E52-8855-7B838C555EB9}" srcOrd="2" destOrd="0" presId="urn:microsoft.com/office/officeart/2005/8/layout/orgChart1"/>
    <dgm:cxn modelId="{2B0C80BE-4688-4919-9C35-E97AB1C6ECAD}" type="presParOf" srcId="{9C5DF944-3D7A-473D-A789-5CA86652B8F8}" destId="{8BAB2199-5159-41F9-8708-33820C9B03A9}" srcOrd="3" destOrd="0" presId="urn:microsoft.com/office/officeart/2005/8/layout/orgChart1"/>
    <dgm:cxn modelId="{33B72B1F-D1FD-4F5E-B0BA-F694E9B2F0E1}" type="presParOf" srcId="{8BAB2199-5159-41F9-8708-33820C9B03A9}" destId="{4AEEF0FD-EB99-4BD5-89CD-011B1DDC19F8}" srcOrd="0" destOrd="0" presId="urn:microsoft.com/office/officeart/2005/8/layout/orgChart1"/>
    <dgm:cxn modelId="{2E67A490-EEB5-480D-8594-5FB5D2714CC8}" type="presParOf" srcId="{4AEEF0FD-EB99-4BD5-89CD-011B1DDC19F8}" destId="{86ECFBC0-6EDE-49D7-A5E4-E61CBAF4A092}" srcOrd="0" destOrd="0" presId="urn:microsoft.com/office/officeart/2005/8/layout/orgChart1"/>
    <dgm:cxn modelId="{321B806D-E1FF-4A96-BD8C-6AD10EDFDBA1}" type="presParOf" srcId="{4AEEF0FD-EB99-4BD5-89CD-011B1DDC19F8}" destId="{EE7467E8-D778-4C18-9C7C-925EF25B0DC2}" srcOrd="1" destOrd="0" presId="urn:microsoft.com/office/officeart/2005/8/layout/orgChart1"/>
    <dgm:cxn modelId="{8D969438-C96E-47E9-93CF-932B041F92F3}" type="presParOf" srcId="{8BAB2199-5159-41F9-8708-33820C9B03A9}" destId="{70B62D43-4B2E-478D-8091-7F950B36BC86}" srcOrd="1" destOrd="0" presId="urn:microsoft.com/office/officeart/2005/8/layout/orgChart1"/>
    <dgm:cxn modelId="{A0D0597E-B90F-426E-96EA-6D9CC08B076C}" type="presParOf" srcId="{70B62D43-4B2E-478D-8091-7F950B36BC86}" destId="{5A29D58D-62CC-4731-8120-CAD4354C3E03}" srcOrd="0" destOrd="0" presId="urn:microsoft.com/office/officeart/2005/8/layout/orgChart1"/>
    <dgm:cxn modelId="{983870A3-73B0-4C75-93D9-517912BA91A1}" type="presParOf" srcId="{70B62D43-4B2E-478D-8091-7F950B36BC86}" destId="{20684FA8-0955-4E86-9890-955AAE2FB70E}" srcOrd="1" destOrd="0" presId="urn:microsoft.com/office/officeart/2005/8/layout/orgChart1"/>
    <dgm:cxn modelId="{1486AD08-EB36-48AE-815E-2DFEB024FE54}" type="presParOf" srcId="{20684FA8-0955-4E86-9890-955AAE2FB70E}" destId="{357DF0A8-BCC0-4D40-9A29-811D9B3E8CE1}" srcOrd="0" destOrd="0" presId="urn:microsoft.com/office/officeart/2005/8/layout/orgChart1"/>
    <dgm:cxn modelId="{7B073065-AC34-4312-ABCA-B72C290F92BE}" type="presParOf" srcId="{357DF0A8-BCC0-4D40-9A29-811D9B3E8CE1}" destId="{7533127D-6F77-420D-9337-03A9B17677A7}" srcOrd="0" destOrd="0" presId="urn:microsoft.com/office/officeart/2005/8/layout/orgChart1"/>
    <dgm:cxn modelId="{57B548D9-EDF6-4548-9919-4CB847881AF2}" type="presParOf" srcId="{357DF0A8-BCC0-4D40-9A29-811D9B3E8CE1}" destId="{75DCBE71-7469-49E9-81E5-E6A43E3EC0DC}" srcOrd="1" destOrd="0" presId="urn:microsoft.com/office/officeart/2005/8/layout/orgChart1"/>
    <dgm:cxn modelId="{8F785953-E2FB-4680-AC64-7F7157A9BFB8}" type="presParOf" srcId="{20684FA8-0955-4E86-9890-955AAE2FB70E}" destId="{321B0D03-50FC-44EB-B561-D21A2CD4B482}" srcOrd="1" destOrd="0" presId="urn:microsoft.com/office/officeart/2005/8/layout/orgChart1"/>
    <dgm:cxn modelId="{E5E0139A-98AF-4856-899F-3C23B1C6A0B7}" type="presParOf" srcId="{20684FA8-0955-4E86-9890-955AAE2FB70E}" destId="{0654A2B9-B227-48A6-941C-DD027142ECCE}" srcOrd="2" destOrd="0" presId="urn:microsoft.com/office/officeart/2005/8/layout/orgChart1"/>
    <dgm:cxn modelId="{114F6FC6-B189-410E-90D3-7649472E4949}" type="presParOf" srcId="{70B62D43-4B2E-478D-8091-7F950B36BC86}" destId="{77FF546B-1ADB-4B35-B705-B48DE95D0A7F}" srcOrd="2" destOrd="0" presId="urn:microsoft.com/office/officeart/2005/8/layout/orgChart1"/>
    <dgm:cxn modelId="{22C06616-6B75-4116-806B-60CDBB7DC786}" type="presParOf" srcId="{70B62D43-4B2E-478D-8091-7F950B36BC86}" destId="{69C13562-DBB8-42F8-AE39-8AFEF8ED4982}" srcOrd="3" destOrd="0" presId="urn:microsoft.com/office/officeart/2005/8/layout/orgChart1"/>
    <dgm:cxn modelId="{CFEB9E3C-1F03-46DB-AD62-71B83BD82621}" type="presParOf" srcId="{69C13562-DBB8-42F8-AE39-8AFEF8ED4982}" destId="{896D96FE-EA05-4066-8BE5-F7366BA3777A}" srcOrd="0" destOrd="0" presId="urn:microsoft.com/office/officeart/2005/8/layout/orgChart1"/>
    <dgm:cxn modelId="{17E1AF74-62D6-4BFB-850E-5DAB49DD3E32}" type="presParOf" srcId="{896D96FE-EA05-4066-8BE5-F7366BA3777A}" destId="{079C46BA-E270-4C4F-9AA8-92E32A64D736}" srcOrd="0" destOrd="0" presId="urn:microsoft.com/office/officeart/2005/8/layout/orgChart1"/>
    <dgm:cxn modelId="{74D86C87-D21C-4667-A060-5CC26B971178}" type="presParOf" srcId="{896D96FE-EA05-4066-8BE5-F7366BA3777A}" destId="{3AA4BA60-CAF3-4B65-8A7B-26648B565082}" srcOrd="1" destOrd="0" presId="urn:microsoft.com/office/officeart/2005/8/layout/orgChart1"/>
    <dgm:cxn modelId="{4E285E4A-E2DC-4830-95E9-ACDCFBFB1817}" type="presParOf" srcId="{69C13562-DBB8-42F8-AE39-8AFEF8ED4982}" destId="{54F082B5-2FAD-490F-B257-B96DCB3E19FC}" srcOrd="1" destOrd="0" presId="urn:microsoft.com/office/officeart/2005/8/layout/orgChart1"/>
    <dgm:cxn modelId="{C2F96918-F132-4E43-91F0-E7CD989A3390}" type="presParOf" srcId="{69C13562-DBB8-42F8-AE39-8AFEF8ED4982}" destId="{6C846A69-A00E-4FB9-80C7-DC7FE13BD4B5}" srcOrd="2" destOrd="0" presId="urn:microsoft.com/office/officeart/2005/8/layout/orgChart1"/>
    <dgm:cxn modelId="{84EC065B-4A03-4E96-9D20-FD036F76E9C6}" type="presParOf" srcId="{70B62D43-4B2E-478D-8091-7F950B36BC86}" destId="{C6471DB4-9B93-437A-AEBE-F3B71F737DF8}" srcOrd="4" destOrd="0" presId="urn:microsoft.com/office/officeart/2005/8/layout/orgChart1"/>
    <dgm:cxn modelId="{C33FA673-E51B-4C06-9B0C-CB2F4F1853B9}" type="presParOf" srcId="{70B62D43-4B2E-478D-8091-7F950B36BC86}" destId="{CD8B12E6-DD1E-4D70-BE7C-A5443A3D84D1}" srcOrd="5" destOrd="0" presId="urn:microsoft.com/office/officeart/2005/8/layout/orgChart1"/>
    <dgm:cxn modelId="{F3CEB0F6-ED89-4BC2-90FF-DB476CD011D9}" type="presParOf" srcId="{CD8B12E6-DD1E-4D70-BE7C-A5443A3D84D1}" destId="{C0FBA54D-3A3D-42F4-B1C8-ADE0E74CCC4D}" srcOrd="0" destOrd="0" presId="urn:microsoft.com/office/officeart/2005/8/layout/orgChart1"/>
    <dgm:cxn modelId="{117C46A5-FB2D-414C-A54C-FC578436E3AA}" type="presParOf" srcId="{C0FBA54D-3A3D-42F4-B1C8-ADE0E74CCC4D}" destId="{30DA9891-B7C7-405D-9015-1C3DF0E9850F}" srcOrd="0" destOrd="0" presId="urn:microsoft.com/office/officeart/2005/8/layout/orgChart1"/>
    <dgm:cxn modelId="{E2E6FB39-DAF2-4CAC-9130-F6C9695A88FF}" type="presParOf" srcId="{C0FBA54D-3A3D-42F4-B1C8-ADE0E74CCC4D}" destId="{5EC808F1-181C-42C2-975C-2B558EBCB7FE}" srcOrd="1" destOrd="0" presId="urn:microsoft.com/office/officeart/2005/8/layout/orgChart1"/>
    <dgm:cxn modelId="{7B09F6EA-29C5-4AF8-B29E-2AFBEBA2F686}" type="presParOf" srcId="{CD8B12E6-DD1E-4D70-BE7C-A5443A3D84D1}" destId="{3C11D65F-2A65-4A7E-9C15-AA6406FE6F0B}" srcOrd="1" destOrd="0" presId="urn:microsoft.com/office/officeart/2005/8/layout/orgChart1"/>
    <dgm:cxn modelId="{8F8BAC0C-0A1E-462F-AF57-79B49EAC5362}" type="presParOf" srcId="{CD8B12E6-DD1E-4D70-BE7C-A5443A3D84D1}" destId="{07414A68-C8A8-4CE7-984E-48064FC49AF5}" srcOrd="2" destOrd="0" presId="urn:microsoft.com/office/officeart/2005/8/layout/orgChart1"/>
    <dgm:cxn modelId="{08FE156C-8ACA-4AA7-8D07-B6AD45A8C629}" type="presParOf" srcId="{70B62D43-4B2E-478D-8091-7F950B36BC86}" destId="{BD53C961-9C2E-42B5-A825-EB1CD5AF2FE3}" srcOrd="6" destOrd="0" presId="urn:microsoft.com/office/officeart/2005/8/layout/orgChart1"/>
    <dgm:cxn modelId="{D4CF5536-BCD2-43F0-9143-7449EA1E725B}" type="presParOf" srcId="{70B62D43-4B2E-478D-8091-7F950B36BC86}" destId="{2AD0F394-908E-4BF8-9902-81719C192207}" srcOrd="7" destOrd="0" presId="urn:microsoft.com/office/officeart/2005/8/layout/orgChart1"/>
    <dgm:cxn modelId="{3F321D49-F64B-48F7-B308-8C3FD1AFCBDB}" type="presParOf" srcId="{2AD0F394-908E-4BF8-9902-81719C192207}" destId="{6508E9AA-32AD-45CE-ACB4-E452A2309B43}" srcOrd="0" destOrd="0" presId="urn:microsoft.com/office/officeart/2005/8/layout/orgChart1"/>
    <dgm:cxn modelId="{39CE5121-DDD2-40AB-9C0F-B26B1234B336}" type="presParOf" srcId="{6508E9AA-32AD-45CE-ACB4-E452A2309B43}" destId="{26E61D30-5696-4E05-9044-AF73EF27DAB2}" srcOrd="0" destOrd="0" presId="urn:microsoft.com/office/officeart/2005/8/layout/orgChart1"/>
    <dgm:cxn modelId="{735ED5C7-DE39-4074-A92F-D9AC5ECC7DF6}" type="presParOf" srcId="{6508E9AA-32AD-45CE-ACB4-E452A2309B43}" destId="{14A5ABF2-8B49-4694-AC4C-1A898869B017}" srcOrd="1" destOrd="0" presId="urn:microsoft.com/office/officeart/2005/8/layout/orgChart1"/>
    <dgm:cxn modelId="{27DE09E9-6064-4C6F-942F-FE2C3F8275EB}" type="presParOf" srcId="{2AD0F394-908E-4BF8-9902-81719C192207}" destId="{E95C75F7-7305-47DE-985C-550E435481C9}" srcOrd="1" destOrd="0" presId="urn:microsoft.com/office/officeart/2005/8/layout/orgChart1"/>
    <dgm:cxn modelId="{B20E43E7-3C23-49DD-A69B-1ED82641092A}" type="presParOf" srcId="{2AD0F394-908E-4BF8-9902-81719C192207}" destId="{ADFD56FF-A789-4A68-9B2D-8E4E857854C2}" srcOrd="2" destOrd="0" presId="urn:microsoft.com/office/officeart/2005/8/layout/orgChart1"/>
    <dgm:cxn modelId="{D9BE1E19-F0AE-4080-B70A-87B1F6729C99}" type="presParOf" srcId="{70B62D43-4B2E-478D-8091-7F950B36BC86}" destId="{B4ADFA40-1DC3-4BD0-BAE4-D5BA4FDF2B3E}" srcOrd="8" destOrd="0" presId="urn:microsoft.com/office/officeart/2005/8/layout/orgChart1"/>
    <dgm:cxn modelId="{AA74453F-A185-425A-AF28-0777AB18E459}" type="presParOf" srcId="{70B62D43-4B2E-478D-8091-7F950B36BC86}" destId="{74623D81-D47A-4BDB-A76C-094846D41FA8}" srcOrd="9" destOrd="0" presId="urn:microsoft.com/office/officeart/2005/8/layout/orgChart1"/>
    <dgm:cxn modelId="{ABB10564-0F7B-44FD-B7FA-13DABD6664A5}" type="presParOf" srcId="{74623D81-D47A-4BDB-A76C-094846D41FA8}" destId="{A5AFB960-0B8B-4E03-885A-2579269F7DC1}" srcOrd="0" destOrd="0" presId="urn:microsoft.com/office/officeart/2005/8/layout/orgChart1"/>
    <dgm:cxn modelId="{CD94604E-4162-456E-8391-C08B4163939E}" type="presParOf" srcId="{A5AFB960-0B8B-4E03-885A-2579269F7DC1}" destId="{3A05D6AC-55D4-4F8B-831D-7528DBB5E857}" srcOrd="0" destOrd="0" presId="urn:microsoft.com/office/officeart/2005/8/layout/orgChart1"/>
    <dgm:cxn modelId="{6A0FE994-82F9-48EA-AEFD-1A252E514070}" type="presParOf" srcId="{A5AFB960-0B8B-4E03-885A-2579269F7DC1}" destId="{179F0FCD-C306-4B84-A7DF-E34F9FAB6F56}" srcOrd="1" destOrd="0" presId="urn:microsoft.com/office/officeart/2005/8/layout/orgChart1"/>
    <dgm:cxn modelId="{B7C0E77C-99E6-4364-85F9-86C1305B814E}" type="presParOf" srcId="{74623D81-D47A-4BDB-A76C-094846D41FA8}" destId="{856F8CB3-7FD8-44A2-BD9F-D0A3BBBFD7B2}" srcOrd="1" destOrd="0" presId="urn:microsoft.com/office/officeart/2005/8/layout/orgChart1"/>
    <dgm:cxn modelId="{3146C688-3A0E-466F-89ED-FD49B39B428F}" type="presParOf" srcId="{74623D81-D47A-4BDB-A76C-094846D41FA8}" destId="{E41C3208-7C36-4192-9EA5-1F0C4DB4A826}" srcOrd="2" destOrd="0" presId="urn:microsoft.com/office/officeart/2005/8/layout/orgChart1"/>
    <dgm:cxn modelId="{7F45FABE-8985-478B-98FA-A75DA2C5E2C3}" type="presParOf" srcId="{8BAB2199-5159-41F9-8708-33820C9B03A9}" destId="{FB705D8D-4B0F-418C-BE22-C9FC935B08A3}" srcOrd="2" destOrd="0" presId="urn:microsoft.com/office/officeart/2005/8/layout/orgChart1"/>
    <dgm:cxn modelId="{F3998B97-54D1-4038-9F61-E3CC43F52E9C}" type="presParOf" srcId="{9C5DF944-3D7A-473D-A789-5CA86652B8F8}" destId="{4F6F1802-D2DC-45F2-8B57-B9ACE00E096B}" srcOrd="4" destOrd="0" presId="urn:microsoft.com/office/officeart/2005/8/layout/orgChart1"/>
    <dgm:cxn modelId="{2CFA9ECC-2986-4A8F-B20C-69BEC9C33265}" type="presParOf" srcId="{9C5DF944-3D7A-473D-A789-5CA86652B8F8}" destId="{D09FB176-C899-4C34-A2EF-DF4099E3930B}" srcOrd="5" destOrd="0" presId="urn:microsoft.com/office/officeart/2005/8/layout/orgChart1"/>
    <dgm:cxn modelId="{CBE25E9A-FF83-479F-A9B3-8C7826A360CA}" type="presParOf" srcId="{D09FB176-C899-4C34-A2EF-DF4099E3930B}" destId="{EB3A78CF-8659-4E76-9BB6-78F8A7F8B535}" srcOrd="0" destOrd="0" presId="urn:microsoft.com/office/officeart/2005/8/layout/orgChart1"/>
    <dgm:cxn modelId="{5C47F42D-6FAC-49C5-9035-71681B481953}" type="presParOf" srcId="{EB3A78CF-8659-4E76-9BB6-78F8A7F8B535}" destId="{ED956AEF-5A78-47DC-9D97-3B27A2E93095}" srcOrd="0" destOrd="0" presId="urn:microsoft.com/office/officeart/2005/8/layout/orgChart1"/>
    <dgm:cxn modelId="{194525CA-AEB4-410E-B28D-2A49B97ACC82}" type="presParOf" srcId="{EB3A78CF-8659-4E76-9BB6-78F8A7F8B535}" destId="{0936C29E-0ABE-4289-9453-F6DF249F454C}" srcOrd="1" destOrd="0" presId="urn:microsoft.com/office/officeart/2005/8/layout/orgChart1"/>
    <dgm:cxn modelId="{B3FD51B0-8C46-4128-A9AF-C9C3B7F0E60C}" type="presParOf" srcId="{D09FB176-C899-4C34-A2EF-DF4099E3930B}" destId="{3666C14E-3FE7-4AB2-BA4F-4535D42C477E}" srcOrd="1" destOrd="0" presId="urn:microsoft.com/office/officeart/2005/8/layout/orgChart1"/>
    <dgm:cxn modelId="{9B6DA195-A897-4DD0-BBF6-82A50980D0BA}" type="presParOf" srcId="{3666C14E-3FE7-4AB2-BA4F-4535D42C477E}" destId="{7E670A0B-4B6A-45AD-AE95-FAE9E52BA24F}" srcOrd="0" destOrd="0" presId="urn:microsoft.com/office/officeart/2005/8/layout/orgChart1"/>
    <dgm:cxn modelId="{AE359736-5E8E-4C5F-B9A3-2416C379252B}" type="presParOf" srcId="{3666C14E-3FE7-4AB2-BA4F-4535D42C477E}" destId="{781D4557-4BA2-4B53-85D2-D0A8E2F29ACB}" srcOrd="1" destOrd="0" presId="urn:microsoft.com/office/officeart/2005/8/layout/orgChart1"/>
    <dgm:cxn modelId="{CEC5996D-DD82-439A-897D-00F8D5BC81EF}" type="presParOf" srcId="{781D4557-4BA2-4B53-85D2-D0A8E2F29ACB}" destId="{A1F0E8B8-00E6-43CE-8E1F-A9918B608453}" srcOrd="0" destOrd="0" presId="urn:microsoft.com/office/officeart/2005/8/layout/orgChart1"/>
    <dgm:cxn modelId="{9D365AB0-E4B8-4CA7-869C-AEEC6BF4FCDC}" type="presParOf" srcId="{A1F0E8B8-00E6-43CE-8E1F-A9918B608453}" destId="{2C701CAE-D8F1-461E-8A0C-C57AEB1CD6C2}" srcOrd="0" destOrd="0" presId="urn:microsoft.com/office/officeart/2005/8/layout/orgChart1"/>
    <dgm:cxn modelId="{F497E242-FB1B-4327-A411-0CA5D0670494}" type="presParOf" srcId="{A1F0E8B8-00E6-43CE-8E1F-A9918B608453}" destId="{0A55F855-E390-49C4-85C3-4EB5DC8DFEC3}" srcOrd="1" destOrd="0" presId="urn:microsoft.com/office/officeart/2005/8/layout/orgChart1"/>
    <dgm:cxn modelId="{14F4C179-2364-4970-9D08-6C240C024B13}" type="presParOf" srcId="{781D4557-4BA2-4B53-85D2-D0A8E2F29ACB}" destId="{8FDA77AA-02A8-4EBB-8954-A3306A125F11}" srcOrd="1" destOrd="0" presId="urn:microsoft.com/office/officeart/2005/8/layout/orgChart1"/>
    <dgm:cxn modelId="{1FC8D62A-2436-483A-891A-BD77209E17F8}" type="presParOf" srcId="{781D4557-4BA2-4B53-85D2-D0A8E2F29ACB}" destId="{802B30D6-A884-4929-98EE-4DE3E2D91CB8}" srcOrd="2" destOrd="0" presId="urn:microsoft.com/office/officeart/2005/8/layout/orgChart1"/>
    <dgm:cxn modelId="{4DEE7873-60EA-401F-87BA-45F443D7BE0C}" type="presParOf" srcId="{3666C14E-3FE7-4AB2-BA4F-4535D42C477E}" destId="{4E5DB2E5-BC21-45FD-89CF-804EEEA73D92}" srcOrd="2" destOrd="0" presId="urn:microsoft.com/office/officeart/2005/8/layout/orgChart1"/>
    <dgm:cxn modelId="{A5262D89-42F0-4995-ABED-A2004702A42C}" type="presParOf" srcId="{3666C14E-3FE7-4AB2-BA4F-4535D42C477E}" destId="{FEF5B6E2-22EA-4CFA-BF26-961399773F49}" srcOrd="3" destOrd="0" presId="urn:microsoft.com/office/officeart/2005/8/layout/orgChart1"/>
    <dgm:cxn modelId="{001425AD-3088-4CEE-9426-51A0908606B5}" type="presParOf" srcId="{FEF5B6E2-22EA-4CFA-BF26-961399773F49}" destId="{42BED641-FA4F-4D4B-9A19-A7D3C3BE1408}" srcOrd="0" destOrd="0" presId="urn:microsoft.com/office/officeart/2005/8/layout/orgChart1"/>
    <dgm:cxn modelId="{C456399F-CDDB-4B04-8B35-B0F7C990DFC8}" type="presParOf" srcId="{42BED641-FA4F-4D4B-9A19-A7D3C3BE1408}" destId="{74487508-3D4F-4F35-9119-7335AA499C95}" srcOrd="0" destOrd="0" presId="urn:microsoft.com/office/officeart/2005/8/layout/orgChart1"/>
    <dgm:cxn modelId="{986EEA02-228C-420C-BDF2-67E78E06B255}" type="presParOf" srcId="{42BED641-FA4F-4D4B-9A19-A7D3C3BE1408}" destId="{EA4E738B-1483-44D6-89EB-8256A9C3F87D}" srcOrd="1" destOrd="0" presId="urn:microsoft.com/office/officeart/2005/8/layout/orgChart1"/>
    <dgm:cxn modelId="{A8C51379-FA6D-4925-B4D8-F0FF2D8BC83C}" type="presParOf" srcId="{FEF5B6E2-22EA-4CFA-BF26-961399773F49}" destId="{B5B7C6F2-824B-4B22-9513-4D47B87A1DEF}" srcOrd="1" destOrd="0" presId="urn:microsoft.com/office/officeart/2005/8/layout/orgChart1"/>
    <dgm:cxn modelId="{2CEF606A-FA1F-476F-B314-9401C0D4ED64}" type="presParOf" srcId="{FEF5B6E2-22EA-4CFA-BF26-961399773F49}" destId="{AD4B3EEE-3AC5-44A5-8891-70C0728030DE}" srcOrd="2" destOrd="0" presId="urn:microsoft.com/office/officeart/2005/8/layout/orgChart1"/>
    <dgm:cxn modelId="{1BAEE510-D7B2-4398-BCB2-1F1ADEB1F924}" type="presParOf" srcId="{3666C14E-3FE7-4AB2-BA4F-4535D42C477E}" destId="{1A2BCB80-89E2-41EC-87D9-8650DA66AB8A}" srcOrd="4" destOrd="0" presId="urn:microsoft.com/office/officeart/2005/8/layout/orgChart1"/>
    <dgm:cxn modelId="{629BC3BF-4749-404C-B72C-B72F72DAC4F4}" type="presParOf" srcId="{3666C14E-3FE7-4AB2-BA4F-4535D42C477E}" destId="{CD498E25-17A8-4592-A106-0BDE77F9F8BE}" srcOrd="5" destOrd="0" presId="urn:microsoft.com/office/officeart/2005/8/layout/orgChart1"/>
    <dgm:cxn modelId="{AD80FCE8-F362-4990-BCDB-A7AC048AC789}" type="presParOf" srcId="{CD498E25-17A8-4592-A106-0BDE77F9F8BE}" destId="{1832CD07-F56C-4B75-9FC3-CEF6C2D6EA45}" srcOrd="0" destOrd="0" presId="urn:microsoft.com/office/officeart/2005/8/layout/orgChart1"/>
    <dgm:cxn modelId="{8BBFA585-5138-4842-86B5-C612A331ACFA}" type="presParOf" srcId="{1832CD07-F56C-4B75-9FC3-CEF6C2D6EA45}" destId="{F7484F86-9514-4EEC-AAEC-65AD9B4B3D96}" srcOrd="0" destOrd="0" presId="urn:microsoft.com/office/officeart/2005/8/layout/orgChart1"/>
    <dgm:cxn modelId="{6F8A365E-93DB-4B52-960F-34887B1B27E0}" type="presParOf" srcId="{1832CD07-F56C-4B75-9FC3-CEF6C2D6EA45}" destId="{2F8AA862-E8D3-4043-95F3-7EBB33FDC237}" srcOrd="1" destOrd="0" presId="urn:microsoft.com/office/officeart/2005/8/layout/orgChart1"/>
    <dgm:cxn modelId="{55921584-DE6C-4EC4-95B4-C6E3B550B6E2}" type="presParOf" srcId="{CD498E25-17A8-4592-A106-0BDE77F9F8BE}" destId="{D6D1B4BE-1E43-4CD4-965F-996A3963A4DE}" srcOrd="1" destOrd="0" presId="urn:microsoft.com/office/officeart/2005/8/layout/orgChart1"/>
    <dgm:cxn modelId="{69478FD2-F790-421F-8A8D-F01D5764A90F}" type="presParOf" srcId="{CD498E25-17A8-4592-A106-0BDE77F9F8BE}" destId="{2585E360-1265-4DAF-8ED0-8CB30CFCA044}" srcOrd="2" destOrd="0" presId="urn:microsoft.com/office/officeart/2005/8/layout/orgChart1"/>
    <dgm:cxn modelId="{3295A3CC-EC1E-431E-AE8B-A7345C3A2D3E}" type="presParOf" srcId="{3666C14E-3FE7-4AB2-BA4F-4535D42C477E}" destId="{9AAB9F84-69DB-4974-8FB3-17FE16A42904}" srcOrd="6" destOrd="0" presId="urn:microsoft.com/office/officeart/2005/8/layout/orgChart1"/>
    <dgm:cxn modelId="{8AC701B0-A95D-4470-95BD-E8695BED09F3}" type="presParOf" srcId="{3666C14E-3FE7-4AB2-BA4F-4535D42C477E}" destId="{C3EE2C24-35C5-4383-8BA8-04718D61B1E3}" srcOrd="7" destOrd="0" presId="urn:microsoft.com/office/officeart/2005/8/layout/orgChart1"/>
    <dgm:cxn modelId="{C3EA9189-14F2-40CC-A141-3F669DE9F4E8}" type="presParOf" srcId="{C3EE2C24-35C5-4383-8BA8-04718D61B1E3}" destId="{D76FB983-6AF4-4D17-803C-BE4F9D86E241}" srcOrd="0" destOrd="0" presId="urn:microsoft.com/office/officeart/2005/8/layout/orgChart1"/>
    <dgm:cxn modelId="{0E814258-01BA-4656-8EC2-9CBF0B133038}" type="presParOf" srcId="{D76FB983-6AF4-4D17-803C-BE4F9D86E241}" destId="{C95AECE2-07C4-42E7-90DA-5CD8EA216CFC}" srcOrd="0" destOrd="0" presId="urn:microsoft.com/office/officeart/2005/8/layout/orgChart1"/>
    <dgm:cxn modelId="{AD602C7F-79BC-4653-97D0-EDBC916284AD}" type="presParOf" srcId="{D76FB983-6AF4-4D17-803C-BE4F9D86E241}" destId="{4704A764-F3E3-46A1-B698-AC3BCD85875D}" srcOrd="1" destOrd="0" presId="urn:microsoft.com/office/officeart/2005/8/layout/orgChart1"/>
    <dgm:cxn modelId="{82213348-6738-486B-9358-3F21460AB01D}" type="presParOf" srcId="{C3EE2C24-35C5-4383-8BA8-04718D61B1E3}" destId="{C07B020C-8290-4505-84E9-D8CD925D7B93}" srcOrd="1" destOrd="0" presId="urn:microsoft.com/office/officeart/2005/8/layout/orgChart1"/>
    <dgm:cxn modelId="{42EC1995-013B-41C7-98E3-5F772FFC213E}" type="presParOf" srcId="{C3EE2C24-35C5-4383-8BA8-04718D61B1E3}" destId="{97715D9E-A6B5-4BE2-9531-017E1F9F5E37}" srcOrd="2" destOrd="0" presId="urn:microsoft.com/office/officeart/2005/8/layout/orgChart1"/>
    <dgm:cxn modelId="{DA934DEA-8EAB-42E6-9476-55801D6F3245}" type="presParOf" srcId="{3666C14E-3FE7-4AB2-BA4F-4535D42C477E}" destId="{F8AA5B07-D62E-4BEF-A7F4-BB8154CE0161}" srcOrd="8" destOrd="0" presId="urn:microsoft.com/office/officeart/2005/8/layout/orgChart1"/>
    <dgm:cxn modelId="{1436EE8B-68A9-47EC-8585-563640ACA971}" type="presParOf" srcId="{3666C14E-3FE7-4AB2-BA4F-4535D42C477E}" destId="{28D3CB32-FAA0-4273-8538-1EB307061468}" srcOrd="9" destOrd="0" presId="urn:microsoft.com/office/officeart/2005/8/layout/orgChart1"/>
    <dgm:cxn modelId="{322AA601-1C41-4CF1-8427-CDCCD080647C}" type="presParOf" srcId="{28D3CB32-FAA0-4273-8538-1EB307061468}" destId="{4E6634D0-9CA1-4ACD-BF91-91BEE47E76EF}" srcOrd="0" destOrd="0" presId="urn:microsoft.com/office/officeart/2005/8/layout/orgChart1"/>
    <dgm:cxn modelId="{C3C6EA91-33EB-4552-9A4B-471A29DB19B7}" type="presParOf" srcId="{4E6634D0-9CA1-4ACD-BF91-91BEE47E76EF}" destId="{EE219807-47C8-4941-99AE-CE39076E53F5}" srcOrd="0" destOrd="0" presId="urn:microsoft.com/office/officeart/2005/8/layout/orgChart1"/>
    <dgm:cxn modelId="{F5D903E1-7102-46AC-B0C0-162F941811E6}" type="presParOf" srcId="{4E6634D0-9CA1-4ACD-BF91-91BEE47E76EF}" destId="{A8ED66CC-CBB3-4EB5-ADE1-6E062170315B}" srcOrd="1" destOrd="0" presId="urn:microsoft.com/office/officeart/2005/8/layout/orgChart1"/>
    <dgm:cxn modelId="{9390610F-62E3-4DC3-B121-199203715596}" type="presParOf" srcId="{28D3CB32-FAA0-4273-8538-1EB307061468}" destId="{55A4A9B7-D2D2-4F27-9972-54B957F184B3}" srcOrd="1" destOrd="0" presId="urn:microsoft.com/office/officeart/2005/8/layout/orgChart1"/>
    <dgm:cxn modelId="{BD6C9025-28A5-4D5D-BBF9-5CB825D4CEE0}" type="presParOf" srcId="{28D3CB32-FAA0-4273-8538-1EB307061468}" destId="{A6D08738-8725-4BBB-8D6E-6E0F7F338F27}" srcOrd="2" destOrd="0" presId="urn:microsoft.com/office/officeart/2005/8/layout/orgChart1"/>
    <dgm:cxn modelId="{757A6CA1-73D4-4FE0-85D7-97CB65082E47}" type="presParOf" srcId="{D09FB176-C899-4C34-A2EF-DF4099E3930B}" destId="{10032A81-28F1-4589-A2C9-2F713826DB5B}" srcOrd="2" destOrd="0" presId="urn:microsoft.com/office/officeart/2005/8/layout/orgChart1"/>
    <dgm:cxn modelId="{55A5CE6C-6298-48A3-A4E9-A048F8938510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F475E1ED-857A-426D-A2DC-21CBF7767EE7}" type="presOf" srcId="{B103CFD6-C2F2-4A76-8866-035FF64E5877}" destId="{D98E11BE-9177-4329-A5B4-B4B8653C2863}" srcOrd="0" destOrd="0" presId="urn:microsoft.com/office/officeart/2005/8/layout/orgChart1"/>
    <dgm:cxn modelId="{49511636-03FC-45AF-89C1-E097DE20C45A}" type="presOf" srcId="{D91152BC-9A33-44D3-AEBB-F20420DB430F}" destId="{5EC808F1-181C-42C2-975C-2B558EBCB7FE}" srcOrd="1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926A708F-D162-4D46-8124-1387AAFDF8ED}" type="presOf" srcId="{D5F013B3-4B4E-4E38-9BAF-4B34B2BB0C79}" destId="{14A5ABF2-8B49-4694-AC4C-1A898869B017}" srcOrd="1" destOrd="0" presId="urn:microsoft.com/office/officeart/2005/8/layout/orgChart1"/>
    <dgm:cxn modelId="{89F71850-BF96-4B8A-92BA-31E3F4039ECC}" type="presOf" srcId="{B40A1E99-819E-4C0D-B671-3D134F0F7163}" destId="{3A05D6AC-55D4-4F8B-831D-7528DBB5E857}" srcOrd="0" destOrd="0" presId="urn:microsoft.com/office/officeart/2005/8/layout/orgChart1"/>
    <dgm:cxn modelId="{949554FA-731D-478F-86AE-5149C991EC55}" type="presOf" srcId="{EDF4E25F-6E69-41B7-B57F-66E5D749104E}" destId="{CD65CBB6-B9A3-48AB-AFB3-4BE4B03553D3}" srcOrd="0" destOrd="0" presId="urn:microsoft.com/office/officeart/2005/8/layout/orgChart1"/>
    <dgm:cxn modelId="{AAF79E94-C0DF-493F-8E26-5C6C9AB80B4C}" type="presOf" srcId="{0ED209FE-B93C-493B-85A2-BA5863869AE7}" destId="{B4ADFA40-1DC3-4BD0-BAE4-D5BA4FDF2B3E}" srcOrd="0" destOrd="0" presId="urn:microsoft.com/office/officeart/2005/8/layout/orgChart1"/>
    <dgm:cxn modelId="{3FDBE473-E026-475A-B150-25D52EEF880B}" type="presOf" srcId="{D3B00EB5-7252-4C54-A138-4FDE2761BA89}" destId="{77FF546B-1ADB-4B35-B705-B48DE95D0A7F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C13F884E-4BE5-49C9-98F4-A3EB94E8893B}" type="presOf" srcId="{BC7A14EC-7DD0-42E2-A28E-8428AF273F49}" destId="{4E5DB2E5-BC21-45FD-89CF-804EEEA73D92}" srcOrd="0" destOrd="0" presId="urn:microsoft.com/office/officeart/2005/8/layout/orgChart1"/>
    <dgm:cxn modelId="{48A27157-FC14-423B-9512-5C6683BF9B82}" type="presOf" srcId="{DC9F82DD-39AD-486C-81D6-0E3C38A96BAD}" destId="{4F6F1802-D2DC-45F2-8B57-B9ACE00E096B}" srcOrd="0" destOrd="0" presId="urn:microsoft.com/office/officeart/2005/8/layout/orgChart1"/>
    <dgm:cxn modelId="{8363BBCF-FBE3-4E84-8606-4B794A18FA7C}" type="presOf" srcId="{DCCE79F2-51DC-4E3A-8F3D-0CB311D1F14D}" destId="{EE219807-47C8-4941-99AE-CE39076E53F5}" srcOrd="0" destOrd="0" presId="urn:microsoft.com/office/officeart/2005/8/layout/orgChart1"/>
    <dgm:cxn modelId="{CBAC0C23-BE1D-47C5-AED1-D18EBA1FE281}" type="presOf" srcId="{1E17A9B5-1CC6-4BF4-A5EB-2099972243B8}" destId="{0044642D-BF6E-4946-989D-7BC76303D8B1}" srcOrd="1" destOrd="0" presId="urn:microsoft.com/office/officeart/2005/8/layout/orgChart1"/>
    <dgm:cxn modelId="{9C25DEA0-785C-489D-A71D-2D6E498281BB}" type="presOf" srcId="{8514C17C-35EC-4D14-92F7-13A577CAA5C4}" destId="{079C46BA-E270-4C4F-9AA8-92E32A64D736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1479C0D7-E73E-401B-988B-9966080B19E8}" type="presOf" srcId="{C7336B56-6975-43EE-AA11-2CF9D86F3B72}" destId="{2F8AA862-E8D3-4043-95F3-7EBB33FDC237}" srcOrd="1" destOrd="0" presId="urn:microsoft.com/office/officeart/2005/8/layout/orgChart1"/>
    <dgm:cxn modelId="{5CF25DFE-0102-4277-AAAE-83F35C3FABE5}" type="presOf" srcId="{DCCE79F2-51DC-4E3A-8F3D-0CB311D1F14D}" destId="{A8ED66CC-CBB3-4EB5-ADE1-6E062170315B}" srcOrd="1" destOrd="0" presId="urn:microsoft.com/office/officeart/2005/8/layout/orgChart1"/>
    <dgm:cxn modelId="{2ABE6615-833E-4C26-AE92-BA9AADFDBB7F}" type="presOf" srcId="{43C964D4-3EA5-4709-BA45-DC9671707267}" destId="{ABF5B3AF-9C3F-43AC-89B9-A4B84688B739}" srcOrd="0" destOrd="0" presId="urn:microsoft.com/office/officeart/2005/8/layout/orgChart1"/>
    <dgm:cxn modelId="{9FDACA0D-8F54-4F5E-9386-DAE063ECB1A4}" type="presOf" srcId="{B103CFD6-C2F2-4A76-8866-035FF64E5877}" destId="{2FA1AE03-77C2-487B-948B-82122901556A}" srcOrd="1" destOrd="0" presId="urn:microsoft.com/office/officeart/2005/8/layout/orgChart1"/>
    <dgm:cxn modelId="{1B94F55B-2788-4AD7-B2BC-F38F1A1715BE}" type="presOf" srcId="{032924AE-7BA3-4608-9D4D-A10FC22FA55B}" destId="{FCA2B357-06A1-4199-999C-BBE32872F828}" srcOrd="0" destOrd="0" presId="urn:microsoft.com/office/officeart/2005/8/layout/orgChart1"/>
    <dgm:cxn modelId="{0E373DA2-793F-4BD9-A4F5-99A98D79155D}" type="presOf" srcId="{D91152BC-9A33-44D3-AEBB-F20420DB430F}" destId="{30DA9891-B7C7-405D-9015-1C3DF0E9850F}" srcOrd="0" destOrd="0" presId="urn:microsoft.com/office/officeart/2005/8/layout/orgChart1"/>
    <dgm:cxn modelId="{1D2901E8-2E8C-4897-99FE-44A8DD2DD98C}" type="presOf" srcId="{49A41343-8942-4E0A-948C-7308CFEDA337}" destId="{F8AA5B07-D62E-4BEF-A7F4-BB8154CE0161}" srcOrd="0" destOrd="0" presId="urn:microsoft.com/office/officeart/2005/8/layout/orgChart1"/>
    <dgm:cxn modelId="{38F439C5-EDB7-4012-9510-42D69774F797}" type="presOf" srcId="{1E17A9B5-1CC6-4BF4-A5EB-2099972243B8}" destId="{F0DC39B6-0C64-430A-9FFB-4907B94E244D}" srcOrd="0" destOrd="0" presId="urn:microsoft.com/office/officeart/2005/8/layout/orgChart1"/>
    <dgm:cxn modelId="{E97D16AE-238E-4541-A1A9-B94D310BD4D5}" type="presOf" srcId="{DCB062A1-302A-48A6-BE81-96138548FF70}" destId="{1AE91293-7748-4E52-8855-7B838C555EB9}" srcOrd="0" destOrd="0" presId="urn:microsoft.com/office/officeart/2005/8/layout/orgChart1"/>
    <dgm:cxn modelId="{9FC028CF-B31F-4F86-8DD6-524E94C7A297}" type="presOf" srcId="{D5F013B3-4B4E-4E38-9BAF-4B34B2BB0C79}" destId="{26E61D30-5696-4E05-9044-AF73EF27DAB2}" srcOrd="0" destOrd="0" presId="urn:microsoft.com/office/officeart/2005/8/layout/orgChart1"/>
    <dgm:cxn modelId="{22769954-23C8-499C-8E3A-08F51D060068}" type="presOf" srcId="{69BEBD41-3545-40FD-BFDD-D21BD47C872E}" destId="{74487508-3D4F-4F35-9119-7335AA499C95}" srcOrd="0" destOrd="0" presId="urn:microsoft.com/office/officeart/2005/8/layout/orgChart1"/>
    <dgm:cxn modelId="{F1D4CCA8-6E6C-4BC0-8BD3-1FF866BEBDB6}" type="presOf" srcId="{69BEBD41-3545-40FD-BFDD-D21BD47C872E}" destId="{EA4E738B-1483-44D6-89EB-8256A9C3F87D}" srcOrd="1" destOrd="0" presId="urn:microsoft.com/office/officeart/2005/8/layout/orgChart1"/>
    <dgm:cxn modelId="{3EAE7A38-44F2-41CA-A68D-2DC0C7D48E71}" type="presOf" srcId="{88B02B86-A182-47E8-98CE-5F03ED03FC83}" destId="{1A2BCB80-89E2-41EC-87D9-8650DA66AB8A}" srcOrd="0" destOrd="0" presId="urn:microsoft.com/office/officeart/2005/8/layout/orgChart1"/>
    <dgm:cxn modelId="{E4A46E18-0E3B-451A-BAB1-EE10EE9E5208}" type="presOf" srcId="{092024CE-8423-4E50-A34E-3122E05631CC}" destId="{0A55F855-E390-49C4-85C3-4EB5DC8DFEC3}" srcOrd="1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159FD818-6EB6-479C-ACF0-CABF4F84B913}" type="presOf" srcId="{032924AE-7BA3-4608-9D4D-A10FC22FA55B}" destId="{842224E6-60DA-412E-8A1B-7533C1377869}" srcOrd="1" destOrd="0" presId="urn:microsoft.com/office/officeart/2005/8/layout/orgChart1"/>
    <dgm:cxn modelId="{73F4DCAD-8632-458B-86FD-32FBB4127F8A}" type="presOf" srcId="{00B822AA-E50D-409C-8E77-78CE41F17C4F}" destId="{86ECFBC0-6EDE-49D7-A5E4-E61CBAF4A092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4AAABA6A-4A24-4300-952A-61DAC533A1B5}" type="presOf" srcId="{092024CE-8423-4E50-A34E-3122E05631CC}" destId="{2C701CAE-D8F1-461E-8A0C-C57AEB1CD6C2}" srcOrd="0" destOrd="0" presId="urn:microsoft.com/office/officeart/2005/8/layout/orgChart1"/>
    <dgm:cxn modelId="{045BFF1A-3A0A-4C58-AFB1-A8A778F15294}" type="presOf" srcId="{41CBE71F-8A1C-4046-8B51-627382F890A8}" destId="{BD53C961-9C2E-42B5-A825-EB1CD5AF2FE3}" srcOrd="0" destOrd="0" presId="urn:microsoft.com/office/officeart/2005/8/layout/orgChart1"/>
    <dgm:cxn modelId="{65BE4EDC-969A-412C-8F34-1DC0495AFD23}" type="presOf" srcId="{BAA37ED3-8504-4718-82EA-2141E33A703B}" destId="{C6471DB4-9B93-437A-AEBE-F3B71F737DF8}" srcOrd="0" destOrd="0" presId="urn:microsoft.com/office/officeart/2005/8/layout/orgChart1"/>
    <dgm:cxn modelId="{B12F2402-33ED-4DD9-B444-D0833604A49E}" type="presOf" srcId="{8514C17C-35EC-4D14-92F7-13A577CAA5C4}" destId="{3AA4BA60-CAF3-4B65-8A7B-26648B565082}" srcOrd="1" destOrd="0" presId="urn:microsoft.com/office/officeart/2005/8/layout/orgChart1"/>
    <dgm:cxn modelId="{E091F64F-4FE3-424C-B398-B89F1E4945F8}" type="presOf" srcId="{CBC98D67-7A4E-4DF5-AC0F-18B667594BB8}" destId="{D644628E-4C6F-4DF2-8C07-D2B66E3A4757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27F513C7-4148-4016-9F39-5C52AF8CAF8F}" type="presOf" srcId="{6A766238-49C0-489C-9759-5801318FB123}" destId="{F4F60A8B-BCFE-4E33-9289-BF4CA9206F7B}" srcOrd="1" destOrd="0" presId="urn:microsoft.com/office/officeart/2005/8/layout/orgChart1"/>
    <dgm:cxn modelId="{41D3A151-2452-44E3-99F6-8C88779F2250}" type="presOf" srcId="{51AC05A3-5125-4631-8328-EE9742C5CE1F}" destId="{7533127D-6F77-420D-9337-03A9B17677A7}" srcOrd="0" destOrd="0" presId="urn:microsoft.com/office/officeart/2005/8/layout/orgChart1"/>
    <dgm:cxn modelId="{2D079234-B2F1-4D0E-BCCB-99197EB713C2}" type="presOf" srcId="{C7336B56-6975-43EE-AA11-2CF9D86F3B72}" destId="{F7484F86-9514-4EEC-AAEC-65AD9B4B3D96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C81EBEDB-04E6-4421-A7D4-DF1CB9C9ACAA}" type="presOf" srcId="{CE683E6A-A313-4F5C-8639-235783D1198F}" destId="{6C1B72B2-EE6C-495B-ADAD-8508CE8EB807}" srcOrd="0" destOrd="0" presId="urn:microsoft.com/office/officeart/2005/8/layout/orgChart1"/>
    <dgm:cxn modelId="{9745EAB6-C753-45B4-847C-305AB1D1ADAB}" type="presOf" srcId="{382A9707-8CE9-4448-A732-795155023764}" destId="{40CBCC65-FD09-4B94-B9C9-3482617F2627}" srcOrd="1" destOrd="0" presId="urn:microsoft.com/office/officeart/2005/8/layout/orgChart1"/>
    <dgm:cxn modelId="{F4800E8E-FE01-45CE-9F9B-E57103CD2F06}" type="presOf" srcId="{D656347E-658D-41DE-86E2-9688A1F66EB3}" destId="{D351E307-7A60-4733-B21C-CC6D6E5D051D}" srcOrd="0" destOrd="0" presId="urn:microsoft.com/office/officeart/2005/8/layout/orgChart1"/>
    <dgm:cxn modelId="{0DED4C32-EDF9-4C65-8A0A-C76198C8A20A}" type="presOf" srcId="{00B822AA-E50D-409C-8E77-78CE41F17C4F}" destId="{EE7467E8-D778-4C18-9C7C-925EF25B0DC2}" srcOrd="1" destOrd="0" presId="urn:microsoft.com/office/officeart/2005/8/layout/orgChart1"/>
    <dgm:cxn modelId="{FA88BD98-B212-4AF6-AA76-977B0FFF80CB}" type="presOf" srcId="{6A766238-49C0-489C-9759-5801318FB123}" destId="{8F3E2022-AB5E-4438-BDBE-146FD19E8285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AC06A33C-6596-4239-AD95-232B77539703}" type="presOf" srcId="{88415C31-82DD-4EF9-9A7A-1D4D99FB6B9D}" destId="{0936C29E-0ABE-4289-9453-F6DF249F454C}" srcOrd="1" destOrd="0" presId="urn:microsoft.com/office/officeart/2005/8/layout/orgChart1"/>
    <dgm:cxn modelId="{D49BBF99-9387-402F-844B-585A0180F384}" type="presOf" srcId="{382A9707-8CE9-4448-A732-795155023764}" destId="{C9EB4BFF-95DA-49B7-87A2-66A52A4FCDFA}" srcOrd="0" destOrd="0" presId="urn:microsoft.com/office/officeart/2005/8/layout/orgChart1"/>
    <dgm:cxn modelId="{18EB3C7E-FA78-4639-AD57-C3979CE08020}" type="presOf" srcId="{1D03C52E-27F1-4CAD-B953-A57260381D87}" destId="{52D64095-8F0B-43C5-A134-4F8EB745D0AC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91C1CDB1-31BC-464C-9FC7-216DA9647F3D}" type="presOf" srcId="{88415C31-82DD-4EF9-9A7A-1D4D99FB6B9D}" destId="{ED956AEF-5A78-47DC-9D97-3B27A2E93095}" srcOrd="0" destOrd="0" presId="urn:microsoft.com/office/officeart/2005/8/layout/orgChart1"/>
    <dgm:cxn modelId="{38935B3B-6D46-46CF-A008-7685F460D433}" type="presOf" srcId="{E2FDDA39-0A56-4C19-9570-F6322A50CD7C}" destId="{C95AECE2-07C4-42E7-90DA-5CD8EA216CFC}" srcOrd="0" destOrd="0" presId="urn:microsoft.com/office/officeart/2005/8/layout/orgChart1"/>
    <dgm:cxn modelId="{E842D155-7C84-4BF1-A091-EF3019A0B475}" type="presOf" srcId="{BCA1F9C7-A2DE-4DA9-9030-581CAAE089DA}" destId="{7E670A0B-4B6A-45AD-AE95-FAE9E52BA24F}" srcOrd="0" destOrd="0" presId="urn:microsoft.com/office/officeart/2005/8/layout/orgChart1"/>
    <dgm:cxn modelId="{E34C9E86-3107-4EBE-928E-ED7EE3A64594}" type="presOf" srcId="{E2FDDA39-0A56-4C19-9570-F6322A50CD7C}" destId="{4704A764-F3E3-46A1-B698-AC3BCD85875D}" srcOrd="1" destOrd="0" presId="urn:microsoft.com/office/officeart/2005/8/layout/orgChart1"/>
    <dgm:cxn modelId="{6CCAAA12-A3F0-46DD-B3E4-FBB1107BB45A}" type="presOf" srcId="{57A44C0D-573F-44FB-BC9E-B18382ACCC39}" destId="{9AAB9F84-69DB-4974-8FB3-17FE16A42904}" srcOrd="0" destOrd="0" presId="urn:microsoft.com/office/officeart/2005/8/layout/orgChart1"/>
    <dgm:cxn modelId="{1B253422-9988-42BA-B5C9-1CB7635156DF}" type="presOf" srcId="{B40A1E99-819E-4C0D-B671-3D134F0F7163}" destId="{179F0FCD-C306-4B84-A7DF-E34F9FAB6F56}" srcOrd="1" destOrd="0" presId="urn:microsoft.com/office/officeart/2005/8/layout/orgChart1"/>
    <dgm:cxn modelId="{3F0D41E8-9782-4A45-BB13-DA051E875061}" type="presOf" srcId="{844909A3-F2C8-49AE-869B-AFCA0AC709DF}" destId="{5A29D58D-62CC-4731-8120-CAD4354C3E03}" srcOrd="0" destOrd="0" presId="urn:microsoft.com/office/officeart/2005/8/layout/orgChart1"/>
    <dgm:cxn modelId="{C838BC6E-7D64-43B4-8463-DDD4FD4A9B06}" type="presOf" srcId="{43C964D4-3EA5-4709-BA45-DC9671707267}" destId="{87899BB1-A811-4B2D-8FA3-633A97B1A6A6}" srcOrd="1" destOrd="0" presId="urn:microsoft.com/office/officeart/2005/8/layout/orgChart1"/>
    <dgm:cxn modelId="{1682E00F-A70E-499F-9570-4DA3C7028C85}" type="presOf" srcId="{51AC05A3-5125-4631-8328-EE9742C5CE1F}" destId="{75DCBE71-7469-49E9-81E5-E6A43E3EC0DC}" srcOrd="1" destOrd="0" presId="urn:microsoft.com/office/officeart/2005/8/layout/orgChart1"/>
    <dgm:cxn modelId="{3AB5E08D-6830-4841-B71B-CF593F6DC0B7}" type="presOf" srcId="{3837525C-9A2A-44D5-8B42-9C0820CF3FF9}" destId="{6AC59FBD-FAEA-42FA-8EB1-29A7CC044828}" srcOrd="0" destOrd="0" presId="urn:microsoft.com/office/officeart/2005/8/layout/orgChart1"/>
    <dgm:cxn modelId="{71FCE226-550C-485B-8E8E-6D1B773D528E}" type="presParOf" srcId="{6C1B72B2-EE6C-495B-ADAD-8508CE8EB807}" destId="{B9578B13-712D-4BAD-A28F-A7352074EDA6}" srcOrd="0" destOrd="0" presId="urn:microsoft.com/office/officeart/2005/8/layout/orgChart1"/>
    <dgm:cxn modelId="{40FE39E6-998D-4E7F-A59B-9C3CA225E54D}" type="presParOf" srcId="{B9578B13-712D-4BAD-A28F-A7352074EDA6}" destId="{EA34C8C8-6EC1-483B-8E39-8E6926CED3CE}" srcOrd="0" destOrd="0" presId="urn:microsoft.com/office/officeart/2005/8/layout/orgChart1"/>
    <dgm:cxn modelId="{19CA2073-9298-4FFC-A436-37C102577172}" type="presParOf" srcId="{EA34C8C8-6EC1-483B-8E39-8E6926CED3CE}" destId="{D98E11BE-9177-4329-A5B4-B4B8653C2863}" srcOrd="0" destOrd="0" presId="urn:microsoft.com/office/officeart/2005/8/layout/orgChart1"/>
    <dgm:cxn modelId="{7D5EC056-F511-44F3-A3BB-8BF62D5853B0}" type="presParOf" srcId="{EA34C8C8-6EC1-483B-8E39-8E6926CED3CE}" destId="{2FA1AE03-77C2-487B-948B-82122901556A}" srcOrd="1" destOrd="0" presId="urn:microsoft.com/office/officeart/2005/8/layout/orgChart1"/>
    <dgm:cxn modelId="{2689E5BD-178A-4BD8-9E12-3CDA57A682B8}" type="presParOf" srcId="{B9578B13-712D-4BAD-A28F-A7352074EDA6}" destId="{9C5DF944-3D7A-473D-A789-5CA86652B8F8}" srcOrd="1" destOrd="0" presId="urn:microsoft.com/office/officeart/2005/8/layout/orgChart1"/>
    <dgm:cxn modelId="{BB58FC7B-02CE-4857-9794-5F85AF5D02E3}" type="presParOf" srcId="{9C5DF944-3D7A-473D-A789-5CA86652B8F8}" destId="{D351E307-7A60-4733-B21C-CC6D6E5D051D}" srcOrd="0" destOrd="0" presId="urn:microsoft.com/office/officeart/2005/8/layout/orgChart1"/>
    <dgm:cxn modelId="{F110D8F1-8EA2-4AC5-8026-882C702E7DBB}" type="presParOf" srcId="{9C5DF944-3D7A-473D-A789-5CA86652B8F8}" destId="{60FE5B31-E82E-49E2-9469-B5D5674278BC}" srcOrd="1" destOrd="0" presId="urn:microsoft.com/office/officeart/2005/8/layout/orgChart1"/>
    <dgm:cxn modelId="{1E8A1FA7-5F45-47B4-9DE6-222B8D776AFE}" type="presParOf" srcId="{60FE5B31-E82E-49E2-9469-B5D5674278BC}" destId="{CB88DD46-0D40-4A1B-9C97-26FA4C46EB15}" srcOrd="0" destOrd="0" presId="urn:microsoft.com/office/officeart/2005/8/layout/orgChart1"/>
    <dgm:cxn modelId="{4F25A5C3-2553-42A2-BC15-5ADB0F38F538}" type="presParOf" srcId="{CB88DD46-0D40-4A1B-9C97-26FA4C46EB15}" destId="{ABF5B3AF-9C3F-43AC-89B9-A4B84688B739}" srcOrd="0" destOrd="0" presId="urn:microsoft.com/office/officeart/2005/8/layout/orgChart1"/>
    <dgm:cxn modelId="{24495269-C84D-4D1B-A6FC-C95CA325F2E5}" type="presParOf" srcId="{CB88DD46-0D40-4A1B-9C97-26FA4C46EB15}" destId="{87899BB1-A811-4B2D-8FA3-633A97B1A6A6}" srcOrd="1" destOrd="0" presId="urn:microsoft.com/office/officeart/2005/8/layout/orgChart1"/>
    <dgm:cxn modelId="{288251CE-66BC-4935-B0BE-A2F129752B33}" type="presParOf" srcId="{60FE5B31-E82E-49E2-9469-B5D5674278BC}" destId="{B6A20B03-CFA9-41D8-9956-9F0EB448DC4A}" srcOrd="1" destOrd="0" presId="urn:microsoft.com/office/officeart/2005/8/layout/orgChart1"/>
    <dgm:cxn modelId="{0C72D456-2A45-4C96-8A69-67416EAD2A79}" type="presParOf" srcId="{B6A20B03-CFA9-41D8-9956-9F0EB448DC4A}" destId="{CD65CBB6-B9A3-48AB-AFB3-4BE4B03553D3}" srcOrd="0" destOrd="0" presId="urn:microsoft.com/office/officeart/2005/8/layout/orgChart1"/>
    <dgm:cxn modelId="{677554AB-C233-4029-8979-D3CFFA3DD4E4}" type="presParOf" srcId="{B6A20B03-CFA9-41D8-9956-9F0EB448DC4A}" destId="{ED1F0A6D-21D1-431E-B021-19DC70288741}" srcOrd="1" destOrd="0" presId="urn:microsoft.com/office/officeart/2005/8/layout/orgChart1"/>
    <dgm:cxn modelId="{3DB41156-4B79-45E5-8ED8-27DAF8319738}" type="presParOf" srcId="{ED1F0A6D-21D1-431E-B021-19DC70288741}" destId="{3035FF76-B78F-49A4-AACF-E2FF3786028F}" srcOrd="0" destOrd="0" presId="urn:microsoft.com/office/officeart/2005/8/layout/orgChart1"/>
    <dgm:cxn modelId="{B356FB8D-538E-4738-B7DE-0D9ED79EC8A0}" type="presParOf" srcId="{3035FF76-B78F-49A4-AACF-E2FF3786028F}" destId="{F0DC39B6-0C64-430A-9FFB-4907B94E244D}" srcOrd="0" destOrd="0" presId="urn:microsoft.com/office/officeart/2005/8/layout/orgChart1"/>
    <dgm:cxn modelId="{35B596A8-8674-4B32-961E-0586991F83EF}" type="presParOf" srcId="{3035FF76-B78F-49A4-AACF-E2FF3786028F}" destId="{0044642D-BF6E-4946-989D-7BC76303D8B1}" srcOrd="1" destOrd="0" presId="urn:microsoft.com/office/officeart/2005/8/layout/orgChart1"/>
    <dgm:cxn modelId="{F318E51B-DF56-4A61-A61C-C75FEF2FC33E}" type="presParOf" srcId="{ED1F0A6D-21D1-431E-B021-19DC70288741}" destId="{6F92EC3E-8AAE-41C7-BFFF-85E9DBCB215A}" srcOrd="1" destOrd="0" presId="urn:microsoft.com/office/officeart/2005/8/layout/orgChart1"/>
    <dgm:cxn modelId="{4B533AB7-9E91-4382-B5AE-687E206C71B9}" type="presParOf" srcId="{ED1F0A6D-21D1-431E-B021-19DC70288741}" destId="{C359BE23-B469-48EB-819D-6F6FDCDBB0A8}" srcOrd="2" destOrd="0" presId="urn:microsoft.com/office/officeart/2005/8/layout/orgChart1"/>
    <dgm:cxn modelId="{37C572E6-8BEA-4955-961F-094A19684D79}" type="presParOf" srcId="{B6A20B03-CFA9-41D8-9956-9F0EB448DC4A}" destId="{6AC59FBD-FAEA-42FA-8EB1-29A7CC044828}" srcOrd="2" destOrd="0" presId="urn:microsoft.com/office/officeart/2005/8/layout/orgChart1"/>
    <dgm:cxn modelId="{78A30174-E3A6-4281-9926-64766F0F8660}" type="presParOf" srcId="{B6A20B03-CFA9-41D8-9956-9F0EB448DC4A}" destId="{F2E1EDE4-99F4-4CBC-BA6A-91AF00914823}" srcOrd="3" destOrd="0" presId="urn:microsoft.com/office/officeart/2005/8/layout/orgChart1"/>
    <dgm:cxn modelId="{47CF4CCE-2CBB-4FB0-B2D1-1DD39BB514F5}" type="presParOf" srcId="{F2E1EDE4-99F4-4CBC-BA6A-91AF00914823}" destId="{795B4B98-FEFB-4DAB-B785-2E28918B1C7E}" srcOrd="0" destOrd="0" presId="urn:microsoft.com/office/officeart/2005/8/layout/orgChart1"/>
    <dgm:cxn modelId="{FD8EF2C7-1414-42DA-9A33-FA07ADCC1BC8}" type="presParOf" srcId="{795B4B98-FEFB-4DAB-B785-2E28918B1C7E}" destId="{C9EB4BFF-95DA-49B7-87A2-66A52A4FCDFA}" srcOrd="0" destOrd="0" presId="urn:microsoft.com/office/officeart/2005/8/layout/orgChart1"/>
    <dgm:cxn modelId="{4D0FC92C-9E49-406C-BBD8-383C57B9E333}" type="presParOf" srcId="{795B4B98-FEFB-4DAB-B785-2E28918B1C7E}" destId="{40CBCC65-FD09-4B94-B9C9-3482617F2627}" srcOrd="1" destOrd="0" presId="urn:microsoft.com/office/officeart/2005/8/layout/orgChart1"/>
    <dgm:cxn modelId="{2A4ACF99-D0A1-409E-9FD5-531C6948FFF9}" type="presParOf" srcId="{F2E1EDE4-99F4-4CBC-BA6A-91AF00914823}" destId="{6E67D5E8-91A3-4A9C-B70E-60777B0DD65E}" srcOrd="1" destOrd="0" presId="urn:microsoft.com/office/officeart/2005/8/layout/orgChart1"/>
    <dgm:cxn modelId="{D0479AC8-628E-41B7-B680-E30FB83DE1F2}" type="presParOf" srcId="{F2E1EDE4-99F4-4CBC-BA6A-91AF00914823}" destId="{9041FCB5-DDBA-4A82-87F1-A20AE1F0ECFA}" srcOrd="2" destOrd="0" presId="urn:microsoft.com/office/officeart/2005/8/layout/orgChart1"/>
    <dgm:cxn modelId="{9A207567-C78A-43F4-8EC0-80ABF0878CDA}" type="presParOf" srcId="{B6A20B03-CFA9-41D8-9956-9F0EB448DC4A}" destId="{D644628E-4C6F-4DF2-8C07-D2B66E3A4757}" srcOrd="4" destOrd="0" presId="urn:microsoft.com/office/officeart/2005/8/layout/orgChart1"/>
    <dgm:cxn modelId="{E127AE56-F1BC-4640-910F-E0B494A30BB8}" type="presParOf" srcId="{B6A20B03-CFA9-41D8-9956-9F0EB448DC4A}" destId="{4C59CDCC-8171-42A8-836D-8A7ADEF309D0}" srcOrd="5" destOrd="0" presId="urn:microsoft.com/office/officeart/2005/8/layout/orgChart1"/>
    <dgm:cxn modelId="{1D508732-9534-4C2B-A977-982FEA3A2D07}" type="presParOf" srcId="{4C59CDCC-8171-42A8-836D-8A7ADEF309D0}" destId="{FED7DC99-D3B3-46B2-AE57-14D47B1F3671}" srcOrd="0" destOrd="0" presId="urn:microsoft.com/office/officeart/2005/8/layout/orgChart1"/>
    <dgm:cxn modelId="{02888220-79A3-4E56-B165-80630D46F61C}" type="presParOf" srcId="{FED7DC99-D3B3-46B2-AE57-14D47B1F3671}" destId="{8F3E2022-AB5E-4438-BDBE-146FD19E8285}" srcOrd="0" destOrd="0" presId="urn:microsoft.com/office/officeart/2005/8/layout/orgChart1"/>
    <dgm:cxn modelId="{B7C9538F-73D9-435F-BA6E-1C9D76BFBA43}" type="presParOf" srcId="{FED7DC99-D3B3-46B2-AE57-14D47B1F3671}" destId="{F4F60A8B-BCFE-4E33-9289-BF4CA9206F7B}" srcOrd="1" destOrd="0" presId="urn:microsoft.com/office/officeart/2005/8/layout/orgChart1"/>
    <dgm:cxn modelId="{308256DC-FEA1-4624-BD3E-A03AAE7CF56E}" type="presParOf" srcId="{4C59CDCC-8171-42A8-836D-8A7ADEF309D0}" destId="{0717BF70-BD3E-4FBF-92BE-2C7F71500E41}" srcOrd="1" destOrd="0" presId="urn:microsoft.com/office/officeart/2005/8/layout/orgChart1"/>
    <dgm:cxn modelId="{BB0AEC97-A38A-4AD2-A25B-27771E69F814}" type="presParOf" srcId="{4C59CDCC-8171-42A8-836D-8A7ADEF309D0}" destId="{0E63D1F7-0BB7-4B23-80D6-B69D7359A638}" srcOrd="2" destOrd="0" presId="urn:microsoft.com/office/officeart/2005/8/layout/orgChart1"/>
    <dgm:cxn modelId="{25450362-2B1A-463F-98C6-64FBD6F7A348}" type="presParOf" srcId="{B6A20B03-CFA9-41D8-9956-9F0EB448DC4A}" destId="{52D64095-8F0B-43C5-A134-4F8EB745D0AC}" srcOrd="6" destOrd="0" presId="urn:microsoft.com/office/officeart/2005/8/layout/orgChart1"/>
    <dgm:cxn modelId="{4BAD2855-2ADE-44DE-BF9F-CCD1255CB158}" type="presParOf" srcId="{B6A20B03-CFA9-41D8-9956-9F0EB448DC4A}" destId="{65175C4B-27F3-41C0-9093-49201195521B}" srcOrd="7" destOrd="0" presId="urn:microsoft.com/office/officeart/2005/8/layout/orgChart1"/>
    <dgm:cxn modelId="{88157FE6-FF4A-49BF-9C53-53E50BF569F4}" type="presParOf" srcId="{65175C4B-27F3-41C0-9093-49201195521B}" destId="{418B0B64-07DF-4A86-8188-2B3D12FF0C1B}" srcOrd="0" destOrd="0" presId="urn:microsoft.com/office/officeart/2005/8/layout/orgChart1"/>
    <dgm:cxn modelId="{7891B11D-DA34-424D-B627-04323E7B3323}" type="presParOf" srcId="{418B0B64-07DF-4A86-8188-2B3D12FF0C1B}" destId="{FCA2B357-06A1-4199-999C-BBE32872F828}" srcOrd="0" destOrd="0" presId="urn:microsoft.com/office/officeart/2005/8/layout/orgChart1"/>
    <dgm:cxn modelId="{9D38F179-5655-4B1B-9827-BF891C806D7B}" type="presParOf" srcId="{418B0B64-07DF-4A86-8188-2B3D12FF0C1B}" destId="{842224E6-60DA-412E-8A1B-7533C1377869}" srcOrd="1" destOrd="0" presId="urn:microsoft.com/office/officeart/2005/8/layout/orgChart1"/>
    <dgm:cxn modelId="{C3936947-544E-4D74-9DCF-942195A9E885}" type="presParOf" srcId="{65175C4B-27F3-41C0-9093-49201195521B}" destId="{5FEE9627-663F-4879-B764-2FCAC3BEDB01}" srcOrd="1" destOrd="0" presId="urn:microsoft.com/office/officeart/2005/8/layout/orgChart1"/>
    <dgm:cxn modelId="{09360F79-62D4-4D14-BAA7-21EC1B41343B}" type="presParOf" srcId="{65175C4B-27F3-41C0-9093-49201195521B}" destId="{D211A30E-3DD6-4F3B-A936-B6D9FD1B5AD6}" srcOrd="2" destOrd="0" presId="urn:microsoft.com/office/officeart/2005/8/layout/orgChart1"/>
    <dgm:cxn modelId="{F9AD301D-DEF6-4F0D-800E-20309AA2CD18}" type="presParOf" srcId="{60FE5B31-E82E-49E2-9469-B5D5674278BC}" destId="{0A55CB08-0585-4E83-BB9C-6136411D5C97}" srcOrd="2" destOrd="0" presId="urn:microsoft.com/office/officeart/2005/8/layout/orgChart1"/>
    <dgm:cxn modelId="{57326994-C47A-48E1-9339-3DC703A2A932}" type="presParOf" srcId="{9C5DF944-3D7A-473D-A789-5CA86652B8F8}" destId="{1AE91293-7748-4E52-8855-7B838C555EB9}" srcOrd="2" destOrd="0" presId="urn:microsoft.com/office/officeart/2005/8/layout/orgChart1"/>
    <dgm:cxn modelId="{D5CAB811-B8C2-4BBC-B23E-92631477D4C5}" type="presParOf" srcId="{9C5DF944-3D7A-473D-A789-5CA86652B8F8}" destId="{8BAB2199-5159-41F9-8708-33820C9B03A9}" srcOrd="3" destOrd="0" presId="urn:microsoft.com/office/officeart/2005/8/layout/orgChart1"/>
    <dgm:cxn modelId="{E8AE8D20-147E-40AA-B484-BBD199C928E7}" type="presParOf" srcId="{8BAB2199-5159-41F9-8708-33820C9B03A9}" destId="{4AEEF0FD-EB99-4BD5-89CD-011B1DDC19F8}" srcOrd="0" destOrd="0" presId="urn:microsoft.com/office/officeart/2005/8/layout/orgChart1"/>
    <dgm:cxn modelId="{2B619ACE-E0CC-42D3-BECF-08659DB53523}" type="presParOf" srcId="{4AEEF0FD-EB99-4BD5-89CD-011B1DDC19F8}" destId="{86ECFBC0-6EDE-49D7-A5E4-E61CBAF4A092}" srcOrd="0" destOrd="0" presId="urn:microsoft.com/office/officeart/2005/8/layout/orgChart1"/>
    <dgm:cxn modelId="{1A488BE6-AF9D-4E7C-8AE5-479CA22D76CB}" type="presParOf" srcId="{4AEEF0FD-EB99-4BD5-89CD-011B1DDC19F8}" destId="{EE7467E8-D778-4C18-9C7C-925EF25B0DC2}" srcOrd="1" destOrd="0" presId="urn:microsoft.com/office/officeart/2005/8/layout/orgChart1"/>
    <dgm:cxn modelId="{5BD3315C-A25D-41A5-AF95-505D2129D913}" type="presParOf" srcId="{8BAB2199-5159-41F9-8708-33820C9B03A9}" destId="{70B62D43-4B2E-478D-8091-7F950B36BC86}" srcOrd="1" destOrd="0" presId="urn:microsoft.com/office/officeart/2005/8/layout/orgChart1"/>
    <dgm:cxn modelId="{9F97ED55-0D9E-4ED3-AF5A-5B53BF76D54D}" type="presParOf" srcId="{70B62D43-4B2E-478D-8091-7F950B36BC86}" destId="{5A29D58D-62CC-4731-8120-CAD4354C3E03}" srcOrd="0" destOrd="0" presId="urn:microsoft.com/office/officeart/2005/8/layout/orgChart1"/>
    <dgm:cxn modelId="{B343DF22-9B2C-4195-B29D-ADBE80944CE5}" type="presParOf" srcId="{70B62D43-4B2E-478D-8091-7F950B36BC86}" destId="{20684FA8-0955-4E86-9890-955AAE2FB70E}" srcOrd="1" destOrd="0" presId="urn:microsoft.com/office/officeart/2005/8/layout/orgChart1"/>
    <dgm:cxn modelId="{9105DF8C-4B75-4DB8-9BC2-74FDA02B3407}" type="presParOf" srcId="{20684FA8-0955-4E86-9890-955AAE2FB70E}" destId="{357DF0A8-BCC0-4D40-9A29-811D9B3E8CE1}" srcOrd="0" destOrd="0" presId="urn:microsoft.com/office/officeart/2005/8/layout/orgChart1"/>
    <dgm:cxn modelId="{7DE1B114-71DC-4B46-9BEC-6EF3550626AD}" type="presParOf" srcId="{357DF0A8-BCC0-4D40-9A29-811D9B3E8CE1}" destId="{7533127D-6F77-420D-9337-03A9B17677A7}" srcOrd="0" destOrd="0" presId="urn:microsoft.com/office/officeart/2005/8/layout/orgChart1"/>
    <dgm:cxn modelId="{6D4614C4-8D90-49F7-8E44-86B7DD689530}" type="presParOf" srcId="{357DF0A8-BCC0-4D40-9A29-811D9B3E8CE1}" destId="{75DCBE71-7469-49E9-81E5-E6A43E3EC0DC}" srcOrd="1" destOrd="0" presId="urn:microsoft.com/office/officeart/2005/8/layout/orgChart1"/>
    <dgm:cxn modelId="{15767CCC-089F-4AB2-8152-E60D1371BB8F}" type="presParOf" srcId="{20684FA8-0955-4E86-9890-955AAE2FB70E}" destId="{321B0D03-50FC-44EB-B561-D21A2CD4B482}" srcOrd="1" destOrd="0" presId="urn:microsoft.com/office/officeart/2005/8/layout/orgChart1"/>
    <dgm:cxn modelId="{E3637009-E737-471D-954E-C9823E5930F8}" type="presParOf" srcId="{20684FA8-0955-4E86-9890-955AAE2FB70E}" destId="{0654A2B9-B227-48A6-941C-DD027142ECCE}" srcOrd="2" destOrd="0" presId="urn:microsoft.com/office/officeart/2005/8/layout/orgChart1"/>
    <dgm:cxn modelId="{2E64938F-7631-4ED7-B444-9715ABEA4F78}" type="presParOf" srcId="{70B62D43-4B2E-478D-8091-7F950B36BC86}" destId="{77FF546B-1ADB-4B35-B705-B48DE95D0A7F}" srcOrd="2" destOrd="0" presId="urn:microsoft.com/office/officeart/2005/8/layout/orgChart1"/>
    <dgm:cxn modelId="{C6CEC9D1-F14D-4AD0-A2DC-AFF9A62FA8E7}" type="presParOf" srcId="{70B62D43-4B2E-478D-8091-7F950B36BC86}" destId="{69C13562-DBB8-42F8-AE39-8AFEF8ED4982}" srcOrd="3" destOrd="0" presId="urn:microsoft.com/office/officeart/2005/8/layout/orgChart1"/>
    <dgm:cxn modelId="{E9A94FA2-83C5-4922-A17A-F7E916F3E344}" type="presParOf" srcId="{69C13562-DBB8-42F8-AE39-8AFEF8ED4982}" destId="{896D96FE-EA05-4066-8BE5-F7366BA3777A}" srcOrd="0" destOrd="0" presId="urn:microsoft.com/office/officeart/2005/8/layout/orgChart1"/>
    <dgm:cxn modelId="{F071424B-FEA8-403F-9455-2B2893852C52}" type="presParOf" srcId="{896D96FE-EA05-4066-8BE5-F7366BA3777A}" destId="{079C46BA-E270-4C4F-9AA8-92E32A64D736}" srcOrd="0" destOrd="0" presId="urn:microsoft.com/office/officeart/2005/8/layout/orgChart1"/>
    <dgm:cxn modelId="{662D4BFC-B914-465F-A0DB-2AE253DE5DA6}" type="presParOf" srcId="{896D96FE-EA05-4066-8BE5-F7366BA3777A}" destId="{3AA4BA60-CAF3-4B65-8A7B-26648B565082}" srcOrd="1" destOrd="0" presId="urn:microsoft.com/office/officeart/2005/8/layout/orgChart1"/>
    <dgm:cxn modelId="{0E55E77C-8121-47B6-8E39-CA1263883052}" type="presParOf" srcId="{69C13562-DBB8-42F8-AE39-8AFEF8ED4982}" destId="{54F082B5-2FAD-490F-B257-B96DCB3E19FC}" srcOrd="1" destOrd="0" presId="urn:microsoft.com/office/officeart/2005/8/layout/orgChart1"/>
    <dgm:cxn modelId="{5E13D8BC-6C22-4B24-83FC-E129FBC9541F}" type="presParOf" srcId="{69C13562-DBB8-42F8-AE39-8AFEF8ED4982}" destId="{6C846A69-A00E-4FB9-80C7-DC7FE13BD4B5}" srcOrd="2" destOrd="0" presId="urn:microsoft.com/office/officeart/2005/8/layout/orgChart1"/>
    <dgm:cxn modelId="{C714697A-D52F-4740-A071-1643BD7D7257}" type="presParOf" srcId="{70B62D43-4B2E-478D-8091-7F950B36BC86}" destId="{C6471DB4-9B93-437A-AEBE-F3B71F737DF8}" srcOrd="4" destOrd="0" presId="urn:microsoft.com/office/officeart/2005/8/layout/orgChart1"/>
    <dgm:cxn modelId="{7EF4A4AB-5DA0-44DC-9B27-740F3A3774C7}" type="presParOf" srcId="{70B62D43-4B2E-478D-8091-7F950B36BC86}" destId="{CD8B12E6-DD1E-4D70-BE7C-A5443A3D84D1}" srcOrd="5" destOrd="0" presId="urn:microsoft.com/office/officeart/2005/8/layout/orgChart1"/>
    <dgm:cxn modelId="{AFED85D0-DCC9-434B-991C-15D419FF8912}" type="presParOf" srcId="{CD8B12E6-DD1E-4D70-BE7C-A5443A3D84D1}" destId="{C0FBA54D-3A3D-42F4-B1C8-ADE0E74CCC4D}" srcOrd="0" destOrd="0" presId="urn:microsoft.com/office/officeart/2005/8/layout/orgChart1"/>
    <dgm:cxn modelId="{67DBDFBD-FD3A-4365-8869-D3E74B2BAED8}" type="presParOf" srcId="{C0FBA54D-3A3D-42F4-B1C8-ADE0E74CCC4D}" destId="{30DA9891-B7C7-405D-9015-1C3DF0E9850F}" srcOrd="0" destOrd="0" presId="urn:microsoft.com/office/officeart/2005/8/layout/orgChart1"/>
    <dgm:cxn modelId="{DCC54740-3C17-45B6-A831-237872ABBF4A}" type="presParOf" srcId="{C0FBA54D-3A3D-42F4-B1C8-ADE0E74CCC4D}" destId="{5EC808F1-181C-42C2-975C-2B558EBCB7FE}" srcOrd="1" destOrd="0" presId="urn:microsoft.com/office/officeart/2005/8/layout/orgChart1"/>
    <dgm:cxn modelId="{DE6E61AC-2AA6-476F-9468-977C3EBE3D3A}" type="presParOf" srcId="{CD8B12E6-DD1E-4D70-BE7C-A5443A3D84D1}" destId="{3C11D65F-2A65-4A7E-9C15-AA6406FE6F0B}" srcOrd="1" destOrd="0" presId="urn:microsoft.com/office/officeart/2005/8/layout/orgChart1"/>
    <dgm:cxn modelId="{7DDB82AE-2830-48EF-AA56-98A041D10372}" type="presParOf" srcId="{CD8B12E6-DD1E-4D70-BE7C-A5443A3D84D1}" destId="{07414A68-C8A8-4CE7-984E-48064FC49AF5}" srcOrd="2" destOrd="0" presId="urn:microsoft.com/office/officeart/2005/8/layout/orgChart1"/>
    <dgm:cxn modelId="{71A696DD-9869-47A6-BF50-6D758E6EA458}" type="presParOf" srcId="{70B62D43-4B2E-478D-8091-7F950B36BC86}" destId="{BD53C961-9C2E-42B5-A825-EB1CD5AF2FE3}" srcOrd="6" destOrd="0" presId="urn:microsoft.com/office/officeart/2005/8/layout/orgChart1"/>
    <dgm:cxn modelId="{2A2F9F6B-248D-4BD9-BD1A-8DB9F27672AC}" type="presParOf" srcId="{70B62D43-4B2E-478D-8091-7F950B36BC86}" destId="{2AD0F394-908E-4BF8-9902-81719C192207}" srcOrd="7" destOrd="0" presId="urn:microsoft.com/office/officeart/2005/8/layout/orgChart1"/>
    <dgm:cxn modelId="{45513006-CA68-412B-BFB6-D1AB9700BE70}" type="presParOf" srcId="{2AD0F394-908E-4BF8-9902-81719C192207}" destId="{6508E9AA-32AD-45CE-ACB4-E452A2309B43}" srcOrd="0" destOrd="0" presId="urn:microsoft.com/office/officeart/2005/8/layout/orgChart1"/>
    <dgm:cxn modelId="{3036A1D4-208C-4104-B8D9-25E62CDA051B}" type="presParOf" srcId="{6508E9AA-32AD-45CE-ACB4-E452A2309B43}" destId="{26E61D30-5696-4E05-9044-AF73EF27DAB2}" srcOrd="0" destOrd="0" presId="urn:microsoft.com/office/officeart/2005/8/layout/orgChart1"/>
    <dgm:cxn modelId="{63D5F51D-6EE3-497D-A323-495909BB9F84}" type="presParOf" srcId="{6508E9AA-32AD-45CE-ACB4-E452A2309B43}" destId="{14A5ABF2-8B49-4694-AC4C-1A898869B017}" srcOrd="1" destOrd="0" presId="urn:microsoft.com/office/officeart/2005/8/layout/orgChart1"/>
    <dgm:cxn modelId="{E667AF5D-C4FD-4360-9842-EA1D2E10CEB0}" type="presParOf" srcId="{2AD0F394-908E-4BF8-9902-81719C192207}" destId="{E95C75F7-7305-47DE-985C-550E435481C9}" srcOrd="1" destOrd="0" presId="urn:microsoft.com/office/officeart/2005/8/layout/orgChart1"/>
    <dgm:cxn modelId="{15B42ADE-9352-4B9E-A6C4-18D1A9425E50}" type="presParOf" srcId="{2AD0F394-908E-4BF8-9902-81719C192207}" destId="{ADFD56FF-A789-4A68-9B2D-8E4E857854C2}" srcOrd="2" destOrd="0" presId="urn:microsoft.com/office/officeart/2005/8/layout/orgChart1"/>
    <dgm:cxn modelId="{07EDF516-B470-4144-BE3A-F63376492454}" type="presParOf" srcId="{70B62D43-4B2E-478D-8091-7F950B36BC86}" destId="{B4ADFA40-1DC3-4BD0-BAE4-D5BA4FDF2B3E}" srcOrd="8" destOrd="0" presId="urn:microsoft.com/office/officeart/2005/8/layout/orgChart1"/>
    <dgm:cxn modelId="{FDE18E96-F8A8-4FD5-A62F-06F7B9EA7475}" type="presParOf" srcId="{70B62D43-4B2E-478D-8091-7F950B36BC86}" destId="{74623D81-D47A-4BDB-A76C-094846D41FA8}" srcOrd="9" destOrd="0" presId="urn:microsoft.com/office/officeart/2005/8/layout/orgChart1"/>
    <dgm:cxn modelId="{4FA7C3C4-3E45-42D1-A4C5-E861183AB1AC}" type="presParOf" srcId="{74623D81-D47A-4BDB-A76C-094846D41FA8}" destId="{A5AFB960-0B8B-4E03-885A-2579269F7DC1}" srcOrd="0" destOrd="0" presId="urn:microsoft.com/office/officeart/2005/8/layout/orgChart1"/>
    <dgm:cxn modelId="{026CDB96-3BDF-4368-9459-C4432BE2665B}" type="presParOf" srcId="{A5AFB960-0B8B-4E03-885A-2579269F7DC1}" destId="{3A05D6AC-55D4-4F8B-831D-7528DBB5E857}" srcOrd="0" destOrd="0" presId="urn:microsoft.com/office/officeart/2005/8/layout/orgChart1"/>
    <dgm:cxn modelId="{B94BC07B-2BC2-4DC5-B7AD-C2260EED4185}" type="presParOf" srcId="{A5AFB960-0B8B-4E03-885A-2579269F7DC1}" destId="{179F0FCD-C306-4B84-A7DF-E34F9FAB6F56}" srcOrd="1" destOrd="0" presId="urn:microsoft.com/office/officeart/2005/8/layout/orgChart1"/>
    <dgm:cxn modelId="{5E2F7FBA-BE75-493F-A33D-885BF4E95219}" type="presParOf" srcId="{74623D81-D47A-4BDB-A76C-094846D41FA8}" destId="{856F8CB3-7FD8-44A2-BD9F-D0A3BBBFD7B2}" srcOrd="1" destOrd="0" presId="urn:microsoft.com/office/officeart/2005/8/layout/orgChart1"/>
    <dgm:cxn modelId="{02BA59B9-AA33-4F87-936B-C486D516BA69}" type="presParOf" srcId="{74623D81-D47A-4BDB-A76C-094846D41FA8}" destId="{E41C3208-7C36-4192-9EA5-1F0C4DB4A826}" srcOrd="2" destOrd="0" presId="urn:microsoft.com/office/officeart/2005/8/layout/orgChart1"/>
    <dgm:cxn modelId="{2863C7D2-6292-483E-9FB8-FBCFC20EE5AE}" type="presParOf" srcId="{8BAB2199-5159-41F9-8708-33820C9B03A9}" destId="{FB705D8D-4B0F-418C-BE22-C9FC935B08A3}" srcOrd="2" destOrd="0" presId="urn:microsoft.com/office/officeart/2005/8/layout/orgChart1"/>
    <dgm:cxn modelId="{94CF0DF9-5DF6-4C42-9FCB-51A0CBAD7341}" type="presParOf" srcId="{9C5DF944-3D7A-473D-A789-5CA86652B8F8}" destId="{4F6F1802-D2DC-45F2-8B57-B9ACE00E096B}" srcOrd="4" destOrd="0" presId="urn:microsoft.com/office/officeart/2005/8/layout/orgChart1"/>
    <dgm:cxn modelId="{BE88114C-65AD-482F-A8CA-C3471358CB66}" type="presParOf" srcId="{9C5DF944-3D7A-473D-A789-5CA86652B8F8}" destId="{D09FB176-C899-4C34-A2EF-DF4099E3930B}" srcOrd="5" destOrd="0" presId="urn:microsoft.com/office/officeart/2005/8/layout/orgChart1"/>
    <dgm:cxn modelId="{DEBA04DA-0952-47F9-BBD7-1BFE5458C4AE}" type="presParOf" srcId="{D09FB176-C899-4C34-A2EF-DF4099E3930B}" destId="{EB3A78CF-8659-4E76-9BB6-78F8A7F8B535}" srcOrd="0" destOrd="0" presId="urn:microsoft.com/office/officeart/2005/8/layout/orgChart1"/>
    <dgm:cxn modelId="{CDFCED17-DC5D-4EA1-8555-649F9DD34652}" type="presParOf" srcId="{EB3A78CF-8659-4E76-9BB6-78F8A7F8B535}" destId="{ED956AEF-5A78-47DC-9D97-3B27A2E93095}" srcOrd="0" destOrd="0" presId="urn:microsoft.com/office/officeart/2005/8/layout/orgChart1"/>
    <dgm:cxn modelId="{9E6412B5-9624-420A-B74D-1A82C484151F}" type="presParOf" srcId="{EB3A78CF-8659-4E76-9BB6-78F8A7F8B535}" destId="{0936C29E-0ABE-4289-9453-F6DF249F454C}" srcOrd="1" destOrd="0" presId="urn:microsoft.com/office/officeart/2005/8/layout/orgChart1"/>
    <dgm:cxn modelId="{5AB4CC49-5AE8-4A41-B5CD-E0A30D8F8C88}" type="presParOf" srcId="{D09FB176-C899-4C34-A2EF-DF4099E3930B}" destId="{3666C14E-3FE7-4AB2-BA4F-4535D42C477E}" srcOrd="1" destOrd="0" presId="urn:microsoft.com/office/officeart/2005/8/layout/orgChart1"/>
    <dgm:cxn modelId="{EDDFBFB7-E05A-4B94-B2CA-AF5D7359949A}" type="presParOf" srcId="{3666C14E-3FE7-4AB2-BA4F-4535D42C477E}" destId="{7E670A0B-4B6A-45AD-AE95-FAE9E52BA24F}" srcOrd="0" destOrd="0" presId="urn:microsoft.com/office/officeart/2005/8/layout/orgChart1"/>
    <dgm:cxn modelId="{035B8644-A62F-4366-9291-58B8926507CB}" type="presParOf" srcId="{3666C14E-3FE7-4AB2-BA4F-4535D42C477E}" destId="{781D4557-4BA2-4B53-85D2-D0A8E2F29ACB}" srcOrd="1" destOrd="0" presId="urn:microsoft.com/office/officeart/2005/8/layout/orgChart1"/>
    <dgm:cxn modelId="{DB6BE49A-74A5-4DD8-BF0D-E3FFF7CF2D82}" type="presParOf" srcId="{781D4557-4BA2-4B53-85D2-D0A8E2F29ACB}" destId="{A1F0E8B8-00E6-43CE-8E1F-A9918B608453}" srcOrd="0" destOrd="0" presId="urn:microsoft.com/office/officeart/2005/8/layout/orgChart1"/>
    <dgm:cxn modelId="{7D07E5FA-D978-41FB-92BC-9AE7508FEAC0}" type="presParOf" srcId="{A1F0E8B8-00E6-43CE-8E1F-A9918B608453}" destId="{2C701CAE-D8F1-461E-8A0C-C57AEB1CD6C2}" srcOrd="0" destOrd="0" presId="urn:microsoft.com/office/officeart/2005/8/layout/orgChart1"/>
    <dgm:cxn modelId="{D91DF0E1-47D0-454E-AC29-8CA38B9E4542}" type="presParOf" srcId="{A1F0E8B8-00E6-43CE-8E1F-A9918B608453}" destId="{0A55F855-E390-49C4-85C3-4EB5DC8DFEC3}" srcOrd="1" destOrd="0" presId="urn:microsoft.com/office/officeart/2005/8/layout/orgChart1"/>
    <dgm:cxn modelId="{67171A7D-8BBE-49A0-8EC7-BDACEC5F6780}" type="presParOf" srcId="{781D4557-4BA2-4B53-85D2-D0A8E2F29ACB}" destId="{8FDA77AA-02A8-4EBB-8954-A3306A125F11}" srcOrd="1" destOrd="0" presId="urn:microsoft.com/office/officeart/2005/8/layout/orgChart1"/>
    <dgm:cxn modelId="{7BF3DF43-71A7-42D0-B51A-4BF2480B7BCE}" type="presParOf" srcId="{781D4557-4BA2-4B53-85D2-D0A8E2F29ACB}" destId="{802B30D6-A884-4929-98EE-4DE3E2D91CB8}" srcOrd="2" destOrd="0" presId="urn:microsoft.com/office/officeart/2005/8/layout/orgChart1"/>
    <dgm:cxn modelId="{050FF11F-CAEB-4036-88D1-8D01DD19692B}" type="presParOf" srcId="{3666C14E-3FE7-4AB2-BA4F-4535D42C477E}" destId="{4E5DB2E5-BC21-45FD-89CF-804EEEA73D92}" srcOrd="2" destOrd="0" presId="urn:microsoft.com/office/officeart/2005/8/layout/orgChart1"/>
    <dgm:cxn modelId="{FDAFC64D-AA50-458C-9C83-DA6C695DA742}" type="presParOf" srcId="{3666C14E-3FE7-4AB2-BA4F-4535D42C477E}" destId="{FEF5B6E2-22EA-4CFA-BF26-961399773F49}" srcOrd="3" destOrd="0" presId="urn:microsoft.com/office/officeart/2005/8/layout/orgChart1"/>
    <dgm:cxn modelId="{3B357D8B-3250-44A7-B8F5-AF1EE8B2B3F6}" type="presParOf" srcId="{FEF5B6E2-22EA-4CFA-BF26-961399773F49}" destId="{42BED641-FA4F-4D4B-9A19-A7D3C3BE1408}" srcOrd="0" destOrd="0" presId="urn:microsoft.com/office/officeart/2005/8/layout/orgChart1"/>
    <dgm:cxn modelId="{2A36BDAD-1231-49F2-BFFB-0018826EA53F}" type="presParOf" srcId="{42BED641-FA4F-4D4B-9A19-A7D3C3BE1408}" destId="{74487508-3D4F-4F35-9119-7335AA499C95}" srcOrd="0" destOrd="0" presId="urn:microsoft.com/office/officeart/2005/8/layout/orgChart1"/>
    <dgm:cxn modelId="{43B719B6-39F7-4A73-8D5F-F4BC33648E2B}" type="presParOf" srcId="{42BED641-FA4F-4D4B-9A19-A7D3C3BE1408}" destId="{EA4E738B-1483-44D6-89EB-8256A9C3F87D}" srcOrd="1" destOrd="0" presId="urn:microsoft.com/office/officeart/2005/8/layout/orgChart1"/>
    <dgm:cxn modelId="{0A19CBCC-7CCF-47AB-8E80-268BE3EDD149}" type="presParOf" srcId="{FEF5B6E2-22EA-4CFA-BF26-961399773F49}" destId="{B5B7C6F2-824B-4B22-9513-4D47B87A1DEF}" srcOrd="1" destOrd="0" presId="urn:microsoft.com/office/officeart/2005/8/layout/orgChart1"/>
    <dgm:cxn modelId="{40CE8C28-304F-4672-896C-EA0BCF8698C0}" type="presParOf" srcId="{FEF5B6E2-22EA-4CFA-BF26-961399773F49}" destId="{AD4B3EEE-3AC5-44A5-8891-70C0728030DE}" srcOrd="2" destOrd="0" presId="urn:microsoft.com/office/officeart/2005/8/layout/orgChart1"/>
    <dgm:cxn modelId="{4DB34943-E70F-40CB-B42C-C0C33DA2DBF3}" type="presParOf" srcId="{3666C14E-3FE7-4AB2-BA4F-4535D42C477E}" destId="{1A2BCB80-89E2-41EC-87D9-8650DA66AB8A}" srcOrd="4" destOrd="0" presId="urn:microsoft.com/office/officeart/2005/8/layout/orgChart1"/>
    <dgm:cxn modelId="{6A9FA7D3-CB0D-4595-8CF6-9DAB23C4E4F6}" type="presParOf" srcId="{3666C14E-3FE7-4AB2-BA4F-4535D42C477E}" destId="{CD498E25-17A8-4592-A106-0BDE77F9F8BE}" srcOrd="5" destOrd="0" presId="urn:microsoft.com/office/officeart/2005/8/layout/orgChart1"/>
    <dgm:cxn modelId="{E7353B6B-0990-4967-9789-F1B525737356}" type="presParOf" srcId="{CD498E25-17A8-4592-A106-0BDE77F9F8BE}" destId="{1832CD07-F56C-4B75-9FC3-CEF6C2D6EA45}" srcOrd="0" destOrd="0" presId="urn:microsoft.com/office/officeart/2005/8/layout/orgChart1"/>
    <dgm:cxn modelId="{2FAB4265-FA1C-42B1-B0D2-68102DD8D205}" type="presParOf" srcId="{1832CD07-F56C-4B75-9FC3-CEF6C2D6EA45}" destId="{F7484F86-9514-4EEC-AAEC-65AD9B4B3D96}" srcOrd="0" destOrd="0" presId="urn:microsoft.com/office/officeart/2005/8/layout/orgChart1"/>
    <dgm:cxn modelId="{D499A983-5039-487A-9288-B581BB9D2751}" type="presParOf" srcId="{1832CD07-F56C-4B75-9FC3-CEF6C2D6EA45}" destId="{2F8AA862-E8D3-4043-95F3-7EBB33FDC237}" srcOrd="1" destOrd="0" presId="urn:microsoft.com/office/officeart/2005/8/layout/orgChart1"/>
    <dgm:cxn modelId="{9373348B-06D2-4E02-86D6-2D3AC22C0EE6}" type="presParOf" srcId="{CD498E25-17A8-4592-A106-0BDE77F9F8BE}" destId="{D6D1B4BE-1E43-4CD4-965F-996A3963A4DE}" srcOrd="1" destOrd="0" presId="urn:microsoft.com/office/officeart/2005/8/layout/orgChart1"/>
    <dgm:cxn modelId="{210D39AE-5194-4F42-B7E3-9BCB9F3FAE66}" type="presParOf" srcId="{CD498E25-17A8-4592-A106-0BDE77F9F8BE}" destId="{2585E360-1265-4DAF-8ED0-8CB30CFCA044}" srcOrd="2" destOrd="0" presId="urn:microsoft.com/office/officeart/2005/8/layout/orgChart1"/>
    <dgm:cxn modelId="{2C9A32B3-CCE6-4C38-95BA-BA4E19041358}" type="presParOf" srcId="{3666C14E-3FE7-4AB2-BA4F-4535D42C477E}" destId="{9AAB9F84-69DB-4974-8FB3-17FE16A42904}" srcOrd="6" destOrd="0" presId="urn:microsoft.com/office/officeart/2005/8/layout/orgChart1"/>
    <dgm:cxn modelId="{32B7D4AF-245C-4C65-867D-45919D122170}" type="presParOf" srcId="{3666C14E-3FE7-4AB2-BA4F-4535D42C477E}" destId="{C3EE2C24-35C5-4383-8BA8-04718D61B1E3}" srcOrd="7" destOrd="0" presId="urn:microsoft.com/office/officeart/2005/8/layout/orgChart1"/>
    <dgm:cxn modelId="{97662514-064C-4D40-93DA-C9284A8433A6}" type="presParOf" srcId="{C3EE2C24-35C5-4383-8BA8-04718D61B1E3}" destId="{D76FB983-6AF4-4D17-803C-BE4F9D86E241}" srcOrd="0" destOrd="0" presId="urn:microsoft.com/office/officeart/2005/8/layout/orgChart1"/>
    <dgm:cxn modelId="{4AF4B999-E1BF-484D-8C91-66BE19E90AD8}" type="presParOf" srcId="{D76FB983-6AF4-4D17-803C-BE4F9D86E241}" destId="{C95AECE2-07C4-42E7-90DA-5CD8EA216CFC}" srcOrd="0" destOrd="0" presId="urn:microsoft.com/office/officeart/2005/8/layout/orgChart1"/>
    <dgm:cxn modelId="{FFA393DA-7876-4DB1-B1DE-680BBB4A8E48}" type="presParOf" srcId="{D76FB983-6AF4-4D17-803C-BE4F9D86E241}" destId="{4704A764-F3E3-46A1-B698-AC3BCD85875D}" srcOrd="1" destOrd="0" presId="urn:microsoft.com/office/officeart/2005/8/layout/orgChart1"/>
    <dgm:cxn modelId="{87645B6F-A9A5-48BD-9E68-AC66A2E7C6CC}" type="presParOf" srcId="{C3EE2C24-35C5-4383-8BA8-04718D61B1E3}" destId="{C07B020C-8290-4505-84E9-D8CD925D7B93}" srcOrd="1" destOrd="0" presId="urn:microsoft.com/office/officeart/2005/8/layout/orgChart1"/>
    <dgm:cxn modelId="{B69285BB-0EA2-4221-9ECF-55F2479C9CB2}" type="presParOf" srcId="{C3EE2C24-35C5-4383-8BA8-04718D61B1E3}" destId="{97715D9E-A6B5-4BE2-9531-017E1F9F5E37}" srcOrd="2" destOrd="0" presId="urn:microsoft.com/office/officeart/2005/8/layout/orgChart1"/>
    <dgm:cxn modelId="{9A4EF153-A5A7-40E4-A64B-7B1E581312A9}" type="presParOf" srcId="{3666C14E-3FE7-4AB2-BA4F-4535D42C477E}" destId="{F8AA5B07-D62E-4BEF-A7F4-BB8154CE0161}" srcOrd="8" destOrd="0" presId="urn:microsoft.com/office/officeart/2005/8/layout/orgChart1"/>
    <dgm:cxn modelId="{15F635CF-C952-4256-A386-2390F1C41E16}" type="presParOf" srcId="{3666C14E-3FE7-4AB2-BA4F-4535D42C477E}" destId="{28D3CB32-FAA0-4273-8538-1EB307061468}" srcOrd="9" destOrd="0" presId="urn:microsoft.com/office/officeart/2005/8/layout/orgChart1"/>
    <dgm:cxn modelId="{CB0F31F4-73EA-458B-A045-9BA8980440EA}" type="presParOf" srcId="{28D3CB32-FAA0-4273-8538-1EB307061468}" destId="{4E6634D0-9CA1-4ACD-BF91-91BEE47E76EF}" srcOrd="0" destOrd="0" presId="urn:microsoft.com/office/officeart/2005/8/layout/orgChart1"/>
    <dgm:cxn modelId="{70A2E189-B680-45B5-94CD-99B6832E3A1D}" type="presParOf" srcId="{4E6634D0-9CA1-4ACD-BF91-91BEE47E76EF}" destId="{EE219807-47C8-4941-99AE-CE39076E53F5}" srcOrd="0" destOrd="0" presId="urn:microsoft.com/office/officeart/2005/8/layout/orgChart1"/>
    <dgm:cxn modelId="{A6084E65-1705-43BB-B24C-4CF42396E166}" type="presParOf" srcId="{4E6634D0-9CA1-4ACD-BF91-91BEE47E76EF}" destId="{A8ED66CC-CBB3-4EB5-ADE1-6E062170315B}" srcOrd="1" destOrd="0" presId="urn:microsoft.com/office/officeart/2005/8/layout/orgChart1"/>
    <dgm:cxn modelId="{4CBC51B6-0FD2-4777-B09F-151B8682646F}" type="presParOf" srcId="{28D3CB32-FAA0-4273-8538-1EB307061468}" destId="{55A4A9B7-D2D2-4F27-9972-54B957F184B3}" srcOrd="1" destOrd="0" presId="urn:microsoft.com/office/officeart/2005/8/layout/orgChart1"/>
    <dgm:cxn modelId="{B0D07D31-DA63-4F52-81BA-CDA853DE1892}" type="presParOf" srcId="{28D3CB32-FAA0-4273-8538-1EB307061468}" destId="{A6D08738-8725-4BBB-8D6E-6E0F7F338F27}" srcOrd="2" destOrd="0" presId="urn:microsoft.com/office/officeart/2005/8/layout/orgChart1"/>
    <dgm:cxn modelId="{1FE3C30F-6761-4630-AB8D-E1A76FAC56A7}" type="presParOf" srcId="{D09FB176-C899-4C34-A2EF-DF4099E3930B}" destId="{10032A81-28F1-4589-A2C9-2F713826DB5B}" srcOrd="2" destOrd="0" presId="urn:microsoft.com/office/officeart/2005/8/layout/orgChart1"/>
    <dgm:cxn modelId="{0331AB01-ACEF-4B26-8BDA-CE801A2D54C6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093A3921-E262-4EB7-858E-EC08D9056FBF}" type="presOf" srcId="{DCB062A1-302A-48A6-BE81-96138548FF70}" destId="{1AE91293-7748-4E52-8855-7B838C555EB9}" srcOrd="0" destOrd="0" presId="urn:microsoft.com/office/officeart/2005/8/layout/orgChart1"/>
    <dgm:cxn modelId="{F4D530AE-3A3F-474A-9547-F8780FB3D617}" type="presOf" srcId="{69BEBD41-3545-40FD-BFDD-D21BD47C872E}" destId="{74487508-3D4F-4F35-9119-7335AA499C95}" srcOrd="0" destOrd="0" presId="urn:microsoft.com/office/officeart/2005/8/layout/orgChart1"/>
    <dgm:cxn modelId="{A76DF690-DF55-404B-B372-BF1878DFBCA5}" type="presOf" srcId="{C7336B56-6975-43EE-AA11-2CF9D86F3B72}" destId="{2F8AA862-E8D3-4043-95F3-7EBB33FDC237}" srcOrd="1" destOrd="0" presId="urn:microsoft.com/office/officeart/2005/8/layout/orgChart1"/>
    <dgm:cxn modelId="{00C73351-66FB-446E-BD29-5F092D8AAAF0}" type="presOf" srcId="{8514C17C-35EC-4D14-92F7-13A577CAA5C4}" destId="{3AA4BA60-CAF3-4B65-8A7B-26648B565082}" srcOrd="1" destOrd="0" presId="urn:microsoft.com/office/officeart/2005/8/layout/orgChart1"/>
    <dgm:cxn modelId="{AB9E474B-C612-4CD7-8E61-B77922FB55E8}" type="presOf" srcId="{D656347E-658D-41DE-86E2-9688A1F66EB3}" destId="{D351E307-7A60-4733-B21C-CC6D6E5D051D}" srcOrd="0" destOrd="0" presId="urn:microsoft.com/office/officeart/2005/8/layout/orgChart1"/>
    <dgm:cxn modelId="{956507BC-58C0-4C2D-BE80-487E53A42A0A}" type="presOf" srcId="{88415C31-82DD-4EF9-9A7A-1D4D99FB6B9D}" destId="{ED956AEF-5A78-47DC-9D97-3B27A2E93095}" srcOrd="0" destOrd="0" presId="urn:microsoft.com/office/officeart/2005/8/layout/orgChart1"/>
    <dgm:cxn modelId="{C856EE1F-8E08-4191-9E70-939F0FAD5B33}" type="presOf" srcId="{DCCE79F2-51DC-4E3A-8F3D-0CB311D1F14D}" destId="{A8ED66CC-CBB3-4EB5-ADE1-6E062170315B}" srcOrd="1" destOrd="0" presId="urn:microsoft.com/office/officeart/2005/8/layout/orgChart1"/>
    <dgm:cxn modelId="{BE9FAD18-3FB2-4EF0-8727-BC2C68EE62FB}" type="presOf" srcId="{D91152BC-9A33-44D3-AEBB-F20420DB430F}" destId="{30DA9891-B7C7-405D-9015-1C3DF0E9850F}" srcOrd="0" destOrd="0" presId="urn:microsoft.com/office/officeart/2005/8/layout/orgChart1"/>
    <dgm:cxn modelId="{F2E12F69-A2D6-40CC-8970-5C0EE8AD9791}" type="presOf" srcId="{6A766238-49C0-489C-9759-5801318FB123}" destId="{F4F60A8B-BCFE-4E33-9289-BF4CA9206F7B}" srcOrd="1" destOrd="0" presId="urn:microsoft.com/office/officeart/2005/8/layout/orgChart1"/>
    <dgm:cxn modelId="{AD6FA199-7CB9-44C8-A17F-ACB696794FAD}" type="presOf" srcId="{88415C31-82DD-4EF9-9A7A-1D4D99FB6B9D}" destId="{0936C29E-0ABE-4289-9453-F6DF249F454C}" srcOrd="1" destOrd="0" presId="urn:microsoft.com/office/officeart/2005/8/layout/orgChart1"/>
    <dgm:cxn modelId="{A5B12FA3-547D-4BDC-B654-2929B2FA54F2}" type="presOf" srcId="{BC7A14EC-7DD0-42E2-A28E-8428AF273F49}" destId="{4E5DB2E5-BC21-45FD-89CF-804EEEA73D92}" srcOrd="0" destOrd="0" presId="urn:microsoft.com/office/officeart/2005/8/layout/orgChart1"/>
    <dgm:cxn modelId="{DA2874D1-03AE-4B6C-A1C1-D4A337C05204}" type="presOf" srcId="{DC9F82DD-39AD-486C-81D6-0E3C38A96BAD}" destId="{4F6F1802-D2DC-45F2-8B57-B9ACE00E096B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7FA371C5-78F6-41CE-AC36-13DC1C8F46D6}" type="presOf" srcId="{51AC05A3-5125-4631-8328-EE9742C5CE1F}" destId="{75DCBE71-7469-49E9-81E5-E6A43E3EC0DC}" srcOrd="1" destOrd="0" presId="urn:microsoft.com/office/officeart/2005/8/layout/orgChart1"/>
    <dgm:cxn modelId="{DF3565CC-CAB1-47C9-B3F2-CB74BDA820D4}" type="presOf" srcId="{00B822AA-E50D-409C-8E77-78CE41F17C4F}" destId="{EE7467E8-D778-4C18-9C7C-925EF25B0DC2}" srcOrd="1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08EC5EEC-A199-429E-9EF0-6B3CD6F17ED2}" type="presOf" srcId="{D5F013B3-4B4E-4E38-9BAF-4B34B2BB0C79}" destId="{26E61D30-5696-4E05-9044-AF73EF27DAB2}" srcOrd="0" destOrd="0" presId="urn:microsoft.com/office/officeart/2005/8/layout/orgChart1"/>
    <dgm:cxn modelId="{167CAFB8-2268-4C8D-A083-7A2662FA99B0}" type="presOf" srcId="{CBC98D67-7A4E-4DF5-AC0F-18B667594BB8}" destId="{D644628E-4C6F-4DF2-8C07-D2B66E3A4757}" srcOrd="0" destOrd="0" presId="urn:microsoft.com/office/officeart/2005/8/layout/orgChart1"/>
    <dgm:cxn modelId="{E01E0245-8591-48A0-A39E-CACA6736556C}" type="presOf" srcId="{3837525C-9A2A-44D5-8B42-9C0820CF3FF9}" destId="{6AC59FBD-FAEA-42FA-8EB1-29A7CC044828}" srcOrd="0" destOrd="0" presId="urn:microsoft.com/office/officeart/2005/8/layout/orgChart1"/>
    <dgm:cxn modelId="{F2B71CA1-437A-433C-98AC-962464E3497A}" type="presOf" srcId="{844909A3-F2C8-49AE-869B-AFCA0AC709DF}" destId="{5A29D58D-62CC-4731-8120-CAD4354C3E03}" srcOrd="0" destOrd="0" presId="urn:microsoft.com/office/officeart/2005/8/layout/orgChart1"/>
    <dgm:cxn modelId="{F3CF4F96-6C67-4ADB-B296-D25347FE3FF0}" type="presOf" srcId="{BAA37ED3-8504-4718-82EA-2141E33A703B}" destId="{C6471DB4-9B93-437A-AEBE-F3B71F737DF8}" srcOrd="0" destOrd="0" presId="urn:microsoft.com/office/officeart/2005/8/layout/orgChart1"/>
    <dgm:cxn modelId="{B4666717-5D5B-4ECA-8A56-DDC0AE55786F}" type="presOf" srcId="{EDF4E25F-6E69-41B7-B57F-66E5D749104E}" destId="{CD65CBB6-B9A3-48AB-AFB3-4BE4B03553D3}" srcOrd="0" destOrd="0" presId="urn:microsoft.com/office/officeart/2005/8/layout/orgChart1"/>
    <dgm:cxn modelId="{3141E1F5-B3C0-4F74-A961-E88F2ACD7DF1}" type="presOf" srcId="{CE683E6A-A313-4F5C-8639-235783D1198F}" destId="{6C1B72B2-EE6C-495B-ADAD-8508CE8EB807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4F108127-21B2-424B-BC14-FFD05640AB95}" type="presOf" srcId="{69BEBD41-3545-40FD-BFDD-D21BD47C872E}" destId="{EA4E738B-1483-44D6-89EB-8256A9C3F87D}" srcOrd="1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345E6878-B425-44ED-8A7C-B868EEEA6342}" type="presOf" srcId="{C7336B56-6975-43EE-AA11-2CF9D86F3B72}" destId="{F7484F86-9514-4EEC-AAEC-65AD9B4B3D96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B202BB0F-9C24-48F9-A843-8EA939FBC060}" type="presOf" srcId="{DCCE79F2-51DC-4E3A-8F3D-0CB311D1F14D}" destId="{EE219807-47C8-4941-99AE-CE39076E53F5}" srcOrd="0" destOrd="0" presId="urn:microsoft.com/office/officeart/2005/8/layout/orgChart1"/>
    <dgm:cxn modelId="{F1F0FEF3-739E-4320-9C25-072FCF229526}" type="presOf" srcId="{88B02B86-A182-47E8-98CE-5F03ED03FC83}" destId="{1A2BCB80-89E2-41EC-87D9-8650DA66AB8A}" srcOrd="0" destOrd="0" presId="urn:microsoft.com/office/officeart/2005/8/layout/orgChart1"/>
    <dgm:cxn modelId="{92004D07-F85A-421C-92AB-A59E07557983}" type="presOf" srcId="{382A9707-8CE9-4448-A732-795155023764}" destId="{40CBCC65-FD09-4B94-B9C9-3482617F2627}" srcOrd="1" destOrd="0" presId="urn:microsoft.com/office/officeart/2005/8/layout/orgChart1"/>
    <dgm:cxn modelId="{475F8B7C-3EF0-4FB8-8601-783A8D643A7F}" type="presOf" srcId="{E2FDDA39-0A56-4C19-9570-F6322A50CD7C}" destId="{C95AECE2-07C4-42E7-90DA-5CD8EA216CFC}" srcOrd="0" destOrd="0" presId="urn:microsoft.com/office/officeart/2005/8/layout/orgChart1"/>
    <dgm:cxn modelId="{22CFC791-2690-4EEF-BDB8-8E2EDE62C292}" type="presOf" srcId="{B103CFD6-C2F2-4A76-8866-035FF64E5877}" destId="{2FA1AE03-77C2-487B-948B-82122901556A}" srcOrd="1" destOrd="0" presId="urn:microsoft.com/office/officeart/2005/8/layout/orgChart1"/>
    <dgm:cxn modelId="{3DD4CB35-181F-4B1B-9773-595339C72192}" type="presOf" srcId="{092024CE-8423-4E50-A34E-3122E05631CC}" destId="{0A55F855-E390-49C4-85C3-4EB5DC8DFEC3}" srcOrd="1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078C2FA9-8191-446D-B428-EB557CD06EFA}" type="presOf" srcId="{D3B00EB5-7252-4C54-A138-4FDE2761BA89}" destId="{77FF546B-1ADB-4B35-B705-B48DE95D0A7F}" srcOrd="0" destOrd="0" presId="urn:microsoft.com/office/officeart/2005/8/layout/orgChart1"/>
    <dgm:cxn modelId="{B3D550FC-C073-4215-84BB-0A94E6F9F20C}" type="presOf" srcId="{BCA1F9C7-A2DE-4DA9-9030-581CAAE089DA}" destId="{7E670A0B-4B6A-45AD-AE95-FAE9E52BA24F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4D0B615A-403A-4D74-9C7D-CDC1304EB04E}" type="presOf" srcId="{6A766238-49C0-489C-9759-5801318FB123}" destId="{8F3E2022-AB5E-4438-BDBE-146FD19E8285}" srcOrd="0" destOrd="0" presId="urn:microsoft.com/office/officeart/2005/8/layout/orgChart1"/>
    <dgm:cxn modelId="{BBB64D48-CD58-41A3-963D-BFD89BD906BC}" type="presOf" srcId="{1E17A9B5-1CC6-4BF4-A5EB-2099972243B8}" destId="{F0DC39B6-0C64-430A-9FFB-4907B94E244D}" srcOrd="0" destOrd="0" presId="urn:microsoft.com/office/officeart/2005/8/layout/orgChart1"/>
    <dgm:cxn modelId="{4BB55A28-34BE-4491-B03C-4A8A4B751221}" type="presOf" srcId="{1D03C52E-27F1-4CAD-B953-A57260381D87}" destId="{52D64095-8F0B-43C5-A134-4F8EB745D0AC}" srcOrd="0" destOrd="0" presId="urn:microsoft.com/office/officeart/2005/8/layout/orgChart1"/>
    <dgm:cxn modelId="{5F57488C-69B0-4705-9936-61002F96D8FD}" type="presOf" srcId="{E2FDDA39-0A56-4C19-9570-F6322A50CD7C}" destId="{4704A764-F3E3-46A1-B698-AC3BCD85875D}" srcOrd="1" destOrd="0" presId="urn:microsoft.com/office/officeart/2005/8/layout/orgChart1"/>
    <dgm:cxn modelId="{7C5EC0E0-92EC-4ECC-B977-556568B70FD6}" type="presOf" srcId="{D91152BC-9A33-44D3-AEBB-F20420DB430F}" destId="{5EC808F1-181C-42C2-975C-2B558EBCB7FE}" srcOrd="1" destOrd="0" presId="urn:microsoft.com/office/officeart/2005/8/layout/orgChart1"/>
    <dgm:cxn modelId="{B9FBB476-C719-4363-8F83-3802F5F3336A}" type="presOf" srcId="{51AC05A3-5125-4631-8328-EE9742C5CE1F}" destId="{7533127D-6F77-420D-9337-03A9B17677A7}" srcOrd="0" destOrd="0" presId="urn:microsoft.com/office/officeart/2005/8/layout/orgChart1"/>
    <dgm:cxn modelId="{C98B87EC-2CA1-4B03-989F-8B1EDD8FBCBA}" type="presOf" srcId="{0ED209FE-B93C-493B-85A2-BA5863869AE7}" destId="{B4ADFA40-1DC3-4BD0-BAE4-D5BA4FDF2B3E}" srcOrd="0" destOrd="0" presId="urn:microsoft.com/office/officeart/2005/8/layout/orgChart1"/>
    <dgm:cxn modelId="{36672998-3FDE-4641-B00D-E2EC3383E202}" type="presOf" srcId="{D5F013B3-4B4E-4E38-9BAF-4B34B2BB0C79}" destId="{14A5ABF2-8B49-4694-AC4C-1A898869B017}" srcOrd="1" destOrd="0" presId="urn:microsoft.com/office/officeart/2005/8/layout/orgChart1"/>
    <dgm:cxn modelId="{99AE9620-4DD5-4D14-A3EE-E12B33ABC0C8}" type="presOf" srcId="{49A41343-8942-4E0A-948C-7308CFEDA337}" destId="{F8AA5B07-D62E-4BEF-A7F4-BB8154CE0161}" srcOrd="0" destOrd="0" presId="urn:microsoft.com/office/officeart/2005/8/layout/orgChart1"/>
    <dgm:cxn modelId="{5C1A0FBC-B80E-4D94-8C36-530E913479F1}" type="presOf" srcId="{092024CE-8423-4E50-A34E-3122E05631CC}" destId="{2C701CAE-D8F1-461E-8A0C-C57AEB1CD6C2}" srcOrd="0" destOrd="0" presId="urn:microsoft.com/office/officeart/2005/8/layout/orgChart1"/>
    <dgm:cxn modelId="{666ADBF9-5A3A-4D9D-A146-69CE84F86554}" type="presOf" srcId="{8514C17C-35EC-4D14-92F7-13A577CAA5C4}" destId="{079C46BA-E270-4C4F-9AA8-92E32A64D736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55613AAF-228B-4FA2-A6FC-FBFC36EF2456}" type="presOf" srcId="{1E17A9B5-1CC6-4BF4-A5EB-2099972243B8}" destId="{0044642D-BF6E-4946-989D-7BC76303D8B1}" srcOrd="1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62B8676E-B0A5-433A-800D-3572CE796308}" type="presOf" srcId="{B40A1E99-819E-4C0D-B671-3D134F0F7163}" destId="{179F0FCD-C306-4B84-A7DF-E34F9FAB6F56}" srcOrd="1" destOrd="0" presId="urn:microsoft.com/office/officeart/2005/8/layout/orgChart1"/>
    <dgm:cxn modelId="{73DC3C7C-000C-42F6-BAAB-3E5A523CD05B}" type="presOf" srcId="{382A9707-8CE9-4448-A732-795155023764}" destId="{C9EB4BFF-95DA-49B7-87A2-66A52A4FCDFA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5FB7DB6E-C485-4DFF-BFFB-F9EE996B464B}" type="presOf" srcId="{43C964D4-3EA5-4709-BA45-DC9671707267}" destId="{87899BB1-A811-4B2D-8FA3-633A97B1A6A6}" srcOrd="1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9453C02F-456A-4117-A530-6BA50C34A59F}" type="presOf" srcId="{B103CFD6-C2F2-4A76-8866-035FF64E5877}" destId="{D98E11BE-9177-4329-A5B4-B4B8653C2863}" srcOrd="0" destOrd="0" presId="urn:microsoft.com/office/officeart/2005/8/layout/orgChart1"/>
    <dgm:cxn modelId="{4F4A4766-0BB0-4E0D-8100-8272B655ED73}" type="presOf" srcId="{00B822AA-E50D-409C-8E77-78CE41F17C4F}" destId="{86ECFBC0-6EDE-49D7-A5E4-E61CBAF4A092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5A8774C0-544B-4590-A1F5-F3FF173F5CD0}" type="presOf" srcId="{B40A1E99-819E-4C0D-B671-3D134F0F7163}" destId="{3A05D6AC-55D4-4F8B-831D-7528DBB5E857}" srcOrd="0" destOrd="0" presId="urn:microsoft.com/office/officeart/2005/8/layout/orgChart1"/>
    <dgm:cxn modelId="{D0FC46C6-CDA3-4A2D-B07E-F7A3CDD2C25B}" type="presOf" srcId="{032924AE-7BA3-4608-9D4D-A10FC22FA55B}" destId="{842224E6-60DA-412E-8A1B-7533C1377869}" srcOrd="1" destOrd="0" presId="urn:microsoft.com/office/officeart/2005/8/layout/orgChart1"/>
    <dgm:cxn modelId="{8D484A0B-65E4-4341-B594-A4C90C729EF9}" type="presOf" srcId="{032924AE-7BA3-4608-9D4D-A10FC22FA55B}" destId="{FCA2B357-06A1-4199-999C-BBE32872F828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B3764053-CDF4-4D91-AD9E-E9914793B806}" type="presOf" srcId="{43C964D4-3EA5-4709-BA45-DC9671707267}" destId="{ABF5B3AF-9C3F-43AC-89B9-A4B84688B739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004E0CCF-A87E-45C8-A0F3-FEEAD95FDC23}" type="presOf" srcId="{57A44C0D-573F-44FB-BC9E-B18382ACCC39}" destId="{9AAB9F84-69DB-4974-8FB3-17FE16A42904}" srcOrd="0" destOrd="0" presId="urn:microsoft.com/office/officeart/2005/8/layout/orgChart1"/>
    <dgm:cxn modelId="{879719CE-C88F-4309-AFB2-B5E66305EEB3}" type="presOf" srcId="{41CBE71F-8A1C-4046-8B51-627382F890A8}" destId="{BD53C961-9C2E-42B5-A825-EB1CD5AF2FE3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047A4495-9DBF-45DA-95DD-D66FD42DFECC}" type="presParOf" srcId="{6C1B72B2-EE6C-495B-ADAD-8508CE8EB807}" destId="{B9578B13-712D-4BAD-A28F-A7352074EDA6}" srcOrd="0" destOrd="0" presId="urn:microsoft.com/office/officeart/2005/8/layout/orgChart1"/>
    <dgm:cxn modelId="{BD0D453B-0374-4109-BE9F-ACCA6E18BFAD}" type="presParOf" srcId="{B9578B13-712D-4BAD-A28F-A7352074EDA6}" destId="{EA34C8C8-6EC1-483B-8E39-8E6926CED3CE}" srcOrd="0" destOrd="0" presId="urn:microsoft.com/office/officeart/2005/8/layout/orgChart1"/>
    <dgm:cxn modelId="{6A7B2D94-EB59-4042-9E87-B12DF711B3D6}" type="presParOf" srcId="{EA34C8C8-6EC1-483B-8E39-8E6926CED3CE}" destId="{D98E11BE-9177-4329-A5B4-B4B8653C2863}" srcOrd="0" destOrd="0" presId="urn:microsoft.com/office/officeart/2005/8/layout/orgChart1"/>
    <dgm:cxn modelId="{6A44DA83-D2D7-4583-BB63-A2C7F899D28B}" type="presParOf" srcId="{EA34C8C8-6EC1-483B-8E39-8E6926CED3CE}" destId="{2FA1AE03-77C2-487B-948B-82122901556A}" srcOrd="1" destOrd="0" presId="urn:microsoft.com/office/officeart/2005/8/layout/orgChart1"/>
    <dgm:cxn modelId="{10D7B664-012C-475C-907F-BA329E242AA1}" type="presParOf" srcId="{B9578B13-712D-4BAD-A28F-A7352074EDA6}" destId="{9C5DF944-3D7A-473D-A789-5CA86652B8F8}" srcOrd="1" destOrd="0" presId="urn:microsoft.com/office/officeart/2005/8/layout/orgChart1"/>
    <dgm:cxn modelId="{EF58B43A-CA9C-405B-85C5-55C2256E7647}" type="presParOf" srcId="{9C5DF944-3D7A-473D-A789-5CA86652B8F8}" destId="{D351E307-7A60-4733-B21C-CC6D6E5D051D}" srcOrd="0" destOrd="0" presId="urn:microsoft.com/office/officeart/2005/8/layout/orgChart1"/>
    <dgm:cxn modelId="{8D1A5C50-F8AC-422C-88E5-B44A2FF4AD40}" type="presParOf" srcId="{9C5DF944-3D7A-473D-A789-5CA86652B8F8}" destId="{60FE5B31-E82E-49E2-9469-B5D5674278BC}" srcOrd="1" destOrd="0" presId="urn:microsoft.com/office/officeart/2005/8/layout/orgChart1"/>
    <dgm:cxn modelId="{6AEFA7F3-09FF-4DDB-90F8-6BCCC6D03271}" type="presParOf" srcId="{60FE5B31-E82E-49E2-9469-B5D5674278BC}" destId="{CB88DD46-0D40-4A1B-9C97-26FA4C46EB15}" srcOrd="0" destOrd="0" presId="urn:microsoft.com/office/officeart/2005/8/layout/orgChart1"/>
    <dgm:cxn modelId="{DB3E6A7A-E9C7-4117-952F-EC5B561C7ED0}" type="presParOf" srcId="{CB88DD46-0D40-4A1B-9C97-26FA4C46EB15}" destId="{ABF5B3AF-9C3F-43AC-89B9-A4B84688B739}" srcOrd="0" destOrd="0" presId="urn:microsoft.com/office/officeart/2005/8/layout/orgChart1"/>
    <dgm:cxn modelId="{DED5F061-EC3C-4142-930F-B5BBBE0FB90B}" type="presParOf" srcId="{CB88DD46-0D40-4A1B-9C97-26FA4C46EB15}" destId="{87899BB1-A811-4B2D-8FA3-633A97B1A6A6}" srcOrd="1" destOrd="0" presId="urn:microsoft.com/office/officeart/2005/8/layout/orgChart1"/>
    <dgm:cxn modelId="{C1A03590-01DC-477F-A626-73B702EFF682}" type="presParOf" srcId="{60FE5B31-E82E-49E2-9469-B5D5674278BC}" destId="{B6A20B03-CFA9-41D8-9956-9F0EB448DC4A}" srcOrd="1" destOrd="0" presId="urn:microsoft.com/office/officeart/2005/8/layout/orgChart1"/>
    <dgm:cxn modelId="{E6208AAA-BE4D-474A-A768-5933B2CA2C84}" type="presParOf" srcId="{B6A20B03-CFA9-41D8-9956-9F0EB448DC4A}" destId="{CD65CBB6-B9A3-48AB-AFB3-4BE4B03553D3}" srcOrd="0" destOrd="0" presId="urn:microsoft.com/office/officeart/2005/8/layout/orgChart1"/>
    <dgm:cxn modelId="{717B9F1F-3A58-4031-8319-9C1FB412FEF2}" type="presParOf" srcId="{B6A20B03-CFA9-41D8-9956-9F0EB448DC4A}" destId="{ED1F0A6D-21D1-431E-B021-19DC70288741}" srcOrd="1" destOrd="0" presId="urn:microsoft.com/office/officeart/2005/8/layout/orgChart1"/>
    <dgm:cxn modelId="{258332B5-EC45-43DE-A122-92A5B18E4A7B}" type="presParOf" srcId="{ED1F0A6D-21D1-431E-B021-19DC70288741}" destId="{3035FF76-B78F-49A4-AACF-E2FF3786028F}" srcOrd="0" destOrd="0" presId="urn:microsoft.com/office/officeart/2005/8/layout/orgChart1"/>
    <dgm:cxn modelId="{25234775-6AD8-475D-91E0-4D0603E71C3D}" type="presParOf" srcId="{3035FF76-B78F-49A4-AACF-E2FF3786028F}" destId="{F0DC39B6-0C64-430A-9FFB-4907B94E244D}" srcOrd="0" destOrd="0" presId="urn:microsoft.com/office/officeart/2005/8/layout/orgChart1"/>
    <dgm:cxn modelId="{AB7C0DA0-4717-45C5-8E89-28C209B3B97F}" type="presParOf" srcId="{3035FF76-B78F-49A4-AACF-E2FF3786028F}" destId="{0044642D-BF6E-4946-989D-7BC76303D8B1}" srcOrd="1" destOrd="0" presId="urn:microsoft.com/office/officeart/2005/8/layout/orgChart1"/>
    <dgm:cxn modelId="{B0E758DE-4692-4979-B904-00E20679A99A}" type="presParOf" srcId="{ED1F0A6D-21D1-431E-B021-19DC70288741}" destId="{6F92EC3E-8AAE-41C7-BFFF-85E9DBCB215A}" srcOrd="1" destOrd="0" presId="urn:microsoft.com/office/officeart/2005/8/layout/orgChart1"/>
    <dgm:cxn modelId="{EC4DB837-8B86-46CD-9FA0-398C1B6F2B77}" type="presParOf" srcId="{ED1F0A6D-21D1-431E-B021-19DC70288741}" destId="{C359BE23-B469-48EB-819D-6F6FDCDBB0A8}" srcOrd="2" destOrd="0" presId="urn:microsoft.com/office/officeart/2005/8/layout/orgChart1"/>
    <dgm:cxn modelId="{EF1B484E-A9B6-497B-9A63-C5C5AA9D4DEF}" type="presParOf" srcId="{B6A20B03-CFA9-41D8-9956-9F0EB448DC4A}" destId="{6AC59FBD-FAEA-42FA-8EB1-29A7CC044828}" srcOrd="2" destOrd="0" presId="urn:microsoft.com/office/officeart/2005/8/layout/orgChart1"/>
    <dgm:cxn modelId="{2F527FB4-64F8-4A6D-BD10-7D28A31DBB58}" type="presParOf" srcId="{B6A20B03-CFA9-41D8-9956-9F0EB448DC4A}" destId="{F2E1EDE4-99F4-4CBC-BA6A-91AF00914823}" srcOrd="3" destOrd="0" presId="urn:microsoft.com/office/officeart/2005/8/layout/orgChart1"/>
    <dgm:cxn modelId="{39E5B75B-5EFB-462F-BA98-0A4EA2E90F2F}" type="presParOf" srcId="{F2E1EDE4-99F4-4CBC-BA6A-91AF00914823}" destId="{795B4B98-FEFB-4DAB-B785-2E28918B1C7E}" srcOrd="0" destOrd="0" presId="urn:microsoft.com/office/officeart/2005/8/layout/orgChart1"/>
    <dgm:cxn modelId="{209096B6-CD2C-4257-BD07-FCB21E1D5B07}" type="presParOf" srcId="{795B4B98-FEFB-4DAB-B785-2E28918B1C7E}" destId="{C9EB4BFF-95DA-49B7-87A2-66A52A4FCDFA}" srcOrd="0" destOrd="0" presId="urn:microsoft.com/office/officeart/2005/8/layout/orgChart1"/>
    <dgm:cxn modelId="{713F08E3-A16A-412D-8201-49D32B2D64AF}" type="presParOf" srcId="{795B4B98-FEFB-4DAB-B785-2E28918B1C7E}" destId="{40CBCC65-FD09-4B94-B9C9-3482617F2627}" srcOrd="1" destOrd="0" presId="urn:microsoft.com/office/officeart/2005/8/layout/orgChart1"/>
    <dgm:cxn modelId="{7C7F0831-68FC-47F3-A89F-99CE43ADED4B}" type="presParOf" srcId="{F2E1EDE4-99F4-4CBC-BA6A-91AF00914823}" destId="{6E67D5E8-91A3-4A9C-B70E-60777B0DD65E}" srcOrd="1" destOrd="0" presId="urn:microsoft.com/office/officeart/2005/8/layout/orgChart1"/>
    <dgm:cxn modelId="{5702625C-66F8-4C76-B19B-758D4D1871AE}" type="presParOf" srcId="{F2E1EDE4-99F4-4CBC-BA6A-91AF00914823}" destId="{9041FCB5-DDBA-4A82-87F1-A20AE1F0ECFA}" srcOrd="2" destOrd="0" presId="urn:microsoft.com/office/officeart/2005/8/layout/orgChart1"/>
    <dgm:cxn modelId="{8788362D-DCBC-4911-A0CD-BA780D0A0519}" type="presParOf" srcId="{B6A20B03-CFA9-41D8-9956-9F0EB448DC4A}" destId="{D644628E-4C6F-4DF2-8C07-D2B66E3A4757}" srcOrd="4" destOrd="0" presId="urn:microsoft.com/office/officeart/2005/8/layout/orgChart1"/>
    <dgm:cxn modelId="{1E6A1146-5F4C-45A4-81AC-0236B4F090C0}" type="presParOf" srcId="{B6A20B03-CFA9-41D8-9956-9F0EB448DC4A}" destId="{4C59CDCC-8171-42A8-836D-8A7ADEF309D0}" srcOrd="5" destOrd="0" presId="urn:microsoft.com/office/officeart/2005/8/layout/orgChart1"/>
    <dgm:cxn modelId="{C44F6011-367D-470D-87F1-DF962AAB2EC9}" type="presParOf" srcId="{4C59CDCC-8171-42A8-836D-8A7ADEF309D0}" destId="{FED7DC99-D3B3-46B2-AE57-14D47B1F3671}" srcOrd="0" destOrd="0" presId="urn:microsoft.com/office/officeart/2005/8/layout/orgChart1"/>
    <dgm:cxn modelId="{F65216D1-0EC3-440D-A34D-F33CA13C9CF6}" type="presParOf" srcId="{FED7DC99-D3B3-46B2-AE57-14D47B1F3671}" destId="{8F3E2022-AB5E-4438-BDBE-146FD19E8285}" srcOrd="0" destOrd="0" presId="urn:microsoft.com/office/officeart/2005/8/layout/orgChart1"/>
    <dgm:cxn modelId="{B4454D68-B368-4EBC-948C-04DA1205B630}" type="presParOf" srcId="{FED7DC99-D3B3-46B2-AE57-14D47B1F3671}" destId="{F4F60A8B-BCFE-4E33-9289-BF4CA9206F7B}" srcOrd="1" destOrd="0" presId="urn:microsoft.com/office/officeart/2005/8/layout/orgChart1"/>
    <dgm:cxn modelId="{00077D68-3C63-4D5D-8026-F4EC6EFA1462}" type="presParOf" srcId="{4C59CDCC-8171-42A8-836D-8A7ADEF309D0}" destId="{0717BF70-BD3E-4FBF-92BE-2C7F71500E41}" srcOrd="1" destOrd="0" presId="urn:microsoft.com/office/officeart/2005/8/layout/orgChart1"/>
    <dgm:cxn modelId="{4C11E6D4-215B-4EE1-A7C8-A96F49273391}" type="presParOf" srcId="{4C59CDCC-8171-42A8-836D-8A7ADEF309D0}" destId="{0E63D1F7-0BB7-4B23-80D6-B69D7359A638}" srcOrd="2" destOrd="0" presId="urn:microsoft.com/office/officeart/2005/8/layout/orgChart1"/>
    <dgm:cxn modelId="{AEAF0E71-28A1-4976-BE2E-663F4A495C21}" type="presParOf" srcId="{B6A20B03-CFA9-41D8-9956-9F0EB448DC4A}" destId="{52D64095-8F0B-43C5-A134-4F8EB745D0AC}" srcOrd="6" destOrd="0" presId="urn:microsoft.com/office/officeart/2005/8/layout/orgChart1"/>
    <dgm:cxn modelId="{619792B6-3B1B-4D98-A86B-62A98B639CC4}" type="presParOf" srcId="{B6A20B03-CFA9-41D8-9956-9F0EB448DC4A}" destId="{65175C4B-27F3-41C0-9093-49201195521B}" srcOrd="7" destOrd="0" presId="urn:microsoft.com/office/officeart/2005/8/layout/orgChart1"/>
    <dgm:cxn modelId="{1572BBE1-B807-49E7-A85D-AC3F93081455}" type="presParOf" srcId="{65175C4B-27F3-41C0-9093-49201195521B}" destId="{418B0B64-07DF-4A86-8188-2B3D12FF0C1B}" srcOrd="0" destOrd="0" presId="urn:microsoft.com/office/officeart/2005/8/layout/orgChart1"/>
    <dgm:cxn modelId="{26D9D8B6-72C2-4E09-8BB1-47A3C08386F3}" type="presParOf" srcId="{418B0B64-07DF-4A86-8188-2B3D12FF0C1B}" destId="{FCA2B357-06A1-4199-999C-BBE32872F828}" srcOrd="0" destOrd="0" presId="urn:microsoft.com/office/officeart/2005/8/layout/orgChart1"/>
    <dgm:cxn modelId="{B54B76BD-B6FF-47A3-9143-3176075FF10B}" type="presParOf" srcId="{418B0B64-07DF-4A86-8188-2B3D12FF0C1B}" destId="{842224E6-60DA-412E-8A1B-7533C1377869}" srcOrd="1" destOrd="0" presId="urn:microsoft.com/office/officeart/2005/8/layout/orgChart1"/>
    <dgm:cxn modelId="{19B6454F-A971-4D88-9191-AB2AAB7256F3}" type="presParOf" srcId="{65175C4B-27F3-41C0-9093-49201195521B}" destId="{5FEE9627-663F-4879-B764-2FCAC3BEDB01}" srcOrd="1" destOrd="0" presId="urn:microsoft.com/office/officeart/2005/8/layout/orgChart1"/>
    <dgm:cxn modelId="{C3483493-1741-410E-B6E6-2362FC2E30A3}" type="presParOf" srcId="{65175C4B-27F3-41C0-9093-49201195521B}" destId="{D211A30E-3DD6-4F3B-A936-B6D9FD1B5AD6}" srcOrd="2" destOrd="0" presId="urn:microsoft.com/office/officeart/2005/8/layout/orgChart1"/>
    <dgm:cxn modelId="{BC26082B-A233-4B85-B6CE-430E5E9FDEA8}" type="presParOf" srcId="{60FE5B31-E82E-49E2-9469-B5D5674278BC}" destId="{0A55CB08-0585-4E83-BB9C-6136411D5C97}" srcOrd="2" destOrd="0" presId="urn:microsoft.com/office/officeart/2005/8/layout/orgChart1"/>
    <dgm:cxn modelId="{698F2686-40E8-47F1-8963-54CEB51C57A6}" type="presParOf" srcId="{9C5DF944-3D7A-473D-A789-5CA86652B8F8}" destId="{1AE91293-7748-4E52-8855-7B838C555EB9}" srcOrd="2" destOrd="0" presId="urn:microsoft.com/office/officeart/2005/8/layout/orgChart1"/>
    <dgm:cxn modelId="{C33A16CC-EB10-4594-8BBE-AB7930DD74A5}" type="presParOf" srcId="{9C5DF944-3D7A-473D-A789-5CA86652B8F8}" destId="{8BAB2199-5159-41F9-8708-33820C9B03A9}" srcOrd="3" destOrd="0" presId="urn:microsoft.com/office/officeart/2005/8/layout/orgChart1"/>
    <dgm:cxn modelId="{F99A44D9-ED46-4DE2-8D52-D8914C5A3E5B}" type="presParOf" srcId="{8BAB2199-5159-41F9-8708-33820C9B03A9}" destId="{4AEEF0FD-EB99-4BD5-89CD-011B1DDC19F8}" srcOrd="0" destOrd="0" presId="urn:microsoft.com/office/officeart/2005/8/layout/orgChart1"/>
    <dgm:cxn modelId="{3F0C9C9E-994B-44D0-BFC5-11D4CF89EEAC}" type="presParOf" srcId="{4AEEF0FD-EB99-4BD5-89CD-011B1DDC19F8}" destId="{86ECFBC0-6EDE-49D7-A5E4-E61CBAF4A092}" srcOrd="0" destOrd="0" presId="urn:microsoft.com/office/officeart/2005/8/layout/orgChart1"/>
    <dgm:cxn modelId="{2E4E3113-8321-4FD3-B79E-0A442AE2177D}" type="presParOf" srcId="{4AEEF0FD-EB99-4BD5-89CD-011B1DDC19F8}" destId="{EE7467E8-D778-4C18-9C7C-925EF25B0DC2}" srcOrd="1" destOrd="0" presId="urn:microsoft.com/office/officeart/2005/8/layout/orgChart1"/>
    <dgm:cxn modelId="{6CA89470-8C9C-45B3-8060-2EB7CC809C00}" type="presParOf" srcId="{8BAB2199-5159-41F9-8708-33820C9B03A9}" destId="{70B62D43-4B2E-478D-8091-7F950B36BC86}" srcOrd="1" destOrd="0" presId="urn:microsoft.com/office/officeart/2005/8/layout/orgChart1"/>
    <dgm:cxn modelId="{1DECF683-F3C5-43D0-8036-144AD251A9E5}" type="presParOf" srcId="{70B62D43-4B2E-478D-8091-7F950B36BC86}" destId="{5A29D58D-62CC-4731-8120-CAD4354C3E03}" srcOrd="0" destOrd="0" presId="urn:microsoft.com/office/officeart/2005/8/layout/orgChart1"/>
    <dgm:cxn modelId="{A5A84F69-D0DB-40BA-9579-33E4DE6825B4}" type="presParOf" srcId="{70B62D43-4B2E-478D-8091-7F950B36BC86}" destId="{20684FA8-0955-4E86-9890-955AAE2FB70E}" srcOrd="1" destOrd="0" presId="urn:microsoft.com/office/officeart/2005/8/layout/orgChart1"/>
    <dgm:cxn modelId="{66D95EAC-9B4B-4AD3-AC49-122256EB27DD}" type="presParOf" srcId="{20684FA8-0955-4E86-9890-955AAE2FB70E}" destId="{357DF0A8-BCC0-4D40-9A29-811D9B3E8CE1}" srcOrd="0" destOrd="0" presId="urn:microsoft.com/office/officeart/2005/8/layout/orgChart1"/>
    <dgm:cxn modelId="{EB1D13FF-DD47-48AE-B7F4-A228F42F5F15}" type="presParOf" srcId="{357DF0A8-BCC0-4D40-9A29-811D9B3E8CE1}" destId="{7533127D-6F77-420D-9337-03A9B17677A7}" srcOrd="0" destOrd="0" presId="urn:microsoft.com/office/officeart/2005/8/layout/orgChart1"/>
    <dgm:cxn modelId="{2A66BF42-BB57-48DC-906A-9BDEEF6570B7}" type="presParOf" srcId="{357DF0A8-BCC0-4D40-9A29-811D9B3E8CE1}" destId="{75DCBE71-7469-49E9-81E5-E6A43E3EC0DC}" srcOrd="1" destOrd="0" presId="urn:microsoft.com/office/officeart/2005/8/layout/orgChart1"/>
    <dgm:cxn modelId="{9BCC4881-B19D-48DB-91DD-1FECD098225E}" type="presParOf" srcId="{20684FA8-0955-4E86-9890-955AAE2FB70E}" destId="{321B0D03-50FC-44EB-B561-D21A2CD4B482}" srcOrd="1" destOrd="0" presId="urn:microsoft.com/office/officeart/2005/8/layout/orgChart1"/>
    <dgm:cxn modelId="{0F8B8BE3-B78E-4B7E-95A8-84C13FD9A907}" type="presParOf" srcId="{20684FA8-0955-4E86-9890-955AAE2FB70E}" destId="{0654A2B9-B227-48A6-941C-DD027142ECCE}" srcOrd="2" destOrd="0" presId="urn:microsoft.com/office/officeart/2005/8/layout/orgChart1"/>
    <dgm:cxn modelId="{4D8D00D2-827F-442C-92E0-D87D17EC7088}" type="presParOf" srcId="{70B62D43-4B2E-478D-8091-7F950B36BC86}" destId="{77FF546B-1ADB-4B35-B705-B48DE95D0A7F}" srcOrd="2" destOrd="0" presId="urn:microsoft.com/office/officeart/2005/8/layout/orgChart1"/>
    <dgm:cxn modelId="{ECE2839B-B918-44E2-ABE5-F603684CB176}" type="presParOf" srcId="{70B62D43-4B2E-478D-8091-7F950B36BC86}" destId="{69C13562-DBB8-42F8-AE39-8AFEF8ED4982}" srcOrd="3" destOrd="0" presId="urn:microsoft.com/office/officeart/2005/8/layout/orgChart1"/>
    <dgm:cxn modelId="{67A2CFE6-AE3B-4554-BCC7-B1A57C895F9F}" type="presParOf" srcId="{69C13562-DBB8-42F8-AE39-8AFEF8ED4982}" destId="{896D96FE-EA05-4066-8BE5-F7366BA3777A}" srcOrd="0" destOrd="0" presId="urn:microsoft.com/office/officeart/2005/8/layout/orgChart1"/>
    <dgm:cxn modelId="{4B63ED2F-56CD-4700-93B0-C02213CBDFAD}" type="presParOf" srcId="{896D96FE-EA05-4066-8BE5-F7366BA3777A}" destId="{079C46BA-E270-4C4F-9AA8-92E32A64D736}" srcOrd="0" destOrd="0" presId="urn:microsoft.com/office/officeart/2005/8/layout/orgChart1"/>
    <dgm:cxn modelId="{A618F0D5-35E7-4795-8A4C-6A4BE60822BB}" type="presParOf" srcId="{896D96FE-EA05-4066-8BE5-F7366BA3777A}" destId="{3AA4BA60-CAF3-4B65-8A7B-26648B565082}" srcOrd="1" destOrd="0" presId="urn:microsoft.com/office/officeart/2005/8/layout/orgChart1"/>
    <dgm:cxn modelId="{47754CED-6326-4DBC-B9E5-8F91E5C9DC7B}" type="presParOf" srcId="{69C13562-DBB8-42F8-AE39-8AFEF8ED4982}" destId="{54F082B5-2FAD-490F-B257-B96DCB3E19FC}" srcOrd="1" destOrd="0" presId="urn:microsoft.com/office/officeart/2005/8/layout/orgChart1"/>
    <dgm:cxn modelId="{62E0B33F-76A4-4AC8-BE23-54762CFE7FE7}" type="presParOf" srcId="{69C13562-DBB8-42F8-AE39-8AFEF8ED4982}" destId="{6C846A69-A00E-4FB9-80C7-DC7FE13BD4B5}" srcOrd="2" destOrd="0" presId="urn:microsoft.com/office/officeart/2005/8/layout/orgChart1"/>
    <dgm:cxn modelId="{8B4F111C-C39D-43C2-9935-B0B7B777A24E}" type="presParOf" srcId="{70B62D43-4B2E-478D-8091-7F950B36BC86}" destId="{C6471DB4-9B93-437A-AEBE-F3B71F737DF8}" srcOrd="4" destOrd="0" presId="urn:microsoft.com/office/officeart/2005/8/layout/orgChart1"/>
    <dgm:cxn modelId="{1163AA45-1FF5-4C5F-B118-6F04DCEC61D3}" type="presParOf" srcId="{70B62D43-4B2E-478D-8091-7F950B36BC86}" destId="{CD8B12E6-DD1E-4D70-BE7C-A5443A3D84D1}" srcOrd="5" destOrd="0" presId="urn:microsoft.com/office/officeart/2005/8/layout/orgChart1"/>
    <dgm:cxn modelId="{48EDA462-DA38-4298-8A2D-8B478EFA055D}" type="presParOf" srcId="{CD8B12E6-DD1E-4D70-BE7C-A5443A3D84D1}" destId="{C0FBA54D-3A3D-42F4-B1C8-ADE0E74CCC4D}" srcOrd="0" destOrd="0" presId="urn:microsoft.com/office/officeart/2005/8/layout/orgChart1"/>
    <dgm:cxn modelId="{DC006A63-D426-4E24-AE5C-52CB38246202}" type="presParOf" srcId="{C0FBA54D-3A3D-42F4-B1C8-ADE0E74CCC4D}" destId="{30DA9891-B7C7-405D-9015-1C3DF0E9850F}" srcOrd="0" destOrd="0" presId="urn:microsoft.com/office/officeart/2005/8/layout/orgChart1"/>
    <dgm:cxn modelId="{03934412-1ABC-439D-916F-C7FAAE33E64B}" type="presParOf" srcId="{C0FBA54D-3A3D-42F4-B1C8-ADE0E74CCC4D}" destId="{5EC808F1-181C-42C2-975C-2B558EBCB7FE}" srcOrd="1" destOrd="0" presId="urn:microsoft.com/office/officeart/2005/8/layout/orgChart1"/>
    <dgm:cxn modelId="{265EBF33-DA69-442D-A60E-5B4B772E7C83}" type="presParOf" srcId="{CD8B12E6-DD1E-4D70-BE7C-A5443A3D84D1}" destId="{3C11D65F-2A65-4A7E-9C15-AA6406FE6F0B}" srcOrd="1" destOrd="0" presId="urn:microsoft.com/office/officeart/2005/8/layout/orgChart1"/>
    <dgm:cxn modelId="{4E3B1888-8243-48EF-BD3C-047AF2AB0746}" type="presParOf" srcId="{CD8B12E6-DD1E-4D70-BE7C-A5443A3D84D1}" destId="{07414A68-C8A8-4CE7-984E-48064FC49AF5}" srcOrd="2" destOrd="0" presId="urn:microsoft.com/office/officeart/2005/8/layout/orgChart1"/>
    <dgm:cxn modelId="{893F9B3B-15A8-4A37-A251-27150FD68300}" type="presParOf" srcId="{70B62D43-4B2E-478D-8091-7F950B36BC86}" destId="{BD53C961-9C2E-42B5-A825-EB1CD5AF2FE3}" srcOrd="6" destOrd="0" presId="urn:microsoft.com/office/officeart/2005/8/layout/orgChart1"/>
    <dgm:cxn modelId="{4D10C26D-265B-47E4-8B45-3863D12231CA}" type="presParOf" srcId="{70B62D43-4B2E-478D-8091-7F950B36BC86}" destId="{2AD0F394-908E-4BF8-9902-81719C192207}" srcOrd="7" destOrd="0" presId="urn:microsoft.com/office/officeart/2005/8/layout/orgChart1"/>
    <dgm:cxn modelId="{ED1C42F6-37FF-4389-AF66-6310F76FA5A0}" type="presParOf" srcId="{2AD0F394-908E-4BF8-9902-81719C192207}" destId="{6508E9AA-32AD-45CE-ACB4-E452A2309B43}" srcOrd="0" destOrd="0" presId="urn:microsoft.com/office/officeart/2005/8/layout/orgChart1"/>
    <dgm:cxn modelId="{3D78FF4D-21AD-4CFE-96CA-29718C63215B}" type="presParOf" srcId="{6508E9AA-32AD-45CE-ACB4-E452A2309B43}" destId="{26E61D30-5696-4E05-9044-AF73EF27DAB2}" srcOrd="0" destOrd="0" presId="urn:microsoft.com/office/officeart/2005/8/layout/orgChart1"/>
    <dgm:cxn modelId="{DD9D9BC1-B327-4C2A-A34A-AD9A527796F8}" type="presParOf" srcId="{6508E9AA-32AD-45CE-ACB4-E452A2309B43}" destId="{14A5ABF2-8B49-4694-AC4C-1A898869B017}" srcOrd="1" destOrd="0" presId="urn:microsoft.com/office/officeart/2005/8/layout/orgChart1"/>
    <dgm:cxn modelId="{48E0FC64-2454-4F91-87D6-CAA1C78E3A75}" type="presParOf" srcId="{2AD0F394-908E-4BF8-9902-81719C192207}" destId="{E95C75F7-7305-47DE-985C-550E435481C9}" srcOrd="1" destOrd="0" presId="urn:microsoft.com/office/officeart/2005/8/layout/orgChart1"/>
    <dgm:cxn modelId="{31ACC3EB-765F-46E5-8DA8-707926B157AC}" type="presParOf" srcId="{2AD0F394-908E-4BF8-9902-81719C192207}" destId="{ADFD56FF-A789-4A68-9B2D-8E4E857854C2}" srcOrd="2" destOrd="0" presId="urn:microsoft.com/office/officeart/2005/8/layout/orgChart1"/>
    <dgm:cxn modelId="{F24FD172-457E-4F7B-BD0F-3D9B389A4D03}" type="presParOf" srcId="{70B62D43-4B2E-478D-8091-7F950B36BC86}" destId="{B4ADFA40-1DC3-4BD0-BAE4-D5BA4FDF2B3E}" srcOrd="8" destOrd="0" presId="urn:microsoft.com/office/officeart/2005/8/layout/orgChart1"/>
    <dgm:cxn modelId="{022E524A-0FBB-4516-93C4-C45E05942FE8}" type="presParOf" srcId="{70B62D43-4B2E-478D-8091-7F950B36BC86}" destId="{74623D81-D47A-4BDB-A76C-094846D41FA8}" srcOrd="9" destOrd="0" presId="urn:microsoft.com/office/officeart/2005/8/layout/orgChart1"/>
    <dgm:cxn modelId="{1673A9FA-1176-4B4D-8167-C4159CC2BB84}" type="presParOf" srcId="{74623D81-D47A-4BDB-A76C-094846D41FA8}" destId="{A5AFB960-0B8B-4E03-885A-2579269F7DC1}" srcOrd="0" destOrd="0" presId="urn:microsoft.com/office/officeart/2005/8/layout/orgChart1"/>
    <dgm:cxn modelId="{86863D5C-9364-45F4-B4F5-05A190D4E9D9}" type="presParOf" srcId="{A5AFB960-0B8B-4E03-885A-2579269F7DC1}" destId="{3A05D6AC-55D4-4F8B-831D-7528DBB5E857}" srcOrd="0" destOrd="0" presId="urn:microsoft.com/office/officeart/2005/8/layout/orgChart1"/>
    <dgm:cxn modelId="{2DF9AAD8-B74B-49B5-AFC4-906F1710650E}" type="presParOf" srcId="{A5AFB960-0B8B-4E03-885A-2579269F7DC1}" destId="{179F0FCD-C306-4B84-A7DF-E34F9FAB6F56}" srcOrd="1" destOrd="0" presId="urn:microsoft.com/office/officeart/2005/8/layout/orgChart1"/>
    <dgm:cxn modelId="{F51D2848-A359-47DA-8EB2-2D30C0BE1850}" type="presParOf" srcId="{74623D81-D47A-4BDB-A76C-094846D41FA8}" destId="{856F8CB3-7FD8-44A2-BD9F-D0A3BBBFD7B2}" srcOrd="1" destOrd="0" presId="urn:microsoft.com/office/officeart/2005/8/layout/orgChart1"/>
    <dgm:cxn modelId="{645D9476-2543-4231-8BDE-BF1986CC6D1A}" type="presParOf" srcId="{74623D81-D47A-4BDB-A76C-094846D41FA8}" destId="{E41C3208-7C36-4192-9EA5-1F0C4DB4A826}" srcOrd="2" destOrd="0" presId="urn:microsoft.com/office/officeart/2005/8/layout/orgChart1"/>
    <dgm:cxn modelId="{779D39DA-41F9-4AD7-9A89-D683F2B530FC}" type="presParOf" srcId="{8BAB2199-5159-41F9-8708-33820C9B03A9}" destId="{FB705D8D-4B0F-418C-BE22-C9FC935B08A3}" srcOrd="2" destOrd="0" presId="urn:microsoft.com/office/officeart/2005/8/layout/orgChart1"/>
    <dgm:cxn modelId="{3ABB9C7F-2F0B-4754-BB68-CE2026E0D166}" type="presParOf" srcId="{9C5DF944-3D7A-473D-A789-5CA86652B8F8}" destId="{4F6F1802-D2DC-45F2-8B57-B9ACE00E096B}" srcOrd="4" destOrd="0" presId="urn:microsoft.com/office/officeart/2005/8/layout/orgChart1"/>
    <dgm:cxn modelId="{3497A2A4-21B8-4882-84F2-700411D03BFA}" type="presParOf" srcId="{9C5DF944-3D7A-473D-A789-5CA86652B8F8}" destId="{D09FB176-C899-4C34-A2EF-DF4099E3930B}" srcOrd="5" destOrd="0" presId="urn:microsoft.com/office/officeart/2005/8/layout/orgChart1"/>
    <dgm:cxn modelId="{59E5B284-C478-455D-B1E1-16678F823C61}" type="presParOf" srcId="{D09FB176-C899-4C34-A2EF-DF4099E3930B}" destId="{EB3A78CF-8659-4E76-9BB6-78F8A7F8B535}" srcOrd="0" destOrd="0" presId="urn:microsoft.com/office/officeart/2005/8/layout/orgChart1"/>
    <dgm:cxn modelId="{08381CB0-BBDC-486F-891F-8D01CC8B1F41}" type="presParOf" srcId="{EB3A78CF-8659-4E76-9BB6-78F8A7F8B535}" destId="{ED956AEF-5A78-47DC-9D97-3B27A2E93095}" srcOrd="0" destOrd="0" presId="urn:microsoft.com/office/officeart/2005/8/layout/orgChart1"/>
    <dgm:cxn modelId="{5DF4DDE5-93D8-4893-93DA-79E5EB9FC2BD}" type="presParOf" srcId="{EB3A78CF-8659-4E76-9BB6-78F8A7F8B535}" destId="{0936C29E-0ABE-4289-9453-F6DF249F454C}" srcOrd="1" destOrd="0" presId="urn:microsoft.com/office/officeart/2005/8/layout/orgChart1"/>
    <dgm:cxn modelId="{FDBF6709-F960-4863-95A1-7E68D4482EC3}" type="presParOf" srcId="{D09FB176-C899-4C34-A2EF-DF4099E3930B}" destId="{3666C14E-3FE7-4AB2-BA4F-4535D42C477E}" srcOrd="1" destOrd="0" presId="urn:microsoft.com/office/officeart/2005/8/layout/orgChart1"/>
    <dgm:cxn modelId="{03B61521-DC07-426E-A84A-21FC746E8C5C}" type="presParOf" srcId="{3666C14E-3FE7-4AB2-BA4F-4535D42C477E}" destId="{7E670A0B-4B6A-45AD-AE95-FAE9E52BA24F}" srcOrd="0" destOrd="0" presId="urn:microsoft.com/office/officeart/2005/8/layout/orgChart1"/>
    <dgm:cxn modelId="{56EE512B-868F-484B-B7AB-2C685E5260E1}" type="presParOf" srcId="{3666C14E-3FE7-4AB2-BA4F-4535D42C477E}" destId="{781D4557-4BA2-4B53-85D2-D0A8E2F29ACB}" srcOrd="1" destOrd="0" presId="urn:microsoft.com/office/officeart/2005/8/layout/orgChart1"/>
    <dgm:cxn modelId="{0B8C18E5-9473-4D8D-9FFF-A87F6DBD79BA}" type="presParOf" srcId="{781D4557-4BA2-4B53-85D2-D0A8E2F29ACB}" destId="{A1F0E8B8-00E6-43CE-8E1F-A9918B608453}" srcOrd="0" destOrd="0" presId="urn:microsoft.com/office/officeart/2005/8/layout/orgChart1"/>
    <dgm:cxn modelId="{4D331639-FCCB-4FCA-BCD1-31948F9F3FAD}" type="presParOf" srcId="{A1F0E8B8-00E6-43CE-8E1F-A9918B608453}" destId="{2C701CAE-D8F1-461E-8A0C-C57AEB1CD6C2}" srcOrd="0" destOrd="0" presId="urn:microsoft.com/office/officeart/2005/8/layout/orgChart1"/>
    <dgm:cxn modelId="{13272A17-496E-4263-9441-BA77603AFB60}" type="presParOf" srcId="{A1F0E8B8-00E6-43CE-8E1F-A9918B608453}" destId="{0A55F855-E390-49C4-85C3-4EB5DC8DFEC3}" srcOrd="1" destOrd="0" presId="urn:microsoft.com/office/officeart/2005/8/layout/orgChart1"/>
    <dgm:cxn modelId="{D9BBFCAA-334D-4F98-BA8F-D6F06F349E40}" type="presParOf" srcId="{781D4557-4BA2-4B53-85D2-D0A8E2F29ACB}" destId="{8FDA77AA-02A8-4EBB-8954-A3306A125F11}" srcOrd="1" destOrd="0" presId="urn:microsoft.com/office/officeart/2005/8/layout/orgChart1"/>
    <dgm:cxn modelId="{167B80E3-CDC2-4034-914C-688B0E8FBEAC}" type="presParOf" srcId="{781D4557-4BA2-4B53-85D2-D0A8E2F29ACB}" destId="{802B30D6-A884-4929-98EE-4DE3E2D91CB8}" srcOrd="2" destOrd="0" presId="urn:microsoft.com/office/officeart/2005/8/layout/orgChart1"/>
    <dgm:cxn modelId="{DB224382-DB6F-469D-83C7-EFCA1D81BDC1}" type="presParOf" srcId="{3666C14E-3FE7-4AB2-BA4F-4535D42C477E}" destId="{4E5DB2E5-BC21-45FD-89CF-804EEEA73D92}" srcOrd="2" destOrd="0" presId="urn:microsoft.com/office/officeart/2005/8/layout/orgChart1"/>
    <dgm:cxn modelId="{4F8C60A6-A227-4313-A727-3186BAE168C5}" type="presParOf" srcId="{3666C14E-3FE7-4AB2-BA4F-4535D42C477E}" destId="{FEF5B6E2-22EA-4CFA-BF26-961399773F49}" srcOrd="3" destOrd="0" presId="urn:microsoft.com/office/officeart/2005/8/layout/orgChart1"/>
    <dgm:cxn modelId="{17BAEAB5-4FC4-495F-BE5C-B2421C65ABE9}" type="presParOf" srcId="{FEF5B6E2-22EA-4CFA-BF26-961399773F49}" destId="{42BED641-FA4F-4D4B-9A19-A7D3C3BE1408}" srcOrd="0" destOrd="0" presId="urn:microsoft.com/office/officeart/2005/8/layout/orgChart1"/>
    <dgm:cxn modelId="{FE74700E-BAFC-48A7-82B3-85A02A5B4032}" type="presParOf" srcId="{42BED641-FA4F-4D4B-9A19-A7D3C3BE1408}" destId="{74487508-3D4F-4F35-9119-7335AA499C95}" srcOrd="0" destOrd="0" presId="urn:microsoft.com/office/officeart/2005/8/layout/orgChart1"/>
    <dgm:cxn modelId="{6781E7FE-EB87-4590-A89B-314C277F4A3C}" type="presParOf" srcId="{42BED641-FA4F-4D4B-9A19-A7D3C3BE1408}" destId="{EA4E738B-1483-44D6-89EB-8256A9C3F87D}" srcOrd="1" destOrd="0" presId="urn:microsoft.com/office/officeart/2005/8/layout/orgChart1"/>
    <dgm:cxn modelId="{0CAA16A7-FDD3-450E-BCC4-DF650B243878}" type="presParOf" srcId="{FEF5B6E2-22EA-4CFA-BF26-961399773F49}" destId="{B5B7C6F2-824B-4B22-9513-4D47B87A1DEF}" srcOrd="1" destOrd="0" presId="urn:microsoft.com/office/officeart/2005/8/layout/orgChart1"/>
    <dgm:cxn modelId="{AFD76850-FE01-4551-9080-74691FFD11B0}" type="presParOf" srcId="{FEF5B6E2-22EA-4CFA-BF26-961399773F49}" destId="{AD4B3EEE-3AC5-44A5-8891-70C0728030DE}" srcOrd="2" destOrd="0" presId="urn:microsoft.com/office/officeart/2005/8/layout/orgChart1"/>
    <dgm:cxn modelId="{FD11904D-3F81-4F18-BD5B-EC304D54D535}" type="presParOf" srcId="{3666C14E-3FE7-4AB2-BA4F-4535D42C477E}" destId="{1A2BCB80-89E2-41EC-87D9-8650DA66AB8A}" srcOrd="4" destOrd="0" presId="urn:microsoft.com/office/officeart/2005/8/layout/orgChart1"/>
    <dgm:cxn modelId="{5998A915-AB6D-4021-8969-10D8230734E5}" type="presParOf" srcId="{3666C14E-3FE7-4AB2-BA4F-4535D42C477E}" destId="{CD498E25-17A8-4592-A106-0BDE77F9F8BE}" srcOrd="5" destOrd="0" presId="urn:microsoft.com/office/officeart/2005/8/layout/orgChart1"/>
    <dgm:cxn modelId="{21CD98D6-AE49-4BE8-BF3D-3A9A862F96C8}" type="presParOf" srcId="{CD498E25-17A8-4592-A106-0BDE77F9F8BE}" destId="{1832CD07-F56C-4B75-9FC3-CEF6C2D6EA45}" srcOrd="0" destOrd="0" presId="urn:microsoft.com/office/officeart/2005/8/layout/orgChart1"/>
    <dgm:cxn modelId="{E3A9AD83-322B-4288-B174-C1C9022849EB}" type="presParOf" srcId="{1832CD07-F56C-4B75-9FC3-CEF6C2D6EA45}" destId="{F7484F86-9514-4EEC-AAEC-65AD9B4B3D96}" srcOrd="0" destOrd="0" presId="urn:microsoft.com/office/officeart/2005/8/layout/orgChart1"/>
    <dgm:cxn modelId="{AAE8A389-D1D7-43A6-A5B7-2ACD84AA96B9}" type="presParOf" srcId="{1832CD07-F56C-4B75-9FC3-CEF6C2D6EA45}" destId="{2F8AA862-E8D3-4043-95F3-7EBB33FDC237}" srcOrd="1" destOrd="0" presId="urn:microsoft.com/office/officeart/2005/8/layout/orgChart1"/>
    <dgm:cxn modelId="{92A8CE14-9481-4AE2-9A66-4A70D8AE1311}" type="presParOf" srcId="{CD498E25-17A8-4592-A106-0BDE77F9F8BE}" destId="{D6D1B4BE-1E43-4CD4-965F-996A3963A4DE}" srcOrd="1" destOrd="0" presId="urn:microsoft.com/office/officeart/2005/8/layout/orgChart1"/>
    <dgm:cxn modelId="{CE24550B-4348-4B39-929D-E27786379B27}" type="presParOf" srcId="{CD498E25-17A8-4592-A106-0BDE77F9F8BE}" destId="{2585E360-1265-4DAF-8ED0-8CB30CFCA044}" srcOrd="2" destOrd="0" presId="urn:microsoft.com/office/officeart/2005/8/layout/orgChart1"/>
    <dgm:cxn modelId="{191EFD25-6320-4238-A784-4896DDC308E3}" type="presParOf" srcId="{3666C14E-3FE7-4AB2-BA4F-4535D42C477E}" destId="{9AAB9F84-69DB-4974-8FB3-17FE16A42904}" srcOrd="6" destOrd="0" presId="urn:microsoft.com/office/officeart/2005/8/layout/orgChart1"/>
    <dgm:cxn modelId="{C9AFE417-E3C3-448F-A3A4-0F2868F0B8AA}" type="presParOf" srcId="{3666C14E-3FE7-4AB2-BA4F-4535D42C477E}" destId="{C3EE2C24-35C5-4383-8BA8-04718D61B1E3}" srcOrd="7" destOrd="0" presId="urn:microsoft.com/office/officeart/2005/8/layout/orgChart1"/>
    <dgm:cxn modelId="{8ECE2CCC-B0CB-4D14-88FD-ED5EC2ECF8BE}" type="presParOf" srcId="{C3EE2C24-35C5-4383-8BA8-04718D61B1E3}" destId="{D76FB983-6AF4-4D17-803C-BE4F9D86E241}" srcOrd="0" destOrd="0" presId="urn:microsoft.com/office/officeart/2005/8/layout/orgChart1"/>
    <dgm:cxn modelId="{48844F6F-85DC-4868-B30D-8E8345C964E7}" type="presParOf" srcId="{D76FB983-6AF4-4D17-803C-BE4F9D86E241}" destId="{C95AECE2-07C4-42E7-90DA-5CD8EA216CFC}" srcOrd="0" destOrd="0" presId="urn:microsoft.com/office/officeart/2005/8/layout/orgChart1"/>
    <dgm:cxn modelId="{8D22C0BC-A5D8-4A56-BEC0-E2564AA79703}" type="presParOf" srcId="{D76FB983-6AF4-4D17-803C-BE4F9D86E241}" destId="{4704A764-F3E3-46A1-B698-AC3BCD85875D}" srcOrd="1" destOrd="0" presId="urn:microsoft.com/office/officeart/2005/8/layout/orgChart1"/>
    <dgm:cxn modelId="{B274B473-1735-40A0-A17A-BDED6F0E2459}" type="presParOf" srcId="{C3EE2C24-35C5-4383-8BA8-04718D61B1E3}" destId="{C07B020C-8290-4505-84E9-D8CD925D7B93}" srcOrd="1" destOrd="0" presId="urn:microsoft.com/office/officeart/2005/8/layout/orgChart1"/>
    <dgm:cxn modelId="{6FC58D06-A239-49BC-8F4B-1051021CE3DA}" type="presParOf" srcId="{C3EE2C24-35C5-4383-8BA8-04718D61B1E3}" destId="{97715D9E-A6B5-4BE2-9531-017E1F9F5E37}" srcOrd="2" destOrd="0" presId="urn:microsoft.com/office/officeart/2005/8/layout/orgChart1"/>
    <dgm:cxn modelId="{269F410E-DA33-4A7E-8C02-55AC14EB20EC}" type="presParOf" srcId="{3666C14E-3FE7-4AB2-BA4F-4535D42C477E}" destId="{F8AA5B07-D62E-4BEF-A7F4-BB8154CE0161}" srcOrd="8" destOrd="0" presId="urn:microsoft.com/office/officeart/2005/8/layout/orgChart1"/>
    <dgm:cxn modelId="{FB6EC325-7D61-4084-B95A-96CD5E82D7BF}" type="presParOf" srcId="{3666C14E-3FE7-4AB2-BA4F-4535D42C477E}" destId="{28D3CB32-FAA0-4273-8538-1EB307061468}" srcOrd="9" destOrd="0" presId="urn:microsoft.com/office/officeart/2005/8/layout/orgChart1"/>
    <dgm:cxn modelId="{B95C39F9-67FB-4175-BE7E-68A23A8A7CBB}" type="presParOf" srcId="{28D3CB32-FAA0-4273-8538-1EB307061468}" destId="{4E6634D0-9CA1-4ACD-BF91-91BEE47E76EF}" srcOrd="0" destOrd="0" presId="urn:microsoft.com/office/officeart/2005/8/layout/orgChart1"/>
    <dgm:cxn modelId="{FAB3DE20-D54A-4221-9932-F01AAA7627FC}" type="presParOf" srcId="{4E6634D0-9CA1-4ACD-BF91-91BEE47E76EF}" destId="{EE219807-47C8-4941-99AE-CE39076E53F5}" srcOrd="0" destOrd="0" presId="urn:microsoft.com/office/officeart/2005/8/layout/orgChart1"/>
    <dgm:cxn modelId="{E55E6DD1-D8AF-4EEE-BABC-AAEAEAC57B6C}" type="presParOf" srcId="{4E6634D0-9CA1-4ACD-BF91-91BEE47E76EF}" destId="{A8ED66CC-CBB3-4EB5-ADE1-6E062170315B}" srcOrd="1" destOrd="0" presId="urn:microsoft.com/office/officeart/2005/8/layout/orgChart1"/>
    <dgm:cxn modelId="{BCCC2904-AE42-4CB7-95F1-C4F2D903573C}" type="presParOf" srcId="{28D3CB32-FAA0-4273-8538-1EB307061468}" destId="{55A4A9B7-D2D2-4F27-9972-54B957F184B3}" srcOrd="1" destOrd="0" presId="urn:microsoft.com/office/officeart/2005/8/layout/orgChart1"/>
    <dgm:cxn modelId="{6E4C32FA-06F7-431E-A28F-149D99C1631B}" type="presParOf" srcId="{28D3CB32-FAA0-4273-8538-1EB307061468}" destId="{A6D08738-8725-4BBB-8D6E-6E0F7F338F27}" srcOrd="2" destOrd="0" presId="urn:microsoft.com/office/officeart/2005/8/layout/orgChart1"/>
    <dgm:cxn modelId="{4F2537EC-880A-4E25-9D7D-21699D38656C}" type="presParOf" srcId="{D09FB176-C899-4C34-A2EF-DF4099E3930B}" destId="{10032A81-28F1-4589-A2C9-2F713826DB5B}" srcOrd="2" destOrd="0" presId="urn:microsoft.com/office/officeart/2005/8/layout/orgChart1"/>
    <dgm:cxn modelId="{10DDC309-9A14-4180-9FFE-E62882E84FCD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E0F18B55-CD82-4C91-9D62-31DE851E21B8}" type="presOf" srcId="{D5F013B3-4B4E-4E38-9BAF-4B34B2BB0C79}" destId="{26E61D30-5696-4E05-9044-AF73EF27DAB2}" srcOrd="0" destOrd="0" presId="urn:microsoft.com/office/officeart/2005/8/layout/orgChart1"/>
    <dgm:cxn modelId="{A79932DD-3B93-4AA7-BA00-56FBC3D25F56}" type="presOf" srcId="{DCCE79F2-51DC-4E3A-8F3D-0CB311D1F14D}" destId="{A8ED66CC-CBB3-4EB5-ADE1-6E062170315B}" srcOrd="1" destOrd="0" presId="urn:microsoft.com/office/officeart/2005/8/layout/orgChart1"/>
    <dgm:cxn modelId="{C09D7684-6550-4C18-BD97-16ED9F7EB897}" type="presOf" srcId="{D656347E-658D-41DE-86E2-9688A1F66EB3}" destId="{D351E307-7A60-4733-B21C-CC6D6E5D051D}" srcOrd="0" destOrd="0" presId="urn:microsoft.com/office/officeart/2005/8/layout/orgChart1"/>
    <dgm:cxn modelId="{37AFF857-26A4-47F1-B720-5B1BB8717E50}" type="presOf" srcId="{844909A3-F2C8-49AE-869B-AFCA0AC709DF}" destId="{5A29D58D-62CC-4731-8120-CAD4354C3E03}" srcOrd="0" destOrd="0" presId="urn:microsoft.com/office/officeart/2005/8/layout/orgChart1"/>
    <dgm:cxn modelId="{45863709-B5D1-4E06-A19E-912838231706}" type="presOf" srcId="{88415C31-82DD-4EF9-9A7A-1D4D99FB6B9D}" destId="{ED956AEF-5A78-47DC-9D97-3B27A2E93095}" srcOrd="0" destOrd="0" presId="urn:microsoft.com/office/officeart/2005/8/layout/orgChart1"/>
    <dgm:cxn modelId="{A34EDE68-E992-45CC-B41E-2F1BF220093C}" type="presOf" srcId="{00B822AA-E50D-409C-8E77-78CE41F17C4F}" destId="{EE7467E8-D778-4C18-9C7C-925EF25B0DC2}" srcOrd="1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F2845A3D-265F-46EB-96BE-28A1CAC3B9E0}" type="presOf" srcId="{3837525C-9A2A-44D5-8B42-9C0820CF3FF9}" destId="{6AC59FBD-FAEA-42FA-8EB1-29A7CC044828}" srcOrd="0" destOrd="0" presId="urn:microsoft.com/office/officeart/2005/8/layout/orgChart1"/>
    <dgm:cxn modelId="{36EF12EF-66DD-446D-B189-8A69AE0F981D}" type="presOf" srcId="{B40A1E99-819E-4C0D-B671-3D134F0F7163}" destId="{179F0FCD-C306-4B84-A7DF-E34F9FAB6F56}" srcOrd="1" destOrd="0" presId="urn:microsoft.com/office/officeart/2005/8/layout/orgChart1"/>
    <dgm:cxn modelId="{C0123DCC-DFEE-4E9E-8BB8-6F132403F77C}" type="presOf" srcId="{BAA37ED3-8504-4718-82EA-2141E33A703B}" destId="{C6471DB4-9B93-437A-AEBE-F3B71F737DF8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15F82474-339E-484E-96AC-E8F5484784ED}" type="presOf" srcId="{E2FDDA39-0A56-4C19-9570-F6322A50CD7C}" destId="{4704A764-F3E3-46A1-B698-AC3BCD85875D}" srcOrd="1" destOrd="0" presId="urn:microsoft.com/office/officeart/2005/8/layout/orgChart1"/>
    <dgm:cxn modelId="{D8F7A206-928B-4CEA-A15E-7A6AC089C3FE}" type="presOf" srcId="{8514C17C-35EC-4D14-92F7-13A577CAA5C4}" destId="{079C46BA-E270-4C4F-9AA8-92E32A64D736}" srcOrd="0" destOrd="0" presId="urn:microsoft.com/office/officeart/2005/8/layout/orgChart1"/>
    <dgm:cxn modelId="{F12EED9B-73FA-43A6-9731-AC2B8CE1612B}" type="presOf" srcId="{D91152BC-9A33-44D3-AEBB-F20420DB430F}" destId="{5EC808F1-181C-42C2-975C-2B558EBCB7FE}" srcOrd="1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2B502485-EBB7-4865-B65E-1B7A15AC5A86}" type="presOf" srcId="{43C964D4-3EA5-4709-BA45-DC9671707267}" destId="{ABF5B3AF-9C3F-43AC-89B9-A4B84688B739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37505903-DB80-4DC4-A7DE-10F853BEF410}" type="presOf" srcId="{88B02B86-A182-47E8-98CE-5F03ED03FC83}" destId="{1A2BCB80-89E2-41EC-87D9-8650DA66AB8A}" srcOrd="0" destOrd="0" presId="urn:microsoft.com/office/officeart/2005/8/layout/orgChart1"/>
    <dgm:cxn modelId="{62AAD9E4-515C-456F-8123-15DA39366563}" type="presOf" srcId="{6A766238-49C0-489C-9759-5801318FB123}" destId="{8F3E2022-AB5E-4438-BDBE-146FD19E8285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F41649BB-1D4C-4836-95A0-AA6C4D903EE7}" type="presOf" srcId="{B40A1E99-819E-4C0D-B671-3D134F0F7163}" destId="{3A05D6AC-55D4-4F8B-831D-7528DBB5E857}" srcOrd="0" destOrd="0" presId="urn:microsoft.com/office/officeart/2005/8/layout/orgChart1"/>
    <dgm:cxn modelId="{79DBAF6A-7587-4F32-8628-66AC96F7E3B9}" type="presOf" srcId="{0ED209FE-B93C-493B-85A2-BA5863869AE7}" destId="{B4ADFA40-1DC3-4BD0-BAE4-D5BA4FDF2B3E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6858ADFB-D5E6-4200-A07B-15B70871F41E}" type="presOf" srcId="{D5F013B3-4B4E-4E38-9BAF-4B34B2BB0C79}" destId="{14A5ABF2-8B49-4694-AC4C-1A898869B017}" srcOrd="1" destOrd="0" presId="urn:microsoft.com/office/officeart/2005/8/layout/orgChart1"/>
    <dgm:cxn modelId="{53D22F2C-315C-4522-8F1A-157CF54266ED}" type="presOf" srcId="{DCCE79F2-51DC-4E3A-8F3D-0CB311D1F14D}" destId="{EE219807-47C8-4941-99AE-CE39076E53F5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BC6AA20D-A7C4-4895-BF9D-3E226FF69D0B}" type="presOf" srcId="{092024CE-8423-4E50-A34E-3122E05631CC}" destId="{2C701CAE-D8F1-461E-8A0C-C57AEB1CD6C2}" srcOrd="0" destOrd="0" presId="urn:microsoft.com/office/officeart/2005/8/layout/orgChart1"/>
    <dgm:cxn modelId="{B711AF7A-0399-4CC0-8FE5-47C23BFEDF30}" type="presOf" srcId="{69BEBD41-3545-40FD-BFDD-D21BD47C872E}" destId="{74487508-3D4F-4F35-9119-7335AA499C95}" srcOrd="0" destOrd="0" presId="urn:microsoft.com/office/officeart/2005/8/layout/orgChart1"/>
    <dgm:cxn modelId="{E3165D7D-9355-47C8-84E0-1B894DC6233E}" type="presOf" srcId="{382A9707-8CE9-4448-A732-795155023764}" destId="{40CBCC65-FD09-4B94-B9C9-3482617F2627}" srcOrd="1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BDA34E12-79E9-4ADA-852E-DCD4DAA5E356}" type="presOf" srcId="{D91152BC-9A33-44D3-AEBB-F20420DB430F}" destId="{30DA9891-B7C7-405D-9015-1C3DF0E9850F}" srcOrd="0" destOrd="0" presId="urn:microsoft.com/office/officeart/2005/8/layout/orgChart1"/>
    <dgm:cxn modelId="{6B595A29-E446-4B94-8544-97D2D253D65B}" type="presOf" srcId="{1E17A9B5-1CC6-4BF4-A5EB-2099972243B8}" destId="{F0DC39B6-0C64-430A-9FFB-4907B94E244D}" srcOrd="0" destOrd="0" presId="urn:microsoft.com/office/officeart/2005/8/layout/orgChart1"/>
    <dgm:cxn modelId="{FC040D7E-3DBD-455F-A165-BB700642A4B8}" type="presOf" srcId="{88415C31-82DD-4EF9-9A7A-1D4D99FB6B9D}" destId="{0936C29E-0ABE-4289-9453-F6DF249F454C}" srcOrd="1" destOrd="0" presId="urn:microsoft.com/office/officeart/2005/8/layout/orgChart1"/>
    <dgm:cxn modelId="{79135053-E43E-4D90-BE8C-7F25371DA218}" type="presOf" srcId="{C7336B56-6975-43EE-AA11-2CF9D86F3B72}" destId="{2F8AA862-E8D3-4043-95F3-7EBB33FDC237}" srcOrd="1" destOrd="0" presId="urn:microsoft.com/office/officeart/2005/8/layout/orgChart1"/>
    <dgm:cxn modelId="{3BA470E4-574D-45D9-9456-F49A256BD16F}" type="presOf" srcId="{49A41343-8942-4E0A-948C-7308CFEDA337}" destId="{F8AA5B07-D62E-4BEF-A7F4-BB8154CE0161}" srcOrd="0" destOrd="0" presId="urn:microsoft.com/office/officeart/2005/8/layout/orgChart1"/>
    <dgm:cxn modelId="{F76A0E1A-CA6B-4405-A84B-9AFCA671FB60}" type="presOf" srcId="{BCA1F9C7-A2DE-4DA9-9030-581CAAE089DA}" destId="{7E670A0B-4B6A-45AD-AE95-FAE9E52BA24F}" srcOrd="0" destOrd="0" presId="urn:microsoft.com/office/officeart/2005/8/layout/orgChart1"/>
    <dgm:cxn modelId="{D5FF00B1-7A1A-4C94-B250-773E3AE411B3}" type="presOf" srcId="{1E17A9B5-1CC6-4BF4-A5EB-2099972243B8}" destId="{0044642D-BF6E-4946-989D-7BC76303D8B1}" srcOrd="1" destOrd="0" presId="urn:microsoft.com/office/officeart/2005/8/layout/orgChart1"/>
    <dgm:cxn modelId="{AF7BA313-51D1-49CE-A53D-F7AF1D4EED5B}" type="presOf" srcId="{69BEBD41-3545-40FD-BFDD-D21BD47C872E}" destId="{EA4E738B-1483-44D6-89EB-8256A9C3F87D}" srcOrd="1" destOrd="0" presId="urn:microsoft.com/office/officeart/2005/8/layout/orgChart1"/>
    <dgm:cxn modelId="{7E06E366-35A7-42C6-B25E-53F0E4E38788}" type="presOf" srcId="{1D03C52E-27F1-4CAD-B953-A57260381D87}" destId="{52D64095-8F0B-43C5-A134-4F8EB745D0AC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DAEC757F-D2E2-4542-8398-25754E57873C}" type="presOf" srcId="{D3B00EB5-7252-4C54-A138-4FDE2761BA89}" destId="{77FF546B-1ADB-4B35-B705-B48DE95D0A7F}" srcOrd="0" destOrd="0" presId="urn:microsoft.com/office/officeart/2005/8/layout/orgChart1"/>
    <dgm:cxn modelId="{1FF2A676-4339-418A-B7CB-62DB66BFD417}" type="presOf" srcId="{CBC98D67-7A4E-4DF5-AC0F-18B667594BB8}" destId="{D644628E-4C6F-4DF2-8C07-D2B66E3A4757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36FC183D-BFBB-4B5F-9B9D-C8D79DE3D6C6}" type="presOf" srcId="{57A44C0D-573F-44FB-BC9E-B18382ACCC39}" destId="{9AAB9F84-69DB-4974-8FB3-17FE16A42904}" srcOrd="0" destOrd="0" presId="urn:microsoft.com/office/officeart/2005/8/layout/orgChart1"/>
    <dgm:cxn modelId="{7CED0D6B-EEF8-4015-903D-B759A13022C4}" type="presOf" srcId="{DC9F82DD-39AD-486C-81D6-0E3C38A96BAD}" destId="{4F6F1802-D2DC-45F2-8B57-B9ACE00E096B}" srcOrd="0" destOrd="0" presId="urn:microsoft.com/office/officeart/2005/8/layout/orgChart1"/>
    <dgm:cxn modelId="{CA446CBD-1DA6-4425-B34C-5665D615506E}" type="presOf" srcId="{CE683E6A-A313-4F5C-8639-235783D1198F}" destId="{6C1B72B2-EE6C-495B-ADAD-8508CE8EB807}" srcOrd="0" destOrd="0" presId="urn:microsoft.com/office/officeart/2005/8/layout/orgChart1"/>
    <dgm:cxn modelId="{1CAE34E7-B3AE-4712-AE2F-B577F5116FD6}" type="presOf" srcId="{51AC05A3-5125-4631-8328-EE9742C5CE1F}" destId="{75DCBE71-7469-49E9-81E5-E6A43E3EC0DC}" srcOrd="1" destOrd="0" presId="urn:microsoft.com/office/officeart/2005/8/layout/orgChart1"/>
    <dgm:cxn modelId="{8F353FAD-86CF-427F-9212-755B48EC39CB}" type="presOf" srcId="{BC7A14EC-7DD0-42E2-A28E-8428AF273F49}" destId="{4E5DB2E5-BC21-45FD-89CF-804EEEA73D92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98EF84C7-2164-4A4A-8269-0D2DEEED8465}" type="presOf" srcId="{032924AE-7BA3-4608-9D4D-A10FC22FA55B}" destId="{842224E6-60DA-412E-8A1B-7533C1377869}" srcOrd="1" destOrd="0" presId="urn:microsoft.com/office/officeart/2005/8/layout/orgChart1"/>
    <dgm:cxn modelId="{E53A63D0-A5D4-471D-9672-F4113D9AAEE4}" type="presOf" srcId="{B103CFD6-C2F2-4A76-8866-035FF64E5877}" destId="{D98E11BE-9177-4329-A5B4-B4B8653C2863}" srcOrd="0" destOrd="0" presId="urn:microsoft.com/office/officeart/2005/8/layout/orgChart1"/>
    <dgm:cxn modelId="{8786AE07-C330-4A00-96DD-75C0091D375E}" type="presOf" srcId="{51AC05A3-5125-4631-8328-EE9742C5CE1F}" destId="{7533127D-6F77-420D-9337-03A9B17677A7}" srcOrd="0" destOrd="0" presId="urn:microsoft.com/office/officeart/2005/8/layout/orgChart1"/>
    <dgm:cxn modelId="{285D8695-EE99-473B-B343-8A248813C1A6}" type="presOf" srcId="{DCB062A1-302A-48A6-BE81-96138548FF70}" destId="{1AE91293-7748-4E52-8855-7B838C555EB9}" srcOrd="0" destOrd="0" presId="urn:microsoft.com/office/officeart/2005/8/layout/orgChart1"/>
    <dgm:cxn modelId="{4A87135A-98D0-45D4-BE59-9EFD49205937}" type="presOf" srcId="{00B822AA-E50D-409C-8E77-78CE41F17C4F}" destId="{86ECFBC0-6EDE-49D7-A5E4-E61CBAF4A092}" srcOrd="0" destOrd="0" presId="urn:microsoft.com/office/officeart/2005/8/layout/orgChart1"/>
    <dgm:cxn modelId="{47C7EC2F-CFEE-4D19-A8D1-8CEDBCA18B4D}" type="presOf" srcId="{E2FDDA39-0A56-4C19-9570-F6322A50CD7C}" destId="{C95AECE2-07C4-42E7-90DA-5CD8EA216CFC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94B0771B-8431-4DFB-AD57-8B74D322BAB2}" type="presOf" srcId="{092024CE-8423-4E50-A34E-3122E05631CC}" destId="{0A55F855-E390-49C4-85C3-4EB5DC8DFEC3}" srcOrd="1" destOrd="0" presId="urn:microsoft.com/office/officeart/2005/8/layout/orgChart1"/>
    <dgm:cxn modelId="{F5B015BB-02C5-47FC-9D16-97261E1F1F1F}" type="presOf" srcId="{6A766238-49C0-489C-9759-5801318FB123}" destId="{F4F60A8B-BCFE-4E33-9289-BF4CA9206F7B}" srcOrd="1" destOrd="0" presId="urn:microsoft.com/office/officeart/2005/8/layout/orgChart1"/>
    <dgm:cxn modelId="{CDFAD602-C278-4496-99DA-9043E7514AA5}" type="presOf" srcId="{41CBE71F-8A1C-4046-8B51-627382F890A8}" destId="{BD53C961-9C2E-42B5-A825-EB1CD5AF2FE3}" srcOrd="0" destOrd="0" presId="urn:microsoft.com/office/officeart/2005/8/layout/orgChart1"/>
    <dgm:cxn modelId="{9ED14861-0F4A-4B15-8AD4-1AA4A650291E}" type="presOf" srcId="{B103CFD6-C2F2-4A76-8866-035FF64E5877}" destId="{2FA1AE03-77C2-487B-948B-82122901556A}" srcOrd="1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ECFF5B18-9626-418E-A6BE-2248EE44281A}" type="presOf" srcId="{43C964D4-3EA5-4709-BA45-DC9671707267}" destId="{87899BB1-A811-4B2D-8FA3-633A97B1A6A6}" srcOrd="1" destOrd="0" presId="urn:microsoft.com/office/officeart/2005/8/layout/orgChart1"/>
    <dgm:cxn modelId="{7B7109D0-12F9-40E9-BC37-9372B8E01B44}" type="presOf" srcId="{EDF4E25F-6E69-41B7-B57F-66E5D749104E}" destId="{CD65CBB6-B9A3-48AB-AFB3-4BE4B03553D3}" srcOrd="0" destOrd="0" presId="urn:microsoft.com/office/officeart/2005/8/layout/orgChart1"/>
    <dgm:cxn modelId="{2C2F3076-1E65-411E-8473-B5349E96D2EB}" type="presOf" srcId="{8514C17C-35EC-4D14-92F7-13A577CAA5C4}" destId="{3AA4BA60-CAF3-4B65-8A7B-26648B565082}" srcOrd="1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890F079B-13F8-4F23-B0DF-0C290C27806E}" type="presOf" srcId="{382A9707-8CE9-4448-A732-795155023764}" destId="{C9EB4BFF-95DA-49B7-87A2-66A52A4FCDFA}" srcOrd="0" destOrd="0" presId="urn:microsoft.com/office/officeart/2005/8/layout/orgChart1"/>
    <dgm:cxn modelId="{E89A2C04-E889-43D3-8B82-3ADBAAD34D8C}" type="presOf" srcId="{C7336B56-6975-43EE-AA11-2CF9D86F3B72}" destId="{F7484F86-9514-4EEC-AAEC-65AD9B4B3D96}" srcOrd="0" destOrd="0" presId="urn:microsoft.com/office/officeart/2005/8/layout/orgChart1"/>
    <dgm:cxn modelId="{3E685DCA-804A-4A51-BB69-60D8F0286907}" type="presOf" srcId="{032924AE-7BA3-4608-9D4D-A10FC22FA55B}" destId="{FCA2B357-06A1-4199-999C-BBE32872F828}" srcOrd="0" destOrd="0" presId="urn:microsoft.com/office/officeart/2005/8/layout/orgChart1"/>
    <dgm:cxn modelId="{B29AC38A-2053-4A1B-8792-1F3FFA494AAA}" type="presParOf" srcId="{6C1B72B2-EE6C-495B-ADAD-8508CE8EB807}" destId="{B9578B13-712D-4BAD-A28F-A7352074EDA6}" srcOrd="0" destOrd="0" presId="urn:microsoft.com/office/officeart/2005/8/layout/orgChart1"/>
    <dgm:cxn modelId="{8C394EC0-5AC5-4F05-B2EB-82BE827FEF5D}" type="presParOf" srcId="{B9578B13-712D-4BAD-A28F-A7352074EDA6}" destId="{EA34C8C8-6EC1-483B-8E39-8E6926CED3CE}" srcOrd="0" destOrd="0" presId="urn:microsoft.com/office/officeart/2005/8/layout/orgChart1"/>
    <dgm:cxn modelId="{C6FFB765-4006-49A6-9BAC-6D8169F461C2}" type="presParOf" srcId="{EA34C8C8-6EC1-483B-8E39-8E6926CED3CE}" destId="{D98E11BE-9177-4329-A5B4-B4B8653C2863}" srcOrd="0" destOrd="0" presId="urn:microsoft.com/office/officeart/2005/8/layout/orgChart1"/>
    <dgm:cxn modelId="{CF72194B-480E-4759-91E1-4F45B4F24F72}" type="presParOf" srcId="{EA34C8C8-6EC1-483B-8E39-8E6926CED3CE}" destId="{2FA1AE03-77C2-487B-948B-82122901556A}" srcOrd="1" destOrd="0" presId="urn:microsoft.com/office/officeart/2005/8/layout/orgChart1"/>
    <dgm:cxn modelId="{56C212E4-3715-4D6F-92E3-C10383CF548D}" type="presParOf" srcId="{B9578B13-712D-4BAD-A28F-A7352074EDA6}" destId="{9C5DF944-3D7A-473D-A789-5CA86652B8F8}" srcOrd="1" destOrd="0" presId="urn:microsoft.com/office/officeart/2005/8/layout/orgChart1"/>
    <dgm:cxn modelId="{9DDC6AB3-B9FC-4F5D-BD06-5D14B3894AAF}" type="presParOf" srcId="{9C5DF944-3D7A-473D-A789-5CA86652B8F8}" destId="{D351E307-7A60-4733-B21C-CC6D6E5D051D}" srcOrd="0" destOrd="0" presId="urn:microsoft.com/office/officeart/2005/8/layout/orgChart1"/>
    <dgm:cxn modelId="{BCB14296-0A2E-4056-A742-6BEFE101C2CF}" type="presParOf" srcId="{9C5DF944-3D7A-473D-A789-5CA86652B8F8}" destId="{60FE5B31-E82E-49E2-9469-B5D5674278BC}" srcOrd="1" destOrd="0" presId="urn:microsoft.com/office/officeart/2005/8/layout/orgChart1"/>
    <dgm:cxn modelId="{624DE0EA-C30D-4DED-AE4D-34913B86A34B}" type="presParOf" srcId="{60FE5B31-E82E-49E2-9469-B5D5674278BC}" destId="{CB88DD46-0D40-4A1B-9C97-26FA4C46EB15}" srcOrd="0" destOrd="0" presId="urn:microsoft.com/office/officeart/2005/8/layout/orgChart1"/>
    <dgm:cxn modelId="{9B76DA1B-B708-495E-AE87-5E3B8AC6168F}" type="presParOf" srcId="{CB88DD46-0D40-4A1B-9C97-26FA4C46EB15}" destId="{ABF5B3AF-9C3F-43AC-89B9-A4B84688B739}" srcOrd="0" destOrd="0" presId="urn:microsoft.com/office/officeart/2005/8/layout/orgChart1"/>
    <dgm:cxn modelId="{D9DC66E7-7323-4872-97DF-8C6304E39FCC}" type="presParOf" srcId="{CB88DD46-0D40-4A1B-9C97-26FA4C46EB15}" destId="{87899BB1-A811-4B2D-8FA3-633A97B1A6A6}" srcOrd="1" destOrd="0" presId="urn:microsoft.com/office/officeart/2005/8/layout/orgChart1"/>
    <dgm:cxn modelId="{90F946DD-D6E6-43E5-8FD9-E7B4F4323DAF}" type="presParOf" srcId="{60FE5B31-E82E-49E2-9469-B5D5674278BC}" destId="{B6A20B03-CFA9-41D8-9956-9F0EB448DC4A}" srcOrd="1" destOrd="0" presId="urn:microsoft.com/office/officeart/2005/8/layout/orgChart1"/>
    <dgm:cxn modelId="{B20C8BE2-4036-4B1A-8AA5-3877B986F03F}" type="presParOf" srcId="{B6A20B03-CFA9-41D8-9956-9F0EB448DC4A}" destId="{CD65CBB6-B9A3-48AB-AFB3-4BE4B03553D3}" srcOrd="0" destOrd="0" presId="urn:microsoft.com/office/officeart/2005/8/layout/orgChart1"/>
    <dgm:cxn modelId="{BAA3518F-E39B-4CE5-8DF5-D3FF128B489B}" type="presParOf" srcId="{B6A20B03-CFA9-41D8-9956-9F0EB448DC4A}" destId="{ED1F0A6D-21D1-431E-B021-19DC70288741}" srcOrd="1" destOrd="0" presId="urn:microsoft.com/office/officeart/2005/8/layout/orgChart1"/>
    <dgm:cxn modelId="{3E35FDED-0B0B-45C8-8FCD-2BE8ACA1A7F9}" type="presParOf" srcId="{ED1F0A6D-21D1-431E-B021-19DC70288741}" destId="{3035FF76-B78F-49A4-AACF-E2FF3786028F}" srcOrd="0" destOrd="0" presId="urn:microsoft.com/office/officeart/2005/8/layout/orgChart1"/>
    <dgm:cxn modelId="{4E9E7A05-37D7-4DE6-82FD-747C2A95AC75}" type="presParOf" srcId="{3035FF76-B78F-49A4-AACF-E2FF3786028F}" destId="{F0DC39B6-0C64-430A-9FFB-4907B94E244D}" srcOrd="0" destOrd="0" presId="urn:microsoft.com/office/officeart/2005/8/layout/orgChart1"/>
    <dgm:cxn modelId="{3428F0C6-BEBC-4E58-83B5-47869E1E157C}" type="presParOf" srcId="{3035FF76-B78F-49A4-AACF-E2FF3786028F}" destId="{0044642D-BF6E-4946-989D-7BC76303D8B1}" srcOrd="1" destOrd="0" presId="urn:microsoft.com/office/officeart/2005/8/layout/orgChart1"/>
    <dgm:cxn modelId="{C34B046E-0E88-4F20-995C-F11C7D8F2FA1}" type="presParOf" srcId="{ED1F0A6D-21D1-431E-B021-19DC70288741}" destId="{6F92EC3E-8AAE-41C7-BFFF-85E9DBCB215A}" srcOrd="1" destOrd="0" presId="urn:microsoft.com/office/officeart/2005/8/layout/orgChart1"/>
    <dgm:cxn modelId="{9770100E-480A-4D76-B177-D6FBCEEA312B}" type="presParOf" srcId="{ED1F0A6D-21D1-431E-B021-19DC70288741}" destId="{C359BE23-B469-48EB-819D-6F6FDCDBB0A8}" srcOrd="2" destOrd="0" presId="urn:microsoft.com/office/officeart/2005/8/layout/orgChart1"/>
    <dgm:cxn modelId="{49A534EE-F6CD-41BB-B414-1A81843221BC}" type="presParOf" srcId="{B6A20B03-CFA9-41D8-9956-9F0EB448DC4A}" destId="{6AC59FBD-FAEA-42FA-8EB1-29A7CC044828}" srcOrd="2" destOrd="0" presId="urn:microsoft.com/office/officeart/2005/8/layout/orgChart1"/>
    <dgm:cxn modelId="{E5FD4268-8EE1-4A9E-B12F-2C1B298B3755}" type="presParOf" srcId="{B6A20B03-CFA9-41D8-9956-9F0EB448DC4A}" destId="{F2E1EDE4-99F4-4CBC-BA6A-91AF00914823}" srcOrd="3" destOrd="0" presId="urn:microsoft.com/office/officeart/2005/8/layout/orgChart1"/>
    <dgm:cxn modelId="{6FE70619-26A6-4655-9BAD-7ADD2DC0A6BC}" type="presParOf" srcId="{F2E1EDE4-99F4-4CBC-BA6A-91AF00914823}" destId="{795B4B98-FEFB-4DAB-B785-2E28918B1C7E}" srcOrd="0" destOrd="0" presId="urn:microsoft.com/office/officeart/2005/8/layout/orgChart1"/>
    <dgm:cxn modelId="{EF9F839B-875C-4ABA-8DE7-725896BD2008}" type="presParOf" srcId="{795B4B98-FEFB-4DAB-B785-2E28918B1C7E}" destId="{C9EB4BFF-95DA-49B7-87A2-66A52A4FCDFA}" srcOrd="0" destOrd="0" presId="urn:microsoft.com/office/officeart/2005/8/layout/orgChart1"/>
    <dgm:cxn modelId="{A9373551-1A16-4CA8-87EF-EB0EEF74D059}" type="presParOf" srcId="{795B4B98-FEFB-4DAB-B785-2E28918B1C7E}" destId="{40CBCC65-FD09-4B94-B9C9-3482617F2627}" srcOrd="1" destOrd="0" presId="urn:microsoft.com/office/officeart/2005/8/layout/orgChart1"/>
    <dgm:cxn modelId="{C1A8A1F9-70BB-47DB-83AD-56D59556D25A}" type="presParOf" srcId="{F2E1EDE4-99F4-4CBC-BA6A-91AF00914823}" destId="{6E67D5E8-91A3-4A9C-B70E-60777B0DD65E}" srcOrd="1" destOrd="0" presId="urn:microsoft.com/office/officeart/2005/8/layout/orgChart1"/>
    <dgm:cxn modelId="{359EB895-E1CF-433B-8769-8E716E30CA5C}" type="presParOf" srcId="{F2E1EDE4-99F4-4CBC-BA6A-91AF00914823}" destId="{9041FCB5-DDBA-4A82-87F1-A20AE1F0ECFA}" srcOrd="2" destOrd="0" presId="urn:microsoft.com/office/officeart/2005/8/layout/orgChart1"/>
    <dgm:cxn modelId="{33C1FFA2-308B-41DB-8F4C-ABB27C8E077C}" type="presParOf" srcId="{B6A20B03-CFA9-41D8-9956-9F0EB448DC4A}" destId="{D644628E-4C6F-4DF2-8C07-D2B66E3A4757}" srcOrd="4" destOrd="0" presId="urn:microsoft.com/office/officeart/2005/8/layout/orgChart1"/>
    <dgm:cxn modelId="{DBDB5E6B-42BE-4702-A135-100C4798941E}" type="presParOf" srcId="{B6A20B03-CFA9-41D8-9956-9F0EB448DC4A}" destId="{4C59CDCC-8171-42A8-836D-8A7ADEF309D0}" srcOrd="5" destOrd="0" presId="urn:microsoft.com/office/officeart/2005/8/layout/orgChart1"/>
    <dgm:cxn modelId="{18D5F00F-8F19-4705-A70F-482EFA6E140F}" type="presParOf" srcId="{4C59CDCC-8171-42A8-836D-8A7ADEF309D0}" destId="{FED7DC99-D3B3-46B2-AE57-14D47B1F3671}" srcOrd="0" destOrd="0" presId="urn:microsoft.com/office/officeart/2005/8/layout/orgChart1"/>
    <dgm:cxn modelId="{70A084A8-3251-413C-BFD4-38111D59D17D}" type="presParOf" srcId="{FED7DC99-D3B3-46B2-AE57-14D47B1F3671}" destId="{8F3E2022-AB5E-4438-BDBE-146FD19E8285}" srcOrd="0" destOrd="0" presId="urn:microsoft.com/office/officeart/2005/8/layout/orgChart1"/>
    <dgm:cxn modelId="{C96F61D1-7972-4616-8EAC-42BE637EEB5B}" type="presParOf" srcId="{FED7DC99-D3B3-46B2-AE57-14D47B1F3671}" destId="{F4F60A8B-BCFE-4E33-9289-BF4CA9206F7B}" srcOrd="1" destOrd="0" presId="urn:microsoft.com/office/officeart/2005/8/layout/orgChart1"/>
    <dgm:cxn modelId="{F93D75EE-4C4C-4244-BD43-77C4BC39BBF6}" type="presParOf" srcId="{4C59CDCC-8171-42A8-836D-8A7ADEF309D0}" destId="{0717BF70-BD3E-4FBF-92BE-2C7F71500E41}" srcOrd="1" destOrd="0" presId="urn:microsoft.com/office/officeart/2005/8/layout/orgChart1"/>
    <dgm:cxn modelId="{BFC1D743-EAD7-4419-8D79-7805BC72F463}" type="presParOf" srcId="{4C59CDCC-8171-42A8-836D-8A7ADEF309D0}" destId="{0E63D1F7-0BB7-4B23-80D6-B69D7359A638}" srcOrd="2" destOrd="0" presId="urn:microsoft.com/office/officeart/2005/8/layout/orgChart1"/>
    <dgm:cxn modelId="{8BED95A5-A8F4-44CA-8C47-51CF47F80471}" type="presParOf" srcId="{B6A20B03-CFA9-41D8-9956-9F0EB448DC4A}" destId="{52D64095-8F0B-43C5-A134-4F8EB745D0AC}" srcOrd="6" destOrd="0" presId="urn:microsoft.com/office/officeart/2005/8/layout/orgChart1"/>
    <dgm:cxn modelId="{74F2323D-1F5F-4964-A8F0-37708B6A1256}" type="presParOf" srcId="{B6A20B03-CFA9-41D8-9956-9F0EB448DC4A}" destId="{65175C4B-27F3-41C0-9093-49201195521B}" srcOrd="7" destOrd="0" presId="urn:microsoft.com/office/officeart/2005/8/layout/orgChart1"/>
    <dgm:cxn modelId="{17341BAC-002E-410B-846C-EE299CA6F759}" type="presParOf" srcId="{65175C4B-27F3-41C0-9093-49201195521B}" destId="{418B0B64-07DF-4A86-8188-2B3D12FF0C1B}" srcOrd="0" destOrd="0" presId="urn:microsoft.com/office/officeart/2005/8/layout/orgChart1"/>
    <dgm:cxn modelId="{9EC61392-D7FF-49D0-A5EF-1D4BA476AFE7}" type="presParOf" srcId="{418B0B64-07DF-4A86-8188-2B3D12FF0C1B}" destId="{FCA2B357-06A1-4199-999C-BBE32872F828}" srcOrd="0" destOrd="0" presId="urn:microsoft.com/office/officeart/2005/8/layout/orgChart1"/>
    <dgm:cxn modelId="{5EE0F244-040D-41FB-9472-6DFC2C9B46E7}" type="presParOf" srcId="{418B0B64-07DF-4A86-8188-2B3D12FF0C1B}" destId="{842224E6-60DA-412E-8A1B-7533C1377869}" srcOrd="1" destOrd="0" presId="urn:microsoft.com/office/officeart/2005/8/layout/orgChart1"/>
    <dgm:cxn modelId="{E6F62356-B5D4-426D-A327-14B2116D766A}" type="presParOf" srcId="{65175C4B-27F3-41C0-9093-49201195521B}" destId="{5FEE9627-663F-4879-B764-2FCAC3BEDB01}" srcOrd="1" destOrd="0" presId="urn:microsoft.com/office/officeart/2005/8/layout/orgChart1"/>
    <dgm:cxn modelId="{35D0EB79-1E6F-4007-9B31-E7558E92A16A}" type="presParOf" srcId="{65175C4B-27F3-41C0-9093-49201195521B}" destId="{D211A30E-3DD6-4F3B-A936-B6D9FD1B5AD6}" srcOrd="2" destOrd="0" presId="urn:microsoft.com/office/officeart/2005/8/layout/orgChart1"/>
    <dgm:cxn modelId="{0F008AFE-6756-4B7D-AAC8-469704ADB2BB}" type="presParOf" srcId="{60FE5B31-E82E-49E2-9469-B5D5674278BC}" destId="{0A55CB08-0585-4E83-BB9C-6136411D5C97}" srcOrd="2" destOrd="0" presId="urn:microsoft.com/office/officeart/2005/8/layout/orgChart1"/>
    <dgm:cxn modelId="{AABFC814-50FC-438E-86CA-DC6AA717AC67}" type="presParOf" srcId="{9C5DF944-3D7A-473D-A789-5CA86652B8F8}" destId="{1AE91293-7748-4E52-8855-7B838C555EB9}" srcOrd="2" destOrd="0" presId="urn:microsoft.com/office/officeart/2005/8/layout/orgChart1"/>
    <dgm:cxn modelId="{047FC9E9-840E-4704-A929-4AAD3E4B8268}" type="presParOf" srcId="{9C5DF944-3D7A-473D-A789-5CA86652B8F8}" destId="{8BAB2199-5159-41F9-8708-33820C9B03A9}" srcOrd="3" destOrd="0" presId="urn:microsoft.com/office/officeart/2005/8/layout/orgChart1"/>
    <dgm:cxn modelId="{AA9C77F9-6CD0-4EB4-8FE2-1FF2AA7B4D6B}" type="presParOf" srcId="{8BAB2199-5159-41F9-8708-33820C9B03A9}" destId="{4AEEF0FD-EB99-4BD5-89CD-011B1DDC19F8}" srcOrd="0" destOrd="0" presId="urn:microsoft.com/office/officeart/2005/8/layout/orgChart1"/>
    <dgm:cxn modelId="{D58DA1F8-90E5-4722-81CD-481BAC065025}" type="presParOf" srcId="{4AEEF0FD-EB99-4BD5-89CD-011B1DDC19F8}" destId="{86ECFBC0-6EDE-49D7-A5E4-E61CBAF4A092}" srcOrd="0" destOrd="0" presId="urn:microsoft.com/office/officeart/2005/8/layout/orgChart1"/>
    <dgm:cxn modelId="{525A5557-E9AD-4B23-8BB9-AE693DCD8598}" type="presParOf" srcId="{4AEEF0FD-EB99-4BD5-89CD-011B1DDC19F8}" destId="{EE7467E8-D778-4C18-9C7C-925EF25B0DC2}" srcOrd="1" destOrd="0" presId="urn:microsoft.com/office/officeart/2005/8/layout/orgChart1"/>
    <dgm:cxn modelId="{6B6F7655-B337-4C90-9530-BA48D3E5CD2C}" type="presParOf" srcId="{8BAB2199-5159-41F9-8708-33820C9B03A9}" destId="{70B62D43-4B2E-478D-8091-7F950B36BC86}" srcOrd="1" destOrd="0" presId="urn:microsoft.com/office/officeart/2005/8/layout/orgChart1"/>
    <dgm:cxn modelId="{15E5C47B-FAC7-44D6-ACD0-A3ACA302ECED}" type="presParOf" srcId="{70B62D43-4B2E-478D-8091-7F950B36BC86}" destId="{5A29D58D-62CC-4731-8120-CAD4354C3E03}" srcOrd="0" destOrd="0" presId="urn:microsoft.com/office/officeart/2005/8/layout/orgChart1"/>
    <dgm:cxn modelId="{54DCBE74-2899-49E5-BF59-E83B6391BF41}" type="presParOf" srcId="{70B62D43-4B2E-478D-8091-7F950B36BC86}" destId="{20684FA8-0955-4E86-9890-955AAE2FB70E}" srcOrd="1" destOrd="0" presId="urn:microsoft.com/office/officeart/2005/8/layout/orgChart1"/>
    <dgm:cxn modelId="{3FD410B5-A88F-4A97-8B1E-73AC7C464791}" type="presParOf" srcId="{20684FA8-0955-4E86-9890-955AAE2FB70E}" destId="{357DF0A8-BCC0-4D40-9A29-811D9B3E8CE1}" srcOrd="0" destOrd="0" presId="urn:microsoft.com/office/officeart/2005/8/layout/orgChart1"/>
    <dgm:cxn modelId="{C42A8F19-2FD1-4D47-AD3D-44997701B70F}" type="presParOf" srcId="{357DF0A8-BCC0-4D40-9A29-811D9B3E8CE1}" destId="{7533127D-6F77-420D-9337-03A9B17677A7}" srcOrd="0" destOrd="0" presId="urn:microsoft.com/office/officeart/2005/8/layout/orgChart1"/>
    <dgm:cxn modelId="{EC99B64D-34EF-4BD7-99AA-C980D3F57708}" type="presParOf" srcId="{357DF0A8-BCC0-4D40-9A29-811D9B3E8CE1}" destId="{75DCBE71-7469-49E9-81E5-E6A43E3EC0DC}" srcOrd="1" destOrd="0" presId="urn:microsoft.com/office/officeart/2005/8/layout/orgChart1"/>
    <dgm:cxn modelId="{07BE5ECC-88EE-447D-A062-C51A198BB074}" type="presParOf" srcId="{20684FA8-0955-4E86-9890-955AAE2FB70E}" destId="{321B0D03-50FC-44EB-B561-D21A2CD4B482}" srcOrd="1" destOrd="0" presId="urn:microsoft.com/office/officeart/2005/8/layout/orgChart1"/>
    <dgm:cxn modelId="{87664DC3-A77B-4298-BF6B-BA5DD71A95D4}" type="presParOf" srcId="{20684FA8-0955-4E86-9890-955AAE2FB70E}" destId="{0654A2B9-B227-48A6-941C-DD027142ECCE}" srcOrd="2" destOrd="0" presId="urn:microsoft.com/office/officeart/2005/8/layout/orgChart1"/>
    <dgm:cxn modelId="{DD8BCA88-B53D-445C-87E6-1B92C66C97E0}" type="presParOf" srcId="{70B62D43-4B2E-478D-8091-7F950B36BC86}" destId="{77FF546B-1ADB-4B35-B705-B48DE95D0A7F}" srcOrd="2" destOrd="0" presId="urn:microsoft.com/office/officeart/2005/8/layout/orgChart1"/>
    <dgm:cxn modelId="{22CC9B4B-82DD-4EAC-8641-FD307E1804C9}" type="presParOf" srcId="{70B62D43-4B2E-478D-8091-7F950B36BC86}" destId="{69C13562-DBB8-42F8-AE39-8AFEF8ED4982}" srcOrd="3" destOrd="0" presId="urn:microsoft.com/office/officeart/2005/8/layout/orgChart1"/>
    <dgm:cxn modelId="{CC0539C8-29FF-4B4D-96F6-88EAC42664CC}" type="presParOf" srcId="{69C13562-DBB8-42F8-AE39-8AFEF8ED4982}" destId="{896D96FE-EA05-4066-8BE5-F7366BA3777A}" srcOrd="0" destOrd="0" presId="urn:microsoft.com/office/officeart/2005/8/layout/orgChart1"/>
    <dgm:cxn modelId="{82CF39BD-5AC9-4B9B-B7A4-8E47DF839A43}" type="presParOf" srcId="{896D96FE-EA05-4066-8BE5-F7366BA3777A}" destId="{079C46BA-E270-4C4F-9AA8-92E32A64D736}" srcOrd="0" destOrd="0" presId="urn:microsoft.com/office/officeart/2005/8/layout/orgChart1"/>
    <dgm:cxn modelId="{0834781C-AB52-4F52-9019-91AC817F4804}" type="presParOf" srcId="{896D96FE-EA05-4066-8BE5-F7366BA3777A}" destId="{3AA4BA60-CAF3-4B65-8A7B-26648B565082}" srcOrd="1" destOrd="0" presId="urn:microsoft.com/office/officeart/2005/8/layout/orgChart1"/>
    <dgm:cxn modelId="{745434FA-FE53-4183-898D-653580F21044}" type="presParOf" srcId="{69C13562-DBB8-42F8-AE39-8AFEF8ED4982}" destId="{54F082B5-2FAD-490F-B257-B96DCB3E19FC}" srcOrd="1" destOrd="0" presId="urn:microsoft.com/office/officeart/2005/8/layout/orgChart1"/>
    <dgm:cxn modelId="{3EFE645A-F1EB-47C0-A283-81E41B610247}" type="presParOf" srcId="{69C13562-DBB8-42F8-AE39-8AFEF8ED4982}" destId="{6C846A69-A00E-4FB9-80C7-DC7FE13BD4B5}" srcOrd="2" destOrd="0" presId="urn:microsoft.com/office/officeart/2005/8/layout/orgChart1"/>
    <dgm:cxn modelId="{A6353733-E11F-4D5B-8443-879284B22283}" type="presParOf" srcId="{70B62D43-4B2E-478D-8091-7F950B36BC86}" destId="{C6471DB4-9B93-437A-AEBE-F3B71F737DF8}" srcOrd="4" destOrd="0" presId="urn:microsoft.com/office/officeart/2005/8/layout/orgChart1"/>
    <dgm:cxn modelId="{B6049CDF-14D0-4133-9464-D57665C78F53}" type="presParOf" srcId="{70B62D43-4B2E-478D-8091-7F950B36BC86}" destId="{CD8B12E6-DD1E-4D70-BE7C-A5443A3D84D1}" srcOrd="5" destOrd="0" presId="urn:microsoft.com/office/officeart/2005/8/layout/orgChart1"/>
    <dgm:cxn modelId="{7B083367-2603-4603-A736-D48A69A25CD6}" type="presParOf" srcId="{CD8B12E6-DD1E-4D70-BE7C-A5443A3D84D1}" destId="{C0FBA54D-3A3D-42F4-B1C8-ADE0E74CCC4D}" srcOrd="0" destOrd="0" presId="urn:microsoft.com/office/officeart/2005/8/layout/orgChart1"/>
    <dgm:cxn modelId="{4DCD5139-E723-4255-B8DD-E0B316C7F22D}" type="presParOf" srcId="{C0FBA54D-3A3D-42F4-B1C8-ADE0E74CCC4D}" destId="{30DA9891-B7C7-405D-9015-1C3DF0E9850F}" srcOrd="0" destOrd="0" presId="urn:microsoft.com/office/officeart/2005/8/layout/orgChart1"/>
    <dgm:cxn modelId="{405106BB-5B4F-4078-AD1A-70722FA2EBB7}" type="presParOf" srcId="{C0FBA54D-3A3D-42F4-B1C8-ADE0E74CCC4D}" destId="{5EC808F1-181C-42C2-975C-2B558EBCB7FE}" srcOrd="1" destOrd="0" presId="urn:microsoft.com/office/officeart/2005/8/layout/orgChart1"/>
    <dgm:cxn modelId="{F1C9A1A5-3553-48AA-ACB2-96AE9DE79F62}" type="presParOf" srcId="{CD8B12E6-DD1E-4D70-BE7C-A5443A3D84D1}" destId="{3C11D65F-2A65-4A7E-9C15-AA6406FE6F0B}" srcOrd="1" destOrd="0" presId="urn:microsoft.com/office/officeart/2005/8/layout/orgChart1"/>
    <dgm:cxn modelId="{05A6279E-730F-46BC-850C-B9C8253B9AA9}" type="presParOf" srcId="{CD8B12E6-DD1E-4D70-BE7C-A5443A3D84D1}" destId="{07414A68-C8A8-4CE7-984E-48064FC49AF5}" srcOrd="2" destOrd="0" presId="urn:microsoft.com/office/officeart/2005/8/layout/orgChart1"/>
    <dgm:cxn modelId="{CD9C87C8-A346-4B6C-97ED-AA4640E5635D}" type="presParOf" srcId="{70B62D43-4B2E-478D-8091-7F950B36BC86}" destId="{BD53C961-9C2E-42B5-A825-EB1CD5AF2FE3}" srcOrd="6" destOrd="0" presId="urn:microsoft.com/office/officeart/2005/8/layout/orgChart1"/>
    <dgm:cxn modelId="{86A974BC-2B7C-4BFF-8063-D106B8B23BF8}" type="presParOf" srcId="{70B62D43-4B2E-478D-8091-7F950B36BC86}" destId="{2AD0F394-908E-4BF8-9902-81719C192207}" srcOrd="7" destOrd="0" presId="urn:microsoft.com/office/officeart/2005/8/layout/orgChart1"/>
    <dgm:cxn modelId="{7EB1A554-923F-41BF-A6A8-AE2D8694FA76}" type="presParOf" srcId="{2AD0F394-908E-4BF8-9902-81719C192207}" destId="{6508E9AA-32AD-45CE-ACB4-E452A2309B43}" srcOrd="0" destOrd="0" presId="urn:microsoft.com/office/officeart/2005/8/layout/orgChart1"/>
    <dgm:cxn modelId="{7958EA60-719B-46B2-8F3E-BB119BDD173C}" type="presParOf" srcId="{6508E9AA-32AD-45CE-ACB4-E452A2309B43}" destId="{26E61D30-5696-4E05-9044-AF73EF27DAB2}" srcOrd="0" destOrd="0" presId="urn:microsoft.com/office/officeart/2005/8/layout/orgChart1"/>
    <dgm:cxn modelId="{B094124B-9BE1-40AD-A217-5D298D132B3D}" type="presParOf" srcId="{6508E9AA-32AD-45CE-ACB4-E452A2309B43}" destId="{14A5ABF2-8B49-4694-AC4C-1A898869B017}" srcOrd="1" destOrd="0" presId="urn:microsoft.com/office/officeart/2005/8/layout/orgChart1"/>
    <dgm:cxn modelId="{7A395C22-D92A-45BC-958D-54C89E2587E6}" type="presParOf" srcId="{2AD0F394-908E-4BF8-9902-81719C192207}" destId="{E95C75F7-7305-47DE-985C-550E435481C9}" srcOrd="1" destOrd="0" presId="urn:microsoft.com/office/officeart/2005/8/layout/orgChart1"/>
    <dgm:cxn modelId="{95DBB479-22D5-4762-9F69-284D40786236}" type="presParOf" srcId="{2AD0F394-908E-4BF8-9902-81719C192207}" destId="{ADFD56FF-A789-4A68-9B2D-8E4E857854C2}" srcOrd="2" destOrd="0" presId="urn:microsoft.com/office/officeart/2005/8/layout/orgChart1"/>
    <dgm:cxn modelId="{3CC43AD7-C28C-4CF7-9334-9BDD28761262}" type="presParOf" srcId="{70B62D43-4B2E-478D-8091-7F950B36BC86}" destId="{B4ADFA40-1DC3-4BD0-BAE4-D5BA4FDF2B3E}" srcOrd="8" destOrd="0" presId="urn:microsoft.com/office/officeart/2005/8/layout/orgChart1"/>
    <dgm:cxn modelId="{D5212837-46BB-4F2C-B619-3660DE00B2D8}" type="presParOf" srcId="{70B62D43-4B2E-478D-8091-7F950B36BC86}" destId="{74623D81-D47A-4BDB-A76C-094846D41FA8}" srcOrd="9" destOrd="0" presId="urn:microsoft.com/office/officeart/2005/8/layout/orgChart1"/>
    <dgm:cxn modelId="{E4C4EAC0-EC08-4245-9E2F-C0B9F15FCAF6}" type="presParOf" srcId="{74623D81-D47A-4BDB-A76C-094846D41FA8}" destId="{A5AFB960-0B8B-4E03-885A-2579269F7DC1}" srcOrd="0" destOrd="0" presId="urn:microsoft.com/office/officeart/2005/8/layout/orgChart1"/>
    <dgm:cxn modelId="{64D8ABFF-B620-4021-BC8A-8C4F141DC516}" type="presParOf" srcId="{A5AFB960-0B8B-4E03-885A-2579269F7DC1}" destId="{3A05D6AC-55D4-4F8B-831D-7528DBB5E857}" srcOrd="0" destOrd="0" presId="urn:microsoft.com/office/officeart/2005/8/layout/orgChart1"/>
    <dgm:cxn modelId="{4C0E6B63-25D1-41AA-9BF2-7FB928E043B8}" type="presParOf" srcId="{A5AFB960-0B8B-4E03-885A-2579269F7DC1}" destId="{179F0FCD-C306-4B84-A7DF-E34F9FAB6F56}" srcOrd="1" destOrd="0" presId="urn:microsoft.com/office/officeart/2005/8/layout/orgChart1"/>
    <dgm:cxn modelId="{3ACD7B42-C4BD-479B-B078-46834F450895}" type="presParOf" srcId="{74623D81-D47A-4BDB-A76C-094846D41FA8}" destId="{856F8CB3-7FD8-44A2-BD9F-D0A3BBBFD7B2}" srcOrd="1" destOrd="0" presId="urn:microsoft.com/office/officeart/2005/8/layout/orgChart1"/>
    <dgm:cxn modelId="{1BBA9640-CF0D-4475-9C9C-CD076A1049FB}" type="presParOf" srcId="{74623D81-D47A-4BDB-A76C-094846D41FA8}" destId="{E41C3208-7C36-4192-9EA5-1F0C4DB4A826}" srcOrd="2" destOrd="0" presId="urn:microsoft.com/office/officeart/2005/8/layout/orgChart1"/>
    <dgm:cxn modelId="{6F733A1E-5936-4809-9BC8-19991785C875}" type="presParOf" srcId="{8BAB2199-5159-41F9-8708-33820C9B03A9}" destId="{FB705D8D-4B0F-418C-BE22-C9FC935B08A3}" srcOrd="2" destOrd="0" presId="urn:microsoft.com/office/officeart/2005/8/layout/orgChart1"/>
    <dgm:cxn modelId="{FE0B0BF2-80F9-4D17-96D6-EF31C3C8C0BF}" type="presParOf" srcId="{9C5DF944-3D7A-473D-A789-5CA86652B8F8}" destId="{4F6F1802-D2DC-45F2-8B57-B9ACE00E096B}" srcOrd="4" destOrd="0" presId="urn:microsoft.com/office/officeart/2005/8/layout/orgChart1"/>
    <dgm:cxn modelId="{087B1F84-245A-4A18-B212-5B856EF1EAEA}" type="presParOf" srcId="{9C5DF944-3D7A-473D-A789-5CA86652B8F8}" destId="{D09FB176-C899-4C34-A2EF-DF4099E3930B}" srcOrd="5" destOrd="0" presId="urn:microsoft.com/office/officeart/2005/8/layout/orgChart1"/>
    <dgm:cxn modelId="{5E300F3D-422A-40E3-9AE5-A74B3A92C242}" type="presParOf" srcId="{D09FB176-C899-4C34-A2EF-DF4099E3930B}" destId="{EB3A78CF-8659-4E76-9BB6-78F8A7F8B535}" srcOrd="0" destOrd="0" presId="urn:microsoft.com/office/officeart/2005/8/layout/orgChart1"/>
    <dgm:cxn modelId="{0E9FB40C-06E2-4B3F-B412-FB85B1579FDC}" type="presParOf" srcId="{EB3A78CF-8659-4E76-9BB6-78F8A7F8B535}" destId="{ED956AEF-5A78-47DC-9D97-3B27A2E93095}" srcOrd="0" destOrd="0" presId="urn:microsoft.com/office/officeart/2005/8/layout/orgChart1"/>
    <dgm:cxn modelId="{0F2B0144-65EB-4CC3-AD98-691D47B8124C}" type="presParOf" srcId="{EB3A78CF-8659-4E76-9BB6-78F8A7F8B535}" destId="{0936C29E-0ABE-4289-9453-F6DF249F454C}" srcOrd="1" destOrd="0" presId="urn:microsoft.com/office/officeart/2005/8/layout/orgChart1"/>
    <dgm:cxn modelId="{14E5E940-1FB0-494C-91B9-E3C7FC676B0E}" type="presParOf" srcId="{D09FB176-C899-4C34-A2EF-DF4099E3930B}" destId="{3666C14E-3FE7-4AB2-BA4F-4535D42C477E}" srcOrd="1" destOrd="0" presId="urn:microsoft.com/office/officeart/2005/8/layout/orgChart1"/>
    <dgm:cxn modelId="{16579927-12AD-4ED3-A96A-534AF1FE95D7}" type="presParOf" srcId="{3666C14E-3FE7-4AB2-BA4F-4535D42C477E}" destId="{7E670A0B-4B6A-45AD-AE95-FAE9E52BA24F}" srcOrd="0" destOrd="0" presId="urn:microsoft.com/office/officeart/2005/8/layout/orgChart1"/>
    <dgm:cxn modelId="{DD608FC6-F2E6-472A-8BF7-9355D1924521}" type="presParOf" srcId="{3666C14E-3FE7-4AB2-BA4F-4535D42C477E}" destId="{781D4557-4BA2-4B53-85D2-D0A8E2F29ACB}" srcOrd="1" destOrd="0" presId="urn:microsoft.com/office/officeart/2005/8/layout/orgChart1"/>
    <dgm:cxn modelId="{CB377AB1-4247-4C64-8324-1C6A89B1D439}" type="presParOf" srcId="{781D4557-4BA2-4B53-85D2-D0A8E2F29ACB}" destId="{A1F0E8B8-00E6-43CE-8E1F-A9918B608453}" srcOrd="0" destOrd="0" presId="urn:microsoft.com/office/officeart/2005/8/layout/orgChart1"/>
    <dgm:cxn modelId="{206A9B09-412B-4953-99D7-D6B552C336B9}" type="presParOf" srcId="{A1F0E8B8-00E6-43CE-8E1F-A9918B608453}" destId="{2C701CAE-D8F1-461E-8A0C-C57AEB1CD6C2}" srcOrd="0" destOrd="0" presId="urn:microsoft.com/office/officeart/2005/8/layout/orgChart1"/>
    <dgm:cxn modelId="{7A24ED19-9643-441F-8073-DD9D194A93AD}" type="presParOf" srcId="{A1F0E8B8-00E6-43CE-8E1F-A9918B608453}" destId="{0A55F855-E390-49C4-85C3-4EB5DC8DFEC3}" srcOrd="1" destOrd="0" presId="urn:microsoft.com/office/officeart/2005/8/layout/orgChart1"/>
    <dgm:cxn modelId="{6478C917-6981-481B-8AF0-5E97A0873096}" type="presParOf" srcId="{781D4557-4BA2-4B53-85D2-D0A8E2F29ACB}" destId="{8FDA77AA-02A8-4EBB-8954-A3306A125F11}" srcOrd="1" destOrd="0" presId="urn:microsoft.com/office/officeart/2005/8/layout/orgChart1"/>
    <dgm:cxn modelId="{0B1AE50A-559A-4974-98BB-793B486D2FF3}" type="presParOf" srcId="{781D4557-4BA2-4B53-85D2-D0A8E2F29ACB}" destId="{802B30D6-A884-4929-98EE-4DE3E2D91CB8}" srcOrd="2" destOrd="0" presId="urn:microsoft.com/office/officeart/2005/8/layout/orgChart1"/>
    <dgm:cxn modelId="{278318B4-DDA8-4612-B234-8BAD643E33CE}" type="presParOf" srcId="{3666C14E-3FE7-4AB2-BA4F-4535D42C477E}" destId="{4E5DB2E5-BC21-45FD-89CF-804EEEA73D92}" srcOrd="2" destOrd="0" presId="urn:microsoft.com/office/officeart/2005/8/layout/orgChart1"/>
    <dgm:cxn modelId="{6CC6493E-4A9E-46D4-9A6E-BFF934120860}" type="presParOf" srcId="{3666C14E-3FE7-4AB2-BA4F-4535D42C477E}" destId="{FEF5B6E2-22EA-4CFA-BF26-961399773F49}" srcOrd="3" destOrd="0" presId="urn:microsoft.com/office/officeart/2005/8/layout/orgChart1"/>
    <dgm:cxn modelId="{1FB2FBE5-BBFE-46E4-9E5F-FDDFA625654E}" type="presParOf" srcId="{FEF5B6E2-22EA-4CFA-BF26-961399773F49}" destId="{42BED641-FA4F-4D4B-9A19-A7D3C3BE1408}" srcOrd="0" destOrd="0" presId="urn:microsoft.com/office/officeart/2005/8/layout/orgChart1"/>
    <dgm:cxn modelId="{1BCD26F5-1BFE-4207-9B3F-4C73A1CB7866}" type="presParOf" srcId="{42BED641-FA4F-4D4B-9A19-A7D3C3BE1408}" destId="{74487508-3D4F-4F35-9119-7335AA499C95}" srcOrd="0" destOrd="0" presId="urn:microsoft.com/office/officeart/2005/8/layout/orgChart1"/>
    <dgm:cxn modelId="{49C0F0CA-6CCF-4917-A912-3286D9CDA2E2}" type="presParOf" srcId="{42BED641-FA4F-4D4B-9A19-A7D3C3BE1408}" destId="{EA4E738B-1483-44D6-89EB-8256A9C3F87D}" srcOrd="1" destOrd="0" presId="urn:microsoft.com/office/officeart/2005/8/layout/orgChart1"/>
    <dgm:cxn modelId="{132BA7D6-3388-4547-B5D7-C95C58AE9B9E}" type="presParOf" srcId="{FEF5B6E2-22EA-4CFA-BF26-961399773F49}" destId="{B5B7C6F2-824B-4B22-9513-4D47B87A1DEF}" srcOrd="1" destOrd="0" presId="urn:microsoft.com/office/officeart/2005/8/layout/orgChart1"/>
    <dgm:cxn modelId="{76096B73-10B6-4537-B6A3-64EE80698FD3}" type="presParOf" srcId="{FEF5B6E2-22EA-4CFA-BF26-961399773F49}" destId="{AD4B3EEE-3AC5-44A5-8891-70C0728030DE}" srcOrd="2" destOrd="0" presId="urn:microsoft.com/office/officeart/2005/8/layout/orgChart1"/>
    <dgm:cxn modelId="{7B744292-EE86-4966-B3FE-3E879E7DA699}" type="presParOf" srcId="{3666C14E-3FE7-4AB2-BA4F-4535D42C477E}" destId="{1A2BCB80-89E2-41EC-87D9-8650DA66AB8A}" srcOrd="4" destOrd="0" presId="urn:microsoft.com/office/officeart/2005/8/layout/orgChart1"/>
    <dgm:cxn modelId="{2B80D5EA-6917-4A00-8F1C-7D62ECD14C59}" type="presParOf" srcId="{3666C14E-3FE7-4AB2-BA4F-4535D42C477E}" destId="{CD498E25-17A8-4592-A106-0BDE77F9F8BE}" srcOrd="5" destOrd="0" presId="urn:microsoft.com/office/officeart/2005/8/layout/orgChart1"/>
    <dgm:cxn modelId="{0D78C67A-8C57-479A-BCEE-1B39BCA41C2C}" type="presParOf" srcId="{CD498E25-17A8-4592-A106-0BDE77F9F8BE}" destId="{1832CD07-F56C-4B75-9FC3-CEF6C2D6EA45}" srcOrd="0" destOrd="0" presId="urn:microsoft.com/office/officeart/2005/8/layout/orgChart1"/>
    <dgm:cxn modelId="{CC1518FB-1B80-4FAA-853D-9C2424EC79AE}" type="presParOf" srcId="{1832CD07-F56C-4B75-9FC3-CEF6C2D6EA45}" destId="{F7484F86-9514-4EEC-AAEC-65AD9B4B3D96}" srcOrd="0" destOrd="0" presId="urn:microsoft.com/office/officeart/2005/8/layout/orgChart1"/>
    <dgm:cxn modelId="{92505B60-FBC8-4FFD-9D52-6D160E110B1B}" type="presParOf" srcId="{1832CD07-F56C-4B75-9FC3-CEF6C2D6EA45}" destId="{2F8AA862-E8D3-4043-95F3-7EBB33FDC237}" srcOrd="1" destOrd="0" presId="urn:microsoft.com/office/officeart/2005/8/layout/orgChart1"/>
    <dgm:cxn modelId="{BF358C65-2349-415F-BA77-8DBFB9B9240A}" type="presParOf" srcId="{CD498E25-17A8-4592-A106-0BDE77F9F8BE}" destId="{D6D1B4BE-1E43-4CD4-965F-996A3963A4DE}" srcOrd="1" destOrd="0" presId="urn:microsoft.com/office/officeart/2005/8/layout/orgChart1"/>
    <dgm:cxn modelId="{C9186C13-5277-4DA9-8F00-3F0C6329505E}" type="presParOf" srcId="{CD498E25-17A8-4592-A106-0BDE77F9F8BE}" destId="{2585E360-1265-4DAF-8ED0-8CB30CFCA044}" srcOrd="2" destOrd="0" presId="urn:microsoft.com/office/officeart/2005/8/layout/orgChart1"/>
    <dgm:cxn modelId="{C09A2499-A879-41C8-8D1F-9CE2D6E82A73}" type="presParOf" srcId="{3666C14E-3FE7-4AB2-BA4F-4535D42C477E}" destId="{9AAB9F84-69DB-4974-8FB3-17FE16A42904}" srcOrd="6" destOrd="0" presId="urn:microsoft.com/office/officeart/2005/8/layout/orgChart1"/>
    <dgm:cxn modelId="{3D9F5981-3F93-43C7-8591-C0FF815A1FF0}" type="presParOf" srcId="{3666C14E-3FE7-4AB2-BA4F-4535D42C477E}" destId="{C3EE2C24-35C5-4383-8BA8-04718D61B1E3}" srcOrd="7" destOrd="0" presId="urn:microsoft.com/office/officeart/2005/8/layout/orgChart1"/>
    <dgm:cxn modelId="{2570F4E0-3B3B-414A-BA36-ACBF2383759E}" type="presParOf" srcId="{C3EE2C24-35C5-4383-8BA8-04718D61B1E3}" destId="{D76FB983-6AF4-4D17-803C-BE4F9D86E241}" srcOrd="0" destOrd="0" presId="urn:microsoft.com/office/officeart/2005/8/layout/orgChart1"/>
    <dgm:cxn modelId="{508FEEEA-19E8-4831-9EE7-7B857B87342B}" type="presParOf" srcId="{D76FB983-6AF4-4D17-803C-BE4F9D86E241}" destId="{C95AECE2-07C4-42E7-90DA-5CD8EA216CFC}" srcOrd="0" destOrd="0" presId="urn:microsoft.com/office/officeart/2005/8/layout/orgChart1"/>
    <dgm:cxn modelId="{9F18935C-0C4B-4FB3-92B4-279D1AEBB4A8}" type="presParOf" srcId="{D76FB983-6AF4-4D17-803C-BE4F9D86E241}" destId="{4704A764-F3E3-46A1-B698-AC3BCD85875D}" srcOrd="1" destOrd="0" presId="urn:microsoft.com/office/officeart/2005/8/layout/orgChart1"/>
    <dgm:cxn modelId="{9910439F-43E0-415A-BC9B-136BFAAAE718}" type="presParOf" srcId="{C3EE2C24-35C5-4383-8BA8-04718D61B1E3}" destId="{C07B020C-8290-4505-84E9-D8CD925D7B93}" srcOrd="1" destOrd="0" presId="urn:microsoft.com/office/officeart/2005/8/layout/orgChart1"/>
    <dgm:cxn modelId="{F83981BC-0C20-4B88-95BE-0CCFA137C58F}" type="presParOf" srcId="{C3EE2C24-35C5-4383-8BA8-04718D61B1E3}" destId="{97715D9E-A6B5-4BE2-9531-017E1F9F5E37}" srcOrd="2" destOrd="0" presId="urn:microsoft.com/office/officeart/2005/8/layout/orgChart1"/>
    <dgm:cxn modelId="{C3F06F5E-72B7-49BB-AD59-DC07A0ACA6C7}" type="presParOf" srcId="{3666C14E-3FE7-4AB2-BA4F-4535D42C477E}" destId="{F8AA5B07-D62E-4BEF-A7F4-BB8154CE0161}" srcOrd="8" destOrd="0" presId="urn:microsoft.com/office/officeart/2005/8/layout/orgChart1"/>
    <dgm:cxn modelId="{0689B0E2-6565-4B13-99FE-A22105A0ABED}" type="presParOf" srcId="{3666C14E-3FE7-4AB2-BA4F-4535D42C477E}" destId="{28D3CB32-FAA0-4273-8538-1EB307061468}" srcOrd="9" destOrd="0" presId="urn:microsoft.com/office/officeart/2005/8/layout/orgChart1"/>
    <dgm:cxn modelId="{406AA7AE-6576-4614-9B28-9409DB7C194A}" type="presParOf" srcId="{28D3CB32-FAA0-4273-8538-1EB307061468}" destId="{4E6634D0-9CA1-4ACD-BF91-91BEE47E76EF}" srcOrd="0" destOrd="0" presId="urn:microsoft.com/office/officeart/2005/8/layout/orgChart1"/>
    <dgm:cxn modelId="{A86FDFD9-EBC2-4B7A-B75A-3FC7426E88A4}" type="presParOf" srcId="{4E6634D0-9CA1-4ACD-BF91-91BEE47E76EF}" destId="{EE219807-47C8-4941-99AE-CE39076E53F5}" srcOrd="0" destOrd="0" presId="urn:microsoft.com/office/officeart/2005/8/layout/orgChart1"/>
    <dgm:cxn modelId="{0362E6E1-CCBA-46F9-9B62-3DF9D3BAB60A}" type="presParOf" srcId="{4E6634D0-9CA1-4ACD-BF91-91BEE47E76EF}" destId="{A8ED66CC-CBB3-4EB5-ADE1-6E062170315B}" srcOrd="1" destOrd="0" presId="urn:microsoft.com/office/officeart/2005/8/layout/orgChart1"/>
    <dgm:cxn modelId="{40AD8731-A9A5-4B88-9E08-2F8D8E415712}" type="presParOf" srcId="{28D3CB32-FAA0-4273-8538-1EB307061468}" destId="{55A4A9B7-D2D2-4F27-9972-54B957F184B3}" srcOrd="1" destOrd="0" presId="urn:microsoft.com/office/officeart/2005/8/layout/orgChart1"/>
    <dgm:cxn modelId="{1C613A71-6209-431A-B64A-0900C32F6711}" type="presParOf" srcId="{28D3CB32-FAA0-4273-8538-1EB307061468}" destId="{A6D08738-8725-4BBB-8D6E-6E0F7F338F27}" srcOrd="2" destOrd="0" presId="urn:microsoft.com/office/officeart/2005/8/layout/orgChart1"/>
    <dgm:cxn modelId="{5ABB913B-D431-41DB-8845-98A1C256125A}" type="presParOf" srcId="{D09FB176-C899-4C34-A2EF-DF4099E3930B}" destId="{10032A81-28F1-4589-A2C9-2F713826DB5B}" srcOrd="2" destOrd="0" presId="urn:microsoft.com/office/officeart/2005/8/layout/orgChart1"/>
    <dgm:cxn modelId="{FB2C0F65-166A-41AD-B0BC-B51B66074BDF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74AF8F8D-8779-4AFE-A12E-E5508FF42A9C}" type="presOf" srcId="{1D03C52E-27F1-4CAD-B953-A57260381D87}" destId="{52D64095-8F0B-43C5-A134-4F8EB745D0AC}" srcOrd="0" destOrd="0" presId="urn:microsoft.com/office/officeart/2005/8/layout/orgChart1"/>
    <dgm:cxn modelId="{ADC80A6F-F484-4378-B6EA-3429BE4C2010}" type="presOf" srcId="{88B02B86-A182-47E8-98CE-5F03ED03FC83}" destId="{1A2BCB80-89E2-41EC-87D9-8650DA66AB8A}" srcOrd="0" destOrd="0" presId="urn:microsoft.com/office/officeart/2005/8/layout/orgChart1"/>
    <dgm:cxn modelId="{2F0614C1-2EEB-45AF-9CA3-9B4B23BDDC13}" type="presOf" srcId="{B40A1E99-819E-4C0D-B671-3D134F0F7163}" destId="{179F0FCD-C306-4B84-A7DF-E34F9FAB6F56}" srcOrd="1" destOrd="0" presId="urn:microsoft.com/office/officeart/2005/8/layout/orgChart1"/>
    <dgm:cxn modelId="{40E44361-7C72-4AE3-B42E-A340C92E766A}" type="presOf" srcId="{D5F013B3-4B4E-4E38-9BAF-4B34B2BB0C79}" destId="{14A5ABF2-8B49-4694-AC4C-1A898869B017}" srcOrd="1" destOrd="0" presId="urn:microsoft.com/office/officeart/2005/8/layout/orgChart1"/>
    <dgm:cxn modelId="{6E593F8A-127D-45A3-97A2-1F61B2132A90}" type="presOf" srcId="{B103CFD6-C2F2-4A76-8866-035FF64E5877}" destId="{2FA1AE03-77C2-487B-948B-82122901556A}" srcOrd="1" destOrd="0" presId="urn:microsoft.com/office/officeart/2005/8/layout/orgChart1"/>
    <dgm:cxn modelId="{CFBB356B-45CE-4B46-A1DC-BCD1EBE569B0}" type="presOf" srcId="{EDF4E25F-6E69-41B7-B57F-66E5D749104E}" destId="{CD65CBB6-B9A3-48AB-AFB3-4BE4B03553D3}" srcOrd="0" destOrd="0" presId="urn:microsoft.com/office/officeart/2005/8/layout/orgChart1"/>
    <dgm:cxn modelId="{5E3994A7-7072-4CB1-B626-A4CE9D31F611}" type="presOf" srcId="{844909A3-F2C8-49AE-869B-AFCA0AC709DF}" destId="{5A29D58D-62CC-4731-8120-CAD4354C3E03}" srcOrd="0" destOrd="0" presId="urn:microsoft.com/office/officeart/2005/8/layout/orgChart1"/>
    <dgm:cxn modelId="{6728E951-FA48-477D-9ACC-08AB4CEB69CE}" type="presOf" srcId="{1E17A9B5-1CC6-4BF4-A5EB-2099972243B8}" destId="{F0DC39B6-0C64-430A-9FFB-4907B94E244D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CBB367E4-0CAD-4243-84DB-35337B0A8466}" type="presOf" srcId="{D5F013B3-4B4E-4E38-9BAF-4B34B2BB0C79}" destId="{26E61D30-5696-4E05-9044-AF73EF27DAB2}" srcOrd="0" destOrd="0" presId="urn:microsoft.com/office/officeart/2005/8/layout/orgChart1"/>
    <dgm:cxn modelId="{49CB9077-A563-482A-A2DE-B53939BF950C}" type="presOf" srcId="{B40A1E99-819E-4C0D-B671-3D134F0F7163}" destId="{3A05D6AC-55D4-4F8B-831D-7528DBB5E857}" srcOrd="0" destOrd="0" presId="urn:microsoft.com/office/officeart/2005/8/layout/orgChart1"/>
    <dgm:cxn modelId="{009AD400-0917-4EEF-81C8-811B6658C05A}" type="presOf" srcId="{DCCE79F2-51DC-4E3A-8F3D-0CB311D1F14D}" destId="{EE219807-47C8-4941-99AE-CE39076E53F5}" srcOrd="0" destOrd="0" presId="urn:microsoft.com/office/officeart/2005/8/layout/orgChart1"/>
    <dgm:cxn modelId="{4C68860D-6C1B-40A8-9C49-A2DCA5FA308C}" type="presOf" srcId="{49A41343-8942-4E0A-948C-7308CFEDA337}" destId="{F8AA5B07-D62E-4BEF-A7F4-BB8154CE0161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44FD8658-5583-41D3-A2D6-988344B155DC}" type="presOf" srcId="{D91152BC-9A33-44D3-AEBB-F20420DB430F}" destId="{5EC808F1-181C-42C2-975C-2B558EBCB7FE}" srcOrd="1" destOrd="0" presId="urn:microsoft.com/office/officeart/2005/8/layout/orgChart1"/>
    <dgm:cxn modelId="{4199AC1A-F358-478E-B474-FB614BDBCF19}" type="presOf" srcId="{69BEBD41-3545-40FD-BFDD-D21BD47C872E}" destId="{74487508-3D4F-4F35-9119-7335AA499C95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0606F201-32DC-472B-8AD4-E130FAB2BA24}" type="presOf" srcId="{1E17A9B5-1CC6-4BF4-A5EB-2099972243B8}" destId="{0044642D-BF6E-4946-989D-7BC76303D8B1}" srcOrd="1" destOrd="0" presId="urn:microsoft.com/office/officeart/2005/8/layout/orgChart1"/>
    <dgm:cxn modelId="{807ABA2C-0041-44B1-887C-F5BF32226863}" type="presOf" srcId="{032924AE-7BA3-4608-9D4D-A10FC22FA55B}" destId="{FCA2B357-06A1-4199-999C-BBE32872F828}" srcOrd="0" destOrd="0" presId="urn:microsoft.com/office/officeart/2005/8/layout/orgChart1"/>
    <dgm:cxn modelId="{FD818C50-C5E9-4D11-AA8C-A20AEF74D711}" type="presOf" srcId="{BCA1F9C7-A2DE-4DA9-9030-581CAAE089DA}" destId="{7E670A0B-4B6A-45AD-AE95-FAE9E52BA24F}" srcOrd="0" destOrd="0" presId="urn:microsoft.com/office/officeart/2005/8/layout/orgChart1"/>
    <dgm:cxn modelId="{399A2AD0-18B0-4368-B685-6F83C4991719}" type="presOf" srcId="{E2FDDA39-0A56-4C19-9570-F6322A50CD7C}" destId="{C95AECE2-07C4-42E7-90DA-5CD8EA216CFC}" srcOrd="0" destOrd="0" presId="urn:microsoft.com/office/officeart/2005/8/layout/orgChart1"/>
    <dgm:cxn modelId="{75BBD10B-CD48-4AC9-827C-41CD9047A1C6}" type="presOf" srcId="{00B822AA-E50D-409C-8E77-78CE41F17C4F}" destId="{EE7467E8-D778-4C18-9C7C-925EF25B0DC2}" srcOrd="1" destOrd="0" presId="urn:microsoft.com/office/officeart/2005/8/layout/orgChart1"/>
    <dgm:cxn modelId="{E2459EDA-71EF-4075-94AF-D5A975FCDA80}" type="presOf" srcId="{43C964D4-3EA5-4709-BA45-DC9671707267}" destId="{ABF5B3AF-9C3F-43AC-89B9-A4B84688B739}" srcOrd="0" destOrd="0" presId="urn:microsoft.com/office/officeart/2005/8/layout/orgChart1"/>
    <dgm:cxn modelId="{61D74ACA-8C0F-4005-B7AF-87C6990BC519}" type="presOf" srcId="{43C964D4-3EA5-4709-BA45-DC9671707267}" destId="{87899BB1-A811-4B2D-8FA3-633A97B1A6A6}" srcOrd="1" destOrd="0" presId="urn:microsoft.com/office/officeart/2005/8/layout/orgChart1"/>
    <dgm:cxn modelId="{C153F82D-8333-4BAA-B13B-A65E0B57F4F6}" type="presOf" srcId="{3837525C-9A2A-44D5-8B42-9C0820CF3FF9}" destId="{6AC59FBD-FAEA-42FA-8EB1-29A7CC044828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D43B5947-C5DF-4310-8316-B50372817DE8}" type="presOf" srcId="{DC9F82DD-39AD-486C-81D6-0E3C38A96BAD}" destId="{4F6F1802-D2DC-45F2-8B57-B9ACE00E096B}" srcOrd="0" destOrd="0" presId="urn:microsoft.com/office/officeart/2005/8/layout/orgChart1"/>
    <dgm:cxn modelId="{4C3921AC-AF53-45F9-8585-AC07678153EB}" type="presOf" srcId="{382A9707-8CE9-4448-A732-795155023764}" destId="{C9EB4BFF-95DA-49B7-87A2-66A52A4FCDFA}" srcOrd="0" destOrd="0" presId="urn:microsoft.com/office/officeart/2005/8/layout/orgChart1"/>
    <dgm:cxn modelId="{CFF01962-A8A0-4471-A7F9-3621575D68F3}" type="presOf" srcId="{B103CFD6-C2F2-4A76-8866-035FF64E5877}" destId="{D98E11BE-9177-4329-A5B4-B4B8653C2863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6B850CBD-A509-4320-9B2B-0AA36781BE29}" type="presOf" srcId="{69BEBD41-3545-40FD-BFDD-D21BD47C872E}" destId="{EA4E738B-1483-44D6-89EB-8256A9C3F87D}" srcOrd="1" destOrd="0" presId="urn:microsoft.com/office/officeart/2005/8/layout/orgChart1"/>
    <dgm:cxn modelId="{A084D5C6-A133-4801-87C9-35BDC20EA3CF}" type="presOf" srcId="{092024CE-8423-4E50-A34E-3122E05631CC}" destId="{2C701CAE-D8F1-461E-8A0C-C57AEB1CD6C2}" srcOrd="0" destOrd="0" presId="urn:microsoft.com/office/officeart/2005/8/layout/orgChart1"/>
    <dgm:cxn modelId="{B68D2C30-4952-4A4C-9BB1-46D414D79F64}" type="presOf" srcId="{57A44C0D-573F-44FB-BC9E-B18382ACCC39}" destId="{9AAB9F84-69DB-4974-8FB3-17FE16A42904}" srcOrd="0" destOrd="0" presId="urn:microsoft.com/office/officeart/2005/8/layout/orgChart1"/>
    <dgm:cxn modelId="{21515453-2A6E-491A-846F-3DE4912DAC54}" type="presOf" srcId="{6A766238-49C0-489C-9759-5801318FB123}" destId="{8F3E2022-AB5E-4438-BDBE-146FD19E8285}" srcOrd="0" destOrd="0" presId="urn:microsoft.com/office/officeart/2005/8/layout/orgChart1"/>
    <dgm:cxn modelId="{D7F3E7F9-0692-4699-932F-39D359DCE061}" type="presOf" srcId="{88415C31-82DD-4EF9-9A7A-1D4D99FB6B9D}" destId="{0936C29E-0ABE-4289-9453-F6DF249F454C}" srcOrd="1" destOrd="0" presId="urn:microsoft.com/office/officeart/2005/8/layout/orgChart1"/>
    <dgm:cxn modelId="{6EB21856-188A-4EE3-80E0-3A266F44BB13}" type="presOf" srcId="{DCCE79F2-51DC-4E3A-8F3D-0CB311D1F14D}" destId="{A8ED66CC-CBB3-4EB5-ADE1-6E062170315B}" srcOrd="1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5427CC5D-D300-42E4-981D-8DD427D67745}" type="presOf" srcId="{8514C17C-35EC-4D14-92F7-13A577CAA5C4}" destId="{079C46BA-E270-4C4F-9AA8-92E32A64D736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C1E7023A-DC62-4819-9A91-5C7E6B81B994}" type="presOf" srcId="{41CBE71F-8A1C-4046-8B51-627382F890A8}" destId="{BD53C961-9C2E-42B5-A825-EB1CD5AF2FE3}" srcOrd="0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8A1C5C3A-2206-4AE5-A833-6AF6640A4265}" type="presOf" srcId="{88415C31-82DD-4EF9-9A7A-1D4D99FB6B9D}" destId="{ED956AEF-5A78-47DC-9D97-3B27A2E93095}" srcOrd="0" destOrd="0" presId="urn:microsoft.com/office/officeart/2005/8/layout/orgChart1"/>
    <dgm:cxn modelId="{11A97AF3-FA58-42FD-8F6A-DAB624A5BF27}" type="presOf" srcId="{CBC98D67-7A4E-4DF5-AC0F-18B667594BB8}" destId="{D644628E-4C6F-4DF2-8C07-D2B66E3A4757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453D66AA-B048-4A5E-965B-997ABBD3CB8E}" type="presOf" srcId="{E2FDDA39-0A56-4C19-9570-F6322A50CD7C}" destId="{4704A764-F3E3-46A1-B698-AC3BCD85875D}" srcOrd="1" destOrd="0" presId="urn:microsoft.com/office/officeart/2005/8/layout/orgChart1"/>
    <dgm:cxn modelId="{FF7CE8B8-DB1F-4A45-B7AE-BE78A012B73D}" type="presOf" srcId="{BC7A14EC-7DD0-42E2-A28E-8428AF273F49}" destId="{4E5DB2E5-BC21-45FD-89CF-804EEEA73D92}" srcOrd="0" destOrd="0" presId="urn:microsoft.com/office/officeart/2005/8/layout/orgChart1"/>
    <dgm:cxn modelId="{CB889CFA-199A-4969-80F9-BEDE6C139FA0}" type="presOf" srcId="{0ED209FE-B93C-493B-85A2-BA5863869AE7}" destId="{B4ADFA40-1DC3-4BD0-BAE4-D5BA4FDF2B3E}" srcOrd="0" destOrd="0" presId="urn:microsoft.com/office/officeart/2005/8/layout/orgChart1"/>
    <dgm:cxn modelId="{2BA1E283-BF87-4EC7-9821-AD25A0A3DCB4}" type="presOf" srcId="{382A9707-8CE9-4448-A732-795155023764}" destId="{40CBCC65-FD09-4B94-B9C9-3482617F2627}" srcOrd="1" destOrd="0" presId="urn:microsoft.com/office/officeart/2005/8/layout/orgChart1"/>
    <dgm:cxn modelId="{CB58B7B1-F5C4-4719-B7E7-B3734903A80B}" type="presOf" srcId="{C7336B56-6975-43EE-AA11-2CF9D86F3B72}" destId="{2F8AA862-E8D3-4043-95F3-7EBB33FDC237}" srcOrd="1" destOrd="0" presId="urn:microsoft.com/office/officeart/2005/8/layout/orgChart1"/>
    <dgm:cxn modelId="{020FF8C3-1FB3-44CD-9F3C-104DBCDFA67E}" type="presOf" srcId="{092024CE-8423-4E50-A34E-3122E05631CC}" destId="{0A55F855-E390-49C4-85C3-4EB5DC8DFEC3}" srcOrd="1" destOrd="0" presId="urn:microsoft.com/office/officeart/2005/8/layout/orgChart1"/>
    <dgm:cxn modelId="{32DD1E12-4D74-465C-9D51-4C8A7E525D88}" type="presOf" srcId="{C7336B56-6975-43EE-AA11-2CF9D86F3B72}" destId="{F7484F86-9514-4EEC-AAEC-65AD9B4B3D96}" srcOrd="0" destOrd="0" presId="urn:microsoft.com/office/officeart/2005/8/layout/orgChart1"/>
    <dgm:cxn modelId="{05E1889D-E027-47D7-84C1-2957D345CE07}" type="presOf" srcId="{CE683E6A-A313-4F5C-8639-235783D1198F}" destId="{6C1B72B2-EE6C-495B-ADAD-8508CE8EB807}" srcOrd="0" destOrd="0" presId="urn:microsoft.com/office/officeart/2005/8/layout/orgChart1"/>
    <dgm:cxn modelId="{CD2BE2F7-6A35-4707-8BDD-159247B1DB7A}" type="presOf" srcId="{D91152BC-9A33-44D3-AEBB-F20420DB430F}" destId="{30DA9891-B7C7-405D-9015-1C3DF0E9850F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9A72561E-4805-4B9D-ABBB-88FD38D12982}" type="presOf" srcId="{51AC05A3-5125-4631-8328-EE9742C5CE1F}" destId="{75DCBE71-7469-49E9-81E5-E6A43E3EC0DC}" srcOrd="1" destOrd="0" presId="urn:microsoft.com/office/officeart/2005/8/layout/orgChart1"/>
    <dgm:cxn modelId="{9D5C52B3-5663-42EA-8507-57DBB838F762}" type="presOf" srcId="{8514C17C-35EC-4D14-92F7-13A577CAA5C4}" destId="{3AA4BA60-CAF3-4B65-8A7B-26648B565082}" srcOrd="1" destOrd="0" presId="urn:microsoft.com/office/officeart/2005/8/layout/orgChart1"/>
    <dgm:cxn modelId="{63872BA6-926E-46A2-921D-20DD03250663}" type="presOf" srcId="{D3B00EB5-7252-4C54-A138-4FDE2761BA89}" destId="{77FF546B-1ADB-4B35-B705-B48DE95D0A7F}" srcOrd="0" destOrd="0" presId="urn:microsoft.com/office/officeart/2005/8/layout/orgChart1"/>
    <dgm:cxn modelId="{E8C23A81-0E2A-48F7-BFB9-38CBA71ED64D}" type="presOf" srcId="{DCB062A1-302A-48A6-BE81-96138548FF70}" destId="{1AE91293-7748-4E52-8855-7B838C555EB9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7924D4FF-43BB-49C0-A803-EA67F652EA19}" type="presOf" srcId="{032924AE-7BA3-4608-9D4D-A10FC22FA55B}" destId="{842224E6-60DA-412E-8A1B-7533C1377869}" srcOrd="1" destOrd="0" presId="urn:microsoft.com/office/officeart/2005/8/layout/orgChart1"/>
    <dgm:cxn modelId="{365E4E10-DC80-4272-A05E-914F1171979C}" type="presOf" srcId="{BAA37ED3-8504-4718-82EA-2141E33A703B}" destId="{C6471DB4-9B93-437A-AEBE-F3B71F737DF8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754F14A2-3741-4B68-A835-A484BFCE93E3}" type="presOf" srcId="{D656347E-658D-41DE-86E2-9688A1F66EB3}" destId="{D351E307-7A60-4733-B21C-CC6D6E5D051D}" srcOrd="0" destOrd="0" presId="urn:microsoft.com/office/officeart/2005/8/layout/orgChart1"/>
    <dgm:cxn modelId="{8E333C50-9BC4-44FA-9A5B-EC4FDEFADA5E}" type="presOf" srcId="{6A766238-49C0-489C-9759-5801318FB123}" destId="{F4F60A8B-BCFE-4E33-9289-BF4CA9206F7B}" srcOrd="1" destOrd="0" presId="urn:microsoft.com/office/officeart/2005/8/layout/orgChart1"/>
    <dgm:cxn modelId="{AAE6625B-1695-4A84-8AC3-14712B980638}" type="presOf" srcId="{51AC05A3-5125-4631-8328-EE9742C5CE1F}" destId="{7533127D-6F77-420D-9337-03A9B17677A7}" srcOrd="0" destOrd="0" presId="urn:microsoft.com/office/officeart/2005/8/layout/orgChart1"/>
    <dgm:cxn modelId="{4B17F73B-174E-47EA-A668-FB580F0AECB2}" type="presOf" srcId="{00B822AA-E50D-409C-8E77-78CE41F17C4F}" destId="{86ECFBC0-6EDE-49D7-A5E4-E61CBAF4A092}" srcOrd="0" destOrd="0" presId="urn:microsoft.com/office/officeart/2005/8/layout/orgChart1"/>
    <dgm:cxn modelId="{F8E20BC9-6D04-4779-B48A-82DDE49EF2E0}" type="presParOf" srcId="{6C1B72B2-EE6C-495B-ADAD-8508CE8EB807}" destId="{B9578B13-712D-4BAD-A28F-A7352074EDA6}" srcOrd="0" destOrd="0" presId="urn:microsoft.com/office/officeart/2005/8/layout/orgChart1"/>
    <dgm:cxn modelId="{796D2B17-9E30-4C92-AAF8-83CE28FFF517}" type="presParOf" srcId="{B9578B13-712D-4BAD-A28F-A7352074EDA6}" destId="{EA34C8C8-6EC1-483B-8E39-8E6926CED3CE}" srcOrd="0" destOrd="0" presId="urn:microsoft.com/office/officeart/2005/8/layout/orgChart1"/>
    <dgm:cxn modelId="{8AFC3BCB-E85A-4A5D-A403-EBF8CC6574B5}" type="presParOf" srcId="{EA34C8C8-6EC1-483B-8E39-8E6926CED3CE}" destId="{D98E11BE-9177-4329-A5B4-B4B8653C2863}" srcOrd="0" destOrd="0" presId="urn:microsoft.com/office/officeart/2005/8/layout/orgChart1"/>
    <dgm:cxn modelId="{3000A372-6F8A-41E7-B1E7-19A0F45F4BAA}" type="presParOf" srcId="{EA34C8C8-6EC1-483B-8E39-8E6926CED3CE}" destId="{2FA1AE03-77C2-487B-948B-82122901556A}" srcOrd="1" destOrd="0" presId="urn:microsoft.com/office/officeart/2005/8/layout/orgChart1"/>
    <dgm:cxn modelId="{355EDFE8-7736-4DFB-837F-5695F16C10F0}" type="presParOf" srcId="{B9578B13-712D-4BAD-A28F-A7352074EDA6}" destId="{9C5DF944-3D7A-473D-A789-5CA86652B8F8}" srcOrd="1" destOrd="0" presId="urn:microsoft.com/office/officeart/2005/8/layout/orgChart1"/>
    <dgm:cxn modelId="{AD0FBF19-E255-4443-AF72-483FFB125B5F}" type="presParOf" srcId="{9C5DF944-3D7A-473D-A789-5CA86652B8F8}" destId="{D351E307-7A60-4733-B21C-CC6D6E5D051D}" srcOrd="0" destOrd="0" presId="urn:microsoft.com/office/officeart/2005/8/layout/orgChart1"/>
    <dgm:cxn modelId="{8E90F8F3-090B-45A1-B6F0-2D196E775148}" type="presParOf" srcId="{9C5DF944-3D7A-473D-A789-5CA86652B8F8}" destId="{60FE5B31-E82E-49E2-9469-B5D5674278BC}" srcOrd="1" destOrd="0" presId="urn:microsoft.com/office/officeart/2005/8/layout/orgChart1"/>
    <dgm:cxn modelId="{8EAECC7A-AA80-40A0-8F9A-F51CF933261F}" type="presParOf" srcId="{60FE5B31-E82E-49E2-9469-B5D5674278BC}" destId="{CB88DD46-0D40-4A1B-9C97-26FA4C46EB15}" srcOrd="0" destOrd="0" presId="urn:microsoft.com/office/officeart/2005/8/layout/orgChart1"/>
    <dgm:cxn modelId="{DA537672-8CAA-4A44-8DCB-ABD87762D67C}" type="presParOf" srcId="{CB88DD46-0D40-4A1B-9C97-26FA4C46EB15}" destId="{ABF5B3AF-9C3F-43AC-89B9-A4B84688B739}" srcOrd="0" destOrd="0" presId="urn:microsoft.com/office/officeart/2005/8/layout/orgChart1"/>
    <dgm:cxn modelId="{7D11139E-B720-4FC7-A661-4DA84C5B2319}" type="presParOf" srcId="{CB88DD46-0D40-4A1B-9C97-26FA4C46EB15}" destId="{87899BB1-A811-4B2D-8FA3-633A97B1A6A6}" srcOrd="1" destOrd="0" presId="urn:microsoft.com/office/officeart/2005/8/layout/orgChart1"/>
    <dgm:cxn modelId="{20574725-7BC4-4FED-A664-6038192C91B3}" type="presParOf" srcId="{60FE5B31-E82E-49E2-9469-B5D5674278BC}" destId="{B6A20B03-CFA9-41D8-9956-9F0EB448DC4A}" srcOrd="1" destOrd="0" presId="urn:microsoft.com/office/officeart/2005/8/layout/orgChart1"/>
    <dgm:cxn modelId="{C2FC85C7-71B1-4985-BFE0-D8A9D4768160}" type="presParOf" srcId="{B6A20B03-CFA9-41D8-9956-9F0EB448DC4A}" destId="{CD65CBB6-B9A3-48AB-AFB3-4BE4B03553D3}" srcOrd="0" destOrd="0" presId="urn:microsoft.com/office/officeart/2005/8/layout/orgChart1"/>
    <dgm:cxn modelId="{90C11A04-E29E-4AD2-B4E2-9396AECF2693}" type="presParOf" srcId="{B6A20B03-CFA9-41D8-9956-9F0EB448DC4A}" destId="{ED1F0A6D-21D1-431E-B021-19DC70288741}" srcOrd="1" destOrd="0" presId="urn:microsoft.com/office/officeart/2005/8/layout/orgChart1"/>
    <dgm:cxn modelId="{5E8EC9E7-470D-49DC-8FF3-415E15EC36E8}" type="presParOf" srcId="{ED1F0A6D-21D1-431E-B021-19DC70288741}" destId="{3035FF76-B78F-49A4-AACF-E2FF3786028F}" srcOrd="0" destOrd="0" presId="urn:microsoft.com/office/officeart/2005/8/layout/orgChart1"/>
    <dgm:cxn modelId="{67C9CE10-C4CA-4DC6-ACB4-2DAD65D3218F}" type="presParOf" srcId="{3035FF76-B78F-49A4-AACF-E2FF3786028F}" destId="{F0DC39B6-0C64-430A-9FFB-4907B94E244D}" srcOrd="0" destOrd="0" presId="urn:microsoft.com/office/officeart/2005/8/layout/orgChart1"/>
    <dgm:cxn modelId="{B3C20EB0-DE60-41A8-BC93-66140E25A095}" type="presParOf" srcId="{3035FF76-B78F-49A4-AACF-E2FF3786028F}" destId="{0044642D-BF6E-4946-989D-7BC76303D8B1}" srcOrd="1" destOrd="0" presId="urn:microsoft.com/office/officeart/2005/8/layout/orgChart1"/>
    <dgm:cxn modelId="{3C683261-C898-4F8A-9BA7-6A78669825DF}" type="presParOf" srcId="{ED1F0A6D-21D1-431E-B021-19DC70288741}" destId="{6F92EC3E-8AAE-41C7-BFFF-85E9DBCB215A}" srcOrd="1" destOrd="0" presId="urn:microsoft.com/office/officeart/2005/8/layout/orgChart1"/>
    <dgm:cxn modelId="{19508FA1-CF46-430E-99B4-CA0D7626BEFF}" type="presParOf" srcId="{ED1F0A6D-21D1-431E-B021-19DC70288741}" destId="{C359BE23-B469-48EB-819D-6F6FDCDBB0A8}" srcOrd="2" destOrd="0" presId="urn:microsoft.com/office/officeart/2005/8/layout/orgChart1"/>
    <dgm:cxn modelId="{31947AF1-2582-4C25-88DF-36B0215A1278}" type="presParOf" srcId="{B6A20B03-CFA9-41D8-9956-9F0EB448DC4A}" destId="{6AC59FBD-FAEA-42FA-8EB1-29A7CC044828}" srcOrd="2" destOrd="0" presId="urn:microsoft.com/office/officeart/2005/8/layout/orgChart1"/>
    <dgm:cxn modelId="{DA762F38-DC0F-4F45-A0B4-B8BC0AEEFA43}" type="presParOf" srcId="{B6A20B03-CFA9-41D8-9956-9F0EB448DC4A}" destId="{F2E1EDE4-99F4-4CBC-BA6A-91AF00914823}" srcOrd="3" destOrd="0" presId="urn:microsoft.com/office/officeart/2005/8/layout/orgChart1"/>
    <dgm:cxn modelId="{EF59E979-508C-4025-B211-FB5CC4EBE442}" type="presParOf" srcId="{F2E1EDE4-99F4-4CBC-BA6A-91AF00914823}" destId="{795B4B98-FEFB-4DAB-B785-2E28918B1C7E}" srcOrd="0" destOrd="0" presId="urn:microsoft.com/office/officeart/2005/8/layout/orgChart1"/>
    <dgm:cxn modelId="{BDED882D-AD26-42D6-A824-200F1398BD61}" type="presParOf" srcId="{795B4B98-FEFB-4DAB-B785-2E28918B1C7E}" destId="{C9EB4BFF-95DA-49B7-87A2-66A52A4FCDFA}" srcOrd="0" destOrd="0" presId="urn:microsoft.com/office/officeart/2005/8/layout/orgChart1"/>
    <dgm:cxn modelId="{45DF0CB6-0CF2-451D-BD1B-A75E6C9BD9CB}" type="presParOf" srcId="{795B4B98-FEFB-4DAB-B785-2E28918B1C7E}" destId="{40CBCC65-FD09-4B94-B9C9-3482617F2627}" srcOrd="1" destOrd="0" presId="urn:microsoft.com/office/officeart/2005/8/layout/orgChart1"/>
    <dgm:cxn modelId="{C0C4819D-3D84-44A5-A963-10B59F1261F9}" type="presParOf" srcId="{F2E1EDE4-99F4-4CBC-BA6A-91AF00914823}" destId="{6E67D5E8-91A3-4A9C-B70E-60777B0DD65E}" srcOrd="1" destOrd="0" presId="urn:microsoft.com/office/officeart/2005/8/layout/orgChart1"/>
    <dgm:cxn modelId="{73139680-F376-40D7-B7EB-D77D5DF9B050}" type="presParOf" srcId="{F2E1EDE4-99F4-4CBC-BA6A-91AF00914823}" destId="{9041FCB5-DDBA-4A82-87F1-A20AE1F0ECFA}" srcOrd="2" destOrd="0" presId="urn:microsoft.com/office/officeart/2005/8/layout/orgChart1"/>
    <dgm:cxn modelId="{16E7E7CA-76B2-4AEE-B9CE-6DB8DBF81CAF}" type="presParOf" srcId="{B6A20B03-CFA9-41D8-9956-9F0EB448DC4A}" destId="{D644628E-4C6F-4DF2-8C07-D2B66E3A4757}" srcOrd="4" destOrd="0" presId="urn:microsoft.com/office/officeart/2005/8/layout/orgChart1"/>
    <dgm:cxn modelId="{F83770FC-D27D-43B9-84CB-31D54C3AA48D}" type="presParOf" srcId="{B6A20B03-CFA9-41D8-9956-9F0EB448DC4A}" destId="{4C59CDCC-8171-42A8-836D-8A7ADEF309D0}" srcOrd="5" destOrd="0" presId="urn:microsoft.com/office/officeart/2005/8/layout/orgChart1"/>
    <dgm:cxn modelId="{B64D1DA6-7896-446E-88DB-09FB99B1DE8A}" type="presParOf" srcId="{4C59CDCC-8171-42A8-836D-8A7ADEF309D0}" destId="{FED7DC99-D3B3-46B2-AE57-14D47B1F3671}" srcOrd="0" destOrd="0" presId="urn:microsoft.com/office/officeart/2005/8/layout/orgChart1"/>
    <dgm:cxn modelId="{02331C3A-FCC9-42F5-A940-E0395CEA9084}" type="presParOf" srcId="{FED7DC99-D3B3-46B2-AE57-14D47B1F3671}" destId="{8F3E2022-AB5E-4438-BDBE-146FD19E8285}" srcOrd="0" destOrd="0" presId="urn:microsoft.com/office/officeart/2005/8/layout/orgChart1"/>
    <dgm:cxn modelId="{BCC2D258-C232-4C42-B14A-D4075294D090}" type="presParOf" srcId="{FED7DC99-D3B3-46B2-AE57-14D47B1F3671}" destId="{F4F60A8B-BCFE-4E33-9289-BF4CA9206F7B}" srcOrd="1" destOrd="0" presId="urn:microsoft.com/office/officeart/2005/8/layout/orgChart1"/>
    <dgm:cxn modelId="{AD364C40-0658-4A08-8531-FD131CF138A1}" type="presParOf" srcId="{4C59CDCC-8171-42A8-836D-8A7ADEF309D0}" destId="{0717BF70-BD3E-4FBF-92BE-2C7F71500E41}" srcOrd="1" destOrd="0" presId="urn:microsoft.com/office/officeart/2005/8/layout/orgChart1"/>
    <dgm:cxn modelId="{A55BA0A8-95AE-4A71-9EC3-B98BE70A961A}" type="presParOf" srcId="{4C59CDCC-8171-42A8-836D-8A7ADEF309D0}" destId="{0E63D1F7-0BB7-4B23-80D6-B69D7359A638}" srcOrd="2" destOrd="0" presId="urn:microsoft.com/office/officeart/2005/8/layout/orgChart1"/>
    <dgm:cxn modelId="{DB684FDB-FDE3-4A0D-B0CE-3A56224F3193}" type="presParOf" srcId="{B6A20B03-CFA9-41D8-9956-9F0EB448DC4A}" destId="{52D64095-8F0B-43C5-A134-4F8EB745D0AC}" srcOrd="6" destOrd="0" presId="urn:microsoft.com/office/officeart/2005/8/layout/orgChart1"/>
    <dgm:cxn modelId="{328C3155-C37E-4F90-A99F-75E083C48DF5}" type="presParOf" srcId="{B6A20B03-CFA9-41D8-9956-9F0EB448DC4A}" destId="{65175C4B-27F3-41C0-9093-49201195521B}" srcOrd="7" destOrd="0" presId="urn:microsoft.com/office/officeart/2005/8/layout/orgChart1"/>
    <dgm:cxn modelId="{0755F6B7-5539-4118-A1BF-0CEC6F5A1AC1}" type="presParOf" srcId="{65175C4B-27F3-41C0-9093-49201195521B}" destId="{418B0B64-07DF-4A86-8188-2B3D12FF0C1B}" srcOrd="0" destOrd="0" presId="urn:microsoft.com/office/officeart/2005/8/layout/orgChart1"/>
    <dgm:cxn modelId="{451493C1-84C1-411F-B8FC-57E50481E442}" type="presParOf" srcId="{418B0B64-07DF-4A86-8188-2B3D12FF0C1B}" destId="{FCA2B357-06A1-4199-999C-BBE32872F828}" srcOrd="0" destOrd="0" presId="urn:microsoft.com/office/officeart/2005/8/layout/orgChart1"/>
    <dgm:cxn modelId="{27193CC9-09E2-488D-9D3D-C14E37697630}" type="presParOf" srcId="{418B0B64-07DF-4A86-8188-2B3D12FF0C1B}" destId="{842224E6-60DA-412E-8A1B-7533C1377869}" srcOrd="1" destOrd="0" presId="urn:microsoft.com/office/officeart/2005/8/layout/orgChart1"/>
    <dgm:cxn modelId="{C696635D-45C6-46A5-A147-B2B431ED4FA2}" type="presParOf" srcId="{65175C4B-27F3-41C0-9093-49201195521B}" destId="{5FEE9627-663F-4879-B764-2FCAC3BEDB01}" srcOrd="1" destOrd="0" presId="urn:microsoft.com/office/officeart/2005/8/layout/orgChart1"/>
    <dgm:cxn modelId="{F502C2E6-17F4-420F-BACA-C4D2B85BD7EA}" type="presParOf" srcId="{65175C4B-27F3-41C0-9093-49201195521B}" destId="{D211A30E-3DD6-4F3B-A936-B6D9FD1B5AD6}" srcOrd="2" destOrd="0" presId="urn:microsoft.com/office/officeart/2005/8/layout/orgChart1"/>
    <dgm:cxn modelId="{D90F74FE-B1A9-4B63-807B-D487BE2699A8}" type="presParOf" srcId="{60FE5B31-E82E-49E2-9469-B5D5674278BC}" destId="{0A55CB08-0585-4E83-BB9C-6136411D5C97}" srcOrd="2" destOrd="0" presId="urn:microsoft.com/office/officeart/2005/8/layout/orgChart1"/>
    <dgm:cxn modelId="{18A35FE0-C9A9-4407-8243-6A90521E9BEA}" type="presParOf" srcId="{9C5DF944-3D7A-473D-A789-5CA86652B8F8}" destId="{1AE91293-7748-4E52-8855-7B838C555EB9}" srcOrd="2" destOrd="0" presId="urn:microsoft.com/office/officeart/2005/8/layout/orgChart1"/>
    <dgm:cxn modelId="{B10746C9-721B-477D-904E-893B4C3E099B}" type="presParOf" srcId="{9C5DF944-3D7A-473D-A789-5CA86652B8F8}" destId="{8BAB2199-5159-41F9-8708-33820C9B03A9}" srcOrd="3" destOrd="0" presId="urn:microsoft.com/office/officeart/2005/8/layout/orgChart1"/>
    <dgm:cxn modelId="{5506D57D-49C8-491C-A979-C6FABDB540AA}" type="presParOf" srcId="{8BAB2199-5159-41F9-8708-33820C9B03A9}" destId="{4AEEF0FD-EB99-4BD5-89CD-011B1DDC19F8}" srcOrd="0" destOrd="0" presId="urn:microsoft.com/office/officeart/2005/8/layout/orgChart1"/>
    <dgm:cxn modelId="{60F1553B-35E7-4720-9644-712591074BA9}" type="presParOf" srcId="{4AEEF0FD-EB99-4BD5-89CD-011B1DDC19F8}" destId="{86ECFBC0-6EDE-49D7-A5E4-E61CBAF4A092}" srcOrd="0" destOrd="0" presId="urn:microsoft.com/office/officeart/2005/8/layout/orgChart1"/>
    <dgm:cxn modelId="{97FFCB14-8491-4028-8CBE-8FE4626B6238}" type="presParOf" srcId="{4AEEF0FD-EB99-4BD5-89CD-011B1DDC19F8}" destId="{EE7467E8-D778-4C18-9C7C-925EF25B0DC2}" srcOrd="1" destOrd="0" presId="urn:microsoft.com/office/officeart/2005/8/layout/orgChart1"/>
    <dgm:cxn modelId="{5847B310-5F5E-4DF3-AED0-6F2BDA44B5AF}" type="presParOf" srcId="{8BAB2199-5159-41F9-8708-33820C9B03A9}" destId="{70B62D43-4B2E-478D-8091-7F950B36BC86}" srcOrd="1" destOrd="0" presId="urn:microsoft.com/office/officeart/2005/8/layout/orgChart1"/>
    <dgm:cxn modelId="{9D30DB21-1897-4967-BB8D-0270F2EA4DB8}" type="presParOf" srcId="{70B62D43-4B2E-478D-8091-7F950B36BC86}" destId="{5A29D58D-62CC-4731-8120-CAD4354C3E03}" srcOrd="0" destOrd="0" presId="urn:microsoft.com/office/officeart/2005/8/layout/orgChart1"/>
    <dgm:cxn modelId="{1489CDC5-F8F0-4B64-B4D3-D4FE78BCF13D}" type="presParOf" srcId="{70B62D43-4B2E-478D-8091-7F950B36BC86}" destId="{20684FA8-0955-4E86-9890-955AAE2FB70E}" srcOrd="1" destOrd="0" presId="urn:microsoft.com/office/officeart/2005/8/layout/orgChart1"/>
    <dgm:cxn modelId="{B6886CE2-E323-4137-9E6E-FADC01D559D2}" type="presParOf" srcId="{20684FA8-0955-4E86-9890-955AAE2FB70E}" destId="{357DF0A8-BCC0-4D40-9A29-811D9B3E8CE1}" srcOrd="0" destOrd="0" presId="urn:microsoft.com/office/officeart/2005/8/layout/orgChart1"/>
    <dgm:cxn modelId="{E59F76D5-530C-4317-8D56-5933047234CB}" type="presParOf" srcId="{357DF0A8-BCC0-4D40-9A29-811D9B3E8CE1}" destId="{7533127D-6F77-420D-9337-03A9B17677A7}" srcOrd="0" destOrd="0" presId="urn:microsoft.com/office/officeart/2005/8/layout/orgChart1"/>
    <dgm:cxn modelId="{7CDA2961-6C1F-483B-9FBC-FBC301FDDBE3}" type="presParOf" srcId="{357DF0A8-BCC0-4D40-9A29-811D9B3E8CE1}" destId="{75DCBE71-7469-49E9-81E5-E6A43E3EC0DC}" srcOrd="1" destOrd="0" presId="urn:microsoft.com/office/officeart/2005/8/layout/orgChart1"/>
    <dgm:cxn modelId="{CC3B451D-DEA6-42F8-B986-CA39CFB9539A}" type="presParOf" srcId="{20684FA8-0955-4E86-9890-955AAE2FB70E}" destId="{321B0D03-50FC-44EB-B561-D21A2CD4B482}" srcOrd="1" destOrd="0" presId="urn:microsoft.com/office/officeart/2005/8/layout/orgChart1"/>
    <dgm:cxn modelId="{E0D6F0A0-75F1-452E-A9F8-89DB1AE52C0F}" type="presParOf" srcId="{20684FA8-0955-4E86-9890-955AAE2FB70E}" destId="{0654A2B9-B227-48A6-941C-DD027142ECCE}" srcOrd="2" destOrd="0" presId="urn:microsoft.com/office/officeart/2005/8/layout/orgChart1"/>
    <dgm:cxn modelId="{B0AD765E-25C8-4F46-977E-7B347A6FC0BD}" type="presParOf" srcId="{70B62D43-4B2E-478D-8091-7F950B36BC86}" destId="{77FF546B-1ADB-4B35-B705-B48DE95D0A7F}" srcOrd="2" destOrd="0" presId="urn:microsoft.com/office/officeart/2005/8/layout/orgChart1"/>
    <dgm:cxn modelId="{74189567-85C7-42ED-9D1A-BB41639831CB}" type="presParOf" srcId="{70B62D43-4B2E-478D-8091-7F950B36BC86}" destId="{69C13562-DBB8-42F8-AE39-8AFEF8ED4982}" srcOrd="3" destOrd="0" presId="urn:microsoft.com/office/officeart/2005/8/layout/orgChart1"/>
    <dgm:cxn modelId="{F429BB76-4CC9-499C-99F6-0DD1A0E68E62}" type="presParOf" srcId="{69C13562-DBB8-42F8-AE39-8AFEF8ED4982}" destId="{896D96FE-EA05-4066-8BE5-F7366BA3777A}" srcOrd="0" destOrd="0" presId="urn:microsoft.com/office/officeart/2005/8/layout/orgChart1"/>
    <dgm:cxn modelId="{274C293C-0233-4D8D-ABDC-E58E9A135975}" type="presParOf" srcId="{896D96FE-EA05-4066-8BE5-F7366BA3777A}" destId="{079C46BA-E270-4C4F-9AA8-92E32A64D736}" srcOrd="0" destOrd="0" presId="urn:microsoft.com/office/officeart/2005/8/layout/orgChart1"/>
    <dgm:cxn modelId="{C3FBA836-DA77-4E1A-87D6-819C5538DC54}" type="presParOf" srcId="{896D96FE-EA05-4066-8BE5-F7366BA3777A}" destId="{3AA4BA60-CAF3-4B65-8A7B-26648B565082}" srcOrd="1" destOrd="0" presId="urn:microsoft.com/office/officeart/2005/8/layout/orgChart1"/>
    <dgm:cxn modelId="{FB38877C-2EDE-41A2-A7C3-B4A09EB13B37}" type="presParOf" srcId="{69C13562-DBB8-42F8-AE39-8AFEF8ED4982}" destId="{54F082B5-2FAD-490F-B257-B96DCB3E19FC}" srcOrd="1" destOrd="0" presId="urn:microsoft.com/office/officeart/2005/8/layout/orgChart1"/>
    <dgm:cxn modelId="{9587CA3F-0915-4CB9-A973-668C08E25DD5}" type="presParOf" srcId="{69C13562-DBB8-42F8-AE39-8AFEF8ED4982}" destId="{6C846A69-A00E-4FB9-80C7-DC7FE13BD4B5}" srcOrd="2" destOrd="0" presId="urn:microsoft.com/office/officeart/2005/8/layout/orgChart1"/>
    <dgm:cxn modelId="{6DCFF4DF-D895-4F0B-80B1-6B04A8C43633}" type="presParOf" srcId="{70B62D43-4B2E-478D-8091-7F950B36BC86}" destId="{C6471DB4-9B93-437A-AEBE-F3B71F737DF8}" srcOrd="4" destOrd="0" presId="urn:microsoft.com/office/officeart/2005/8/layout/orgChart1"/>
    <dgm:cxn modelId="{A6CF0037-CADB-44FC-BB39-FCC81AC76DF1}" type="presParOf" srcId="{70B62D43-4B2E-478D-8091-7F950B36BC86}" destId="{CD8B12E6-DD1E-4D70-BE7C-A5443A3D84D1}" srcOrd="5" destOrd="0" presId="urn:microsoft.com/office/officeart/2005/8/layout/orgChart1"/>
    <dgm:cxn modelId="{171F7D4E-8B07-4BCC-BF50-7FADC5748B60}" type="presParOf" srcId="{CD8B12E6-DD1E-4D70-BE7C-A5443A3D84D1}" destId="{C0FBA54D-3A3D-42F4-B1C8-ADE0E74CCC4D}" srcOrd="0" destOrd="0" presId="urn:microsoft.com/office/officeart/2005/8/layout/orgChart1"/>
    <dgm:cxn modelId="{B7DD29CF-85D0-44AA-9A9D-80D7F37342B1}" type="presParOf" srcId="{C0FBA54D-3A3D-42F4-B1C8-ADE0E74CCC4D}" destId="{30DA9891-B7C7-405D-9015-1C3DF0E9850F}" srcOrd="0" destOrd="0" presId="urn:microsoft.com/office/officeart/2005/8/layout/orgChart1"/>
    <dgm:cxn modelId="{BC44621A-7229-4DF5-A4EA-ABCE0E36509E}" type="presParOf" srcId="{C0FBA54D-3A3D-42F4-B1C8-ADE0E74CCC4D}" destId="{5EC808F1-181C-42C2-975C-2B558EBCB7FE}" srcOrd="1" destOrd="0" presId="urn:microsoft.com/office/officeart/2005/8/layout/orgChart1"/>
    <dgm:cxn modelId="{DD71A8C0-D093-4924-BAB3-A7DCB6555611}" type="presParOf" srcId="{CD8B12E6-DD1E-4D70-BE7C-A5443A3D84D1}" destId="{3C11D65F-2A65-4A7E-9C15-AA6406FE6F0B}" srcOrd="1" destOrd="0" presId="urn:microsoft.com/office/officeart/2005/8/layout/orgChart1"/>
    <dgm:cxn modelId="{34737574-8554-464E-AEDE-E0B15BE2E703}" type="presParOf" srcId="{CD8B12E6-DD1E-4D70-BE7C-A5443A3D84D1}" destId="{07414A68-C8A8-4CE7-984E-48064FC49AF5}" srcOrd="2" destOrd="0" presId="urn:microsoft.com/office/officeart/2005/8/layout/orgChart1"/>
    <dgm:cxn modelId="{66DA8378-72E7-4B2D-AF51-FC33DCEB1B69}" type="presParOf" srcId="{70B62D43-4B2E-478D-8091-7F950B36BC86}" destId="{BD53C961-9C2E-42B5-A825-EB1CD5AF2FE3}" srcOrd="6" destOrd="0" presId="urn:microsoft.com/office/officeart/2005/8/layout/orgChart1"/>
    <dgm:cxn modelId="{4FA7EA10-203D-4B02-998B-F1CD98A4FCC1}" type="presParOf" srcId="{70B62D43-4B2E-478D-8091-7F950B36BC86}" destId="{2AD0F394-908E-4BF8-9902-81719C192207}" srcOrd="7" destOrd="0" presId="urn:microsoft.com/office/officeart/2005/8/layout/orgChart1"/>
    <dgm:cxn modelId="{66F69E81-CCA1-474D-B23D-9E03029235D7}" type="presParOf" srcId="{2AD0F394-908E-4BF8-9902-81719C192207}" destId="{6508E9AA-32AD-45CE-ACB4-E452A2309B43}" srcOrd="0" destOrd="0" presId="urn:microsoft.com/office/officeart/2005/8/layout/orgChart1"/>
    <dgm:cxn modelId="{AA3E3D38-09DF-4938-9633-6D31A6E49D94}" type="presParOf" srcId="{6508E9AA-32AD-45CE-ACB4-E452A2309B43}" destId="{26E61D30-5696-4E05-9044-AF73EF27DAB2}" srcOrd="0" destOrd="0" presId="urn:microsoft.com/office/officeart/2005/8/layout/orgChart1"/>
    <dgm:cxn modelId="{165B46EA-BD9B-47F6-BADF-B0BACAE2B2AC}" type="presParOf" srcId="{6508E9AA-32AD-45CE-ACB4-E452A2309B43}" destId="{14A5ABF2-8B49-4694-AC4C-1A898869B017}" srcOrd="1" destOrd="0" presId="urn:microsoft.com/office/officeart/2005/8/layout/orgChart1"/>
    <dgm:cxn modelId="{D42CCABB-51D5-46B4-A395-CFF4956B4062}" type="presParOf" srcId="{2AD0F394-908E-4BF8-9902-81719C192207}" destId="{E95C75F7-7305-47DE-985C-550E435481C9}" srcOrd="1" destOrd="0" presId="urn:microsoft.com/office/officeart/2005/8/layout/orgChart1"/>
    <dgm:cxn modelId="{C1BF2327-E0D5-4D93-AA82-76F83C2B516D}" type="presParOf" srcId="{2AD0F394-908E-4BF8-9902-81719C192207}" destId="{ADFD56FF-A789-4A68-9B2D-8E4E857854C2}" srcOrd="2" destOrd="0" presId="urn:microsoft.com/office/officeart/2005/8/layout/orgChart1"/>
    <dgm:cxn modelId="{F2C6FEA5-4A66-46A6-90CC-8EBA48BBE375}" type="presParOf" srcId="{70B62D43-4B2E-478D-8091-7F950B36BC86}" destId="{B4ADFA40-1DC3-4BD0-BAE4-D5BA4FDF2B3E}" srcOrd="8" destOrd="0" presId="urn:microsoft.com/office/officeart/2005/8/layout/orgChart1"/>
    <dgm:cxn modelId="{F781BB65-A504-4431-A699-17CEDC928A32}" type="presParOf" srcId="{70B62D43-4B2E-478D-8091-7F950B36BC86}" destId="{74623D81-D47A-4BDB-A76C-094846D41FA8}" srcOrd="9" destOrd="0" presId="urn:microsoft.com/office/officeart/2005/8/layout/orgChart1"/>
    <dgm:cxn modelId="{3663C622-BDF7-469A-82F2-3D0C4426DC40}" type="presParOf" srcId="{74623D81-D47A-4BDB-A76C-094846D41FA8}" destId="{A5AFB960-0B8B-4E03-885A-2579269F7DC1}" srcOrd="0" destOrd="0" presId="urn:microsoft.com/office/officeart/2005/8/layout/orgChart1"/>
    <dgm:cxn modelId="{FB349958-A703-409E-BF48-8F708D7049A1}" type="presParOf" srcId="{A5AFB960-0B8B-4E03-885A-2579269F7DC1}" destId="{3A05D6AC-55D4-4F8B-831D-7528DBB5E857}" srcOrd="0" destOrd="0" presId="urn:microsoft.com/office/officeart/2005/8/layout/orgChart1"/>
    <dgm:cxn modelId="{FC891C16-6166-4939-A42A-099822B48AC4}" type="presParOf" srcId="{A5AFB960-0B8B-4E03-885A-2579269F7DC1}" destId="{179F0FCD-C306-4B84-A7DF-E34F9FAB6F56}" srcOrd="1" destOrd="0" presId="urn:microsoft.com/office/officeart/2005/8/layout/orgChart1"/>
    <dgm:cxn modelId="{B0876BAD-611E-48B6-A4AA-C8332623C85A}" type="presParOf" srcId="{74623D81-D47A-4BDB-A76C-094846D41FA8}" destId="{856F8CB3-7FD8-44A2-BD9F-D0A3BBBFD7B2}" srcOrd="1" destOrd="0" presId="urn:microsoft.com/office/officeart/2005/8/layout/orgChart1"/>
    <dgm:cxn modelId="{5691EA8F-30AE-4FCB-BF8E-2EE82F31D040}" type="presParOf" srcId="{74623D81-D47A-4BDB-A76C-094846D41FA8}" destId="{E41C3208-7C36-4192-9EA5-1F0C4DB4A826}" srcOrd="2" destOrd="0" presId="urn:microsoft.com/office/officeart/2005/8/layout/orgChart1"/>
    <dgm:cxn modelId="{5A31E131-13F6-42AE-838C-8FE14B56A873}" type="presParOf" srcId="{8BAB2199-5159-41F9-8708-33820C9B03A9}" destId="{FB705D8D-4B0F-418C-BE22-C9FC935B08A3}" srcOrd="2" destOrd="0" presId="urn:microsoft.com/office/officeart/2005/8/layout/orgChart1"/>
    <dgm:cxn modelId="{6EBA4C1A-D737-4632-B3B9-71245130F575}" type="presParOf" srcId="{9C5DF944-3D7A-473D-A789-5CA86652B8F8}" destId="{4F6F1802-D2DC-45F2-8B57-B9ACE00E096B}" srcOrd="4" destOrd="0" presId="urn:microsoft.com/office/officeart/2005/8/layout/orgChart1"/>
    <dgm:cxn modelId="{E8768F9A-6B81-434B-A175-6AB73C2F6266}" type="presParOf" srcId="{9C5DF944-3D7A-473D-A789-5CA86652B8F8}" destId="{D09FB176-C899-4C34-A2EF-DF4099E3930B}" srcOrd="5" destOrd="0" presId="urn:microsoft.com/office/officeart/2005/8/layout/orgChart1"/>
    <dgm:cxn modelId="{B9B4B06A-CAA7-4A17-8DD9-6E16B0D01890}" type="presParOf" srcId="{D09FB176-C899-4C34-A2EF-DF4099E3930B}" destId="{EB3A78CF-8659-4E76-9BB6-78F8A7F8B535}" srcOrd="0" destOrd="0" presId="urn:microsoft.com/office/officeart/2005/8/layout/orgChart1"/>
    <dgm:cxn modelId="{EA1EF2CE-C38F-431B-A91A-7E20CE386045}" type="presParOf" srcId="{EB3A78CF-8659-4E76-9BB6-78F8A7F8B535}" destId="{ED956AEF-5A78-47DC-9D97-3B27A2E93095}" srcOrd="0" destOrd="0" presId="urn:microsoft.com/office/officeart/2005/8/layout/orgChart1"/>
    <dgm:cxn modelId="{5D3B73B8-313C-4F0B-9BCF-2C7E9F52EFDC}" type="presParOf" srcId="{EB3A78CF-8659-4E76-9BB6-78F8A7F8B535}" destId="{0936C29E-0ABE-4289-9453-F6DF249F454C}" srcOrd="1" destOrd="0" presId="urn:microsoft.com/office/officeart/2005/8/layout/orgChart1"/>
    <dgm:cxn modelId="{C9964062-C417-4A0E-BA4E-E3F64758C465}" type="presParOf" srcId="{D09FB176-C899-4C34-A2EF-DF4099E3930B}" destId="{3666C14E-3FE7-4AB2-BA4F-4535D42C477E}" srcOrd="1" destOrd="0" presId="urn:microsoft.com/office/officeart/2005/8/layout/orgChart1"/>
    <dgm:cxn modelId="{3E3C0AE1-0893-4063-AFDE-DF055AD0BB06}" type="presParOf" srcId="{3666C14E-3FE7-4AB2-BA4F-4535D42C477E}" destId="{7E670A0B-4B6A-45AD-AE95-FAE9E52BA24F}" srcOrd="0" destOrd="0" presId="urn:microsoft.com/office/officeart/2005/8/layout/orgChart1"/>
    <dgm:cxn modelId="{081687C4-9DD2-41BB-BAC3-A4A7C471FDB0}" type="presParOf" srcId="{3666C14E-3FE7-4AB2-BA4F-4535D42C477E}" destId="{781D4557-4BA2-4B53-85D2-D0A8E2F29ACB}" srcOrd="1" destOrd="0" presId="urn:microsoft.com/office/officeart/2005/8/layout/orgChart1"/>
    <dgm:cxn modelId="{B6EFD559-A535-4F38-8679-DC92956BE7CE}" type="presParOf" srcId="{781D4557-4BA2-4B53-85D2-D0A8E2F29ACB}" destId="{A1F0E8B8-00E6-43CE-8E1F-A9918B608453}" srcOrd="0" destOrd="0" presId="urn:microsoft.com/office/officeart/2005/8/layout/orgChart1"/>
    <dgm:cxn modelId="{6F514349-629C-46EF-B60A-A5F2180A5C68}" type="presParOf" srcId="{A1F0E8B8-00E6-43CE-8E1F-A9918B608453}" destId="{2C701CAE-D8F1-461E-8A0C-C57AEB1CD6C2}" srcOrd="0" destOrd="0" presId="urn:microsoft.com/office/officeart/2005/8/layout/orgChart1"/>
    <dgm:cxn modelId="{6F45DFD3-CEE3-456B-A137-8176DD515D08}" type="presParOf" srcId="{A1F0E8B8-00E6-43CE-8E1F-A9918B608453}" destId="{0A55F855-E390-49C4-85C3-4EB5DC8DFEC3}" srcOrd="1" destOrd="0" presId="urn:microsoft.com/office/officeart/2005/8/layout/orgChart1"/>
    <dgm:cxn modelId="{93DC5786-4985-4E4F-B6C3-9F7BEA17CFFA}" type="presParOf" srcId="{781D4557-4BA2-4B53-85D2-D0A8E2F29ACB}" destId="{8FDA77AA-02A8-4EBB-8954-A3306A125F11}" srcOrd="1" destOrd="0" presId="urn:microsoft.com/office/officeart/2005/8/layout/orgChart1"/>
    <dgm:cxn modelId="{A3C17EDF-1F16-4C93-B65B-1226F9B7ECDB}" type="presParOf" srcId="{781D4557-4BA2-4B53-85D2-D0A8E2F29ACB}" destId="{802B30D6-A884-4929-98EE-4DE3E2D91CB8}" srcOrd="2" destOrd="0" presId="urn:microsoft.com/office/officeart/2005/8/layout/orgChart1"/>
    <dgm:cxn modelId="{7189DE78-0736-4E4F-AC12-C63EC0D004F2}" type="presParOf" srcId="{3666C14E-3FE7-4AB2-BA4F-4535D42C477E}" destId="{4E5DB2E5-BC21-45FD-89CF-804EEEA73D92}" srcOrd="2" destOrd="0" presId="urn:microsoft.com/office/officeart/2005/8/layout/orgChart1"/>
    <dgm:cxn modelId="{587C193D-6BB0-4F77-8AC8-824380107A85}" type="presParOf" srcId="{3666C14E-3FE7-4AB2-BA4F-4535D42C477E}" destId="{FEF5B6E2-22EA-4CFA-BF26-961399773F49}" srcOrd="3" destOrd="0" presId="urn:microsoft.com/office/officeart/2005/8/layout/orgChart1"/>
    <dgm:cxn modelId="{857A8F59-9677-45C9-842E-2B4E17C68855}" type="presParOf" srcId="{FEF5B6E2-22EA-4CFA-BF26-961399773F49}" destId="{42BED641-FA4F-4D4B-9A19-A7D3C3BE1408}" srcOrd="0" destOrd="0" presId="urn:microsoft.com/office/officeart/2005/8/layout/orgChart1"/>
    <dgm:cxn modelId="{B4044D97-B22A-4FBB-BC02-2B4FAA856DBE}" type="presParOf" srcId="{42BED641-FA4F-4D4B-9A19-A7D3C3BE1408}" destId="{74487508-3D4F-4F35-9119-7335AA499C95}" srcOrd="0" destOrd="0" presId="urn:microsoft.com/office/officeart/2005/8/layout/orgChart1"/>
    <dgm:cxn modelId="{595403C0-406E-454F-8579-2B59FE2AB970}" type="presParOf" srcId="{42BED641-FA4F-4D4B-9A19-A7D3C3BE1408}" destId="{EA4E738B-1483-44D6-89EB-8256A9C3F87D}" srcOrd="1" destOrd="0" presId="urn:microsoft.com/office/officeart/2005/8/layout/orgChart1"/>
    <dgm:cxn modelId="{92E9F5C6-FE4F-4116-B139-B1E9E87758CC}" type="presParOf" srcId="{FEF5B6E2-22EA-4CFA-BF26-961399773F49}" destId="{B5B7C6F2-824B-4B22-9513-4D47B87A1DEF}" srcOrd="1" destOrd="0" presId="urn:microsoft.com/office/officeart/2005/8/layout/orgChart1"/>
    <dgm:cxn modelId="{6C8D6F7E-A579-4C1A-8335-C53054A93D9D}" type="presParOf" srcId="{FEF5B6E2-22EA-4CFA-BF26-961399773F49}" destId="{AD4B3EEE-3AC5-44A5-8891-70C0728030DE}" srcOrd="2" destOrd="0" presId="urn:microsoft.com/office/officeart/2005/8/layout/orgChart1"/>
    <dgm:cxn modelId="{F5887448-AC67-4B5C-A7C4-4007D6D44AC4}" type="presParOf" srcId="{3666C14E-3FE7-4AB2-BA4F-4535D42C477E}" destId="{1A2BCB80-89E2-41EC-87D9-8650DA66AB8A}" srcOrd="4" destOrd="0" presId="urn:microsoft.com/office/officeart/2005/8/layout/orgChart1"/>
    <dgm:cxn modelId="{A1001B7A-7723-4CC9-BF91-67920300D05A}" type="presParOf" srcId="{3666C14E-3FE7-4AB2-BA4F-4535D42C477E}" destId="{CD498E25-17A8-4592-A106-0BDE77F9F8BE}" srcOrd="5" destOrd="0" presId="urn:microsoft.com/office/officeart/2005/8/layout/orgChart1"/>
    <dgm:cxn modelId="{3B4D53C4-D3AB-47A8-BA97-B91E4CDC37F4}" type="presParOf" srcId="{CD498E25-17A8-4592-A106-0BDE77F9F8BE}" destId="{1832CD07-F56C-4B75-9FC3-CEF6C2D6EA45}" srcOrd="0" destOrd="0" presId="urn:microsoft.com/office/officeart/2005/8/layout/orgChart1"/>
    <dgm:cxn modelId="{F9CBDFCB-62B0-4C3F-AF66-121C57857C04}" type="presParOf" srcId="{1832CD07-F56C-4B75-9FC3-CEF6C2D6EA45}" destId="{F7484F86-9514-4EEC-AAEC-65AD9B4B3D96}" srcOrd="0" destOrd="0" presId="urn:microsoft.com/office/officeart/2005/8/layout/orgChart1"/>
    <dgm:cxn modelId="{AF4FF296-60E0-40E9-B1A4-09366265CC74}" type="presParOf" srcId="{1832CD07-F56C-4B75-9FC3-CEF6C2D6EA45}" destId="{2F8AA862-E8D3-4043-95F3-7EBB33FDC237}" srcOrd="1" destOrd="0" presId="urn:microsoft.com/office/officeart/2005/8/layout/orgChart1"/>
    <dgm:cxn modelId="{6080F902-F3EC-4EA0-BA81-F305C8397BF2}" type="presParOf" srcId="{CD498E25-17A8-4592-A106-0BDE77F9F8BE}" destId="{D6D1B4BE-1E43-4CD4-965F-996A3963A4DE}" srcOrd="1" destOrd="0" presId="urn:microsoft.com/office/officeart/2005/8/layout/orgChart1"/>
    <dgm:cxn modelId="{A28ECD4C-0492-410A-82F8-8654159485E2}" type="presParOf" srcId="{CD498E25-17A8-4592-A106-0BDE77F9F8BE}" destId="{2585E360-1265-4DAF-8ED0-8CB30CFCA044}" srcOrd="2" destOrd="0" presId="urn:microsoft.com/office/officeart/2005/8/layout/orgChart1"/>
    <dgm:cxn modelId="{AF300113-B6F1-46D6-B3D0-47EFCB1A2139}" type="presParOf" srcId="{3666C14E-3FE7-4AB2-BA4F-4535D42C477E}" destId="{9AAB9F84-69DB-4974-8FB3-17FE16A42904}" srcOrd="6" destOrd="0" presId="urn:microsoft.com/office/officeart/2005/8/layout/orgChart1"/>
    <dgm:cxn modelId="{E120A7B3-7A79-4EC7-B8EE-11C9E6530C05}" type="presParOf" srcId="{3666C14E-3FE7-4AB2-BA4F-4535D42C477E}" destId="{C3EE2C24-35C5-4383-8BA8-04718D61B1E3}" srcOrd="7" destOrd="0" presId="urn:microsoft.com/office/officeart/2005/8/layout/orgChart1"/>
    <dgm:cxn modelId="{B3276106-6307-46CA-88F5-44A4AE9BBB66}" type="presParOf" srcId="{C3EE2C24-35C5-4383-8BA8-04718D61B1E3}" destId="{D76FB983-6AF4-4D17-803C-BE4F9D86E241}" srcOrd="0" destOrd="0" presId="urn:microsoft.com/office/officeart/2005/8/layout/orgChart1"/>
    <dgm:cxn modelId="{23F4D979-1F04-4EB1-8785-8E28181CD1F2}" type="presParOf" srcId="{D76FB983-6AF4-4D17-803C-BE4F9D86E241}" destId="{C95AECE2-07C4-42E7-90DA-5CD8EA216CFC}" srcOrd="0" destOrd="0" presId="urn:microsoft.com/office/officeart/2005/8/layout/orgChart1"/>
    <dgm:cxn modelId="{3625DB27-1D55-4D51-B811-348B73054481}" type="presParOf" srcId="{D76FB983-6AF4-4D17-803C-BE4F9D86E241}" destId="{4704A764-F3E3-46A1-B698-AC3BCD85875D}" srcOrd="1" destOrd="0" presId="urn:microsoft.com/office/officeart/2005/8/layout/orgChart1"/>
    <dgm:cxn modelId="{9F169C10-6199-4210-8D58-B1573C9D113C}" type="presParOf" srcId="{C3EE2C24-35C5-4383-8BA8-04718D61B1E3}" destId="{C07B020C-8290-4505-84E9-D8CD925D7B93}" srcOrd="1" destOrd="0" presId="urn:microsoft.com/office/officeart/2005/8/layout/orgChart1"/>
    <dgm:cxn modelId="{2DC7F95E-A914-486D-B8AA-3D270E4C5700}" type="presParOf" srcId="{C3EE2C24-35C5-4383-8BA8-04718D61B1E3}" destId="{97715D9E-A6B5-4BE2-9531-017E1F9F5E37}" srcOrd="2" destOrd="0" presId="urn:microsoft.com/office/officeart/2005/8/layout/orgChart1"/>
    <dgm:cxn modelId="{1516239B-2F7F-40A4-BA5F-EAA80E84F478}" type="presParOf" srcId="{3666C14E-3FE7-4AB2-BA4F-4535D42C477E}" destId="{F8AA5B07-D62E-4BEF-A7F4-BB8154CE0161}" srcOrd="8" destOrd="0" presId="urn:microsoft.com/office/officeart/2005/8/layout/orgChart1"/>
    <dgm:cxn modelId="{084388F0-0E0E-4029-89E8-FBC4FF2DAB83}" type="presParOf" srcId="{3666C14E-3FE7-4AB2-BA4F-4535D42C477E}" destId="{28D3CB32-FAA0-4273-8538-1EB307061468}" srcOrd="9" destOrd="0" presId="urn:microsoft.com/office/officeart/2005/8/layout/orgChart1"/>
    <dgm:cxn modelId="{E95985C9-414B-4F1A-825A-C21993036832}" type="presParOf" srcId="{28D3CB32-FAA0-4273-8538-1EB307061468}" destId="{4E6634D0-9CA1-4ACD-BF91-91BEE47E76EF}" srcOrd="0" destOrd="0" presId="urn:microsoft.com/office/officeart/2005/8/layout/orgChart1"/>
    <dgm:cxn modelId="{70ECAAFE-7207-48EF-9C78-55DA8E5180B7}" type="presParOf" srcId="{4E6634D0-9CA1-4ACD-BF91-91BEE47E76EF}" destId="{EE219807-47C8-4941-99AE-CE39076E53F5}" srcOrd="0" destOrd="0" presId="urn:microsoft.com/office/officeart/2005/8/layout/orgChart1"/>
    <dgm:cxn modelId="{63892FDD-9E94-45F4-8C9C-20FEBE6E7BA0}" type="presParOf" srcId="{4E6634D0-9CA1-4ACD-BF91-91BEE47E76EF}" destId="{A8ED66CC-CBB3-4EB5-ADE1-6E062170315B}" srcOrd="1" destOrd="0" presId="urn:microsoft.com/office/officeart/2005/8/layout/orgChart1"/>
    <dgm:cxn modelId="{72CF2E57-AEE5-4B67-AC84-3642A659855C}" type="presParOf" srcId="{28D3CB32-FAA0-4273-8538-1EB307061468}" destId="{55A4A9B7-D2D2-4F27-9972-54B957F184B3}" srcOrd="1" destOrd="0" presId="urn:microsoft.com/office/officeart/2005/8/layout/orgChart1"/>
    <dgm:cxn modelId="{3708BABE-929D-4C47-A548-48FDD6F4C311}" type="presParOf" srcId="{28D3CB32-FAA0-4273-8538-1EB307061468}" destId="{A6D08738-8725-4BBB-8D6E-6E0F7F338F27}" srcOrd="2" destOrd="0" presId="urn:microsoft.com/office/officeart/2005/8/layout/orgChart1"/>
    <dgm:cxn modelId="{379B8C6C-D76C-4AE7-BCBC-53DC8F84395C}" type="presParOf" srcId="{D09FB176-C899-4C34-A2EF-DF4099E3930B}" destId="{10032A81-28F1-4589-A2C9-2F713826DB5B}" srcOrd="2" destOrd="0" presId="urn:microsoft.com/office/officeart/2005/8/layout/orgChart1"/>
    <dgm:cxn modelId="{0EF639B1-9182-4010-BF30-E002B43C6027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0746D739-D4A0-450B-8FFD-0DAB75FD908E}" type="presOf" srcId="{0ED209FE-B93C-493B-85A2-BA5863869AE7}" destId="{B4ADFA40-1DC3-4BD0-BAE4-D5BA4FDF2B3E}" srcOrd="0" destOrd="0" presId="urn:microsoft.com/office/officeart/2005/8/layout/orgChart1"/>
    <dgm:cxn modelId="{C61A6122-4B81-4FDC-B147-09329CF9925C}" type="presOf" srcId="{B103CFD6-C2F2-4A76-8866-035FF64E5877}" destId="{2FA1AE03-77C2-487B-948B-82122901556A}" srcOrd="1" destOrd="0" presId="urn:microsoft.com/office/officeart/2005/8/layout/orgChart1"/>
    <dgm:cxn modelId="{661235DC-48D5-4581-B1AA-ADD62BD4B027}" type="presOf" srcId="{1E17A9B5-1CC6-4BF4-A5EB-2099972243B8}" destId="{F0DC39B6-0C64-430A-9FFB-4907B94E244D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88CFCD1D-664D-4F81-BA3D-ECBCF247E810}" type="presOf" srcId="{00B822AA-E50D-409C-8E77-78CE41F17C4F}" destId="{EE7467E8-D778-4C18-9C7C-925EF25B0DC2}" srcOrd="1" destOrd="0" presId="urn:microsoft.com/office/officeart/2005/8/layout/orgChart1"/>
    <dgm:cxn modelId="{B97D7944-0182-4A88-806B-99F9FEEFD2E0}" type="presOf" srcId="{B40A1E99-819E-4C0D-B671-3D134F0F7163}" destId="{3A05D6AC-55D4-4F8B-831D-7528DBB5E857}" srcOrd="0" destOrd="0" presId="urn:microsoft.com/office/officeart/2005/8/layout/orgChart1"/>
    <dgm:cxn modelId="{64F19AF4-E227-46A9-ABDA-EC616B8CB50D}" type="presOf" srcId="{D91152BC-9A33-44D3-AEBB-F20420DB430F}" destId="{30DA9891-B7C7-405D-9015-1C3DF0E9850F}" srcOrd="0" destOrd="0" presId="urn:microsoft.com/office/officeart/2005/8/layout/orgChart1"/>
    <dgm:cxn modelId="{FDB895B1-B021-4996-AD32-67F701B4ADF3}" type="presOf" srcId="{49A41343-8942-4E0A-948C-7308CFEDA337}" destId="{F8AA5B07-D62E-4BEF-A7F4-BB8154CE0161}" srcOrd="0" destOrd="0" presId="urn:microsoft.com/office/officeart/2005/8/layout/orgChart1"/>
    <dgm:cxn modelId="{425D34CB-6238-4C4D-839D-F6EEAA02A733}" type="presOf" srcId="{B103CFD6-C2F2-4A76-8866-035FF64E5877}" destId="{D98E11BE-9177-4329-A5B4-B4B8653C2863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C4F33408-2596-4E0B-9531-5287904DEE91}" type="presOf" srcId="{D656347E-658D-41DE-86E2-9688A1F66EB3}" destId="{D351E307-7A60-4733-B21C-CC6D6E5D051D}" srcOrd="0" destOrd="0" presId="urn:microsoft.com/office/officeart/2005/8/layout/orgChart1"/>
    <dgm:cxn modelId="{4BF09313-0C3E-40C1-9523-B6F0D28DB7D2}" type="presOf" srcId="{092024CE-8423-4E50-A34E-3122E05631CC}" destId="{0A55F855-E390-49C4-85C3-4EB5DC8DFEC3}" srcOrd="1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A70E319C-1EEA-40A1-80CA-B58295C8F3C0}" type="presOf" srcId="{69BEBD41-3545-40FD-BFDD-D21BD47C872E}" destId="{EA4E738B-1483-44D6-89EB-8256A9C3F87D}" srcOrd="1" destOrd="0" presId="urn:microsoft.com/office/officeart/2005/8/layout/orgChart1"/>
    <dgm:cxn modelId="{5210FB81-2894-47E1-A3FF-E135484D0F26}" type="presOf" srcId="{3837525C-9A2A-44D5-8B42-9C0820CF3FF9}" destId="{6AC59FBD-FAEA-42FA-8EB1-29A7CC044828}" srcOrd="0" destOrd="0" presId="urn:microsoft.com/office/officeart/2005/8/layout/orgChart1"/>
    <dgm:cxn modelId="{6B53E7E3-A86C-4BA6-85B0-D5527055A4EB}" type="presOf" srcId="{DCCE79F2-51DC-4E3A-8F3D-0CB311D1F14D}" destId="{A8ED66CC-CBB3-4EB5-ADE1-6E062170315B}" srcOrd="1" destOrd="0" presId="urn:microsoft.com/office/officeart/2005/8/layout/orgChart1"/>
    <dgm:cxn modelId="{BB64BD21-4700-4494-A1DF-87806A7E4AAA}" type="presOf" srcId="{382A9707-8CE9-4448-A732-795155023764}" destId="{C9EB4BFF-95DA-49B7-87A2-66A52A4FCDFA}" srcOrd="0" destOrd="0" presId="urn:microsoft.com/office/officeart/2005/8/layout/orgChart1"/>
    <dgm:cxn modelId="{34EEBF0A-2A4B-48BD-B0B6-07DBCFC322A8}" type="presOf" srcId="{00B822AA-E50D-409C-8E77-78CE41F17C4F}" destId="{86ECFBC0-6EDE-49D7-A5E4-E61CBAF4A092}" srcOrd="0" destOrd="0" presId="urn:microsoft.com/office/officeart/2005/8/layout/orgChart1"/>
    <dgm:cxn modelId="{DA978E95-8B24-4802-B3A5-9969EF56EC61}" type="presOf" srcId="{D5F013B3-4B4E-4E38-9BAF-4B34B2BB0C79}" destId="{14A5ABF2-8B49-4694-AC4C-1A898869B017}" srcOrd="1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410F9691-E8BD-41C5-AE02-E2950CAAA5B2}" type="presOf" srcId="{BC7A14EC-7DD0-42E2-A28E-8428AF273F49}" destId="{4E5DB2E5-BC21-45FD-89CF-804EEEA73D92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00C0F8B0-676F-489D-AD18-5A6AF00EE360}" type="presOf" srcId="{6A766238-49C0-489C-9759-5801318FB123}" destId="{8F3E2022-AB5E-4438-BDBE-146FD19E8285}" srcOrd="0" destOrd="0" presId="urn:microsoft.com/office/officeart/2005/8/layout/orgChart1"/>
    <dgm:cxn modelId="{DB8063B4-851A-45FE-96CD-F8E4650DA75E}" type="presOf" srcId="{51AC05A3-5125-4631-8328-EE9742C5CE1F}" destId="{7533127D-6F77-420D-9337-03A9B17677A7}" srcOrd="0" destOrd="0" presId="urn:microsoft.com/office/officeart/2005/8/layout/orgChart1"/>
    <dgm:cxn modelId="{34D24FA6-8C0A-4744-B9BD-ACD88ABC6249}" type="presOf" srcId="{88B02B86-A182-47E8-98CE-5F03ED03FC83}" destId="{1A2BCB80-89E2-41EC-87D9-8650DA66AB8A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6769EEF8-6AF3-44CD-BEE6-C96C866936CD}" type="presOf" srcId="{1E17A9B5-1CC6-4BF4-A5EB-2099972243B8}" destId="{0044642D-BF6E-4946-989D-7BC76303D8B1}" srcOrd="1" destOrd="0" presId="urn:microsoft.com/office/officeart/2005/8/layout/orgChart1"/>
    <dgm:cxn modelId="{1694C90C-90B7-4111-9D18-19774FAD74DC}" type="presOf" srcId="{CBC98D67-7A4E-4DF5-AC0F-18B667594BB8}" destId="{D644628E-4C6F-4DF2-8C07-D2B66E3A4757}" srcOrd="0" destOrd="0" presId="urn:microsoft.com/office/officeart/2005/8/layout/orgChart1"/>
    <dgm:cxn modelId="{F4FEC506-E0E6-4506-9062-FBFE8F50C2C7}" type="presOf" srcId="{E2FDDA39-0A56-4C19-9570-F6322A50CD7C}" destId="{4704A764-F3E3-46A1-B698-AC3BCD85875D}" srcOrd="1" destOrd="0" presId="urn:microsoft.com/office/officeart/2005/8/layout/orgChart1"/>
    <dgm:cxn modelId="{2D71F150-5677-4BDE-AB93-17DE21B74306}" type="presOf" srcId="{D91152BC-9A33-44D3-AEBB-F20420DB430F}" destId="{5EC808F1-181C-42C2-975C-2B558EBCB7FE}" srcOrd="1" destOrd="0" presId="urn:microsoft.com/office/officeart/2005/8/layout/orgChart1"/>
    <dgm:cxn modelId="{B0FCF889-B58D-4D09-801C-5A6853197727}" type="presOf" srcId="{DCCE79F2-51DC-4E3A-8F3D-0CB311D1F14D}" destId="{EE219807-47C8-4941-99AE-CE39076E53F5}" srcOrd="0" destOrd="0" presId="urn:microsoft.com/office/officeart/2005/8/layout/orgChart1"/>
    <dgm:cxn modelId="{85028777-3592-49BD-917F-391C5696C660}" type="presOf" srcId="{EDF4E25F-6E69-41B7-B57F-66E5D749104E}" destId="{CD65CBB6-B9A3-48AB-AFB3-4BE4B03553D3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40D8EC5D-4B79-449A-AD03-69BF46888185}" type="presOf" srcId="{844909A3-F2C8-49AE-869B-AFCA0AC709DF}" destId="{5A29D58D-62CC-4731-8120-CAD4354C3E03}" srcOrd="0" destOrd="0" presId="urn:microsoft.com/office/officeart/2005/8/layout/orgChart1"/>
    <dgm:cxn modelId="{E0241957-0EED-4A0F-9CB8-9FB7C2B93444}" type="presOf" srcId="{69BEBD41-3545-40FD-BFDD-D21BD47C872E}" destId="{74487508-3D4F-4F35-9119-7335AA499C95}" srcOrd="0" destOrd="0" presId="urn:microsoft.com/office/officeart/2005/8/layout/orgChart1"/>
    <dgm:cxn modelId="{C5E7493A-EE26-41DF-BF76-1338186795A3}" type="presOf" srcId="{DC9F82DD-39AD-486C-81D6-0E3C38A96BAD}" destId="{4F6F1802-D2DC-45F2-8B57-B9ACE00E096B}" srcOrd="0" destOrd="0" presId="urn:microsoft.com/office/officeart/2005/8/layout/orgChart1"/>
    <dgm:cxn modelId="{77B0B6BD-1663-4974-B2B1-C6C5F490585F}" type="presOf" srcId="{41CBE71F-8A1C-4046-8B51-627382F890A8}" destId="{BD53C961-9C2E-42B5-A825-EB1CD5AF2FE3}" srcOrd="0" destOrd="0" presId="urn:microsoft.com/office/officeart/2005/8/layout/orgChart1"/>
    <dgm:cxn modelId="{5323BA87-2C12-48B3-B00F-C17F8E260BE4}" type="presOf" srcId="{88415C31-82DD-4EF9-9A7A-1D4D99FB6B9D}" destId="{ED956AEF-5A78-47DC-9D97-3B27A2E93095}" srcOrd="0" destOrd="0" presId="urn:microsoft.com/office/officeart/2005/8/layout/orgChart1"/>
    <dgm:cxn modelId="{A6C81697-5F37-44D2-A5A8-D8656EA2BA94}" type="presOf" srcId="{51AC05A3-5125-4631-8328-EE9742C5CE1F}" destId="{75DCBE71-7469-49E9-81E5-E6A43E3EC0DC}" srcOrd="1" destOrd="0" presId="urn:microsoft.com/office/officeart/2005/8/layout/orgChart1"/>
    <dgm:cxn modelId="{1AAA85DD-926A-4CB9-92EE-779BDE0845BD}" type="presOf" srcId="{57A44C0D-573F-44FB-BC9E-B18382ACCC39}" destId="{9AAB9F84-69DB-4974-8FB3-17FE16A42904}" srcOrd="0" destOrd="0" presId="urn:microsoft.com/office/officeart/2005/8/layout/orgChart1"/>
    <dgm:cxn modelId="{66C143EB-50D4-465B-9185-ADEA23BEF252}" type="presOf" srcId="{43C964D4-3EA5-4709-BA45-DC9671707267}" destId="{87899BB1-A811-4B2D-8FA3-633A97B1A6A6}" srcOrd="1" destOrd="0" presId="urn:microsoft.com/office/officeart/2005/8/layout/orgChart1"/>
    <dgm:cxn modelId="{8AB2041A-C3DE-4FFC-A3E2-CD7FBDD99619}" type="presOf" srcId="{C7336B56-6975-43EE-AA11-2CF9D86F3B72}" destId="{F7484F86-9514-4EEC-AAEC-65AD9B4B3D96}" srcOrd="0" destOrd="0" presId="urn:microsoft.com/office/officeart/2005/8/layout/orgChart1"/>
    <dgm:cxn modelId="{A859BE5D-AD96-47F3-B047-8DAFB55F9306}" type="presOf" srcId="{D3B00EB5-7252-4C54-A138-4FDE2761BA89}" destId="{77FF546B-1ADB-4B35-B705-B48DE95D0A7F}" srcOrd="0" destOrd="0" presId="urn:microsoft.com/office/officeart/2005/8/layout/orgChart1"/>
    <dgm:cxn modelId="{61BA784D-0491-43D9-A709-31909BA389ED}" type="presOf" srcId="{BAA37ED3-8504-4718-82EA-2141E33A703B}" destId="{C6471DB4-9B93-437A-AEBE-F3B71F737DF8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9AC5FB25-A2F8-43B1-825B-2920FAE70582}" type="presOf" srcId="{BCA1F9C7-A2DE-4DA9-9030-581CAAE089DA}" destId="{7E670A0B-4B6A-45AD-AE95-FAE9E52BA24F}" srcOrd="0" destOrd="0" presId="urn:microsoft.com/office/officeart/2005/8/layout/orgChart1"/>
    <dgm:cxn modelId="{698A2D10-F71C-4526-AEB3-7359FFF4FBC8}" type="presOf" srcId="{8514C17C-35EC-4D14-92F7-13A577CAA5C4}" destId="{079C46BA-E270-4C4F-9AA8-92E32A64D736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E22DF643-5E3F-49BD-9829-76A7A78076CE}" type="presOf" srcId="{032924AE-7BA3-4608-9D4D-A10FC22FA55B}" destId="{FCA2B357-06A1-4199-999C-BBE32872F828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7716CEC4-F931-4856-9351-8D00A05D1B64}" type="presOf" srcId="{1D03C52E-27F1-4CAD-B953-A57260381D87}" destId="{52D64095-8F0B-43C5-A134-4F8EB745D0AC}" srcOrd="0" destOrd="0" presId="urn:microsoft.com/office/officeart/2005/8/layout/orgChart1"/>
    <dgm:cxn modelId="{83394188-A758-41E5-BE33-005D32AB7559}" type="presOf" srcId="{8514C17C-35EC-4D14-92F7-13A577CAA5C4}" destId="{3AA4BA60-CAF3-4B65-8A7B-26648B565082}" srcOrd="1" destOrd="0" presId="urn:microsoft.com/office/officeart/2005/8/layout/orgChart1"/>
    <dgm:cxn modelId="{FE5D3A51-BB81-436B-91C4-71684B00E50E}" type="presOf" srcId="{CE683E6A-A313-4F5C-8639-235783D1198F}" destId="{6C1B72B2-EE6C-495B-ADAD-8508CE8EB807}" srcOrd="0" destOrd="0" presId="urn:microsoft.com/office/officeart/2005/8/layout/orgChart1"/>
    <dgm:cxn modelId="{F76339F2-6692-458C-BF58-569568BED21D}" type="presOf" srcId="{88415C31-82DD-4EF9-9A7A-1D4D99FB6B9D}" destId="{0936C29E-0ABE-4289-9453-F6DF249F454C}" srcOrd="1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DFA7CC21-912A-4726-A558-A2375D75DE7C}" type="presOf" srcId="{C7336B56-6975-43EE-AA11-2CF9D86F3B72}" destId="{2F8AA862-E8D3-4043-95F3-7EBB33FDC237}" srcOrd="1" destOrd="0" presId="urn:microsoft.com/office/officeart/2005/8/layout/orgChart1"/>
    <dgm:cxn modelId="{2DE08148-519B-487E-94DE-FB91F81E5473}" type="presOf" srcId="{B40A1E99-819E-4C0D-B671-3D134F0F7163}" destId="{179F0FCD-C306-4B84-A7DF-E34F9FAB6F56}" srcOrd="1" destOrd="0" presId="urn:microsoft.com/office/officeart/2005/8/layout/orgChart1"/>
    <dgm:cxn modelId="{DDC30B49-7DC2-4D6B-936D-16A63EDD0542}" type="presOf" srcId="{382A9707-8CE9-4448-A732-795155023764}" destId="{40CBCC65-FD09-4B94-B9C9-3482617F2627}" srcOrd="1" destOrd="0" presId="urn:microsoft.com/office/officeart/2005/8/layout/orgChart1"/>
    <dgm:cxn modelId="{E9FC18E9-719F-446F-AA36-CDC6809558FB}" type="presOf" srcId="{092024CE-8423-4E50-A34E-3122E05631CC}" destId="{2C701CAE-D8F1-461E-8A0C-C57AEB1CD6C2}" srcOrd="0" destOrd="0" presId="urn:microsoft.com/office/officeart/2005/8/layout/orgChart1"/>
    <dgm:cxn modelId="{F93C574F-EACC-43FB-8CE3-F8365A753785}" type="presOf" srcId="{E2FDDA39-0A56-4C19-9570-F6322A50CD7C}" destId="{C95AECE2-07C4-42E7-90DA-5CD8EA216CFC}" srcOrd="0" destOrd="0" presId="urn:microsoft.com/office/officeart/2005/8/layout/orgChart1"/>
    <dgm:cxn modelId="{D29A2C5D-1D36-4E7F-9596-4F866875D7E0}" type="presOf" srcId="{032924AE-7BA3-4608-9D4D-A10FC22FA55B}" destId="{842224E6-60DA-412E-8A1B-7533C1377869}" srcOrd="1" destOrd="0" presId="urn:microsoft.com/office/officeart/2005/8/layout/orgChart1"/>
    <dgm:cxn modelId="{5D807F40-A919-4027-8286-7CE9E45D8F8B}" type="presOf" srcId="{D5F013B3-4B4E-4E38-9BAF-4B34B2BB0C79}" destId="{26E61D30-5696-4E05-9044-AF73EF27DAB2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B3C66C7B-A081-4029-B328-CDAC80FA12B6}" type="presOf" srcId="{43C964D4-3EA5-4709-BA45-DC9671707267}" destId="{ABF5B3AF-9C3F-43AC-89B9-A4B84688B739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4149D6DE-AA78-43DA-BC80-CFE4B082AC13}" type="presOf" srcId="{6A766238-49C0-489C-9759-5801318FB123}" destId="{F4F60A8B-BCFE-4E33-9289-BF4CA9206F7B}" srcOrd="1" destOrd="0" presId="urn:microsoft.com/office/officeart/2005/8/layout/orgChart1"/>
    <dgm:cxn modelId="{A6C87EC2-6ABA-4ED4-B8A6-359089C10D87}" type="presOf" srcId="{DCB062A1-302A-48A6-BE81-96138548FF70}" destId="{1AE91293-7748-4E52-8855-7B838C555EB9}" srcOrd="0" destOrd="0" presId="urn:microsoft.com/office/officeart/2005/8/layout/orgChart1"/>
    <dgm:cxn modelId="{57717EB3-4533-4B12-9703-26303559D43F}" type="presParOf" srcId="{6C1B72B2-EE6C-495B-ADAD-8508CE8EB807}" destId="{B9578B13-712D-4BAD-A28F-A7352074EDA6}" srcOrd="0" destOrd="0" presId="urn:microsoft.com/office/officeart/2005/8/layout/orgChart1"/>
    <dgm:cxn modelId="{C6CE2255-FE06-427B-9673-991EEB917069}" type="presParOf" srcId="{B9578B13-712D-4BAD-A28F-A7352074EDA6}" destId="{EA34C8C8-6EC1-483B-8E39-8E6926CED3CE}" srcOrd="0" destOrd="0" presId="urn:microsoft.com/office/officeart/2005/8/layout/orgChart1"/>
    <dgm:cxn modelId="{0DC8D8C8-E015-4F69-81EC-A18047AD62E1}" type="presParOf" srcId="{EA34C8C8-6EC1-483B-8E39-8E6926CED3CE}" destId="{D98E11BE-9177-4329-A5B4-B4B8653C2863}" srcOrd="0" destOrd="0" presId="urn:microsoft.com/office/officeart/2005/8/layout/orgChart1"/>
    <dgm:cxn modelId="{2A864A1D-8F7A-4DD1-AFED-8174B2CF2CDE}" type="presParOf" srcId="{EA34C8C8-6EC1-483B-8E39-8E6926CED3CE}" destId="{2FA1AE03-77C2-487B-948B-82122901556A}" srcOrd="1" destOrd="0" presId="urn:microsoft.com/office/officeart/2005/8/layout/orgChart1"/>
    <dgm:cxn modelId="{45D47156-4E08-48A7-87F2-BC887DD28E3C}" type="presParOf" srcId="{B9578B13-712D-4BAD-A28F-A7352074EDA6}" destId="{9C5DF944-3D7A-473D-A789-5CA86652B8F8}" srcOrd="1" destOrd="0" presId="urn:microsoft.com/office/officeart/2005/8/layout/orgChart1"/>
    <dgm:cxn modelId="{514CDBF9-B776-4B1E-95DE-F12464D93DA0}" type="presParOf" srcId="{9C5DF944-3D7A-473D-A789-5CA86652B8F8}" destId="{D351E307-7A60-4733-B21C-CC6D6E5D051D}" srcOrd="0" destOrd="0" presId="urn:microsoft.com/office/officeart/2005/8/layout/orgChart1"/>
    <dgm:cxn modelId="{CF9D5024-806A-4729-BE4D-17720254D083}" type="presParOf" srcId="{9C5DF944-3D7A-473D-A789-5CA86652B8F8}" destId="{60FE5B31-E82E-49E2-9469-B5D5674278BC}" srcOrd="1" destOrd="0" presId="urn:microsoft.com/office/officeart/2005/8/layout/orgChart1"/>
    <dgm:cxn modelId="{EA202958-FF25-4307-AF1E-76F487FD0E84}" type="presParOf" srcId="{60FE5B31-E82E-49E2-9469-B5D5674278BC}" destId="{CB88DD46-0D40-4A1B-9C97-26FA4C46EB15}" srcOrd="0" destOrd="0" presId="urn:microsoft.com/office/officeart/2005/8/layout/orgChart1"/>
    <dgm:cxn modelId="{947F9966-3561-4C79-90C1-3426BD3B8F6A}" type="presParOf" srcId="{CB88DD46-0D40-4A1B-9C97-26FA4C46EB15}" destId="{ABF5B3AF-9C3F-43AC-89B9-A4B84688B739}" srcOrd="0" destOrd="0" presId="urn:microsoft.com/office/officeart/2005/8/layout/orgChart1"/>
    <dgm:cxn modelId="{171EF973-1D07-4FE7-988A-158567CA0A7E}" type="presParOf" srcId="{CB88DD46-0D40-4A1B-9C97-26FA4C46EB15}" destId="{87899BB1-A811-4B2D-8FA3-633A97B1A6A6}" srcOrd="1" destOrd="0" presId="urn:microsoft.com/office/officeart/2005/8/layout/orgChart1"/>
    <dgm:cxn modelId="{8EF5A41B-6DFD-44B7-9555-ED3CBD7AD49B}" type="presParOf" srcId="{60FE5B31-E82E-49E2-9469-B5D5674278BC}" destId="{B6A20B03-CFA9-41D8-9956-9F0EB448DC4A}" srcOrd="1" destOrd="0" presId="urn:microsoft.com/office/officeart/2005/8/layout/orgChart1"/>
    <dgm:cxn modelId="{4641FAC0-628F-4D25-8D42-42D15A31DE32}" type="presParOf" srcId="{B6A20B03-CFA9-41D8-9956-9F0EB448DC4A}" destId="{CD65CBB6-B9A3-48AB-AFB3-4BE4B03553D3}" srcOrd="0" destOrd="0" presId="urn:microsoft.com/office/officeart/2005/8/layout/orgChart1"/>
    <dgm:cxn modelId="{2DA03156-E03D-47AF-B3EC-0C6B8EB4CD3F}" type="presParOf" srcId="{B6A20B03-CFA9-41D8-9956-9F0EB448DC4A}" destId="{ED1F0A6D-21D1-431E-B021-19DC70288741}" srcOrd="1" destOrd="0" presId="urn:microsoft.com/office/officeart/2005/8/layout/orgChart1"/>
    <dgm:cxn modelId="{F1A8223F-24DE-43A5-B435-93291415E863}" type="presParOf" srcId="{ED1F0A6D-21D1-431E-B021-19DC70288741}" destId="{3035FF76-B78F-49A4-AACF-E2FF3786028F}" srcOrd="0" destOrd="0" presId="urn:microsoft.com/office/officeart/2005/8/layout/orgChart1"/>
    <dgm:cxn modelId="{EE1DBA80-1FE9-436B-BC27-32D35F677BFB}" type="presParOf" srcId="{3035FF76-B78F-49A4-AACF-E2FF3786028F}" destId="{F0DC39B6-0C64-430A-9FFB-4907B94E244D}" srcOrd="0" destOrd="0" presId="urn:microsoft.com/office/officeart/2005/8/layout/orgChart1"/>
    <dgm:cxn modelId="{4306DFA8-60E5-4D7B-8138-BFA42C1C6676}" type="presParOf" srcId="{3035FF76-B78F-49A4-AACF-E2FF3786028F}" destId="{0044642D-BF6E-4946-989D-7BC76303D8B1}" srcOrd="1" destOrd="0" presId="urn:microsoft.com/office/officeart/2005/8/layout/orgChart1"/>
    <dgm:cxn modelId="{9ED6CDFD-215A-4C20-B889-4B7A1276B624}" type="presParOf" srcId="{ED1F0A6D-21D1-431E-B021-19DC70288741}" destId="{6F92EC3E-8AAE-41C7-BFFF-85E9DBCB215A}" srcOrd="1" destOrd="0" presId="urn:microsoft.com/office/officeart/2005/8/layout/orgChart1"/>
    <dgm:cxn modelId="{878BAF77-301D-4E65-90CA-38E733FBA4ED}" type="presParOf" srcId="{ED1F0A6D-21D1-431E-B021-19DC70288741}" destId="{C359BE23-B469-48EB-819D-6F6FDCDBB0A8}" srcOrd="2" destOrd="0" presId="urn:microsoft.com/office/officeart/2005/8/layout/orgChart1"/>
    <dgm:cxn modelId="{44C97AF5-0C92-42DF-B22A-4170DB3DAF50}" type="presParOf" srcId="{B6A20B03-CFA9-41D8-9956-9F0EB448DC4A}" destId="{6AC59FBD-FAEA-42FA-8EB1-29A7CC044828}" srcOrd="2" destOrd="0" presId="urn:microsoft.com/office/officeart/2005/8/layout/orgChart1"/>
    <dgm:cxn modelId="{83555824-1F3D-42AB-B218-98A8D2559CC1}" type="presParOf" srcId="{B6A20B03-CFA9-41D8-9956-9F0EB448DC4A}" destId="{F2E1EDE4-99F4-4CBC-BA6A-91AF00914823}" srcOrd="3" destOrd="0" presId="urn:microsoft.com/office/officeart/2005/8/layout/orgChart1"/>
    <dgm:cxn modelId="{0134155D-1E7A-424E-BE9E-43A922A8DE72}" type="presParOf" srcId="{F2E1EDE4-99F4-4CBC-BA6A-91AF00914823}" destId="{795B4B98-FEFB-4DAB-B785-2E28918B1C7E}" srcOrd="0" destOrd="0" presId="urn:microsoft.com/office/officeart/2005/8/layout/orgChart1"/>
    <dgm:cxn modelId="{68D65C79-20BA-4BF8-9D50-3F735533826E}" type="presParOf" srcId="{795B4B98-FEFB-4DAB-B785-2E28918B1C7E}" destId="{C9EB4BFF-95DA-49B7-87A2-66A52A4FCDFA}" srcOrd="0" destOrd="0" presId="urn:microsoft.com/office/officeart/2005/8/layout/orgChart1"/>
    <dgm:cxn modelId="{5BCFC04B-8874-41E6-92C1-2D5D72DEE084}" type="presParOf" srcId="{795B4B98-FEFB-4DAB-B785-2E28918B1C7E}" destId="{40CBCC65-FD09-4B94-B9C9-3482617F2627}" srcOrd="1" destOrd="0" presId="urn:microsoft.com/office/officeart/2005/8/layout/orgChart1"/>
    <dgm:cxn modelId="{1A41155E-6685-49FC-BE8F-EACB847EFE3E}" type="presParOf" srcId="{F2E1EDE4-99F4-4CBC-BA6A-91AF00914823}" destId="{6E67D5E8-91A3-4A9C-B70E-60777B0DD65E}" srcOrd="1" destOrd="0" presId="urn:microsoft.com/office/officeart/2005/8/layout/orgChart1"/>
    <dgm:cxn modelId="{907FA862-BBA7-4973-B92A-C28C7F67DBE0}" type="presParOf" srcId="{F2E1EDE4-99F4-4CBC-BA6A-91AF00914823}" destId="{9041FCB5-DDBA-4A82-87F1-A20AE1F0ECFA}" srcOrd="2" destOrd="0" presId="urn:microsoft.com/office/officeart/2005/8/layout/orgChart1"/>
    <dgm:cxn modelId="{C09B203F-D940-42C1-9FCC-0EFB963CDDC2}" type="presParOf" srcId="{B6A20B03-CFA9-41D8-9956-9F0EB448DC4A}" destId="{D644628E-4C6F-4DF2-8C07-D2B66E3A4757}" srcOrd="4" destOrd="0" presId="urn:microsoft.com/office/officeart/2005/8/layout/orgChart1"/>
    <dgm:cxn modelId="{E3977F69-6084-4035-9736-D8FF63274A24}" type="presParOf" srcId="{B6A20B03-CFA9-41D8-9956-9F0EB448DC4A}" destId="{4C59CDCC-8171-42A8-836D-8A7ADEF309D0}" srcOrd="5" destOrd="0" presId="urn:microsoft.com/office/officeart/2005/8/layout/orgChart1"/>
    <dgm:cxn modelId="{169CCF23-7B2B-48D5-A898-47C0FED80490}" type="presParOf" srcId="{4C59CDCC-8171-42A8-836D-8A7ADEF309D0}" destId="{FED7DC99-D3B3-46B2-AE57-14D47B1F3671}" srcOrd="0" destOrd="0" presId="urn:microsoft.com/office/officeart/2005/8/layout/orgChart1"/>
    <dgm:cxn modelId="{1726BD35-0235-4EB8-B3C8-6CD5EA867BEB}" type="presParOf" srcId="{FED7DC99-D3B3-46B2-AE57-14D47B1F3671}" destId="{8F3E2022-AB5E-4438-BDBE-146FD19E8285}" srcOrd="0" destOrd="0" presId="urn:microsoft.com/office/officeart/2005/8/layout/orgChart1"/>
    <dgm:cxn modelId="{E2D28198-49F0-4AC8-97D8-5FDCF3C37763}" type="presParOf" srcId="{FED7DC99-D3B3-46B2-AE57-14D47B1F3671}" destId="{F4F60A8B-BCFE-4E33-9289-BF4CA9206F7B}" srcOrd="1" destOrd="0" presId="urn:microsoft.com/office/officeart/2005/8/layout/orgChart1"/>
    <dgm:cxn modelId="{C8F21D30-DE44-4DED-B3D9-D6B2D301BE96}" type="presParOf" srcId="{4C59CDCC-8171-42A8-836D-8A7ADEF309D0}" destId="{0717BF70-BD3E-4FBF-92BE-2C7F71500E41}" srcOrd="1" destOrd="0" presId="urn:microsoft.com/office/officeart/2005/8/layout/orgChart1"/>
    <dgm:cxn modelId="{26DBDB90-D140-4CA8-8890-75E34B027348}" type="presParOf" srcId="{4C59CDCC-8171-42A8-836D-8A7ADEF309D0}" destId="{0E63D1F7-0BB7-4B23-80D6-B69D7359A638}" srcOrd="2" destOrd="0" presId="urn:microsoft.com/office/officeart/2005/8/layout/orgChart1"/>
    <dgm:cxn modelId="{D67C548A-ECF4-4340-92E0-158E848C0C36}" type="presParOf" srcId="{B6A20B03-CFA9-41D8-9956-9F0EB448DC4A}" destId="{52D64095-8F0B-43C5-A134-4F8EB745D0AC}" srcOrd="6" destOrd="0" presId="urn:microsoft.com/office/officeart/2005/8/layout/orgChart1"/>
    <dgm:cxn modelId="{E4BDB94C-B7CA-494E-937F-45A4C75DA722}" type="presParOf" srcId="{B6A20B03-CFA9-41D8-9956-9F0EB448DC4A}" destId="{65175C4B-27F3-41C0-9093-49201195521B}" srcOrd="7" destOrd="0" presId="urn:microsoft.com/office/officeart/2005/8/layout/orgChart1"/>
    <dgm:cxn modelId="{1CA9A922-4561-4588-A0BF-C7E3584B4D9F}" type="presParOf" srcId="{65175C4B-27F3-41C0-9093-49201195521B}" destId="{418B0B64-07DF-4A86-8188-2B3D12FF0C1B}" srcOrd="0" destOrd="0" presId="urn:microsoft.com/office/officeart/2005/8/layout/orgChart1"/>
    <dgm:cxn modelId="{72B94751-1507-4722-803E-27ACFA1615EB}" type="presParOf" srcId="{418B0B64-07DF-4A86-8188-2B3D12FF0C1B}" destId="{FCA2B357-06A1-4199-999C-BBE32872F828}" srcOrd="0" destOrd="0" presId="urn:microsoft.com/office/officeart/2005/8/layout/orgChart1"/>
    <dgm:cxn modelId="{0F15826E-0F95-477B-9BEF-14834F91F9E8}" type="presParOf" srcId="{418B0B64-07DF-4A86-8188-2B3D12FF0C1B}" destId="{842224E6-60DA-412E-8A1B-7533C1377869}" srcOrd="1" destOrd="0" presId="urn:microsoft.com/office/officeart/2005/8/layout/orgChart1"/>
    <dgm:cxn modelId="{617CB9DD-7C90-4EBD-9CE7-423A22EEE99C}" type="presParOf" srcId="{65175C4B-27F3-41C0-9093-49201195521B}" destId="{5FEE9627-663F-4879-B764-2FCAC3BEDB01}" srcOrd="1" destOrd="0" presId="urn:microsoft.com/office/officeart/2005/8/layout/orgChart1"/>
    <dgm:cxn modelId="{FC8A9ABA-36D1-4D07-A2F8-12316F681BA6}" type="presParOf" srcId="{65175C4B-27F3-41C0-9093-49201195521B}" destId="{D211A30E-3DD6-4F3B-A936-B6D9FD1B5AD6}" srcOrd="2" destOrd="0" presId="urn:microsoft.com/office/officeart/2005/8/layout/orgChart1"/>
    <dgm:cxn modelId="{BDB1F952-60FB-4E51-A485-D257B26FC2BD}" type="presParOf" srcId="{60FE5B31-E82E-49E2-9469-B5D5674278BC}" destId="{0A55CB08-0585-4E83-BB9C-6136411D5C97}" srcOrd="2" destOrd="0" presId="urn:microsoft.com/office/officeart/2005/8/layout/orgChart1"/>
    <dgm:cxn modelId="{5D576AB5-B540-4D63-9CF4-67123FCCADD2}" type="presParOf" srcId="{9C5DF944-3D7A-473D-A789-5CA86652B8F8}" destId="{1AE91293-7748-4E52-8855-7B838C555EB9}" srcOrd="2" destOrd="0" presId="urn:microsoft.com/office/officeart/2005/8/layout/orgChart1"/>
    <dgm:cxn modelId="{4E945C14-EF53-493F-84FF-1AA0F4391D2A}" type="presParOf" srcId="{9C5DF944-3D7A-473D-A789-5CA86652B8F8}" destId="{8BAB2199-5159-41F9-8708-33820C9B03A9}" srcOrd="3" destOrd="0" presId="urn:microsoft.com/office/officeart/2005/8/layout/orgChart1"/>
    <dgm:cxn modelId="{7BD336BE-8364-4C8A-95DF-E0C40BA14765}" type="presParOf" srcId="{8BAB2199-5159-41F9-8708-33820C9B03A9}" destId="{4AEEF0FD-EB99-4BD5-89CD-011B1DDC19F8}" srcOrd="0" destOrd="0" presId="urn:microsoft.com/office/officeart/2005/8/layout/orgChart1"/>
    <dgm:cxn modelId="{71DE234E-3A44-43AE-B1CD-AC1D69758047}" type="presParOf" srcId="{4AEEF0FD-EB99-4BD5-89CD-011B1DDC19F8}" destId="{86ECFBC0-6EDE-49D7-A5E4-E61CBAF4A092}" srcOrd="0" destOrd="0" presId="urn:microsoft.com/office/officeart/2005/8/layout/orgChart1"/>
    <dgm:cxn modelId="{C4AC8D1A-3974-4528-A7BA-0EA30505A9C9}" type="presParOf" srcId="{4AEEF0FD-EB99-4BD5-89CD-011B1DDC19F8}" destId="{EE7467E8-D778-4C18-9C7C-925EF25B0DC2}" srcOrd="1" destOrd="0" presId="urn:microsoft.com/office/officeart/2005/8/layout/orgChart1"/>
    <dgm:cxn modelId="{E63C2167-1A5B-4DD7-9EF5-8E503149BBA9}" type="presParOf" srcId="{8BAB2199-5159-41F9-8708-33820C9B03A9}" destId="{70B62D43-4B2E-478D-8091-7F950B36BC86}" srcOrd="1" destOrd="0" presId="urn:microsoft.com/office/officeart/2005/8/layout/orgChart1"/>
    <dgm:cxn modelId="{EE83868A-0D1E-442C-AE67-0D40A279AC88}" type="presParOf" srcId="{70B62D43-4B2E-478D-8091-7F950B36BC86}" destId="{5A29D58D-62CC-4731-8120-CAD4354C3E03}" srcOrd="0" destOrd="0" presId="urn:microsoft.com/office/officeart/2005/8/layout/orgChart1"/>
    <dgm:cxn modelId="{D33A2018-94AD-4862-9148-760B709D3199}" type="presParOf" srcId="{70B62D43-4B2E-478D-8091-7F950B36BC86}" destId="{20684FA8-0955-4E86-9890-955AAE2FB70E}" srcOrd="1" destOrd="0" presId="urn:microsoft.com/office/officeart/2005/8/layout/orgChart1"/>
    <dgm:cxn modelId="{A67782F7-9453-4559-B632-9EF0B5F6A360}" type="presParOf" srcId="{20684FA8-0955-4E86-9890-955AAE2FB70E}" destId="{357DF0A8-BCC0-4D40-9A29-811D9B3E8CE1}" srcOrd="0" destOrd="0" presId="urn:microsoft.com/office/officeart/2005/8/layout/orgChart1"/>
    <dgm:cxn modelId="{E030B418-1FC0-4783-8638-1848FC62CAAD}" type="presParOf" srcId="{357DF0A8-BCC0-4D40-9A29-811D9B3E8CE1}" destId="{7533127D-6F77-420D-9337-03A9B17677A7}" srcOrd="0" destOrd="0" presId="urn:microsoft.com/office/officeart/2005/8/layout/orgChart1"/>
    <dgm:cxn modelId="{E3C2E9EA-03D3-4861-93DA-0EC1546F69F5}" type="presParOf" srcId="{357DF0A8-BCC0-4D40-9A29-811D9B3E8CE1}" destId="{75DCBE71-7469-49E9-81E5-E6A43E3EC0DC}" srcOrd="1" destOrd="0" presId="urn:microsoft.com/office/officeart/2005/8/layout/orgChart1"/>
    <dgm:cxn modelId="{3E7E0D06-BEE5-4FE5-AE3F-AD3FC3BCBC1E}" type="presParOf" srcId="{20684FA8-0955-4E86-9890-955AAE2FB70E}" destId="{321B0D03-50FC-44EB-B561-D21A2CD4B482}" srcOrd="1" destOrd="0" presId="urn:microsoft.com/office/officeart/2005/8/layout/orgChart1"/>
    <dgm:cxn modelId="{9B05BB32-A9C9-4819-8A34-003E13CB8BD7}" type="presParOf" srcId="{20684FA8-0955-4E86-9890-955AAE2FB70E}" destId="{0654A2B9-B227-48A6-941C-DD027142ECCE}" srcOrd="2" destOrd="0" presId="urn:microsoft.com/office/officeart/2005/8/layout/orgChart1"/>
    <dgm:cxn modelId="{045F1993-58E6-475C-AAA0-6597AA02350B}" type="presParOf" srcId="{70B62D43-4B2E-478D-8091-7F950B36BC86}" destId="{77FF546B-1ADB-4B35-B705-B48DE95D0A7F}" srcOrd="2" destOrd="0" presId="urn:microsoft.com/office/officeart/2005/8/layout/orgChart1"/>
    <dgm:cxn modelId="{70B004D2-E99A-4905-8EFD-AC4D0EE74D3A}" type="presParOf" srcId="{70B62D43-4B2E-478D-8091-7F950B36BC86}" destId="{69C13562-DBB8-42F8-AE39-8AFEF8ED4982}" srcOrd="3" destOrd="0" presId="urn:microsoft.com/office/officeart/2005/8/layout/orgChart1"/>
    <dgm:cxn modelId="{333C11C4-65EA-4EC6-957D-9F561C89ABC9}" type="presParOf" srcId="{69C13562-DBB8-42F8-AE39-8AFEF8ED4982}" destId="{896D96FE-EA05-4066-8BE5-F7366BA3777A}" srcOrd="0" destOrd="0" presId="urn:microsoft.com/office/officeart/2005/8/layout/orgChart1"/>
    <dgm:cxn modelId="{5C059542-71BD-4851-B7B2-F32B111C09CA}" type="presParOf" srcId="{896D96FE-EA05-4066-8BE5-F7366BA3777A}" destId="{079C46BA-E270-4C4F-9AA8-92E32A64D736}" srcOrd="0" destOrd="0" presId="urn:microsoft.com/office/officeart/2005/8/layout/orgChart1"/>
    <dgm:cxn modelId="{5FB2CDD1-7826-48F2-89F7-A4FB24615CB7}" type="presParOf" srcId="{896D96FE-EA05-4066-8BE5-F7366BA3777A}" destId="{3AA4BA60-CAF3-4B65-8A7B-26648B565082}" srcOrd="1" destOrd="0" presId="urn:microsoft.com/office/officeart/2005/8/layout/orgChart1"/>
    <dgm:cxn modelId="{DF0E3FAD-116E-415B-90F6-CD1539B7871C}" type="presParOf" srcId="{69C13562-DBB8-42F8-AE39-8AFEF8ED4982}" destId="{54F082B5-2FAD-490F-B257-B96DCB3E19FC}" srcOrd="1" destOrd="0" presId="urn:microsoft.com/office/officeart/2005/8/layout/orgChart1"/>
    <dgm:cxn modelId="{5182390A-083A-41D8-84C2-138EA873BD27}" type="presParOf" srcId="{69C13562-DBB8-42F8-AE39-8AFEF8ED4982}" destId="{6C846A69-A00E-4FB9-80C7-DC7FE13BD4B5}" srcOrd="2" destOrd="0" presId="urn:microsoft.com/office/officeart/2005/8/layout/orgChart1"/>
    <dgm:cxn modelId="{3C68DDC2-E15D-49EF-84A6-5DD0C9F8CBE8}" type="presParOf" srcId="{70B62D43-4B2E-478D-8091-7F950B36BC86}" destId="{C6471DB4-9B93-437A-AEBE-F3B71F737DF8}" srcOrd="4" destOrd="0" presId="urn:microsoft.com/office/officeart/2005/8/layout/orgChart1"/>
    <dgm:cxn modelId="{0877423A-0F19-4ADF-B8BC-76E49F8CD7A7}" type="presParOf" srcId="{70B62D43-4B2E-478D-8091-7F950B36BC86}" destId="{CD8B12E6-DD1E-4D70-BE7C-A5443A3D84D1}" srcOrd="5" destOrd="0" presId="urn:microsoft.com/office/officeart/2005/8/layout/orgChart1"/>
    <dgm:cxn modelId="{A2A586F5-A53B-4BEC-AC02-FBB2F0C214F9}" type="presParOf" srcId="{CD8B12E6-DD1E-4D70-BE7C-A5443A3D84D1}" destId="{C0FBA54D-3A3D-42F4-B1C8-ADE0E74CCC4D}" srcOrd="0" destOrd="0" presId="urn:microsoft.com/office/officeart/2005/8/layout/orgChart1"/>
    <dgm:cxn modelId="{5D4ABB2D-FB37-4930-ADC6-9EA8901CCD31}" type="presParOf" srcId="{C0FBA54D-3A3D-42F4-B1C8-ADE0E74CCC4D}" destId="{30DA9891-B7C7-405D-9015-1C3DF0E9850F}" srcOrd="0" destOrd="0" presId="urn:microsoft.com/office/officeart/2005/8/layout/orgChart1"/>
    <dgm:cxn modelId="{5193089C-1639-48BD-A771-3D2F6620FB0A}" type="presParOf" srcId="{C0FBA54D-3A3D-42F4-B1C8-ADE0E74CCC4D}" destId="{5EC808F1-181C-42C2-975C-2B558EBCB7FE}" srcOrd="1" destOrd="0" presId="urn:microsoft.com/office/officeart/2005/8/layout/orgChart1"/>
    <dgm:cxn modelId="{D7E964A2-9C85-4182-BA2B-E193058B8230}" type="presParOf" srcId="{CD8B12E6-DD1E-4D70-BE7C-A5443A3D84D1}" destId="{3C11D65F-2A65-4A7E-9C15-AA6406FE6F0B}" srcOrd="1" destOrd="0" presId="urn:microsoft.com/office/officeart/2005/8/layout/orgChart1"/>
    <dgm:cxn modelId="{D9B8F099-F502-4248-AE68-A45D1118A8C0}" type="presParOf" srcId="{CD8B12E6-DD1E-4D70-BE7C-A5443A3D84D1}" destId="{07414A68-C8A8-4CE7-984E-48064FC49AF5}" srcOrd="2" destOrd="0" presId="urn:microsoft.com/office/officeart/2005/8/layout/orgChart1"/>
    <dgm:cxn modelId="{751542C1-C190-4667-9AA5-42AF1CB5FBCD}" type="presParOf" srcId="{70B62D43-4B2E-478D-8091-7F950B36BC86}" destId="{BD53C961-9C2E-42B5-A825-EB1CD5AF2FE3}" srcOrd="6" destOrd="0" presId="urn:microsoft.com/office/officeart/2005/8/layout/orgChart1"/>
    <dgm:cxn modelId="{8810AD16-DB67-4066-B8F6-965266D4D38E}" type="presParOf" srcId="{70B62D43-4B2E-478D-8091-7F950B36BC86}" destId="{2AD0F394-908E-4BF8-9902-81719C192207}" srcOrd="7" destOrd="0" presId="urn:microsoft.com/office/officeart/2005/8/layout/orgChart1"/>
    <dgm:cxn modelId="{9639F1BF-ED2A-4B0D-B938-8BF645449020}" type="presParOf" srcId="{2AD0F394-908E-4BF8-9902-81719C192207}" destId="{6508E9AA-32AD-45CE-ACB4-E452A2309B43}" srcOrd="0" destOrd="0" presId="urn:microsoft.com/office/officeart/2005/8/layout/orgChart1"/>
    <dgm:cxn modelId="{D0A6B41C-1488-4505-ADAE-5CBC7D88B4F3}" type="presParOf" srcId="{6508E9AA-32AD-45CE-ACB4-E452A2309B43}" destId="{26E61D30-5696-4E05-9044-AF73EF27DAB2}" srcOrd="0" destOrd="0" presId="urn:microsoft.com/office/officeart/2005/8/layout/orgChart1"/>
    <dgm:cxn modelId="{238854EC-A77D-4DD6-8B6F-3560E2B7CB6D}" type="presParOf" srcId="{6508E9AA-32AD-45CE-ACB4-E452A2309B43}" destId="{14A5ABF2-8B49-4694-AC4C-1A898869B017}" srcOrd="1" destOrd="0" presId="urn:microsoft.com/office/officeart/2005/8/layout/orgChart1"/>
    <dgm:cxn modelId="{CB60E10F-14DE-4CDB-82FC-AE2DB0908BA2}" type="presParOf" srcId="{2AD0F394-908E-4BF8-9902-81719C192207}" destId="{E95C75F7-7305-47DE-985C-550E435481C9}" srcOrd="1" destOrd="0" presId="urn:microsoft.com/office/officeart/2005/8/layout/orgChart1"/>
    <dgm:cxn modelId="{C1C75475-7F4C-4F00-B79E-03EA9DEBDC0E}" type="presParOf" srcId="{2AD0F394-908E-4BF8-9902-81719C192207}" destId="{ADFD56FF-A789-4A68-9B2D-8E4E857854C2}" srcOrd="2" destOrd="0" presId="urn:microsoft.com/office/officeart/2005/8/layout/orgChart1"/>
    <dgm:cxn modelId="{B09D3454-CA27-45BA-9494-E5D8F6939BE2}" type="presParOf" srcId="{70B62D43-4B2E-478D-8091-7F950B36BC86}" destId="{B4ADFA40-1DC3-4BD0-BAE4-D5BA4FDF2B3E}" srcOrd="8" destOrd="0" presId="urn:microsoft.com/office/officeart/2005/8/layout/orgChart1"/>
    <dgm:cxn modelId="{D517F949-C234-404D-B573-65F99CB13665}" type="presParOf" srcId="{70B62D43-4B2E-478D-8091-7F950B36BC86}" destId="{74623D81-D47A-4BDB-A76C-094846D41FA8}" srcOrd="9" destOrd="0" presId="urn:microsoft.com/office/officeart/2005/8/layout/orgChart1"/>
    <dgm:cxn modelId="{64AE41A4-AB25-49EE-8204-826DC65744EF}" type="presParOf" srcId="{74623D81-D47A-4BDB-A76C-094846D41FA8}" destId="{A5AFB960-0B8B-4E03-885A-2579269F7DC1}" srcOrd="0" destOrd="0" presId="urn:microsoft.com/office/officeart/2005/8/layout/orgChart1"/>
    <dgm:cxn modelId="{D02E63C1-0AFD-4709-844C-59404D1500C1}" type="presParOf" srcId="{A5AFB960-0B8B-4E03-885A-2579269F7DC1}" destId="{3A05D6AC-55D4-4F8B-831D-7528DBB5E857}" srcOrd="0" destOrd="0" presId="urn:microsoft.com/office/officeart/2005/8/layout/orgChart1"/>
    <dgm:cxn modelId="{2A7A73B1-C8AC-4A26-AB65-8604D3B8D2ED}" type="presParOf" srcId="{A5AFB960-0B8B-4E03-885A-2579269F7DC1}" destId="{179F0FCD-C306-4B84-A7DF-E34F9FAB6F56}" srcOrd="1" destOrd="0" presId="urn:microsoft.com/office/officeart/2005/8/layout/orgChart1"/>
    <dgm:cxn modelId="{8B09275D-0077-4204-9CC3-8436EF49DBCE}" type="presParOf" srcId="{74623D81-D47A-4BDB-A76C-094846D41FA8}" destId="{856F8CB3-7FD8-44A2-BD9F-D0A3BBBFD7B2}" srcOrd="1" destOrd="0" presId="urn:microsoft.com/office/officeart/2005/8/layout/orgChart1"/>
    <dgm:cxn modelId="{77ADE76F-523E-4C73-832E-03FF353EAE86}" type="presParOf" srcId="{74623D81-D47A-4BDB-A76C-094846D41FA8}" destId="{E41C3208-7C36-4192-9EA5-1F0C4DB4A826}" srcOrd="2" destOrd="0" presId="urn:microsoft.com/office/officeart/2005/8/layout/orgChart1"/>
    <dgm:cxn modelId="{63FD623D-08A0-4BAA-9520-D5B34696E8ED}" type="presParOf" srcId="{8BAB2199-5159-41F9-8708-33820C9B03A9}" destId="{FB705D8D-4B0F-418C-BE22-C9FC935B08A3}" srcOrd="2" destOrd="0" presId="urn:microsoft.com/office/officeart/2005/8/layout/orgChart1"/>
    <dgm:cxn modelId="{939A21F7-E921-4B75-9214-7A51B8F30A5D}" type="presParOf" srcId="{9C5DF944-3D7A-473D-A789-5CA86652B8F8}" destId="{4F6F1802-D2DC-45F2-8B57-B9ACE00E096B}" srcOrd="4" destOrd="0" presId="urn:microsoft.com/office/officeart/2005/8/layout/orgChart1"/>
    <dgm:cxn modelId="{1DB07659-B901-48C7-A33D-EC3737AFC1D8}" type="presParOf" srcId="{9C5DF944-3D7A-473D-A789-5CA86652B8F8}" destId="{D09FB176-C899-4C34-A2EF-DF4099E3930B}" srcOrd="5" destOrd="0" presId="urn:microsoft.com/office/officeart/2005/8/layout/orgChart1"/>
    <dgm:cxn modelId="{25B6E7E2-9046-486E-8128-FBB5963B2853}" type="presParOf" srcId="{D09FB176-C899-4C34-A2EF-DF4099E3930B}" destId="{EB3A78CF-8659-4E76-9BB6-78F8A7F8B535}" srcOrd="0" destOrd="0" presId="urn:microsoft.com/office/officeart/2005/8/layout/orgChart1"/>
    <dgm:cxn modelId="{D505CD1F-0925-4A8B-AE9A-1C4CC7BCE23C}" type="presParOf" srcId="{EB3A78CF-8659-4E76-9BB6-78F8A7F8B535}" destId="{ED956AEF-5A78-47DC-9D97-3B27A2E93095}" srcOrd="0" destOrd="0" presId="urn:microsoft.com/office/officeart/2005/8/layout/orgChart1"/>
    <dgm:cxn modelId="{C8C8EE29-41B7-4737-9331-8405A3EA7460}" type="presParOf" srcId="{EB3A78CF-8659-4E76-9BB6-78F8A7F8B535}" destId="{0936C29E-0ABE-4289-9453-F6DF249F454C}" srcOrd="1" destOrd="0" presId="urn:microsoft.com/office/officeart/2005/8/layout/orgChart1"/>
    <dgm:cxn modelId="{E4033ED2-EE57-4996-883D-136EB2921AEC}" type="presParOf" srcId="{D09FB176-C899-4C34-A2EF-DF4099E3930B}" destId="{3666C14E-3FE7-4AB2-BA4F-4535D42C477E}" srcOrd="1" destOrd="0" presId="urn:microsoft.com/office/officeart/2005/8/layout/orgChart1"/>
    <dgm:cxn modelId="{CF2DD235-0B7B-421D-B190-301BBF298E30}" type="presParOf" srcId="{3666C14E-3FE7-4AB2-BA4F-4535D42C477E}" destId="{7E670A0B-4B6A-45AD-AE95-FAE9E52BA24F}" srcOrd="0" destOrd="0" presId="urn:microsoft.com/office/officeart/2005/8/layout/orgChart1"/>
    <dgm:cxn modelId="{8B4EF421-02F2-4524-906E-07235E63A048}" type="presParOf" srcId="{3666C14E-3FE7-4AB2-BA4F-4535D42C477E}" destId="{781D4557-4BA2-4B53-85D2-D0A8E2F29ACB}" srcOrd="1" destOrd="0" presId="urn:microsoft.com/office/officeart/2005/8/layout/orgChart1"/>
    <dgm:cxn modelId="{7284D40B-B52C-4D64-A0D8-0FAC7BDF5152}" type="presParOf" srcId="{781D4557-4BA2-4B53-85D2-D0A8E2F29ACB}" destId="{A1F0E8B8-00E6-43CE-8E1F-A9918B608453}" srcOrd="0" destOrd="0" presId="urn:microsoft.com/office/officeart/2005/8/layout/orgChart1"/>
    <dgm:cxn modelId="{C426D351-2745-4F24-B395-712E399F55C4}" type="presParOf" srcId="{A1F0E8B8-00E6-43CE-8E1F-A9918B608453}" destId="{2C701CAE-D8F1-461E-8A0C-C57AEB1CD6C2}" srcOrd="0" destOrd="0" presId="urn:microsoft.com/office/officeart/2005/8/layout/orgChart1"/>
    <dgm:cxn modelId="{85DBBB3A-F227-4AF3-BD09-A15548B0E46E}" type="presParOf" srcId="{A1F0E8B8-00E6-43CE-8E1F-A9918B608453}" destId="{0A55F855-E390-49C4-85C3-4EB5DC8DFEC3}" srcOrd="1" destOrd="0" presId="urn:microsoft.com/office/officeart/2005/8/layout/orgChart1"/>
    <dgm:cxn modelId="{BF171FC5-4478-43E9-A7AC-536EB7B3BBBA}" type="presParOf" srcId="{781D4557-4BA2-4B53-85D2-D0A8E2F29ACB}" destId="{8FDA77AA-02A8-4EBB-8954-A3306A125F11}" srcOrd="1" destOrd="0" presId="urn:microsoft.com/office/officeart/2005/8/layout/orgChart1"/>
    <dgm:cxn modelId="{A5660BC7-C8FD-491B-B77B-E2DCD9399BF6}" type="presParOf" srcId="{781D4557-4BA2-4B53-85D2-D0A8E2F29ACB}" destId="{802B30D6-A884-4929-98EE-4DE3E2D91CB8}" srcOrd="2" destOrd="0" presId="urn:microsoft.com/office/officeart/2005/8/layout/orgChart1"/>
    <dgm:cxn modelId="{92516CE6-3616-489E-B818-E37B1C848D6E}" type="presParOf" srcId="{3666C14E-3FE7-4AB2-BA4F-4535D42C477E}" destId="{4E5DB2E5-BC21-45FD-89CF-804EEEA73D92}" srcOrd="2" destOrd="0" presId="urn:microsoft.com/office/officeart/2005/8/layout/orgChart1"/>
    <dgm:cxn modelId="{18336610-2234-4A95-9392-C6F26518F87B}" type="presParOf" srcId="{3666C14E-3FE7-4AB2-BA4F-4535D42C477E}" destId="{FEF5B6E2-22EA-4CFA-BF26-961399773F49}" srcOrd="3" destOrd="0" presId="urn:microsoft.com/office/officeart/2005/8/layout/orgChart1"/>
    <dgm:cxn modelId="{5BBC8268-1A22-41DF-9334-B6CB5424894D}" type="presParOf" srcId="{FEF5B6E2-22EA-4CFA-BF26-961399773F49}" destId="{42BED641-FA4F-4D4B-9A19-A7D3C3BE1408}" srcOrd="0" destOrd="0" presId="urn:microsoft.com/office/officeart/2005/8/layout/orgChart1"/>
    <dgm:cxn modelId="{77296B7A-4893-4C8A-A838-60D91C04D0B1}" type="presParOf" srcId="{42BED641-FA4F-4D4B-9A19-A7D3C3BE1408}" destId="{74487508-3D4F-4F35-9119-7335AA499C95}" srcOrd="0" destOrd="0" presId="urn:microsoft.com/office/officeart/2005/8/layout/orgChart1"/>
    <dgm:cxn modelId="{733E249A-7338-4483-ADC3-2313688F870D}" type="presParOf" srcId="{42BED641-FA4F-4D4B-9A19-A7D3C3BE1408}" destId="{EA4E738B-1483-44D6-89EB-8256A9C3F87D}" srcOrd="1" destOrd="0" presId="urn:microsoft.com/office/officeart/2005/8/layout/orgChart1"/>
    <dgm:cxn modelId="{7204F8E9-2CB4-40AB-B1D5-D4BDC6A68F3B}" type="presParOf" srcId="{FEF5B6E2-22EA-4CFA-BF26-961399773F49}" destId="{B5B7C6F2-824B-4B22-9513-4D47B87A1DEF}" srcOrd="1" destOrd="0" presId="urn:microsoft.com/office/officeart/2005/8/layout/orgChart1"/>
    <dgm:cxn modelId="{CC8C570D-B4B2-4383-9FC1-47D22ADF45A2}" type="presParOf" srcId="{FEF5B6E2-22EA-4CFA-BF26-961399773F49}" destId="{AD4B3EEE-3AC5-44A5-8891-70C0728030DE}" srcOrd="2" destOrd="0" presId="urn:microsoft.com/office/officeart/2005/8/layout/orgChart1"/>
    <dgm:cxn modelId="{C0A6A735-E2A5-401E-AB96-5DA18A2A35DC}" type="presParOf" srcId="{3666C14E-3FE7-4AB2-BA4F-4535D42C477E}" destId="{1A2BCB80-89E2-41EC-87D9-8650DA66AB8A}" srcOrd="4" destOrd="0" presId="urn:microsoft.com/office/officeart/2005/8/layout/orgChart1"/>
    <dgm:cxn modelId="{40500230-288F-4BF1-84E9-F00253514F84}" type="presParOf" srcId="{3666C14E-3FE7-4AB2-BA4F-4535D42C477E}" destId="{CD498E25-17A8-4592-A106-0BDE77F9F8BE}" srcOrd="5" destOrd="0" presId="urn:microsoft.com/office/officeart/2005/8/layout/orgChart1"/>
    <dgm:cxn modelId="{11DE3526-276D-4D22-A6C1-5CAFD74E1175}" type="presParOf" srcId="{CD498E25-17A8-4592-A106-0BDE77F9F8BE}" destId="{1832CD07-F56C-4B75-9FC3-CEF6C2D6EA45}" srcOrd="0" destOrd="0" presId="urn:microsoft.com/office/officeart/2005/8/layout/orgChart1"/>
    <dgm:cxn modelId="{5A8470CC-FBDA-468A-A0C6-85358893B5AD}" type="presParOf" srcId="{1832CD07-F56C-4B75-9FC3-CEF6C2D6EA45}" destId="{F7484F86-9514-4EEC-AAEC-65AD9B4B3D96}" srcOrd="0" destOrd="0" presId="urn:microsoft.com/office/officeart/2005/8/layout/orgChart1"/>
    <dgm:cxn modelId="{203AA59F-CEBE-4351-909F-D7E623056437}" type="presParOf" srcId="{1832CD07-F56C-4B75-9FC3-CEF6C2D6EA45}" destId="{2F8AA862-E8D3-4043-95F3-7EBB33FDC237}" srcOrd="1" destOrd="0" presId="urn:microsoft.com/office/officeart/2005/8/layout/orgChart1"/>
    <dgm:cxn modelId="{91AAB858-7811-4A45-A685-81E1B43A8B00}" type="presParOf" srcId="{CD498E25-17A8-4592-A106-0BDE77F9F8BE}" destId="{D6D1B4BE-1E43-4CD4-965F-996A3963A4DE}" srcOrd="1" destOrd="0" presId="urn:microsoft.com/office/officeart/2005/8/layout/orgChart1"/>
    <dgm:cxn modelId="{AD330CD3-0DF7-4E76-A5DA-F7B6EB7D22B5}" type="presParOf" srcId="{CD498E25-17A8-4592-A106-0BDE77F9F8BE}" destId="{2585E360-1265-4DAF-8ED0-8CB30CFCA044}" srcOrd="2" destOrd="0" presId="urn:microsoft.com/office/officeart/2005/8/layout/orgChart1"/>
    <dgm:cxn modelId="{D648BABF-9746-4630-867D-BAB76BA6ADC0}" type="presParOf" srcId="{3666C14E-3FE7-4AB2-BA4F-4535D42C477E}" destId="{9AAB9F84-69DB-4974-8FB3-17FE16A42904}" srcOrd="6" destOrd="0" presId="urn:microsoft.com/office/officeart/2005/8/layout/orgChart1"/>
    <dgm:cxn modelId="{517C2202-5E3F-40F1-A453-DF530B074570}" type="presParOf" srcId="{3666C14E-3FE7-4AB2-BA4F-4535D42C477E}" destId="{C3EE2C24-35C5-4383-8BA8-04718D61B1E3}" srcOrd="7" destOrd="0" presId="urn:microsoft.com/office/officeart/2005/8/layout/orgChart1"/>
    <dgm:cxn modelId="{531BF1B7-DE22-4684-9DE9-88F49396F192}" type="presParOf" srcId="{C3EE2C24-35C5-4383-8BA8-04718D61B1E3}" destId="{D76FB983-6AF4-4D17-803C-BE4F9D86E241}" srcOrd="0" destOrd="0" presId="urn:microsoft.com/office/officeart/2005/8/layout/orgChart1"/>
    <dgm:cxn modelId="{54467F4F-189E-4118-B1F7-CFBB9B760DD7}" type="presParOf" srcId="{D76FB983-6AF4-4D17-803C-BE4F9D86E241}" destId="{C95AECE2-07C4-42E7-90DA-5CD8EA216CFC}" srcOrd="0" destOrd="0" presId="urn:microsoft.com/office/officeart/2005/8/layout/orgChart1"/>
    <dgm:cxn modelId="{8480B004-E68E-4336-9A45-7BC3E93FF38C}" type="presParOf" srcId="{D76FB983-6AF4-4D17-803C-BE4F9D86E241}" destId="{4704A764-F3E3-46A1-B698-AC3BCD85875D}" srcOrd="1" destOrd="0" presId="urn:microsoft.com/office/officeart/2005/8/layout/orgChart1"/>
    <dgm:cxn modelId="{080B77D4-81C4-4D00-8865-8A4468B8398F}" type="presParOf" srcId="{C3EE2C24-35C5-4383-8BA8-04718D61B1E3}" destId="{C07B020C-8290-4505-84E9-D8CD925D7B93}" srcOrd="1" destOrd="0" presId="urn:microsoft.com/office/officeart/2005/8/layout/orgChart1"/>
    <dgm:cxn modelId="{C2E3B32C-1F42-41A2-997C-AED529255459}" type="presParOf" srcId="{C3EE2C24-35C5-4383-8BA8-04718D61B1E3}" destId="{97715D9E-A6B5-4BE2-9531-017E1F9F5E37}" srcOrd="2" destOrd="0" presId="urn:microsoft.com/office/officeart/2005/8/layout/orgChart1"/>
    <dgm:cxn modelId="{A3273725-2A44-4836-956E-3220A8BC7A15}" type="presParOf" srcId="{3666C14E-3FE7-4AB2-BA4F-4535D42C477E}" destId="{F8AA5B07-D62E-4BEF-A7F4-BB8154CE0161}" srcOrd="8" destOrd="0" presId="urn:microsoft.com/office/officeart/2005/8/layout/orgChart1"/>
    <dgm:cxn modelId="{C62324C1-397F-46EC-8A02-170EA0C77D9B}" type="presParOf" srcId="{3666C14E-3FE7-4AB2-BA4F-4535D42C477E}" destId="{28D3CB32-FAA0-4273-8538-1EB307061468}" srcOrd="9" destOrd="0" presId="urn:microsoft.com/office/officeart/2005/8/layout/orgChart1"/>
    <dgm:cxn modelId="{74C36340-91EB-4216-928A-29183F029A7C}" type="presParOf" srcId="{28D3CB32-FAA0-4273-8538-1EB307061468}" destId="{4E6634D0-9CA1-4ACD-BF91-91BEE47E76EF}" srcOrd="0" destOrd="0" presId="urn:microsoft.com/office/officeart/2005/8/layout/orgChart1"/>
    <dgm:cxn modelId="{7C51C849-0B42-4809-BBC5-AB379EA9D721}" type="presParOf" srcId="{4E6634D0-9CA1-4ACD-BF91-91BEE47E76EF}" destId="{EE219807-47C8-4941-99AE-CE39076E53F5}" srcOrd="0" destOrd="0" presId="urn:microsoft.com/office/officeart/2005/8/layout/orgChart1"/>
    <dgm:cxn modelId="{D7F3D8D2-7BA7-480E-AC3C-6F0406300A72}" type="presParOf" srcId="{4E6634D0-9CA1-4ACD-BF91-91BEE47E76EF}" destId="{A8ED66CC-CBB3-4EB5-ADE1-6E062170315B}" srcOrd="1" destOrd="0" presId="urn:microsoft.com/office/officeart/2005/8/layout/orgChart1"/>
    <dgm:cxn modelId="{07A689B9-8D98-4F9B-B66F-96DD970C2540}" type="presParOf" srcId="{28D3CB32-FAA0-4273-8538-1EB307061468}" destId="{55A4A9B7-D2D2-4F27-9972-54B957F184B3}" srcOrd="1" destOrd="0" presId="urn:microsoft.com/office/officeart/2005/8/layout/orgChart1"/>
    <dgm:cxn modelId="{0E0E21AA-843A-4216-98C3-815C10627771}" type="presParOf" srcId="{28D3CB32-FAA0-4273-8538-1EB307061468}" destId="{A6D08738-8725-4BBB-8D6E-6E0F7F338F27}" srcOrd="2" destOrd="0" presId="urn:microsoft.com/office/officeart/2005/8/layout/orgChart1"/>
    <dgm:cxn modelId="{CD434EC2-01B3-428D-9435-DE7C92B31CB5}" type="presParOf" srcId="{D09FB176-C899-4C34-A2EF-DF4099E3930B}" destId="{10032A81-28F1-4589-A2C9-2F713826DB5B}" srcOrd="2" destOrd="0" presId="urn:microsoft.com/office/officeart/2005/8/layout/orgChart1"/>
    <dgm:cxn modelId="{78FE2D56-6777-4B3C-9011-EBE383E17B9B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235DD49B-5768-484A-B15D-D697682DF13B}" type="presOf" srcId="{69BEBD41-3545-40FD-BFDD-D21BD47C872E}" destId="{74487508-3D4F-4F35-9119-7335AA499C95}" srcOrd="0" destOrd="0" presId="urn:microsoft.com/office/officeart/2005/8/layout/orgChart1"/>
    <dgm:cxn modelId="{68AFAA76-935E-4AE3-9082-92578B6A1872}" type="presOf" srcId="{BC7A14EC-7DD0-42E2-A28E-8428AF273F49}" destId="{4E5DB2E5-BC21-45FD-89CF-804EEEA73D92}" srcOrd="0" destOrd="0" presId="urn:microsoft.com/office/officeart/2005/8/layout/orgChart1"/>
    <dgm:cxn modelId="{F4801CAF-EBD7-4A09-B5CA-9AC0F5C0D5A5}" type="presOf" srcId="{EDF4E25F-6E69-41B7-B57F-66E5D749104E}" destId="{CD65CBB6-B9A3-48AB-AFB3-4BE4B03553D3}" srcOrd="0" destOrd="0" presId="urn:microsoft.com/office/officeart/2005/8/layout/orgChart1"/>
    <dgm:cxn modelId="{B2BD5A9E-D8D7-4771-8735-15C2F58A92F1}" type="presOf" srcId="{8514C17C-35EC-4D14-92F7-13A577CAA5C4}" destId="{3AA4BA60-CAF3-4B65-8A7B-26648B565082}" srcOrd="1" destOrd="0" presId="urn:microsoft.com/office/officeart/2005/8/layout/orgChart1"/>
    <dgm:cxn modelId="{C9B85746-C7C7-4041-BDEF-CB34C80DA34D}" type="presOf" srcId="{00B822AA-E50D-409C-8E77-78CE41F17C4F}" destId="{86ECFBC0-6EDE-49D7-A5E4-E61CBAF4A092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EE7FA075-9BED-4067-B0BB-A24D61294232}" type="presOf" srcId="{1E17A9B5-1CC6-4BF4-A5EB-2099972243B8}" destId="{0044642D-BF6E-4946-989D-7BC76303D8B1}" srcOrd="1" destOrd="0" presId="urn:microsoft.com/office/officeart/2005/8/layout/orgChart1"/>
    <dgm:cxn modelId="{F989B49C-963F-485C-ABB9-8EE903894647}" type="presOf" srcId="{8514C17C-35EC-4D14-92F7-13A577CAA5C4}" destId="{079C46BA-E270-4C4F-9AA8-92E32A64D736}" srcOrd="0" destOrd="0" presId="urn:microsoft.com/office/officeart/2005/8/layout/orgChart1"/>
    <dgm:cxn modelId="{B180C049-1703-4E72-B27F-12A7F12B6B0F}" type="presOf" srcId="{DCCE79F2-51DC-4E3A-8F3D-0CB311D1F14D}" destId="{EE219807-47C8-4941-99AE-CE39076E53F5}" srcOrd="0" destOrd="0" presId="urn:microsoft.com/office/officeart/2005/8/layout/orgChart1"/>
    <dgm:cxn modelId="{A6C27570-C459-4AA5-9399-AE6969CB5D24}" type="presOf" srcId="{C7336B56-6975-43EE-AA11-2CF9D86F3B72}" destId="{F7484F86-9514-4EEC-AAEC-65AD9B4B3D96}" srcOrd="0" destOrd="0" presId="urn:microsoft.com/office/officeart/2005/8/layout/orgChart1"/>
    <dgm:cxn modelId="{2AA5F317-49DA-4800-95A1-E1A1772B837C}" type="presOf" srcId="{41CBE71F-8A1C-4046-8B51-627382F890A8}" destId="{BD53C961-9C2E-42B5-A825-EB1CD5AF2FE3}" srcOrd="0" destOrd="0" presId="urn:microsoft.com/office/officeart/2005/8/layout/orgChart1"/>
    <dgm:cxn modelId="{F28E132D-AA1B-4D06-9CDD-CFE8B22BCCB8}" type="presOf" srcId="{382A9707-8CE9-4448-A732-795155023764}" destId="{C9EB4BFF-95DA-49B7-87A2-66A52A4FCDFA}" srcOrd="0" destOrd="0" presId="urn:microsoft.com/office/officeart/2005/8/layout/orgChart1"/>
    <dgm:cxn modelId="{04EE013F-8B68-4DBE-906D-C8B1B09BD3CD}" type="presOf" srcId="{00B822AA-E50D-409C-8E77-78CE41F17C4F}" destId="{EE7467E8-D778-4C18-9C7C-925EF25B0DC2}" srcOrd="1" destOrd="0" presId="urn:microsoft.com/office/officeart/2005/8/layout/orgChart1"/>
    <dgm:cxn modelId="{2473D659-F09E-4031-962B-99531FCE7555}" type="presOf" srcId="{49A41343-8942-4E0A-948C-7308CFEDA337}" destId="{F8AA5B07-D62E-4BEF-A7F4-BB8154CE0161}" srcOrd="0" destOrd="0" presId="urn:microsoft.com/office/officeart/2005/8/layout/orgChart1"/>
    <dgm:cxn modelId="{7095CF48-CB65-4894-8110-B4D24D402FC0}" type="presOf" srcId="{51AC05A3-5125-4631-8328-EE9742C5CE1F}" destId="{7533127D-6F77-420D-9337-03A9B17677A7}" srcOrd="0" destOrd="0" presId="urn:microsoft.com/office/officeart/2005/8/layout/orgChart1"/>
    <dgm:cxn modelId="{77045193-9E0D-46DD-B496-A0F76121EF5A}" type="presOf" srcId="{43C964D4-3EA5-4709-BA45-DC9671707267}" destId="{ABF5B3AF-9C3F-43AC-89B9-A4B84688B739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A725E99D-A450-433E-9AF0-EB4E60C264B3}" type="presOf" srcId="{092024CE-8423-4E50-A34E-3122E05631CC}" destId="{0A55F855-E390-49C4-85C3-4EB5DC8DFEC3}" srcOrd="1" destOrd="0" presId="urn:microsoft.com/office/officeart/2005/8/layout/orgChart1"/>
    <dgm:cxn modelId="{46E2A1B1-AA77-4FD7-BFD6-3CA72C3BBE5C}" type="presOf" srcId="{BCA1F9C7-A2DE-4DA9-9030-581CAAE089DA}" destId="{7E670A0B-4B6A-45AD-AE95-FAE9E52BA24F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748AEC45-B6D6-46D5-94D3-E0F4DB7A02B8}" type="presOf" srcId="{43C964D4-3EA5-4709-BA45-DC9671707267}" destId="{87899BB1-A811-4B2D-8FA3-633A97B1A6A6}" srcOrd="1" destOrd="0" presId="urn:microsoft.com/office/officeart/2005/8/layout/orgChart1"/>
    <dgm:cxn modelId="{27D51993-080A-4395-8F52-18C7360791A6}" type="presOf" srcId="{D5F013B3-4B4E-4E38-9BAF-4B34B2BB0C79}" destId="{14A5ABF2-8B49-4694-AC4C-1A898869B017}" srcOrd="1" destOrd="0" presId="urn:microsoft.com/office/officeart/2005/8/layout/orgChart1"/>
    <dgm:cxn modelId="{CCE0B1AE-C79F-4058-87BD-8C5504D8EC09}" type="presOf" srcId="{E2FDDA39-0A56-4C19-9570-F6322A50CD7C}" destId="{4704A764-F3E3-46A1-B698-AC3BCD85875D}" srcOrd="1" destOrd="0" presId="urn:microsoft.com/office/officeart/2005/8/layout/orgChart1"/>
    <dgm:cxn modelId="{26D0FB4F-76D5-4FAB-8DBE-19A03AD596DC}" type="presOf" srcId="{69BEBD41-3545-40FD-BFDD-D21BD47C872E}" destId="{EA4E738B-1483-44D6-89EB-8256A9C3F87D}" srcOrd="1" destOrd="0" presId="urn:microsoft.com/office/officeart/2005/8/layout/orgChart1"/>
    <dgm:cxn modelId="{AFF29D8B-5DA5-4066-A5BE-F19F2F511DCC}" type="presOf" srcId="{844909A3-F2C8-49AE-869B-AFCA0AC709DF}" destId="{5A29D58D-62CC-4731-8120-CAD4354C3E03}" srcOrd="0" destOrd="0" presId="urn:microsoft.com/office/officeart/2005/8/layout/orgChart1"/>
    <dgm:cxn modelId="{88FF221D-C235-4A50-899A-EBEC3957A1B7}" type="presOf" srcId="{88415C31-82DD-4EF9-9A7A-1D4D99FB6B9D}" destId="{ED956AEF-5A78-47DC-9D97-3B27A2E93095}" srcOrd="0" destOrd="0" presId="urn:microsoft.com/office/officeart/2005/8/layout/orgChart1"/>
    <dgm:cxn modelId="{6CE82E9C-DF24-4ADF-B957-9E66A69A341D}" type="presOf" srcId="{57A44C0D-573F-44FB-BC9E-B18382ACCC39}" destId="{9AAB9F84-69DB-4974-8FB3-17FE16A42904}" srcOrd="0" destOrd="0" presId="urn:microsoft.com/office/officeart/2005/8/layout/orgChart1"/>
    <dgm:cxn modelId="{01ED16FE-5D5A-40C9-9E39-57FA709ED1A6}" type="presOf" srcId="{DCB062A1-302A-48A6-BE81-96138548FF70}" destId="{1AE91293-7748-4E52-8855-7B838C555EB9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4F666B92-1F97-4F8C-BC0F-6D3C48D59D49}" type="presOf" srcId="{6A766238-49C0-489C-9759-5801318FB123}" destId="{8F3E2022-AB5E-4438-BDBE-146FD19E8285}" srcOrd="0" destOrd="0" presId="urn:microsoft.com/office/officeart/2005/8/layout/orgChart1"/>
    <dgm:cxn modelId="{F72DBA53-4D20-4E36-81FF-82BD43B9D7FA}" type="presOf" srcId="{D91152BC-9A33-44D3-AEBB-F20420DB430F}" destId="{30DA9891-B7C7-405D-9015-1C3DF0E9850F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A24AF9AA-A819-408D-974E-60315663B3B3}" type="presOf" srcId="{B103CFD6-C2F2-4A76-8866-035FF64E5877}" destId="{2FA1AE03-77C2-487B-948B-82122901556A}" srcOrd="1" destOrd="0" presId="urn:microsoft.com/office/officeart/2005/8/layout/orgChart1"/>
    <dgm:cxn modelId="{0D13AB35-CEF4-4C02-826E-DE9A4F6A2215}" type="presOf" srcId="{B103CFD6-C2F2-4A76-8866-035FF64E5877}" destId="{D98E11BE-9177-4329-A5B4-B4B8653C2863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40290788-EF20-44AC-AAC6-FB6C1FE0EECB}" type="presOf" srcId="{032924AE-7BA3-4608-9D4D-A10FC22FA55B}" destId="{FCA2B357-06A1-4199-999C-BBE32872F828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53D8C6B9-E118-4A41-B168-653A3A4F23C9}" type="presOf" srcId="{E2FDDA39-0A56-4C19-9570-F6322A50CD7C}" destId="{C95AECE2-07C4-42E7-90DA-5CD8EA216CFC}" srcOrd="0" destOrd="0" presId="urn:microsoft.com/office/officeart/2005/8/layout/orgChart1"/>
    <dgm:cxn modelId="{7097E0B9-6B40-4DCD-A363-B9E3C6223E67}" type="presOf" srcId="{C7336B56-6975-43EE-AA11-2CF9D86F3B72}" destId="{2F8AA862-E8D3-4043-95F3-7EBB33FDC237}" srcOrd="1" destOrd="0" presId="urn:microsoft.com/office/officeart/2005/8/layout/orgChart1"/>
    <dgm:cxn modelId="{C207A00E-A673-4AA4-935D-7B40856D4856}" type="presOf" srcId="{88415C31-82DD-4EF9-9A7A-1D4D99FB6B9D}" destId="{0936C29E-0ABE-4289-9453-F6DF249F454C}" srcOrd="1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0277D6ED-45E7-48C4-B651-5AF3C5CE8473}" type="presOf" srcId="{CE683E6A-A313-4F5C-8639-235783D1198F}" destId="{6C1B72B2-EE6C-495B-ADAD-8508CE8EB807}" srcOrd="0" destOrd="0" presId="urn:microsoft.com/office/officeart/2005/8/layout/orgChart1"/>
    <dgm:cxn modelId="{2CAFE689-F3B5-4EB8-9B2C-CBCE0409214D}" type="presOf" srcId="{B40A1E99-819E-4C0D-B671-3D134F0F7163}" destId="{179F0FCD-C306-4B84-A7DF-E34F9FAB6F56}" srcOrd="1" destOrd="0" presId="urn:microsoft.com/office/officeart/2005/8/layout/orgChart1"/>
    <dgm:cxn modelId="{AC1EE903-4B1F-4F58-AE8B-BCB73E74E1CD}" type="presOf" srcId="{BAA37ED3-8504-4718-82EA-2141E33A703B}" destId="{C6471DB4-9B93-437A-AEBE-F3B71F737DF8}" srcOrd="0" destOrd="0" presId="urn:microsoft.com/office/officeart/2005/8/layout/orgChart1"/>
    <dgm:cxn modelId="{337D85F1-4D81-4C83-8442-ABAB1777F600}" type="presOf" srcId="{B40A1E99-819E-4C0D-B671-3D134F0F7163}" destId="{3A05D6AC-55D4-4F8B-831D-7528DBB5E857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EFB0584A-2DF6-480D-BC6D-C0235C21C198}" type="presOf" srcId="{382A9707-8CE9-4448-A732-795155023764}" destId="{40CBCC65-FD09-4B94-B9C9-3482617F2627}" srcOrd="1" destOrd="0" presId="urn:microsoft.com/office/officeart/2005/8/layout/orgChart1"/>
    <dgm:cxn modelId="{0EA13429-8FAE-45F3-A9E8-F149A6BC8F23}" type="presOf" srcId="{1D03C52E-27F1-4CAD-B953-A57260381D87}" destId="{52D64095-8F0B-43C5-A134-4F8EB745D0AC}" srcOrd="0" destOrd="0" presId="urn:microsoft.com/office/officeart/2005/8/layout/orgChart1"/>
    <dgm:cxn modelId="{990ED489-5F55-4EC7-A3B7-E584891C98E7}" type="presOf" srcId="{0ED209FE-B93C-493B-85A2-BA5863869AE7}" destId="{B4ADFA40-1DC3-4BD0-BAE4-D5BA4FDF2B3E}" srcOrd="0" destOrd="0" presId="urn:microsoft.com/office/officeart/2005/8/layout/orgChart1"/>
    <dgm:cxn modelId="{3A1C4167-07AD-4D67-B2F2-7F7E3F5F5519}" type="presOf" srcId="{CBC98D67-7A4E-4DF5-AC0F-18B667594BB8}" destId="{D644628E-4C6F-4DF2-8C07-D2B66E3A4757}" srcOrd="0" destOrd="0" presId="urn:microsoft.com/office/officeart/2005/8/layout/orgChart1"/>
    <dgm:cxn modelId="{9E3E7AB0-34BA-46B5-B041-B3FB8C4075C9}" type="presOf" srcId="{D91152BC-9A33-44D3-AEBB-F20420DB430F}" destId="{5EC808F1-181C-42C2-975C-2B558EBCB7FE}" srcOrd="1" destOrd="0" presId="urn:microsoft.com/office/officeart/2005/8/layout/orgChart1"/>
    <dgm:cxn modelId="{2C7B4A0E-E234-4A18-8FD5-069D160A8924}" type="presOf" srcId="{D656347E-658D-41DE-86E2-9688A1F66EB3}" destId="{D351E307-7A60-4733-B21C-CC6D6E5D051D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FF9F9A70-6C6E-4164-82D5-048B45B99E7D}" type="presOf" srcId="{51AC05A3-5125-4631-8328-EE9742C5CE1F}" destId="{75DCBE71-7469-49E9-81E5-E6A43E3EC0DC}" srcOrd="1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2968B7AB-EFFF-4814-BC36-A4E1FA846D92}" type="presOf" srcId="{88B02B86-A182-47E8-98CE-5F03ED03FC83}" destId="{1A2BCB80-89E2-41EC-87D9-8650DA66AB8A}" srcOrd="0" destOrd="0" presId="urn:microsoft.com/office/officeart/2005/8/layout/orgChart1"/>
    <dgm:cxn modelId="{F0086EFA-7B4E-4947-AA33-FD32DBD55646}" type="presOf" srcId="{3837525C-9A2A-44D5-8B42-9C0820CF3FF9}" destId="{6AC59FBD-FAEA-42FA-8EB1-29A7CC044828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52A114B2-6B34-4E87-931D-5DCB593E6F3E}" type="presOf" srcId="{D5F013B3-4B4E-4E38-9BAF-4B34B2BB0C79}" destId="{26E61D30-5696-4E05-9044-AF73EF27DAB2}" srcOrd="0" destOrd="0" presId="urn:microsoft.com/office/officeart/2005/8/layout/orgChart1"/>
    <dgm:cxn modelId="{FA5A8DCA-72C7-4360-910B-F96B7443DA5D}" type="presOf" srcId="{DCCE79F2-51DC-4E3A-8F3D-0CB311D1F14D}" destId="{A8ED66CC-CBB3-4EB5-ADE1-6E062170315B}" srcOrd="1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9A17401F-F737-477F-80A9-E8AD7F6F1FC6}" type="presOf" srcId="{DC9F82DD-39AD-486C-81D6-0E3C38A96BAD}" destId="{4F6F1802-D2DC-45F2-8B57-B9ACE00E096B}" srcOrd="0" destOrd="0" presId="urn:microsoft.com/office/officeart/2005/8/layout/orgChart1"/>
    <dgm:cxn modelId="{12C56C62-F505-4FCA-877E-D98E08DA43ED}" type="presOf" srcId="{1E17A9B5-1CC6-4BF4-A5EB-2099972243B8}" destId="{F0DC39B6-0C64-430A-9FFB-4907B94E244D}" srcOrd="0" destOrd="0" presId="urn:microsoft.com/office/officeart/2005/8/layout/orgChart1"/>
    <dgm:cxn modelId="{E77666FB-BBF5-49FF-A8FD-80EA4734360D}" type="presOf" srcId="{6A766238-49C0-489C-9759-5801318FB123}" destId="{F4F60A8B-BCFE-4E33-9289-BF4CA9206F7B}" srcOrd="1" destOrd="0" presId="urn:microsoft.com/office/officeart/2005/8/layout/orgChart1"/>
    <dgm:cxn modelId="{41EB1CBC-D1A9-4609-B49E-9C3B548AF82D}" type="presOf" srcId="{D3B00EB5-7252-4C54-A138-4FDE2761BA89}" destId="{77FF546B-1ADB-4B35-B705-B48DE95D0A7F}" srcOrd="0" destOrd="0" presId="urn:microsoft.com/office/officeart/2005/8/layout/orgChart1"/>
    <dgm:cxn modelId="{90398DFD-B2AA-45AD-AEFC-322228CA8626}" type="presOf" srcId="{032924AE-7BA3-4608-9D4D-A10FC22FA55B}" destId="{842224E6-60DA-412E-8A1B-7533C1377869}" srcOrd="1" destOrd="0" presId="urn:microsoft.com/office/officeart/2005/8/layout/orgChart1"/>
    <dgm:cxn modelId="{3DF187D9-9736-4022-AB43-6388204D2680}" type="presOf" srcId="{092024CE-8423-4E50-A34E-3122E05631CC}" destId="{2C701CAE-D8F1-461E-8A0C-C57AEB1CD6C2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F65183A7-4874-4980-A7E3-4F74C04CBC23}" type="presParOf" srcId="{6C1B72B2-EE6C-495B-ADAD-8508CE8EB807}" destId="{B9578B13-712D-4BAD-A28F-A7352074EDA6}" srcOrd="0" destOrd="0" presId="urn:microsoft.com/office/officeart/2005/8/layout/orgChart1"/>
    <dgm:cxn modelId="{6A36D2E4-E255-4EF4-9BDB-E1932CD338F1}" type="presParOf" srcId="{B9578B13-712D-4BAD-A28F-A7352074EDA6}" destId="{EA34C8C8-6EC1-483B-8E39-8E6926CED3CE}" srcOrd="0" destOrd="0" presId="urn:microsoft.com/office/officeart/2005/8/layout/orgChart1"/>
    <dgm:cxn modelId="{5B387612-BA94-410E-AD79-276ABB058F91}" type="presParOf" srcId="{EA34C8C8-6EC1-483B-8E39-8E6926CED3CE}" destId="{D98E11BE-9177-4329-A5B4-B4B8653C2863}" srcOrd="0" destOrd="0" presId="urn:microsoft.com/office/officeart/2005/8/layout/orgChart1"/>
    <dgm:cxn modelId="{B39F9CBF-2510-48A7-84AC-02B4AE3781E3}" type="presParOf" srcId="{EA34C8C8-6EC1-483B-8E39-8E6926CED3CE}" destId="{2FA1AE03-77C2-487B-948B-82122901556A}" srcOrd="1" destOrd="0" presId="urn:microsoft.com/office/officeart/2005/8/layout/orgChart1"/>
    <dgm:cxn modelId="{CA7F63CD-5ACC-4134-8C17-707E6C4EF410}" type="presParOf" srcId="{B9578B13-712D-4BAD-A28F-A7352074EDA6}" destId="{9C5DF944-3D7A-473D-A789-5CA86652B8F8}" srcOrd="1" destOrd="0" presId="urn:microsoft.com/office/officeart/2005/8/layout/orgChart1"/>
    <dgm:cxn modelId="{184FA35F-BC5C-46C2-8207-07112A45EB58}" type="presParOf" srcId="{9C5DF944-3D7A-473D-A789-5CA86652B8F8}" destId="{D351E307-7A60-4733-B21C-CC6D6E5D051D}" srcOrd="0" destOrd="0" presId="urn:microsoft.com/office/officeart/2005/8/layout/orgChart1"/>
    <dgm:cxn modelId="{66EA292F-290A-4EBA-A0AD-3165DB1A5621}" type="presParOf" srcId="{9C5DF944-3D7A-473D-A789-5CA86652B8F8}" destId="{60FE5B31-E82E-49E2-9469-B5D5674278BC}" srcOrd="1" destOrd="0" presId="urn:microsoft.com/office/officeart/2005/8/layout/orgChart1"/>
    <dgm:cxn modelId="{D7A22C54-CD65-4EF8-A6AB-835A3FC374B8}" type="presParOf" srcId="{60FE5B31-E82E-49E2-9469-B5D5674278BC}" destId="{CB88DD46-0D40-4A1B-9C97-26FA4C46EB15}" srcOrd="0" destOrd="0" presId="urn:microsoft.com/office/officeart/2005/8/layout/orgChart1"/>
    <dgm:cxn modelId="{9E7AABED-7518-4E77-9212-61652FFAE894}" type="presParOf" srcId="{CB88DD46-0D40-4A1B-9C97-26FA4C46EB15}" destId="{ABF5B3AF-9C3F-43AC-89B9-A4B84688B739}" srcOrd="0" destOrd="0" presId="urn:microsoft.com/office/officeart/2005/8/layout/orgChart1"/>
    <dgm:cxn modelId="{3EA322A5-D89F-4EBA-92E8-A281A0880686}" type="presParOf" srcId="{CB88DD46-0D40-4A1B-9C97-26FA4C46EB15}" destId="{87899BB1-A811-4B2D-8FA3-633A97B1A6A6}" srcOrd="1" destOrd="0" presId="urn:microsoft.com/office/officeart/2005/8/layout/orgChart1"/>
    <dgm:cxn modelId="{02A89462-5E63-40A0-A771-61C58EA72D82}" type="presParOf" srcId="{60FE5B31-E82E-49E2-9469-B5D5674278BC}" destId="{B6A20B03-CFA9-41D8-9956-9F0EB448DC4A}" srcOrd="1" destOrd="0" presId="urn:microsoft.com/office/officeart/2005/8/layout/orgChart1"/>
    <dgm:cxn modelId="{39272340-708E-4508-A5A0-D7C3FF4CFB6D}" type="presParOf" srcId="{B6A20B03-CFA9-41D8-9956-9F0EB448DC4A}" destId="{CD65CBB6-B9A3-48AB-AFB3-4BE4B03553D3}" srcOrd="0" destOrd="0" presId="urn:microsoft.com/office/officeart/2005/8/layout/orgChart1"/>
    <dgm:cxn modelId="{5304C456-F8AD-4280-9934-D5668DEC3B75}" type="presParOf" srcId="{B6A20B03-CFA9-41D8-9956-9F0EB448DC4A}" destId="{ED1F0A6D-21D1-431E-B021-19DC70288741}" srcOrd="1" destOrd="0" presId="urn:microsoft.com/office/officeart/2005/8/layout/orgChart1"/>
    <dgm:cxn modelId="{560533EC-EA86-4331-BC6D-BA982F7C9767}" type="presParOf" srcId="{ED1F0A6D-21D1-431E-B021-19DC70288741}" destId="{3035FF76-B78F-49A4-AACF-E2FF3786028F}" srcOrd="0" destOrd="0" presId="urn:microsoft.com/office/officeart/2005/8/layout/orgChart1"/>
    <dgm:cxn modelId="{A4A13499-0904-4C45-B848-DAEF8EBB84D6}" type="presParOf" srcId="{3035FF76-B78F-49A4-AACF-E2FF3786028F}" destId="{F0DC39B6-0C64-430A-9FFB-4907B94E244D}" srcOrd="0" destOrd="0" presId="urn:microsoft.com/office/officeart/2005/8/layout/orgChart1"/>
    <dgm:cxn modelId="{1A6CDB1B-F63E-4B2C-B04D-8EEA7790C73E}" type="presParOf" srcId="{3035FF76-B78F-49A4-AACF-E2FF3786028F}" destId="{0044642D-BF6E-4946-989D-7BC76303D8B1}" srcOrd="1" destOrd="0" presId="urn:microsoft.com/office/officeart/2005/8/layout/orgChart1"/>
    <dgm:cxn modelId="{C4F800A8-B774-4B10-98A2-DF7332639609}" type="presParOf" srcId="{ED1F0A6D-21D1-431E-B021-19DC70288741}" destId="{6F92EC3E-8AAE-41C7-BFFF-85E9DBCB215A}" srcOrd="1" destOrd="0" presId="urn:microsoft.com/office/officeart/2005/8/layout/orgChart1"/>
    <dgm:cxn modelId="{AC0795DF-D15E-4E3F-B8A8-6D10B3C11E5F}" type="presParOf" srcId="{ED1F0A6D-21D1-431E-B021-19DC70288741}" destId="{C359BE23-B469-48EB-819D-6F6FDCDBB0A8}" srcOrd="2" destOrd="0" presId="urn:microsoft.com/office/officeart/2005/8/layout/orgChart1"/>
    <dgm:cxn modelId="{121E3475-DB59-4800-97F5-09F279C6340E}" type="presParOf" srcId="{B6A20B03-CFA9-41D8-9956-9F0EB448DC4A}" destId="{6AC59FBD-FAEA-42FA-8EB1-29A7CC044828}" srcOrd="2" destOrd="0" presId="urn:microsoft.com/office/officeart/2005/8/layout/orgChart1"/>
    <dgm:cxn modelId="{7D05B0FA-3B44-48A2-BF17-87BB7EDFCA63}" type="presParOf" srcId="{B6A20B03-CFA9-41D8-9956-9F0EB448DC4A}" destId="{F2E1EDE4-99F4-4CBC-BA6A-91AF00914823}" srcOrd="3" destOrd="0" presId="urn:microsoft.com/office/officeart/2005/8/layout/orgChart1"/>
    <dgm:cxn modelId="{7779A1E3-2B6C-4FDF-84EC-E80237B1AC83}" type="presParOf" srcId="{F2E1EDE4-99F4-4CBC-BA6A-91AF00914823}" destId="{795B4B98-FEFB-4DAB-B785-2E28918B1C7E}" srcOrd="0" destOrd="0" presId="urn:microsoft.com/office/officeart/2005/8/layout/orgChart1"/>
    <dgm:cxn modelId="{796EF3FD-E438-4C1F-8F29-E915D6CC9647}" type="presParOf" srcId="{795B4B98-FEFB-4DAB-B785-2E28918B1C7E}" destId="{C9EB4BFF-95DA-49B7-87A2-66A52A4FCDFA}" srcOrd="0" destOrd="0" presId="urn:microsoft.com/office/officeart/2005/8/layout/orgChart1"/>
    <dgm:cxn modelId="{D2E4347B-7FE8-43B7-BE5F-DE42E7F8DC8B}" type="presParOf" srcId="{795B4B98-FEFB-4DAB-B785-2E28918B1C7E}" destId="{40CBCC65-FD09-4B94-B9C9-3482617F2627}" srcOrd="1" destOrd="0" presId="urn:microsoft.com/office/officeart/2005/8/layout/orgChart1"/>
    <dgm:cxn modelId="{A25021C0-38E8-4A10-BB9B-FCEBB39DB893}" type="presParOf" srcId="{F2E1EDE4-99F4-4CBC-BA6A-91AF00914823}" destId="{6E67D5E8-91A3-4A9C-B70E-60777B0DD65E}" srcOrd="1" destOrd="0" presId="urn:microsoft.com/office/officeart/2005/8/layout/orgChart1"/>
    <dgm:cxn modelId="{3955BB0D-EE5D-4199-A0D3-0B9C61B9A7CC}" type="presParOf" srcId="{F2E1EDE4-99F4-4CBC-BA6A-91AF00914823}" destId="{9041FCB5-DDBA-4A82-87F1-A20AE1F0ECFA}" srcOrd="2" destOrd="0" presId="urn:microsoft.com/office/officeart/2005/8/layout/orgChart1"/>
    <dgm:cxn modelId="{18CC1269-7193-458D-9D88-DC9B337562FE}" type="presParOf" srcId="{B6A20B03-CFA9-41D8-9956-9F0EB448DC4A}" destId="{D644628E-4C6F-4DF2-8C07-D2B66E3A4757}" srcOrd="4" destOrd="0" presId="urn:microsoft.com/office/officeart/2005/8/layout/orgChart1"/>
    <dgm:cxn modelId="{8CF933B7-30CE-40F8-A1CD-6172BEE68540}" type="presParOf" srcId="{B6A20B03-CFA9-41D8-9956-9F0EB448DC4A}" destId="{4C59CDCC-8171-42A8-836D-8A7ADEF309D0}" srcOrd="5" destOrd="0" presId="urn:microsoft.com/office/officeart/2005/8/layout/orgChart1"/>
    <dgm:cxn modelId="{4D5E2BF3-F61A-466C-BE7A-8B6B75CB2766}" type="presParOf" srcId="{4C59CDCC-8171-42A8-836D-8A7ADEF309D0}" destId="{FED7DC99-D3B3-46B2-AE57-14D47B1F3671}" srcOrd="0" destOrd="0" presId="urn:microsoft.com/office/officeart/2005/8/layout/orgChart1"/>
    <dgm:cxn modelId="{695CF969-BB0F-4B07-B0AC-506CA1076970}" type="presParOf" srcId="{FED7DC99-D3B3-46B2-AE57-14D47B1F3671}" destId="{8F3E2022-AB5E-4438-BDBE-146FD19E8285}" srcOrd="0" destOrd="0" presId="urn:microsoft.com/office/officeart/2005/8/layout/orgChart1"/>
    <dgm:cxn modelId="{2935D8CC-FBB1-4E58-96E3-B8005C71D90C}" type="presParOf" srcId="{FED7DC99-D3B3-46B2-AE57-14D47B1F3671}" destId="{F4F60A8B-BCFE-4E33-9289-BF4CA9206F7B}" srcOrd="1" destOrd="0" presId="urn:microsoft.com/office/officeart/2005/8/layout/orgChart1"/>
    <dgm:cxn modelId="{1A6F83CD-4A30-4D29-BC6C-E37B02CD80E3}" type="presParOf" srcId="{4C59CDCC-8171-42A8-836D-8A7ADEF309D0}" destId="{0717BF70-BD3E-4FBF-92BE-2C7F71500E41}" srcOrd="1" destOrd="0" presId="urn:microsoft.com/office/officeart/2005/8/layout/orgChart1"/>
    <dgm:cxn modelId="{15BBAD81-3230-460D-A38C-C5C851F0571E}" type="presParOf" srcId="{4C59CDCC-8171-42A8-836D-8A7ADEF309D0}" destId="{0E63D1F7-0BB7-4B23-80D6-B69D7359A638}" srcOrd="2" destOrd="0" presId="urn:microsoft.com/office/officeart/2005/8/layout/orgChart1"/>
    <dgm:cxn modelId="{CFF3C4CA-C034-4E27-A408-0C6D780AA2EF}" type="presParOf" srcId="{B6A20B03-CFA9-41D8-9956-9F0EB448DC4A}" destId="{52D64095-8F0B-43C5-A134-4F8EB745D0AC}" srcOrd="6" destOrd="0" presId="urn:microsoft.com/office/officeart/2005/8/layout/orgChart1"/>
    <dgm:cxn modelId="{039B91FC-68AC-4661-938E-C1A72ED57E97}" type="presParOf" srcId="{B6A20B03-CFA9-41D8-9956-9F0EB448DC4A}" destId="{65175C4B-27F3-41C0-9093-49201195521B}" srcOrd="7" destOrd="0" presId="urn:microsoft.com/office/officeart/2005/8/layout/orgChart1"/>
    <dgm:cxn modelId="{1778D496-5CB2-4EAA-85F4-8FC7AE87D56A}" type="presParOf" srcId="{65175C4B-27F3-41C0-9093-49201195521B}" destId="{418B0B64-07DF-4A86-8188-2B3D12FF0C1B}" srcOrd="0" destOrd="0" presId="urn:microsoft.com/office/officeart/2005/8/layout/orgChart1"/>
    <dgm:cxn modelId="{860ED7A7-E123-471E-B166-AE0BE56D3D74}" type="presParOf" srcId="{418B0B64-07DF-4A86-8188-2B3D12FF0C1B}" destId="{FCA2B357-06A1-4199-999C-BBE32872F828}" srcOrd="0" destOrd="0" presId="urn:microsoft.com/office/officeart/2005/8/layout/orgChart1"/>
    <dgm:cxn modelId="{F24EDAB9-F80B-4D84-8A16-FC69C94EB23B}" type="presParOf" srcId="{418B0B64-07DF-4A86-8188-2B3D12FF0C1B}" destId="{842224E6-60DA-412E-8A1B-7533C1377869}" srcOrd="1" destOrd="0" presId="urn:microsoft.com/office/officeart/2005/8/layout/orgChart1"/>
    <dgm:cxn modelId="{5C4EAB72-4ED3-4695-8B34-577A1CD27D0C}" type="presParOf" srcId="{65175C4B-27F3-41C0-9093-49201195521B}" destId="{5FEE9627-663F-4879-B764-2FCAC3BEDB01}" srcOrd="1" destOrd="0" presId="urn:microsoft.com/office/officeart/2005/8/layout/orgChart1"/>
    <dgm:cxn modelId="{31710CCA-6063-4184-A221-A88B27212DEE}" type="presParOf" srcId="{65175C4B-27F3-41C0-9093-49201195521B}" destId="{D211A30E-3DD6-4F3B-A936-B6D9FD1B5AD6}" srcOrd="2" destOrd="0" presId="urn:microsoft.com/office/officeart/2005/8/layout/orgChart1"/>
    <dgm:cxn modelId="{3CAEE37B-EE22-4DD0-A7C5-DFDD2B487D7E}" type="presParOf" srcId="{60FE5B31-E82E-49E2-9469-B5D5674278BC}" destId="{0A55CB08-0585-4E83-BB9C-6136411D5C97}" srcOrd="2" destOrd="0" presId="urn:microsoft.com/office/officeart/2005/8/layout/orgChart1"/>
    <dgm:cxn modelId="{210433BA-1C93-4D2C-98DA-46EB640C8161}" type="presParOf" srcId="{9C5DF944-3D7A-473D-A789-5CA86652B8F8}" destId="{1AE91293-7748-4E52-8855-7B838C555EB9}" srcOrd="2" destOrd="0" presId="urn:microsoft.com/office/officeart/2005/8/layout/orgChart1"/>
    <dgm:cxn modelId="{856F99D7-34FE-44A4-8AC0-C9F1E772CC59}" type="presParOf" srcId="{9C5DF944-3D7A-473D-A789-5CA86652B8F8}" destId="{8BAB2199-5159-41F9-8708-33820C9B03A9}" srcOrd="3" destOrd="0" presId="urn:microsoft.com/office/officeart/2005/8/layout/orgChart1"/>
    <dgm:cxn modelId="{F68877FB-2833-479F-AEA9-D7FAE32C2532}" type="presParOf" srcId="{8BAB2199-5159-41F9-8708-33820C9B03A9}" destId="{4AEEF0FD-EB99-4BD5-89CD-011B1DDC19F8}" srcOrd="0" destOrd="0" presId="urn:microsoft.com/office/officeart/2005/8/layout/orgChart1"/>
    <dgm:cxn modelId="{E924885C-DB21-4D5C-AE2B-BB8777A99366}" type="presParOf" srcId="{4AEEF0FD-EB99-4BD5-89CD-011B1DDC19F8}" destId="{86ECFBC0-6EDE-49D7-A5E4-E61CBAF4A092}" srcOrd="0" destOrd="0" presId="urn:microsoft.com/office/officeart/2005/8/layout/orgChart1"/>
    <dgm:cxn modelId="{CEE9C56A-01DB-493E-92D9-8C47EDCBA8BF}" type="presParOf" srcId="{4AEEF0FD-EB99-4BD5-89CD-011B1DDC19F8}" destId="{EE7467E8-D778-4C18-9C7C-925EF25B0DC2}" srcOrd="1" destOrd="0" presId="urn:microsoft.com/office/officeart/2005/8/layout/orgChart1"/>
    <dgm:cxn modelId="{1E0035CF-C2B7-4E37-887F-05234ED409C4}" type="presParOf" srcId="{8BAB2199-5159-41F9-8708-33820C9B03A9}" destId="{70B62D43-4B2E-478D-8091-7F950B36BC86}" srcOrd="1" destOrd="0" presId="urn:microsoft.com/office/officeart/2005/8/layout/orgChart1"/>
    <dgm:cxn modelId="{5C49EA14-F0A6-463A-B7D5-67F2B343E09C}" type="presParOf" srcId="{70B62D43-4B2E-478D-8091-7F950B36BC86}" destId="{5A29D58D-62CC-4731-8120-CAD4354C3E03}" srcOrd="0" destOrd="0" presId="urn:microsoft.com/office/officeart/2005/8/layout/orgChart1"/>
    <dgm:cxn modelId="{CF6C262D-AA54-49CE-9A3E-BDFC6ECE67B4}" type="presParOf" srcId="{70B62D43-4B2E-478D-8091-7F950B36BC86}" destId="{20684FA8-0955-4E86-9890-955AAE2FB70E}" srcOrd="1" destOrd="0" presId="urn:microsoft.com/office/officeart/2005/8/layout/orgChart1"/>
    <dgm:cxn modelId="{47402B3B-779B-4E5D-BCED-8EBFA5A6437A}" type="presParOf" srcId="{20684FA8-0955-4E86-9890-955AAE2FB70E}" destId="{357DF0A8-BCC0-4D40-9A29-811D9B3E8CE1}" srcOrd="0" destOrd="0" presId="urn:microsoft.com/office/officeart/2005/8/layout/orgChart1"/>
    <dgm:cxn modelId="{8AD2CD2F-8CDB-4F7A-ABFD-0D5207DF2F83}" type="presParOf" srcId="{357DF0A8-BCC0-4D40-9A29-811D9B3E8CE1}" destId="{7533127D-6F77-420D-9337-03A9B17677A7}" srcOrd="0" destOrd="0" presId="urn:microsoft.com/office/officeart/2005/8/layout/orgChart1"/>
    <dgm:cxn modelId="{89D059EF-B7E1-4B85-82FA-F8A94E04FA80}" type="presParOf" srcId="{357DF0A8-BCC0-4D40-9A29-811D9B3E8CE1}" destId="{75DCBE71-7469-49E9-81E5-E6A43E3EC0DC}" srcOrd="1" destOrd="0" presId="urn:microsoft.com/office/officeart/2005/8/layout/orgChart1"/>
    <dgm:cxn modelId="{B7F53498-4DF7-476A-BE6F-FA20233D7385}" type="presParOf" srcId="{20684FA8-0955-4E86-9890-955AAE2FB70E}" destId="{321B0D03-50FC-44EB-B561-D21A2CD4B482}" srcOrd="1" destOrd="0" presId="urn:microsoft.com/office/officeart/2005/8/layout/orgChart1"/>
    <dgm:cxn modelId="{D508AB39-3A1C-437E-B7DA-BCFDFA62770E}" type="presParOf" srcId="{20684FA8-0955-4E86-9890-955AAE2FB70E}" destId="{0654A2B9-B227-48A6-941C-DD027142ECCE}" srcOrd="2" destOrd="0" presId="urn:microsoft.com/office/officeart/2005/8/layout/orgChart1"/>
    <dgm:cxn modelId="{4EF877BE-5DED-43AE-AD87-922904F1D06E}" type="presParOf" srcId="{70B62D43-4B2E-478D-8091-7F950B36BC86}" destId="{77FF546B-1ADB-4B35-B705-B48DE95D0A7F}" srcOrd="2" destOrd="0" presId="urn:microsoft.com/office/officeart/2005/8/layout/orgChart1"/>
    <dgm:cxn modelId="{C48FEB64-68CE-4C78-8ABB-7CEBF090E4F8}" type="presParOf" srcId="{70B62D43-4B2E-478D-8091-7F950B36BC86}" destId="{69C13562-DBB8-42F8-AE39-8AFEF8ED4982}" srcOrd="3" destOrd="0" presId="urn:microsoft.com/office/officeart/2005/8/layout/orgChart1"/>
    <dgm:cxn modelId="{56D06F3C-EFE3-4337-AFDA-8E6E0BFE13E8}" type="presParOf" srcId="{69C13562-DBB8-42F8-AE39-8AFEF8ED4982}" destId="{896D96FE-EA05-4066-8BE5-F7366BA3777A}" srcOrd="0" destOrd="0" presId="urn:microsoft.com/office/officeart/2005/8/layout/orgChart1"/>
    <dgm:cxn modelId="{E1B43FA9-5D4B-489A-A3C4-DA319A878FF8}" type="presParOf" srcId="{896D96FE-EA05-4066-8BE5-F7366BA3777A}" destId="{079C46BA-E270-4C4F-9AA8-92E32A64D736}" srcOrd="0" destOrd="0" presId="urn:microsoft.com/office/officeart/2005/8/layout/orgChart1"/>
    <dgm:cxn modelId="{A5DAE798-5C5F-4432-9B57-EEB199AA4B4B}" type="presParOf" srcId="{896D96FE-EA05-4066-8BE5-F7366BA3777A}" destId="{3AA4BA60-CAF3-4B65-8A7B-26648B565082}" srcOrd="1" destOrd="0" presId="urn:microsoft.com/office/officeart/2005/8/layout/orgChart1"/>
    <dgm:cxn modelId="{8F7A717D-58F1-4909-A347-AFE320F4469A}" type="presParOf" srcId="{69C13562-DBB8-42F8-AE39-8AFEF8ED4982}" destId="{54F082B5-2FAD-490F-B257-B96DCB3E19FC}" srcOrd="1" destOrd="0" presId="urn:microsoft.com/office/officeart/2005/8/layout/orgChart1"/>
    <dgm:cxn modelId="{9D815478-4BC2-42DE-98FE-57E6F1BA90A6}" type="presParOf" srcId="{69C13562-DBB8-42F8-AE39-8AFEF8ED4982}" destId="{6C846A69-A00E-4FB9-80C7-DC7FE13BD4B5}" srcOrd="2" destOrd="0" presId="urn:microsoft.com/office/officeart/2005/8/layout/orgChart1"/>
    <dgm:cxn modelId="{C5BE2876-E6A1-467D-9050-475A17C78C5B}" type="presParOf" srcId="{70B62D43-4B2E-478D-8091-7F950B36BC86}" destId="{C6471DB4-9B93-437A-AEBE-F3B71F737DF8}" srcOrd="4" destOrd="0" presId="urn:microsoft.com/office/officeart/2005/8/layout/orgChart1"/>
    <dgm:cxn modelId="{4D381099-DEC7-40D3-8206-98DB4FF9BA68}" type="presParOf" srcId="{70B62D43-4B2E-478D-8091-7F950B36BC86}" destId="{CD8B12E6-DD1E-4D70-BE7C-A5443A3D84D1}" srcOrd="5" destOrd="0" presId="urn:microsoft.com/office/officeart/2005/8/layout/orgChart1"/>
    <dgm:cxn modelId="{D6BEEF33-12FD-4E18-B4DA-59E15A255149}" type="presParOf" srcId="{CD8B12E6-DD1E-4D70-BE7C-A5443A3D84D1}" destId="{C0FBA54D-3A3D-42F4-B1C8-ADE0E74CCC4D}" srcOrd="0" destOrd="0" presId="urn:microsoft.com/office/officeart/2005/8/layout/orgChart1"/>
    <dgm:cxn modelId="{B9940F33-5D5E-4EE0-B289-B770B241CDF9}" type="presParOf" srcId="{C0FBA54D-3A3D-42F4-B1C8-ADE0E74CCC4D}" destId="{30DA9891-B7C7-405D-9015-1C3DF0E9850F}" srcOrd="0" destOrd="0" presId="urn:microsoft.com/office/officeart/2005/8/layout/orgChart1"/>
    <dgm:cxn modelId="{1F864F99-E697-471B-9D4F-7860C633C109}" type="presParOf" srcId="{C0FBA54D-3A3D-42F4-B1C8-ADE0E74CCC4D}" destId="{5EC808F1-181C-42C2-975C-2B558EBCB7FE}" srcOrd="1" destOrd="0" presId="urn:microsoft.com/office/officeart/2005/8/layout/orgChart1"/>
    <dgm:cxn modelId="{9B956F5E-AD3F-4C7E-9848-7B526B995301}" type="presParOf" srcId="{CD8B12E6-DD1E-4D70-BE7C-A5443A3D84D1}" destId="{3C11D65F-2A65-4A7E-9C15-AA6406FE6F0B}" srcOrd="1" destOrd="0" presId="urn:microsoft.com/office/officeart/2005/8/layout/orgChart1"/>
    <dgm:cxn modelId="{A41C0126-00B8-42A8-BFC7-9D50366F61A5}" type="presParOf" srcId="{CD8B12E6-DD1E-4D70-BE7C-A5443A3D84D1}" destId="{07414A68-C8A8-4CE7-984E-48064FC49AF5}" srcOrd="2" destOrd="0" presId="urn:microsoft.com/office/officeart/2005/8/layout/orgChart1"/>
    <dgm:cxn modelId="{585239F2-B229-47F1-95E7-41C87A795744}" type="presParOf" srcId="{70B62D43-4B2E-478D-8091-7F950B36BC86}" destId="{BD53C961-9C2E-42B5-A825-EB1CD5AF2FE3}" srcOrd="6" destOrd="0" presId="urn:microsoft.com/office/officeart/2005/8/layout/orgChart1"/>
    <dgm:cxn modelId="{47B7A818-458F-41AD-AE69-DFF83D798519}" type="presParOf" srcId="{70B62D43-4B2E-478D-8091-7F950B36BC86}" destId="{2AD0F394-908E-4BF8-9902-81719C192207}" srcOrd="7" destOrd="0" presId="urn:microsoft.com/office/officeart/2005/8/layout/orgChart1"/>
    <dgm:cxn modelId="{B262AA47-4217-4DAC-91EA-CAF3019EE500}" type="presParOf" srcId="{2AD0F394-908E-4BF8-9902-81719C192207}" destId="{6508E9AA-32AD-45CE-ACB4-E452A2309B43}" srcOrd="0" destOrd="0" presId="urn:microsoft.com/office/officeart/2005/8/layout/orgChart1"/>
    <dgm:cxn modelId="{2335968B-92C4-42F7-8303-99411EE9EB27}" type="presParOf" srcId="{6508E9AA-32AD-45CE-ACB4-E452A2309B43}" destId="{26E61D30-5696-4E05-9044-AF73EF27DAB2}" srcOrd="0" destOrd="0" presId="urn:microsoft.com/office/officeart/2005/8/layout/orgChart1"/>
    <dgm:cxn modelId="{D17B6488-EC29-4127-A295-3F26C682E398}" type="presParOf" srcId="{6508E9AA-32AD-45CE-ACB4-E452A2309B43}" destId="{14A5ABF2-8B49-4694-AC4C-1A898869B017}" srcOrd="1" destOrd="0" presId="urn:microsoft.com/office/officeart/2005/8/layout/orgChart1"/>
    <dgm:cxn modelId="{91C7F4CE-6D9D-42A7-8C42-6F495E025E79}" type="presParOf" srcId="{2AD0F394-908E-4BF8-9902-81719C192207}" destId="{E95C75F7-7305-47DE-985C-550E435481C9}" srcOrd="1" destOrd="0" presId="urn:microsoft.com/office/officeart/2005/8/layout/orgChart1"/>
    <dgm:cxn modelId="{AB81A48F-6A61-4C06-92B9-93A0A2A594A6}" type="presParOf" srcId="{2AD0F394-908E-4BF8-9902-81719C192207}" destId="{ADFD56FF-A789-4A68-9B2D-8E4E857854C2}" srcOrd="2" destOrd="0" presId="urn:microsoft.com/office/officeart/2005/8/layout/orgChart1"/>
    <dgm:cxn modelId="{67C4110D-18E3-4311-B529-B7E7934FAA0A}" type="presParOf" srcId="{70B62D43-4B2E-478D-8091-7F950B36BC86}" destId="{B4ADFA40-1DC3-4BD0-BAE4-D5BA4FDF2B3E}" srcOrd="8" destOrd="0" presId="urn:microsoft.com/office/officeart/2005/8/layout/orgChart1"/>
    <dgm:cxn modelId="{57D7E749-3156-453E-AE9C-3518447293CE}" type="presParOf" srcId="{70B62D43-4B2E-478D-8091-7F950B36BC86}" destId="{74623D81-D47A-4BDB-A76C-094846D41FA8}" srcOrd="9" destOrd="0" presId="urn:microsoft.com/office/officeart/2005/8/layout/orgChart1"/>
    <dgm:cxn modelId="{AFA9F333-931A-4C1A-AD1A-A7E0141ED3FF}" type="presParOf" srcId="{74623D81-D47A-4BDB-A76C-094846D41FA8}" destId="{A5AFB960-0B8B-4E03-885A-2579269F7DC1}" srcOrd="0" destOrd="0" presId="urn:microsoft.com/office/officeart/2005/8/layout/orgChart1"/>
    <dgm:cxn modelId="{AAE96257-ABBD-469B-B90D-04F23512B33D}" type="presParOf" srcId="{A5AFB960-0B8B-4E03-885A-2579269F7DC1}" destId="{3A05D6AC-55D4-4F8B-831D-7528DBB5E857}" srcOrd="0" destOrd="0" presId="urn:microsoft.com/office/officeart/2005/8/layout/orgChart1"/>
    <dgm:cxn modelId="{C810BB4C-1F79-4EEC-B2F2-8945B364C145}" type="presParOf" srcId="{A5AFB960-0B8B-4E03-885A-2579269F7DC1}" destId="{179F0FCD-C306-4B84-A7DF-E34F9FAB6F56}" srcOrd="1" destOrd="0" presId="urn:microsoft.com/office/officeart/2005/8/layout/orgChart1"/>
    <dgm:cxn modelId="{B5932C77-7E18-4179-8350-A183CE73078B}" type="presParOf" srcId="{74623D81-D47A-4BDB-A76C-094846D41FA8}" destId="{856F8CB3-7FD8-44A2-BD9F-D0A3BBBFD7B2}" srcOrd="1" destOrd="0" presId="urn:microsoft.com/office/officeart/2005/8/layout/orgChart1"/>
    <dgm:cxn modelId="{669D8AF6-480A-458D-8987-98A8D354B342}" type="presParOf" srcId="{74623D81-D47A-4BDB-A76C-094846D41FA8}" destId="{E41C3208-7C36-4192-9EA5-1F0C4DB4A826}" srcOrd="2" destOrd="0" presId="urn:microsoft.com/office/officeart/2005/8/layout/orgChart1"/>
    <dgm:cxn modelId="{3C11B160-3415-4558-BB94-DD7CDDFDDA92}" type="presParOf" srcId="{8BAB2199-5159-41F9-8708-33820C9B03A9}" destId="{FB705D8D-4B0F-418C-BE22-C9FC935B08A3}" srcOrd="2" destOrd="0" presId="urn:microsoft.com/office/officeart/2005/8/layout/orgChart1"/>
    <dgm:cxn modelId="{7935DCB6-565C-4006-97B5-2AB3AF9E4DA8}" type="presParOf" srcId="{9C5DF944-3D7A-473D-A789-5CA86652B8F8}" destId="{4F6F1802-D2DC-45F2-8B57-B9ACE00E096B}" srcOrd="4" destOrd="0" presId="urn:microsoft.com/office/officeart/2005/8/layout/orgChart1"/>
    <dgm:cxn modelId="{4CBE9B2D-CFF4-46AA-B2F0-4C1ED3B5A81C}" type="presParOf" srcId="{9C5DF944-3D7A-473D-A789-5CA86652B8F8}" destId="{D09FB176-C899-4C34-A2EF-DF4099E3930B}" srcOrd="5" destOrd="0" presId="urn:microsoft.com/office/officeart/2005/8/layout/orgChart1"/>
    <dgm:cxn modelId="{381A18F4-F3F9-4CD8-9F39-73528BDB931C}" type="presParOf" srcId="{D09FB176-C899-4C34-A2EF-DF4099E3930B}" destId="{EB3A78CF-8659-4E76-9BB6-78F8A7F8B535}" srcOrd="0" destOrd="0" presId="urn:microsoft.com/office/officeart/2005/8/layout/orgChart1"/>
    <dgm:cxn modelId="{CB1DF6F8-5422-4505-8CC2-01700564F622}" type="presParOf" srcId="{EB3A78CF-8659-4E76-9BB6-78F8A7F8B535}" destId="{ED956AEF-5A78-47DC-9D97-3B27A2E93095}" srcOrd="0" destOrd="0" presId="urn:microsoft.com/office/officeart/2005/8/layout/orgChart1"/>
    <dgm:cxn modelId="{96ECF169-13C5-47B0-AF60-14AE0AA54FB5}" type="presParOf" srcId="{EB3A78CF-8659-4E76-9BB6-78F8A7F8B535}" destId="{0936C29E-0ABE-4289-9453-F6DF249F454C}" srcOrd="1" destOrd="0" presId="urn:microsoft.com/office/officeart/2005/8/layout/orgChart1"/>
    <dgm:cxn modelId="{3525B252-FF4C-4169-B7AB-0C5AD472B36B}" type="presParOf" srcId="{D09FB176-C899-4C34-A2EF-DF4099E3930B}" destId="{3666C14E-3FE7-4AB2-BA4F-4535D42C477E}" srcOrd="1" destOrd="0" presId="urn:microsoft.com/office/officeart/2005/8/layout/orgChart1"/>
    <dgm:cxn modelId="{EA4D3615-7B31-40BC-AF7D-632772CC8BF5}" type="presParOf" srcId="{3666C14E-3FE7-4AB2-BA4F-4535D42C477E}" destId="{7E670A0B-4B6A-45AD-AE95-FAE9E52BA24F}" srcOrd="0" destOrd="0" presId="urn:microsoft.com/office/officeart/2005/8/layout/orgChart1"/>
    <dgm:cxn modelId="{362A26D9-5179-410E-B270-B17B357F3719}" type="presParOf" srcId="{3666C14E-3FE7-4AB2-BA4F-4535D42C477E}" destId="{781D4557-4BA2-4B53-85D2-D0A8E2F29ACB}" srcOrd="1" destOrd="0" presId="urn:microsoft.com/office/officeart/2005/8/layout/orgChart1"/>
    <dgm:cxn modelId="{A174E55A-71BD-424C-92D6-7934637AB71F}" type="presParOf" srcId="{781D4557-4BA2-4B53-85D2-D0A8E2F29ACB}" destId="{A1F0E8B8-00E6-43CE-8E1F-A9918B608453}" srcOrd="0" destOrd="0" presId="urn:microsoft.com/office/officeart/2005/8/layout/orgChart1"/>
    <dgm:cxn modelId="{B69C15D4-36E2-4BA2-B7B4-1D510A2C5A47}" type="presParOf" srcId="{A1F0E8B8-00E6-43CE-8E1F-A9918B608453}" destId="{2C701CAE-D8F1-461E-8A0C-C57AEB1CD6C2}" srcOrd="0" destOrd="0" presId="urn:microsoft.com/office/officeart/2005/8/layout/orgChart1"/>
    <dgm:cxn modelId="{BB312E8A-615C-48B3-9393-90478C38C9B4}" type="presParOf" srcId="{A1F0E8B8-00E6-43CE-8E1F-A9918B608453}" destId="{0A55F855-E390-49C4-85C3-4EB5DC8DFEC3}" srcOrd="1" destOrd="0" presId="urn:microsoft.com/office/officeart/2005/8/layout/orgChart1"/>
    <dgm:cxn modelId="{4D3BA292-FD36-47AB-BAF5-FFB389811B18}" type="presParOf" srcId="{781D4557-4BA2-4B53-85D2-D0A8E2F29ACB}" destId="{8FDA77AA-02A8-4EBB-8954-A3306A125F11}" srcOrd="1" destOrd="0" presId="urn:microsoft.com/office/officeart/2005/8/layout/orgChart1"/>
    <dgm:cxn modelId="{7941EB3D-6AD7-4A20-80B5-27BD2532E6B8}" type="presParOf" srcId="{781D4557-4BA2-4B53-85D2-D0A8E2F29ACB}" destId="{802B30D6-A884-4929-98EE-4DE3E2D91CB8}" srcOrd="2" destOrd="0" presId="urn:microsoft.com/office/officeart/2005/8/layout/orgChart1"/>
    <dgm:cxn modelId="{A2C93621-676A-4F1F-AC1C-00768C396714}" type="presParOf" srcId="{3666C14E-3FE7-4AB2-BA4F-4535D42C477E}" destId="{4E5DB2E5-BC21-45FD-89CF-804EEEA73D92}" srcOrd="2" destOrd="0" presId="urn:microsoft.com/office/officeart/2005/8/layout/orgChart1"/>
    <dgm:cxn modelId="{DF1543BB-3D3C-4785-939A-DCB088D05BF8}" type="presParOf" srcId="{3666C14E-3FE7-4AB2-BA4F-4535D42C477E}" destId="{FEF5B6E2-22EA-4CFA-BF26-961399773F49}" srcOrd="3" destOrd="0" presId="urn:microsoft.com/office/officeart/2005/8/layout/orgChart1"/>
    <dgm:cxn modelId="{DD2C5A86-737C-4AFB-9D19-D8C9761C6703}" type="presParOf" srcId="{FEF5B6E2-22EA-4CFA-BF26-961399773F49}" destId="{42BED641-FA4F-4D4B-9A19-A7D3C3BE1408}" srcOrd="0" destOrd="0" presId="urn:microsoft.com/office/officeart/2005/8/layout/orgChart1"/>
    <dgm:cxn modelId="{AB6DA1AF-F3CA-4BC3-A745-54AEF2788938}" type="presParOf" srcId="{42BED641-FA4F-4D4B-9A19-A7D3C3BE1408}" destId="{74487508-3D4F-4F35-9119-7335AA499C95}" srcOrd="0" destOrd="0" presId="urn:microsoft.com/office/officeart/2005/8/layout/orgChart1"/>
    <dgm:cxn modelId="{5F7BCE79-6FE2-4952-B0F6-567D59C4DF69}" type="presParOf" srcId="{42BED641-FA4F-4D4B-9A19-A7D3C3BE1408}" destId="{EA4E738B-1483-44D6-89EB-8256A9C3F87D}" srcOrd="1" destOrd="0" presId="urn:microsoft.com/office/officeart/2005/8/layout/orgChart1"/>
    <dgm:cxn modelId="{1EFDF501-73A4-4237-8A40-69312B6849B4}" type="presParOf" srcId="{FEF5B6E2-22EA-4CFA-BF26-961399773F49}" destId="{B5B7C6F2-824B-4B22-9513-4D47B87A1DEF}" srcOrd="1" destOrd="0" presId="urn:microsoft.com/office/officeart/2005/8/layout/orgChart1"/>
    <dgm:cxn modelId="{DC702F6C-B333-4614-A050-1D28D40A0B5C}" type="presParOf" srcId="{FEF5B6E2-22EA-4CFA-BF26-961399773F49}" destId="{AD4B3EEE-3AC5-44A5-8891-70C0728030DE}" srcOrd="2" destOrd="0" presId="urn:microsoft.com/office/officeart/2005/8/layout/orgChart1"/>
    <dgm:cxn modelId="{81B3C4F4-9225-49CD-A0C7-250D20ECE4B4}" type="presParOf" srcId="{3666C14E-3FE7-4AB2-BA4F-4535D42C477E}" destId="{1A2BCB80-89E2-41EC-87D9-8650DA66AB8A}" srcOrd="4" destOrd="0" presId="urn:microsoft.com/office/officeart/2005/8/layout/orgChart1"/>
    <dgm:cxn modelId="{3EF2249E-1A81-4CA2-A108-463456CC2893}" type="presParOf" srcId="{3666C14E-3FE7-4AB2-BA4F-4535D42C477E}" destId="{CD498E25-17A8-4592-A106-0BDE77F9F8BE}" srcOrd="5" destOrd="0" presId="urn:microsoft.com/office/officeart/2005/8/layout/orgChart1"/>
    <dgm:cxn modelId="{B5E378CD-9AB3-429E-A0FB-FE92A0283CEE}" type="presParOf" srcId="{CD498E25-17A8-4592-A106-0BDE77F9F8BE}" destId="{1832CD07-F56C-4B75-9FC3-CEF6C2D6EA45}" srcOrd="0" destOrd="0" presId="urn:microsoft.com/office/officeart/2005/8/layout/orgChart1"/>
    <dgm:cxn modelId="{FE06A28D-256F-42AA-9AFE-BF7F31D5054A}" type="presParOf" srcId="{1832CD07-F56C-4B75-9FC3-CEF6C2D6EA45}" destId="{F7484F86-9514-4EEC-AAEC-65AD9B4B3D96}" srcOrd="0" destOrd="0" presId="urn:microsoft.com/office/officeart/2005/8/layout/orgChart1"/>
    <dgm:cxn modelId="{52866106-5711-4B7A-9411-669CE7C13655}" type="presParOf" srcId="{1832CD07-F56C-4B75-9FC3-CEF6C2D6EA45}" destId="{2F8AA862-E8D3-4043-95F3-7EBB33FDC237}" srcOrd="1" destOrd="0" presId="urn:microsoft.com/office/officeart/2005/8/layout/orgChart1"/>
    <dgm:cxn modelId="{2B0E3C4B-5E80-41AB-B68F-26B47B609DC0}" type="presParOf" srcId="{CD498E25-17A8-4592-A106-0BDE77F9F8BE}" destId="{D6D1B4BE-1E43-4CD4-965F-996A3963A4DE}" srcOrd="1" destOrd="0" presId="urn:microsoft.com/office/officeart/2005/8/layout/orgChart1"/>
    <dgm:cxn modelId="{A8C59904-85E2-4BEE-B2EA-A877C20794A7}" type="presParOf" srcId="{CD498E25-17A8-4592-A106-0BDE77F9F8BE}" destId="{2585E360-1265-4DAF-8ED0-8CB30CFCA044}" srcOrd="2" destOrd="0" presId="urn:microsoft.com/office/officeart/2005/8/layout/orgChart1"/>
    <dgm:cxn modelId="{F1E08677-E0D1-4DE1-ACE0-3E5F6590D68E}" type="presParOf" srcId="{3666C14E-3FE7-4AB2-BA4F-4535D42C477E}" destId="{9AAB9F84-69DB-4974-8FB3-17FE16A42904}" srcOrd="6" destOrd="0" presId="urn:microsoft.com/office/officeart/2005/8/layout/orgChart1"/>
    <dgm:cxn modelId="{20589110-C0F4-4577-8688-F2998C3BCCB9}" type="presParOf" srcId="{3666C14E-3FE7-4AB2-BA4F-4535D42C477E}" destId="{C3EE2C24-35C5-4383-8BA8-04718D61B1E3}" srcOrd="7" destOrd="0" presId="urn:microsoft.com/office/officeart/2005/8/layout/orgChart1"/>
    <dgm:cxn modelId="{04E16330-2122-480D-BFA3-D70C7572346D}" type="presParOf" srcId="{C3EE2C24-35C5-4383-8BA8-04718D61B1E3}" destId="{D76FB983-6AF4-4D17-803C-BE4F9D86E241}" srcOrd="0" destOrd="0" presId="urn:microsoft.com/office/officeart/2005/8/layout/orgChart1"/>
    <dgm:cxn modelId="{BB168C1D-5679-4CAA-9558-E38FD6458762}" type="presParOf" srcId="{D76FB983-6AF4-4D17-803C-BE4F9D86E241}" destId="{C95AECE2-07C4-42E7-90DA-5CD8EA216CFC}" srcOrd="0" destOrd="0" presId="urn:microsoft.com/office/officeart/2005/8/layout/orgChart1"/>
    <dgm:cxn modelId="{16648FA6-CD6D-457A-A107-82C15F6587ED}" type="presParOf" srcId="{D76FB983-6AF4-4D17-803C-BE4F9D86E241}" destId="{4704A764-F3E3-46A1-B698-AC3BCD85875D}" srcOrd="1" destOrd="0" presId="urn:microsoft.com/office/officeart/2005/8/layout/orgChart1"/>
    <dgm:cxn modelId="{F17E3D93-AF09-4FB4-AF68-70D99FFA4F67}" type="presParOf" srcId="{C3EE2C24-35C5-4383-8BA8-04718D61B1E3}" destId="{C07B020C-8290-4505-84E9-D8CD925D7B93}" srcOrd="1" destOrd="0" presId="urn:microsoft.com/office/officeart/2005/8/layout/orgChart1"/>
    <dgm:cxn modelId="{1832643D-6068-453D-BC70-BEF3D4D16FC2}" type="presParOf" srcId="{C3EE2C24-35C5-4383-8BA8-04718D61B1E3}" destId="{97715D9E-A6B5-4BE2-9531-017E1F9F5E37}" srcOrd="2" destOrd="0" presId="urn:microsoft.com/office/officeart/2005/8/layout/orgChart1"/>
    <dgm:cxn modelId="{FE74BF83-5132-4876-8D37-EEFA877A7BA0}" type="presParOf" srcId="{3666C14E-3FE7-4AB2-BA4F-4535D42C477E}" destId="{F8AA5B07-D62E-4BEF-A7F4-BB8154CE0161}" srcOrd="8" destOrd="0" presId="urn:microsoft.com/office/officeart/2005/8/layout/orgChart1"/>
    <dgm:cxn modelId="{4DA2F848-4492-462A-9638-960F5E0FB925}" type="presParOf" srcId="{3666C14E-3FE7-4AB2-BA4F-4535D42C477E}" destId="{28D3CB32-FAA0-4273-8538-1EB307061468}" srcOrd="9" destOrd="0" presId="urn:microsoft.com/office/officeart/2005/8/layout/orgChart1"/>
    <dgm:cxn modelId="{BD13C45A-5612-44C4-AA76-0EF3570F4E43}" type="presParOf" srcId="{28D3CB32-FAA0-4273-8538-1EB307061468}" destId="{4E6634D0-9CA1-4ACD-BF91-91BEE47E76EF}" srcOrd="0" destOrd="0" presId="urn:microsoft.com/office/officeart/2005/8/layout/orgChart1"/>
    <dgm:cxn modelId="{7F935E3A-392B-4ADD-92CE-A3B1357CDC78}" type="presParOf" srcId="{4E6634D0-9CA1-4ACD-BF91-91BEE47E76EF}" destId="{EE219807-47C8-4941-99AE-CE39076E53F5}" srcOrd="0" destOrd="0" presId="urn:microsoft.com/office/officeart/2005/8/layout/orgChart1"/>
    <dgm:cxn modelId="{ABAF2ECB-0169-4ACF-83E0-3C4F3251CDA2}" type="presParOf" srcId="{4E6634D0-9CA1-4ACD-BF91-91BEE47E76EF}" destId="{A8ED66CC-CBB3-4EB5-ADE1-6E062170315B}" srcOrd="1" destOrd="0" presId="urn:microsoft.com/office/officeart/2005/8/layout/orgChart1"/>
    <dgm:cxn modelId="{C3053F5C-6C9E-428F-BB99-17CB29DD1788}" type="presParOf" srcId="{28D3CB32-FAA0-4273-8538-1EB307061468}" destId="{55A4A9B7-D2D2-4F27-9972-54B957F184B3}" srcOrd="1" destOrd="0" presId="urn:microsoft.com/office/officeart/2005/8/layout/orgChart1"/>
    <dgm:cxn modelId="{CA7CA983-EEA8-4585-819A-E3AAE1E904F1}" type="presParOf" srcId="{28D3CB32-FAA0-4273-8538-1EB307061468}" destId="{A6D08738-8725-4BBB-8D6E-6E0F7F338F27}" srcOrd="2" destOrd="0" presId="urn:microsoft.com/office/officeart/2005/8/layout/orgChart1"/>
    <dgm:cxn modelId="{2112E5CD-1BAB-45E6-8715-727120DB56F7}" type="presParOf" srcId="{D09FB176-C899-4C34-A2EF-DF4099E3930B}" destId="{10032A81-28F1-4589-A2C9-2F713826DB5B}" srcOrd="2" destOrd="0" presId="urn:microsoft.com/office/officeart/2005/8/layout/orgChart1"/>
    <dgm:cxn modelId="{9034BE28-0ECE-482B-AAFD-547EEF85AD42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C8179A59-DD35-4820-AC0B-FCCB09AB4416}" type="presOf" srcId="{88415C31-82DD-4EF9-9A7A-1D4D99FB6B9D}" destId="{ED956AEF-5A78-47DC-9D97-3B27A2E93095}" srcOrd="0" destOrd="0" presId="urn:microsoft.com/office/officeart/2005/8/layout/orgChart1"/>
    <dgm:cxn modelId="{7C38D0C2-E1A7-4539-A939-0E203AFE92AC}" type="presOf" srcId="{69BEBD41-3545-40FD-BFDD-D21BD47C872E}" destId="{EA4E738B-1483-44D6-89EB-8256A9C3F87D}" srcOrd="1" destOrd="0" presId="urn:microsoft.com/office/officeart/2005/8/layout/orgChart1"/>
    <dgm:cxn modelId="{27E3C1DC-AFA9-49D4-9EB3-389363FDC4AD}" type="presOf" srcId="{0ED209FE-B93C-493B-85A2-BA5863869AE7}" destId="{B4ADFA40-1DC3-4BD0-BAE4-D5BA4FDF2B3E}" srcOrd="0" destOrd="0" presId="urn:microsoft.com/office/officeart/2005/8/layout/orgChart1"/>
    <dgm:cxn modelId="{E1C4886B-24E1-4589-8D3F-85046B6A155E}" type="presOf" srcId="{C7336B56-6975-43EE-AA11-2CF9D86F3B72}" destId="{F7484F86-9514-4EEC-AAEC-65AD9B4B3D96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8B49C0DF-2ADF-4827-8FB5-956485E011E0}" type="presOf" srcId="{B103CFD6-C2F2-4A76-8866-035FF64E5877}" destId="{2FA1AE03-77C2-487B-948B-82122901556A}" srcOrd="1" destOrd="0" presId="urn:microsoft.com/office/officeart/2005/8/layout/orgChart1"/>
    <dgm:cxn modelId="{CF865824-92F2-4987-BA7E-B2C274F2470E}" type="presOf" srcId="{382A9707-8CE9-4448-A732-795155023764}" destId="{40CBCC65-FD09-4B94-B9C9-3482617F2627}" srcOrd="1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16E3FCDA-9798-46F1-A6F1-F2B1F2B2F13A}" type="presOf" srcId="{88415C31-82DD-4EF9-9A7A-1D4D99FB6B9D}" destId="{0936C29E-0ABE-4289-9453-F6DF249F454C}" srcOrd="1" destOrd="0" presId="urn:microsoft.com/office/officeart/2005/8/layout/orgChart1"/>
    <dgm:cxn modelId="{7667D217-F11F-4EDB-BE0E-DB5D1BEED73E}" type="presOf" srcId="{3837525C-9A2A-44D5-8B42-9C0820CF3FF9}" destId="{6AC59FBD-FAEA-42FA-8EB1-29A7CC044828}" srcOrd="0" destOrd="0" presId="urn:microsoft.com/office/officeart/2005/8/layout/orgChart1"/>
    <dgm:cxn modelId="{6548FA26-5F9F-40E4-AE90-6BFE870CDF09}" type="presOf" srcId="{49A41343-8942-4E0A-948C-7308CFEDA337}" destId="{F8AA5B07-D62E-4BEF-A7F4-BB8154CE0161}" srcOrd="0" destOrd="0" presId="urn:microsoft.com/office/officeart/2005/8/layout/orgChart1"/>
    <dgm:cxn modelId="{CA87A83C-7394-4DB0-ADB6-DDAB8A44D405}" type="presOf" srcId="{032924AE-7BA3-4608-9D4D-A10FC22FA55B}" destId="{FCA2B357-06A1-4199-999C-BBE32872F828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050ABBD0-29F1-42B6-9EEA-7B5C466F98BB}" type="presOf" srcId="{E2FDDA39-0A56-4C19-9570-F6322A50CD7C}" destId="{4704A764-F3E3-46A1-B698-AC3BCD85875D}" srcOrd="1" destOrd="0" presId="urn:microsoft.com/office/officeart/2005/8/layout/orgChart1"/>
    <dgm:cxn modelId="{7E817680-98AB-4768-AB8F-B44AE6E62123}" type="presOf" srcId="{EDF4E25F-6E69-41B7-B57F-66E5D749104E}" destId="{CD65CBB6-B9A3-48AB-AFB3-4BE4B03553D3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1514796C-9FF4-4433-944A-A5EE33EA6B74}" type="presOf" srcId="{00B822AA-E50D-409C-8E77-78CE41F17C4F}" destId="{86ECFBC0-6EDE-49D7-A5E4-E61CBAF4A092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E18DC381-81A8-476A-AB75-AD6B0FF76301}" type="presOf" srcId="{092024CE-8423-4E50-A34E-3122E05631CC}" destId="{2C701CAE-D8F1-461E-8A0C-C57AEB1CD6C2}" srcOrd="0" destOrd="0" presId="urn:microsoft.com/office/officeart/2005/8/layout/orgChart1"/>
    <dgm:cxn modelId="{33CEBE5F-7C9E-4AF9-9234-AAF1C1021B09}" type="presOf" srcId="{1E17A9B5-1CC6-4BF4-A5EB-2099972243B8}" destId="{F0DC39B6-0C64-430A-9FFB-4907B94E244D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2B495682-FCFE-4CC1-9184-71E516BCFC55}" type="presOf" srcId="{BAA37ED3-8504-4718-82EA-2141E33A703B}" destId="{C6471DB4-9B93-437A-AEBE-F3B71F737DF8}" srcOrd="0" destOrd="0" presId="urn:microsoft.com/office/officeart/2005/8/layout/orgChart1"/>
    <dgm:cxn modelId="{4F1DD1B0-62C9-438C-A819-3BF1FEA4BA4B}" type="presOf" srcId="{00B822AA-E50D-409C-8E77-78CE41F17C4F}" destId="{EE7467E8-D778-4C18-9C7C-925EF25B0DC2}" srcOrd="1" destOrd="0" presId="urn:microsoft.com/office/officeart/2005/8/layout/orgChart1"/>
    <dgm:cxn modelId="{AB691EF8-255C-479F-9F84-2A8A56FD2D3E}" type="presOf" srcId="{8514C17C-35EC-4D14-92F7-13A577CAA5C4}" destId="{3AA4BA60-CAF3-4B65-8A7B-26648B565082}" srcOrd="1" destOrd="0" presId="urn:microsoft.com/office/officeart/2005/8/layout/orgChart1"/>
    <dgm:cxn modelId="{82B894F9-CE5F-431B-8F1E-E3C5E33B3FF3}" type="presOf" srcId="{1D03C52E-27F1-4CAD-B953-A57260381D87}" destId="{52D64095-8F0B-43C5-A134-4F8EB745D0AC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BBA5A300-B2F4-4532-9662-928E84F775DA}" type="presOf" srcId="{032924AE-7BA3-4608-9D4D-A10FC22FA55B}" destId="{842224E6-60DA-412E-8A1B-7533C1377869}" srcOrd="1" destOrd="0" presId="urn:microsoft.com/office/officeart/2005/8/layout/orgChart1"/>
    <dgm:cxn modelId="{47AFC160-4043-4054-BA22-9C9650B4AC74}" type="presOf" srcId="{844909A3-F2C8-49AE-869B-AFCA0AC709DF}" destId="{5A29D58D-62CC-4731-8120-CAD4354C3E03}" srcOrd="0" destOrd="0" presId="urn:microsoft.com/office/officeart/2005/8/layout/orgChart1"/>
    <dgm:cxn modelId="{AFC1B8E1-E5F9-44A6-91E1-C4146A112508}" type="presOf" srcId="{41CBE71F-8A1C-4046-8B51-627382F890A8}" destId="{BD53C961-9C2E-42B5-A825-EB1CD5AF2FE3}" srcOrd="0" destOrd="0" presId="urn:microsoft.com/office/officeart/2005/8/layout/orgChart1"/>
    <dgm:cxn modelId="{80200F60-DEFA-4A11-8E25-E0F5DB1A03D5}" type="presOf" srcId="{B40A1E99-819E-4C0D-B671-3D134F0F7163}" destId="{179F0FCD-C306-4B84-A7DF-E34F9FAB6F56}" srcOrd="1" destOrd="0" presId="urn:microsoft.com/office/officeart/2005/8/layout/orgChart1"/>
    <dgm:cxn modelId="{5F9E7C0B-7A06-4F37-8AEB-84C57C5A2835}" type="presOf" srcId="{51AC05A3-5125-4631-8328-EE9742C5CE1F}" destId="{7533127D-6F77-420D-9337-03A9B17677A7}" srcOrd="0" destOrd="0" presId="urn:microsoft.com/office/officeart/2005/8/layout/orgChart1"/>
    <dgm:cxn modelId="{14C915AA-39D8-435F-AD4E-4CE8A83D622E}" type="presOf" srcId="{C7336B56-6975-43EE-AA11-2CF9D86F3B72}" destId="{2F8AA862-E8D3-4043-95F3-7EBB33FDC237}" srcOrd="1" destOrd="0" presId="urn:microsoft.com/office/officeart/2005/8/layout/orgChart1"/>
    <dgm:cxn modelId="{6D2B0B42-C07C-4B99-BC59-95DEBAA14BD5}" type="presOf" srcId="{8514C17C-35EC-4D14-92F7-13A577CAA5C4}" destId="{079C46BA-E270-4C4F-9AA8-92E32A64D736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45ACB706-0C69-4D40-9BDF-0B35AC18B64D}" type="presOf" srcId="{B103CFD6-C2F2-4A76-8866-035FF64E5877}" destId="{D98E11BE-9177-4329-A5B4-B4B8653C2863}" srcOrd="0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25A5B39D-1A5A-4146-BF81-31ACB7B755D4}" type="presOf" srcId="{E2FDDA39-0A56-4C19-9570-F6322A50CD7C}" destId="{C95AECE2-07C4-42E7-90DA-5CD8EA216CFC}" srcOrd="0" destOrd="0" presId="urn:microsoft.com/office/officeart/2005/8/layout/orgChart1"/>
    <dgm:cxn modelId="{C231B17E-8C32-4F89-947C-C9FCF385884A}" type="presOf" srcId="{88B02B86-A182-47E8-98CE-5F03ED03FC83}" destId="{1A2BCB80-89E2-41EC-87D9-8650DA66AB8A}" srcOrd="0" destOrd="0" presId="urn:microsoft.com/office/officeart/2005/8/layout/orgChart1"/>
    <dgm:cxn modelId="{518370DD-9AF4-401D-B915-E21F6C306123}" type="presOf" srcId="{D91152BC-9A33-44D3-AEBB-F20420DB430F}" destId="{30DA9891-B7C7-405D-9015-1C3DF0E9850F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B9BD7A62-2485-4970-B0E1-2E3E029EE6E9}" type="presOf" srcId="{1E17A9B5-1CC6-4BF4-A5EB-2099972243B8}" destId="{0044642D-BF6E-4946-989D-7BC76303D8B1}" srcOrd="1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EB58A21F-7A9B-4ABC-A0DA-3FB47567C5FB}" type="presOf" srcId="{BC7A14EC-7DD0-42E2-A28E-8428AF273F49}" destId="{4E5DB2E5-BC21-45FD-89CF-804EEEA73D92}" srcOrd="0" destOrd="0" presId="urn:microsoft.com/office/officeart/2005/8/layout/orgChart1"/>
    <dgm:cxn modelId="{8062E59E-4C34-44FD-BF53-A90067B3DD78}" type="presOf" srcId="{DCCE79F2-51DC-4E3A-8F3D-0CB311D1F14D}" destId="{EE219807-47C8-4941-99AE-CE39076E53F5}" srcOrd="0" destOrd="0" presId="urn:microsoft.com/office/officeart/2005/8/layout/orgChart1"/>
    <dgm:cxn modelId="{C03189BF-5376-427B-870A-8919E716696D}" type="presOf" srcId="{D5F013B3-4B4E-4E38-9BAF-4B34B2BB0C79}" destId="{14A5ABF2-8B49-4694-AC4C-1A898869B017}" srcOrd="1" destOrd="0" presId="urn:microsoft.com/office/officeart/2005/8/layout/orgChart1"/>
    <dgm:cxn modelId="{1AE965D9-BE6D-48A7-AF73-34396106494E}" type="presOf" srcId="{DCB062A1-302A-48A6-BE81-96138548FF70}" destId="{1AE91293-7748-4E52-8855-7B838C555EB9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376C9D9F-08E6-4737-81AD-E1216C92E1E4}" type="presOf" srcId="{DC9F82DD-39AD-486C-81D6-0E3C38A96BAD}" destId="{4F6F1802-D2DC-45F2-8B57-B9ACE00E096B}" srcOrd="0" destOrd="0" presId="urn:microsoft.com/office/officeart/2005/8/layout/orgChart1"/>
    <dgm:cxn modelId="{619282A5-F3B8-414C-AEBD-90A2CD237739}" type="presOf" srcId="{092024CE-8423-4E50-A34E-3122E05631CC}" destId="{0A55F855-E390-49C4-85C3-4EB5DC8DFEC3}" srcOrd="1" destOrd="0" presId="urn:microsoft.com/office/officeart/2005/8/layout/orgChart1"/>
    <dgm:cxn modelId="{712BF45F-CF2B-4EAF-BDAA-B31E68C76E04}" type="presOf" srcId="{69BEBD41-3545-40FD-BFDD-D21BD47C872E}" destId="{74487508-3D4F-4F35-9119-7335AA499C95}" srcOrd="0" destOrd="0" presId="urn:microsoft.com/office/officeart/2005/8/layout/orgChart1"/>
    <dgm:cxn modelId="{EC7E4FAE-C334-48AA-B1BF-25A77DEB366B}" type="presOf" srcId="{6A766238-49C0-489C-9759-5801318FB123}" destId="{F4F60A8B-BCFE-4E33-9289-BF4CA9206F7B}" srcOrd="1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F1924321-0433-40C5-9579-32DF63EF789E}" type="presOf" srcId="{57A44C0D-573F-44FB-BC9E-B18382ACCC39}" destId="{9AAB9F84-69DB-4974-8FB3-17FE16A42904}" srcOrd="0" destOrd="0" presId="urn:microsoft.com/office/officeart/2005/8/layout/orgChart1"/>
    <dgm:cxn modelId="{C81A5923-D0FF-4F3C-9075-095E2D02E483}" type="presOf" srcId="{D91152BC-9A33-44D3-AEBB-F20420DB430F}" destId="{5EC808F1-181C-42C2-975C-2B558EBCB7FE}" srcOrd="1" destOrd="0" presId="urn:microsoft.com/office/officeart/2005/8/layout/orgChart1"/>
    <dgm:cxn modelId="{2B98DA9D-8A16-4023-856B-E5556B157812}" type="presOf" srcId="{D656347E-658D-41DE-86E2-9688A1F66EB3}" destId="{D351E307-7A60-4733-B21C-CC6D6E5D051D}" srcOrd="0" destOrd="0" presId="urn:microsoft.com/office/officeart/2005/8/layout/orgChart1"/>
    <dgm:cxn modelId="{BD502320-1DD0-4673-A84C-B35239E37D76}" type="presOf" srcId="{6A766238-49C0-489C-9759-5801318FB123}" destId="{8F3E2022-AB5E-4438-BDBE-146FD19E8285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6BF53D13-C15E-4C34-9605-7419124DCA0D}" type="presOf" srcId="{BCA1F9C7-A2DE-4DA9-9030-581CAAE089DA}" destId="{7E670A0B-4B6A-45AD-AE95-FAE9E52BA24F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57C65B36-E633-4299-B65A-DDE7659A75C7}" type="presOf" srcId="{CE683E6A-A313-4F5C-8639-235783D1198F}" destId="{6C1B72B2-EE6C-495B-ADAD-8508CE8EB807}" srcOrd="0" destOrd="0" presId="urn:microsoft.com/office/officeart/2005/8/layout/orgChart1"/>
    <dgm:cxn modelId="{86F270F8-52D7-4252-B793-13B2F424AB2B}" type="presOf" srcId="{D5F013B3-4B4E-4E38-9BAF-4B34B2BB0C79}" destId="{26E61D30-5696-4E05-9044-AF73EF27DAB2}" srcOrd="0" destOrd="0" presId="urn:microsoft.com/office/officeart/2005/8/layout/orgChart1"/>
    <dgm:cxn modelId="{89189151-3DD9-46CB-BD5A-185AE7AB0ADC}" type="presOf" srcId="{CBC98D67-7A4E-4DF5-AC0F-18B667594BB8}" destId="{D644628E-4C6F-4DF2-8C07-D2B66E3A4757}" srcOrd="0" destOrd="0" presId="urn:microsoft.com/office/officeart/2005/8/layout/orgChart1"/>
    <dgm:cxn modelId="{A9B4B630-9339-4905-8C4E-D3EE536F3278}" type="presOf" srcId="{D3B00EB5-7252-4C54-A138-4FDE2761BA89}" destId="{77FF546B-1ADB-4B35-B705-B48DE95D0A7F}" srcOrd="0" destOrd="0" presId="urn:microsoft.com/office/officeart/2005/8/layout/orgChart1"/>
    <dgm:cxn modelId="{C67C4DB3-818D-4A4B-91E0-B4150FD8DEF1}" type="presOf" srcId="{B40A1E99-819E-4C0D-B671-3D134F0F7163}" destId="{3A05D6AC-55D4-4F8B-831D-7528DBB5E857}" srcOrd="0" destOrd="0" presId="urn:microsoft.com/office/officeart/2005/8/layout/orgChart1"/>
    <dgm:cxn modelId="{ED5E2541-B665-411E-9545-098FB3202DB4}" type="presOf" srcId="{382A9707-8CE9-4448-A732-795155023764}" destId="{C9EB4BFF-95DA-49B7-87A2-66A52A4FCDFA}" srcOrd="0" destOrd="0" presId="urn:microsoft.com/office/officeart/2005/8/layout/orgChart1"/>
    <dgm:cxn modelId="{258487A4-1A65-4219-9D99-A5A0D8F8797F}" type="presOf" srcId="{DCCE79F2-51DC-4E3A-8F3D-0CB311D1F14D}" destId="{A8ED66CC-CBB3-4EB5-ADE1-6E062170315B}" srcOrd="1" destOrd="0" presId="urn:microsoft.com/office/officeart/2005/8/layout/orgChart1"/>
    <dgm:cxn modelId="{F0BA6B32-D480-45CD-88C6-EAD348DE7D57}" type="presOf" srcId="{51AC05A3-5125-4631-8328-EE9742C5CE1F}" destId="{75DCBE71-7469-49E9-81E5-E6A43E3EC0DC}" srcOrd="1" destOrd="0" presId="urn:microsoft.com/office/officeart/2005/8/layout/orgChart1"/>
    <dgm:cxn modelId="{0BE4599D-F2BD-4FF5-904B-0EE50EBD1C71}" type="presOf" srcId="{43C964D4-3EA5-4709-BA45-DC9671707267}" destId="{ABF5B3AF-9C3F-43AC-89B9-A4B84688B739}" srcOrd="0" destOrd="0" presId="urn:microsoft.com/office/officeart/2005/8/layout/orgChart1"/>
    <dgm:cxn modelId="{C70026E4-B11F-4F82-914F-7CD2A6507064}" type="presOf" srcId="{43C964D4-3EA5-4709-BA45-DC9671707267}" destId="{87899BB1-A811-4B2D-8FA3-633A97B1A6A6}" srcOrd="1" destOrd="0" presId="urn:microsoft.com/office/officeart/2005/8/layout/orgChart1"/>
    <dgm:cxn modelId="{8E4D22C5-8900-4D8E-B982-FAB1C3663908}" type="presParOf" srcId="{6C1B72B2-EE6C-495B-ADAD-8508CE8EB807}" destId="{B9578B13-712D-4BAD-A28F-A7352074EDA6}" srcOrd="0" destOrd="0" presId="urn:microsoft.com/office/officeart/2005/8/layout/orgChart1"/>
    <dgm:cxn modelId="{C9A8BCA3-F769-427A-A86B-7CDD0A9BE522}" type="presParOf" srcId="{B9578B13-712D-4BAD-A28F-A7352074EDA6}" destId="{EA34C8C8-6EC1-483B-8E39-8E6926CED3CE}" srcOrd="0" destOrd="0" presId="urn:microsoft.com/office/officeart/2005/8/layout/orgChart1"/>
    <dgm:cxn modelId="{76FDD1B4-20F9-4254-8650-7FDE3CA0A46E}" type="presParOf" srcId="{EA34C8C8-6EC1-483B-8E39-8E6926CED3CE}" destId="{D98E11BE-9177-4329-A5B4-B4B8653C2863}" srcOrd="0" destOrd="0" presId="urn:microsoft.com/office/officeart/2005/8/layout/orgChart1"/>
    <dgm:cxn modelId="{6B6E388F-2442-43D1-AFDE-5D59563463D1}" type="presParOf" srcId="{EA34C8C8-6EC1-483B-8E39-8E6926CED3CE}" destId="{2FA1AE03-77C2-487B-948B-82122901556A}" srcOrd="1" destOrd="0" presId="urn:microsoft.com/office/officeart/2005/8/layout/orgChart1"/>
    <dgm:cxn modelId="{9C2FBE63-7F01-4747-9ED2-20ABD06433EB}" type="presParOf" srcId="{B9578B13-712D-4BAD-A28F-A7352074EDA6}" destId="{9C5DF944-3D7A-473D-A789-5CA86652B8F8}" srcOrd="1" destOrd="0" presId="urn:microsoft.com/office/officeart/2005/8/layout/orgChart1"/>
    <dgm:cxn modelId="{0525CCA6-62B1-4D5B-8936-31257EA24189}" type="presParOf" srcId="{9C5DF944-3D7A-473D-A789-5CA86652B8F8}" destId="{D351E307-7A60-4733-B21C-CC6D6E5D051D}" srcOrd="0" destOrd="0" presId="urn:microsoft.com/office/officeart/2005/8/layout/orgChart1"/>
    <dgm:cxn modelId="{408738CF-CF87-4AE4-8DCA-9276CC44AA18}" type="presParOf" srcId="{9C5DF944-3D7A-473D-A789-5CA86652B8F8}" destId="{60FE5B31-E82E-49E2-9469-B5D5674278BC}" srcOrd="1" destOrd="0" presId="urn:microsoft.com/office/officeart/2005/8/layout/orgChart1"/>
    <dgm:cxn modelId="{7622B1CB-ED42-45BE-947E-B54F8BD18B9C}" type="presParOf" srcId="{60FE5B31-E82E-49E2-9469-B5D5674278BC}" destId="{CB88DD46-0D40-4A1B-9C97-26FA4C46EB15}" srcOrd="0" destOrd="0" presId="urn:microsoft.com/office/officeart/2005/8/layout/orgChart1"/>
    <dgm:cxn modelId="{11AC098F-3A2C-4391-9C41-98E9D1A771ED}" type="presParOf" srcId="{CB88DD46-0D40-4A1B-9C97-26FA4C46EB15}" destId="{ABF5B3AF-9C3F-43AC-89B9-A4B84688B739}" srcOrd="0" destOrd="0" presId="urn:microsoft.com/office/officeart/2005/8/layout/orgChart1"/>
    <dgm:cxn modelId="{4B47FD38-E0CC-4321-9473-71F2E0142462}" type="presParOf" srcId="{CB88DD46-0D40-4A1B-9C97-26FA4C46EB15}" destId="{87899BB1-A811-4B2D-8FA3-633A97B1A6A6}" srcOrd="1" destOrd="0" presId="urn:microsoft.com/office/officeart/2005/8/layout/orgChart1"/>
    <dgm:cxn modelId="{8DF163A0-7E13-42C3-911B-580259BE9CDD}" type="presParOf" srcId="{60FE5B31-E82E-49E2-9469-B5D5674278BC}" destId="{B6A20B03-CFA9-41D8-9956-9F0EB448DC4A}" srcOrd="1" destOrd="0" presId="urn:microsoft.com/office/officeart/2005/8/layout/orgChart1"/>
    <dgm:cxn modelId="{C16929E9-3D17-4124-B68D-A097EC44FC10}" type="presParOf" srcId="{B6A20B03-CFA9-41D8-9956-9F0EB448DC4A}" destId="{CD65CBB6-B9A3-48AB-AFB3-4BE4B03553D3}" srcOrd="0" destOrd="0" presId="urn:microsoft.com/office/officeart/2005/8/layout/orgChart1"/>
    <dgm:cxn modelId="{E32DB566-9C71-40A9-9DE5-EC224C3B7D80}" type="presParOf" srcId="{B6A20B03-CFA9-41D8-9956-9F0EB448DC4A}" destId="{ED1F0A6D-21D1-431E-B021-19DC70288741}" srcOrd="1" destOrd="0" presId="urn:microsoft.com/office/officeart/2005/8/layout/orgChart1"/>
    <dgm:cxn modelId="{0C661E9A-B890-4751-906D-4D02FFC8835D}" type="presParOf" srcId="{ED1F0A6D-21D1-431E-B021-19DC70288741}" destId="{3035FF76-B78F-49A4-AACF-E2FF3786028F}" srcOrd="0" destOrd="0" presId="urn:microsoft.com/office/officeart/2005/8/layout/orgChart1"/>
    <dgm:cxn modelId="{DBBAC3D2-88E9-44D9-BD91-2E867E502306}" type="presParOf" srcId="{3035FF76-B78F-49A4-AACF-E2FF3786028F}" destId="{F0DC39B6-0C64-430A-9FFB-4907B94E244D}" srcOrd="0" destOrd="0" presId="urn:microsoft.com/office/officeart/2005/8/layout/orgChart1"/>
    <dgm:cxn modelId="{D28A381D-BCB1-4F1C-9B14-4AE482C34D29}" type="presParOf" srcId="{3035FF76-B78F-49A4-AACF-E2FF3786028F}" destId="{0044642D-BF6E-4946-989D-7BC76303D8B1}" srcOrd="1" destOrd="0" presId="urn:microsoft.com/office/officeart/2005/8/layout/orgChart1"/>
    <dgm:cxn modelId="{968E5695-BE1A-4E04-A380-17BC90A729B8}" type="presParOf" srcId="{ED1F0A6D-21D1-431E-B021-19DC70288741}" destId="{6F92EC3E-8AAE-41C7-BFFF-85E9DBCB215A}" srcOrd="1" destOrd="0" presId="urn:microsoft.com/office/officeart/2005/8/layout/orgChart1"/>
    <dgm:cxn modelId="{2D306AD5-3325-44DF-A2D9-568AD5B2228C}" type="presParOf" srcId="{ED1F0A6D-21D1-431E-B021-19DC70288741}" destId="{C359BE23-B469-48EB-819D-6F6FDCDBB0A8}" srcOrd="2" destOrd="0" presId="urn:microsoft.com/office/officeart/2005/8/layout/orgChart1"/>
    <dgm:cxn modelId="{CCA57B5A-734F-4C41-9A83-9E127FA24C5A}" type="presParOf" srcId="{B6A20B03-CFA9-41D8-9956-9F0EB448DC4A}" destId="{6AC59FBD-FAEA-42FA-8EB1-29A7CC044828}" srcOrd="2" destOrd="0" presId="urn:microsoft.com/office/officeart/2005/8/layout/orgChart1"/>
    <dgm:cxn modelId="{3C510CCD-1997-4296-A1F1-99E64CF8F404}" type="presParOf" srcId="{B6A20B03-CFA9-41D8-9956-9F0EB448DC4A}" destId="{F2E1EDE4-99F4-4CBC-BA6A-91AF00914823}" srcOrd="3" destOrd="0" presId="urn:microsoft.com/office/officeart/2005/8/layout/orgChart1"/>
    <dgm:cxn modelId="{6D5B4F54-7193-4E3F-BC17-C8BBAFA688D2}" type="presParOf" srcId="{F2E1EDE4-99F4-4CBC-BA6A-91AF00914823}" destId="{795B4B98-FEFB-4DAB-B785-2E28918B1C7E}" srcOrd="0" destOrd="0" presId="urn:microsoft.com/office/officeart/2005/8/layout/orgChart1"/>
    <dgm:cxn modelId="{DFC99725-7DF8-4486-8400-B23829C0B12F}" type="presParOf" srcId="{795B4B98-FEFB-4DAB-B785-2E28918B1C7E}" destId="{C9EB4BFF-95DA-49B7-87A2-66A52A4FCDFA}" srcOrd="0" destOrd="0" presId="urn:microsoft.com/office/officeart/2005/8/layout/orgChart1"/>
    <dgm:cxn modelId="{40364AE4-E266-490C-AAC4-16FE28DEB354}" type="presParOf" srcId="{795B4B98-FEFB-4DAB-B785-2E28918B1C7E}" destId="{40CBCC65-FD09-4B94-B9C9-3482617F2627}" srcOrd="1" destOrd="0" presId="urn:microsoft.com/office/officeart/2005/8/layout/orgChart1"/>
    <dgm:cxn modelId="{3D5F347E-3ED1-4A69-866A-5E2AA47207E3}" type="presParOf" srcId="{F2E1EDE4-99F4-4CBC-BA6A-91AF00914823}" destId="{6E67D5E8-91A3-4A9C-B70E-60777B0DD65E}" srcOrd="1" destOrd="0" presId="urn:microsoft.com/office/officeart/2005/8/layout/orgChart1"/>
    <dgm:cxn modelId="{B47C50F8-96E7-449C-9456-B3B8688A81CD}" type="presParOf" srcId="{F2E1EDE4-99F4-4CBC-BA6A-91AF00914823}" destId="{9041FCB5-DDBA-4A82-87F1-A20AE1F0ECFA}" srcOrd="2" destOrd="0" presId="urn:microsoft.com/office/officeart/2005/8/layout/orgChart1"/>
    <dgm:cxn modelId="{518F42BF-CE40-4ED6-B44D-41E32B5D1344}" type="presParOf" srcId="{B6A20B03-CFA9-41D8-9956-9F0EB448DC4A}" destId="{D644628E-4C6F-4DF2-8C07-D2B66E3A4757}" srcOrd="4" destOrd="0" presId="urn:microsoft.com/office/officeart/2005/8/layout/orgChart1"/>
    <dgm:cxn modelId="{763F375D-6FF6-4E65-9033-08DF80491EDF}" type="presParOf" srcId="{B6A20B03-CFA9-41D8-9956-9F0EB448DC4A}" destId="{4C59CDCC-8171-42A8-836D-8A7ADEF309D0}" srcOrd="5" destOrd="0" presId="urn:microsoft.com/office/officeart/2005/8/layout/orgChart1"/>
    <dgm:cxn modelId="{516DBC59-DBBC-4154-A027-9D09CBCD9F26}" type="presParOf" srcId="{4C59CDCC-8171-42A8-836D-8A7ADEF309D0}" destId="{FED7DC99-D3B3-46B2-AE57-14D47B1F3671}" srcOrd="0" destOrd="0" presId="urn:microsoft.com/office/officeart/2005/8/layout/orgChart1"/>
    <dgm:cxn modelId="{7ECD29B1-2CD7-4299-84E6-49FC273B9C8B}" type="presParOf" srcId="{FED7DC99-D3B3-46B2-AE57-14D47B1F3671}" destId="{8F3E2022-AB5E-4438-BDBE-146FD19E8285}" srcOrd="0" destOrd="0" presId="urn:microsoft.com/office/officeart/2005/8/layout/orgChart1"/>
    <dgm:cxn modelId="{5DB6532F-BC38-4926-9DD4-E5314C4079E8}" type="presParOf" srcId="{FED7DC99-D3B3-46B2-AE57-14D47B1F3671}" destId="{F4F60A8B-BCFE-4E33-9289-BF4CA9206F7B}" srcOrd="1" destOrd="0" presId="urn:microsoft.com/office/officeart/2005/8/layout/orgChart1"/>
    <dgm:cxn modelId="{9E89DD9A-E8A9-44A5-A281-9F4008E592AA}" type="presParOf" srcId="{4C59CDCC-8171-42A8-836D-8A7ADEF309D0}" destId="{0717BF70-BD3E-4FBF-92BE-2C7F71500E41}" srcOrd="1" destOrd="0" presId="urn:microsoft.com/office/officeart/2005/8/layout/orgChart1"/>
    <dgm:cxn modelId="{77A319D5-14AD-4213-9986-4188C8F5271F}" type="presParOf" srcId="{4C59CDCC-8171-42A8-836D-8A7ADEF309D0}" destId="{0E63D1F7-0BB7-4B23-80D6-B69D7359A638}" srcOrd="2" destOrd="0" presId="urn:microsoft.com/office/officeart/2005/8/layout/orgChart1"/>
    <dgm:cxn modelId="{A7215912-C734-48E2-B76F-0BAC64BF2E2D}" type="presParOf" srcId="{B6A20B03-CFA9-41D8-9956-9F0EB448DC4A}" destId="{52D64095-8F0B-43C5-A134-4F8EB745D0AC}" srcOrd="6" destOrd="0" presId="urn:microsoft.com/office/officeart/2005/8/layout/orgChart1"/>
    <dgm:cxn modelId="{980EB378-CAD9-416C-A3D9-E4618F17D5F9}" type="presParOf" srcId="{B6A20B03-CFA9-41D8-9956-9F0EB448DC4A}" destId="{65175C4B-27F3-41C0-9093-49201195521B}" srcOrd="7" destOrd="0" presId="urn:microsoft.com/office/officeart/2005/8/layout/orgChart1"/>
    <dgm:cxn modelId="{B979F3AA-44B3-461B-87C6-E111A715C7C2}" type="presParOf" srcId="{65175C4B-27F3-41C0-9093-49201195521B}" destId="{418B0B64-07DF-4A86-8188-2B3D12FF0C1B}" srcOrd="0" destOrd="0" presId="urn:microsoft.com/office/officeart/2005/8/layout/orgChart1"/>
    <dgm:cxn modelId="{8EAFDB14-743B-40DA-83ED-130A38B3999C}" type="presParOf" srcId="{418B0B64-07DF-4A86-8188-2B3D12FF0C1B}" destId="{FCA2B357-06A1-4199-999C-BBE32872F828}" srcOrd="0" destOrd="0" presId="urn:microsoft.com/office/officeart/2005/8/layout/orgChart1"/>
    <dgm:cxn modelId="{67A66425-5188-4F4D-8AEC-32A914E1085A}" type="presParOf" srcId="{418B0B64-07DF-4A86-8188-2B3D12FF0C1B}" destId="{842224E6-60DA-412E-8A1B-7533C1377869}" srcOrd="1" destOrd="0" presId="urn:microsoft.com/office/officeart/2005/8/layout/orgChart1"/>
    <dgm:cxn modelId="{1833BF3D-D44F-48CF-95A0-23565624184F}" type="presParOf" srcId="{65175C4B-27F3-41C0-9093-49201195521B}" destId="{5FEE9627-663F-4879-B764-2FCAC3BEDB01}" srcOrd="1" destOrd="0" presId="urn:microsoft.com/office/officeart/2005/8/layout/orgChart1"/>
    <dgm:cxn modelId="{3EAE2FE7-25D3-4459-A588-313A872D1241}" type="presParOf" srcId="{65175C4B-27F3-41C0-9093-49201195521B}" destId="{D211A30E-3DD6-4F3B-A936-B6D9FD1B5AD6}" srcOrd="2" destOrd="0" presId="urn:microsoft.com/office/officeart/2005/8/layout/orgChart1"/>
    <dgm:cxn modelId="{CA58DFA5-AC32-4B37-8995-68F03B78A87C}" type="presParOf" srcId="{60FE5B31-E82E-49E2-9469-B5D5674278BC}" destId="{0A55CB08-0585-4E83-BB9C-6136411D5C97}" srcOrd="2" destOrd="0" presId="urn:microsoft.com/office/officeart/2005/8/layout/orgChart1"/>
    <dgm:cxn modelId="{8A5BEA53-2439-4D9F-885E-68E294FB1AEC}" type="presParOf" srcId="{9C5DF944-3D7A-473D-A789-5CA86652B8F8}" destId="{1AE91293-7748-4E52-8855-7B838C555EB9}" srcOrd="2" destOrd="0" presId="urn:microsoft.com/office/officeart/2005/8/layout/orgChart1"/>
    <dgm:cxn modelId="{09274F57-6C41-42F7-B0D1-865875BDB32B}" type="presParOf" srcId="{9C5DF944-3D7A-473D-A789-5CA86652B8F8}" destId="{8BAB2199-5159-41F9-8708-33820C9B03A9}" srcOrd="3" destOrd="0" presId="urn:microsoft.com/office/officeart/2005/8/layout/orgChart1"/>
    <dgm:cxn modelId="{11DB63B2-9840-4297-97FA-BB1317B45CE5}" type="presParOf" srcId="{8BAB2199-5159-41F9-8708-33820C9B03A9}" destId="{4AEEF0FD-EB99-4BD5-89CD-011B1DDC19F8}" srcOrd="0" destOrd="0" presId="urn:microsoft.com/office/officeart/2005/8/layout/orgChart1"/>
    <dgm:cxn modelId="{FB908B6E-F156-4CD1-B147-A0E9566EF23C}" type="presParOf" srcId="{4AEEF0FD-EB99-4BD5-89CD-011B1DDC19F8}" destId="{86ECFBC0-6EDE-49D7-A5E4-E61CBAF4A092}" srcOrd="0" destOrd="0" presId="urn:microsoft.com/office/officeart/2005/8/layout/orgChart1"/>
    <dgm:cxn modelId="{6A023110-6A19-4967-8EC0-3F4FEB848A97}" type="presParOf" srcId="{4AEEF0FD-EB99-4BD5-89CD-011B1DDC19F8}" destId="{EE7467E8-D778-4C18-9C7C-925EF25B0DC2}" srcOrd="1" destOrd="0" presId="urn:microsoft.com/office/officeart/2005/8/layout/orgChart1"/>
    <dgm:cxn modelId="{E4711544-75B9-4218-A1CE-989F7FE286A2}" type="presParOf" srcId="{8BAB2199-5159-41F9-8708-33820C9B03A9}" destId="{70B62D43-4B2E-478D-8091-7F950B36BC86}" srcOrd="1" destOrd="0" presId="urn:microsoft.com/office/officeart/2005/8/layout/orgChart1"/>
    <dgm:cxn modelId="{E2F0788C-1A02-458C-9E2B-B79DC314BF5F}" type="presParOf" srcId="{70B62D43-4B2E-478D-8091-7F950B36BC86}" destId="{5A29D58D-62CC-4731-8120-CAD4354C3E03}" srcOrd="0" destOrd="0" presId="urn:microsoft.com/office/officeart/2005/8/layout/orgChart1"/>
    <dgm:cxn modelId="{AA487C60-DCDC-494E-91EE-450AAD09A5A0}" type="presParOf" srcId="{70B62D43-4B2E-478D-8091-7F950B36BC86}" destId="{20684FA8-0955-4E86-9890-955AAE2FB70E}" srcOrd="1" destOrd="0" presId="urn:microsoft.com/office/officeart/2005/8/layout/orgChart1"/>
    <dgm:cxn modelId="{F95803E4-59E7-4EC2-82C1-CB79989A68C0}" type="presParOf" srcId="{20684FA8-0955-4E86-9890-955AAE2FB70E}" destId="{357DF0A8-BCC0-4D40-9A29-811D9B3E8CE1}" srcOrd="0" destOrd="0" presId="urn:microsoft.com/office/officeart/2005/8/layout/orgChart1"/>
    <dgm:cxn modelId="{77E442B4-8D36-4057-8240-7E0BE583E0B9}" type="presParOf" srcId="{357DF0A8-BCC0-4D40-9A29-811D9B3E8CE1}" destId="{7533127D-6F77-420D-9337-03A9B17677A7}" srcOrd="0" destOrd="0" presId="urn:microsoft.com/office/officeart/2005/8/layout/orgChart1"/>
    <dgm:cxn modelId="{B52DA95E-98AB-493A-B4D7-8F7D88674D49}" type="presParOf" srcId="{357DF0A8-BCC0-4D40-9A29-811D9B3E8CE1}" destId="{75DCBE71-7469-49E9-81E5-E6A43E3EC0DC}" srcOrd="1" destOrd="0" presId="urn:microsoft.com/office/officeart/2005/8/layout/orgChart1"/>
    <dgm:cxn modelId="{78B587D5-96A9-46D9-8040-0BD0840E199A}" type="presParOf" srcId="{20684FA8-0955-4E86-9890-955AAE2FB70E}" destId="{321B0D03-50FC-44EB-B561-D21A2CD4B482}" srcOrd="1" destOrd="0" presId="urn:microsoft.com/office/officeart/2005/8/layout/orgChart1"/>
    <dgm:cxn modelId="{AA4B2EA2-5023-4314-BE8F-CA03C1CED8D6}" type="presParOf" srcId="{20684FA8-0955-4E86-9890-955AAE2FB70E}" destId="{0654A2B9-B227-48A6-941C-DD027142ECCE}" srcOrd="2" destOrd="0" presId="urn:microsoft.com/office/officeart/2005/8/layout/orgChart1"/>
    <dgm:cxn modelId="{A56B213C-B6DB-430D-A697-8A345BDF649D}" type="presParOf" srcId="{70B62D43-4B2E-478D-8091-7F950B36BC86}" destId="{77FF546B-1ADB-4B35-B705-B48DE95D0A7F}" srcOrd="2" destOrd="0" presId="urn:microsoft.com/office/officeart/2005/8/layout/orgChart1"/>
    <dgm:cxn modelId="{19AB5106-F0C8-4DD2-BC92-EBB69C84A656}" type="presParOf" srcId="{70B62D43-4B2E-478D-8091-7F950B36BC86}" destId="{69C13562-DBB8-42F8-AE39-8AFEF8ED4982}" srcOrd="3" destOrd="0" presId="urn:microsoft.com/office/officeart/2005/8/layout/orgChart1"/>
    <dgm:cxn modelId="{6BB77DC4-1C20-438C-82DC-2E1270338006}" type="presParOf" srcId="{69C13562-DBB8-42F8-AE39-8AFEF8ED4982}" destId="{896D96FE-EA05-4066-8BE5-F7366BA3777A}" srcOrd="0" destOrd="0" presId="urn:microsoft.com/office/officeart/2005/8/layout/orgChart1"/>
    <dgm:cxn modelId="{E0C97D42-950E-4D5E-8373-40D4DADCE6D8}" type="presParOf" srcId="{896D96FE-EA05-4066-8BE5-F7366BA3777A}" destId="{079C46BA-E270-4C4F-9AA8-92E32A64D736}" srcOrd="0" destOrd="0" presId="urn:microsoft.com/office/officeart/2005/8/layout/orgChart1"/>
    <dgm:cxn modelId="{4960EF20-98AE-45B0-B449-8A43748555B1}" type="presParOf" srcId="{896D96FE-EA05-4066-8BE5-F7366BA3777A}" destId="{3AA4BA60-CAF3-4B65-8A7B-26648B565082}" srcOrd="1" destOrd="0" presId="urn:microsoft.com/office/officeart/2005/8/layout/orgChart1"/>
    <dgm:cxn modelId="{7C7570EB-03E6-4549-B416-AD16E1E04851}" type="presParOf" srcId="{69C13562-DBB8-42F8-AE39-8AFEF8ED4982}" destId="{54F082B5-2FAD-490F-B257-B96DCB3E19FC}" srcOrd="1" destOrd="0" presId="urn:microsoft.com/office/officeart/2005/8/layout/orgChart1"/>
    <dgm:cxn modelId="{6E80538F-C7D4-49FC-ACC6-C82E03FAA502}" type="presParOf" srcId="{69C13562-DBB8-42F8-AE39-8AFEF8ED4982}" destId="{6C846A69-A00E-4FB9-80C7-DC7FE13BD4B5}" srcOrd="2" destOrd="0" presId="urn:microsoft.com/office/officeart/2005/8/layout/orgChart1"/>
    <dgm:cxn modelId="{B020E5FF-76F0-4A55-B936-8426DF89EF4A}" type="presParOf" srcId="{70B62D43-4B2E-478D-8091-7F950B36BC86}" destId="{C6471DB4-9B93-437A-AEBE-F3B71F737DF8}" srcOrd="4" destOrd="0" presId="urn:microsoft.com/office/officeart/2005/8/layout/orgChart1"/>
    <dgm:cxn modelId="{602BCAF1-9197-4204-88CF-D42723B47CE9}" type="presParOf" srcId="{70B62D43-4B2E-478D-8091-7F950B36BC86}" destId="{CD8B12E6-DD1E-4D70-BE7C-A5443A3D84D1}" srcOrd="5" destOrd="0" presId="urn:microsoft.com/office/officeart/2005/8/layout/orgChart1"/>
    <dgm:cxn modelId="{148C4A10-557D-402D-BB10-206A8E5DADD0}" type="presParOf" srcId="{CD8B12E6-DD1E-4D70-BE7C-A5443A3D84D1}" destId="{C0FBA54D-3A3D-42F4-B1C8-ADE0E74CCC4D}" srcOrd="0" destOrd="0" presId="urn:microsoft.com/office/officeart/2005/8/layout/orgChart1"/>
    <dgm:cxn modelId="{B59E8F9D-C85B-45A1-8AE5-DFFA0E8CADA3}" type="presParOf" srcId="{C0FBA54D-3A3D-42F4-B1C8-ADE0E74CCC4D}" destId="{30DA9891-B7C7-405D-9015-1C3DF0E9850F}" srcOrd="0" destOrd="0" presId="urn:microsoft.com/office/officeart/2005/8/layout/orgChart1"/>
    <dgm:cxn modelId="{B1E37E38-326B-483D-80D3-14AB8D93FAAF}" type="presParOf" srcId="{C0FBA54D-3A3D-42F4-B1C8-ADE0E74CCC4D}" destId="{5EC808F1-181C-42C2-975C-2B558EBCB7FE}" srcOrd="1" destOrd="0" presId="urn:microsoft.com/office/officeart/2005/8/layout/orgChart1"/>
    <dgm:cxn modelId="{2BF30B35-494D-4D4E-9160-AEFDF0EC262F}" type="presParOf" srcId="{CD8B12E6-DD1E-4D70-BE7C-A5443A3D84D1}" destId="{3C11D65F-2A65-4A7E-9C15-AA6406FE6F0B}" srcOrd="1" destOrd="0" presId="urn:microsoft.com/office/officeart/2005/8/layout/orgChart1"/>
    <dgm:cxn modelId="{F3D32DA5-4BFD-4CFF-A0D2-1FC74EE2E86B}" type="presParOf" srcId="{CD8B12E6-DD1E-4D70-BE7C-A5443A3D84D1}" destId="{07414A68-C8A8-4CE7-984E-48064FC49AF5}" srcOrd="2" destOrd="0" presId="urn:microsoft.com/office/officeart/2005/8/layout/orgChart1"/>
    <dgm:cxn modelId="{B1A39F44-8C56-48E3-B338-C9426069B709}" type="presParOf" srcId="{70B62D43-4B2E-478D-8091-7F950B36BC86}" destId="{BD53C961-9C2E-42B5-A825-EB1CD5AF2FE3}" srcOrd="6" destOrd="0" presId="urn:microsoft.com/office/officeart/2005/8/layout/orgChart1"/>
    <dgm:cxn modelId="{E7832143-BAA2-4118-95E4-6371FD429956}" type="presParOf" srcId="{70B62D43-4B2E-478D-8091-7F950B36BC86}" destId="{2AD0F394-908E-4BF8-9902-81719C192207}" srcOrd="7" destOrd="0" presId="urn:microsoft.com/office/officeart/2005/8/layout/orgChart1"/>
    <dgm:cxn modelId="{A5B1BFA2-6B59-4AAF-9703-8E9C1983182E}" type="presParOf" srcId="{2AD0F394-908E-4BF8-9902-81719C192207}" destId="{6508E9AA-32AD-45CE-ACB4-E452A2309B43}" srcOrd="0" destOrd="0" presId="urn:microsoft.com/office/officeart/2005/8/layout/orgChart1"/>
    <dgm:cxn modelId="{FABE6F94-C8DB-43E8-B2E4-1339C01B2638}" type="presParOf" srcId="{6508E9AA-32AD-45CE-ACB4-E452A2309B43}" destId="{26E61D30-5696-4E05-9044-AF73EF27DAB2}" srcOrd="0" destOrd="0" presId="urn:microsoft.com/office/officeart/2005/8/layout/orgChart1"/>
    <dgm:cxn modelId="{AF322F6E-B0AC-482E-A4A9-FBCB43FDC213}" type="presParOf" srcId="{6508E9AA-32AD-45CE-ACB4-E452A2309B43}" destId="{14A5ABF2-8B49-4694-AC4C-1A898869B017}" srcOrd="1" destOrd="0" presId="urn:microsoft.com/office/officeart/2005/8/layout/orgChart1"/>
    <dgm:cxn modelId="{08A9866C-52AA-460E-88FF-AE9599E5A101}" type="presParOf" srcId="{2AD0F394-908E-4BF8-9902-81719C192207}" destId="{E95C75F7-7305-47DE-985C-550E435481C9}" srcOrd="1" destOrd="0" presId="urn:microsoft.com/office/officeart/2005/8/layout/orgChart1"/>
    <dgm:cxn modelId="{26143339-BC51-43DA-9838-45FDBC4558BE}" type="presParOf" srcId="{2AD0F394-908E-4BF8-9902-81719C192207}" destId="{ADFD56FF-A789-4A68-9B2D-8E4E857854C2}" srcOrd="2" destOrd="0" presId="urn:microsoft.com/office/officeart/2005/8/layout/orgChart1"/>
    <dgm:cxn modelId="{E9EF3C68-128B-49EE-AAFC-D58335337010}" type="presParOf" srcId="{70B62D43-4B2E-478D-8091-7F950B36BC86}" destId="{B4ADFA40-1DC3-4BD0-BAE4-D5BA4FDF2B3E}" srcOrd="8" destOrd="0" presId="urn:microsoft.com/office/officeart/2005/8/layout/orgChart1"/>
    <dgm:cxn modelId="{097181A5-70F9-47E5-8F09-E5E2DEE0F176}" type="presParOf" srcId="{70B62D43-4B2E-478D-8091-7F950B36BC86}" destId="{74623D81-D47A-4BDB-A76C-094846D41FA8}" srcOrd="9" destOrd="0" presId="urn:microsoft.com/office/officeart/2005/8/layout/orgChart1"/>
    <dgm:cxn modelId="{665CF83A-8166-4D43-BD22-28FF43242633}" type="presParOf" srcId="{74623D81-D47A-4BDB-A76C-094846D41FA8}" destId="{A5AFB960-0B8B-4E03-885A-2579269F7DC1}" srcOrd="0" destOrd="0" presId="urn:microsoft.com/office/officeart/2005/8/layout/orgChart1"/>
    <dgm:cxn modelId="{6CA27E13-8849-41CC-8EA1-538A837EE646}" type="presParOf" srcId="{A5AFB960-0B8B-4E03-885A-2579269F7DC1}" destId="{3A05D6AC-55D4-4F8B-831D-7528DBB5E857}" srcOrd="0" destOrd="0" presId="urn:microsoft.com/office/officeart/2005/8/layout/orgChart1"/>
    <dgm:cxn modelId="{2C300722-4A2C-429C-884A-EAE7705F5B50}" type="presParOf" srcId="{A5AFB960-0B8B-4E03-885A-2579269F7DC1}" destId="{179F0FCD-C306-4B84-A7DF-E34F9FAB6F56}" srcOrd="1" destOrd="0" presId="urn:microsoft.com/office/officeart/2005/8/layout/orgChart1"/>
    <dgm:cxn modelId="{56A639A1-17EC-4571-9C4E-84937F905E5B}" type="presParOf" srcId="{74623D81-D47A-4BDB-A76C-094846D41FA8}" destId="{856F8CB3-7FD8-44A2-BD9F-D0A3BBBFD7B2}" srcOrd="1" destOrd="0" presId="urn:microsoft.com/office/officeart/2005/8/layout/orgChart1"/>
    <dgm:cxn modelId="{5FB5E52A-4EAF-4BF0-B7C0-7A585A7B81D4}" type="presParOf" srcId="{74623D81-D47A-4BDB-A76C-094846D41FA8}" destId="{E41C3208-7C36-4192-9EA5-1F0C4DB4A826}" srcOrd="2" destOrd="0" presId="urn:microsoft.com/office/officeart/2005/8/layout/orgChart1"/>
    <dgm:cxn modelId="{74D094B9-AB5A-4393-8C96-28909708D8D5}" type="presParOf" srcId="{8BAB2199-5159-41F9-8708-33820C9B03A9}" destId="{FB705D8D-4B0F-418C-BE22-C9FC935B08A3}" srcOrd="2" destOrd="0" presId="urn:microsoft.com/office/officeart/2005/8/layout/orgChart1"/>
    <dgm:cxn modelId="{012AFF7E-5D73-48B1-B434-8BCFC694A8A7}" type="presParOf" srcId="{9C5DF944-3D7A-473D-A789-5CA86652B8F8}" destId="{4F6F1802-D2DC-45F2-8B57-B9ACE00E096B}" srcOrd="4" destOrd="0" presId="urn:microsoft.com/office/officeart/2005/8/layout/orgChart1"/>
    <dgm:cxn modelId="{A8F035F5-D6A5-4DCD-927B-848C7B6A8251}" type="presParOf" srcId="{9C5DF944-3D7A-473D-A789-5CA86652B8F8}" destId="{D09FB176-C899-4C34-A2EF-DF4099E3930B}" srcOrd="5" destOrd="0" presId="urn:microsoft.com/office/officeart/2005/8/layout/orgChart1"/>
    <dgm:cxn modelId="{28371F41-12A4-43BA-A1FB-9FFC8F70E12C}" type="presParOf" srcId="{D09FB176-C899-4C34-A2EF-DF4099E3930B}" destId="{EB3A78CF-8659-4E76-9BB6-78F8A7F8B535}" srcOrd="0" destOrd="0" presId="urn:microsoft.com/office/officeart/2005/8/layout/orgChart1"/>
    <dgm:cxn modelId="{E3BB07B4-1AA8-44C4-B39F-EB3C34BC004A}" type="presParOf" srcId="{EB3A78CF-8659-4E76-9BB6-78F8A7F8B535}" destId="{ED956AEF-5A78-47DC-9D97-3B27A2E93095}" srcOrd="0" destOrd="0" presId="urn:microsoft.com/office/officeart/2005/8/layout/orgChart1"/>
    <dgm:cxn modelId="{F991A9F1-D50D-4149-B73A-9052439B8DC3}" type="presParOf" srcId="{EB3A78CF-8659-4E76-9BB6-78F8A7F8B535}" destId="{0936C29E-0ABE-4289-9453-F6DF249F454C}" srcOrd="1" destOrd="0" presId="urn:microsoft.com/office/officeart/2005/8/layout/orgChart1"/>
    <dgm:cxn modelId="{CC5905F2-CDDF-4029-B5A4-5876888BAFAE}" type="presParOf" srcId="{D09FB176-C899-4C34-A2EF-DF4099E3930B}" destId="{3666C14E-3FE7-4AB2-BA4F-4535D42C477E}" srcOrd="1" destOrd="0" presId="urn:microsoft.com/office/officeart/2005/8/layout/orgChart1"/>
    <dgm:cxn modelId="{C46DDA07-B46E-4DED-8882-1C76BDC6BE47}" type="presParOf" srcId="{3666C14E-3FE7-4AB2-BA4F-4535D42C477E}" destId="{7E670A0B-4B6A-45AD-AE95-FAE9E52BA24F}" srcOrd="0" destOrd="0" presId="urn:microsoft.com/office/officeart/2005/8/layout/orgChart1"/>
    <dgm:cxn modelId="{A3387670-25AA-44B9-85C3-E81019E7F906}" type="presParOf" srcId="{3666C14E-3FE7-4AB2-BA4F-4535D42C477E}" destId="{781D4557-4BA2-4B53-85D2-D0A8E2F29ACB}" srcOrd="1" destOrd="0" presId="urn:microsoft.com/office/officeart/2005/8/layout/orgChart1"/>
    <dgm:cxn modelId="{DC554F3E-AF85-45E5-A811-DEBAFA453889}" type="presParOf" srcId="{781D4557-4BA2-4B53-85D2-D0A8E2F29ACB}" destId="{A1F0E8B8-00E6-43CE-8E1F-A9918B608453}" srcOrd="0" destOrd="0" presId="urn:microsoft.com/office/officeart/2005/8/layout/orgChart1"/>
    <dgm:cxn modelId="{8E4F0684-5F35-4711-9012-F8A8E200B860}" type="presParOf" srcId="{A1F0E8B8-00E6-43CE-8E1F-A9918B608453}" destId="{2C701CAE-D8F1-461E-8A0C-C57AEB1CD6C2}" srcOrd="0" destOrd="0" presId="urn:microsoft.com/office/officeart/2005/8/layout/orgChart1"/>
    <dgm:cxn modelId="{1851046C-F62D-4F0B-8F71-E92B06942281}" type="presParOf" srcId="{A1F0E8B8-00E6-43CE-8E1F-A9918B608453}" destId="{0A55F855-E390-49C4-85C3-4EB5DC8DFEC3}" srcOrd="1" destOrd="0" presId="urn:microsoft.com/office/officeart/2005/8/layout/orgChart1"/>
    <dgm:cxn modelId="{C4E2321D-2066-49EA-8D72-9BC82ACB8791}" type="presParOf" srcId="{781D4557-4BA2-4B53-85D2-D0A8E2F29ACB}" destId="{8FDA77AA-02A8-4EBB-8954-A3306A125F11}" srcOrd="1" destOrd="0" presId="urn:microsoft.com/office/officeart/2005/8/layout/orgChart1"/>
    <dgm:cxn modelId="{1F0F755B-D309-42FF-B659-A9F6FD3426D6}" type="presParOf" srcId="{781D4557-4BA2-4B53-85D2-D0A8E2F29ACB}" destId="{802B30D6-A884-4929-98EE-4DE3E2D91CB8}" srcOrd="2" destOrd="0" presId="urn:microsoft.com/office/officeart/2005/8/layout/orgChart1"/>
    <dgm:cxn modelId="{0690394E-2485-4310-B39B-87B506E3D641}" type="presParOf" srcId="{3666C14E-3FE7-4AB2-BA4F-4535D42C477E}" destId="{4E5DB2E5-BC21-45FD-89CF-804EEEA73D92}" srcOrd="2" destOrd="0" presId="urn:microsoft.com/office/officeart/2005/8/layout/orgChart1"/>
    <dgm:cxn modelId="{1AE2D6D9-2BF5-4621-89E4-19887747E320}" type="presParOf" srcId="{3666C14E-3FE7-4AB2-BA4F-4535D42C477E}" destId="{FEF5B6E2-22EA-4CFA-BF26-961399773F49}" srcOrd="3" destOrd="0" presId="urn:microsoft.com/office/officeart/2005/8/layout/orgChart1"/>
    <dgm:cxn modelId="{FD9646FA-1A8A-4E89-99AD-4B793C23C0A8}" type="presParOf" srcId="{FEF5B6E2-22EA-4CFA-BF26-961399773F49}" destId="{42BED641-FA4F-4D4B-9A19-A7D3C3BE1408}" srcOrd="0" destOrd="0" presId="urn:microsoft.com/office/officeart/2005/8/layout/orgChart1"/>
    <dgm:cxn modelId="{6D36527F-D7DC-4E8F-B6F6-6772F69F4C9D}" type="presParOf" srcId="{42BED641-FA4F-4D4B-9A19-A7D3C3BE1408}" destId="{74487508-3D4F-4F35-9119-7335AA499C95}" srcOrd="0" destOrd="0" presId="urn:microsoft.com/office/officeart/2005/8/layout/orgChart1"/>
    <dgm:cxn modelId="{824562BA-9A6B-444A-A884-0A691A1AB18B}" type="presParOf" srcId="{42BED641-FA4F-4D4B-9A19-A7D3C3BE1408}" destId="{EA4E738B-1483-44D6-89EB-8256A9C3F87D}" srcOrd="1" destOrd="0" presId="urn:microsoft.com/office/officeart/2005/8/layout/orgChart1"/>
    <dgm:cxn modelId="{223E1E10-B63B-4215-BE04-84AE60D2C35A}" type="presParOf" srcId="{FEF5B6E2-22EA-4CFA-BF26-961399773F49}" destId="{B5B7C6F2-824B-4B22-9513-4D47B87A1DEF}" srcOrd="1" destOrd="0" presId="urn:microsoft.com/office/officeart/2005/8/layout/orgChart1"/>
    <dgm:cxn modelId="{E3D49689-7EB1-4F37-A40A-06513872FE46}" type="presParOf" srcId="{FEF5B6E2-22EA-4CFA-BF26-961399773F49}" destId="{AD4B3EEE-3AC5-44A5-8891-70C0728030DE}" srcOrd="2" destOrd="0" presId="urn:microsoft.com/office/officeart/2005/8/layout/orgChart1"/>
    <dgm:cxn modelId="{DF33B067-3F9A-4A1C-9E21-E44F89D244D4}" type="presParOf" srcId="{3666C14E-3FE7-4AB2-BA4F-4535D42C477E}" destId="{1A2BCB80-89E2-41EC-87D9-8650DA66AB8A}" srcOrd="4" destOrd="0" presId="urn:microsoft.com/office/officeart/2005/8/layout/orgChart1"/>
    <dgm:cxn modelId="{A5F9F431-BDDE-4FAB-8B2A-2FCA36EF84AA}" type="presParOf" srcId="{3666C14E-3FE7-4AB2-BA4F-4535D42C477E}" destId="{CD498E25-17A8-4592-A106-0BDE77F9F8BE}" srcOrd="5" destOrd="0" presId="urn:microsoft.com/office/officeart/2005/8/layout/orgChart1"/>
    <dgm:cxn modelId="{F09F66B8-055A-411C-AE5A-EE9E17A5A827}" type="presParOf" srcId="{CD498E25-17A8-4592-A106-0BDE77F9F8BE}" destId="{1832CD07-F56C-4B75-9FC3-CEF6C2D6EA45}" srcOrd="0" destOrd="0" presId="urn:microsoft.com/office/officeart/2005/8/layout/orgChart1"/>
    <dgm:cxn modelId="{0A20B0C2-69DA-4081-9604-C47A6F619BA7}" type="presParOf" srcId="{1832CD07-F56C-4B75-9FC3-CEF6C2D6EA45}" destId="{F7484F86-9514-4EEC-AAEC-65AD9B4B3D96}" srcOrd="0" destOrd="0" presId="urn:microsoft.com/office/officeart/2005/8/layout/orgChart1"/>
    <dgm:cxn modelId="{4AFB7FEA-1E6B-4569-95D6-CF20BA4AAEE1}" type="presParOf" srcId="{1832CD07-F56C-4B75-9FC3-CEF6C2D6EA45}" destId="{2F8AA862-E8D3-4043-95F3-7EBB33FDC237}" srcOrd="1" destOrd="0" presId="urn:microsoft.com/office/officeart/2005/8/layout/orgChart1"/>
    <dgm:cxn modelId="{5FAFE6F6-76E3-42D1-8FDF-32F832219A5F}" type="presParOf" srcId="{CD498E25-17A8-4592-A106-0BDE77F9F8BE}" destId="{D6D1B4BE-1E43-4CD4-965F-996A3963A4DE}" srcOrd="1" destOrd="0" presId="urn:microsoft.com/office/officeart/2005/8/layout/orgChart1"/>
    <dgm:cxn modelId="{31860F0A-4C00-4C4C-9A5D-C0DA39E79958}" type="presParOf" srcId="{CD498E25-17A8-4592-A106-0BDE77F9F8BE}" destId="{2585E360-1265-4DAF-8ED0-8CB30CFCA044}" srcOrd="2" destOrd="0" presId="urn:microsoft.com/office/officeart/2005/8/layout/orgChart1"/>
    <dgm:cxn modelId="{CF337415-15D1-48E6-8F02-51C2B957DDCA}" type="presParOf" srcId="{3666C14E-3FE7-4AB2-BA4F-4535D42C477E}" destId="{9AAB9F84-69DB-4974-8FB3-17FE16A42904}" srcOrd="6" destOrd="0" presId="urn:microsoft.com/office/officeart/2005/8/layout/orgChart1"/>
    <dgm:cxn modelId="{0CB77FAB-813C-4E3B-8472-F716ACFBA983}" type="presParOf" srcId="{3666C14E-3FE7-4AB2-BA4F-4535D42C477E}" destId="{C3EE2C24-35C5-4383-8BA8-04718D61B1E3}" srcOrd="7" destOrd="0" presId="urn:microsoft.com/office/officeart/2005/8/layout/orgChart1"/>
    <dgm:cxn modelId="{AD62D42C-0A5E-4CCE-8D24-385A20EF33D5}" type="presParOf" srcId="{C3EE2C24-35C5-4383-8BA8-04718D61B1E3}" destId="{D76FB983-6AF4-4D17-803C-BE4F9D86E241}" srcOrd="0" destOrd="0" presId="urn:microsoft.com/office/officeart/2005/8/layout/orgChart1"/>
    <dgm:cxn modelId="{7C2C182F-6F35-481E-A630-470FBDBB802E}" type="presParOf" srcId="{D76FB983-6AF4-4D17-803C-BE4F9D86E241}" destId="{C95AECE2-07C4-42E7-90DA-5CD8EA216CFC}" srcOrd="0" destOrd="0" presId="urn:microsoft.com/office/officeart/2005/8/layout/orgChart1"/>
    <dgm:cxn modelId="{7C1936B3-5BF9-4E4D-93EA-7D0875F0164A}" type="presParOf" srcId="{D76FB983-6AF4-4D17-803C-BE4F9D86E241}" destId="{4704A764-F3E3-46A1-B698-AC3BCD85875D}" srcOrd="1" destOrd="0" presId="urn:microsoft.com/office/officeart/2005/8/layout/orgChart1"/>
    <dgm:cxn modelId="{70F48639-312A-42AA-8620-2D39C86D39B7}" type="presParOf" srcId="{C3EE2C24-35C5-4383-8BA8-04718D61B1E3}" destId="{C07B020C-8290-4505-84E9-D8CD925D7B93}" srcOrd="1" destOrd="0" presId="urn:microsoft.com/office/officeart/2005/8/layout/orgChart1"/>
    <dgm:cxn modelId="{B69284AA-098B-48F1-960C-DF88E40874BE}" type="presParOf" srcId="{C3EE2C24-35C5-4383-8BA8-04718D61B1E3}" destId="{97715D9E-A6B5-4BE2-9531-017E1F9F5E37}" srcOrd="2" destOrd="0" presId="urn:microsoft.com/office/officeart/2005/8/layout/orgChart1"/>
    <dgm:cxn modelId="{DE191DCF-000B-4927-BDFD-2300803FC0D0}" type="presParOf" srcId="{3666C14E-3FE7-4AB2-BA4F-4535D42C477E}" destId="{F8AA5B07-D62E-4BEF-A7F4-BB8154CE0161}" srcOrd="8" destOrd="0" presId="urn:microsoft.com/office/officeart/2005/8/layout/orgChart1"/>
    <dgm:cxn modelId="{C22F27D0-1EF3-4A7B-AFD4-FC4511A783B5}" type="presParOf" srcId="{3666C14E-3FE7-4AB2-BA4F-4535D42C477E}" destId="{28D3CB32-FAA0-4273-8538-1EB307061468}" srcOrd="9" destOrd="0" presId="urn:microsoft.com/office/officeart/2005/8/layout/orgChart1"/>
    <dgm:cxn modelId="{DD7E5664-9832-424C-B048-52133B841A27}" type="presParOf" srcId="{28D3CB32-FAA0-4273-8538-1EB307061468}" destId="{4E6634D0-9CA1-4ACD-BF91-91BEE47E76EF}" srcOrd="0" destOrd="0" presId="urn:microsoft.com/office/officeart/2005/8/layout/orgChart1"/>
    <dgm:cxn modelId="{8ACF855A-C88F-419A-A8DC-59A645F9B4F6}" type="presParOf" srcId="{4E6634D0-9CA1-4ACD-BF91-91BEE47E76EF}" destId="{EE219807-47C8-4941-99AE-CE39076E53F5}" srcOrd="0" destOrd="0" presId="urn:microsoft.com/office/officeart/2005/8/layout/orgChart1"/>
    <dgm:cxn modelId="{28B8F9FD-EE96-4D68-96BD-048DC098020D}" type="presParOf" srcId="{4E6634D0-9CA1-4ACD-BF91-91BEE47E76EF}" destId="{A8ED66CC-CBB3-4EB5-ADE1-6E062170315B}" srcOrd="1" destOrd="0" presId="urn:microsoft.com/office/officeart/2005/8/layout/orgChart1"/>
    <dgm:cxn modelId="{F4C62AD2-2358-4040-94DF-808E037868DA}" type="presParOf" srcId="{28D3CB32-FAA0-4273-8538-1EB307061468}" destId="{55A4A9B7-D2D2-4F27-9972-54B957F184B3}" srcOrd="1" destOrd="0" presId="urn:microsoft.com/office/officeart/2005/8/layout/orgChart1"/>
    <dgm:cxn modelId="{D9D3E8DA-40B7-48B5-B9E6-1B09054A2D78}" type="presParOf" srcId="{28D3CB32-FAA0-4273-8538-1EB307061468}" destId="{A6D08738-8725-4BBB-8D6E-6E0F7F338F27}" srcOrd="2" destOrd="0" presId="urn:microsoft.com/office/officeart/2005/8/layout/orgChart1"/>
    <dgm:cxn modelId="{2EF46B47-EBF4-4074-B19D-6E9C9E37C327}" type="presParOf" srcId="{D09FB176-C899-4C34-A2EF-DF4099E3930B}" destId="{10032A81-28F1-4589-A2C9-2F713826DB5B}" srcOrd="2" destOrd="0" presId="urn:microsoft.com/office/officeart/2005/8/layout/orgChart1"/>
    <dgm:cxn modelId="{D263314A-9DE7-4E9E-8D15-724225C7BB22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1D1E95D7-C1C7-4D27-89B2-B64F80FCF220}" type="presOf" srcId="{844909A3-F2C8-49AE-869B-AFCA0AC709DF}" destId="{5A29D58D-62CC-4731-8120-CAD4354C3E03}" srcOrd="0" destOrd="0" presId="urn:microsoft.com/office/officeart/2005/8/layout/orgChart1"/>
    <dgm:cxn modelId="{2E39081F-B218-42C9-AE32-4770B115AECE}" type="presOf" srcId="{00B822AA-E50D-409C-8E77-78CE41F17C4F}" destId="{86ECFBC0-6EDE-49D7-A5E4-E61CBAF4A092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B94AAB0F-0B98-4696-A2AD-E502DC190BBA}" type="presOf" srcId="{BC7A14EC-7DD0-42E2-A28E-8428AF273F49}" destId="{4E5DB2E5-BC21-45FD-89CF-804EEEA73D92}" srcOrd="0" destOrd="0" presId="urn:microsoft.com/office/officeart/2005/8/layout/orgChart1"/>
    <dgm:cxn modelId="{C314C438-86BD-49E9-8F29-20949DB12F74}" type="presOf" srcId="{8514C17C-35EC-4D14-92F7-13A577CAA5C4}" destId="{3AA4BA60-CAF3-4B65-8A7B-26648B565082}" srcOrd="1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6B2F8A3A-2A50-478D-826D-ED37B3A45ACF}" type="presOf" srcId="{51AC05A3-5125-4631-8328-EE9742C5CE1F}" destId="{7533127D-6F77-420D-9337-03A9B17677A7}" srcOrd="0" destOrd="0" presId="urn:microsoft.com/office/officeart/2005/8/layout/orgChart1"/>
    <dgm:cxn modelId="{460E5C13-17DD-4126-A1EE-A3F24AF76BEC}" type="presOf" srcId="{B40A1E99-819E-4C0D-B671-3D134F0F7163}" destId="{179F0FCD-C306-4B84-A7DF-E34F9FAB6F56}" srcOrd="1" destOrd="0" presId="urn:microsoft.com/office/officeart/2005/8/layout/orgChart1"/>
    <dgm:cxn modelId="{C6CDE385-9375-4FBA-8AAF-CABD3F8891BF}" type="presOf" srcId="{B103CFD6-C2F2-4A76-8866-035FF64E5877}" destId="{2FA1AE03-77C2-487B-948B-82122901556A}" srcOrd="1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ACEFE234-8C5C-4C7D-A81F-CB07A33E667C}" type="presOf" srcId="{DCCE79F2-51DC-4E3A-8F3D-0CB311D1F14D}" destId="{A8ED66CC-CBB3-4EB5-ADE1-6E062170315B}" srcOrd="1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B75E22FC-3037-4AD6-B6FE-61923B9C0805}" type="presOf" srcId="{D656347E-658D-41DE-86E2-9688A1F66EB3}" destId="{D351E307-7A60-4733-B21C-CC6D6E5D051D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E3668FAF-7F02-404B-95E5-F9C9A23C1E99}" type="presOf" srcId="{51AC05A3-5125-4631-8328-EE9742C5CE1F}" destId="{75DCBE71-7469-49E9-81E5-E6A43E3EC0DC}" srcOrd="1" destOrd="0" presId="urn:microsoft.com/office/officeart/2005/8/layout/orgChart1"/>
    <dgm:cxn modelId="{D630F0A0-B0F9-4508-9B05-256D7B6DC272}" type="presOf" srcId="{43C964D4-3EA5-4709-BA45-DC9671707267}" destId="{ABF5B3AF-9C3F-43AC-89B9-A4B84688B739}" srcOrd="0" destOrd="0" presId="urn:microsoft.com/office/officeart/2005/8/layout/orgChart1"/>
    <dgm:cxn modelId="{CBFE9D0C-7AC8-465F-8920-51A2B1F6F736}" type="presOf" srcId="{6A766238-49C0-489C-9759-5801318FB123}" destId="{F4F60A8B-BCFE-4E33-9289-BF4CA9206F7B}" srcOrd="1" destOrd="0" presId="urn:microsoft.com/office/officeart/2005/8/layout/orgChart1"/>
    <dgm:cxn modelId="{65298127-0BEB-47D9-A9D6-7CAE3DFAA83B}" type="presOf" srcId="{E2FDDA39-0A56-4C19-9570-F6322A50CD7C}" destId="{C95AECE2-07C4-42E7-90DA-5CD8EA216CFC}" srcOrd="0" destOrd="0" presId="urn:microsoft.com/office/officeart/2005/8/layout/orgChart1"/>
    <dgm:cxn modelId="{9DA0604A-0614-4610-8775-026BD7BA4A06}" type="presOf" srcId="{032924AE-7BA3-4608-9D4D-A10FC22FA55B}" destId="{842224E6-60DA-412E-8A1B-7533C1377869}" srcOrd="1" destOrd="0" presId="urn:microsoft.com/office/officeart/2005/8/layout/orgChart1"/>
    <dgm:cxn modelId="{965FACE5-6BCF-463E-9AC5-395AEFE8C656}" type="presOf" srcId="{DCCE79F2-51DC-4E3A-8F3D-0CB311D1F14D}" destId="{EE219807-47C8-4941-99AE-CE39076E53F5}" srcOrd="0" destOrd="0" presId="urn:microsoft.com/office/officeart/2005/8/layout/orgChart1"/>
    <dgm:cxn modelId="{83837F9F-51B4-4980-B1B5-97F620BB6B92}" type="presOf" srcId="{382A9707-8CE9-4448-A732-795155023764}" destId="{40CBCC65-FD09-4B94-B9C9-3482617F2627}" srcOrd="1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33C962C0-B017-44FE-9719-E185721E9905}" type="presOf" srcId="{BCA1F9C7-A2DE-4DA9-9030-581CAAE089DA}" destId="{7E670A0B-4B6A-45AD-AE95-FAE9E52BA24F}" srcOrd="0" destOrd="0" presId="urn:microsoft.com/office/officeart/2005/8/layout/orgChart1"/>
    <dgm:cxn modelId="{B5B28B75-90B3-41E9-8BD9-16CE5EA9F60D}" type="presOf" srcId="{88415C31-82DD-4EF9-9A7A-1D4D99FB6B9D}" destId="{ED956AEF-5A78-47DC-9D97-3B27A2E93095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F141CCB8-57AC-49E7-8433-88AC3006AB10}" type="presOf" srcId="{41CBE71F-8A1C-4046-8B51-627382F890A8}" destId="{BD53C961-9C2E-42B5-A825-EB1CD5AF2FE3}" srcOrd="0" destOrd="0" presId="urn:microsoft.com/office/officeart/2005/8/layout/orgChart1"/>
    <dgm:cxn modelId="{818BBD7A-F2F8-44FB-B897-ED624A3F84F0}" type="presOf" srcId="{D5F013B3-4B4E-4E38-9BAF-4B34B2BB0C79}" destId="{26E61D30-5696-4E05-9044-AF73EF27DAB2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17BC9128-4C64-4A4F-B586-CBFBFC9C1517}" type="presOf" srcId="{6A766238-49C0-489C-9759-5801318FB123}" destId="{8F3E2022-AB5E-4438-BDBE-146FD19E8285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B5D24A5F-D70D-46C7-B322-91772E628717}" type="presOf" srcId="{88415C31-82DD-4EF9-9A7A-1D4D99FB6B9D}" destId="{0936C29E-0ABE-4289-9453-F6DF249F454C}" srcOrd="1" destOrd="0" presId="urn:microsoft.com/office/officeart/2005/8/layout/orgChart1"/>
    <dgm:cxn modelId="{48EE69F8-FE55-454A-A4AF-CA1E47591E5C}" type="presOf" srcId="{43C964D4-3EA5-4709-BA45-DC9671707267}" destId="{87899BB1-A811-4B2D-8FA3-633A97B1A6A6}" srcOrd="1" destOrd="0" presId="urn:microsoft.com/office/officeart/2005/8/layout/orgChart1"/>
    <dgm:cxn modelId="{4E6F34E5-63F1-410D-AE29-2D6AEAA4F117}" type="presOf" srcId="{DCB062A1-302A-48A6-BE81-96138548FF70}" destId="{1AE91293-7748-4E52-8855-7B838C555EB9}" srcOrd="0" destOrd="0" presId="urn:microsoft.com/office/officeart/2005/8/layout/orgChart1"/>
    <dgm:cxn modelId="{0473B8E5-300B-430C-9FF1-4C6B0B78DC17}" type="presOf" srcId="{D5F013B3-4B4E-4E38-9BAF-4B34B2BB0C79}" destId="{14A5ABF2-8B49-4694-AC4C-1A898869B017}" srcOrd="1" destOrd="0" presId="urn:microsoft.com/office/officeart/2005/8/layout/orgChart1"/>
    <dgm:cxn modelId="{DE35B734-30A9-4BBC-BEE5-87C26BF42D21}" type="presOf" srcId="{69BEBD41-3545-40FD-BFDD-D21BD47C872E}" destId="{EA4E738B-1483-44D6-89EB-8256A9C3F87D}" srcOrd="1" destOrd="0" presId="urn:microsoft.com/office/officeart/2005/8/layout/orgChart1"/>
    <dgm:cxn modelId="{CBB97789-DD58-4CFD-8E1C-3905AB08C05B}" type="presOf" srcId="{EDF4E25F-6E69-41B7-B57F-66E5D749104E}" destId="{CD65CBB6-B9A3-48AB-AFB3-4BE4B03553D3}" srcOrd="0" destOrd="0" presId="urn:microsoft.com/office/officeart/2005/8/layout/orgChart1"/>
    <dgm:cxn modelId="{0195CB55-9D99-412E-88CD-E4A087BFC83E}" type="presOf" srcId="{1D03C52E-27F1-4CAD-B953-A57260381D87}" destId="{52D64095-8F0B-43C5-A134-4F8EB745D0AC}" srcOrd="0" destOrd="0" presId="urn:microsoft.com/office/officeart/2005/8/layout/orgChart1"/>
    <dgm:cxn modelId="{0B143810-59A6-42DA-BBD5-A6A2080969ED}" type="presOf" srcId="{0ED209FE-B93C-493B-85A2-BA5863869AE7}" destId="{B4ADFA40-1DC3-4BD0-BAE4-D5BA4FDF2B3E}" srcOrd="0" destOrd="0" presId="urn:microsoft.com/office/officeart/2005/8/layout/orgChart1"/>
    <dgm:cxn modelId="{969E81BB-490A-4BF7-9194-C667600682CC}" type="presOf" srcId="{88B02B86-A182-47E8-98CE-5F03ED03FC83}" destId="{1A2BCB80-89E2-41EC-87D9-8650DA66AB8A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3886B2A2-24F5-407B-93A8-C4D036BC14B5}" type="presOf" srcId="{E2FDDA39-0A56-4C19-9570-F6322A50CD7C}" destId="{4704A764-F3E3-46A1-B698-AC3BCD85875D}" srcOrd="1" destOrd="0" presId="urn:microsoft.com/office/officeart/2005/8/layout/orgChart1"/>
    <dgm:cxn modelId="{DF61C5FE-10CE-4752-B938-350A86C1F067}" type="presOf" srcId="{DC9F82DD-39AD-486C-81D6-0E3C38A96BAD}" destId="{4F6F1802-D2DC-45F2-8B57-B9ACE00E096B}" srcOrd="0" destOrd="0" presId="urn:microsoft.com/office/officeart/2005/8/layout/orgChart1"/>
    <dgm:cxn modelId="{B4DCA6B9-A261-4E5F-A879-695ADDE06ED3}" type="presOf" srcId="{00B822AA-E50D-409C-8E77-78CE41F17C4F}" destId="{EE7467E8-D778-4C18-9C7C-925EF25B0DC2}" srcOrd="1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77544EE1-8AA6-46AD-95C0-C9B412D5CF0E}" type="presOf" srcId="{B103CFD6-C2F2-4A76-8866-035FF64E5877}" destId="{D98E11BE-9177-4329-A5B4-B4B8653C2863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3D0B8C0D-EE49-49D4-88A1-B6AE0EE4CE06}" type="presOf" srcId="{D3B00EB5-7252-4C54-A138-4FDE2761BA89}" destId="{77FF546B-1ADB-4B35-B705-B48DE95D0A7F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5F1C13E4-CFD2-47EC-859D-1689A5830A84}" type="presOf" srcId="{B40A1E99-819E-4C0D-B671-3D134F0F7163}" destId="{3A05D6AC-55D4-4F8B-831D-7528DBB5E857}" srcOrd="0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5B9FF86D-95E4-492A-9B21-2EBF7625B3FC}" type="presOf" srcId="{092024CE-8423-4E50-A34E-3122E05631CC}" destId="{0A55F855-E390-49C4-85C3-4EB5DC8DFEC3}" srcOrd="1" destOrd="0" presId="urn:microsoft.com/office/officeart/2005/8/layout/orgChart1"/>
    <dgm:cxn modelId="{E548BCCB-5978-4248-9D33-A707BE47F8E9}" type="presOf" srcId="{CBC98D67-7A4E-4DF5-AC0F-18B667594BB8}" destId="{D644628E-4C6F-4DF2-8C07-D2B66E3A4757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6F4CF473-9FF4-4A84-8E93-302F02FCECCC}" type="presOf" srcId="{1E17A9B5-1CC6-4BF4-A5EB-2099972243B8}" destId="{0044642D-BF6E-4946-989D-7BC76303D8B1}" srcOrd="1" destOrd="0" presId="urn:microsoft.com/office/officeart/2005/8/layout/orgChart1"/>
    <dgm:cxn modelId="{99680525-C1FB-4735-9C22-055B7FABB6A6}" type="presOf" srcId="{D91152BC-9A33-44D3-AEBB-F20420DB430F}" destId="{30DA9891-B7C7-405D-9015-1C3DF0E9850F}" srcOrd="0" destOrd="0" presId="urn:microsoft.com/office/officeart/2005/8/layout/orgChart1"/>
    <dgm:cxn modelId="{B0EAD1D0-0F38-4114-A18A-A2798C832276}" type="presOf" srcId="{1E17A9B5-1CC6-4BF4-A5EB-2099972243B8}" destId="{F0DC39B6-0C64-430A-9FFB-4907B94E244D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F870B01E-30A6-4050-AA97-FEEF1562B059}" type="presOf" srcId="{49A41343-8942-4E0A-948C-7308CFEDA337}" destId="{F8AA5B07-D62E-4BEF-A7F4-BB8154CE0161}" srcOrd="0" destOrd="0" presId="urn:microsoft.com/office/officeart/2005/8/layout/orgChart1"/>
    <dgm:cxn modelId="{1EB472BA-10C9-47B3-ABAE-9EE116508A7D}" type="presOf" srcId="{032924AE-7BA3-4608-9D4D-A10FC22FA55B}" destId="{FCA2B357-06A1-4199-999C-BBE32872F828}" srcOrd="0" destOrd="0" presId="urn:microsoft.com/office/officeart/2005/8/layout/orgChart1"/>
    <dgm:cxn modelId="{431E1014-6637-4B18-AE73-C9C3C083F3CF}" type="presOf" srcId="{BAA37ED3-8504-4718-82EA-2141E33A703B}" destId="{C6471DB4-9B93-437A-AEBE-F3B71F737DF8}" srcOrd="0" destOrd="0" presId="urn:microsoft.com/office/officeart/2005/8/layout/orgChart1"/>
    <dgm:cxn modelId="{EB9DFEDB-6ADF-41E7-8306-936C85CD92AC}" type="presOf" srcId="{C7336B56-6975-43EE-AA11-2CF9D86F3B72}" destId="{2F8AA862-E8D3-4043-95F3-7EBB33FDC237}" srcOrd="1" destOrd="0" presId="urn:microsoft.com/office/officeart/2005/8/layout/orgChart1"/>
    <dgm:cxn modelId="{B22D733B-815D-472D-B5C8-2F6D63AA697A}" type="presOf" srcId="{57A44C0D-573F-44FB-BC9E-B18382ACCC39}" destId="{9AAB9F84-69DB-4974-8FB3-17FE16A42904}" srcOrd="0" destOrd="0" presId="urn:microsoft.com/office/officeart/2005/8/layout/orgChart1"/>
    <dgm:cxn modelId="{10CBD46C-87B3-45A3-86AC-F1AB284BAEFA}" type="presOf" srcId="{D91152BC-9A33-44D3-AEBB-F20420DB430F}" destId="{5EC808F1-181C-42C2-975C-2B558EBCB7FE}" srcOrd="1" destOrd="0" presId="urn:microsoft.com/office/officeart/2005/8/layout/orgChart1"/>
    <dgm:cxn modelId="{EBA82185-4810-4262-B1B5-AD4B070F70C8}" type="presOf" srcId="{382A9707-8CE9-4448-A732-795155023764}" destId="{C9EB4BFF-95DA-49B7-87A2-66A52A4FCDFA}" srcOrd="0" destOrd="0" presId="urn:microsoft.com/office/officeart/2005/8/layout/orgChart1"/>
    <dgm:cxn modelId="{A6491FCC-1815-4525-B443-9294A0C54945}" type="presOf" srcId="{CE683E6A-A313-4F5C-8639-235783D1198F}" destId="{6C1B72B2-EE6C-495B-ADAD-8508CE8EB807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14E5FF4D-261A-422B-92FC-B6AB041174C5}" type="presOf" srcId="{69BEBD41-3545-40FD-BFDD-D21BD47C872E}" destId="{74487508-3D4F-4F35-9119-7335AA499C95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E9426263-A966-4C5B-B693-F212248EBC07}" type="presOf" srcId="{8514C17C-35EC-4D14-92F7-13A577CAA5C4}" destId="{079C46BA-E270-4C4F-9AA8-92E32A64D736}" srcOrd="0" destOrd="0" presId="urn:microsoft.com/office/officeart/2005/8/layout/orgChart1"/>
    <dgm:cxn modelId="{D0BB082D-D195-40DF-AB49-0F90A467E4D4}" type="presOf" srcId="{C7336B56-6975-43EE-AA11-2CF9D86F3B72}" destId="{F7484F86-9514-4EEC-AAEC-65AD9B4B3D96}" srcOrd="0" destOrd="0" presId="urn:microsoft.com/office/officeart/2005/8/layout/orgChart1"/>
    <dgm:cxn modelId="{5367D3E5-041C-4D8E-B608-F583D5D31A88}" type="presOf" srcId="{092024CE-8423-4E50-A34E-3122E05631CC}" destId="{2C701CAE-D8F1-461E-8A0C-C57AEB1CD6C2}" srcOrd="0" destOrd="0" presId="urn:microsoft.com/office/officeart/2005/8/layout/orgChart1"/>
    <dgm:cxn modelId="{B1BC9230-6479-4C90-914A-DE11B0FFAB2F}" type="presOf" srcId="{3837525C-9A2A-44D5-8B42-9C0820CF3FF9}" destId="{6AC59FBD-FAEA-42FA-8EB1-29A7CC044828}" srcOrd="0" destOrd="0" presId="urn:microsoft.com/office/officeart/2005/8/layout/orgChart1"/>
    <dgm:cxn modelId="{757F2681-0818-4993-9221-CC4544A87109}" type="presParOf" srcId="{6C1B72B2-EE6C-495B-ADAD-8508CE8EB807}" destId="{B9578B13-712D-4BAD-A28F-A7352074EDA6}" srcOrd="0" destOrd="0" presId="urn:microsoft.com/office/officeart/2005/8/layout/orgChart1"/>
    <dgm:cxn modelId="{5B9E8AF9-2561-4233-A3F0-234F810F6B98}" type="presParOf" srcId="{B9578B13-712D-4BAD-A28F-A7352074EDA6}" destId="{EA34C8C8-6EC1-483B-8E39-8E6926CED3CE}" srcOrd="0" destOrd="0" presId="urn:microsoft.com/office/officeart/2005/8/layout/orgChart1"/>
    <dgm:cxn modelId="{8B5D22FD-64D0-4B59-9B0B-FECF50BEA12C}" type="presParOf" srcId="{EA34C8C8-6EC1-483B-8E39-8E6926CED3CE}" destId="{D98E11BE-9177-4329-A5B4-B4B8653C2863}" srcOrd="0" destOrd="0" presId="urn:microsoft.com/office/officeart/2005/8/layout/orgChart1"/>
    <dgm:cxn modelId="{B093F3BC-338C-49CB-B4E2-B768582356E9}" type="presParOf" srcId="{EA34C8C8-6EC1-483B-8E39-8E6926CED3CE}" destId="{2FA1AE03-77C2-487B-948B-82122901556A}" srcOrd="1" destOrd="0" presId="urn:microsoft.com/office/officeart/2005/8/layout/orgChart1"/>
    <dgm:cxn modelId="{BF3DEF60-6AC8-4C03-89A1-0A212EE5E387}" type="presParOf" srcId="{B9578B13-712D-4BAD-A28F-A7352074EDA6}" destId="{9C5DF944-3D7A-473D-A789-5CA86652B8F8}" srcOrd="1" destOrd="0" presId="urn:microsoft.com/office/officeart/2005/8/layout/orgChart1"/>
    <dgm:cxn modelId="{E6235C62-8EC3-441D-8309-6044F79F0F7A}" type="presParOf" srcId="{9C5DF944-3D7A-473D-A789-5CA86652B8F8}" destId="{D351E307-7A60-4733-B21C-CC6D6E5D051D}" srcOrd="0" destOrd="0" presId="urn:microsoft.com/office/officeart/2005/8/layout/orgChart1"/>
    <dgm:cxn modelId="{4C36CDA0-8A6C-458F-A693-4C79FE505759}" type="presParOf" srcId="{9C5DF944-3D7A-473D-A789-5CA86652B8F8}" destId="{60FE5B31-E82E-49E2-9469-B5D5674278BC}" srcOrd="1" destOrd="0" presId="urn:microsoft.com/office/officeart/2005/8/layout/orgChart1"/>
    <dgm:cxn modelId="{7FE8B9D4-2A86-455C-85BF-2799D4CABBBA}" type="presParOf" srcId="{60FE5B31-E82E-49E2-9469-B5D5674278BC}" destId="{CB88DD46-0D40-4A1B-9C97-26FA4C46EB15}" srcOrd="0" destOrd="0" presId="urn:microsoft.com/office/officeart/2005/8/layout/orgChart1"/>
    <dgm:cxn modelId="{5D34DFAC-F491-49EA-8135-40B5A23D4EE8}" type="presParOf" srcId="{CB88DD46-0D40-4A1B-9C97-26FA4C46EB15}" destId="{ABF5B3AF-9C3F-43AC-89B9-A4B84688B739}" srcOrd="0" destOrd="0" presId="urn:microsoft.com/office/officeart/2005/8/layout/orgChart1"/>
    <dgm:cxn modelId="{CC601ED8-7E8E-4218-B285-E86FCC0A7DD0}" type="presParOf" srcId="{CB88DD46-0D40-4A1B-9C97-26FA4C46EB15}" destId="{87899BB1-A811-4B2D-8FA3-633A97B1A6A6}" srcOrd="1" destOrd="0" presId="urn:microsoft.com/office/officeart/2005/8/layout/orgChart1"/>
    <dgm:cxn modelId="{0406D90F-0028-4678-88C0-A14F8211FAFE}" type="presParOf" srcId="{60FE5B31-E82E-49E2-9469-B5D5674278BC}" destId="{B6A20B03-CFA9-41D8-9956-9F0EB448DC4A}" srcOrd="1" destOrd="0" presId="urn:microsoft.com/office/officeart/2005/8/layout/orgChart1"/>
    <dgm:cxn modelId="{FCF6EEBA-E1EE-4B60-AA6A-BE83FCDECC47}" type="presParOf" srcId="{B6A20B03-CFA9-41D8-9956-9F0EB448DC4A}" destId="{CD65CBB6-B9A3-48AB-AFB3-4BE4B03553D3}" srcOrd="0" destOrd="0" presId="urn:microsoft.com/office/officeart/2005/8/layout/orgChart1"/>
    <dgm:cxn modelId="{7270AC47-EAF5-4567-86BA-56709BCE5085}" type="presParOf" srcId="{B6A20B03-CFA9-41D8-9956-9F0EB448DC4A}" destId="{ED1F0A6D-21D1-431E-B021-19DC70288741}" srcOrd="1" destOrd="0" presId="urn:microsoft.com/office/officeart/2005/8/layout/orgChart1"/>
    <dgm:cxn modelId="{E726A171-E91D-4304-9EF3-32A39C28EC70}" type="presParOf" srcId="{ED1F0A6D-21D1-431E-B021-19DC70288741}" destId="{3035FF76-B78F-49A4-AACF-E2FF3786028F}" srcOrd="0" destOrd="0" presId="urn:microsoft.com/office/officeart/2005/8/layout/orgChart1"/>
    <dgm:cxn modelId="{91C6AC34-871E-461F-9A75-7CB0D49CC512}" type="presParOf" srcId="{3035FF76-B78F-49A4-AACF-E2FF3786028F}" destId="{F0DC39B6-0C64-430A-9FFB-4907B94E244D}" srcOrd="0" destOrd="0" presId="urn:microsoft.com/office/officeart/2005/8/layout/orgChart1"/>
    <dgm:cxn modelId="{8B19EAB1-7088-4D69-9281-770CCD72003C}" type="presParOf" srcId="{3035FF76-B78F-49A4-AACF-E2FF3786028F}" destId="{0044642D-BF6E-4946-989D-7BC76303D8B1}" srcOrd="1" destOrd="0" presId="urn:microsoft.com/office/officeart/2005/8/layout/orgChart1"/>
    <dgm:cxn modelId="{750E9A56-B014-4E97-958A-A40CDC871F56}" type="presParOf" srcId="{ED1F0A6D-21D1-431E-B021-19DC70288741}" destId="{6F92EC3E-8AAE-41C7-BFFF-85E9DBCB215A}" srcOrd="1" destOrd="0" presId="urn:microsoft.com/office/officeart/2005/8/layout/orgChart1"/>
    <dgm:cxn modelId="{4A7CF264-99F1-4E7E-9CC2-A2D878CA36E5}" type="presParOf" srcId="{ED1F0A6D-21D1-431E-B021-19DC70288741}" destId="{C359BE23-B469-48EB-819D-6F6FDCDBB0A8}" srcOrd="2" destOrd="0" presId="urn:microsoft.com/office/officeart/2005/8/layout/orgChart1"/>
    <dgm:cxn modelId="{377AF272-5EA7-4E62-A61F-DD419AFDAC71}" type="presParOf" srcId="{B6A20B03-CFA9-41D8-9956-9F0EB448DC4A}" destId="{6AC59FBD-FAEA-42FA-8EB1-29A7CC044828}" srcOrd="2" destOrd="0" presId="urn:microsoft.com/office/officeart/2005/8/layout/orgChart1"/>
    <dgm:cxn modelId="{AB6AB7C6-07CA-477B-8D43-D243741EE905}" type="presParOf" srcId="{B6A20B03-CFA9-41D8-9956-9F0EB448DC4A}" destId="{F2E1EDE4-99F4-4CBC-BA6A-91AF00914823}" srcOrd="3" destOrd="0" presId="urn:microsoft.com/office/officeart/2005/8/layout/orgChart1"/>
    <dgm:cxn modelId="{7823AD02-187C-4090-9A0C-E07C36ECBFF3}" type="presParOf" srcId="{F2E1EDE4-99F4-4CBC-BA6A-91AF00914823}" destId="{795B4B98-FEFB-4DAB-B785-2E28918B1C7E}" srcOrd="0" destOrd="0" presId="urn:microsoft.com/office/officeart/2005/8/layout/orgChart1"/>
    <dgm:cxn modelId="{AB832AB2-FB8F-4EF0-9875-4063D20BBEE8}" type="presParOf" srcId="{795B4B98-FEFB-4DAB-B785-2E28918B1C7E}" destId="{C9EB4BFF-95DA-49B7-87A2-66A52A4FCDFA}" srcOrd="0" destOrd="0" presId="urn:microsoft.com/office/officeart/2005/8/layout/orgChart1"/>
    <dgm:cxn modelId="{5DA4C478-B1B9-4BC2-99FB-8C67E40A139A}" type="presParOf" srcId="{795B4B98-FEFB-4DAB-B785-2E28918B1C7E}" destId="{40CBCC65-FD09-4B94-B9C9-3482617F2627}" srcOrd="1" destOrd="0" presId="urn:microsoft.com/office/officeart/2005/8/layout/orgChart1"/>
    <dgm:cxn modelId="{C2F38AB7-1712-4826-A452-C10C61888076}" type="presParOf" srcId="{F2E1EDE4-99F4-4CBC-BA6A-91AF00914823}" destId="{6E67D5E8-91A3-4A9C-B70E-60777B0DD65E}" srcOrd="1" destOrd="0" presId="urn:microsoft.com/office/officeart/2005/8/layout/orgChart1"/>
    <dgm:cxn modelId="{FBAC7B55-A9BE-49B3-9D11-86AEFB3AD8F4}" type="presParOf" srcId="{F2E1EDE4-99F4-4CBC-BA6A-91AF00914823}" destId="{9041FCB5-DDBA-4A82-87F1-A20AE1F0ECFA}" srcOrd="2" destOrd="0" presId="urn:microsoft.com/office/officeart/2005/8/layout/orgChart1"/>
    <dgm:cxn modelId="{1595A95B-A370-440B-A94F-879E1579A513}" type="presParOf" srcId="{B6A20B03-CFA9-41D8-9956-9F0EB448DC4A}" destId="{D644628E-4C6F-4DF2-8C07-D2B66E3A4757}" srcOrd="4" destOrd="0" presId="urn:microsoft.com/office/officeart/2005/8/layout/orgChart1"/>
    <dgm:cxn modelId="{620D1341-635F-43DC-8D44-8BBF07E5DB5E}" type="presParOf" srcId="{B6A20B03-CFA9-41D8-9956-9F0EB448DC4A}" destId="{4C59CDCC-8171-42A8-836D-8A7ADEF309D0}" srcOrd="5" destOrd="0" presId="urn:microsoft.com/office/officeart/2005/8/layout/orgChart1"/>
    <dgm:cxn modelId="{401B117B-27FB-4474-9BEE-F3545E3EFAFA}" type="presParOf" srcId="{4C59CDCC-8171-42A8-836D-8A7ADEF309D0}" destId="{FED7DC99-D3B3-46B2-AE57-14D47B1F3671}" srcOrd="0" destOrd="0" presId="urn:microsoft.com/office/officeart/2005/8/layout/orgChart1"/>
    <dgm:cxn modelId="{D51E07C7-E0F9-4CA6-B5B8-4D0087E27C8B}" type="presParOf" srcId="{FED7DC99-D3B3-46B2-AE57-14D47B1F3671}" destId="{8F3E2022-AB5E-4438-BDBE-146FD19E8285}" srcOrd="0" destOrd="0" presId="urn:microsoft.com/office/officeart/2005/8/layout/orgChart1"/>
    <dgm:cxn modelId="{FA350E1B-923D-4B91-AA5F-90A253948344}" type="presParOf" srcId="{FED7DC99-D3B3-46B2-AE57-14D47B1F3671}" destId="{F4F60A8B-BCFE-4E33-9289-BF4CA9206F7B}" srcOrd="1" destOrd="0" presId="urn:microsoft.com/office/officeart/2005/8/layout/orgChart1"/>
    <dgm:cxn modelId="{F402E7D3-9101-40AD-9342-9B6AB24833A8}" type="presParOf" srcId="{4C59CDCC-8171-42A8-836D-8A7ADEF309D0}" destId="{0717BF70-BD3E-4FBF-92BE-2C7F71500E41}" srcOrd="1" destOrd="0" presId="urn:microsoft.com/office/officeart/2005/8/layout/orgChart1"/>
    <dgm:cxn modelId="{235B2CD4-9211-4389-A994-D77D04295AC5}" type="presParOf" srcId="{4C59CDCC-8171-42A8-836D-8A7ADEF309D0}" destId="{0E63D1F7-0BB7-4B23-80D6-B69D7359A638}" srcOrd="2" destOrd="0" presId="urn:microsoft.com/office/officeart/2005/8/layout/orgChart1"/>
    <dgm:cxn modelId="{7BD4A4AC-0F27-4E5F-9DB5-ECF51695CDDD}" type="presParOf" srcId="{B6A20B03-CFA9-41D8-9956-9F0EB448DC4A}" destId="{52D64095-8F0B-43C5-A134-4F8EB745D0AC}" srcOrd="6" destOrd="0" presId="urn:microsoft.com/office/officeart/2005/8/layout/orgChart1"/>
    <dgm:cxn modelId="{242B6053-EF15-437D-A91A-A49E291FDA18}" type="presParOf" srcId="{B6A20B03-CFA9-41D8-9956-9F0EB448DC4A}" destId="{65175C4B-27F3-41C0-9093-49201195521B}" srcOrd="7" destOrd="0" presId="urn:microsoft.com/office/officeart/2005/8/layout/orgChart1"/>
    <dgm:cxn modelId="{6D0FE17C-EB93-4177-AAD5-48E81A41C581}" type="presParOf" srcId="{65175C4B-27F3-41C0-9093-49201195521B}" destId="{418B0B64-07DF-4A86-8188-2B3D12FF0C1B}" srcOrd="0" destOrd="0" presId="urn:microsoft.com/office/officeart/2005/8/layout/orgChart1"/>
    <dgm:cxn modelId="{8BDAA08D-D5E1-4E2F-B72C-2B137E0B059C}" type="presParOf" srcId="{418B0B64-07DF-4A86-8188-2B3D12FF0C1B}" destId="{FCA2B357-06A1-4199-999C-BBE32872F828}" srcOrd="0" destOrd="0" presId="urn:microsoft.com/office/officeart/2005/8/layout/orgChart1"/>
    <dgm:cxn modelId="{5C3F2465-4DA6-4EA4-81CB-E6B3164B60E2}" type="presParOf" srcId="{418B0B64-07DF-4A86-8188-2B3D12FF0C1B}" destId="{842224E6-60DA-412E-8A1B-7533C1377869}" srcOrd="1" destOrd="0" presId="urn:microsoft.com/office/officeart/2005/8/layout/orgChart1"/>
    <dgm:cxn modelId="{F3E2A9DD-BE1F-4FF3-AA92-FC4B8E775A3D}" type="presParOf" srcId="{65175C4B-27F3-41C0-9093-49201195521B}" destId="{5FEE9627-663F-4879-B764-2FCAC3BEDB01}" srcOrd="1" destOrd="0" presId="urn:microsoft.com/office/officeart/2005/8/layout/orgChart1"/>
    <dgm:cxn modelId="{5C20499E-B60F-4090-BAE5-7C6E318EC96F}" type="presParOf" srcId="{65175C4B-27F3-41C0-9093-49201195521B}" destId="{D211A30E-3DD6-4F3B-A936-B6D9FD1B5AD6}" srcOrd="2" destOrd="0" presId="urn:microsoft.com/office/officeart/2005/8/layout/orgChart1"/>
    <dgm:cxn modelId="{74B2C782-9DFD-4FB1-9CB9-21B5F6D1A21A}" type="presParOf" srcId="{60FE5B31-E82E-49E2-9469-B5D5674278BC}" destId="{0A55CB08-0585-4E83-BB9C-6136411D5C97}" srcOrd="2" destOrd="0" presId="urn:microsoft.com/office/officeart/2005/8/layout/orgChart1"/>
    <dgm:cxn modelId="{A76623B4-14A4-4C02-9DE7-2189C447CF48}" type="presParOf" srcId="{9C5DF944-3D7A-473D-A789-5CA86652B8F8}" destId="{1AE91293-7748-4E52-8855-7B838C555EB9}" srcOrd="2" destOrd="0" presId="urn:microsoft.com/office/officeart/2005/8/layout/orgChart1"/>
    <dgm:cxn modelId="{BF12186A-FA39-45CE-B284-0B61B52AAE8E}" type="presParOf" srcId="{9C5DF944-3D7A-473D-A789-5CA86652B8F8}" destId="{8BAB2199-5159-41F9-8708-33820C9B03A9}" srcOrd="3" destOrd="0" presId="urn:microsoft.com/office/officeart/2005/8/layout/orgChart1"/>
    <dgm:cxn modelId="{9DC40470-CAF9-44DA-B1F1-86AD97CBE4DE}" type="presParOf" srcId="{8BAB2199-5159-41F9-8708-33820C9B03A9}" destId="{4AEEF0FD-EB99-4BD5-89CD-011B1DDC19F8}" srcOrd="0" destOrd="0" presId="urn:microsoft.com/office/officeart/2005/8/layout/orgChart1"/>
    <dgm:cxn modelId="{2A526C1C-8971-4DC2-9468-247F2B504A87}" type="presParOf" srcId="{4AEEF0FD-EB99-4BD5-89CD-011B1DDC19F8}" destId="{86ECFBC0-6EDE-49D7-A5E4-E61CBAF4A092}" srcOrd="0" destOrd="0" presId="urn:microsoft.com/office/officeart/2005/8/layout/orgChart1"/>
    <dgm:cxn modelId="{FB6D2C4F-886A-4F0E-B6AE-2BFB8503F9F9}" type="presParOf" srcId="{4AEEF0FD-EB99-4BD5-89CD-011B1DDC19F8}" destId="{EE7467E8-D778-4C18-9C7C-925EF25B0DC2}" srcOrd="1" destOrd="0" presId="urn:microsoft.com/office/officeart/2005/8/layout/orgChart1"/>
    <dgm:cxn modelId="{15551407-51CB-45EE-9C14-52E35FA58A3C}" type="presParOf" srcId="{8BAB2199-5159-41F9-8708-33820C9B03A9}" destId="{70B62D43-4B2E-478D-8091-7F950B36BC86}" srcOrd="1" destOrd="0" presId="urn:microsoft.com/office/officeart/2005/8/layout/orgChart1"/>
    <dgm:cxn modelId="{1D1B3176-9F5E-4B40-B67B-C599B93FD0F8}" type="presParOf" srcId="{70B62D43-4B2E-478D-8091-7F950B36BC86}" destId="{5A29D58D-62CC-4731-8120-CAD4354C3E03}" srcOrd="0" destOrd="0" presId="urn:microsoft.com/office/officeart/2005/8/layout/orgChart1"/>
    <dgm:cxn modelId="{95D427E3-BF9D-407B-97C2-85CB727B396A}" type="presParOf" srcId="{70B62D43-4B2E-478D-8091-7F950B36BC86}" destId="{20684FA8-0955-4E86-9890-955AAE2FB70E}" srcOrd="1" destOrd="0" presId="urn:microsoft.com/office/officeart/2005/8/layout/orgChart1"/>
    <dgm:cxn modelId="{75095804-59D7-49A3-9356-3E167255D5AC}" type="presParOf" srcId="{20684FA8-0955-4E86-9890-955AAE2FB70E}" destId="{357DF0A8-BCC0-4D40-9A29-811D9B3E8CE1}" srcOrd="0" destOrd="0" presId="urn:microsoft.com/office/officeart/2005/8/layout/orgChart1"/>
    <dgm:cxn modelId="{6087A188-D679-4CB7-A362-2896CA0A0706}" type="presParOf" srcId="{357DF0A8-BCC0-4D40-9A29-811D9B3E8CE1}" destId="{7533127D-6F77-420D-9337-03A9B17677A7}" srcOrd="0" destOrd="0" presId="urn:microsoft.com/office/officeart/2005/8/layout/orgChart1"/>
    <dgm:cxn modelId="{E0FC946F-2242-4AF4-82A0-C0FEBC44548C}" type="presParOf" srcId="{357DF0A8-BCC0-4D40-9A29-811D9B3E8CE1}" destId="{75DCBE71-7469-49E9-81E5-E6A43E3EC0DC}" srcOrd="1" destOrd="0" presId="urn:microsoft.com/office/officeart/2005/8/layout/orgChart1"/>
    <dgm:cxn modelId="{73B5C2D9-99F4-4F12-8408-F5659DD5FF0A}" type="presParOf" srcId="{20684FA8-0955-4E86-9890-955AAE2FB70E}" destId="{321B0D03-50FC-44EB-B561-D21A2CD4B482}" srcOrd="1" destOrd="0" presId="urn:microsoft.com/office/officeart/2005/8/layout/orgChart1"/>
    <dgm:cxn modelId="{1D925ABA-31D4-4916-BDC4-B4D5127E742B}" type="presParOf" srcId="{20684FA8-0955-4E86-9890-955AAE2FB70E}" destId="{0654A2B9-B227-48A6-941C-DD027142ECCE}" srcOrd="2" destOrd="0" presId="urn:microsoft.com/office/officeart/2005/8/layout/orgChart1"/>
    <dgm:cxn modelId="{3E9713F4-FD6F-4BFC-BE00-8208EF52C51B}" type="presParOf" srcId="{70B62D43-4B2E-478D-8091-7F950B36BC86}" destId="{77FF546B-1ADB-4B35-B705-B48DE95D0A7F}" srcOrd="2" destOrd="0" presId="urn:microsoft.com/office/officeart/2005/8/layout/orgChart1"/>
    <dgm:cxn modelId="{54FEFBC0-370A-430B-8262-0A979ACDC226}" type="presParOf" srcId="{70B62D43-4B2E-478D-8091-7F950B36BC86}" destId="{69C13562-DBB8-42F8-AE39-8AFEF8ED4982}" srcOrd="3" destOrd="0" presId="urn:microsoft.com/office/officeart/2005/8/layout/orgChart1"/>
    <dgm:cxn modelId="{338AE45E-BC35-441A-96EF-159E2851D870}" type="presParOf" srcId="{69C13562-DBB8-42F8-AE39-8AFEF8ED4982}" destId="{896D96FE-EA05-4066-8BE5-F7366BA3777A}" srcOrd="0" destOrd="0" presId="urn:microsoft.com/office/officeart/2005/8/layout/orgChart1"/>
    <dgm:cxn modelId="{80C874F1-6C4C-43F4-802C-5192A443A5A4}" type="presParOf" srcId="{896D96FE-EA05-4066-8BE5-F7366BA3777A}" destId="{079C46BA-E270-4C4F-9AA8-92E32A64D736}" srcOrd="0" destOrd="0" presId="urn:microsoft.com/office/officeart/2005/8/layout/orgChart1"/>
    <dgm:cxn modelId="{2CFA0586-7DF7-4F72-90C8-2DAE8FADFA78}" type="presParOf" srcId="{896D96FE-EA05-4066-8BE5-F7366BA3777A}" destId="{3AA4BA60-CAF3-4B65-8A7B-26648B565082}" srcOrd="1" destOrd="0" presId="urn:microsoft.com/office/officeart/2005/8/layout/orgChart1"/>
    <dgm:cxn modelId="{ABD7F4BE-7EFF-498A-A036-DA5EE84B8D7A}" type="presParOf" srcId="{69C13562-DBB8-42F8-AE39-8AFEF8ED4982}" destId="{54F082B5-2FAD-490F-B257-B96DCB3E19FC}" srcOrd="1" destOrd="0" presId="urn:microsoft.com/office/officeart/2005/8/layout/orgChart1"/>
    <dgm:cxn modelId="{B79C162E-809C-4AC6-8ACD-6FF4E05E72A9}" type="presParOf" srcId="{69C13562-DBB8-42F8-AE39-8AFEF8ED4982}" destId="{6C846A69-A00E-4FB9-80C7-DC7FE13BD4B5}" srcOrd="2" destOrd="0" presId="urn:microsoft.com/office/officeart/2005/8/layout/orgChart1"/>
    <dgm:cxn modelId="{0019DBFF-8910-4582-85B5-59B25DFF8DB9}" type="presParOf" srcId="{70B62D43-4B2E-478D-8091-7F950B36BC86}" destId="{C6471DB4-9B93-437A-AEBE-F3B71F737DF8}" srcOrd="4" destOrd="0" presId="urn:microsoft.com/office/officeart/2005/8/layout/orgChart1"/>
    <dgm:cxn modelId="{F38ECC45-0AF4-482F-9A07-E3744038AC12}" type="presParOf" srcId="{70B62D43-4B2E-478D-8091-7F950B36BC86}" destId="{CD8B12E6-DD1E-4D70-BE7C-A5443A3D84D1}" srcOrd="5" destOrd="0" presId="urn:microsoft.com/office/officeart/2005/8/layout/orgChart1"/>
    <dgm:cxn modelId="{D2486A9A-BE63-47F0-854D-3331996F1DDF}" type="presParOf" srcId="{CD8B12E6-DD1E-4D70-BE7C-A5443A3D84D1}" destId="{C0FBA54D-3A3D-42F4-B1C8-ADE0E74CCC4D}" srcOrd="0" destOrd="0" presId="urn:microsoft.com/office/officeart/2005/8/layout/orgChart1"/>
    <dgm:cxn modelId="{D649C4CC-4E53-444F-A173-1398EB587FB3}" type="presParOf" srcId="{C0FBA54D-3A3D-42F4-B1C8-ADE0E74CCC4D}" destId="{30DA9891-B7C7-405D-9015-1C3DF0E9850F}" srcOrd="0" destOrd="0" presId="urn:microsoft.com/office/officeart/2005/8/layout/orgChart1"/>
    <dgm:cxn modelId="{A13C2F5B-560B-400A-B909-34A9BF1A78CA}" type="presParOf" srcId="{C0FBA54D-3A3D-42F4-B1C8-ADE0E74CCC4D}" destId="{5EC808F1-181C-42C2-975C-2B558EBCB7FE}" srcOrd="1" destOrd="0" presId="urn:microsoft.com/office/officeart/2005/8/layout/orgChart1"/>
    <dgm:cxn modelId="{61D22D21-CCF8-43F7-AC1D-5E8F6A15ECE3}" type="presParOf" srcId="{CD8B12E6-DD1E-4D70-BE7C-A5443A3D84D1}" destId="{3C11D65F-2A65-4A7E-9C15-AA6406FE6F0B}" srcOrd="1" destOrd="0" presId="urn:microsoft.com/office/officeart/2005/8/layout/orgChart1"/>
    <dgm:cxn modelId="{77DEC8A0-EE3D-47B8-BFAF-DB4015BA7E32}" type="presParOf" srcId="{CD8B12E6-DD1E-4D70-BE7C-A5443A3D84D1}" destId="{07414A68-C8A8-4CE7-984E-48064FC49AF5}" srcOrd="2" destOrd="0" presId="urn:microsoft.com/office/officeart/2005/8/layout/orgChart1"/>
    <dgm:cxn modelId="{E6D93950-22C8-49FD-8FE1-B86CAD35CE14}" type="presParOf" srcId="{70B62D43-4B2E-478D-8091-7F950B36BC86}" destId="{BD53C961-9C2E-42B5-A825-EB1CD5AF2FE3}" srcOrd="6" destOrd="0" presId="urn:microsoft.com/office/officeart/2005/8/layout/orgChart1"/>
    <dgm:cxn modelId="{32DFA8F0-700C-42EB-93FF-A25BBBF0096F}" type="presParOf" srcId="{70B62D43-4B2E-478D-8091-7F950B36BC86}" destId="{2AD0F394-908E-4BF8-9902-81719C192207}" srcOrd="7" destOrd="0" presId="urn:microsoft.com/office/officeart/2005/8/layout/orgChart1"/>
    <dgm:cxn modelId="{963C916D-FA90-42C8-8F93-F6403541BE51}" type="presParOf" srcId="{2AD0F394-908E-4BF8-9902-81719C192207}" destId="{6508E9AA-32AD-45CE-ACB4-E452A2309B43}" srcOrd="0" destOrd="0" presId="urn:microsoft.com/office/officeart/2005/8/layout/orgChart1"/>
    <dgm:cxn modelId="{B9611145-9AD0-4B69-B7E6-2DB613AD1ED7}" type="presParOf" srcId="{6508E9AA-32AD-45CE-ACB4-E452A2309B43}" destId="{26E61D30-5696-4E05-9044-AF73EF27DAB2}" srcOrd="0" destOrd="0" presId="urn:microsoft.com/office/officeart/2005/8/layout/orgChart1"/>
    <dgm:cxn modelId="{245FFAA3-DB8F-4CE1-8793-84AD30BDE885}" type="presParOf" srcId="{6508E9AA-32AD-45CE-ACB4-E452A2309B43}" destId="{14A5ABF2-8B49-4694-AC4C-1A898869B017}" srcOrd="1" destOrd="0" presId="urn:microsoft.com/office/officeart/2005/8/layout/orgChart1"/>
    <dgm:cxn modelId="{E5C31C0F-F16E-4FEF-8C7D-2B44A9A85C3C}" type="presParOf" srcId="{2AD0F394-908E-4BF8-9902-81719C192207}" destId="{E95C75F7-7305-47DE-985C-550E435481C9}" srcOrd="1" destOrd="0" presId="urn:microsoft.com/office/officeart/2005/8/layout/orgChart1"/>
    <dgm:cxn modelId="{BA6BAEDE-33FD-4748-87A9-A9C185309252}" type="presParOf" srcId="{2AD0F394-908E-4BF8-9902-81719C192207}" destId="{ADFD56FF-A789-4A68-9B2D-8E4E857854C2}" srcOrd="2" destOrd="0" presId="urn:microsoft.com/office/officeart/2005/8/layout/orgChart1"/>
    <dgm:cxn modelId="{2F683BDF-A9E5-4FA9-B687-3D8EADCBCCAE}" type="presParOf" srcId="{70B62D43-4B2E-478D-8091-7F950B36BC86}" destId="{B4ADFA40-1DC3-4BD0-BAE4-D5BA4FDF2B3E}" srcOrd="8" destOrd="0" presId="urn:microsoft.com/office/officeart/2005/8/layout/orgChart1"/>
    <dgm:cxn modelId="{6BA11E13-1DA9-4606-8D24-9C68D346787C}" type="presParOf" srcId="{70B62D43-4B2E-478D-8091-7F950B36BC86}" destId="{74623D81-D47A-4BDB-A76C-094846D41FA8}" srcOrd="9" destOrd="0" presId="urn:microsoft.com/office/officeart/2005/8/layout/orgChart1"/>
    <dgm:cxn modelId="{089923A8-D7CE-4F2B-B00B-A386A7CEECBE}" type="presParOf" srcId="{74623D81-D47A-4BDB-A76C-094846D41FA8}" destId="{A5AFB960-0B8B-4E03-885A-2579269F7DC1}" srcOrd="0" destOrd="0" presId="urn:microsoft.com/office/officeart/2005/8/layout/orgChart1"/>
    <dgm:cxn modelId="{169FA90B-81A8-428E-99CD-272C092AEF7A}" type="presParOf" srcId="{A5AFB960-0B8B-4E03-885A-2579269F7DC1}" destId="{3A05D6AC-55D4-4F8B-831D-7528DBB5E857}" srcOrd="0" destOrd="0" presId="urn:microsoft.com/office/officeart/2005/8/layout/orgChart1"/>
    <dgm:cxn modelId="{BF444413-76F8-4C51-8FAB-8F0948D3F360}" type="presParOf" srcId="{A5AFB960-0B8B-4E03-885A-2579269F7DC1}" destId="{179F0FCD-C306-4B84-A7DF-E34F9FAB6F56}" srcOrd="1" destOrd="0" presId="urn:microsoft.com/office/officeart/2005/8/layout/orgChart1"/>
    <dgm:cxn modelId="{8969A9E8-5308-4EC2-B71D-DF6E25911DFB}" type="presParOf" srcId="{74623D81-D47A-4BDB-A76C-094846D41FA8}" destId="{856F8CB3-7FD8-44A2-BD9F-D0A3BBBFD7B2}" srcOrd="1" destOrd="0" presId="urn:microsoft.com/office/officeart/2005/8/layout/orgChart1"/>
    <dgm:cxn modelId="{C612E582-00A6-4C45-A68A-9E608BF1A1C0}" type="presParOf" srcId="{74623D81-D47A-4BDB-A76C-094846D41FA8}" destId="{E41C3208-7C36-4192-9EA5-1F0C4DB4A826}" srcOrd="2" destOrd="0" presId="urn:microsoft.com/office/officeart/2005/8/layout/orgChart1"/>
    <dgm:cxn modelId="{4BD0FA42-82A0-41BD-9471-630E2768E46D}" type="presParOf" srcId="{8BAB2199-5159-41F9-8708-33820C9B03A9}" destId="{FB705D8D-4B0F-418C-BE22-C9FC935B08A3}" srcOrd="2" destOrd="0" presId="urn:microsoft.com/office/officeart/2005/8/layout/orgChart1"/>
    <dgm:cxn modelId="{A619250B-E2FB-4AF9-867B-47B0A9D68871}" type="presParOf" srcId="{9C5DF944-3D7A-473D-A789-5CA86652B8F8}" destId="{4F6F1802-D2DC-45F2-8B57-B9ACE00E096B}" srcOrd="4" destOrd="0" presId="urn:microsoft.com/office/officeart/2005/8/layout/orgChart1"/>
    <dgm:cxn modelId="{C3EA4372-FA1F-4821-91A3-9FB8634698F9}" type="presParOf" srcId="{9C5DF944-3D7A-473D-A789-5CA86652B8F8}" destId="{D09FB176-C899-4C34-A2EF-DF4099E3930B}" srcOrd="5" destOrd="0" presId="urn:microsoft.com/office/officeart/2005/8/layout/orgChart1"/>
    <dgm:cxn modelId="{8878CE0E-68C8-45FF-A3A4-14B959FC0886}" type="presParOf" srcId="{D09FB176-C899-4C34-A2EF-DF4099E3930B}" destId="{EB3A78CF-8659-4E76-9BB6-78F8A7F8B535}" srcOrd="0" destOrd="0" presId="urn:microsoft.com/office/officeart/2005/8/layout/orgChart1"/>
    <dgm:cxn modelId="{E1B590C8-D450-4866-91A3-0DDFC170438D}" type="presParOf" srcId="{EB3A78CF-8659-4E76-9BB6-78F8A7F8B535}" destId="{ED956AEF-5A78-47DC-9D97-3B27A2E93095}" srcOrd="0" destOrd="0" presId="urn:microsoft.com/office/officeart/2005/8/layout/orgChart1"/>
    <dgm:cxn modelId="{6CA378AA-BBBB-4527-B4D8-76D8302416DD}" type="presParOf" srcId="{EB3A78CF-8659-4E76-9BB6-78F8A7F8B535}" destId="{0936C29E-0ABE-4289-9453-F6DF249F454C}" srcOrd="1" destOrd="0" presId="urn:microsoft.com/office/officeart/2005/8/layout/orgChart1"/>
    <dgm:cxn modelId="{94C82DFC-5E03-494D-8E5A-2A3D372BB520}" type="presParOf" srcId="{D09FB176-C899-4C34-A2EF-DF4099E3930B}" destId="{3666C14E-3FE7-4AB2-BA4F-4535D42C477E}" srcOrd="1" destOrd="0" presId="urn:microsoft.com/office/officeart/2005/8/layout/orgChart1"/>
    <dgm:cxn modelId="{B881165D-2E70-44D3-A6FF-88803467FFAC}" type="presParOf" srcId="{3666C14E-3FE7-4AB2-BA4F-4535D42C477E}" destId="{7E670A0B-4B6A-45AD-AE95-FAE9E52BA24F}" srcOrd="0" destOrd="0" presId="urn:microsoft.com/office/officeart/2005/8/layout/orgChart1"/>
    <dgm:cxn modelId="{C3664D85-A343-4D78-877E-7952687CEC7A}" type="presParOf" srcId="{3666C14E-3FE7-4AB2-BA4F-4535D42C477E}" destId="{781D4557-4BA2-4B53-85D2-D0A8E2F29ACB}" srcOrd="1" destOrd="0" presId="urn:microsoft.com/office/officeart/2005/8/layout/orgChart1"/>
    <dgm:cxn modelId="{2E5B5D0D-0BDD-4955-B5F6-684AACCD764E}" type="presParOf" srcId="{781D4557-4BA2-4B53-85D2-D0A8E2F29ACB}" destId="{A1F0E8B8-00E6-43CE-8E1F-A9918B608453}" srcOrd="0" destOrd="0" presId="urn:microsoft.com/office/officeart/2005/8/layout/orgChart1"/>
    <dgm:cxn modelId="{64164E47-5665-499F-90B3-C7A6E2BD7B23}" type="presParOf" srcId="{A1F0E8B8-00E6-43CE-8E1F-A9918B608453}" destId="{2C701CAE-D8F1-461E-8A0C-C57AEB1CD6C2}" srcOrd="0" destOrd="0" presId="urn:microsoft.com/office/officeart/2005/8/layout/orgChart1"/>
    <dgm:cxn modelId="{DC0FA122-E095-4F12-BC0D-2B8227CD6281}" type="presParOf" srcId="{A1F0E8B8-00E6-43CE-8E1F-A9918B608453}" destId="{0A55F855-E390-49C4-85C3-4EB5DC8DFEC3}" srcOrd="1" destOrd="0" presId="urn:microsoft.com/office/officeart/2005/8/layout/orgChart1"/>
    <dgm:cxn modelId="{B0DBA8D0-8ECF-4E5B-8BFB-18200D49E259}" type="presParOf" srcId="{781D4557-4BA2-4B53-85D2-D0A8E2F29ACB}" destId="{8FDA77AA-02A8-4EBB-8954-A3306A125F11}" srcOrd="1" destOrd="0" presId="urn:microsoft.com/office/officeart/2005/8/layout/orgChart1"/>
    <dgm:cxn modelId="{FFD78CFA-29B0-4A84-8E69-C4CDEDD33EF6}" type="presParOf" srcId="{781D4557-4BA2-4B53-85D2-D0A8E2F29ACB}" destId="{802B30D6-A884-4929-98EE-4DE3E2D91CB8}" srcOrd="2" destOrd="0" presId="urn:microsoft.com/office/officeart/2005/8/layout/orgChart1"/>
    <dgm:cxn modelId="{36093DA7-B179-4B7C-A5E9-47C3074C9AC1}" type="presParOf" srcId="{3666C14E-3FE7-4AB2-BA4F-4535D42C477E}" destId="{4E5DB2E5-BC21-45FD-89CF-804EEEA73D92}" srcOrd="2" destOrd="0" presId="urn:microsoft.com/office/officeart/2005/8/layout/orgChart1"/>
    <dgm:cxn modelId="{9B036BC4-DC74-4D52-A3E9-56F5530C6B8C}" type="presParOf" srcId="{3666C14E-3FE7-4AB2-BA4F-4535D42C477E}" destId="{FEF5B6E2-22EA-4CFA-BF26-961399773F49}" srcOrd="3" destOrd="0" presId="urn:microsoft.com/office/officeart/2005/8/layout/orgChart1"/>
    <dgm:cxn modelId="{55BC160C-0971-4450-A120-C39C44E43174}" type="presParOf" srcId="{FEF5B6E2-22EA-4CFA-BF26-961399773F49}" destId="{42BED641-FA4F-4D4B-9A19-A7D3C3BE1408}" srcOrd="0" destOrd="0" presId="urn:microsoft.com/office/officeart/2005/8/layout/orgChart1"/>
    <dgm:cxn modelId="{282B8888-3C1C-43F0-AED1-54B5F20C2CF7}" type="presParOf" srcId="{42BED641-FA4F-4D4B-9A19-A7D3C3BE1408}" destId="{74487508-3D4F-4F35-9119-7335AA499C95}" srcOrd="0" destOrd="0" presId="urn:microsoft.com/office/officeart/2005/8/layout/orgChart1"/>
    <dgm:cxn modelId="{9077284D-6329-45AF-862E-0B2A3E6686B1}" type="presParOf" srcId="{42BED641-FA4F-4D4B-9A19-A7D3C3BE1408}" destId="{EA4E738B-1483-44D6-89EB-8256A9C3F87D}" srcOrd="1" destOrd="0" presId="urn:microsoft.com/office/officeart/2005/8/layout/orgChart1"/>
    <dgm:cxn modelId="{A8A56EC7-84D1-4E16-AEBD-04984FACB414}" type="presParOf" srcId="{FEF5B6E2-22EA-4CFA-BF26-961399773F49}" destId="{B5B7C6F2-824B-4B22-9513-4D47B87A1DEF}" srcOrd="1" destOrd="0" presId="urn:microsoft.com/office/officeart/2005/8/layout/orgChart1"/>
    <dgm:cxn modelId="{DD6142EE-8695-4587-8173-3D46F3C7C173}" type="presParOf" srcId="{FEF5B6E2-22EA-4CFA-BF26-961399773F49}" destId="{AD4B3EEE-3AC5-44A5-8891-70C0728030DE}" srcOrd="2" destOrd="0" presId="urn:microsoft.com/office/officeart/2005/8/layout/orgChart1"/>
    <dgm:cxn modelId="{1F0242BF-23C1-4E18-ABB9-F613C1A76BD6}" type="presParOf" srcId="{3666C14E-3FE7-4AB2-BA4F-4535D42C477E}" destId="{1A2BCB80-89E2-41EC-87D9-8650DA66AB8A}" srcOrd="4" destOrd="0" presId="urn:microsoft.com/office/officeart/2005/8/layout/orgChart1"/>
    <dgm:cxn modelId="{B494E9BE-C115-4B21-AD48-3411DADDB78D}" type="presParOf" srcId="{3666C14E-3FE7-4AB2-BA4F-4535D42C477E}" destId="{CD498E25-17A8-4592-A106-0BDE77F9F8BE}" srcOrd="5" destOrd="0" presId="urn:microsoft.com/office/officeart/2005/8/layout/orgChart1"/>
    <dgm:cxn modelId="{86B7B692-0B61-4CBE-934A-9ED5759EE94A}" type="presParOf" srcId="{CD498E25-17A8-4592-A106-0BDE77F9F8BE}" destId="{1832CD07-F56C-4B75-9FC3-CEF6C2D6EA45}" srcOrd="0" destOrd="0" presId="urn:microsoft.com/office/officeart/2005/8/layout/orgChart1"/>
    <dgm:cxn modelId="{2D882D5A-A431-451C-A806-C2CB7FC5B839}" type="presParOf" srcId="{1832CD07-F56C-4B75-9FC3-CEF6C2D6EA45}" destId="{F7484F86-9514-4EEC-AAEC-65AD9B4B3D96}" srcOrd="0" destOrd="0" presId="urn:microsoft.com/office/officeart/2005/8/layout/orgChart1"/>
    <dgm:cxn modelId="{88ED0CF1-71FD-4785-8034-837A2E5CFB57}" type="presParOf" srcId="{1832CD07-F56C-4B75-9FC3-CEF6C2D6EA45}" destId="{2F8AA862-E8D3-4043-95F3-7EBB33FDC237}" srcOrd="1" destOrd="0" presId="urn:microsoft.com/office/officeart/2005/8/layout/orgChart1"/>
    <dgm:cxn modelId="{4ABEADE6-210F-4C31-9B58-56877A26C8F1}" type="presParOf" srcId="{CD498E25-17A8-4592-A106-0BDE77F9F8BE}" destId="{D6D1B4BE-1E43-4CD4-965F-996A3963A4DE}" srcOrd="1" destOrd="0" presId="urn:microsoft.com/office/officeart/2005/8/layout/orgChart1"/>
    <dgm:cxn modelId="{56CCC458-0D9C-4746-96A5-4D0BB72B395A}" type="presParOf" srcId="{CD498E25-17A8-4592-A106-0BDE77F9F8BE}" destId="{2585E360-1265-4DAF-8ED0-8CB30CFCA044}" srcOrd="2" destOrd="0" presId="urn:microsoft.com/office/officeart/2005/8/layout/orgChart1"/>
    <dgm:cxn modelId="{D7E8C61B-B542-4CCE-9628-2A56CA9E3D54}" type="presParOf" srcId="{3666C14E-3FE7-4AB2-BA4F-4535D42C477E}" destId="{9AAB9F84-69DB-4974-8FB3-17FE16A42904}" srcOrd="6" destOrd="0" presId="urn:microsoft.com/office/officeart/2005/8/layout/orgChart1"/>
    <dgm:cxn modelId="{EBA10A75-A042-48AD-B486-9EAFEE308B98}" type="presParOf" srcId="{3666C14E-3FE7-4AB2-BA4F-4535D42C477E}" destId="{C3EE2C24-35C5-4383-8BA8-04718D61B1E3}" srcOrd="7" destOrd="0" presId="urn:microsoft.com/office/officeart/2005/8/layout/orgChart1"/>
    <dgm:cxn modelId="{36E5FBF7-FA5E-4A86-902B-DE49ADAB9F91}" type="presParOf" srcId="{C3EE2C24-35C5-4383-8BA8-04718D61B1E3}" destId="{D76FB983-6AF4-4D17-803C-BE4F9D86E241}" srcOrd="0" destOrd="0" presId="urn:microsoft.com/office/officeart/2005/8/layout/orgChart1"/>
    <dgm:cxn modelId="{1A3738A2-9516-446F-8123-0CAB93333C68}" type="presParOf" srcId="{D76FB983-6AF4-4D17-803C-BE4F9D86E241}" destId="{C95AECE2-07C4-42E7-90DA-5CD8EA216CFC}" srcOrd="0" destOrd="0" presId="urn:microsoft.com/office/officeart/2005/8/layout/orgChart1"/>
    <dgm:cxn modelId="{358EED95-2D5A-4E6E-87AB-3EC348459110}" type="presParOf" srcId="{D76FB983-6AF4-4D17-803C-BE4F9D86E241}" destId="{4704A764-F3E3-46A1-B698-AC3BCD85875D}" srcOrd="1" destOrd="0" presId="urn:microsoft.com/office/officeart/2005/8/layout/orgChart1"/>
    <dgm:cxn modelId="{C7A14C27-916B-4AF3-8660-6F821B1F6BB3}" type="presParOf" srcId="{C3EE2C24-35C5-4383-8BA8-04718D61B1E3}" destId="{C07B020C-8290-4505-84E9-D8CD925D7B93}" srcOrd="1" destOrd="0" presId="urn:microsoft.com/office/officeart/2005/8/layout/orgChart1"/>
    <dgm:cxn modelId="{1E70D8EA-837C-422D-8E11-AF58F5952BA2}" type="presParOf" srcId="{C3EE2C24-35C5-4383-8BA8-04718D61B1E3}" destId="{97715D9E-A6B5-4BE2-9531-017E1F9F5E37}" srcOrd="2" destOrd="0" presId="urn:microsoft.com/office/officeart/2005/8/layout/orgChart1"/>
    <dgm:cxn modelId="{6CEA2FBF-4D2B-4182-B6F4-ABFC58A07F78}" type="presParOf" srcId="{3666C14E-3FE7-4AB2-BA4F-4535D42C477E}" destId="{F8AA5B07-D62E-4BEF-A7F4-BB8154CE0161}" srcOrd="8" destOrd="0" presId="urn:microsoft.com/office/officeart/2005/8/layout/orgChart1"/>
    <dgm:cxn modelId="{385457BC-38FF-4B37-BB8F-78B71C058A21}" type="presParOf" srcId="{3666C14E-3FE7-4AB2-BA4F-4535D42C477E}" destId="{28D3CB32-FAA0-4273-8538-1EB307061468}" srcOrd="9" destOrd="0" presId="urn:microsoft.com/office/officeart/2005/8/layout/orgChart1"/>
    <dgm:cxn modelId="{76C15481-73C3-4752-A3F1-D7FD75E88257}" type="presParOf" srcId="{28D3CB32-FAA0-4273-8538-1EB307061468}" destId="{4E6634D0-9CA1-4ACD-BF91-91BEE47E76EF}" srcOrd="0" destOrd="0" presId="urn:microsoft.com/office/officeart/2005/8/layout/orgChart1"/>
    <dgm:cxn modelId="{C4AB22E2-C57F-4C5D-B09F-28FAAE59E527}" type="presParOf" srcId="{4E6634D0-9CA1-4ACD-BF91-91BEE47E76EF}" destId="{EE219807-47C8-4941-99AE-CE39076E53F5}" srcOrd="0" destOrd="0" presId="urn:microsoft.com/office/officeart/2005/8/layout/orgChart1"/>
    <dgm:cxn modelId="{9E303D78-1074-4DAD-9E84-256ACE7F0E71}" type="presParOf" srcId="{4E6634D0-9CA1-4ACD-BF91-91BEE47E76EF}" destId="{A8ED66CC-CBB3-4EB5-ADE1-6E062170315B}" srcOrd="1" destOrd="0" presId="urn:microsoft.com/office/officeart/2005/8/layout/orgChart1"/>
    <dgm:cxn modelId="{EEEAABDB-1C88-4031-BD3E-E06415F1BF12}" type="presParOf" srcId="{28D3CB32-FAA0-4273-8538-1EB307061468}" destId="{55A4A9B7-D2D2-4F27-9972-54B957F184B3}" srcOrd="1" destOrd="0" presId="urn:microsoft.com/office/officeart/2005/8/layout/orgChart1"/>
    <dgm:cxn modelId="{9A76D9D0-5739-42D0-A177-76B6010D471E}" type="presParOf" srcId="{28D3CB32-FAA0-4273-8538-1EB307061468}" destId="{A6D08738-8725-4BBB-8D6E-6E0F7F338F27}" srcOrd="2" destOrd="0" presId="urn:microsoft.com/office/officeart/2005/8/layout/orgChart1"/>
    <dgm:cxn modelId="{087EEA47-DEC7-413C-AB70-39E6D3853693}" type="presParOf" srcId="{D09FB176-C899-4C34-A2EF-DF4099E3930B}" destId="{10032A81-28F1-4589-A2C9-2F713826DB5B}" srcOrd="2" destOrd="0" presId="urn:microsoft.com/office/officeart/2005/8/layout/orgChart1"/>
    <dgm:cxn modelId="{61F6100D-6B14-407A-9861-A7C6E13A1056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711C72AE-5470-4753-B57B-83DE66A7477F}" type="presOf" srcId="{D5F013B3-4B4E-4E38-9BAF-4B34B2BB0C79}" destId="{14A5ABF2-8B49-4694-AC4C-1A898869B017}" srcOrd="1" destOrd="0" presId="urn:microsoft.com/office/officeart/2005/8/layout/orgChart1"/>
    <dgm:cxn modelId="{9A60B48E-5C76-4B8D-A720-6B6D30FAE596}" type="presOf" srcId="{EDF4E25F-6E69-41B7-B57F-66E5D749104E}" destId="{CD65CBB6-B9A3-48AB-AFB3-4BE4B03553D3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D413FFC0-AFB8-430E-B95C-DA7D69C179DB}" type="presOf" srcId="{51AC05A3-5125-4631-8328-EE9742C5CE1F}" destId="{75DCBE71-7469-49E9-81E5-E6A43E3EC0DC}" srcOrd="1" destOrd="0" presId="urn:microsoft.com/office/officeart/2005/8/layout/orgChart1"/>
    <dgm:cxn modelId="{7A4B547F-3D0D-4E07-8D39-3487A1000FAC}" type="presOf" srcId="{B103CFD6-C2F2-4A76-8866-035FF64E5877}" destId="{D98E11BE-9177-4329-A5B4-B4B8653C2863}" srcOrd="0" destOrd="0" presId="urn:microsoft.com/office/officeart/2005/8/layout/orgChart1"/>
    <dgm:cxn modelId="{C4101C6D-79B2-48F4-BE1B-EC92D22DB546}" type="presOf" srcId="{BAA37ED3-8504-4718-82EA-2141E33A703B}" destId="{C6471DB4-9B93-437A-AEBE-F3B71F737DF8}" srcOrd="0" destOrd="0" presId="urn:microsoft.com/office/officeart/2005/8/layout/orgChart1"/>
    <dgm:cxn modelId="{A173681D-DFC0-46EC-AA90-0DEE50688796}" type="presOf" srcId="{88B02B86-A182-47E8-98CE-5F03ED03FC83}" destId="{1A2BCB80-89E2-41EC-87D9-8650DA66AB8A}" srcOrd="0" destOrd="0" presId="urn:microsoft.com/office/officeart/2005/8/layout/orgChart1"/>
    <dgm:cxn modelId="{8B820D12-7A55-4270-A94C-807EFDD1631D}" type="presOf" srcId="{DCCE79F2-51DC-4E3A-8F3D-0CB311D1F14D}" destId="{EE219807-47C8-4941-99AE-CE39076E53F5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04A291D8-3204-4DCF-BFE5-5215072BA7C6}" type="presOf" srcId="{D656347E-658D-41DE-86E2-9688A1F66EB3}" destId="{D351E307-7A60-4733-B21C-CC6D6E5D051D}" srcOrd="0" destOrd="0" presId="urn:microsoft.com/office/officeart/2005/8/layout/orgChart1"/>
    <dgm:cxn modelId="{CD7CC426-EDC3-48B7-86D8-66CBF7D138D5}" type="presOf" srcId="{D91152BC-9A33-44D3-AEBB-F20420DB430F}" destId="{5EC808F1-181C-42C2-975C-2B558EBCB7FE}" srcOrd="1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0FAD55B7-1861-44D5-919A-3E4A09AB1232}" type="presOf" srcId="{092024CE-8423-4E50-A34E-3122E05631CC}" destId="{0A55F855-E390-49C4-85C3-4EB5DC8DFEC3}" srcOrd="1" destOrd="0" presId="urn:microsoft.com/office/officeart/2005/8/layout/orgChart1"/>
    <dgm:cxn modelId="{552C27A5-E3C9-4338-B91B-F49A273D0257}" type="presOf" srcId="{BC7A14EC-7DD0-42E2-A28E-8428AF273F49}" destId="{4E5DB2E5-BC21-45FD-89CF-804EEEA73D92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447A1CB7-B57C-48BD-8D4C-C558C4D20B4A}" type="presOf" srcId="{88415C31-82DD-4EF9-9A7A-1D4D99FB6B9D}" destId="{0936C29E-0ABE-4289-9453-F6DF249F454C}" srcOrd="1" destOrd="0" presId="urn:microsoft.com/office/officeart/2005/8/layout/orgChart1"/>
    <dgm:cxn modelId="{87CD50CC-4FF5-46DB-9048-9DD3337F3F78}" type="presOf" srcId="{8514C17C-35EC-4D14-92F7-13A577CAA5C4}" destId="{079C46BA-E270-4C4F-9AA8-92E32A64D736}" srcOrd="0" destOrd="0" presId="urn:microsoft.com/office/officeart/2005/8/layout/orgChart1"/>
    <dgm:cxn modelId="{7C0D9D62-1620-4819-AAB7-D9128DBD5C51}" type="presOf" srcId="{43C964D4-3EA5-4709-BA45-DC9671707267}" destId="{87899BB1-A811-4B2D-8FA3-633A97B1A6A6}" srcOrd="1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E02EBE28-37A5-40C5-AF0B-F76AAD1E8505}" type="presOf" srcId="{00B822AA-E50D-409C-8E77-78CE41F17C4F}" destId="{EE7467E8-D778-4C18-9C7C-925EF25B0DC2}" srcOrd="1" destOrd="0" presId="urn:microsoft.com/office/officeart/2005/8/layout/orgChart1"/>
    <dgm:cxn modelId="{8328F605-A5CB-4D76-877D-B71DBD1EFC9F}" type="presOf" srcId="{1D03C52E-27F1-4CAD-B953-A57260381D87}" destId="{52D64095-8F0B-43C5-A134-4F8EB745D0AC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5CD472DC-FA39-439C-8301-FFCB20CD0431}" type="presOf" srcId="{6A766238-49C0-489C-9759-5801318FB123}" destId="{8F3E2022-AB5E-4438-BDBE-146FD19E8285}" srcOrd="0" destOrd="0" presId="urn:microsoft.com/office/officeart/2005/8/layout/orgChart1"/>
    <dgm:cxn modelId="{F70C0CD2-19BE-4A66-BAC9-57F9CBCA651B}" type="presOf" srcId="{E2FDDA39-0A56-4C19-9570-F6322A50CD7C}" destId="{4704A764-F3E3-46A1-B698-AC3BCD85875D}" srcOrd="1" destOrd="0" presId="urn:microsoft.com/office/officeart/2005/8/layout/orgChart1"/>
    <dgm:cxn modelId="{14BA43C5-A392-4672-8DBC-C52F7AF6520A}" type="presOf" srcId="{DC9F82DD-39AD-486C-81D6-0E3C38A96BAD}" destId="{4F6F1802-D2DC-45F2-8B57-B9ACE00E096B}" srcOrd="0" destOrd="0" presId="urn:microsoft.com/office/officeart/2005/8/layout/orgChart1"/>
    <dgm:cxn modelId="{A82A3C8B-B13B-424F-A435-42A84FBBD4EB}" type="presOf" srcId="{D91152BC-9A33-44D3-AEBB-F20420DB430F}" destId="{30DA9891-B7C7-405D-9015-1C3DF0E9850F}" srcOrd="0" destOrd="0" presId="urn:microsoft.com/office/officeart/2005/8/layout/orgChart1"/>
    <dgm:cxn modelId="{76A1731F-4EB4-4280-B3BE-FEA343D98070}" type="presOf" srcId="{382A9707-8CE9-4448-A732-795155023764}" destId="{40CBCC65-FD09-4B94-B9C9-3482617F2627}" srcOrd="1" destOrd="0" presId="urn:microsoft.com/office/officeart/2005/8/layout/orgChart1"/>
    <dgm:cxn modelId="{7428AB71-BC18-4410-AB1D-FEE20FDE4D29}" type="presOf" srcId="{43C964D4-3EA5-4709-BA45-DC9671707267}" destId="{ABF5B3AF-9C3F-43AC-89B9-A4B84688B739}" srcOrd="0" destOrd="0" presId="urn:microsoft.com/office/officeart/2005/8/layout/orgChart1"/>
    <dgm:cxn modelId="{10CD4BD7-E8BD-40D8-A99F-EB6296AD37A8}" type="presOf" srcId="{88415C31-82DD-4EF9-9A7A-1D4D99FB6B9D}" destId="{ED956AEF-5A78-47DC-9D97-3B27A2E93095}" srcOrd="0" destOrd="0" presId="urn:microsoft.com/office/officeart/2005/8/layout/orgChart1"/>
    <dgm:cxn modelId="{2D7305B3-0B17-44C0-80A9-FDABB8ECAA7B}" type="presOf" srcId="{6A766238-49C0-489C-9759-5801318FB123}" destId="{F4F60A8B-BCFE-4E33-9289-BF4CA9206F7B}" srcOrd="1" destOrd="0" presId="urn:microsoft.com/office/officeart/2005/8/layout/orgChart1"/>
    <dgm:cxn modelId="{EDE203A1-5B8A-43C8-94F1-231F17072EAC}" type="presOf" srcId="{B40A1E99-819E-4C0D-B671-3D134F0F7163}" destId="{179F0FCD-C306-4B84-A7DF-E34F9FAB6F56}" srcOrd="1" destOrd="0" presId="urn:microsoft.com/office/officeart/2005/8/layout/orgChart1"/>
    <dgm:cxn modelId="{44867863-588D-4F06-B919-582C3C1A40BC}" type="presOf" srcId="{B103CFD6-C2F2-4A76-8866-035FF64E5877}" destId="{2FA1AE03-77C2-487B-948B-82122901556A}" srcOrd="1" destOrd="0" presId="urn:microsoft.com/office/officeart/2005/8/layout/orgChart1"/>
    <dgm:cxn modelId="{31BED15A-832B-4222-8CC3-972CD146E35B}" type="presOf" srcId="{D3B00EB5-7252-4C54-A138-4FDE2761BA89}" destId="{77FF546B-1ADB-4B35-B705-B48DE95D0A7F}" srcOrd="0" destOrd="0" presId="urn:microsoft.com/office/officeart/2005/8/layout/orgChart1"/>
    <dgm:cxn modelId="{F415D25D-E1BA-423C-99C6-6381F8531CB1}" type="presOf" srcId="{C7336B56-6975-43EE-AA11-2CF9D86F3B72}" destId="{2F8AA862-E8D3-4043-95F3-7EBB33FDC237}" srcOrd="1" destOrd="0" presId="urn:microsoft.com/office/officeart/2005/8/layout/orgChart1"/>
    <dgm:cxn modelId="{DDB53EAB-F099-4903-8B54-B490EACD9E27}" type="presOf" srcId="{00B822AA-E50D-409C-8E77-78CE41F17C4F}" destId="{86ECFBC0-6EDE-49D7-A5E4-E61CBAF4A092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F7C961E3-F383-4EA6-A64F-30137420A0B3}" type="presOf" srcId="{E2FDDA39-0A56-4C19-9570-F6322A50CD7C}" destId="{C95AECE2-07C4-42E7-90DA-5CD8EA216CFC}" srcOrd="0" destOrd="0" presId="urn:microsoft.com/office/officeart/2005/8/layout/orgChart1"/>
    <dgm:cxn modelId="{227F5A49-F721-487D-9DBF-20ACC9313F6F}" type="presOf" srcId="{B40A1E99-819E-4C0D-B671-3D134F0F7163}" destId="{3A05D6AC-55D4-4F8B-831D-7528DBB5E857}" srcOrd="0" destOrd="0" presId="urn:microsoft.com/office/officeart/2005/8/layout/orgChart1"/>
    <dgm:cxn modelId="{6960B9A8-F6C4-42D4-8BC6-1F05821473AA}" type="presOf" srcId="{69BEBD41-3545-40FD-BFDD-D21BD47C872E}" destId="{EA4E738B-1483-44D6-89EB-8256A9C3F87D}" srcOrd="1" destOrd="0" presId="urn:microsoft.com/office/officeart/2005/8/layout/orgChart1"/>
    <dgm:cxn modelId="{6702830F-CD61-4DCF-AD31-89EA6B1D7439}" type="presOf" srcId="{3837525C-9A2A-44D5-8B42-9C0820CF3FF9}" destId="{6AC59FBD-FAEA-42FA-8EB1-29A7CC044828}" srcOrd="0" destOrd="0" presId="urn:microsoft.com/office/officeart/2005/8/layout/orgChart1"/>
    <dgm:cxn modelId="{85C9B037-FB10-4556-BDF7-C878D0FAC739}" type="presOf" srcId="{49A41343-8942-4E0A-948C-7308CFEDA337}" destId="{F8AA5B07-D62E-4BEF-A7F4-BB8154CE0161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A739580A-9D31-4860-8E94-97672A430C31}" type="presOf" srcId="{41CBE71F-8A1C-4046-8B51-627382F890A8}" destId="{BD53C961-9C2E-42B5-A825-EB1CD5AF2FE3}" srcOrd="0" destOrd="0" presId="urn:microsoft.com/office/officeart/2005/8/layout/orgChart1"/>
    <dgm:cxn modelId="{17E7CDE8-775C-4024-8ACC-42DBC3705ACA}" type="presOf" srcId="{092024CE-8423-4E50-A34E-3122E05631CC}" destId="{2C701CAE-D8F1-461E-8A0C-C57AEB1CD6C2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08A19EEA-41E3-443A-979A-460838A11FB1}" type="presOf" srcId="{8514C17C-35EC-4D14-92F7-13A577CAA5C4}" destId="{3AA4BA60-CAF3-4B65-8A7B-26648B565082}" srcOrd="1" destOrd="0" presId="urn:microsoft.com/office/officeart/2005/8/layout/orgChart1"/>
    <dgm:cxn modelId="{637BB5FA-16DC-4C02-B766-ED72B132C087}" type="presOf" srcId="{1E17A9B5-1CC6-4BF4-A5EB-2099972243B8}" destId="{0044642D-BF6E-4946-989D-7BC76303D8B1}" srcOrd="1" destOrd="0" presId="urn:microsoft.com/office/officeart/2005/8/layout/orgChart1"/>
    <dgm:cxn modelId="{46130456-FECF-4447-8F52-9799D745E79F}" type="presOf" srcId="{0ED209FE-B93C-493B-85A2-BA5863869AE7}" destId="{B4ADFA40-1DC3-4BD0-BAE4-D5BA4FDF2B3E}" srcOrd="0" destOrd="0" presId="urn:microsoft.com/office/officeart/2005/8/layout/orgChart1"/>
    <dgm:cxn modelId="{AE5B4603-A5F4-4FF4-B9D4-B781F3BB68CC}" type="presOf" srcId="{CBC98D67-7A4E-4DF5-AC0F-18B667594BB8}" destId="{D644628E-4C6F-4DF2-8C07-D2B66E3A4757}" srcOrd="0" destOrd="0" presId="urn:microsoft.com/office/officeart/2005/8/layout/orgChart1"/>
    <dgm:cxn modelId="{D7F67B58-A1B1-4053-9A14-D34D9EF6555D}" type="presOf" srcId="{57A44C0D-573F-44FB-BC9E-B18382ACCC39}" destId="{9AAB9F84-69DB-4974-8FB3-17FE16A42904}" srcOrd="0" destOrd="0" presId="urn:microsoft.com/office/officeart/2005/8/layout/orgChart1"/>
    <dgm:cxn modelId="{7E696995-16D4-4BF0-938C-D10B5D60F5EA}" type="presOf" srcId="{BCA1F9C7-A2DE-4DA9-9030-581CAAE089DA}" destId="{7E670A0B-4B6A-45AD-AE95-FAE9E52BA24F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4BE1A572-6E87-4385-9E29-04A92520C98C}" type="presOf" srcId="{DCCE79F2-51DC-4E3A-8F3D-0CB311D1F14D}" destId="{A8ED66CC-CBB3-4EB5-ADE1-6E062170315B}" srcOrd="1" destOrd="0" presId="urn:microsoft.com/office/officeart/2005/8/layout/orgChart1"/>
    <dgm:cxn modelId="{085ACCD5-CBCF-4F4F-B0F5-1E53B1FC3377}" type="presOf" srcId="{DCB062A1-302A-48A6-BE81-96138548FF70}" destId="{1AE91293-7748-4E52-8855-7B838C555EB9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4E1E4248-11E2-4DE1-AD32-E45B74E8C869}" type="presOf" srcId="{382A9707-8CE9-4448-A732-795155023764}" destId="{C9EB4BFF-95DA-49B7-87A2-66A52A4FCDFA}" srcOrd="0" destOrd="0" presId="urn:microsoft.com/office/officeart/2005/8/layout/orgChart1"/>
    <dgm:cxn modelId="{4DBD39D1-3C44-457C-A054-D86EB8782BFB}" type="presOf" srcId="{CE683E6A-A313-4F5C-8639-235783D1198F}" destId="{6C1B72B2-EE6C-495B-ADAD-8508CE8EB807}" srcOrd="0" destOrd="0" presId="urn:microsoft.com/office/officeart/2005/8/layout/orgChart1"/>
    <dgm:cxn modelId="{F0D6D7DC-3150-429C-9CC0-999224729551}" type="presOf" srcId="{69BEBD41-3545-40FD-BFDD-D21BD47C872E}" destId="{74487508-3D4F-4F35-9119-7335AA499C95}" srcOrd="0" destOrd="0" presId="urn:microsoft.com/office/officeart/2005/8/layout/orgChart1"/>
    <dgm:cxn modelId="{0D82600A-1363-41D8-AB14-BF35F67DBF43}" type="presOf" srcId="{844909A3-F2C8-49AE-869B-AFCA0AC709DF}" destId="{5A29D58D-62CC-4731-8120-CAD4354C3E03}" srcOrd="0" destOrd="0" presId="urn:microsoft.com/office/officeart/2005/8/layout/orgChart1"/>
    <dgm:cxn modelId="{8700A622-F96F-4A61-A4FE-D661BD4F9664}" type="presOf" srcId="{51AC05A3-5125-4631-8328-EE9742C5CE1F}" destId="{7533127D-6F77-420D-9337-03A9B17677A7}" srcOrd="0" destOrd="0" presId="urn:microsoft.com/office/officeart/2005/8/layout/orgChart1"/>
    <dgm:cxn modelId="{69368984-F526-490B-A019-FD04C299512B}" type="presOf" srcId="{D5F013B3-4B4E-4E38-9BAF-4B34B2BB0C79}" destId="{26E61D30-5696-4E05-9044-AF73EF27DAB2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56907EB0-C357-4E52-9920-493104BDE92A}" type="presOf" srcId="{032924AE-7BA3-4608-9D4D-A10FC22FA55B}" destId="{FCA2B357-06A1-4199-999C-BBE32872F828}" srcOrd="0" destOrd="0" presId="urn:microsoft.com/office/officeart/2005/8/layout/orgChart1"/>
    <dgm:cxn modelId="{3A716388-D036-42FF-B6E5-3B0DA4042A3E}" type="presOf" srcId="{C7336B56-6975-43EE-AA11-2CF9D86F3B72}" destId="{F7484F86-9514-4EEC-AAEC-65AD9B4B3D96}" srcOrd="0" destOrd="0" presId="urn:microsoft.com/office/officeart/2005/8/layout/orgChart1"/>
    <dgm:cxn modelId="{7DD2076C-0EAA-4B5E-A0E7-4883C7DB0DF7}" type="presOf" srcId="{032924AE-7BA3-4608-9D4D-A10FC22FA55B}" destId="{842224E6-60DA-412E-8A1B-7533C1377869}" srcOrd="1" destOrd="0" presId="urn:microsoft.com/office/officeart/2005/8/layout/orgChart1"/>
    <dgm:cxn modelId="{CFBA743A-9790-49F2-B4B1-74477FB17AE0}" type="presOf" srcId="{1E17A9B5-1CC6-4BF4-A5EB-2099972243B8}" destId="{F0DC39B6-0C64-430A-9FFB-4907B94E244D}" srcOrd="0" destOrd="0" presId="urn:microsoft.com/office/officeart/2005/8/layout/orgChart1"/>
    <dgm:cxn modelId="{44C002FD-E305-4A26-9256-0D817D9A6DD8}" type="presParOf" srcId="{6C1B72B2-EE6C-495B-ADAD-8508CE8EB807}" destId="{B9578B13-712D-4BAD-A28F-A7352074EDA6}" srcOrd="0" destOrd="0" presId="urn:microsoft.com/office/officeart/2005/8/layout/orgChart1"/>
    <dgm:cxn modelId="{C25413D0-F0B7-4EAD-B9B1-DFB1F117A29F}" type="presParOf" srcId="{B9578B13-712D-4BAD-A28F-A7352074EDA6}" destId="{EA34C8C8-6EC1-483B-8E39-8E6926CED3CE}" srcOrd="0" destOrd="0" presId="urn:microsoft.com/office/officeart/2005/8/layout/orgChart1"/>
    <dgm:cxn modelId="{AD85B0F4-8F08-4AB3-A36F-052766213B67}" type="presParOf" srcId="{EA34C8C8-6EC1-483B-8E39-8E6926CED3CE}" destId="{D98E11BE-9177-4329-A5B4-B4B8653C2863}" srcOrd="0" destOrd="0" presId="urn:microsoft.com/office/officeart/2005/8/layout/orgChart1"/>
    <dgm:cxn modelId="{05FEE44A-425E-4861-96D1-0A49566EDEC6}" type="presParOf" srcId="{EA34C8C8-6EC1-483B-8E39-8E6926CED3CE}" destId="{2FA1AE03-77C2-487B-948B-82122901556A}" srcOrd="1" destOrd="0" presId="urn:microsoft.com/office/officeart/2005/8/layout/orgChart1"/>
    <dgm:cxn modelId="{6F497D5D-51C7-4B11-ADF4-1A508D5DB6BD}" type="presParOf" srcId="{B9578B13-712D-4BAD-A28F-A7352074EDA6}" destId="{9C5DF944-3D7A-473D-A789-5CA86652B8F8}" srcOrd="1" destOrd="0" presId="urn:microsoft.com/office/officeart/2005/8/layout/orgChart1"/>
    <dgm:cxn modelId="{3C9FCA37-9A3D-41A5-BF9B-43CC4152005B}" type="presParOf" srcId="{9C5DF944-3D7A-473D-A789-5CA86652B8F8}" destId="{D351E307-7A60-4733-B21C-CC6D6E5D051D}" srcOrd="0" destOrd="0" presId="urn:microsoft.com/office/officeart/2005/8/layout/orgChart1"/>
    <dgm:cxn modelId="{772DBDB1-19B9-4664-BA1D-8927829E38F2}" type="presParOf" srcId="{9C5DF944-3D7A-473D-A789-5CA86652B8F8}" destId="{60FE5B31-E82E-49E2-9469-B5D5674278BC}" srcOrd="1" destOrd="0" presId="urn:microsoft.com/office/officeart/2005/8/layout/orgChart1"/>
    <dgm:cxn modelId="{BE986CAE-CDD0-41AB-82A2-D31ADC3553DD}" type="presParOf" srcId="{60FE5B31-E82E-49E2-9469-B5D5674278BC}" destId="{CB88DD46-0D40-4A1B-9C97-26FA4C46EB15}" srcOrd="0" destOrd="0" presId="urn:microsoft.com/office/officeart/2005/8/layout/orgChart1"/>
    <dgm:cxn modelId="{158395E1-6BC7-4866-A7E2-3513093D3290}" type="presParOf" srcId="{CB88DD46-0D40-4A1B-9C97-26FA4C46EB15}" destId="{ABF5B3AF-9C3F-43AC-89B9-A4B84688B739}" srcOrd="0" destOrd="0" presId="urn:microsoft.com/office/officeart/2005/8/layout/orgChart1"/>
    <dgm:cxn modelId="{6372B88A-BC2C-401B-A767-EB85789BA04E}" type="presParOf" srcId="{CB88DD46-0D40-4A1B-9C97-26FA4C46EB15}" destId="{87899BB1-A811-4B2D-8FA3-633A97B1A6A6}" srcOrd="1" destOrd="0" presId="urn:microsoft.com/office/officeart/2005/8/layout/orgChart1"/>
    <dgm:cxn modelId="{900E3DE1-F504-4EDA-A6FA-DDD72D1C8C99}" type="presParOf" srcId="{60FE5B31-E82E-49E2-9469-B5D5674278BC}" destId="{B6A20B03-CFA9-41D8-9956-9F0EB448DC4A}" srcOrd="1" destOrd="0" presId="urn:microsoft.com/office/officeart/2005/8/layout/orgChart1"/>
    <dgm:cxn modelId="{A914DCDA-E51B-43F9-A8E9-416814CCB797}" type="presParOf" srcId="{B6A20B03-CFA9-41D8-9956-9F0EB448DC4A}" destId="{CD65CBB6-B9A3-48AB-AFB3-4BE4B03553D3}" srcOrd="0" destOrd="0" presId="urn:microsoft.com/office/officeart/2005/8/layout/orgChart1"/>
    <dgm:cxn modelId="{C448AFF8-8287-48DF-8BD3-01885DD114DA}" type="presParOf" srcId="{B6A20B03-CFA9-41D8-9956-9F0EB448DC4A}" destId="{ED1F0A6D-21D1-431E-B021-19DC70288741}" srcOrd="1" destOrd="0" presId="urn:microsoft.com/office/officeart/2005/8/layout/orgChart1"/>
    <dgm:cxn modelId="{4DE38DE3-AAEF-44B4-8D30-A7370CD2B30F}" type="presParOf" srcId="{ED1F0A6D-21D1-431E-B021-19DC70288741}" destId="{3035FF76-B78F-49A4-AACF-E2FF3786028F}" srcOrd="0" destOrd="0" presId="urn:microsoft.com/office/officeart/2005/8/layout/orgChart1"/>
    <dgm:cxn modelId="{9C6BA643-A45E-4E6F-A5C1-81570C9649DD}" type="presParOf" srcId="{3035FF76-B78F-49A4-AACF-E2FF3786028F}" destId="{F0DC39B6-0C64-430A-9FFB-4907B94E244D}" srcOrd="0" destOrd="0" presId="urn:microsoft.com/office/officeart/2005/8/layout/orgChart1"/>
    <dgm:cxn modelId="{66CA94F6-03D5-4437-8B0F-7C14D3C77C0B}" type="presParOf" srcId="{3035FF76-B78F-49A4-AACF-E2FF3786028F}" destId="{0044642D-BF6E-4946-989D-7BC76303D8B1}" srcOrd="1" destOrd="0" presId="urn:microsoft.com/office/officeart/2005/8/layout/orgChart1"/>
    <dgm:cxn modelId="{46F16990-9268-4CB6-B56B-14E588493E6E}" type="presParOf" srcId="{ED1F0A6D-21D1-431E-B021-19DC70288741}" destId="{6F92EC3E-8AAE-41C7-BFFF-85E9DBCB215A}" srcOrd="1" destOrd="0" presId="urn:microsoft.com/office/officeart/2005/8/layout/orgChart1"/>
    <dgm:cxn modelId="{76D2C8BA-DF5A-4817-823B-1E1A343F758A}" type="presParOf" srcId="{ED1F0A6D-21D1-431E-B021-19DC70288741}" destId="{C359BE23-B469-48EB-819D-6F6FDCDBB0A8}" srcOrd="2" destOrd="0" presId="urn:microsoft.com/office/officeart/2005/8/layout/orgChart1"/>
    <dgm:cxn modelId="{379D6D5A-4A2F-4C86-BF70-8AAF2F49882C}" type="presParOf" srcId="{B6A20B03-CFA9-41D8-9956-9F0EB448DC4A}" destId="{6AC59FBD-FAEA-42FA-8EB1-29A7CC044828}" srcOrd="2" destOrd="0" presId="urn:microsoft.com/office/officeart/2005/8/layout/orgChart1"/>
    <dgm:cxn modelId="{E824BAE7-0D7D-4BF9-A0A0-478B28672D73}" type="presParOf" srcId="{B6A20B03-CFA9-41D8-9956-9F0EB448DC4A}" destId="{F2E1EDE4-99F4-4CBC-BA6A-91AF00914823}" srcOrd="3" destOrd="0" presId="urn:microsoft.com/office/officeart/2005/8/layout/orgChart1"/>
    <dgm:cxn modelId="{D4944169-2DBB-4DB4-A6D0-11EC95DC0A06}" type="presParOf" srcId="{F2E1EDE4-99F4-4CBC-BA6A-91AF00914823}" destId="{795B4B98-FEFB-4DAB-B785-2E28918B1C7E}" srcOrd="0" destOrd="0" presId="urn:microsoft.com/office/officeart/2005/8/layout/orgChart1"/>
    <dgm:cxn modelId="{45A17F9F-95B3-4EF9-943C-32F3F389F048}" type="presParOf" srcId="{795B4B98-FEFB-4DAB-B785-2E28918B1C7E}" destId="{C9EB4BFF-95DA-49B7-87A2-66A52A4FCDFA}" srcOrd="0" destOrd="0" presId="urn:microsoft.com/office/officeart/2005/8/layout/orgChart1"/>
    <dgm:cxn modelId="{EFA935B4-D323-4493-A2BB-66655DACA0EB}" type="presParOf" srcId="{795B4B98-FEFB-4DAB-B785-2E28918B1C7E}" destId="{40CBCC65-FD09-4B94-B9C9-3482617F2627}" srcOrd="1" destOrd="0" presId="urn:microsoft.com/office/officeart/2005/8/layout/orgChart1"/>
    <dgm:cxn modelId="{4B093BD6-4156-4376-B97F-D72F8A1A8168}" type="presParOf" srcId="{F2E1EDE4-99F4-4CBC-BA6A-91AF00914823}" destId="{6E67D5E8-91A3-4A9C-B70E-60777B0DD65E}" srcOrd="1" destOrd="0" presId="urn:microsoft.com/office/officeart/2005/8/layout/orgChart1"/>
    <dgm:cxn modelId="{90823617-22A3-4D8F-AD24-8273069E21C9}" type="presParOf" srcId="{F2E1EDE4-99F4-4CBC-BA6A-91AF00914823}" destId="{9041FCB5-DDBA-4A82-87F1-A20AE1F0ECFA}" srcOrd="2" destOrd="0" presId="urn:microsoft.com/office/officeart/2005/8/layout/orgChart1"/>
    <dgm:cxn modelId="{FE119378-F834-477A-ADE9-96AA2BE69F04}" type="presParOf" srcId="{B6A20B03-CFA9-41D8-9956-9F0EB448DC4A}" destId="{D644628E-4C6F-4DF2-8C07-D2B66E3A4757}" srcOrd="4" destOrd="0" presId="urn:microsoft.com/office/officeart/2005/8/layout/orgChart1"/>
    <dgm:cxn modelId="{F89AA58E-A31E-44DF-B882-9AB6D89CDBA0}" type="presParOf" srcId="{B6A20B03-CFA9-41D8-9956-9F0EB448DC4A}" destId="{4C59CDCC-8171-42A8-836D-8A7ADEF309D0}" srcOrd="5" destOrd="0" presId="urn:microsoft.com/office/officeart/2005/8/layout/orgChart1"/>
    <dgm:cxn modelId="{D13D0FF6-D1D6-4843-B254-55C57A1F192F}" type="presParOf" srcId="{4C59CDCC-8171-42A8-836D-8A7ADEF309D0}" destId="{FED7DC99-D3B3-46B2-AE57-14D47B1F3671}" srcOrd="0" destOrd="0" presId="urn:microsoft.com/office/officeart/2005/8/layout/orgChart1"/>
    <dgm:cxn modelId="{BD48B461-CE3F-416F-98A1-A32601BB906C}" type="presParOf" srcId="{FED7DC99-D3B3-46B2-AE57-14D47B1F3671}" destId="{8F3E2022-AB5E-4438-BDBE-146FD19E8285}" srcOrd="0" destOrd="0" presId="urn:microsoft.com/office/officeart/2005/8/layout/orgChart1"/>
    <dgm:cxn modelId="{4BD54C02-BAC7-43C9-A9E0-2D147B4067C3}" type="presParOf" srcId="{FED7DC99-D3B3-46B2-AE57-14D47B1F3671}" destId="{F4F60A8B-BCFE-4E33-9289-BF4CA9206F7B}" srcOrd="1" destOrd="0" presId="urn:microsoft.com/office/officeart/2005/8/layout/orgChart1"/>
    <dgm:cxn modelId="{12DB6427-F08D-4331-B447-ED869B61175E}" type="presParOf" srcId="{4C59CDCC-8171-42A8-836D-8A7ADEF309D0}" destId="{0717BF70-BD3E-4FBF-92BE-2C7F71500E41}" srcOrd="1" destOrd="0" presId="urn:microsoft.com/office/officeart/2005/8/layout/orgChart1"/>
    <dgm:cxn modelId="{C60CAB0D-7CDD-46AB-AA41-DA2C54941AE4}" type="presParOf" srcId="{4C59CDCC-8171-42A8-836D-8A7ADEF309D0}" destId="{0E63D1F7-0BB7-4B23-80D6-B69D7359A638}" srcOrd="2" destOrd="0" presId="urn:microsoft.com/office/officeart/2005/8/layout/orgChart1"/>
    <dgm:cxn modelId="{8E8EEC11-9D61-40CC-9BC2-D27903532D5C}" type="presParOf" srcId="{B6A20B03-CFA9-41D8-9956-9F0EB448DC4A}" destId="{52D64095-8F0B-43C5-A134-4F8EB745D0AC}" srcOrd="6" destOrd="0" presId="urn:microsoft.com/office/officeart/2005/8/layout/orgChart1"/>
    <dgm:cxn modelId="{495901D4-2787-4098-8DF4-60F6AE8D51D8}" type="presParOf" srcId="{B6A20B03-CFA9-41D8-9956-9F0EB448DC4A}" destId="{65175C4B-27F3-41C0-9093-49201195521B}" srcOrd="7" destOrd="0" presId="urn:microsoft.com/office/officeart/2005/8/layout/orgChart1"/>
    <dgm:cxn modelId="{80D08357-40D1-402A-AE42-AA334B18C1A9}" type="presParOf" srcId="{65175C4B-27F3-41C0-9093-49201195521B}" destId="{418B0B64-07DF-4A86-8188-2B3D12FF0C1B}" srcOrd="0" destOrd="0" presId="urn:microsoft.com/office/officeart/2005/8/layout/orgChart1"/>
    <dgm:cxn modelId="{1FC6E629-786D-4AE6-A55D-50DF790E4B21}" type="presParOf" srcId="{418B0B64-07DF-4A86-8188-2B3D12FF0C1B}" destId="{FCA2B357-06A1-4199-999C-BBE32872F828}" srcOrd="0" destOrd="0" presId="urn:microsoft.com/office/officeart/2005/8/layout/orgChart1"/>
    <dgm:cxn modelId="{E8210283-D3DE-4FC2-B546-94FDC817CF49}" type="presParOf" srcId="{418B0B64-07DF-4A86-8188-2B3D12FF0C1B}" destId="{842224E6-60DA-412E-8A1B-7533C1377869}" srcOrd="1" destOrd="0" presId="urn:microsoft.com/office/officeart/2005/8/layout/orgChart1"/>
    <dgm:cxn modelId="{B08B0442-70BD-467E-86A5-40FAFD4FA4A0}" type="presParOf" srcId="{65175C4B-27F3-41C0-9093-49201195521B}" destId="{5FEE9627-663F-4879-B764-2FCAC3BEDB01}" srcOrd="1" destOrd="0" presId="urn:microsoft.com/office/officeart/2005/8/layout/orgChart1"/>
    <dgm:cxn modelId="{BE710AE4-384F-4E89-A0F6-D2CF1D6A9068}" type="presParOf" srcId="{65175C4B-27F3-41C0-9093-49201195521B}" destId="{D211A30E-3DD6-4F3B-A936-B6D9FD1B5AD6}" srcOrd="2" destOrd="0" presId="urn:microsoft.com/office/officeart/2005/8/layout/orgChart1"/>
    <dgm:cxn modelId="{F9C780BA-BE31-49A9-8548-B9B804E6C454}" type="presParOf" srcId="{60FE5B31-E82E-49E2-9469-B5D5674278BC}" destId="{0A55CB08-0585-4E83-BB9C-6136411D5C97}" srcOrd="2" destOrd="0" presId="urn:microsoft.com/office/officeart/2005/8/layout/orgChart1"/>
    <dgm:cxn modelId="{D1EEB8FD-86EE-429E-9D6C-988AAC6DC65C}" type="presParOf" srcId="{9C5DF944-3D7A-473D-A789-5CA86652B8F8}" destId="{1AE91293-7748-4E52-8855-7B838C555EB9}" srcOrd="2" destOrd="0" presId="urn:microsoft.com/office/officeart/2005/8/layout/orgChart1"/>
    <dgm:cxn modelId="{17A43867-E416-4095-B8AC-8E5FCAA45133}" type="presParOf" srcId="{9C5DF944-3D7A-473D-A789-5CA86652B8F8}" destId="{8BAB2199-5159-41F9-8708-33820C9B03A9}" srcOrd="3" destOrd="0" presId="urn:microsoft.com/office/officeart/2005/8/layout/orgChart1"/>
    <dgm:cxn modelId="{9940440A-D2DA-442E-9277-0AA170D9D6E5}" type="presParOf" srcId="{8BAB2199-5159-41F9-8708-33820C9B03A9}" destId="{4AEEF0FD-EB99-4BD5-89CD-011B1DDC19F8}" srcOrd="0" destOrd="0" presId="urn:microsoft.com/office/officeart/2005/8/layout/orgChart1"/>
    <dgm:cxn modelId="{A97C68D3-67ED-4503-9DCC-A260462C5C4D}" type="presParOf" srcId="{4AEEF0FD-EB99-4BD5-89CD-011B1DDC19F8}" destId="{86ECFBC0-6EDE-49D7-A5E4-E61CBAF4A092}" srcOrd="0" destOrd="0" presId="urn:microsoft.com/office/officeart/2005/8/layout/orgChart1"/>
    <dgm:cxn modelId="{A030DA2B-020D-4927-A8E7-9FAD642DDF1C}" type="presParOf" srcId="{4AEEF0FD-EB99-4BD5-89CD-011B1DDC19F8}" destId="{EE7467E8-D778-4C18-9C7C-925EF25B0DC2}" srcOrd="1" destOrd="0" presId="urn:microsoft.com/office/officeart/2005/8/layout/orgChart1"/>
    <dgm:cxn modelId="{BD4515F9-93E9-47E8-8752-CC4D6264EC60}" type="presParOf" srcId="{8BAB2199-5159-41F9-8708-33820C9B03A9}" destId="{70B62D43-4B2E-478D-8091-7F950B36BC86}" srcOrd="1" destOrd="0" presId="urn:microsoft.com/office/officeart/2005/8/layout/orgChart1"/>
    <dgm:cxn modelId="{07BB5371-E9BB-4C0F-8442-DAA0BFDA7059}" type="presParOf" srcId="{70B62D43-4B2E-478D-8091-7F950B36BC86}" destId="{5A29D58D-62CC-4731-8120-CAD4354C3E03}" srcOrd="0" destOrd="0" presId="urn:microsoft.com/office/officeart/2005/8/layout/orgChart1"/>
    <dgm:cxn modelId="{C1E964BF-B67C-4960-9F62-6ACF60A64C35}" type="presParOf" srcId="{70B62D43-4B2E-478D-8091-7F950B36BC86}" destId="{20684FA8-0955-4E86-9890-955AAE2FB70E}" srcOrd="1" destOrd="0" presId="urn:microsoft.com/office/officeart/2005/8/layout/orgChart1"/>
    <dgm:cxn modelId="{E734F500-1191-417D-855B-FE69A2422F73}" type="presParOf" srcId="{20684FA8-0955-4E86-9890-955AAE2FB70E}" destId="{357DF0A8-BCC0-4D40-9A29-811D9B3E8CE1}" srcOrd="0" destOrd="0" presId="urn:microsoft.com/office/officeart/2005/8/layout/orgChart1"/>
    <dgm:cxn modelId="{0A4C6522-97D7-47C2-A236-A325F55CC3BC}" type="presParOf" srcId="{357DF0A8-BCC0-4D40-9A29-811D9B3E8CE1}" destId="{7533127D-6F77-420D-9337-03A9B17677A7}" srcOrd="0" destOrd="0" presId="urn:microsoft.com/office/officeart/2005/8/layout/orgChart1"/>
    <dgm:cxn modelId="{F655D73C-EE2B-42F7-8BD3-DC1353A0375F}" type="presParOf" srcId="{357DF0A8-BCC0-4D40-9A29-811D9B3E8CE1}" destId="{75DCBE71-7469-49E9-81E5-E6A43E3EC0DC}" srcOrd="1" destOrd="0" presId="urn:microsoft.com/office/officeart/2005/8/layout/orgChart1"/>
    <dgm:cxn modelId="{828B04A6-1A3B-4D66-AE2B-9AA74E08C412}" type="presParOf" srcId="{20684FA8-0955-4E86-9890-955AAE2FB70E}" destId="{321B0D03-50FC-44EB-B561-D21A2CD4B482}" srcOrd="1" destOrd="0" presId="urn:microsoft.com/office/officeart/2005/8/layout/orgChart1"/>
    <dgm:cxn modelId="{AE8A859A-1AC4-4E0A-8461-C33BC9A26629}" type="presParOf" srcId="{20684FA8-0955-4E86-9890-955AAE2FB70E}" destId="{0654A2B9-B227-48A6-941C-DD027142ECCE}" srcOrd="2" destOrd="0" presId="urn:microsoft.com/office/officeart/2005/8/layout/orgChart1"/>
    <dgm:cxn modelId="{2201D3A0-52AE-41EE-A1FD-F178CCB3F13D}" type="presParOf" srcId="{70B62D43-4B2E-478D-8091-7F950B36BC86}" destId="{77FF546B-1ADB-4B35-B705-B48DE95D0A7F}" srcOrd="2" destOrd="0" presId="urn:microsoft.com/office/officeart/2005/8/layout/orgChart1"/>
    <dgm:cxn modelId="{3B4F3B2C-68E8-446E-B405-BA331F089704}" type="presParOf" srcId="{70B62D43-4B2E-478D-8091-7F950B36BC86}" destId="{69C13562-DBB8-42F8-AE39-8AFEF8ED4982}" srcOrd="3" destOrd="0" presId="urn:microsoft.com/office/officeart/2005/8/layout/orgChart1"/>
    <dgm:cxn modelId="{B6A5FE84-31F2-4D1A-9738-8A5A5D6FED5F}" type="presParOf" srcId="{69C13562-DBB8-42F8-AE39-8AFEF8ED4982}" destId="{896D96FE-EA05-4066-8BE5-F7366BA3777A}" srcOrd="0" destOrd="0" presId="urn:microsoft.com/office/officeart/2005/8/layout/orgChart1"/>
    <dgm:cxn modelId="{3782059F-C4CC-4401-A58D-837E65E4B1D5}" type="presParOf" srcId="{896D96FE-EA05-4066-8BE5-F7366BA3777A}" destId="{079C46BA-E270-4C4F-9AA8-92E32A64D736}" srcOrd="0" destOrd="0" presId="urn:microsoft.com/office/officeart/2005/8/layout/orgChart1"/>
    <dgm:cxn modelId="{5E16B5AF-E1B6-44CC-B207-4CD9957E5597}" type="presParOf" srcId="{896D96FE-EA05-4066-8BE5-F7366BA3777A}" destId="{3AA4BA60-CAF3-4B65-8A7B-26648B565082}" srcOrd="1" destOrd="0" presId="urn:microsoft.com/office/officeart/2005/8/layout/orgChart1"/>
    <dgm:cxn modelId="{2080CA55-D47D-4189-867E-8327602FD59B}" type="presParOf" srcId="{69C13562-DBB8-42F8-AE39-8AFEF8ED4982}" destId="{54F082B5-2FAD-490F-B257-B96DCB3E19FC}" srcOrd="1" destOrd="0" presId="urn:microsoft.com/office/officeart/2005/8/layout/orgChart1"/>
    <dgm:cxn modelId="{824EE908-D2B1-4ECE-9619-54576CE4748C}" type="presParOf" srcId="{69C13562-DBB8-42F8-AE39-8AFEF8ED4982}" destId="{6C846A69-A00E-4FB9-80C7-DC7FE13BD4B5}" srcOrd="2" destOrd="0" presId="urn:microsoft.com/office/officeart/2005/8/layout/orgChart1"/>
    <dgm:cxn modelId="{26F2985D-BFEC-4BA9-9A25-5F38087465F5}" type="presParOf" srcId="{70B62D43-4B2E-478D-8091-7F950B36BC86}" destId="{C6471DB4-9B93-437A-AEBE-F3B71F737DF8}" srcOrd="4" destOrd="0" presId="urn:microsoft.com/office/officeart/2005/8/layout/orgChart1"/>
    <dgm:cxn modelId="{663D7DBE-9454-48DD-8590-C4C39AB78E73}" type="presParOf" srcId="{70B62D43-4B2E-478D-8091-7F950B36BC86}" destId="{CD8B12E6-DD1E-4D70-BE7C-A5443A3D84D1}" srcOrd="5" destOrd="0" presId="urn:microsoft.com/office/officeart/2005/8/layout/orgChart1"/>
    <dgm:cxn modelId="{DB98B567-23E7-42F2-A9FF-A21E233AC97A}" type="presParOf" srcId="{CD8B12E6-DD1E-4D70-BE7C-A5443A3D84D1}" destId="{C0FBA54D-3A3D-42F4-B1C8-ADE0E74CCC4D}" srcOrd="0" destOrd="0" presId="urn:microsoft.com/office/officeart/2005/8/layout/orgChart1"/>
    <dgm:cxn modelId="{E2B03C1A-C732-4BA5-87A5-A140004706A9}" type="presParOf" srcId="{C0FBA54D-3A3D-42F4-B1C8-ADE0E74CCC4D}" destId="{30DA9891-B7C7-405D-9015-1C3DF0E9850F}" srcOrd="0" destOrd="0" presId="urn:microsoft.com/office/officeart/2005/8/layout/orgChart1"/>
    <dgm:cxn modelId="{FA1048D4-E242-4416-93D8-10AEEEA71BDB}" type="presParOf" srcId="{C0FBA54D-3A3D-42F4-B1C8-ADE0E74CCC4D}" destId="{5EC808F1-181C-42C2-975C-2B558EBCB7FE}" srcOrd="1" destOrd="0" presId="urn:microsoft.com/office/officeart/2005/8/layout/orgChart1"/>
    <dgm:cxn modelId="{84EDE9D6-B558-4500-B8D7-33DC3B01C5B2}" type="presParOf" srcId="{CD8B12E6-DD1E-4D70-BE7C-A5443A3D84D1}" destId="{3C11D65F-2A65-4A7E-9C15-AA6406FE6F0B}" srcOrd="1" destOrd="0" presId="urn:microsoft.com/office/officeart/2005/8/layout/orgChart1"/>
    <dgm:cxn modelId="{E42A0BBC-5B63-4213-B49F-A772A8027D3B}" type="presParOf" srcId="{CD8B12E6-DD1E-4D70-BE7C-A5443A3D84D1}" destId="{07414A68-C8A8-4CE7-984E-48064FC49AF5}" srcOrd="2" destOrd="0" presId="urn:microsoft.com/office/officeart/2005/8/layout/orgChart1"/>
    <dgm:cxn modelId="{2F446480-61D2-4CA8-984F-8AE05198DA1C}" type="presParOf" srcId="{70B62D43-4B2E-478D-8091-7F950B36BC86}" destId="{BD53C961-9C2E-42B5-A825-EB1CD5AF2FE3}" srcOrd="6" destOrd="0" presId="urn:microsoft.com/office/officeart/2005/8/layout/orgChart1"/>
    <dgm:cxn modelId="{562F41C7-691E-404F-859A-0E12C17A2E60}" type="presParOf" srcId="{70B62D43-4B2E-478D-8091-7F950B36BC86}" destId="{2AD0F394-908E-4BF8-9902-81719C192207}" srcOrd="7" destOrd="0" presId="urn:microsoft.com/office/officeart/2005/8/layout/orgChart1"/>
    <dgm:cxn modelId="{232ECB6A-69B6-45A4-9423-2F53D88C3F25}" type="presParOf" srcId="{2AD0F394-908E-4BF8-9902-81719C192207}" destId="{6508E9AA-32AD-45CE-ACB4-E452A2309B43}" srcOrd="0" destOrd="0" presId="urn:microsoft.com/office/officeart/2005/8/layout/orgChart1"/>
    <dgm:cxn modelId="{1A4413FF-2036-4B98-824E-8111ED175BD7}" type="presParOf" srcId="{6508E9AA-32AD-45CE-ACB4-E452A2309B43}" destId="{26E61D30-5696-4E05-9044-AF73EF27DAB2}" srcOrd="0" destOrd="0" presId="urn:microsoft.com/office/officeart/2005/8/layout/orgChart1"/>
    <dgm:cxn modelId="{C1E559B2-9F16-4A05-BC0A-4F7ABC37C5E6}" type="presParOf" srcId="{6508E9AA-32AD-45CE-ACB4-E452A2309B43}" destId="{14A5ABF2-8B49-4694-AC4C-1A898869B017}" srcOrd="1" destOrd="0" presId="urn:microsoft.com/office/officeart/2005/8/layout/orgChart1"/>
    <dgm:cxn modelId="{C5F35FEE-FA8C-4FF7-96E5-D4955525459E}" type="presParOf" srcId="{2AD0F394-908E-4BF8-9902-81719C192207}" destId="{E95C75F7-7305-47DE-985C-550E435481C9}" srcOrd="1" destOrd="0" presId="urn:microsoft.com/office/officeart/2005/8/layout/orgChart1"/>
    <dgm:cxn modelId="{5AACD5B6-FC33-4437-B572-BFBA1850311C}" type="presParOf" srcId="{2AD0F394-908E-4BF8-9902-81719C192207}" destId="{ADFD56FF-A789-4A68-9B2D-8E4E857854C2}" srcOrd="2" destOrd="0" presId="urn:microsoft.com/office/officeart/2005/8/layout/orgChart1"/>
    <dgm:cxn modelId="{ABB40924-8352-4360-9960-FAC715D13499}" type="presParOf" srcId="{70B62D43-4B2E-478D-8091-7F950B36BC86}" destId="{B4ADFA40-1DC3-4BD0-BAE4-D5BA4FDF2B3E}" srcOrd="8" destOrd="0" presId="urn:microsoft.com/office/officeart/2005/8/layout/orgChart1"/>
    <dgm:cxn modelId="{431B06C0-119E-4CFE-B00F-387569CC3BCD}" type="presParOf" srcId="{70B62D43-4B2E-478D-8091-7F950B36BC86}" destId="{74623D81-D47A-4BDB-A76C-094846D41FA8}" srcOrd="9" destOrd="0" presId="urn:microsoft.com/office/officeart/2005/8/layout/orgChart1"/>
    <dgm:cxn modelId="{03847AFC-7651-4238-9E54-85C19DF74005}" type="presParOf" srcId="{74623D81-D47A-4BDB-A76C-094846D41FA8}" destId="{A5AFB960-0B8B-4E03-885A-2579269F7DC1}" srcOrd="0" destOrd="0" presId="urn:microsoft.com/office/officeart/2005/8/layout/orgChart1"/>
    <dgm:cxn modelId="{E0F7AA47-09D8-4080-8273-08BEB6E985E0}" type="presParOf" srcId="{A5AFB960-0B8B-4E03-885A-2579269F7DC1}" destId="{3A05D6AC-55D4-4F8B-831D-7528DBB5E857}" srcOrd="0" destOrd="0" presId="urn:microsoft.com/office/officeart/2005/8/layout/orgChart1"/>
    <dgm:cxn modelId="{974B0014-1925-4E96-8D26-BB76F19389A2}" type="presParOf" srcId="{A5AFB960-0B8B-4E03-885A-2579269F7DC1}" destId="{179F0FCD-C306-4B84-A7DF-E34F9FAB6F56}" srcOrd="1" destOrd="0" presId="urn:microsoft.com/office/officeart/2005/8/layout/orgChart1"/>
    <dgm:cxn modelId="{612BCDD9-C644-4464-AE0D-402970D48232}" type="presParOf" srcId="{74623D81-D47A-4BDB-A76C-094846D41FA8}" destId="{856F8CB3-7FD8-44A2-BD9F-D0A3BBBFD7B2}" srcOrd="1" destOrd="0" presId="urn:microsoft.com/office/officeart/2005/8/layout/orgChart1"/>
    <dgm:cxn modelId="{789C3920-8FFE-4466-8F3F-885CE0075CE0}" type="presParOf" srcId="{74623D81-D47A-4BDB-A76C-094846D41FA8}" destId="{E41C3208-7C36-4192-9EA5-1F0C4DB4A826}" srcOrd="2" destOrd="0" presId="urn:microsoft.com/office/officeart/2005/8/layout/orgChart1"/>
    <dgm:cxn modelId="{9505993C-930A-45E9-9106-DA51C3B28484}" type="presParOf" srcId="{8BAB2199-5159-41F9-8708-33820C9B03A9}" destId="{FB705D8D-4B0F-418C-BE22-C9FC935B08A3}" srcOrd="2" destOrd="0" presId="urn:microsoft.com/office/officeart/2005/8/layout/orgChart1"/>
    <dgm:cxn modelId="{7B2662A8-D792-4617-B27E-7213BE3D64A3}" type="presParOf" srcId="{9C5DF944-3D7A-473D-A789-5CA86652B8F8}" destId="{4F6F1802-D2DC-45F2-8B57-B9ACE00E096B}" srcOrd="4" destOrd="0" presId="urn:microsoft.com/office/officeart/2005/8/layout/orgChart1"/>
    <dgm:cxn modelId="{F110508A-0A7A-4222-B888-671BE8967F7D}" type="presParOf" srcId="{9C5DF944-3D7A-473D-A789-5CA86652B8F8}" destId="{D09FB176-C899-4C34-A2EF-DF4099E3930B}" srcOrd="5" destOrd="0" presId="urn:microsoft.com/office/officeart/2005/8/layout/orgChart1"/>
    <dgm:cxn modelId="{6A38C42C-577D-4407-B859-417A709144EC}" type="presParOf" srcId="{D09FB176-C899-4C34-A2EF-DF4099E3930B}" destId="{EB3A78CF-8659-4E76-9BB6-78F8A7F8B535}" srcOrd="0" destOrd="0" presId="urn:microsoft.com/office/officeart/2005/8/layout/orgChart1"/>
    <dgm:cxn modelId="{B9F8369A-02D7-4521-8BED-5F25C279D103}" type="presParOf" srcId="{EB3A78CF-8659-4E76-9BB6-78F8A7F8B535}" destId="{ED956AEF-5A78-47DC-9D97-3B27A2E93095}" srcOrd="0" destOrd="0" presId="urn:microsoft.com/office/officeart/2005/8/layout/orgChart1"/>
    <dgm:cxn modelId="{36F3E44A-D36D-497E-B240-AF75DB3E29D9}" type="presParOf" srcId="{EB3A78CF-8659-4E76-9BB6-78F8A7F8B535}" destId="{0936C29E-0ABE-4289-9453-F6DF249F454C}" srcOrd="1" destOrd="0" presId="urn:microsoft.com/office/officeart/2005/8/layout/orgChart1"/>
    <dgm:cxn modelId="{A078DC5A-EE39-47C9-92C4-84ED39564679}" type="presParOf" srcId="{D09FB176-C899-4C34-A2EF-DF4099E3930B}" destId="{3666C14E-3FE7-4AB2-BA4F-4535D42C477E}" srcOrd="1" destOrd="0" presId="urn:microsoft.com/office/officeart/2005/8/layout/orgChart1"/>
    <dgm:cxn modelId="{7B33849F-9704-4D85-84D2-E766163B520B}" type="presParOf" srcId="{3666C14E-3FE7-4AB2-BA4F-4535D42C477E}" destId="{7E670A0B-4B6A-45AD-AE95-FAE9E52BA24F}" srcOrd="0" destOrd="0" presId="urn:microsoft.com/office/officeart/2005/8/layout/orgChart1"/>
    <dgm:cxn modelId="{9799FD8B-5C63-4358-8594-4EC4F8C133D5}" type="presParOf" srcId="{3666C14E-3FE7-4AB2-BA4F-4535D42C477E}" destId="{781D4557-4BA2-4B53-85D2-D0A8E2F29ACB}" srcOrd="1" destOrd="0" presId="urn:microsoft.com/office/officeart/2005/8/layout/orgChart1"/>
    <dgm:cxn modelId="{DC6A3139-75CE-41F3-9AB9-40C0A9F8325F}" type="presParOf" srcId="{781D4557-4BA2-4B53-85D2-D0A8E2F29ACB}" destId="{A1F0E8B8-00E6-43CE-8E1F-A9918B608453}" srcOrd="0" destOrd="0" presId="urn:microsoft.com/office/officeart/2005/8/layout/orgChart1"/>
    <dgm:cxn modelId="{3575C469-0C8C-485D-973A-9E8A8EA570DF}" type="presParOf" srcId="{A1F0E8B8-00E6-43CE-8E1F-A9918B608453}" destId="{2C701CAE-D8F1-461E-8A0C-C57AEB1CD6C2}" srcOrd="0" destOrd="0" presId="urn:microsoft.com/office/officeart/2005/8/layout/orgChart1"/>
    <dgm:cxn modelId="{2E095531-725B-4117-8136-1DD71A323C10}" type="presParOf" srcId="{A1F0E8B8-00E6-43CE-8E1F-A9918B608453}" destId="{0A55F855-E390-49C4-85C3-4EB5DC8DFEC3}" srcOrd="1" destOrd="0" presId="urn:microsoft.com/office/officeart/2005/8/layout/orgChart1"/>
    <dgm:cxn modelId="{AB7FB98F-84E5-415D-8242-3CF34EEFA437}" type="presParOf" srcId="{781D4557-4BA2-4B53-85D2-D0A8E2F29ACB}" destId="{8FDA77AA-02A8-4EBB-8954-A3306A125F11}" srcOrd="1" destOrd="0" presId="urn:microsoft.com/office/officeart/2005/8/layout/orgChart1"/>
    <dgm:cxn modelId="{3D3D8415-A752-499F-BA61-14334CA8D509}" type="presParOf" srcId="{781D4557-4BA2-4B53-85D2-D0A8E2F29ACB}" destId="{802B30D6-A884-4929-98EE-4DE3E2D91CB8}" srcOrd="2" destOrd="0" presId="urn:microsoft.com/office/officeart/2005/8/layout/orgChart1"/>
    <dgm:cxn modelId="{F45C9222-A769-493B-85A7-E1D6F82B9FA3}" type="presParOf" srcId="{3666C14E-3FE7-4AB2-BA4F-4535D42C477E}" destId="{4E5DB2E5-BC21-45FD-89CF-804EEEA73D92}" srcOrd="2" destOrd="0" presId="urn:microsoft.com/office/officeart/2005/8/layout/orgChart1"/>
    <dgm:cxn modelId="{16B13260-BCE5-4DA7-AF61-BFB09F0AC4EE}" type="presParOf" srcId="{3666C14E-3FE7-4AB2-BA4F-4535D42C477E}" destId="{FEF5B6E2-22EA-4CFA-BF26-961399773F49}" srcOrd="3" destOrd="0" presId="urn:microsoft.com/office/officeart/2005/8/layout/orgChart1"/>
    <dgm:cxn modelId="{E22A0583-C429-4F9A-82A2-8BA4A4FE2359}" type="presParOf" srcId="{FEF5B6E2-22EA-4CFA-BF26-961399773F49}" destId="{42BED641-FA4F-4D4B-9A19-A7D3C3BE1408}" srcOrd="0" destOrd="0" presId="urn:microsoft.com/office/officeart/2005/8/layout/orgChart1"/>
    <dgm:cxn modelId="{3BB25CF1-1C3E-4D63-9549-A81AE527B98E}" type="presParOf" srcId="{42BED641-FA4F-4D4B-9A19-A7D3C3BE1408}" destId="{74487508-3D4F-4F35-9119-7335AA499C95}" srcOrd="0" destOrd="0" presId="urn:microsoft.com/office/officeart/2005/8/layout/orgChart1"/>
    <dgm:cxn modelId="{B3ED1334-FBD5-4BA4-8E3E-148EA741FCF3}" type="presParOf" srcId="{42BED641-FA4F-4D4B-9A19-A7D3C3BE1408}" destId="{EA4E738B-1483-44D6-89EB-8256A9C3F87D}" srcOrd="1" destOrd="0" presId="urn:microsoft.com/office/officeart/2005/8/layout/orgChart1"/>
    <dgm:cxn modelId="{30154CC9-6559-41A7-BD86-75F663B3F6A3}" type="presParOf" srcId="{FEF5B6E2-22EA-4CFA-BF26-961399773F49}" destId="{B5B7C6F2-824B-4B22-9513-4D47B87A1DEF}" srcOrd="1" destOrd="0" presId="urn:microsoft.com/office/officeart/2005/8/layout/orgChart1"/>
    <dgm:cxn modelId="{8162C3A3-96D1-498D-9965-3C1F4B737713}" type="presParOf" srcId="{FEF5B6E2-22EA-4CFA-BF26-961399773F49}" destId="{AD4B3EEE-3AC5-44A5-8891-70C0728030DE}" srcOrd="2" destOrd="0" presId="urn:microsoft.com/office/officeart/2005/8/layout/orgChart1"/>
    <dgm:cxn modelId="{71F1E0D2-B3A9-43C9-BD6D-D491BAB83F46}" type="presParOf" srcId="{3666C14E-3FE7-4AB2-BA4F-4535D42C477E}" destId="{1A2BCB80-89E2-41EC-87D9-8650DA66AB8A}" srcOrd="4" destOrd="0" presId="urn:microsoft.com/office/officeart/2005/8/layout/orgChart1"/>
    <dgm:cxn modelId="{AA7939CC-8956-4E49-886D-FBB68DAA5520}" type="presParOf" srcId="{3666C14E-3FE7-4AB2-BA4F-4535D42C477E}" destId="{CD498E25-17A8-4592-A106-0BDE77F9F8BE}" srcOrd="5" destOrd="0" presId="urn:microsoft.com/office/officeart/2005/8/layout/orgChart1"/>
    <dgm:cxn modelId="{CE9B29BB-E702-4A4E-B78A-57D80DE6F0E9}" type="presParOf" srcId="{CD498E25-17A8-4592-A106-0BDE77F9F8BE}" destId="{1832CD07-F56C-4B75-9FC3-CEF6C2D6EA45}" srcOrd="0" destOrd="0" presId="urn:microsoft.com/office/officeart/2005/8/layout/orgChart1"/>
    <dgm:cxn modelId="{0FC9B803-0487-4237-8733-308D4FEF9388}" type="presParOf" srcId="{1832CD07-F56C-4B75-9FC3-CEF6C2D6EA45}" destId="{F7484F86-9514-4EEC-AAEC-65AD9B4B3D96}" srcOrd="0" destOrd="0" presId="urn:microsoft.com/office/officeart/2005/8/layout/orgChart1"/>
    <dgm:cxn modelId="{B98A1057-75DA-470E-934F-D2F1DB8C6441}" type="presParOf" srcId="{1832CD07-F56C-4B75-9FC3-CEF6C2D6EA45}" destId="{2F8AA862-E8D3-4043-95F3-7EBB33FDC237}" srcOrd="1" destOrd="0" presId="urn:microsoft.com/office/officeart/2005/8/layout/orgChart1"/>
    <dgm:cxn modelId="{365A1F31-016B-4DE0-A243-FDC8A0898A05}" type="presParOf" srcId="{CD498E25-17A8-4592-A106-0BDE77F9F8BE}" destId="{D6D1B4BE-1E43-4CD4-965F-996A3963A4DE}" srcOrd="1" destOrd="0" presId="urn:microsoft.com/office/officeart/2005/8/layout/orgChart1"/>
    <dgm:cxn modelId="{65E913E9-03A9-436D-BCF7-C698693783AA}" type="presParOf" srcId="{CD498E25-17A8-4592-A106-0BDE77F9F8BE}" destId="{2585E360-1265-4DAF-8ED0-8CB30CFCA044}" srcOrd="2" destOrd="0" presId="urn:microsoft.com/office/officeart/2005/8/layout/orgChart1"/>
    <dgm:cxn modelId="{D06D5C14-E482-4A51-9924-A7E0FE9E20BC}" type="presParOf" srcId="{3666C14E-3FE7-4AB2-BA4F-4535D42C477E}" destId="{9AAB9F84-69DB-4974-8FB3-17FE16A42904}" srcOrd="6" destOrd="0" presId="urn:microsoft.com/office/officeart/2005/8/layout/orgChart1"/>
    <dgm:cxn modelId="{69437A02-B28F-4F33-B856-0BEF7493E16F}" type="presParOf" srcId="{3666C14E-3FE7-4AB2-BA4F-4535D42C477E}" destId="{C3EE2C24-35C5-4383-8BA8-04718D61B1E3}" srcOrd="7" destOrd="0" presId="urn:microsoft.com/office/officeart/2005/8/layout/orgChart1"/>
    <dgm:cxn modelId="{A7121C75-EDAA-4C5D-A836-E66AE233A26A}" type="presParOf" srcId="{C3EE2C24-35C5-4383-8BA8-04718D61B1E3}" destId="{D76FB983-6AF4-4D17-803C-BE4F9D86E241}" srcOrd="0" destOrd="0" presId="urn:microsoft.com/office/officeart/2005/8/layout/orgChart1"/>
    <dgm:cxn modelId="{B8ABCFEB-D517-49B6-83E3-C1E11232E858}" type="presParOf" srcId="{D76FB983-6AF4-4D17-803C-BE4F9D86E241}" destId="{C95AECE2-07C4-42E7-90DA-5CD8EA216CFC}" srcOrd="0" destOrd="0" presId="urn:microsoft.com/office/officeart/2005/8/layout/orgChart1"/>
    <dgm:cxn modelId="{813E47D0-4CA5-4B94-969C-895EF3841D55}" type="presParOf" srcId="{D76FB983-6AF4-4D17-803C-BE4F9D86E241}" destId="{4704A764-F3E3-46A1-B698-AC3BCD85875D}" srcOrd="1" destOrd="0" presId="urn:microsoft.com/office/officeart/2005/8/layout/orgChart1"/>
    <dgm:cxn modelId="{AD8C2193-6E4F-42A4-991E-0E8EAB380E26}" type="presParOf" srcId="{C3EE2C24-35C5-4383-8BA8-04718D61B1E3}" destId="{C07B020C-8290-4505-84E9-D8CD925D7B93}" srcOrd="1" destOrd="0" presId="urn:microsoft.com/office/officeart/2005/8/layout/orgChart1"/>
    <dgm:cxn modelId="{5480E6E2-D86F-4BA1-A254-971130CD01F6}" type="presParOf" srcId="{C3EE2C24-35C5-4383-8BA8-04718D61B1E3}" destId="{97715D9E-A6B5-4BE2-9531-017E1F9F5E37}" srcOrd="2" destOrd="0" presId="urn:microsoft.com/office/officeart/2005/8/layout/orgChart1"/>
    <dgm:cxn modelId="{2459B035-5665-4953-883A-37525BED1472}" type="presParOf" srcId="{3666C14E-3FE7-4AB2-BA4F-4535D42C477E}" destId="{F8AA5B07-D62E-4BEF-A7F4-BB8154CE0161}" srcOrd="8" destOrd="0" presId="urn:microsoft.com/office/officeart/2005/8/layout/orgChart1"/>
    <dgm:cxn modelId="{3B5FFB3C-E74F-4677-AFD3-FE11B82181D3}" type="presParOf" srcId="{3666C14E-3FE7-4AB2-BA4F-4535D42C477E}" destId="{28D3CB32-FAA0-4273-8538-1EB307061468}" srcOrd="9" destOrd="0" presId="urn:microsoft.com/office/officeart/2005/8/layout/orgChart1"/>
    <dgm:cxn modelId="{C35B0656-0DCF-4C9F-8AF5-BE840B02633D}" type="presParOf" srcId="{28D3CB32-FAA0-4273-8538-1EB307061468}" destId="{4E6634D0-9CA1-4ACD-BF91-91BEE47E76EF}" srcOrd="0" destOrd="0" presId="urn:microsoft.com/office/officeart/2005/8/layout/orgChart1"/>
    <dgm:cxn modelId="{AFC99B8D-044B-4C24-8DA2-09B65839F5F3}" type="presParOf" srcId="{4E6634D0-9CA1-4ACD-BF91-91BEE47E76EF}" destId="{EE219807-47C8-4941-99AE-CE39076E53F5}" srcOrd="0" destOrd="0" presId="urn:microsoft.com/office/officeart/2005/8/layout/orgChart1"/>
    <dgm:cxn modelId="{F131D6C6-C2D9-4EA6-80FA-E87EBED387CD}" type="presParOf" srcId="{4E6634D0-9CA1-4ACD-BF91-91BEE47E76EF}" destId="{A8ED66CC-CBB3-4EB5-ADE1-6E062170315B}" srcOrd="1" destOrd="0" presId="urn:microsoft.com/office/officeart/2005/8/layout/orgChart1"/>
    <dgm:cxn modelId="{34AC67B2-7736-4CFB-A6CF-588C70859109}" type="presParOf" srcId="{28D3CB32-FAA0-4273-8538-1EB307061468}" destId="{55A4A9B7-D2D2-4F27-9972-54B957F184B3}" srcOrd="1" destOrd="0" presId="urn:microsoft.com/office/officeart/2005/8/layout/orgChart1"/>
    <dgm:cxn modelId="{0B3E8851-3735-4BA2-B24A-2BE8D1506071}" type="presParOf" srcId="{28D3CB32-FAA0-4273-8538-1EB307061468}" destId="{A6D08738-8725-4BBB-8D6E-6E0F7F338F27}" srcOrd="2" destOrd="0" presId="urn:microsoft.com/office/officeart/2005/8/layout/orgChart1"/>
    <dgm:cxn modelId="{0C48818B-7F1E-4F65-ACC7-F565C1C05E79}" type="presParOf" srcId="{D09FB176-C899-4C34-A2EF-DF4099E3930B}" destId="{10032A81-28F1-4589-A2C9-2F713826DB5B}" srcOrd="2" destOrd="0" presId="urn:microsoft.com/office/officeart/2005/8/layout/orgChart1"/>
    <dgm:cxn modelId="{3152E07C-78EC-4E30-9610-D78E36DE28D0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107A2580-1784-4223-B87A-D533B70B7C45}" type="presOf" srcId="{C7336B56-6975-43EE-AA11-2CF9D86F3B72}" destId="{2F8AA862-E8D3-4043-95F3-7EBB33FDC237}" srcOrd="1" destOrd="0" presId="urn:microsoft.com/office/officeart/2005/8/layout/orgChart1"/>
    <dgm:cxn modelId="{C71FA65F-5529-489F-AFDF-4316D8A6700C}" type="presOf" srcId="{1E17A9B5-1CC6-4BF4-A5EB-2099972243B8}" destId="{0044642D-BF6E-4946-989D-7BC76303D8B1}" srcOrd="1" destOrd="0" presId="urn:microsoft.com/office/officeart/2005/8/layout/orgChart1"/>
    <dgm:cxn modelId="{A32655F6-CB75-452C-9A7A-E9E986931EE9}" type="presOf" srcId="{BAA37ED3-8504-4718-82EA-2141E33A703B}" destId="{C6471DB4-9B93-437A-AEBE-F3B71F737DF8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50A51EB9-91F1-43D9-B121-BCD967BE8BBA}" type="presOf" srcId="{092024CE-8423-4E50-A34E-3122E05631CC}" destId="{2C701CAE-D8F1-461E-8A0C-C57AEB1CD6C2}" srcOrd="0" destOrd="0" presId="urn:microsoft.com/office/officeart/2005/8/layout/orgChart1"/>
    <dgm:cxn modelId="{33A4D6C4-5EBD-42EF-B674-CCB036DE7A81}" type="presOf" srcId="{0ED209FE-B93C-493B-85A2-BA5863869AE7}" destId="{B4ADFA40-1DC3-4BD0-BAE4-D5BA4FDF2B3E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0F092A77-B91C-4824-BDDE-E7BB1AA4AF9E}" type="presOf" srcId="{51AC05A3-5125-4631-8328-EE9742C5CE1F}" destId="{75DCBE71-7469-49E9-81E5-E6A43E3EC0DC}" srcOrd="1" destOrd="0" presId="urn:microsoft.com/office/officeart/2005/8/layout/orgChart1"/>
    <dgm:cxn modelId="{0BFE7766-1A96-4EB8-AFAE-AEFF3795B086}" type="presOf" srcId="{43C964D4-3EA5-4709-BA45-DC9671707267}" destId="{ABF5B3AF-9C3F-43AC-89B9-A4B84688B739}" srcOrd="0" destOrd="0" presId="urn:microsoft.com/office/officeart/2005/8/layout/orgChart1"/>
    <dgm:cxn modelId="{9AA5F9C9-B428-4B8E-B3A6-BE2FDA5EB57D}" type="presOf" srcId="{D5F013B3-4B4E-4E38-9BAF-4B34B2BB0C79}" destId="{26E61D30-5696-4E05-9044-AF73EF27DAB2}" srcOrd="0" destOrd="0" presId="urn:microsoft.com/office/officeart/2005/8/layout/orgChart1"/>
    <dgm:cxn modelId="{C9DB791D-283A-4BF3-9892-16D8B336F931}" type="presOf" srcId="{43C964D4-3EA5-4709-BA45-DC9671707267}" destId="{87899BB1-A811-4B2D-8FA3-633A97B1A6A6}" srcOrd="1" destOrd="0" presId="urn:microsoft.com/office/officeart/2005/8/layout/orgChart1"/>
    <dgm:cxn modelId="{93B7541B-193A-4DEA-ABF0-736448EF43E5}" type="presOf" srcId="{D91152BC-9A33-44D3-AEBB-F20420DB430F}" destId="{30DA9891-B7C7-405D-9015-1C3DF0E9850F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EBA664A6-7F26-4635-84F9-3A3C466419AF}" type="presOf" srcId="{8514C17C-35EC-4D14-92F7-13A577CAA5C4}" destId="{3AA4BA60-CAF3-4B65-8A7B-26648B565082}" srcOrd="1" destOrd="0" presId="urn:microsoft.com/office/officeart/2005/8/layout/orgChart1"/>
    <dgm:cxn modelId="{194B7AE5-DF11-4C1D-A748-C51FD24E3EF6}" type="presOf" srcId="{CBC98D67-7A4E-4DF5-AC0F-18B667594BB8}" destId="{D644628E-4C6F-4DF2-8C07-D2B66E3A4757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41484D49-AAF1-45E9-AC48-1F390D8655EC}" type="presOf" srcId="{B103CFD6-C2F2-4A76-8866-035FF64E5877}" destId="{2FA1AE03-77C2-487B-948B-82122901556A}" srcOrd="1" destOrd="0" presId="urn:microsoft.com/office/officeart/2005/8/layout/orgChart1"/>
    <dgm:cxn modelId="{6A2441F4-8EA8-4ACB-B963-689E2F6639BE}" type="presOf" srcId="{6A766238-49C0-489C-9759-5801318FB123}" destId="{F4F60A8B-BCFE-4E33-9289-BF4CA9206F7B}" srcOrd="1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B6185BC3-F66A-47D5-BB3A-4D64CF5CF10E}" type="presOf" srcId="{DCB062A1-302A-48A6-BE81-96138548FF70}" destId="{1AE91293-7748-4E52-8855-7B838C555EB9}" srcOrd="0" destOrd="0" presId="urn:microsoft.com/office/officeart/2005/8/layout/orgChart1"/>
    <dgm:cxn modelId="{3CA54CCC-4505-4A69-8A9A-0B297E682C3E}" type="presOf" srcId="{BC7A14EC-7DD0-42E2-A28E-8428AF273F49}" destId="{4E5DB2E5-BC21-45FD-89CF-804EEEA73D92}" srcOrd="0" destOrd="0" presId="urn:microsoft.com/office/officeart/2005/8/layout/orgChart1"/>
    <dgm:cxn modelId="{05578F77-0EE4-4A41-88B8-851E945FE138}" type="presOf" srcId="{032924AE-7BA3-4608-9D4D-A10FC22FA55B}" destId="{842224E6-60DA-412E-8A1B-7533C1377869}" srcOrd="1" destOrd="0" presId="urn:microsoft.com/office/officeart/2005/8/layout/orgChart1"/>
    <dgm:cxn modelId="{F2C482E8-3D27-4A70-87EC-EC0288F1E1C8}" type="presOf" srcId="{D656347E-658D-41DE-86E2-9688A1F66EB3}" destId="{D351E307-7A60-4733-B21C-CC6D6E5D051D}" srcOrd="0" destOrd="0" presId="urn:microsoft.com/office/officeart/2005/8/layout/orgChart1"/>
    <dgm:cxn modelId="{4C504332-284A-4247-8139-CA1272E5D174}" type="presOf" srcId="{E2FDDA39-0A56-4C19-9570-F6322A50CD7C}" destId="{4704A764-F3E3-46A1-B698-AC3BCD85875D}" srcOrd="1" destOrd="0" presId="urn:microsoft.com/office/officeart/2005/8/layout/orgChart1"/>
    <dgm:cxn modelId="{D7BD7F21-1816-42F4-9334-6CBE6709C40B}" type="presOf" srcId="{1D03C52E-27F1-4CAD-B953-A57260381D87}" destId="{52D64095-8F0B-43C5-A134-4F8EB745D0AC}" srcOrd="0" destOrd="0" presId="urn:microsoft.com/office/officeart/2005/8/layout/orgChart1"/>
    <dgm:cxn modelId="{2144A5B6-A946-4B1D-A958-70AAC5A0A796}" type="presOf" srcId="{382A9707-8CE9-4448-A732-795155023764}" destId="{40CBCC65-FD09-4B94-B9C9-3482617F2627}" srcOrd="1" destOrd="0" presId="urn:microsoft.com/office/officeart/2005/8/layout/orgChart1"/>
    <dgm:cxn modelId="{389C5C70-F1C2-4188-AED3-22D5F6008FA4}" type="presOf" srcId="{00B822AA-E50D-409C-8E77-78CE41F17C4F}" destId="{86ECFBC0-6EDE-49D7-A5E4-E61CBAF4A092}" srcOrd="0" destOrd="0" presId="urn:microsoft.com/office/officeart/2005/8/layout/orgChart1"/>
    <dgm:cxn modelId="{1B7B2266-D027-485C-B4AE-75BF7B3ADD60}" type="presOf" srcId="{B40A1E99-819E-4C0D-B671-3D134F0F7163}" destId="{179F0FCD-C306-4B84-A7DF-E34F9FAB6F56}" srcOrd="1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51E96EFB-31DC-4932-8FD0-B7005682B26C}" type="presOf" srcId="{844909A3-F2C8-49AE-869B-AFCA0AC709DF}" destId="{5A29D58D-62CC-4731-8120-CAD4354C3E03}" srcOrd="0" destOrd="0" presId="urn:microsoft.com/office/officeart/2005/8/layout/orgChart1"/>
    <dgm:cxn modelId="{CBDE7259-43D1-4430-8FC7-C64476DDE605}" type="presOf" srcId="{E2FDDA39-0A56-4C19-9570-F6322A50CD7C}" destId="{C95AECE2-07C4-42E7-90DA-5CD8EA216CFC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BBCDA393-15B4-47D5-8C57-EAD791AE9188}" type="presOf" srcId="{EDF4E25F-6E69-41B7-B57F-66E5D749104E}" destId="{CD65CBB6-B9A3-48AB-AFB3-4BE4B03553D3}" srcOrd="0" destOrd="0" presId="urn:microsoft.com/office/officeart/2005/8/layout/orgChart1"/>
    <dgm:cxn modelId="{73D66020-5948-49BC-A994-1BB8B6CE6014}" type="presOf" srcId="{00B822AA-E50D-409C-8E77-78CE41F17C4F}" destId="{EE7467E8-D778-4C18-9C7C-925EF25B0DC2}" srcOrd="1" destOrd="0" presId="urn:microsoft.com/office/officeart/2005/8/layout/orgChart1"/>
    <dgm:cxn modelId="{9F11114F-5D3A-4981-80EE-5A9B51D445EF}" type="presOf" srcId="{69BEBD41-3545-40FD-BFDD-D21BD47C872E}" destId="{74487508-3D4F-4F35-9119-7335AA499C95}" srcOrd="0" destOrd="0" presId="urn:microsoft.com/office/officeart/2005/8/layout/orgChart1"/>
    <dgm:cxn modelId="{4EE248D3-7D00-4D55-A511-041E1EBF5807}" type="presOf" srcId="{41CBE71F-8A1C-4046-8B51-627382F890A8}" destId="{BD53C961-9C2E-42B5-A825-EB1CD5AF2FE3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320E6549-BEBE-4817-B061-4D0C9512E7B7}" type="presOf" srcId="{032924AE-7BA3-4608-9D4D-A10FC22FA55B}" destId="{FCA2B357-06A1-4199-999C-BBE32872F828}" srcOrd="0" destOrd="0" presId="urn:microsoft.com/office/officeart/2005/8/layout/orgChart1"/>
    <dgm:cxn modelId="{F3F63490-39F6-4AB8-9FE7-4EA2A69DD33C}" type="presOf" srcId="{C7336B56-6975-43EE-AA11-2CF9D86F3B72}" destId="{F7484F86-9514-4EEC-AAEC-65AD9B4B3D96}" srcOrd="0" destOrd="0" presId="urn:microsoft.com/office/officeart/2005/8/layout/orgChart1"/>
    <dgm:cxn modelId="{C2CDC8C7-A213-4B93-951A-9079492643C9}" type="presOf" srcId="{DCCE79F2-51DC-4E3A-8F3D-0CB311D1F14D}" destId="{A8ED66CC-CBB3-4EB5-ADE1-6E062170315B}" srcOrd="1" destOrd="0" presId="urn:microsoft.com/office/officeart/2005/8/layout/orgChart1"/>
    <dgm:cxn modelId="{BA53F944-FD3A-4388-B92B-38CC506F5878}" type="presOf" srcId="{88415C31-82DD-4EF9-9A7A-1D4D99FB6B9D}" destId="{0936C29E-0ABE-4289-9453-F6DF249F454C}" srcOrd="1" destOrd="0" presId="urn:microsoft.com/office/officeart/2005/8/layout/orgChart1"/>
    <dgm:cxn modelId="{4A2E645C-FC69-4FBC-ABC8-ED758AB03D1D}" type="presOf" srcId="{8514C17C-35EC-4D14-92F7-13A577CAA5C4}" destId="{079C46BA-E270-4C4F-9AA8-92E32A64D736}" srcOrd="0" destOrd="0" presId="urn:microsoft.com/office/officeart/2005/8/layout/orgChart1"/>
    <dgm:cxn modelId="{BCF0BC48-16E5-4D99-AC9C-23B5F0F7416F}" type="presOf" srcId="{CE683E6A-A313-4F5C-8639-235783D1198F}" destId="{6C1B72B2-EE6C-495B-ADAD-8508CE8EB807}" srcOrd="0" destOrd="0" presId="urn:microsoft.com/office/officeart/2005/8/layout/orgChart1"/>
    <dgm:cxn modelId="{079E2068-0532-4112-BDD6-6FABC0FD164C}" type="presOf" srcId="{6A766238-49C0-489C-9759-5801318FB123}" destId="{8F3E2022-AB5E-4438-BDBE-146FD19E8285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801F335A-951E-4091-9432-BC62F7512209}" type="presOf" srcId="{B103CFD6-C2F2-4A76-8866-035FF64E5877}" destId="{D98E11BE-9177-4329-A5B4-B4B8653C2863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D4D7288F-8D99-45E5-ADEA-DBC9659AC0DA}" type="presOf" srcId="{B40A1E99-819E-4C0D-B671-3D134F0F7163}" destId="{3A05D6AC-55D4-4F8B-831D-7528DBB5E857}" srcOrd="0" destOrd="0" presId="urn:microsoft.com/office/officeart/2005/8/layout/orgChart1"/>
    <dgm:cxn modelId="{BB7111FF-951B-486E-960C-E7DD25C46B3C}" type="presOf" srcId="{D91152BC-9A33-44D3-AEBB-F20420DB430F}" destId="{5EC808F1-181C-42C2-975C-2B558EBCB7FE}" srcOrd="1" destOrd="0" presId="urn:microsoft.com/office/officeart/2005/8/layout/orgChart1"/>
    <dgm:cxn modelId="{04CEC32A-61EC-4703-999D-77CB35A23A14}" type="presOf" srcId="{DCCE79F2-51DC-4E3A-8F3D-0CB311D1F14D}" destId="{EE219807-47C8-4941-99AE-CE39076E53F5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AE36D6A0-ABBA-4A73-A0EA-53418828CD88}" type="presOf" srcId="{49A41343-8942-4E0A-948C-7308CFEDA337}" destId="{F8AA5B07-D62E-4BEF-A7F4-BB8154CE0161}" srcOrd="0" destOrd="0" presId="urn:microsoft.com/office/officeart/2005/8/layout/orgChart1"/>
    <dgm:cxn modelId="{5FB4AE62-3F6B-4548-ADAC-5CBD2E1C4B3F}" type="presOf" srcId="{DC9F82DD-39AD-486C-81D6-0E3C38A96BAD}" destId="{4F6F1802-D2DC-45F2-8B57-B9ACE00E096B}" srcOrd="0" destOrd="0" presId="urn:microsoft.com/office/officeart/2005/8/layout/orgChart1"/>
    <dgm:cxn modelId="{36BEFE8A-4CB4-45EF-9744-C9CB9D1BF3C5}" type="presOf" srcId="{092024CE-8423-4E50-A34E-3122E05631CC}" destId="{0A55F855-E390-49C4-85C3-4EB5DC8DFEC3}" srcOrd="1" destOrd="0" presId="urn:microsoft.com/office/officeart/2005/8/layout/orgChart1"/>
    <dgm:cxn modelId="{0D28CCCD-43E6-4993-964D-BEAFC76D2F3F}" type="presOf" srcId="{BCA1F9C7-A2DE-4DA9-9030-581CAAE089DA}" destId="{7E670A0B-4B6A-45AD-AE95-FAE9E52BA24F}" srcOrd="0" destOrd="0" presId="urn:microsoft.com/office/officeart/2005/8/layout/orgChart1"/>
    <dgm:cxn modelId="{AB07C37D-8E22-4BA1-8794-DA5A9C5BBD5D}" type="presOf" srcId="{69BEBD41-3545-40FD-BFDD-D21BD47C872E}" destId="{EA4E738B-1483-44D6-89EB-8256A9C3F87D}" srcOrd="1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01DD9A22-4349-4388-B9D9-D39353CA8A66}" type="presOf" srcId="{88B02B86-A182-47E8-98CE-5F03ED03FC83}" destId="{1A2BCB80-89E2-41EC-87D9-8650DA66AB8A}" srcOrd="0" destOrd="0" presId="urn:microsoft.com/office/officeart/2005/8/layout/orgChart1"/>
    <dgm:cxn modelId="{0C7970B3-7A67-4521-9CDD-A933F46980D9}" type="presOf" srcId="{57A44C0D-573F-44FB-BC9E-B18382ACCC39}" destId="{9AAB9F84-69DB-4974-8FB3-17FE16A42904}" srcOrd="0" destOrd="0" presId="urn:microsoft.com/office/officeart/2005/8/layout/orgChart1"/>
    <dgm:cxn modelId="{0EF6076A-FC1A-4192-BA24-EC21846EE11C}" type="presOf" srcId="{3837525C-9A2A-44D5-8B42-9C0820CF3FF9}" destId="{6AC59FBD-FAEA-42FA-8EB1-29A7CC044828}" srcOrd="0" destOrd="0" presId="urn:microsoft.com/office/officeart/2005/8/layout/orgChart1"/>
    <dgm:cxn modelId="{47F1A5EB-7A30-4DE3-B814-EA31273F0364}" type="presOf" srcId="{382A9707-8CE9-4448-A732-795155023764}" destId="{C9EB4BFF-95DA-49B7-87A2-66A52A4FCDFA}" srcOrd="0" destOrd="0" presId="urn:microsoft.com/office/officeart/2005/8/layout/orgChart1"/>
    <dgm:cxn modelId="{CB27327D-51E2-4889-AD17-96C73841955B}" type="presOf" srcId="{1E17A9B5-1CC6-4BF4-A5EB-2099972243B8}" destId="{F0DC39B6-0C64-430A-9FFB-4907B94E244D}" srcOrd="0" destOrd="0" presId="urn:microsoft.com/office/officeart/2005/8/layout/orgChart1"/>
    <dgm:cxn modelId="{DFF0FEED-F43F-47E2-8FCA-54F9BA59E7D2}" type="presOf" srcId="{51AC05A3-5125-4631-8328-EE9742C5CE1F}" destId="{7533127D-6F77-420D-9337-03A9B17677A7}" srcOrd="0" destOrd="0" presId="urn:microsoft.com/office/officeart/2005/8/layout/orgChart1"/>
    <dgm:cxn modelId="{A25758BB-41DF-407D-92F7-4F0C1CB782F0}" type="presOf" srcId="{D5F013B3-4B4E-4E38-9BAF-4B34B2BB0C79}" destId="{14A5ABF2-8B49-4694-AC4C-1A898869B017}" srcOrd="1" destOrd="0" presId="urn:microsoft.com/office/officeart/2005/8/layout/orgChart1"/>
    <dgm:cxn modelId="{CBA0D283-08F4-4FDE-8887-896A198F9D2C}" type="presOf" srcId="{D3B00EB5-7252-4C54-A138-4FDE2761BA89}" destId="{77FF546B-1ADB-4B35-B705-B48DE95D0A7F}" srcOrd="0" destOrd="0" presId="urn:microsoft.com/office/officeart/2005/8/layout/orgChart1"/>
    <dgm:cxn modelId="{50E0EF83-8FC6-481B-A002-8AD50E8345B8}" type="presOf" srcId="{88415C31-82DD-4EF9-9A7A-1D4D99FB6B9D}" destId="{ED956AEF-5A78-47DC-9D97-3B27A2E93095}" srcOrd="0" destOrd="0" presId="urn:microsoft.com/office/officeart/2005/8/layout/orgChart1"/>
    <dgm:cxn modelId="{E22837D3-7915-4001-906D-0FD5BF6A4636}" type="presParOf" srcId="{6C1B72B2-EE6C-495B-ADAD-8508CE8EB807}" destId="{B9578B13-712D-4BAD-A28F-A7352074EDA6}" srcOrd="0" destOrd="0" presId="urn:microsoft.com/office/officeart/2005/8/layout/orgChart1"/>
    <dgm:cxn modelId="{3248F5B6-675C-460E-A5CD-0AC6E6CC6FCF}" type="presParOf" srcId="{B9578B13-712D-4BAD-A28F-A7352074EDA6}" destId="{EA34C8C8-6EC1-483B-8E39-8E6926CED3CE}" srcOrd="0" destOrd="0" presId="urn:microsoft.com/office/officeart/2005/8/layout/orgChart1"/>
    <dgm:cxn modelId="{83C45CEE-7D7E-4EB1-9E24-74E2569212DB}" type="presParOf" srcId="{EA34C8C8-6EC1-483B-8E39-8E6926CED3CE}" destId="{D98E11BE-9177-4329-A5B4-B4B8653C2863}" srcOrd="0" destOrd="0" presId="urn:microsoft.com/office/officeart/2005/8/layout/orgChart1"/>
    <dgm:cxn modelId="{A490FF9A-7F52-4EEF-8524-DFCB341B76CC}" type="presParOf" srcId="{EA34C8C8-6EC1-483B-8E39-8E6926CED3CE}" destId="{2FA1AE03-77C2-487B-948B-82122901556A}" srcOrd="1" destOrd="0" presId="urn:microsoft.com/office/officeart/2005/8/layout/orgChart1"/>
    <dgm:cxn modelId="{DC2E96C6-CFBB-4E09-8B99-D5BC22FCAA5A}" type="presParOf" srcId="{B9578B13-712D-4BAD-A28F-A7352074EDA6}" destId="{9C5DF944-3D7A-473D-A789-5CA86652B8F8}" srcOrd="1" destOrd="0" presId="urn:microsoft.com/office/officeart/2005/8/layout/orgChart1"/>
    <dgm:cxn modelId="{3972DF5E-5F11-4DE1-9E80-9FC59AAB4C2E}" type="presParOf" srcId="{9C5DF944-3D7A-473D-A789-5CA86652B8F8}" destId="{D351E307-7A60-4733-B21C-CC6D6E5D051D}" srcOrd="0" destOrd="0" presId="urn:microsoft.com/office/officeart/2005/8/layout/orgChart1"/>
    <dgm:cxn modelId="{6C22D3F9-D3AD-4C82-B6C5-1240D105665E}" type="presParOf" srcId="{9C5DF944-3D7A-473D-A789-5CA86652B8F8}" destId="{60FE5B31-E82E-49E2-9469-B5D5674278BC}" srcOrd="1" destOrd="0" presId="urn:microsoft.com/office/officeart/2005/8/layout/orgChart1"/>
    <dgm:cxn modelId="{E9CD4F4A-7006-40EF-B638-C982812E92CF}" type="presParOf" srcId="{60FE5B31-E82E-49E2-9469-B5D5674278BC}" destId="{CB88DD46-0D40-4A1B-9C97-26FA4C46EB15}" srcOrd="0" destOrd="0" presId="urn:microsoft.com/office/officeart/2005/8/layout/orgChart1"/>
    <dgm:cxn modelId="{8D54EFE8-B640-4BF1-B777-BE43F24B5FB6}" type="presParOf" srcId="{CB88DD46-0D40-4A1B-9C97-26FA4C46EB15}" destId="{ABF5B3AF-9C3F-43AC-89B9-A4B84688B739}" srcOrd="0" destOrd="0" presId="urn:microsoft.com/office/officeart/2005/8/layout/orgChart1"/>
    <dgm:cxn modelId="{095328A7-3963-45E5-89BB-1C34D1EE9A3D}" type="presParOf" srcId="{CB88DD46-0D40-4A1B-9C97-26FA4C46EB15}" destId="{87899BB1-A811-4B2D-8FA3-633A97B1A6A6}" srcOrd="1" destOrd="0" presId="urn:microsoft.com/office/officeart/2005/8/layout/orgChart1"/>
    <dgm:cxn modelId="{6B0C482D-7AA6-43A5-970A-7CA436B78ACF}" type="presParOf" srcId="{60FE5B31-E82E-49E2-9469-B5D5674278BC}" destId="{B6A20B03-CFA9-41D8-9956-9F0EB448DC4A}" srcOrd="1" destOrd="0" presId="urn:microsoft.com/office/officeart/2005/8/layout/orgChart1"/>
    <dgm:cxn modelId="{BCBA1BC4-D4FE-4889-A68C-B3D376D0B915}" type="presParOf" srcId="{B6A20B03-CFA9-41D8-9956-9F0EB448DC4A}" destId="{CD65CBB6-B9A3-48AB-AFB3-4BE4B03553D3}" srcOrd="0" destOrd="0" presId="urn:microsoft.com/office/officeart/2005/8/layout/orgChart1"/>
    <dgm:cxn modelId="{A9C57902-D292-4A8F-AC82-FB3E39915CF9}" type="presParOf" srcId="{B6A20B03-CFA9-41D8-9956-9F0EB448DC4A}" destId="{ED1F0A6D-21D1-431E-B021-19DC70288741}" srcOrd="1" destOrd="0" presId="urn:microsoft.com/office/officeart/2005/8/layout/orgChart1"/>
    <dgm:cxn modelId="{68BE791A-2C8A-4EAD-B48F-704D9D1D82A4}" type="presParOf" srcId="{ED1F0A6D-21D1-431E-B021-19DC70288741}" destId="{3035FF76-B78F-49A4-AACF-E2FF3786028F}" srcOrd="0" destOrd="0" presId="urn:microsoft.com/office/officeart/2005/8/layout/orgChart1"/>
    <dgm:cxn modelId="{0B38AC24-6ECD-4CDC-87E2-0EE1E62DFDE5}" type="presParOf" srcId="{3035FF76-B78F-49A4-AACF-E2FF3786028F}" destId="{F0DC39B6-0C64-430A-9FFB-4907B94E244D}" srcOrd="0" destOrd="0" presId="urn:microsoft.com/office/officeart/2005/8/layout/orgChart1"/>
    <dgm:cxn modelId="{BA6C7749-58BB-47B9-AD3A-6E17BED34520}" type="presParOf" srcId="{3035FF76-B78F-49A4-AACF-E2FF3786028F}" destId="{0044642D-BF6E-4946-989D-7BC76303D8B1}" srcOrd="1" destOrd="0" presId="urn:microsoft.com/office/officeart/2005/8/layout/orgChart1"/>
    <dgm:cxn modelId="{B75B6343-8A59-47F2-96DC-B400BE62EA11}" type="presParOf" srcId="{ED1F0A6D-21D1-431E-B021-19DC70288741}" destId="{6F92EC3E-8AAE-41C7-BFFF-85E9DBCB215A}" srcOrd="1" destOrd="0" presId="urn:microsoft.com/office/officeart/2005/8/layout/orgChart1"/>
    <dgm:cxn modelId="{EF43317E-3D4C-479B-8048-959259460BCB}" type="presParOf" srcId="{ED1F0A6D-21D1-431E-B021-19DC70288741}" destId="{C359BE23-B469-48EB-819D-6F6FDCDBB0A8}" srcOrd="2" destOrd="0" presId="urn:microsoft.com/office/officeart/2005/8/layout/orgChart1"/>
    <dgm:cxn modelId="{668BF1DC-78FF-46B1-9F7F-50084642EB21}" type="presParOf" srcId="{B6A20B03-CFA9-41D8-9956-9F0EB448DC4A}" destId="{6AC59FBD-FAEA-42FA-8EB1-29A7CC044828}" srcOrd="2" destOrd="0" presId="urn:microsoft.com/office/officeart/2005/8/layout/orgChart1"/>
    <dgm:cxn modelId="{4D3932B5-A7FC-4C86-89B9-1BCE0824E9B4}" type="presParOf" srcId="{B6A20B03-CFA9-41D8-9956-9F0EB448DC4A}" destId="{F2E1EDE4-99F4-4CBC-BA6A-91AF00914823}" srcOrd="3" destOrd="0" presId="urn:microsoft.com/office/officeart/2005/8/layout/orgChart1"/>
    <dgm:cxn modelId="{1979AE9F-767F-460E-8C1D-7FE74DA687B1}" type="presParOf" srcId="{F2E1EDE4-99F4-4CBC-BA6A-91AF00914823}" destId="{795B4B98-FEFB-4DAB-B785-2E28918B1C7E}" srcOrd="0" destOrd="0" presId="urn:microsoft.com/office/officeart/2005/8/layout/orgChart1"/>
    <dgm:cxn modelId="{4E764C98-5AE5-4714-8927-FDC9CFCC1A48}" type="presParOf" srcId="{795B4B98-FEFB-4DAB-B785-2E28918B1C7E}" destId="{C9EB4BFF-95DA-49B7-87A2-66A52A4FCDFA}" srcOrd="0" destOrd="0" presId="urn:microsoft.com/office/officeart/2005/8/layout/orgChart1"/>
    <dgm:cxn modelId="{A4256468-EE8D-4085-AF96-09854E37C6A6}" type="presParOf" srcId="{795B4B98-FEFB-4DAB-B785-2E28918B1C7E}" destId="{40CBCC65-FD09-4B94-B9C9-3482617F2627}" srcOrd="1" destOrd="0" presId="urn:microsoft.com/office/officeart/2005/8/layout/orgChart1"/>
    <dgm:cxn modelId="{E26C0445-349D-45C9-BA26-1F76EF2C5141}" type="presParOf" srcId="{F2E1EDE4-99F4-4CBC-BA6A-91AF00914823}" destId="{6E67D5E8-91A3-4A9C-B70E-60777B0DD65E}" srcOrd="1" destOrd="0" presId="urn:microsoft.com/office/officeart/2005/8/layout/orgChart1"/>
    <dgm:cxn modelId="{D866C5CE-CEC5-49FF-AC0D-63BF2C0B7E81}" type="presParOf" srcId="{F2E1EDE4-99F4-4CBC-BA6A-91AF00914823}" destId="{9041FCB5-DDBA-4A82-87F1-A20AE1F0ECFA}" srcOrd="2" destOrd="0" presId="urn:microsoft.com/office/officeart/2005/8/layout/orgChart1"/>
    <dgm:cxn modelId="{B5888951-6170-4F30-BAAF-015E89CE2524}" type="presParOf" srcId="{B6A20B03-CFA9-41D8-9956-9F0EB448DC4A}" destId="{D644628E-4C6F-4DF2-8C07-D2B66E3A4757}" srcOrd="4" destOrd="0" presId="urn:microsoft.com/office/officeart/2005/8/layout/orgChart1"/>
    <dgm:cxn modelId="{2B4625E7-2838-48FE-B7D9-A3163925A922}" type="presParOf" srcId="{B6A20B03-CFA9-41D8-9956-9F0EB448DC4A}" destId="{4C59CDCC-8171-42A8-836D-8A7ADEF309D0}" srcOrd="5" destOrd="0" presId="urn:microsoft.com/office/officeart/2005/8/layout/orgChart1"/>
    <dgm:cxn modelId="{2E87B9B3-4582-426C-8DA2-5E73365C9CFA}" type="presParOf" srcId="{4C59CDCC-8171-42A8-836D-8A7ADEF309D0}" destId="{FED7DC99-D3B3-46B2-AE57-14D47B1F3671}" srcOrd="0" destOrd="0" presId="urn:microsoft.com/office/officeart/2005/8/layout/orgChart1"/>
    <dgm:cxn modelId="{BDE90191-663F-4750-9FF8-C7AD4278DAFA}" type="presParOf" srcId="{FED7DC99-D3B3-46B2-AE57-14D47B1F3671}" destId="{8F3E2022-AB5E-4438-BDBE-146FD19E8285}" srcOrd="0" destOrd="0" presId="urn:microsoft.com/office/officeart/2005/8/layout/orgChart1"/>
    <dgm:cxn modelId="{2720138B-F874-4C8A-A4E4-315E5D340CDE}" type="presParOf" srcId="{FED7DC99-D3B3-46B2-AE57-14D47B1F3671}" destId="{F4F60A8B-BCFE-4E33-9289-BF4CA9206F7B}" srcOrd="1" destOrd="0" presId="urn:microsoft.com/office/officeart/2005/8/layout/orgChart1"/>
    <dgm:cxn modelId="{F3C58142-BEE4-4926-9DDF-13AEFB0395A6}" type="presParOf" srcId="{4C59CDCC-8171-42A8-836D-8A7ADEF309D0}" destId="{0717BF70-BD3E-4FBF-92BE-2C7F71500E41}" srcOrd="1" destOrd="0" presId="urn:microsoft.com/office/officeart/2005/8/layout/orgChart1"/>
    <dgm:cxn modelId="{76FA8645-BE80-41BB-A440-4C214AD6F9B9}" type="presParOf" srcId="{4C59CDCC-8171-42A8-836D-8A7ADEF309D0}" destId="{0E63D1F7-0BB7-4B23-80D6-B69D7359A638}" srcOrd="2" destOrd="0" presId="urn:microsoft.com/office/officeart/2005/8/layout/orgChart1"/>
    <dgm:cxn modelId="{809D66F0-D215-4AB4-A7CE-BA35CE29F956}" type="presParOf" srcId="{B6A20B03-CFA9-41D8-9956-9F0EB448DC4A}" destId="{52D64095-8F0B-43C5-A134-4F8EB745D0AC}" srcOrd="6" destOrd="0" presId="urn:microsoft.com/office/officeart/2005/8/layout/orgChart1"/>
    <dgm:cxn modelId="{B1D208FB-347A-4EE2-A80E-0A243D35E8F9}" type="presParOf" srcId="{B6A20B03-CFA9-41D8-9956-9F0EB448DC4A}" destId="{65175C4B-27F3-41C0-9093-49201195521B}" srcOrd="7" destOrd="0" presId="urn:microsoft.com/office/officeart/2005/8/layout/orgChart1"/>
    <dgm:cxn modelId="{5AE15888-3DF6-46CD-99DC-5F32E0ECE976}" type="presParOf" srcId="{65175C4B-27F3-41C0-9093-49201195521B}" destId="{418B0B64-07DF-4A86-8188-2B3D12FF0C1B}" srcOrd="0" destOrd="0" presId="urn:microsoft.com/office/officeart/2005/8/layout/orgChart1"/>
    <dgm:cxn modelId="{F83D78EE-8A9D-40D9-AA13-61CDCCB55927}" type="presParOf" srcId="{418B0B64-07DF-4A86-8188-2B3D12FF0C1B}" destId="{FCA2B357-06A1-4199-999C-BBE32872F828}" srcOrd="0" destOrd="0" presId="urn:microsoft.com/office/officeart/2005/8/layout/orgChart1"/>
    <dgm:cxn modelId="{30D2EBAC-78A0-4647-9B26-94A464F59E86}" type="presParOf" srcId="{418B0B64-07DF-4A86-8188-2B3D12FF0C1B}" destId="{842224E6-60DA-412E-8A1B-7533C1377869}" srcOrd="1" destOrd="0" presId="urn:microsoft.com/office/officeart/2005/8/layout/orgChart1"/>
    <dgm:cxn modelId="{BD494BEF-CA89-435F-98F4-ED10E6D0EEB2}" type="presParOf" srcId="{65175C4B-27F3-41C0-9093-49201195521B}" destId="{5FEE9627-663F-4879-B764-2FCAC3BEDB01}" srcOrd="1" destOrd="0" presId="urn:microsoft.com/office/officeart/2005/8/layout/orgChart1"/>
    <dgm:cxn modelId="{CAD49C72-BC3D-4A89-94C7-251227873D1A}" type="presParOf" srcId="{65175C4B-27F3-41C0-9093-49201195521B}" destId="{D211A30E-3DD6-4F3B-A936-B6D9FD1B5AD6}" srcOrd="2" destOrd="0" presId="urn:microsoft.com/office/officeart/2005/8/layout/orgChart1"/>
    <dgm:cxn modelId="{F19EDC7D-23B5-4743-B1CD-F8AD295DCB64}" type="presParOf" srcId="{60FE5B31-E82E-49E2-9469-B5D5674278BC}" destId="{0A55CB08-0585-4E83-BB9C-6136411D5C97}" srcOrd="2" destOrd="0" presId="urn:microsoft.com/office/officeart/2005/8/layout/orgChart1"/>
    <dgm:cxn modelId="{132B0945-5D78-4A67-881D-E63FCD946FC9}" type="presParOf" srcId="{9C5DF944-3D7A-473D-A789-5CA86652B8F8}" destId="{1AE91293-7748-4E52-8855-7B838C555EB9}" srcOrd="2" destOrd="0" presId="urn:microsoft.com/office/officeart/2005/8/layout/orgChart1"/>
    <dgm:cxn modelId="{C025B916-940D-4C40-8721-82A5095C4960}" type="presParOf" srcId="{9C5DF944-3D7A-473D-A789-5CA86652B8F8}" destId="{8BAB2199-5159-41F9-8708-33820C9B03A9}" srcOrd="3" destOrd="0" presId="urn:microsoft.com/office/officeart/2005/8/layout/orgChart1"/>
    <dgm:cxn modelId="{56B8F08A-2762-4A2F-916E-1530587488DF}" type="presParOf" srcId="{8BAB2199-5159-41F9-8708-33820C9B03A9}" destId="{4AEEF0FD-EB99-4BD5-89CD-011B1DDC19F8}" srcOrd="0" destOrd="0" presId="urn:microsoft.com/office/officeart/2005/8/layout/orgChart1"/>
    <dgm:cxn modelId="{E34BAAF4-DD47-48D2-BD1B-ADE93159B705}" type="presParOf" srcId="{4AEEF0FD-EB99-4BD5-89CD-011B1DDC19F8}" destId="{86ECFBC0-6EDE-49D7-A5E4-E61CBAF4A092}" srcOrd="0" destOrd="0" presId="urn:microsoft.com/office/officeart/2005/8/layout/orgChart1"/>
    <dgm:cxn modelId="{EB3E4529-60AE-4DF3-9658-9A75FD9D76B2}" type="presParOf" srcId="{4AEEF0FD-EB99-4BD5-89CD-011B1DDC19F8}" destId="{EE7467E8-D778-4C18-9C7C-925EF25B0DC2}" srcOrd="1" destOrd="0" presId="urn:microsoft.com/office/officeart/2005/8/layout/orgChart1"/>
    <dgm:cxn modelId="{E0C7DE89-2C09-4565-9F32-A630EF604D90}" type="presParOf" srcId="{8BAB2199-5159-41F9-8708-33820C9B03A9}" destId="{70B62D43-4B2E-478D-8091-7F950B36BC86}" srcOrd="1" destOrd="0" presId="urn:microsoft.com/office/officeart/2005/8/layout/orgChart1"/>
    <dgm:cxn modelId="{1DD80F82-D919-4E63-88AC-B60ACF387116}" type="presParOf" srcId="{70B62D43-4B2E-478D-8091-7F950B36BC86}" destId="{5A29D58D-62CC-4731-8120-CAD4354C3E03}" srcOrd="0" destOrd="0" presId="urn:microsoft.com/office/officeart/2005/8/layout/orgChart1"/>
    <dgm:cxn modelId="{ABC9E2E5-4DF3-4918-867E-A85409262958}" type="presParOf" srcId="{70B62D43-4B2E-478D-8091-7F950B36BC86}" destId="{20684FA8-0955-4E86-9890-955AAE2FB70E}" srcOrd="1" destOrd="0" presId="urn:microsoft.com/office/officeart/2005/8/layout/orgChart1"/>
    <dgm:cxn modelId="{40A6B555-8CA4-4AEF-B2B0-AFF79E282A69}" type="presParOf" srcId="{20684FA8-0955-4E86-9890-955AAE2FB70E}" destId="{357DF0A8-BCC0-4D40-9A29-811D9B3E8CE1}" srcOrd="0" destOrd="0" presId="urn:microsoft.com/office/officeart/2005/8/layout/orgChart1"/>
    <dgm:cxn modelId="{525D48E7-5A05-492B-AA5B-A333102A47AB}" type="presParOf" srcId="{357DF0A8-BCC0-4D40-9A29-811D9B3E8CE1}" destId="{7533127D-6F77-420D-9337-03A9B17677A7}" srcOrd="0" destOrd="0" presId="urn:microsoft.com/office/officeart/2005/8/layout/orgChart1"/>
    <dgm:cxn modelId="{0873DB90-0DAC-471F-9230-18C0279B703F}" type="presParOf" srcId="{357DF0A8-BCC0-4D40-9A29-811D9B3E8CE1}" destId="{75DCBE71-7469-49E9-81E5-E6A43E3EC0DC}" srcOrd="1" destOrd="0" presId="urn:microsoft.com/office/officeart/2005/8/layout/orgChart1"/>
    <dgm:cxn modelId="{9C56ACE2-5343-48F0-8E4A-A5701C64A2C3}" type="presParOf" srcId="{20684FA8-0955-4E86-9890-955AAE2FB70E}" destId="{321B0D03-50FC-44EB-B561-D21A2CD4B482}" srcOrd="1" destOrd="0" presId="urn:microsoft.com/office/officeart/2005/8/layout/orgChart1"/>
    <dgm:cxn modelId="{02C98A6B-D97D-4A70-90D9-0E074F24B96B}" type="presParOf" srcId="{20684FA8-0955-4E86-9890-955AAE2FB70E}" destId="{0654A2B9-B227-48A6-941C-DD027142ECCE}" srcOrd="2" destOrd="0" presId="urn:microsoft.com/office/officeart/2005/8/layout/orgChart1"/>
    <dgm:cxn modelId="{E66EED51-DE8C-4B1A-8AC5-DC7C7146727C}" type="presParOf" srcId="{70B62D43-4B2E-478D-8091-7F950B36BC86}" destId="{77FF546B-1ADB-4B35-B705-B48DE95D0A7F}" srcOrd="2" destOrd="0" presId="urn:microsoft.com/office/officeart/2005/8/layout/orgChart1"/>
    <dgm:cxn modelId="{78E33C45-4ACB-4B2F-9E63-7A8785AD68A8}" type="presParOf" srcId="{70B62D43-4B2E-478D-8091-7F950B36BC86}" destId="{69C13562-DBB8-42F8-AE39-8AFEF8ED4982}" srcOrd="3" destOrd="0" presId="urn:microsoft.com/office/officeart/2005/8/layout/orgChart1"/>
    <dgm:cxn modelId="{98EE2BB3-46BE-4960-8843-CBFE8DCCB554}" type="presParOf" srcId="{69C13562-DBB8-42F8-AE39-8AFEF8ED4982}" destId="{896D96FE-EA05-4066-8BE5-F7366BA3777A}" srcOrd="0" destOrd="0" presId="urn:microsoft.com/office/officeart/2005/8/layout/orgChart1"/>
    <dgm:cxn modelId="{233BFBED-043E-4493-A15D-04C2B25BFBE6}" type="presParOf" srcId="{896D96FE-EA05-4066-8BE5-F7366BA3777A}" destId="{079C46BA-E270-4C4F-9AA8-92E32A64D736}" srcOrd="0" destOrd="0" presId="urn:microsoft.com/office/officeart/2005/8/layout/orgChart1"/>
    <dgm:cxn modelId="{4E600779-4F54-427E-A363-06B423B0536E}" type="presParOf" srcId="{896D96FE-EA05-4066-8BE5-F7366BA3777A}" destId="{3AA4BA60-CAF3-4B65-8A7B-26648B565082}" srcOrd="1" destOrd="0" presId="urn:microsoft.com/office/officeart/2005/8/layout/orgChart1"/>
    <dgm:cxn modelId="{4C2DCDCD-616F-4508-B1A1-11F32021BC96}" type="presParOf" srcId="{69C13562-DBB8-42F8-AE39-8AFEF8ED4982}" destId="{54F082B5-2FAD-490F-B257-B96DCB3E19FC}" srcOrd="1" destOrd="0" presId="urn:microsoft.com/office/officeart/2005/8/layout/orgChart1"/>
    <dgm:cxn modelId="{27D0C7C0-D113-44C7-B020-73B555998C66}" type="presParOf" srcId="{69C13562-DBB8-42F8-AE39-8AFEF8ED4982}" destId="{6C846A69-A00E-4FB9-80C7-DC7FE13BD4B5}" srcOrd="2" destOrd="0" presId="urn:microsoft.com/office/officeart/2005/8/layout/orgChart1"/>
    <dgm:cxn modelId="{8D5B2254-47D2-4D91-B1DB-6DB463473474}" type="presParOf" srcId="{70B62D43-4B2E-478D-8091-7F950B36BC86}" destId="{C6471DB4-9B93-437A-AEBE-F3B71F737DF8}" srcOrd="4" destOrd="0" presId="urn:microsoft.com/office/officeart/2005/8/layout/orgChart1"/>
    <dgm:cxn modelId="{B24404F8-FF8D-4577-ADB9-2F5B71644CC3}" type="presParOf" srcId="{70B62D43-4B2E-478D-8091-7F950B36BC86}" destId="{CD8B12E6-DD1E-4D70-BE7C-A5443A3D84D1}" srcOrd="5" destOrd="0" presId="urn:microsoft.com/office/officeart/2005/8/layout/orgChart1"/>
    <dgm:cxn modelId="{CF9D9EE9-287F-4D4D-BC69-11F7A4380EF3}" type="presParOf" srcId="{CD8B12E6-DD1E-4D70-BE7C-A5443A3D84D1}" destId="{C0FBA54D-3A3D-42F4-B1C8-ADE0E74CCC4D}" srcOrd="0" destOrd="0" presId="urn:microsoft.com/office/officeart/2005/8/layout/orgChart1"/>
    <dgm:cxn modelId="{8B9C6630-C1AD-4F65-B6E6-11BDE1F969D3}" type="presParOf" srcId="{C0FBA54D-3A3D-42F4-B1C8-ADE0E74CCC4D}" destId="{30DA9891-B7C7-405D-9015-1C3DF0E9850F}" srcOrd="0" destOrd="0" presId="urn:microsoft.com/office/officeart/2005/8/layout/orgChart1"/>
    <dgm:cxn modelId="{14F80656-206B-45CB-A9E3-3F7D4064F7FA}" type="presParOf" srcId="{C0FBA54D-3A3D-42F4-B1C8-ADE0E74CCC4D}" destId="{5EC808F1-181C-42C2-975C-2B558EBCB7FE}" srcOrd="1" destOrd="0" presId="urn:microsoft.com/office/officeart/2005/8/layout/orgChart1"/>
    <dgm:cxn modelId="{13923B1F-8374-48C2-BB28-108C4CAC9515}" type="presParOf" srcId="{CD8B12E6-DD1E-4D70-BE7C-A5443A3D84D1}" destId="{3C11D65F-2A65-4A7E-9C15-AA6406FE6F0B}" srcOrd="1" destOrd="0" presId="urn:microsoft.com/office/officeart/2005/8/layout/orgChart1"/>
    <dgm:cxn modelId="{2EF456FA-A85B-4B37-816C-BE9C1D446292}" type="presParOf" srcId="{CD8B12E6-DD1E-4D70-BE7C-A5443A3D84D1}" destId="{07414A68-C8A8-4CE7-984E-48064FC49AF5}" srcOrd="2" destOrd="0" presId="urn:microsoft.com/office/officeart/2005/8/layout/orgChart1"/>
    <dgm:cxn modelId="{9C14CFAE-4B87-4180-8B14-21670D2D8291}" type="presParOf" srcId="{70B62D43-4B2E-478D-8091-7F950B36BC86}" destId="{BD53C961-9C2E-42B5-A825-EB1CD5AF2FE3}" srcOrd="6" destOrd="0" presId="urn:microsoft.com/office/officeart/2005/8/layout/orgChart1"/>
    <dgm:cxn modelId="{DF1A62FA-E371-4838-8982-6E9B8F01D56C}" type="presParOf" srcId="{70B62D43-4B2E-478D-8091-7F950B36BC86}" destId="{2AD0F394-908E-4BF8-9902-81719C192207}" srcOrd="7" destOrd="0" presId="urn:microsoft.com/office/officeart/2005/8/layout/orgChart1"/>
    <dgm:cxn modelId="{90707FF6-D739-4366-9B9F-51B3223CCB97}" type="presParOf" srcId="{2AD0F394-908E-4BF8-9902-81719C192207}" destId="{6508E9AA-32AD-45CE-ACB4-E452A2309B43}" srcOrd="0" destOrd="0" presId="urn:microsoft.com/office/officeart/2005/8/layout/orgChart1"/>
    <dgm:cxn modelId="{A07FB6A9-8AF6-4BD7-8A7F-440AE50EAF58}" type="presParOf" srcId="{6508E9AA-32AD-45CE-ACB4-E452A2309B43}" destId="{26E61D30-5696-4E05-9044-AF73EF27DAB2}" srcOrd="0" destOrd="0" presId="urn:microsoft.com/office/officeart/2005/8/layout/orgChart1"/>
    <dgm:cxn modelId="{59FD36ED-AA39-4A96-8E25-B579B9500AC2}" type="presParOf" srcId="{6508E9AA-32AD-45CE-ACB4-E452A2309B43}" destId="{14A5ABF2-8B49-4694-AC4C-1A898869B017}" srcOrd="1" destOrd="0" presId="urn:microsoft.com/office/officeart/2005/8/layout/orgChart1"/>
    <dgm:cxn modelId="{9CC313A1-3963-479C-83CF-884CCABE28A3}" type="presParOf" srcId="{2AD0F394-908E-4BF8-9902-81719C192207}" destId="{E95C75F7-7305-47DE-985C-550E435481C9}" srcOrd="1" destOrd="0" presId="urn:microsoft.com/office/officeart/2005/8/layout/orgChart1"/>
    <dgm:cxn modelId="{D98BC6AD-1C02-46C5-AB25-1C730ABFAEF8}" type="presParOf" srcId="{2AD0F394-908E-4BF8-9902-81719C192207}" destId="{ADFD56FF-A789-4A68-9B2D-8E4E857854C2}" srcOrd="2" destOrd="0" presId="urn:microsoft.com/office/officeart/2005/8/layout/orgChart1"/>
    <dgm:cxn modelId="{EBA26569-2A1E-4A9F-8205-7AED912E1922}" type="presParOf" srcId="{70B62D43-4B2E-478D-8091-7F950B36BC86}" destId="{B4ADFA40-1DC3-4BD0-BAE4-D5BA4FDF2B3E}" srcOrd="8" destOrd="0" presId="urn:microsoft.com/office/officeart/2005/8/layout/orgChart1"/>
    <dgm:cxn modelId="{422C6133-F1B9-4CD5-AE38-5FD93C13A35F}" type="presParOf" srcId="{70B62D43-4B2E-478D-8091-7F950B36BC86}" destId="{74623D81-D47A-4BDB-A76C-094846D41FA8}" srcOrd="9" destOrd="0" presId="urn:microsoft.com/office/officeart/2005/8/layout/orgChart1"/>
    <dgm:cxn modelId="{D8109A85-022B-4DB0-96F0-555460BB203C}" type="presParOf" srcId="{74623D81-D47A-4BDB-A76C-094846D41FA8}" destId="{A5AFB960-0B8B-4E03-885A-2579269F7DC1}" srcOrd="0" destOrd="0" presId="urn:microsoft.com/office/officeart/2005/8/layout/orgChart1"/>
    <dgm:cxn modelId="{9D8178C5-97A6-4234-88E2-3CCB4210B7D8}" type="presParOf" srcId="{A5AFB960-0B8B-4E03-885A-2579269F7DC1}" destId="{3A05D6AC-55D4-4F8B-831D-7528DBB5E857}" srcOrd="0" destOrd="0" presId="urn:microsoft.com/office/officeart/2005/8/layout/orgChart1"/>
    <dgm:cxn modelId="{8ECD9C92-58B0-4943-82AA-D77F0AB2E868}" type="presParOf" srcId="{A5AFB960-0B8B-4E03-885A-2579269F7DC1}" destId="{179F0FCD-C306-4B84-A7DF-E34F9FAB6F56}" srcOrd="1" destOrd="0" presId="urn:microsoft.com/office/officeart/2005/8/layout/orgChart1"/>
    <dgm:cxn modelId="{1A6D6321-22B9-4A84-A2FC-D35F1F4DE360}" type="presParOf" srcId="{74623D81-D47A-4BDB-A76C-094846D41FA8}" destId="{856F8CB3-7FD8-44A2-BD9F-D0A3BBBFD7B2}" srcOrd="1" destOrd="0" presId="urn:microsoft.com/office/officeart/2005/8/layout/orgChart1"/>
    <dgm:cxn modelId="{98AF13E1-437A-41BE-A478-A1270E89300E}" type="presParOf" srcId="{74623D81-D47A-4BDB-A76C-094846D41FA8}" destId="{E41C3208-7C36-4192-9EA5-1F0C4DB4A826}" srcOrd="2" destOrd="0" presId="urn:microsoft.com/office/officeart/2005/8/layout/orgChart1"/>
    <dgm:cxn modelId="{39884333-FB1B-40CF-928A-A551232737D2}" type="presParOf" srcId="{8BAB2199-5159-41F9-8708-33820C9B03A9}" destId="{FB705D8D-4B0F-418C-BE22-C9FC935B08A3}" srcOrd="2" destOrd="0" presId="urn:microsoft.com/office/officeart/2005/8/layout/orgChart1"/>
    <dgm:cxn modelId="{29B0950B-897B-4E06-9437-016CAE9EEA30}" type="presParOf" srcId="{9C5DF944-3D7A-473D-A789-5CA86652B8F8}" destId="{4F6F1802-D2DC-45F2-8B57-B9ACE00E096B}" srcOrd="4" destOrd="0" presId="urn:microsoft.com/office/officeart/2005/8/layout/orgChart1"/>
    <dgm:cxn modelId="{436DA9AB-7CAC-4BBA-8086-ACE50B9DE4EC}" type="presParOf" srcId="{9C5DF944-3D7A-473D-A789-5CA86652B8F8}" destId="{D09FB176-C899-4C34-A2EF-DF4099E3930B}" srcOrd="5" destOrd="0" presId="urn:microsoft.com/office/officeart/2005/8/layout/orgChart1"/>
    <dgm:cxn modelId="{1FDA702A-6427-4EF8-9E05-1FAA4D2C7691}" type="presParOf" srcId="{D09FB176-C899-4C34-A2EF-DF4099E3930B}" destId="{EB3A78CF-8659-4E76-9BB6-78F8A7F8B535}" srcOrd="0" destOrd="0" presId="urn:microsoft.com/office/officeart/2005/8/layout/orgChart1"/>
    <dgm:cxn modelId="{B713C06D-7467-432D-B4AF-4282A6FE6599}" type="presParOf" srcId="{EB3A78CF-8659-4E76-9BB6-78F8A7F8B535}" destId="{ED956AEF-5A78-47DC-9D97-3B27A2E93095}" srcOrd="0" destOrd="0" presId="urn:microsoft.com/office/officeart/2005/8/layout/orgChart1"/>
    <dgm:cxn modelId="{4B07E9AB-ABE9-4DF9-A947-F7A18DC0FB78}" type="presParOf" srcId="{EB3A78CF-8659-4E76-9BB6-78F8A7F8B535}" destId="{0936C29E-0ABE-4289-9453-F6DF249F454C}" srcOrd="1" destOrd="0" presId="urn:microsoft.com/office/officeart/2005/8/layout/orgChart1"/>
    <dgm:cxn modelId="{7148B8EE-3E87-4CBA-AEF4-AACE1B792D5E}" type="presParOf" srcId="{D09FB176-C899-4C34-A2EF-DF4099E3930B}" destId="{3666C14E-3FE7-4AB2-BA4F-4535D42C477E}" srcOrd="1" destOrd="0" presId="urn:microsoft.com/office/officeart/2005/8/layout/orgChart1"/>
    <dgm:cxn modelId="{27A00D92-A0FB-41A1-9FB2-F84693680B8B}" type="presParOf" srcId="{3666C14E-3FE7-4AB2-BA4F-4535D42C477E}" destId="{7E670A0B-4B6A-45AD-AE95-FAE9E52BA24F}" srcOrd="0" destOrd="0" presId="urn:microsoft.com/office/officeart/2005/8/layout/orgChart1"/>
    <dgm:cxn modelId="{4F552685-FC85-42F6-ACB2-7E2C87357CEE}" type="presParOf" srcId="{3666C14E-3FE7-4AB2-BA4F-4535D42C477E}" destId="{781D4557-4BA2-4B53-85D2-D0A8E2F29ACB}" srcOrd="1" destOrd="0" presId="urn:microsoft.com/office/officeart/2005/8/layout/orgChart1"/>
    <dgm:cxn modelId="{E0556BDA-8007-4A9A-A7D4-5A9EB16300A7}" type="presParOf" srcId="{781D4557-4BA2-4B53-85D2-D0A8E2F29ACB}" destId="{A1F0E8B8-00E6-43CE-8E1F-A9918B608453}" srcOrd="0" destOrd="0" presId="urn:microsoft.com/office/officeart/2005/8/layout/orgChart1"/>
    <dgm:cxn modelId="{C3802D79-4219-4AC3-B6D3-44412651AF9D}" type="presParOf" srcId="{A1F0E8B8-00E6-43CE-8E1F-A9918B608453}" destId="{2C701CAE-D8F1-461E-8A0C-C57AEB1CD6C2}" srcOrd="0" destOrd="0" presId="urn:microsoft.com/office/officeart/2005/8/layout/orgChart1"/>
    <dgm:cxn modelId="{E370F08B-0047-4DE8-B036-FADDD70F876A}" type="presParOf" srcId="{A1F0E8B8-00E6-43CE-8E1F-A9918B608453}" destId="{0A55F855-E390-49C4-85C3-4EB5DC8DFEC3}" srcOrd="1" destOrd="0" presId="urn:microsoft.com/office/officeart/2005/8/layout/orgChart1"/>
    <dgm:cxn modelId="{6D057CF6-8F87-4673-9EBD-DF0B57457764}" type="presParOf" srcId="{781D4557-4BA2-4B53-85D2-D0A8E2F29ACB}" destId="{8FDA77AA-02A8-4EBB-8954-A3306A125F11}" srcOrd="1" destOrd="0" presId="urn:microsoft.com/office/officeart/2005/8/layout/orgChart1"/>
    <dgm:cxn modelId="{0C485118-5688-4C58-9292-D035FA39C490}" type="presParOf" srcId="{781D4557-4BA2-4B53-85D2-D0A8E2F29ACB}" destId="{802B30D6-A884-4929-98EE-4DE3E2D91CB8}" srcOrd="2" destOrd="0" presId="urn:microsoft.com/office/officeart/2005/8/layout/orgChart1"/>
    <dgm:cxn modelId="{50915BD0-4EF8-430B-AAB8-B31654A3764C}" type="presParOf" srcId="{3666C14E-3FE7-4AB2-BA4F-4535D42C477E}" destId="{4E5DB2E5-BC21-45FD-89CF-804EEEA73D92}" srcOrd="2" destOrd="0" presId="urn:microsoft.com/office/officeart/2005/8/layout/orgChart1"/>
    <dgm:cxn modelId="{96A1D238-C6B0-41CE-BA3A-87A37D134C52}" type="presParOf" srcId="{3666C14E-3FE7-4AB2-BA4F-4535D42C477E}" destId="{FEF5B6E2-22EA-4CFA-BF26-961399773F49}" srcOrd="3" destOrd="0" presId="urn:microsoft.com/office/officeart/2005/8/layout/orgChart1"/>
    <dgm:cxn modelId="{BA769585-3DA8-4FDC-AB10-31FDC88A9E1A}" type="presParOf" srcId="{FEF5B6E2-22EA-4CFA-BF26-961399773F49}" destId="{42BED641-FA4F-4D4B-9A19-A7D3C3BE1408}" srcOrd="0" destOrd="0" presId="urn:microsoft.com/office/officeart/2005/8/layout/orgChart1"/>
    <dgm:cxn modelId="{C28E19FA-1810-4377-AE84-B635346805DE}" type="presParOf" srcId="{42BED641-FA4F-4D4B-9A19-A7D3C3BE1408}" destId="{74487508-3D4F-4F35-9119-7335AA499C95}" srcOrd="0" destOrd="0" presId="urn:microsoft.com/office/officeart/2005/8/layout/orgChart1"/>
    <dgm:cxn modelId="{110A9D0F-D055-420E-9037-C5BCEB561EFE}" type="presParOf" srcId="{42BED641-FA4F-4D4B-9A19-A7D3C3BE1408}" destId="{EA4E738B-1483-44D6-89EB-8256A9C3F87D}" srcOrd="1" destOrd="0" presId="urn:microsoft.com/office/officeart/2005/8/layout/orgChart1"/>
    <dgm:cxn modelId="{C428714D-ADB5-448C-853D-74A7D59D782D}" type="presParOf" srcId="{FEF5B6E2-22EA-4CFA-BF26-961399773F49}" destId="{B5B7C6F2-824B-4B22-9513-4D47B87A1DEF}" srcOrd="1" destOrd="0" presId="urn:microsoft.com/office/officeart/2005/8/layout/orgChart1"/>
    <dgm:cxn modelId="{5726B050-6187-4478-A33F-DF729951A793}" type="presParOf" srcId="{FEF5B6E2-22EA-4CFA-BF26-961399773F49}" destId="{AD4B3EEE-3AC5-44A5-8891-70C0728030DE}" srcOrd="2" destOrd="0" presId="urn:microsoft.com/office/officeart/2005/8/layout/orgChart1"/>
    <dgm:cxn modelId="{1B281356-4265-4BF7-A5CD-8A411E3F3CBF}" type="presParOf" srcId="{3666C14E-3FE7-4AB2-BA4F-4535D42C477E}" destId="{1A2BCB80-89E2-41EC-87D9-8650DA66AB8A}" srcOrd="4" destOrd="0" presId="urn:microsoft.com/office/officeart/2005/8/layout/orgChart1"/>
    <dgm:cxn modelId="{37A13479-AE83-4747-9C87-2F052AE2A58C}" type="presParOf" srcId="{3666C14E-3FE7-4AB2-BA4F-4535D42C477E}" destId="{CD498E25-17A8-4592-A106-0BDE77F9F8BE}" srcOrd="5" destOrd="0" presId="urn:microsoft.com/office/officeart/2005/8/layout/orgChart1"/>
    <dgm:cxn modelId="{8B10D074-A47B-424F-B130-0D9D49F7C98E}" type="presParOf" srcId="{CD498E25-17A8-4592-A106-0BDE77F9F8BE}" destId="{1832CD07-F56C-4B75-9FC3-CEF6C2D6EA45}" srcOrd="0" destOrd="0" presId="urn:microsoft.com/office/officeart/2005/8/layout/orgChart1"/>
    <dgm:cxn modelId="{87045606-E860-478C-9854-47C2074F9321}" type="presParOf" srcId="{1832CD07-F56C-4B75-9FC3-CEF6C2D6EA45}" destId="{F7484F86-9514-4EEC-AAEC-65AD9B4B3D96}" srcOrd="0" destOrd="0" presId="urn:microsoft.com/office/officeart/2005/8/layout/orgChart1"/>
    <dgm:cxn modelId="{A4511D4B-6291-48A6-B583-6ADF9CB97C45}" type="presParOf" srcId="{1832CD07-F56C-4B75-9FC3-CEF6C2D6EA45}" destId="{2F8AA862-E8D3-4043-95F3-7EBB33FDC237}" srcOrd="1" destOrd="0" presId="urn:microsoft.com/office/officeart/2005/8/layout/orgChart1"/>
    <dgm:cxn modelId="{2213B09D-86C2-4A80-BA13-AAA3D7BB2C4F}" type="presParOf" srcId="{CD498E25-17A8-4592-A106-0BDE77F9F8BE}" destId="{D6D1B4BE-1E43-4CD4-965F-996A3963A4DE}" srcOrd="1" destOrd="0" presId="urn:microsoft.com/office/officeart/2005/8/layout/orgChart1"/>
    <dgm:cxn modelId="{47C5A5F0-0B6D-44A6-8B36-755FF8674361}" type="presParOf" srcId="{CD498E25-17A8-4592-A106-0BDE77F9F8BE}" destId="{2585E360-1265-4DAF-8ED0-8CB30CFCA044}" srcOrd="2" destOrd="0" presId="urn:microsoft.com/office/officeart/2005/8/layout/orgChart1"/>
    <dgm:cxn modelId="{E321B1C8-55FD-4205-BA8D-FB59C4CC22A7}" type="presParOf" srcId="{3666C14E-3FE7-4AB2-BA4F-4535D42C477E}" destId="{9AAB9F84-69DB-4974-8FB3-17FE16A42904}" srcOrd="6" destOrd="0" presId="urn:microsoft.com/office/officeart/2005/8/layout/orgChart1"/>
    <dgm:cxn modelId="{13241C23-C571-4992-B083-5984ACA5A574}" type="presParOf" srcId="{3666C14E-3FE7-4AB2-BA4F-4535D42C477E}" destId="{C3EE2C24-35C5-4383-8BA8-04718D61B1E3}" srcOrd="7" destOrd="0" presId="urn:microsoft.com/office/officeart/2005/8/layout/orgChart1"/>
    <dgm:cxn modelId="{42FA9A1B-0A5C-4BFF-A174-66862BEBD705}" type="presParOf" srcId="{C3EE2C24-35C5-4383-8BA8-04718D61B1E3}" destId="{D76FB983-6AF4-4D17-803C-BE4F9D86E241}" srcOrd="0" destOrd="0" presId="urn:microsoft.com/office/officeart/2005/8/layout/orgChart1"/>
    <dgm:cxn modelId="{9E172326-DC68-4EF1-A69B-DFA011256379}" type="presParOf" srcId="{D76FB983-6AF4-4D17-803C-BE4F9D86E241}" destId="{C95AECE2-07C4-42E7-90DA-5CD8EA216CFC}" srcOrd="0" destOrd="0" presId="urn:microsoft.com/office/officeart/2005/8/layout/orgChart1"/>
    <dgm:cxn modelId="{0856CAEC-747B-41BF-8F83-EE723D0BE737}" type="presParOf" srcId="{D76FB983-6AF4-4D17-803C-BE4F9D86E241}" destId="{4704A764-F3E3-46A1-B698-AC3BCD85875D}" srcOrd="1" destOrd="0" presId="urn:microsoft.com/office/officeart/2005/8/layout/orgChart1"/>
    <dgm:cxn modelId="{66542279-E3C8-43E8-B75A-91AD97F7F59C}" type="presParOf" srcId="{C3EE2C24-35C5-4383-8BA8-04718D61B1E3}" destId="{C07B020C-8290-4505-84E9-D8CD925D7B93}" srcOrd="1" destOrd="0" presId="urn:microsoft.com/office/officeart/2005/8/layout/orgChart1"/>
    <dgm:cxn modelId="{EBCFF8EC-58DC-4B0D-B236-7631193EB6F3}" type="presParOf" srcId="{C3EE2C24-35C5-4383-8BA8-04718D61B1E3}" destId="{97715D9E-A6B5-4BE2-9531-017E1F9F5E37}" srcOrd="2" destOrd="0" presId="urn:microsoft.com/office/officeart/2005/8/layout/orgChart1"/>
    <dgm:cxn modelId="{06EE3ECD-BF50-45D9-9BEA-343A2E170252}" type="presParOf" srcId="{3666C14E-3FE7-4AB2-BA4F-4535D42C477E}" destId="{F8AA5B07-D62E-4BEF-A7F4-BB8154CE0161}" srcOrd="8" destOrd="0" presId="urn:microsoft.com/office/officeart/2005/8/layout/orgChart1"/>
    <dgm:cxn modelId="{B120176C-EF7A-4496-84A6-370ADFD35823}" type="presParOf" srcId="{3666C14E-3FE7-4AB2-BA4F-4535D42C477E}" destId="{28D3CB32-FAA0-4273-8538-1EB307061468}" srcOrd="9" destOrd="0" presId="urn:microsoft.com/office/officeart/2005/8/layout/orgChart1"/>
    <dgm:cxn modelId="{4E93CFF9-B6D0-4D03-B1B9-38DAE415B125}" type="presParOf" srcId="{28D3CB32-FAA0-4273-8538-1EB307061468}" destId="{4E6634D0-9CA1-4ACD-BF91-91BEE47E76EF}" srcOrd="0" destOrd="0" presId="urn:microsoft.com/office/officeart/2005/8/layout/orgChart1"/>
    <dgm:cxn modelId="{26867660-B8F4-4B34-AB05-A4BB58583088}" type="presParOf" srcId="{4E6634D0-9CA1-4ACD-BF91-91BEE47E76EF}" destId="{EE219807-47C8-4941-99AE-CE39076E53F5}" srcOrd="0" destOrd="0" presId="urn:microsoft.com/office/officeart/2005/8/layout/orgChart1"/>
    <dgm:cxn modelId="{5120A43B-51E7-49C4-8ED4-D2A5D005F0B2}" type="presParOf" srcId="{4E6634D0-9CA1-4ACD-BF91-91BEE47E76EF}" destId="{A8ED66CC-CBB3-4EB5-ADE1-6E062170315B}" srcOrd="1" destOrd="0" presId="urn:microsoft.com/office/officeart/2005/8/layout/orgChart1"/>
    <dgm:cxn modelId="{4727DBFB-631A-4F24-96EB-B3E61A8DCCDA}" type="presParOf" srcId="{28D3CB32-FAA0-4273-8538-1EB307061468}" destId="{55A4A9B7-D2D2-4F27-9972-54B957F184B3}" srcOrd="1" destOrd="0" presId="urn:microsoft.com/office/officeart/2005/8/layout/orgChart1"/>
    <dgm:cxn modelId="{1F4678FE-56C1-46DD-AC7D-68ADBF11BD2F}" type="presParOf" srcId="{28D3CB32-FAA0-4273-8538-1EB307061468}" destId="{A6D08738-8725-4BBB-8D6E-6E0F7F338F27}" srcOrd="2" destOrd="0" presId="urn:microsoft.com/office/officeart/2005/8/layout/orgChart1"/>
    <dgm:cxn modelId="{4BD1CC2E-0863-448F-BC95-F693BE360ADE}" type="presParOf" srcId="{D09FB176-C899-4C34-A2EF-DF4099E3930B}" destId="{10032A81-28F1-4589-A2C9-2F713826DB5B}" srcOrd="2" destOrd="0" presId="urn:microsoft.com/office/officeart/2005/8/layout/orgChart1"/>
    <dgm:cxn modelId="{F9F78963-E8DE-418A-937E-07FFD844C425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53953783-843B-44A5-8836-52769A9BE4A8}" type="presOf" srcId="{B40A1E99-819E-4C0D-B671-3D134F0F7163}" destId="{3A05D6AC-55D4-4F8B-831D-7528DBB5E857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1E9BAD88-735F-43FB-9E60-D42F7F915720}" type="presOf" srcId="{49A41343-8942-4E0A-948C-7308CFEDA337}" destId="{F8AA5B07-D62E-4BEF-A7F4-BB8154CE0161}" srcOrd="0" destOrd="0" presId="urn:microsoft.com/office/officeart/2005/8/layout/orgChart1"/>
    <dgm:cxn modelId="{F7A3EB1F-2B11-48DC-ABC9-64554D2241C3}" type="presOf" srcId="{41CBE71F-8A1C-4046-8B51-627382F890A8}" destId="{BD53C961-9C2E-42B5-A825-EB1CD5AF2FE3}" srcOrd="0" destOrd="0" presId="urn:microsoft.com/office/officeart/2005/8/layout/orgChart1"/>
    <dgm:cxn modelId="{B1A79963-A637-4B2E-9538-DE95BDE551B7}" type="presOf" srcId="{B103CFD6-C2F2-4A76-8866-035FF64E5877}" destId="{2FA1AE03-77C2-487B-948B-82122901556A}" srcOrd="1" destOrd="0" presId="urn:microsoft.com/office/officeart/2005/8/layout/orgChart1"/>
    <dgm:cxn modelId="{95733141-B787-4BB5-A28C-D11061B6851C}" type="presOf" srcId="{0ED209FE-B93C-493B-85A2-BA5863869AE7}" destId="{B4ADFA40-1DC3-4BD0-BAE4-D5BA4FDF2B3E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3F673CE6-00D5-4196-9BAD-60AC62CD843B}" type="presOf" srcId="{B103CFD6-C2F2-4A76-8866-035FF64E5877}" destId="{D98E11BE-9177-4329-A5B4-B4B8653C2863}" srcOrd="0" destOrd="0" presId="urn:microsoft.com/office/officeart/2005/8/layout/orgChart1"/>
    <dgm:cxn modelId="{569A39CB-EF9F-40B4-9083-79D7CC5295B5}" type="presOf" srcId="{C7336B56-6975-43EE-AA11-2CF9D86F3B72}" destId="{2F8AA862-E8D3-4043-95F3-7EBB33FDC237}" srcOrd="1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F5E6BD60-69FC-41BD-9F65-03944D0BB191}" type="presOf" srcId="{844909A3-F2C8-49AE-869B-AFCA0AC709DF}" destId="{5A29D58D-62CC-4731-8120-CAD4354C3E03}" srcOrd="0" destOrd="0" presId="urn:microsoft.com/office/officeart/2005/8/layout/orgChart1"/>
    <dgm:cxn modelId="{09A53D18-14CE-41CC-ABB8-6117EC538445}" type="presOf" srcId="{1E17A9B5-1CC6-4BF4-A5EB-2099972243B8}" destId="{0044642D-BF6E-4946-989D-7BC76303D8B1}" srcOrd="1" destOrd="0" presId="urn:microsoft.com/office/officeart/2005/8/layout/orgChart1"/>
    <dgm:cxn modelId="{7C830221-C05E-4C17-882C-AFD134D41145}" type="presOf" srcId="{6A766238-49C0-489C-9759-5801318FB123}" destId="{F4F60A8B-BCFE-4E33-9289-BF4CA9206F7B}" srcOrd="1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20457B71-FBAF-4FCA-A397-2F103C9AD1FD}" type="presOf" srcId="{C7336B56-6975-43EE-AA11-2CF9D86F3B72}" destId="{F7484F86-9514-4EEC-AAEC-65AD9B4B3D96}" srcOrd="0" destOrd="0" presId="urn:microsoft.com/office/officeart/2005/8/layout/orgChart1"/>
    <dgm:cxn modelId="{023555F3-6421-4668-95C1-EB3A3FF636C1}" type="presOf" srcId="{B40A1E99-819E-4C0D-B671-3D134F0F7163}" destId="{179F0FCD-C306-4B84-A7DF-E34F9FAB6F56}" srcOrd="1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7DFFA2C1-DC27-4E77-946E-D01AFDC59795}" type="presOf" srcId="{EDF4E25F-6E69-41B7-B57F-66E5D749104E}" destId="{CD65CBB6-B9A3-48AB-AFB3-4BE4B03553D3}" srcOrd="0" destOrd="0" presId="urn:microsoft.com/office/officeart/2005/8/layout/orgChart1"/>
    <dgm:cxn modelId="{9DE37831-EA8A-42A7-A45C-22D0911582B2}" type="presOf" srcId="{88415C31-82DD-4EF9-9A7A-1D4D99FB6B9D}" destId="{ED956AEF-5A78-47DC-9D97-3B27A2E93095}" srcOrd="0" destOrd="0" presId="urn:microsoft.com/office/officeart/2005/8/layout/orgChart1"/>
    <dgm:cxn modelId="{3FFEE641-ED68-44BC-A3C6-A23BFE629361}" type="presOf" srcId="{D91152BC-9A33-44D3-AEBB-F20420DB430F}" destId="{5EC808F1-181C-42C2-975C-2B558EBCB7FE}" srcOrd="1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10BFBC14-7A66-4E82-8D50-59F79DAEAE0F}" type="presOf" srcId="{8514C17C-35EC-4D14-92F7-13A577CAA5C4}" destId="{3AA4BA60-CAF3-4B65-8A7B-26648B565082}" srcOrd="1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0487F193-FD5E-46DF-A76F-D6F8DF1212E6}" type="presOf" srcId="{D5F013B3-4B4E-4E38-9BAF-4B34B2BB0C79}" destId="{14A5ABF2-8B49-4694-AC4C-1A898869B017}" srcOrd="1" destOrd="0" presId="urn:microsoft.com/office/officeart/2005/8/layout/orgChart1"/>
    <dgm:cxn modelId="{8117128F-2E27-477A-9BED-3D3203E8509C}" type="presOf" srcId="{1E17A9B5-1CC6-4BF4-A5EB-2099972243B8}" destId="{F0DC39B6-0C64-430A-9FFB-4907B94E244D}" srcOrd="0" destOrd="0" presId="urn:microsoft.com/office/officeart/2005/8/layout/orgChart1"/>
    <dgm:cxn modelId="{F445D7C9-92E0-46AA-9819-1D8F9D751A69}" type="presOf" srcId="{032924AE-7BA3-4608-9D4D-A10FC22FA55B}" destId="{842224E6-60DA-412E-8A1B-7533C1377869}" srcOrd="1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B348E40A-2295-45B7-9554-DC076645638B}" type="presOf" srcId="{092024CE-8423-4E50-A34E-3122E05631CC}" destId="{0A55F855-E390-49C4-85C3-4EB5DC8DFEC3}" srcOrd="1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943777A5-93EC-46A0-A660-2DBBF25D9C74}" type="presOf" srcId="{88415C31-82DD-4EF9-9A7A-1D4D99FB6B9D}" destId="{0936C29E-0ABE-4289-9453-F6DF249F454C}" srcOrd="1" destOrd="0" presId="urn:microsoft.com/office/officeart/2005/8/layout/orgChart1"/>
    <dgm:cxn modelId="{4907949D-CA31-458B-A481-E50B6B983D67}" type="presOf" srcId="{E2FDDA39-0A56-4C19-9570-F6322A50CD7C}" destId="{4704A764-F3E3-46A1-B698-AC3BCD85875D}" srcOrd="1" destOrd="0" presId="urn:microsoft.com/office/officeart/2005/8/layout/orgChart1"/>
    <dgm:cxn modelId="{AE48EAE3-5D57-4A28-AAB6-4A304A6ECC51}" type="presOf" srcId="{88B02B86-A182-47E8-98CE-5F03ED03FC83}" destId="{1A2BCB80-89E2-41EC-87D9-8650DA66AB8A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81E09986-2DEC-4A2C-B28A-3BCCA0AD7274}" type="presOf" srcId="{D656347E-658D-41DE-86E2-9688A1F66EB3}" destId="{D351E307-7A60-4733-B21C-CC6D6E5D051D}" srcOrd="0" destOrd="0" presId="urn:microsoft.com/office/officeart/2005/8/layout/orgChart1"/>
    <dgm:cxn modelId="{15A90687-0723-47A9-AA88-7B625AB9BF85}" type="presOf" srcId="{D3B00EB5-7252-4C54-A138-4FDE2761BA89}" destId="{77FF546B-1ADB-4B35-B705-B48DE95D0A7F}" srcOrd="0" destOrd="0" presId="urn:microsoft.com/office/officeart/2005/8/layout/orgChart1"/>
    <dgm:cxn modelId="{BC75738C-8ACF-4929-A4E9-DF912D76F1CE}" type="presOf" srcId="{00B822AA-E50D-409C-8E77-78CE41F17C4F}" destId="{EE7467E8-D778-4C18-9C7C-925EF25B0DC2}" srcOrd="1" destOrd="0" presId="urn:microsoft.com/office/officeart/2005/8/layout/orgChart1"/>
    <dgm:cxn modelId="{97FE7A5B-ADA0-4136-9A72-CFFF75D43202}" type="presOf" srcId="{D91152BC-9A33-44D3-AEBB-F20420DB430F}" destId="{30DA9891-B7C7-405D-9015-1C3DF0E9850F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EA12BED5-FD8F-4815-9700-8C81A2AA0D93}" type="presOf" srcId="{43C964D4-3EA5-4709-BA45-DC9671707267}" destId="{87899BB1-A811-4B2D-8FA3-633A97B1A6A6}" srcOrd="1" destOrd="0" presId="urn:microsoft.com/office/officeart/2005/8/layout/orgChart1"/>
    <dgm:cxn modelId="{D949227F-5759-481E-9121-E8DE94C8D969}" type="presOf" srcId="{CE683E6A-A313-4F5C-8639-235783D1198F}" destId="{6C1B72B2-EE6C-495B-ADAD-8508CE8EB807}" srcOrd="0" destOrd="0" presId="urn:microsoft.com/office/officeart/2005/8/layout/orgChart1"/>
    <dgm:cxn modelId="{5964ED2A-3EE1-403D-8C62-CC949404C553}" type="presOf" srcId="{69BEBD41-3545-40FD-BFDD-D21BD47C872E}" destId="{74487508-3D4F-4F35-9119-7335AA499C95}" srcOrd="0" destOrd="0" presId="urn:microsoft.com/office/officeart/2005/8/layout/orgChart1"/>
    <dgm:cxn modelId="{2B2671B4-6F33-4473-A734-8E58D98D7676}" type="presOf" srcId="{3837525C-9A2A-44D5-8B42-9C0820CF3FF9}" destId="{6AC59FBD-FAEA-42FA-8EB1-29A7CC044828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F471B863-A3F1-499D-81A3-1443C43FF512}" type="presOf" srcId="{51AC05A3-5125-4631-8328-EE9742C5CE1F}" destId="{7533127D-6F77-420D-9337-03A9B17677A7}" srcOrd="0" destOrd="0" presId="urn:microsoft.com/office/officeart/2005/8/layout/orgChart1"/>
    <dgm:cxn modelId="{AE5A4A7F-9087-4787-A8D9-E1E5AFDB2DFA}" type="presOf" srcId="{BC7A14EC-7DD0-42E2-A28E-8428AF273F49}" destId="{4E5DB2E5-BC21-45FD-89CF-804EEEA73D92}" srcOrd="0" destOrd="0" presId="urn:microsoft.com/office/officeart/2005/8/layout/orgChart1"/>
    <dgm:cxn modelId="{DF2DBF8F-5019-4A05-AA1B-009D461128BD}" type="presOf" srcId="{69BEBD41-3545-40FD-BFDD-D21BD47C872E}" destId="{EA4E738B-1483-44D6-89EB-8256A9C3F87D}" srcOrd="1" destOrd="0" presId="urn:microsoft.com/office/officeart/2005/8/layout/orgChart1"/>
    <dgm:cxn modelId="{4D985AC3-16C0-4BFF-833E-E8CFAEF7D9B7}" type="presOf" srcId="{092024CE-8423-4E50-A34E-3122E05631CC}" destId="{2C701CAE-D8F1-461E-8A0C-C57AEB1CD6C2}" srcOrd="0" destOrd="0" presId="urn:microsoft.com/office/officeart/2005/8/layout/orgChart1"/>
    <dgm:cxn modelId="{8C999588-FEC9-4846-A8DF-52F9D22E1DD0}" type="presOf" srcId="{1D03C52E-27F1-4CAD-B953-A57260381D87}" destId="{52D64095-8F0B-43C5-A134-4F8EB745D0AC}" srcOrd="0" destOrd="0" presId="urn:microsoft.com/office/officeart/2005/8/layout/orgChart1"/>
    <dgm:cxn modelId="{E182D54A-05DB-4BAA-B074-B38711CE1E25}" type="presOf" srcId="{032924AE-7BA3-4608-9D4D-A10FC22FA55B}" destId="{FCA2B357-06A1-4199-999C-BBE32872F828}" srcOrd="0" destOrd="0" presId="urn:microsoft.com/office/officeart/2005/8/layout/orgChart1"/>
    <dgm:cxn modelId="{75BB4A23-B981-47D2-98ED-B67FCBDF5D11}" type="presOf" srcId="{43C964D4-3EA5-4709-BA45-DC9671707267}" destId="{ABF5B3AF-9C3F-43AC-89B9-A4B84688B739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72D08EBF-A614-4B45-8228-DEE900AB5843}" type="presOf" srcId="{CBC98D67-7A4E-4DF5-AC0F-18B667594BB8}" destId="{D644628E-4C6F-4DF2-8C07-D2B66E3A4757}" srcOrd="0" destOrd="0" presId="urn:microsoft.com/office/officeart/2005/8/layout/orgChart1"/>
    <dgm:cxn modelId="{F2BA81E9-42A0-4F73-9640-9AB5A69C8C8C}" type="presOf" srcId="{382A9707-8CE9-4448-A732-795155023764}" destId="{C9EB4BFF-95DA-49B7-87A2-66A52A4FCDFA}" srcOrd="0" destOrd="0" presId="urn:microsoft.com/office/officeart/2005/8/layout/orgChart1"/>
    <dgm:cxn modelId="{613840B7-6051-4D32-AF99-1A92AADF6061}" type="presOf" srcId="{8514C17C-35EC-4D14-92F7-13A577CAA5C4}" destId="{079C46BA-E270-4C4F-9AA8-92E32A64D736}" srcOrd="0" destOrd="0" presId="urn:microsoft.com/office/officeart/2005/8/layout/orgChart1"/>
    <dgm:cxn modelId="{8D8239CA-73F1-4C20-B15C-311E399FA091}" type="presOf" srcId="{00B822AA-E50D-409C-8E77-78CE41F17C4F}" destId="{86ECFBC0-6EDE-49D7-A5E4-E61CBAF4A092}" srcOrd="0" destOrd="0" presId="urn:microsoft.com/office/officeart/2005/8/layout/orgChart1"/>
    <dgm:cxn modelId="{C3107A05-994D-40D0-BDB3-436A72C66AFB}" type="presOf" srcId="{D5F013B3-4B4E-4E38-9BAF-4B34B2BB0C79}" destId="{26E61D30-5696-4E05-9044-AF73EF27DAB2}" srcOrd="0" destOrd="0" presId="urn:microsoft.com/office/officeart/2005/8/layout/orgChart1"/>
    <dgm:cxn modelId="{AD6B9810-0092-460A-89DF-2DBAB7C6A640}" type="presOf" srcId="{BAA37ED3-8504-4718-82EA-2141E33A703B}" destId="{C6471DB4-9B93-437A-AEBE-F3B71F737DF8}" srcOrd="0" destOrd="0" presId="urn:microsoft.com/office/officeart/2005/8/layout/orgChart1"/>
    <dgm:cxn modelId="{FD180DE6-2026-48E8-8B6B-5C23196734D8}" type="presOf" srcId="{DCCE79F2-51DC-4E3A-8F3D-0CB311D1F14D}" destId="{A8ED66CC-CBB3-4EB5-ADE1-6E062170315B}" srcOrd="1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7A6AF4D8-7B40-45B6-9E8F-598496B0BB68}" type="presOf" srcId="{BCA1F9C7-A2DE-4DA9-9030-581CAAE089DA}" destId="{7E670A0B-4B6A-45AD-AE95-FAE9E52BA24F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0BAB1507-CC0C-476D-9C0D-2E7FD0DCC0E4}" type="presOf" srcId="{DC9F82DD-39AD-486C-81D6-0E3C38A96BAD}" destId="{4F6F1802-D2DC-45F2-8B57-B9ACE00E096B}" srcOrd="0" destOrd="0" presId="urn:microsoft.com/office/officeart/2005/8/layout/orgChart1"/>
    <dgm:cxn modelId="{E8757987-2C51-4A01-8B9A-EAD4B8124D36}" type="presOf" srcId="{51AC05A3-5125-4631-8328-EE9742C5CE1F}" destId="{75DCBE71-7469-49E9-81E5-E6A43E3EC0DC}" srcOrd="1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53D6AE37-D5E8-4DBE-967B-F5B230060B06}" type="presOf" srcId="{57A44C0D-573F-44FB-BC9E-B18382ACCC39}" destId="{9AAB9F84-69DB-4974-8FB3-17FE16A42904}" srcOrd="0" destOrd="0" presId="urn:microsoft.com/office/officeart/2005/8/layout/orgChart1"/>
    <dgm:cxn modelId="{BEFC7931-B821-4B90-A008-5FEAC002CEF5}" type="presOf" srcId="{6A766238-49C0-489C-9759-5801318FB123}" destId="{8F3E2022-AB5E-4438-BDBE-146FD19E8285}" srcOrd="0" destOrd="0" presId="urn:microsoft.com/office/officeart/2005/8/layout/orgChart1"/>
    <dgm:cxn modelId="{C416EBE5-A482-4B5B-AE45-8098E02FFCD8}" type="presOf" srcId="{E2FDDA39-0A56-4C19-9570-F6322A50CD7C}" destId="{C95AECE2-07C4-42E7-90DA-5CD8EA216CFC}" srcOrd="0" destOrd="0" presId="urn:microsoft.com/office/officeart/2005/8/layout/orgChart1"/>
    <dgm:cxn modelId="{FEBF418B-3AD2-483A-AFB8-9DB6F9F7984D}" type="presOf" srcId="{DCCE79F2-51DC-4E3A-8F3D-0CB311D1F14D}" destId="{EE219807-47C8-4941-99AE-CE39076E53F5}" srcOrd="0" destOrd="0" presId="urn:microsoft.com/office/officeart/2005/8/layout/orgChart1"/>
    <dgm:cxn modelId="{BDC4E2D8-1E05-4131-B74B-8AC3D5C2E68F}" type="presOf" srcId="{DCB062A1-302A-48A6-BE81-96138548FF70}" destId="{1AE91293-7748-4E52-8855-7B838C555EB9}" srcOrd="0" destOrd="0" presId="urn:microsoft.com/office/officeart/2005/8/layout/orgChart1"/>
    <dgm:cxn modelId="{C140386E-201C-4F91-A633-8D3ED42BFD67}" type="presOf" srcId="{382A9707-8CE9-4448-A732-795155023764}" destId="{40CBCC65-FD09-4B94-B9C9-3482617F2627}" srcOrd="1" destOrd="0" presId="urn:microsoft.com/office/officeart/2005/8/layout/orgChart1"/>
    <dgm:cxn modelId="{2FBA6DD0-7C09-4588-B5F6-972A212DA2B0}" type="presParOf" srcId="{6C1B72B2-EE6C-495B-ADAD-8508CE8EB807}" destId="{B9578B13-712D-4BAD-A28F-A7352074EDA6}" srcOrd="0" destOrd="0" presId="urn:microsoft.com/office/officeart/2005/8/layout/orgChart1"/>
    <dgm:cxn modelId="{10227BA0-A435-47A8-869E-124DB75DA01D}" type="presParOf" srcId="{B9578B13-712D-4BAD-A28F-A7352074EDA6}" destId="{EA34C8C8-6EC1-483B-8E39-8E6926CED3CE}" srcOrd="0" destOrd="0" presId="urn:microsoft.com/office/officeart/2005/8/layout/orgChart1"/>
    <dgm:cxn modelId="{D71674D1-D95D-4D01-935E-99479A974B0B}" type="presParOf" srcId="{EA34C8C8-6EC1-483B-8E39-8E6926CED3CE}" destId="{D98E11BE-9177-4329-A5B4-B4B8653C2863}" srcOrd="0" destOrd="0" presId="urn:microsoft.com/office/officeart/2005/8/layout/orgChart1"/>
    <dgm:cxn modelId="{AC4C8FD3-860D-4188-8727-6BBA33B44F18}" type="presParOf" srcId="{EA34C8C8-6EC1-483B-8E39-8E6926CED3CE}" destId="{2FA1AE03-77C2-487B-948B-82122901556A}" srcOrd="1" destOrd="0" presId="urn:microsoft.com/office/officeart/2005/8/layout/orgChart1"/>
    <dgm:cxn modelId="{C13BA440-376B-4CF2-8F48-3594AFB01EB5}" type="presParOf" srcId="{B9578B13-712D-4BAD-A28F-A7352074EDA6}" destId="{9C5DF944-3D7A-473D-A789-5CA86652B8F8}" srcOrd="1" destOrd="0" presId="urn:microsoft.com/office/officeart/2005/8/layout/orgChart1"/>
    <dgm:cxn modelId="{89C94FEE-27D2-4CCE-9B5B-74C350117C08}" type="presParOf" srcId="{9C5DF944-3D7A-473D-A789-5CA86652B8F8}" destId="{D351E307-7A60-4733-B21C-CC6D6E5D051D}" srcOrd="0" destOrd="0" presId="urn:microsoft.com/office/officeart/2005/8/layout/orgChart1"/>
    <dgm:cxn modelId="{D799567C-4740-40EB-AA31-59EF3E8A0CE4}" type="presParOf" srcId="{9C5DF944-3D7A-473D-A789-5CA86652B8F8}" destId="{60FE5B31-E82E-49E2-9469-B5D5674278BC}" srcOrd="1" destOrd="0" presId="urn:microsoft.com/office/officeart/2005/8/layout/orgChart1"/>
    <dgm:cxn modelId="{AE3153AF-CEBC-428B-870F-1FCE3017BA90}" type="presParOf" srcId="{60FE5B31-E82E-49E2-9469-B5D5674278BC}" destId="{CB88DD46-0D40-4A1B-9C97-26FA4C46EB15}" srcOrd="0" destOrd="0" presId="urn:microsoft.com/office/officeart/2005/8/layout/orgChart1"/>
    <dgm:cxn modelId="{A6411FC3-DC6B-4E50-9A34-35A379A32B77}" type="presParOf" srcId="{CB88DD46-0D40-4A1B-9C97-26FA4C46EB15}" destId="{ABF5B3AF-9C3F-43AC-89B9-A4B84688B739}" srcOrd="0" destOrd="0" presId="urn:microsoft.com/office/officeart/2005/8/layout/orgChart1"/>
    <dgm:cxn modelId="{453A310C-E6AE-4ED9-B25E-15FDF821E7DC}" type="presParOf" srcId="{CB88DD46-0D40-4A1B-9C97-26FA4C46EB15}" destId="{87899BB1-A811-4B2D-8FA3-633A97B1A6A6}" srcOrd="1" destOrd="0" presId="urn:microsoft.com/office/officeart/2005/8/layout/orgChart1"/>
    <dgm:cxn modelId="{B9F1A805-DE65-4128-8C63-C5B9922BE0FF}" type="presParOf" srcId="{60FE5B31-E82E-49E2-9469-B5D5674278BC}" destId="{B6A20B03-CFA9-41D8-9956-9F0EB448DC4A}" srcOrd="1" destOrd="0" presId="urn:microsoft.com/office/officeart/2005/8/layout/orgChart1"/>
    <dgm:cxn modelId="{2807AC2C-7C93-431E-9879-332C408A49EB}" type="presParOf" srcId="{B6A20B03-CFA9-41D8-9956-9F0EB448DC4A}" destId="{CD65CBB6-B9A3-48AB-AFB3-4BE4B03553D3}" srcOrd="0" destOrd="0" presId="urn:microsoft.com/office/officeart/2005/8/layout/orgChart1"/>
    <dgm:cxn modelId="{0F004CA1-4F3C-43C2-87E6-14174BA3677B}" type="presParOf" srcId="{B6A20B03-CFA9-41D8-9956-9F0EB448DC4A}" destId="{ED1F0A6D-21D1-431E-B021-19DC70288741}" srcOrd="1" destOrd="0" presId="urn:microsoft.com/office/officeart/2005/8/layout/orgChart1"/>
    <dgm:cxn modelId="{D2DDE702-7BBB-42F9-8D32-F4A8243A3D72}" type="presParOf" srcId="{ED1F0A6D-21D1-431E-B021-19DC70288741}" destId="{3035FF76-B78F-49A4-AACF-E2FF3786028F}" srcOrd="0" destOrd="0" presId="urn:microsoft.com/office/officeart/2005/8/layout/orgChart1"/>
    <dgm:cxn modelId="{686B0E6B-A78F-4DFC-AA5E-C9B16157E9C4}" type="presParOf" srcId="{3035FF76-B78F-49A4-AACF-E2FF3786028F}" destId="{F0DC39B6-0C64-430A-9FFB-4907B94E244D}" srcOrd="0" destOrd="0" presId="urn:microsoft.com/office/officeart/2005/8/layout/orgChart1"/>
    <dgm:cxn modelId="{4037B8FE-2260-4020-97DB-658861BCFDE7}" type="presParOf" srcId="{3035FF76-B78F-49A4-AACF-E2FF3786028F}" destId="{0044642D-BF6E-4946-989D-7BC76303D8B1}" srcOrd="1" destOrd="0" presId="urn:microsoft.com/office/officeart/2005/8/layout/orgChart1"/>
    <dgm:cxn modelId="{A1155DDC-776F-4938-8445-24A316D333DA}" type="presParOf" srcId="{ED1F0A6D-21D1-431E-B021-19DC70288741}" destId="{6F92EC3E-8AAE-41C7-BFFF-85E9DBCB215A}" srcOrd="1" destOrd="0" presId="urn:microsoft.com/office/officeart/2005/8/layout/orgChart1"/>
    <dgm:cxn modelId="{44F3E954-9C24-496D-BE8F-530A5281FE67}" type="presParOf" srcId="{ED1F0A6D-21D1-431E-B021-19DC70288741}" destId="{C359BE23-B469-48EB-819D-6F6FDCDBB0A8}" srcOrd="2" destOrd="0" presId="urn:microsoft.com/office/officeart/2005/8/layout/orgChart1"/>
    <dgm:cxn modelId="{C40F88A7-689F-4C39-A220-846099E3BE52}" type="presParOf" srcId="{B6A20B03-CFA9-41D8-9956-9F0EB448DC4A}" destId="{6AC59FBD-FAEA-42FA-8EB1-29A7CC044828}" srcOrd="2" destOrd="0" presId="urn:microsoft.com/office/officeart/2005/8/layout/orgChart1"/>
    <dgm:cxn modelId="{3004E554-CEF8-48DA-AF86-B59D54EC5F7A}" type="presParOf" srcId="{B6A20B03-CFA9-41D8-9956-9F0EB448DC4A}" destId="{F2E1EDE4-99F4-4CBC-BA6A-91AF00914823}" srcOrd="3" destOrd="0" presId="urn:microsoft.com/office/officeart/2005/8/layout/orgChart1"/>
    <dgm:cxn modelId="{F5A3A00D-C711-431B-B219-AD3D680DC92E}" type="presParOf" srcId="{F2E1EDE4-99F4-4CBC-BA6A-91AF00914823}" destId="{795B4B98-FEFB-4DAB-B785-2E28918B1C7E}" srcOrd="0" destOrd="0" presId="urn:microsoft.com/office/officeart/2005/8/layout/orgChart1"/>
    <dgm:cxn modelId="{76415F4D-FD41-4886-9CF8-F7127780463C}" type="presParOf" srcId="{795B4B98-FEFB-4DAB-B785-2E28918B1C7E}" destId="{C9EB4BFF-95DA-49B7-87A2-66A52A4FCDFA}" srcOrd="0" destOrd="0" presId="urn:microsoft.com/office/officeart/2005/8/layout/orgChart1"/>
    <dgm:cxn modelId="{05798ACD-10C3-4797-B6F0-50E52CB4FC2F}" type="presParOf" srcId="{795B4B98-FEFB-4DAB-B785-2E28918B1C7E}" destId="{40CBCC65-FD09-4B94-B9C9-3482617F2627}" srcOrd="1" destOrd="0" presId="urn:microsoft.com/office/officeart/2005/8/layout/orgChart1"/>
    <dgm:cxn modelId="{F37C433F-9729-4144-919E-B6E00B851969}" type="presParOf" srcId="{F2E1EDE4-99F4-4CBC-BA6A-91AF00914823}" destId="{6E67D5E8-91A3-4A9C-B70E-60777B0DD65E}" srcOrd="1" destOrd="0" presId="urn:microsoft.com/office/officeart/2005/8/layout/orgChart1"/>
    <dgm:cxn modelId="{6D24A626-F594-4B5D-9F67-E50BD94B6A02}" type="presParOf" srcId="{F2E1EDE4-99F4-4CBC-BA6A-91AF00914823}" destId="{9041FCB5-DDBA-4A82-87F1-A20AE1F0ECFA}" srcOrd="2" destOrd="0" presId="urn:microsoft.com/office/officeart/2005/8/layout/orgChart1"/>
    <dgm:cxn modelId="{3E4EC1DF-F7AC-47D5-82B6-28006BFD1C5F}" type="presParOf" srcId="{B6A20B03-CFA9-41D8-9956-9F0EB448DC4A}" destId="{D644628E-4C6F-4DF2-8C07-D2B66E3A4757}" srcOrd="4" destOrd="0" presId="urn:microsoft.com/office/officeart/2005/8/layout/orgChart1"/>
    <dgm:cxn modelId="{6E60CE13-5420-4FB3-826C-EDE7F4CCF84E}" type="presParOf" srcId="{B6A20B03-CFA9-41D8-9956-9F0EB448DC4A}" destId="{4C59CDCC-8171-42A8-836D-8A7ADEF309D0}" srcOrd="5" destOrd="0" presId="urn:microsoft.com/office/officeart/2005/8/layout/orgChart1"/>
    <dgm:cxn modelId="{4AFF634F-A185-4AC5-B038-6B950A8BC4C9}" type="presParOf" srcId="{4C59CDCC-8171-42A8-836D-8A7ADEF309D0}" destId="{FED7DC99-D3B3-46B2-AE57-14D47B1F3671}" srcOrd="0" destOrd="0" presId="urn:microsoft.com/office/officeart/2005/8/layout/orgChart1"/>
    <dgm:cxn modelId="{C64FF2AD-149D-47C6-A519-61279DCA8CCE}" type="presParOf" srcId="{FED7DC99-D3B3-46B2-AE57-14D47B1F3671}" destId="{8F3E2022-AB5E-4438-BDBE-146FD19E8285}" srcOrd="0" destOrd="0" presId="urn:microsoft.com/office/officeart/2005/8/layout/orgChart1"/>
    <dgm:cxn modelId="{386C77E6-6EB0-4B3E-8E7E-42AD7845687D}" type="presParOf" srcId="{FED7DC99-D3B3-46B2-AE57-14D47B1F3671}" destId="{F4F60A8B-BCFE-4E33-9289-BF4CA9206F7B}" srcOrd="1" destOrd="0" presId="urn:microsoft.com/office/officeart/2005/8/layout/orgChart1"/>
    <dgm:cxn modelId="{46530AF2-7B1E-452E-8E8D-7C0F43FC7317}" type="presParOf" srcId="{4C59CDCC-8171-42A8-836D-8A7ADEF309D0}" destId="{0717BF70-BD3E-4FBF-92BE-2C7F71500E41}" srcOrd="1" destOrd="0" presId="urn:microsoft.com/office/officeart/2005/8/layout/orgChart1"/>
    <dgm:cxn modelId="{C719193D-890A-4C6F-B653-1023A9153F7D}" type="presParOf" srcId="{4C59CDCC-8171-42A8-836D-8A7ADEF309D0}" destId="{0E63D1F7-0BB7-4B23-80D6-B69D7359A638}" srcOrd="2" destOrd="0" presId="urn:microsoft.com/office/officeart/2005/8/layout/orgChart1"/>
    <dgm:cxn modelId="{F6C06E3A-49EC-4FE0-AA92-090137D2DD86}" type="presParOf" srcId="{B6A20B03-CFA9-41D8-9956-9F0EB448DC4A}" destId="{52D64095-8F0B-43C5-A134-4F8EB745D0AC}" srcOrd="6" destOrd="0" presId="urn:microsoft.com/office/officeart/2005/8/layout/orgChart1"/>
    <dgm:cxn modelId="{EA54D446-63F7-46B9-92AA-A3F0D224F0F9}" type="presParOf" srcId="{B6A20B03-CFA9-41D8-9956-9F0EB448DC4A}" destId="{65175C4B-27F3-41C0-9093-49201195521B}" srcOrd="7" destOrd="0" presId="urn:microsoft.com/office/officeart/2005/8/layout/orgChart1"/>
    <dgm:cxn modelId="{59818FAD-7EAF-4C68-B1C8-96DC105854DA}" type="presParOf" srcId="{65175C4B-27F3-41C0-9093-49201195521B}" destId="{418B0B64-07DF-4A86-8188-2B3D12FF0C1B}" srcOrd="0" destOrd="0" presId="urn:microsoft.com/office/officeart/2005/8/layout/orgChart1"/>
    <dgm:cxn modelId="{910D0E97-5381-4EC4-ABE5-395C91705A79}" type="presParOf" srcId="{418B0B64-07DF-4A86-8188-2B3D12FF0C1B}" destId="{FCA2B357-06A1-4199-999C-BBE32872F828}" srcOrd="0" destOrd="0" presId="urn:microsoft.com/office/officeart/2005/8/layout/orgChart1"/>
    <dgm:cxn modelId="{25525CD3-4087-4E0E-9997-BB0BF5191DF8}" type="presParOf" srcId="{418B0B64-07DF-4A86-8188-2B3D12FF0C1B}" destId="{842224E6-60DA-412E-8A1B-7533C1377869}" srcOrd="1" destOrd="0" presId="urn:microsoft.com/office/officeart/2005/8/layout/orgChart1"/>
    <dgm:cxn modelId="{A6A094FE-5C3D-43AD-9A51-AFF028E8B062}" type="presParOf" srcId="{65175C4B-27F3-41C0-9093-49201195521B}" destId="{5FEE9627-663F-4879-B764-2FCAC3BEDB01}" srcOrd="1" destOrd="0" presId="urn:microsoft.com/office/officeart/2005/8/layout/orgChart1"/>
    <dgm:cxn modelId="{82354665-748D-478B-ACEC-7B1106E8CD86}" type="presParOf" srcId="{65175C4B-27F3-41C0-9093-49201195521B}" destId="{D211A30E-3DD6-4F3B-A936-B6D9FD1B5AD6}" srcOrd="2" destOrd="0" presId="urn:microsoft.com/office/officeart/2005/8/layout/orgChart1"/>
    <dgm:cxn modelId="{21E2846E-22AC-4402-9FCB-96911D951DF7}" type="presParOf" srcId="{60FE5B31-E82E-49E2-9469-B5D5674278BC}" destId="{0A55CB08-0585-4E83-BB9C-6136411D5C97}" srcOrd="2" destOrd="0" presId="urn:microsoft.com/office/officeart/2005/8/layout/orgChart1"/>
    <dgm:cxn modelId="{1FA932AC-08CA-48CB-A073-621DC6B4D17F}" type="presParOf" srcId="{9C5DF944-3D7A-473D-A789-5CA86652B8F8}" destId="{1AE91293-7748-4E52-8855-7B838C555EB9}" srcOrd="2" destOrd="0" presId="urn:microsoft.com/office/officeart/2005/8/layout/orgChart1"/>
    <dgm:cxn modelId="{8C98EE2D-7FBF-4CB9-A0B3-F373D1393271}" type="presParOf" srcId="{9C5DF944-3D7A-473D-A789-5CA86652B8F8}" destId="{8BAB2199-5159-41F9-8708-33820C9B03A9}" srcOrd="3" destOrd="0" presId="urn:microsoft.com/office/officeart/2005/8/layout/orgChart1"/>
    <dgm:cxn modelId="{AC8B0AFA-1473-49F7-9831-7347ACC5F4D8}" type="presParOf" srcId="{8BAB2199-5159-41F9-8708-33820C9B03A9}" destId="{4AEEF0FD-EB99-4BD5-89CD-011B1DDC19F8}" srcOrd="0" destOrd="0" presId="urn:microsoft.com/office/officeart/2005/8/layout/orgChart1"/>
    <dgm:cxn modelId="{9A2697C7-03B7-42BE-91AC-5A59C8A78DB0}" type="presParOf" srcId="{4AEEF0FD-EB99-4BD5-89CD-011B1DDC19F8}" destId="{86ECFBC0-6EDE-49D7-A5E4-E61CBAF4A092}" srcOrd="0" destOrd="0" presId="urn:microsoft.com/office/officeart/2005/8/layout/orgChart1"/>
    <dgm:cxn modelId="{9D0F683B-99FD-48AB-AA3C-9260886C0CD3}" type="presParOf" srcId="{4AEEF0FD-EB99-4BD5-89CD-011B1DDC19F8}" destId="{EE7467E8-D778-4C18-9C7C-925EF25B0DC2}" srcOrd="1" destOrd="0" presId="urn:microsoft.com/office/officeart/2005/8/layout/orgChart1"/>
    <dgm:cxn modelId="{857A13F2-56F9-4004-A689-94D3E8D6A3F0}" type="presParOf" srcId="{8BAB2199-5159-41F9-8708-33820C9B03A9}" destId="{70B62D43-4B2E-478D-8091-7F950B36BC86}" srcOrd="1" destOrd="0" presId="urn:microsoft.com/office/officeart/2005/8/layout/orgChart1"/>
    <dgm:cxn modelId="{DCCE65A8-6C0F-4EEE-8589-D2B6E2AD57E7}" type="presParOf" srcId="{70B62D43-4B2E-478D-8091-7F950B36BC86}" destId="{5A29D58D-62CC-4731-8120-CAD4354C3E03}" srcOrd="0" destOrd="0" presId="urn:microsoft.com/office/officeart/2005/8/layout/orgChart1"/>
    <dgm:cxn modelId="{2726406A-A604-4709-8602-59661E4B9A5A}" type="presParOf" srcId="{70B62D43-4B2E-478D-8091-7F950B36BC86}" destId="{20684FA8-0955-4E86-9890-955AAE2FB70E}" srcOrd="1" destOrd="0" presId="urn:microsoft.com/office/officeart/2005/8/layout/orgChart1"/>
    <dgm:cxn modelId="{4D5904AC-F0A9-4E30-925F-1776C773AFA9}" type="presParOf" srcId="{20684FA8-0955-4E86-9890-955AAE2FB70E}" destId="{357DF0A8-BCC0-4D40-9A29-811D9B3E8CE1}" srcOrd="0" destOrd="0" presId="urn:microsoft.com/office/officeart/2005/8/layout/orgChart1"/>
    <dgm:cxn modelId="{457C7695-8727-4AB6-832B-419831DDA9B6}" type="presParOf" srcId="{357DF0A8-BCC0-4D40-9A29-811D9B3E8CE1}" destId="{7533127D-6F77-420D-9337-03A9B17677A7}" srcOrd="0" destOrd="0" presId="urn:microsoft.com/office/officeart/2005/8/layout/orgChart1"/>
    <dgm:cxn modelId="{8B744E8C-BCDE-4D25-82BD-D75277533F22}" type="presParOf" srcId="{357DF0A8-BCC0-4D40-9A29-811D9B3E8CE1}" destId="{75DCBE71-7469-49E9-81E5-E6A43E3EC0DC}" srcOrd="1" destOrd="0" presId="urn:microsoft.com/office/officeart/2005/8/layout/orgChart1"/>
    <dgm:cxn modelId="{6E2C9AE9-CBE0-472A-8C34-3A6178105C4D}" type="presParOf" srcId="{20684FA8-0955-4E86-9890-955AAE2FB70E}" destId="{321B0D03-50FC-44EB-B561-D21A2CD4B482}" srcOrd="1" destOrd="0" presId="urn:microsoft.com/office/officeart/2005/8/layout/orgChart1"/>
    <dgm:cxn modelId="{5DF62468-8BC3-4201-93DF-6DBCF4075A08}" type="presParOf" srcId="{20684FA8-0955-4E86-9890-955AAE2FB70E}" destId="{0654A2B9-B227-48A6-941C-DD027142ECCE}" srcOrd="2" destOrd="0" presId="urn:microsoft.com/office/officeart/2005/8/layout/orgChart1"/>
    <dgm:cxn modelId="{584570E7-03D6-4264-AC55-3D122AB2E9E8}" type="presParOf" srcId="{70B62D43-4B2E-478D-8091-7F950B36BC86}" destId="{77FF546B-1ADB-4B35-B705-B48DE95D0A7F}" srcOrd="2" destOrd="0" presId="urn:microsoft.com/office/officeart/2005/8/layout/orgChart1"/>
    <dgm:cxn modelId="{422FA83B-321B-4A3A-AFE1-50DDBB6A260B}" type="presParOf" srcId="{70B62D43-4B2E-478D-8091-7F950B36BC86}" destId="{69C13562-DBB8-42F8-AE39-8AFEF8ED4982}" srcOrd="3" destOrd="0" presId="urn:microsoft.com/office/officeart/2005/8/layout/orgChart1"/>
    <dgm:cxn modelId="{74AAA8F9-80CF-4BF0-B5E1-77E73EF6DD54}" type="presParOf" srcId="{69C13562-DBB8-42F8-AE39-8AFEF8ED4982}" destId="{896D96FE-EA05-4066-8BE5-F7366BA3777A}" srcOrd="0" destOrd="0" presId="urn:microsoft.com/office/officeart/2005/8/layout/orgChart1"/>
    <dgm:cxn modelId="{1CA2EC06-FACE-40D6-94BC-A1F1CF37CF3F}" type="presParOf" srcId="{896D96FE-EA05-4066-8BE5-F7366BA3777A}" destId="{079C46BA-E270-4C4F-9AA8-92E32A64D736}" srcOrd="0" destOrd="0" presId="urn:microsoft.com/office/officeart/2005/8/layout/orgChart1"/>
    <dgm:cxn modelId="{F7F76D2A-3DE7-4786-A395-5F0A54DFC34E}" type="presParOf" srcId="{896D96FE-EA05-4066-8BE5-F7366BA3777A}" destId="{3AA4BA60-CAF3-4B65-8A7B-26648B565082}" srcOrd="1" destOrd="0" presId="urn:microsoft.com/office/officeart/2005/8/layout/orgChart1"/>
    <dgm:cxn modelId="{A70820C4-EBF1-40FC-8EF6-C0B7732D768C}" type="presParOf" srcId="{69C13562-DBB8-42F8-AE39-8AFEF8ED4982}" destId="{54F082B5-2FAD-490F-B257-B96DCB3E19FC}" srcOrd="1" destOrd="0" presId="urn:microsoft.com/office/officeart/2005/8/layout/orgChart1"/>
    <dgm:cxn modelId="{9E151B7C-9B00-4F0D-AC3C-A5F3151A8937}" type="presParOf" srcId="{69C13562-DBB8-42F8-AE39-8AFEF8ED4982}" destId="{6C846A69-A00E-4FB9-80C7-DC7FE13BD4B5}" srcOrd="2" destOrd="0" presId="urn:microsoft.com/office/officeart/2005/8/layout/orgChart1"/>
    <dgm:cxn modelId="{63A4B2FE-E0C8-4D2E-99A2-2DA98850BAB1}" type="presParOf" srcId="{70B62D43-4B2E-478D-8091-7F950B36BC86}" destId="{C6471DB4-9B93-437A-AEBE-F3B71F737DF8}" srcOrd="4" destOrd="0" presId="urn:microsoft.com/office/officeart/2005/8/layout/orgChart1"/>
    <dgm:cxn modelId="{84459C38-B35A-4255-956F-4CDE8ACFB8F4}" type="presParOf" srcId="{70B62D43-4B2E-478D-8091-7F950B36BC86}" destId="{CD8B12E6-DD1E-4D70-BE7C-A5443A3D84D1}" srcOrd="5" destOrd="0" presId="urn:microsoft.com/office/officeart/2005/8/layout/orgChart1"/>
    <dgm:cxn modelId="{B6A25DFC-B4F2-4551-B052-3A2A03EA1C36}" type="presParOf" srcId="{CD8B12E6-DD1E-4D70-BE7C-A5443A3D84D1}" destId="{C0FBA54D-3A3D-42F4-B1C8-ADE0E74CCC4D}" srcOrd="0" destOrd="0" presId="urn:microsoft.com/office/officeart/2005/8/layout/orgChart1"/>
    <dgm:cxn modelId="{6FE91639-9598-4582-BA8C-5C2D834D6133}" type="presParOf" srcId="{C0FBA54D-3A3D-42F4-B1C8-ADE0E74CCC4D}" destId="{30DA9891-B7C7-405D-9015-1C3DF0E9850F}" srcOrd="0" destOrd="0" presId="urn:microsoft.com/office/officeart/2005/8/layout/orgChart1"/>
    <dgm:cxn modelId="{6459408A-DE2B-4CAD-8F31-37C383CFB578}" type="presParOf" srcId="{C0FBA54D-3A3D-42F4-B1C8-ADE0E74CCC4D}" destId="{5EC808F1-181C-42C2-975C-2B558EBCB7FE}" srcOrd="1" destOrd="0" presId="urn:microsoft.com/office/officeart/2005/8/layout/orgChart1"/>
    <dgm:cxn modelId="{5A8E5640-A2D9-43E0-B0B6-E826CD2A8647}" type="presParOf" srcId="{CD8B12E6-DD1E-4D70-BE7C-A5443A3D84D1}" destId="{3C11D65F-2A65-4A7E-9C15-AA6406FE6F0B}" srcOrd="1" destOrd="0" presId="urn:microsoft.com/office/officeart/2005/8/layout/orgChart1"/>
    <dgm:cxn modelId="{103475EE-9D8D-4886-93FA-14759866D578}" type="presParOf" srcId="{CD8B12E6-DD1E-4D70-BE7C-A5443A3D84D1}" destId="{07414A68-C8A8-4CE7-984E-48064FC49AF5}" srcOrd="2" destOrd="0" presId="urn:microsoft.com/office/officeart/2005/8/layout/orgChart1"/>
    <dgm:cxn modelId="{038AA355-FD1A-4333-98CE-D22C8F2BD42C}" type="presParOf" srcId="{70B62D43-4B2E-478D-8091-7F950B36BC86}" destId="{BD53C961-9C2E-42B5-A825-EB1CD5AF2FE3}" srcOrd="6" destOrd="0" presId="urn:microsoft.com/office/officeart/2005/8/layout/orgChart1"/>
    <dgm:cxn modelId="{1A6A476F-1973-47AC-B05B-E82CF3A8E7C2}" type="presParOf" srcId="{70B62D43-4B2E-478D-8091-7F950B36BC86}" destId="{2AD0F394-908E-4BF8-9902-81719C192207}" srcOrd="7" destOrd="0" presId="urn:microsoft.com/office/officeart/2005/8/layout/orgChart1"/>
    <dgm:cxn modelId="{684B9F88-32EC-435B-8020-467C131F229F}" type="presParOf" srcId="{2AD0F394-908E-4BF8-9902-81719C192207}" destId="{6508E9AA-32AD-45CE-ACB4-E452A2309B43}" srcOrd="0" destOrd="0" presId="urn:microsoft.com/office/officeart/2005/8/layout/orgChart1"/>
    <dgm:cxn modelId="{9DF5A407-FFA9-4FC4-8C9D-16F8E74495F1}" type="presParOf" srcId="{6508E9AA-32AD-45CE-ACB4-E452A2309B43}" destId="{26E61D30-5696-4E05-9044-AF73EF27DAB2}" srcOrd="0" destOrd="0" presId="urn:microsoft.com/office/officeart/2005/8/layout/orgChart1"/>
    <dgm:cxn modelId="{CAF4F5A4-E281-402A-81D6-E455C72D0D8E}" type="presParOf" srcId="{6508E9AA-32AD-45CE-ACB4-E452A2309B43}" destId="{14A5ABF2-8B49-4694-AC4C-1A898869B017}" srcOrd="1" destOrd="0" presId="urn:microsoft.com/office/officeart/2005/8/layout/orgChart1"/>
    <dgm:cxn modelId="{411B473B-9BAB-466B-B4CC-28A4BADE69DB}" type="presParOf" srcId="{2AD0F394-908E-4BF8-9902-81719C192207}" destId="{E95C75F7-7305-47DE-985C-550E435481C9}" srcOrd="1" destOrd="0" presId="urn:microsoft.com/office/officeart/2005/8/layout/orgChart1"/>
    <dgm:cxn modelId="{E48F53B2-9DAA-42CF-A71A-BB8E44ACA1FF}" type="presParOf" srcId="{2AD0F394-908E-4BF8-9902-81719C192207}" destId="{ADFD56FF-A789-4A68-9B2D-8E4E857854C2}" srcOrd="2" destOrd="0" presId="urn:microsoft.com/office/officeart/2005/8/layout/orgChart1"/>
    <dgm:cxn modelId="{E84F659A-4494-4719-82E7-F81686C0E8B9}" type="presParOf" srcId="{70B62D43-4B2E-478D-8091-7F950B36BC86}" destId="{B4ADFA40-1DC3-4BD0-BAE4-D5BA4FDF2B3E}" srcOrd="8" destOrd="0" presId="urn:microsoft.com/office/officeart/2005/8/layout/orgChart1"/>
    <dgm:cxn modelId="{755168C3-9956-4F72-95F3-F224795EF463}" type="presParOf" srcId="{70B62D43-4B2E-478D-8091-7F950B36BC86}" destId="{74623D81-D47A-4BDB-A76C-094846D41FA8}" srcOrd="9" destOrd="0" presId="urn:microsoft.com/office/officeart/2005/8/layout/orgChart1"/>
    <dgm:cxn modelId="{BA291068-091A-47D3-80E9-5ED8610F88A0}" type="presParOf" srcId="{74623D81-D47A-4BDB-A76C-094846D41FA8}" destId="{A5AFB960-0B8B-4E03-885A-2579269F7DC1}" srcOrd="0" destOrd="0" presId="urn:microsoft.com/office/officeart/2005/8/layout/orgChart1"/>
    <dgm:cxn modelId="{4D8913C1-3BAE-47E6-BD84-0CCF08918F7F}" type="presParOf" srcId="{A5AFB960-0B8B-4E03-885A-2579269F7DC1}" destId="{3A05D6AC-55D4-4F8B-831D-7528DBB5E857}" srcOrd="0" destOrd="0" presId="urn:microsoft.com/office/officeart/2005/8/layout/orgChart1"/>
    <dgm:cxn modelId="{50BFEB7B-A4CF-41B0-B0BE-E5D092CDB070}" type="presParOf" srcId="{A5AFB960-0B8B-4E03-885A-2579269F7DC1}" destId="{179F0FCD-C306-4B84-A7DF-E34F9FAB6F56}" srcOrd="1" destOrd="0" presId="urn:microsoft.com/office/officeart/2005/8/layout/orgChart1"/>
    <dgm:cxn modelId="{470BF4D5-F962-4E3C-A50A-77309AFB8376}" type="presParOf" srcId="{74623D81-D47A-4BDB-A76C-094846D41FA8}" destId="{856F8CB3-7FD8-44A2-BD9F-D0A3BBBFD7B2}" srcOrd="1" destOrd="0" presId="urn:microsoft.com/office/officeart/2005/8/layout/orgChart1"/>
    <dgm:cxn modelId="{AB17F3D0-2601-42AE-91A9-4D59E391C397}" type="presParOf" srcId="{74623D81-D47A-4BDB-A76C-094846D41FA8}" destId="{E41C3208-7C36-4192-9EA5-1F0C4DB4A826}" srcOrd="2" destOrd="0" presId="urn:microsoft.com/office/officeart/2005/8/layout/orgChart1"/>
    <dgm:cxn modelId="{5B896074-DEE2-4002-93DE-C9DB47F31A72}" type="presParOf" srcId="{8BAB2199-5159-41F9-8708-33820C9B03A9}" destId="{FB705D8D-4B0F-418C-BE22-C9FC935B08A3}" srcOrd="2" destOrd="0" presId="urn:microsoft.com/office/officeart/2005/8/layout/orgChart1"/>
    <dgm:cxn modelId="{4C4E3A76-0BA9-43BC-9BB6-09B03645D3A2}" type="presParOf" srcId="{9C5DF944-3D7A-473D-A789-5CA86652B8F8}" destId="{4F6F1802-D2DC-45F2-8B57-B9ACE00E096B}" srcOrd="4" destOrd="0" presId="urn:microsoft.com/office/officeart/2005/8/layout/orgChart1"/>
    <dgm:cxn modelId="{D4564B7E-1ADA-4CCD-84FD-F3E77858E53A}" type="presParOf" srcId="{9C5DF944-3D7A-473D-A789-5CA86652B8F8}" destId="{D09FB176-C899-4C34-A2EF-DF4099E3930B}" srcOrd="5" destOrd="0" presId="urn:microsoft.com/office/officeart/2005/8/layout/orgChart1"/>
    <dgm:cxn modelId="{B70E2BD0-BF36-4470-9EF0-5ED391E13561}" type="presParOf" srcId="{D09FB176-C899-4C34-A2EF-DF4099E3930B}" destId="{EB3A78CF-8659-4E76-9BB6-78F8A7F8B535}" srcOrd="0" destOrd="0" presId="urn:microsoft.com/office/officeart/2005/8/layout/orgChart1"/>
    <dgm:cxn modelId="{5F85FB33-DC56-49F9-8CFF-306687DF1B3D}" type="presParOf" srcId="{EB3A78CF-8659-4E76-9BB6-78F8A7F8B535}" destId="{ED956AEF-5A78-47DC-9D97-3B27A2E93095}" srcOrd="0" destOrd="0" presId="urn:microsoft.com/office/officeart/2005/8/layout/orgChart1"/>
    <dgm:cxn modelId="{DFFC2498-EEA8-41B4-8D32-7BB25930662C}" type="presParOf" srcId="{EB3A78CF-8659-4E76-9BB6-78F8A7F8B535}" destId="{0936C29E-0ABE-4289-9453-F6DF249F454C}" srcOrd="1" destOrd="0" presId="urn:microsoft.com/office/officeart/2005/8/layout/orgChart1"/>
    <dgm:cxn modelId="{A7BC5B38-7A4D-4286-BAE9-525ABE4FD40C}" type="presParOf" srcId="{D09FB176-C899-4C34-A2EF-DF4099E3930B}" destId="{3666C14E-3FE7-4AB2-BA4F-4535D42C477E}" srcOrd="1" destOrd="0" presId="urn:microsoft.com/office/officeart/2005/8/layout/orgChart1"/>
    <dgm:cxn modelId="{FC0C34DA-F8F2-4CFC-8DA7-2486C6429275}" type="presParOf" srcId="{3666C14E-3FE7-4AB2-BA4F-4535D42C477E}" destId="{7E670A0B-4B6A-45AD-AE95-FAE9E52BA24F}" srcOrd="0" destOrd="0" presId="urn:microsoft.com/office/officeart/2005/8/layout/orgChart1"/>
    <dgm:cxn modelId="{E3E7CC32-D22D-4020-8EF9-7158E25DB908}" type="presParOf" srcId="{3666C14E-3FE7-4AB2-BA4F-4535D42C477E}" destId="{781D4557-4BA2-4B53-85D2-D0A8E2F29ACB}" srcOrd="1" destOrd="0" presId="urn:microsoft.com/office/officeart/2005/8/layout/orgChart1"/>
    <dgm:cxn modelId="{DDC950D7-2276-4456-B577-B567B2D22518}" type="presParOf" srcId="{781D4557-4BA2-4B53-85D2-D0A8E2F29ACB}" destId="{A1F0E8B8-00E6-43CE-8E1F-A9918B608453}" srcOrd="0" destOrd="0" presId="urn:microsoft.com/office/officeart/2005/8/layout/orgChart1"/>
    <dgm:cxn modelId="{331F7691-A30E-4678-9D1A-2D47DEC21392}" type="presParOf" srcId="{A1F0E8B8-00E6-43CE-8E1F-A9918B608453}" destId="{2C701CAE-D8F1-461E-8A0C-C57AEB1CD6C2}" srcOrd="0" destOrd="0" presId="urn:microsoft.com/office/officeart/2005/8/layout/orgChart1"/>
    <dgm:cxn modelId="{51F842D0-6604-4F59-9102-24C58544590E}" type="presParOf" srcId="{A1F0E8B8-00E6-43CE-8E1F-A9918B608453}" destId="{0A55F855-E390-49C4-85C3-4EB5DC8DFEC3}" srcOrd="1" destOrd="0" presId="urn:microsoft.com/office/officeart/2005/8/layout/orgChart1"/>
    <dgm:cxn modelId="{F374DE73-4096-4564-A6A3-E5B28BCB4AA9}" type="presParOf" srcId="{781D4557-4BA2-4B53-85D2-D0A8E2F29ACB}" destId="{8FDA77AA-02A8-4EBB-8954-A3306A125F11}" srcOrd="1" destOrd="0" presId="urn:microsoft.com/office/officeart/2005/8/layout/orgChart1"/>
    <dgm:cxn modelId="{1D5ACD86-3085-41D8-9D6C-63ADF9E6DA04}" type="presParOf" srcId="{781D4557-4BA2-4B53-85D2-D0A8E2F29ACB}" destId="{802B30D6-A884-4929-98EE-4DE3E2D91CB8}" srcOrd="2" destOrd="0" presId="urn:microsoft.com/office/officeart/2005/8/layout/orgChart1"/>
    <dgm:cxn modelId="{540F62FD-0748-4CED-809A-4E25D1760BB8}" type="presParOf" srcId="{3666C14E-3FE7-4AB2-BA4F-4535D42C477E}" destId="{4E5DB2E5-BC21-45FD-89CF-804EEEA73D92}" srcOrd="2" destOrd="0" presId="urn:microsoft.com/office/officeart/2005/8/layout/orgChart1"/>
    <dgm:cxn modelId="{C238CF40-062C-40BB-BAE8-F475CFFF0246}" type="presParOf" srcId="{3666C14E-3FE7-4AB2-BA4F-4535D42C477E}" destId="{FEF5B6E2-22EA-4CFA-BF26-961399773F49}" srcOrd="3" destOrd="0" presId="urn:microsoft.com/office/officeart/2005/8/layout/orgChart1"/>
    <dgm:cxn modelId="{313611F0-818D-4501-AA94-AE9B0D9055EB}" type="presParOf" srcId="{FEF5B6E2-22EA-4CFA-BF26-961399773F49}" destId="{42BED641-FA4F-4D4B-9A19-A7D3C3BE1408}" srcOrd="0" destOrd="0" presId="urn:microsoft.com/office/officeart/2005/8/layout/orgChart1"/>
    <dgm:cxn modelId="{5492A317-033F-4659-A1DC-1D68BEF10DF8}" type="presParOf" srcId="{42BED641-FA4F-4D4B-9A19-A7D3C3BE1408}" destId="{74487508-3D4F-4F35-9119-7335AA499C95}" srcOrd="0" destOrd="0" presId="urn:microsoft.com/office/officeart/2005/8/layout/orgChart1"/>
    <dgm:cxn modelId="{104B79E5-8D2A-4B16-B435-DE2EF746928B}" type="presParOf" srcId="{42BED641-FA4F-4D4B-9A19-A7D3C3BE1408}" destId="{EA4E738B-1483-44D6-89EB-8256A9C3F87D}" srcOrd="1" destOrd="0" presId="urn:microsoft.com/office/officeart/2005/8/layout/orgChart1"/>
    <dgm:cxn modelId="{4EE3F5E3-E110-43AB-BA30-F652AC028F9F}" type="presParOf" srcId="{FEF5B6E2-22EA-4CFA-BF26-961399773F49}" destId="{B5B7C6F2-824B-4B22-9513-4D47B87A1DEF}" srcOrd="1" destOrd="0" presId="urn:microsoft.com/office/officeart/2005/8/layout/orgChart1"/>
    <dgm:cxn modelId="{3DAA3E1C-DAAE-484D-A7AD-80C35A79544B}" type="presParOf" srcId="{FEF5B6E2-22EA-4CFA-BF26-961399773F49}" destId="{AD4B3EEE-3AC5-44A5-8891-70C0728030DE}" srcOrd="2" destOrd="0" presId="urn:microsoft.com/office/officeart/2005/8/layout/orgChart1"/>
    <dgm:cxn modelId="{ADC9DE99-8B45-43B2-B253-186F0473C328}" type="presParOf" srcId="{3666C14E-3FE7-4AB2-BA4F-4535D42C477E}" destId="{1A2BCB80-89E2-41EC-87D9-8650DA66AB8A}" srcOrd="4" destOrd="0" presId="urn:microsoft.com/office/officeart/2005/8/layout/orgChart1"/>
    <dgm:cxn modelId="{7E1A62B2-5BDE-4288-A86D-E57E538BE64A}" type="presParOf" srcId="{3666C14E-3FE7-4AB2-BA4F-4535D42C477E}" destId="{CD498E25-17A8-4592-A106-0BDE77F9F8BE}" srcOrd="5" destOrd="0" presId="urn:microsoft.com/office/officeart/2005/8/layout/orgChart1"/>
    <dgm:cxn modelId="{714A17D9-E288-461A-87B4-E4D06F64EF73}" type="presParOf" srcId="{CD498E25-17A8-4592-A106-0BDE77F9F8BE}" destId="{1832CD07-F56C-4B75-9FC3-CEF6C2D6EA45}" srcOrd="0" destOrd="0" presId="urn:microsoft.com/office/officeart/2005/8/layout/orgChart1"/>
    <dgm:cxn modelId="{861E5F16-F4D9-4DE8-9807-AA617A387572}" type="presParOf" srcId="{1832CD07-F56C-4B75-9FC3-CEF6C2D6EA45}" destId="{F7484F86-9514-4EEC-AAEC-65AD9B4B3D96}" srcOrd="0" destOrd="0" presId="urn:microsoft.com/office/officeart/2005/8/layout/orgChart1"/>
    <dgm:cxn modelId="{515800A7-08C3-4E38-977A-10E8FE33634F}" type="presParOf" srcId="{1832CD07-F56C-4B75-9FC3-CEF6C2D6EA45}" destId="{2F8AA862-E8D3-4043-95F3-7EBB33FDC237}" srcOrd="1" destOrd="0" presId="urn:microsoft.com/office/officeart/2005/8/layout/orgChart1"/>
    <dgm:cxn modelId="{54381847-0F2B-4719-8CE2-392B82804521}" type="presParOf" srcId="{CD498E25-17A8-4592-A106-0BDE77F9F8BE}" destId="{D6D1B4BE-1E43-4CD4-965F-996A3963A4DE}" srcOrd="1" destOrd="0" presId="urn:microsoft.com/office/officeart/2005/8/layout/orgChart1"/>
    <dgm:cxn modelId="{E410E061-A758-41F0-A8A4-9DF5BE63F6BA}" type="presParOf" srcId="{CD498E25-17A8-4592-A106-0BDE77F9F8BE}" destId="{2585E360-1265-4DAF-8ED0-8CB30CFCA044}" srcOrd="2" destOrd="0" presId="urn:microsoft.com/office/officeart/2005/8/layout/orgChart1"/>
    <dgm:cxn modelId="{4FFD1210-7E17-451C-9589-6004E8C993A4}" type="presParOf" srcId="{3666C14E-3FE7-4AB2-BA4F-4535D42C477E}" destId="{9AAB9F84-69DB-4974-8FB3-17FE16A42904}" srcOrd="6" destOrd="0" presId="urn:microsoft.com/office/officeart/2005/8/layout/orgChart1"/>
    <dgm:cxn modelId="{2899AE55-1994-4E22-B492-E76C1BCEA0A8}" type="presParOf" srcId="{3666C14E-3FE7-4AB2-BA4F-4535D42C477E}" destId="{C3EE2C24-35C5-4383-8BA8-04718D61B1E3}" srcOrd="7" destOrd="0" presId="urn:microsoft.com/office/officeart/2005/8/layout/orgChart1"/>
    <dgm:cxn modelId="{54DCDCB4-820C-47EC-B610-C4AEA4981EBE}" type="presParOf" srcId="{C3EE2C24-35C5-4383-8BA8-04718D61B1E3}" destId="{D76FB983-6AF4-4D17-803C-BE4F9D86E241}" srcOrd="0" destOrd="0" presId="urn:microsoft.com/office/officeart/2005/8/layout/orgChart1"/>
    <dgm:cxn modelId="{CA1BAF31-C945-4D47-80A1-33BDCA5B8E1F}" type="presParOf" srcId="{D76FB983-6AF4-4D17-803C-BE4F9D86E241}" destId="{C95AECE2-07C4-42E7-90DA-5CD8EA216CFC}" srcOrd="0" destOrd="0" presId="urn:microsoft.com/office/officeart/2005/8/layout/orgChart1"/>
    <dgm:cxn modelId="{8C201BFB-C736-4253-9FF5-045E79BD0BF7}" type="presParOf" srcId="{D76FB983-6AF4-4D17-803C-BE4F9D86E241}" destId="{4704A764-F3E3-46A1-B698-AC3BCD85875D}" srcOrd="1" destOrd="0" presId="urn:microsoft.com/office/officeart/2005/8/layout/orgChart1"/>
    <dgm:cxn modelId="{980ACAB5-8FF2-4F2C-B970-95217C32AE3E}" type="presParOf" srcId="{C3EE2C24-35C5-4383-8BA8-04718D61B1E3}" destId="{C07B020C-8290-4505-84E9-D8CD925D7B93}" srcOrd="1" destOrd="0" presId="urn:microsoft.com/office/officeart/2005/8/layout/orgChart1"/>
    <dgm:cxn modelId="{5CF50EE6-A56A-4DB4-8F5A-EDD42C1D0BFC}" type="presParOf" srcId="{C3EE2C24-35C5-4383-8BA8-04718D61B1E3}" destId="{97715D9E-A6B5-4BE2-9531-017E1F9F5E37}" srcOrd="2" destOrd="0" presId="urn:microsoft.com/office/officeart/2005/8/layout/orgChart1"/>
    <dgm:cxn modelId="{4396A817-8268-4BEC-A53A-45F789035778}" type="presParOf" srcId="{3666C14E-3FE7-4AB2-BA4F-4535D42C477E}" destId="{F8AA5B07-D62E-4BEF-A7F4-BB8154CE0161}" srcOrd="8" destOrd="0" presId="urn:microsoft.com/office/officeart/2005/8/layout/orgChart1"/>
    <dgm:cxn modelId="{2FC655E8-310B-4786-AE86-E9B4148645F5}" type="presParOf" srcId="{3666C14E-3FE7-4AB2-BA4F-4535D42C477E}" destId="{28D3CB32-FAA0-4273-8538-1EB307061468}" srcOrd="9" destOrd="0" presId="urn:microsoft.com/office/officeart/2005/8/layout/orgChart1"/>
    <dgm:cxn modelId="{FD30CC38-0D9A-4979-BE01-025FAA5A9AFC}" type="presParOf" srcId="{28D3CB32-FAA0-4273-8538-1EB307061468}" destId="{4E6634D0-9CA1-4ACD-BF91-91BEE47E76EF}" srcOrd="0" destOrd="0" presId="urn:microsoft.com/office/officeart/2005/8/layout/orgChart1"/>
    <dgm:cxn modelId="{EFF504FA-5835-4DB2-95AC-272F4E1C1D1D}" type="presParOf" srcId="{4E6634D0-9CA1-4ACD-BF91-91BEE47E76EF}" destId="{EE219807-47C8-4941-99AE-CE39076E53F5}" srcOrd="0" destOrd="0" presId="urn:microsoft.com/office/officeart/2005/8/layout/orgChart1"/>
    <dgm:cxn modelId="{A3B467C9-C937-4200-9AA1-4DD685EBBB24}" type="presParOf" srcId="{4E6634D0-9CA1-4ACD-BF91-91BEE47E76EF}" destId="{A8ED66CC-CBB3-4EB5-ADE1-6E062170315B}" srcOrd="1" destOrd="0" presId="urn:microsoft.com/office/officeart/2005/8/layout/orgChart1"/>
    <dgm:cxn modelId="{C2211275-0DB0-48C4-94AE-558652CCF106}" type="presParOf" srcId="{28D3CB32-FAA0-4273-8538-1EB307061468}" destId="{55A4A9B7-D2D2-4F27-9972-54B957F184B3}" srcOrd="1" destOrd="0" presId="urn:microsoft.com/office/officeart/2005/8/layout/orgChart1"/>
    <dgm:cxn modelId="{65356BEB-5CCD-4116-9DFF-7CF16BBEC3A3}" type="presParOf" srcId="{28D3CB32-FAA0-4273-8538-1EB307061468}" destId="{A6D08738-8725-4BBB-8D6E-6E0F7F338F27}" srcOrd="2" destOrd="0" presId="urn:microsoft.com/office/officeart/2005/8/layout/orgChart1"/>
    <dgm:cxn modelId="{464D1E36-C589-4CE8-83BC-25B587E31621}" type="presParOf" srcId="{D09FB176-C899-4C34-A2EF-DF4099E3930B}" destId="{10032A81-28F1-4589-A2C9-2F713826DB5B}" srcOrd="2" destOrd="0" presId="urn:microsoft.com/office/officeart/2005/8/layout/orgChart1"/>
    <dgm:cxn modelId="{0CB7449E-764B-4736-91B4-0A57AFF8887E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167B1F5C-F906-4F58-BD79-E3BD16A4EFA0}" type="presOf" srcId="{C7336B56-6975-43EE-AA11-2CF9D86F3B72}" destId="{2F8AA862-E8D3-4043-95F3-7EBB33FDC237}" srcOrd="1" destOrd="0" presId="urn:microsoft.com/office/officeart/2005/8/layout/orgChart1"/>
    <dgm:cxn modelId="{828ACDD4-88C0-4E6B-85D3-FEAF16E7C7A0}" type="presOf" srcId="{E2FDDA39-0A56-4C19-9570-F6322A50CD7C}" destId="{C95AECE2-07C4-42E7-90DA-5CD8EA216CFC}" srcOrd="0" destOrd="0" presId="urn:microsoft.com/office/officeart/2005/8/layout/orgChart1"/>
    <dgm:cxn modelId="{54AC3560-6018-4A19-8504-E9AA6F39F16B}" type="presOf" srcId="{B40A1E99-819E-4C0D-B671-3D134F0F7163}" destId="{3A05D6AC-55D4-4F8B-831D-7528DBB5E857}" srcOrd="0" destOrd="0" presId="urn:microsoft.com/office/officeart/2005/8/layout/orgChart1"/>
    <dgm:cxn modelId="{BDF997C8-53F9-47D5-ACC0-969F47D8D104}" type="presOf" srcId="{3837525C-9A2A-44D5-8B42-9C0820CF3FF9}" destId="{6AC59FBD-FAEA-42FA-8EB1-29A7CC044828}" srcOrd="0" destOrd="0" presId="urn:microsoft.com/office/officeart/2005/8/layout/orgChart1"/>
    <dgm:cxn modelId="{B01A46C2-65BF-4FFB-A6E2-FD3E54A157E7}" type="presOf" srcId="{844909A3-F2C8-49AE-869B-AFCA0AC709DF}" destId="{5A29D58D-62CC-4731-8120-CAD4354C3E03}" srcOrd="0" destOrd="0" presId="urn:microsoft.com/office/officeart/2005/8/layout/orgChart1"/>
    <dgm:cxn modelId="{86A299BD-6A3D-4814-AF1C-04C178D035D7}" type="presOf" srcId="{00B822AA-E50D-409C-8E77-78CE41F17C4F}" destId="{EE7467E8-D778-4C18-9C7C-925EF25B0DC2}" srcOrd="1" destOrd="0" presId="urn:microsoft.com/office/officeart/2005/8/layout/orgChart1"/>
    <dgm:cxn modelId="{E0D7C319-B556-47A6-9B0E-6D1EC6D8DEDC}" type="presOf" srcId="{D5F013B3-4B4E-4E38-9BAF-4B34B2BB0C79}" destId="{26E61D30-5696-4E05-9044-AF73EF27DAB2}" srcOrd="0" destOrd="0" presId="urn:microsoft.com/office/officeart/2005/8/layout/orgChart1"/>
    <dgm:cxn modelId="{6CF9DDD0-C034-4A0F-ABB6-A64BE91F1C7B}" type="presOf" srcId="{092024CE-8423-4E50-A34E-3122E05631CC}" destId="{0A55F855-E390-49C4-85C3-4EB5DC8DFEC3}" srcOrd="1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70B6B9C0-6418-4BC2-B873-83BE3564F170}" type="presOf" srcId="{6A766238-49C0-489C-9759-5801318FB123}" destId="{F4F60A8B-BCFE-4E33-9289-BF4CA9206F7B}" srcOrd="1" destOrd="0" presId="urn:microsoft.com/office/officeart/2005/8/layout/orgChart1"/>
    <dgm:cxn modelId="{E792B441-64A3-4F6C-A2F7-C8540E40F208}" type="presOf" srcId="{B40A1E99-819E-4C0D-B671-3D134F0F7163}" destId="{179F0FCD-C306-4B84-A7DF-E34F9FAB6F56}" srcOrd="1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D2DB6E58-25DB-450A-B209-780D9DDBA3D5}" type="presOf" srcId="{69BEBD41-3545-40FD-BFDD-D21BD47C872E}" destId="{EA4E738B-1483-44D6-89EB-8256A9C3F87D}" srcOrd="1" destOrd="0" presId="urn:microsoft.com/office/officeart/2005/8/layout/orgChart1"/>
    <dgm:cxn modelId="{BA30C618-C89B-4BB3-B660-FA63341F4E4A}" type="presOf" srcId="{382A9707-8CE9-4448-A732-795155023764}" destId="{C9EB4BFF-95DA-49B7-87A2-66A52A4FCDFA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5053D7C7-AF19-4CCA-B3E1-A345209E8436}" type="presOf" srcId="{0ED209FE-B93C-493B-85A2-BA5863869AE7}" destId="{B4ADFA40-1DC3-4BD0-BAE4-D5BA4FDF2B3E}" srcOrd="0" destOrd="0" presId="urn:microsoft.com/office/officeart/2005/8/layout/orgChart1"/>
    <dgm:cxn modelId="{A7E4E2CA-05ED-444B-BE4A-8AE3AA129F56}" type="presOf" srcId="{D3B00EB5-7252-4C54-A138-4FDE2761BA89}" destId="{77FF546B-1ADB-4B35-B705-B48DE95D0A7F}" srcOrd="0" destOrd="0" presId="urn:microsoft.com/office/officeart/2005/8/layout/orgChart1"/>
    <dgm:cxn modelId="{601EA9F2-2914-4D2B-9134-5D8ACDA4D9A9}" type="presOf" srcId="{BCA1F9C7-A2DE-4DA9-9030-581CAAE089DA}" destId="{7E670A0B-4B6A-45AD-AE95-FAE9E52BA24F}" srcOrd="0" destOrd="0" presId="urn:microsoft.com/office/officeart/2005/8/layout/orgChart1"/>
    <dgm:cxn modelId="{68B76150-2535-4545-87CE-736D46281D20}" type="presOf" srcId="{41CBE71F-8A1C-4046-8B51-627382F890A8}" destId="{BD53C961-9C2E-42B5-A825-EB1CD5AF2FE3}" srcOrd="0" destOrd="0" presId="urn:microsoft.com/office/officeart/2005/8/layout/orgChart1"/>
    <dgm:cxn modelId="{CA24E4C8-CC1E-4DC5-8992-E8E2B4A276CA}" type="presOf" srcId="{032924AE-7BA3-4608-9D4D-A10FC22FA55B}" destId="{FCA2B357-06A1-4199-999C-BBE32872F828}" srcOrd="0" destOrd="0" presId="urn:microsoft.com/office/officeart/2005/8/layout/orgChart1"/>
    <dgm:cxn modelId="{46AC94A1-3C43-4010-A3E8-D2B4895A9A4C}" type="presOf" srcId="{49A41343-8942-4E0A-948C-7308CFEDA337}" destId="{F8AA5B07-D62E-4BEF-A7F4-BB8154CE0161}" srcOrd="0" destOrd="0" presId="urn:microsoft.com/office/officeart/2005/8/layout/orgChart1"/>
    <dgm:cxn modelId="{38B38869-FF09-433D-AF8D-32D9858C4177}" type="presOf" srcId="{DCB062A1-302A-48A6-BE81-96138548FF70}" destId="{1AE91293-7748-4E52-8855-7B838C555EB9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FA087152-C392-4CB9-BCEF-1EED0A9C3DF1}" type="presOf" srcId="{D656347E-658D-41DE-86E2-9688A1F66EB3}" destId="{D351E307-7A60-4733-B21C-CC6D6E5D051D}" srcOrd="0" destOrd="0" presId="urn:microsoft.com/office/officeart/2005/8/layout/orgChart1"/>
    <dgm:cxn modelId="{B1BBDD57-A9FB-4FA4-AD0E-9BC9F76D8209}" type="presOf" srcId="{E2FDDA39-0A56-4C19-9570-F6322A50CD7C}" destId="{4704A764-F3E3-46A1-B698-AC3BCD85875D}" srcOrd="1" destOrd="0" presId="urn:microsoft.com/office/officeart/2005/8/layout/orgChart1"/>
    <dgm:cxn modelId="{C51F561E-E1B4-46E5-8877-AAEA9D9C8806}" type="presOf" srcId="{CBC98D67-7A4E-4DF5-AC0F-18B667594BB8}" destId="{D644628E-4C6F-4DF2-8C07-D2B66E3A4757}" srcOrd="0" destOrd="0" presId="urn:microsoft.com/office/officeart/2005/8/layout/orgChart1"/>
    <dgm:cxn modelId="{1ED04D82-C999-4B63-9320-DB0637E99C1F}" type="presOf" srcId="{1D03C52E-27F1-4CAD-B953-A57260381D87}" destId="{52D64095-8F0B-43C5-A134-4F8EB745D0AC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410521F9-4815-4B42-B16F-A6393DB04492}" type="presOf" srcId="{69BEBD41-3545-40FD-BFDD-D21BD47C872E}" destId="{74487508-3D4F-4F35-9119-7335AA499C95}" srcOrd="0" destOrd="0" presId="urn:microsoft.com/office/officeart/2005/8/layout/orgChart1"/>
    <dgm:cxn modelId="{99611DE3-5AB2-4711-9E41-DA7E5B779B16}" type="presOf" srcId="{51AC05A3-5125-4631-8328-EE9742C5CE1F}" destId="{75DCBE71-7469-49E9-81E5-E6A43E3EC0DC}" srcOrd="1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0C0D2B94-D2A2-4F28-A55D-43685868CAAE}" type="presOf" srcId="{43C964D4-3EA5-4709-BA45-DC9671707267}" destId="{ABF5B3AF-9C3F-43AC-89B9-A4B84688B739}" srcOrd="0" destOrd="0" presId="urn:microsoft.com/office/officeart/2005/8/layout/orgChart1"/>
    <dgm:cxn modelId="{CBB4859E-C1E9-46D7-AE50-803BD8CEE0B8}" type="presOf" srcId="{43C964D4-3EA5-4709-BA45-DC9671707267}" destId="{87899BB1-A811-4B2D-8FA3-633A97B1A6A6}" srcOrd="1" destOrd="0" presId="urn:microsoft.com/office/officeart/2005/8/layout/orgChart1"/>
    <dgm:cxn modelId="{E277F496-DE8A-42C8-B51D-0435A10939B6}" type="presOf" srcId="{B103CFD6-C2F2-4A76-8866-035FF64E5877}" destId="{2FA1AE03-77C2-487B-948B-82122901556A}" srcOrd="1" destOrd="0" presId="urn:microsoft.com/office/officeart/2005/8/layout/orgChart1"/>
    <dgm:cxn modelId="{554477A3-6DE7-4454-BF00-D68158995BF7}" type="presOf" srcId="{8514C17C-35EC-4D14-92F7-13A577CAA5C4}" destId="{079C46BA-E270-4C4F-9AA8-92E32A64D736}" srcOrd="0" destOrd="0" presId="urn:microsoft.com/office/officeart/2005/8/layout/orgChart1"/>
    <dgm:cxn modelId="{3E77042F-B4F4-41FF-920B-04114C4A269D}" type="presOf" srcId="{DCCE79F2-51DC-4E3A-8F3D-0CB311D1F14D}" destId="{EE219807-47C8-4941-99AE-CE39076E53F5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F281367D-79D3-42C8-87C9-EE782A564126}" type="presOf" srcId="{51AC05A3-5125-4631-8328-EE9742C5CE1F}" destId="{7533127D-6F77-420D-9337-03A9B17677A7}" srcOrd="0" destOrd="0" presId="urn:microsoft.com/office/officeart/2005/8/layout/orgChart1"/>
    <dgm:cxn modelId="{63759E85-4B11-4AE1-8E5E-231E6BE7F2F5}" type="presOf" srcId="{57A44C0D-573F-44FB-BC9E-B18382ACCC39}" destId="{9AAB9F84-69DB-4974-8FB3-17FE16A42904}" srcOrd="0" destOrd="0" presId="urn:microsoft.com/office/officeart/2005/8/layout/orgChart1"/>
    <dgm:cxn modelId="{EB817A83-4D3A-4CFF-B09D-4780F022CB03}" type="presOf" srcId="{DCCE79F2-51DC-4E3A-8F3D-0CB311D1F14D}" destId="{A8ED66CC-CBB3-4EB5-ADE1-6E062170315B}" srcOrd="1" destOrd="0" presId="urn:microsoft.com/office/officeart/2005/8/layout/orgChart1"/>
    <dgm:cxn modelId="{64AF93C5-2B27-45F6-A97C-D4BF38409382}" type="presOf" srcId="{EDF4E25F-6E69-41B7-B57F-66E5D749104E}" destId="{CD65CBB6-B9A3-48AB-AFB3-4BE4B03553D3}" srcOrd="0" destOrd="0" presId="urn:microsoft.com/office/officeart/2005/8/layout/orgChart1"/>
    <dgm:cxn modelId="{B807CEAC-B545-4FE0-B072-550C5A81F7BC}" type="presOf" srcId="{B103CFD6-C2F2-4A76-8866-035FF64E5877}" destId="{D98E11BE-9177-4329-A5B4-B4B8653C2863}" srcOrd="0" destOrd="0" presId="urn:microsoft.com/office/officeart/2005/8/layout/orgChart1"/>
    <dgm:cxn modelId="{09E5FC7E-74B5-4AB9-8955-6F1903557F76}" type="presOf" srcId="{C7336B56-6975-43EE-AA11-2CF9D86F3B72}" destId="{F7484F86-9514-4EEC-AAEC-65AD9B4B3D96}" srcOrd="0" destOrd="0" presId="urn:microsoft.com/office/officeart/2005/8/layout/orgChart1"/>
    <dgm:cxn modelId="{214B5E4D-0518-4DD7-8ED2-3FBB8B4CBD6E}" type="presOf" srcId="{032924AE-7BA3-4608-9D4D-A10FC22FA55B}" destId="{842224E6-60DA-412E-8A1B-7533C1377869}" srcOrd="1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7B9FE1F2-964D-4766-AB02-6D6FA267A10C}" type="presOf" srcId="{DC9F82DD-39AD-486C-81D6-0E3C38A96BAD}" destId="{4F6F1802-D2DC-45F2-8B57-B9ACE00E096B}" srcOrd="0" destOrd="0" presId="urn:microsoft.com/office/officeart/2005/8/layout/orgChart1"/>
    <dgm:cxn modelId="{AD8DBE7B-250A-465B-8A8C-C56134C8CD0E}" type="presOf" srcId="{092024CE-8423-4E50-A34E-3122E05631CC}" destId="{2C701CAE-D8F1-461E-8A0C-C57AEB1CD6C2}" srcOrd="0" destOrd="0" presId="urn:microsoft.com/office/officeart/2005/8/layout/orgChart1"/>
    <dgm:cxn modelId="{89F7EAC7-EBE3-47BE-909A-D6EFA185D355}" type="presOf" srcId="{D5F013B3-4B4E-4E38-9BAF-4B34B2BB0C79}" destId="{14A5ABF2-8B49-4694-AC4C-1A898869B017}" srcOrd="1" destOrd="0" presId="urn:microsoft.com/office/officeart/2005/8/layout/orgChart1"/>
    <dgm:cxn modelId="{C81663E7-4C16-4AFE-A8A8-6EA2F8E48910}" type="presOf" srcId="{BC7A14EC-7DD0-42E2-A28E-8428AF273F49}" destId="{4E5DB2E5-BC21-45FD-89CF-804EEEA73D92}" srcOrd="0" destOrd="0" presId="urn:microsoft.com/office/officeart/2005/8/layout/orgChart1"/>
    <dgm:cxn modelId="{98C91E69-FE93-404A-9D67-EAB05F236A36}" type="presOf" srcId="{88415C31-82DD-4EF9-9A7A-1D4D99FB6B9D}" destId="{ED956AEF-5A78-47DC-9D97-3B27A2E93095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06F5FDC3-B090-4205-97DC-9D801D973C13}" type="presOf" srcId="{382A9707-8CE9-4448-A732-795155023764}" destId="{40CBCC65-FD09-4B94-B9C9-3482617F2627}" srcOrd="1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09AC1ED2-2E83-4153-B3AA-4F1A03A7E153}" type="presOf" srcId="{BAA37ED3-8504-4718-82EA-2141E33A703B}" destId="{C6471DB4-9B93-437A-AEBE-F3B71F737DF8}" srcOrd="0" destOrd="0" presId="urn:microsoft.com/office/officeart/2005/8/layout/orgChart1"/>
    <dgm:cxn modelId="{C0C6964A-51F1-4580-BE86-822E9D14CC73}" type="presOf" srcId="{1E17A9B5-1CC6-4BF4-A5EB-2099972243B8}" destId="{F0DC39B6-0C64-430A-9FFB-4907B94E244D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14D29DD2-891B-4FE7-97D4-22F682E5802F}" type="presOf" srcId="{D91152BC-9A33-44D3-AEBB-F20420DB430F}" destId="{30DA9891-B7C7-405D-9015-1C3DF0E9850F}" srcOrd="0" destOrd="0" presId="urn:microsoft.com/office/officeart/2005/8/layout/orgChart1"/>
    <dgm:cxn modelId="{A7C8C02D-A203-4D97-8D36-780565207B92}" type="presOf" srcId="{00B822AA-E50D-409C-8E77-78CE41F17C4F}" destId="{86ECFBC0-6EDE-49D7-A5E4-E61CBAF4A092}" srcOrd="0" destOrd="0" presId="urn:microsoft.com/office/officeart/2005/8/layout/orgChart1"/>
    <dgm:cxn modelId="{2AB51C46-EDCA-4E18-AB46-2369C16A5657}" type="presOf" srcId="{6A766238-49C0-489C-9759-5801318FB123}" destId="{8F3E2022-AB5E-4438-BDBE-146FD19E8285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9E3FA909-173A-40A2-90AF-56290A36DB6F}" type="presOf" srcId="{1E17A9B5-1CC6-4BF4-A5EB-2099972243B8}" destId="{0044642D-BF6E-4946-989D-7BC76303D8B1}" srcOrd="1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7596885B-58D1-48E9-9978-F24378E03FEA}" type="presOf" srcId="{88415C31-82DD-4EF9-9A7A-1D4D99FB6B9D}" destId="{0936C29E-0ABE-4289-9453-F6DF249F454C}" srcOrd="1" destOrd="0" presId="urn:microsoft.com/office/officeart/2005/8/layout/orgChart1"/>
    <dgm:cxn modelId="{6F400917-FDC8-4AAA-8AB4-C81616EE7EB2}" type="presOf" srcId="{88B02B86-A182-47E8-98CE-5F03ED03FC83}" destId="{1A2BCB80-89E2-41EC-87D9-8650DA66AB8A}" srcOrd="0" destOrd="0" presId="urn:microsoft.com/office/officeart/2005/8/layout/orgChart1"/>
    <dgm:cxn modelId="{C8512E0C-1E84-4414-8EC0-8D1F06250D92}" type="presOf" srcId="{CE683E6A-A313-4F5C-8639-235783D1198F}" destId="{6C1B72B2-EE6C-495B-ADAD-8508CE8EB807}" srcOrd="0" destOrd="0" presId="urn:microsoft.com/office/officeart/2005/8/layout/orgChart1"/>
    <dgm:cxn modelId="{3FB65874-EFCB-46A2-AEA0-F57426904A70}" type="presOf" srcId="{D91152BC-9A33-44D3-AEBB-F20420DB430F}" destId="{5EC808F1-181C-42C2-975C-2B558EBCB7FE}" srcOrd="1" destOrd="0" presId="urn:microsoft.com/office/officeart/2005/8/layout/orgChart1"/>
    <dgm:cxn modelId="{DD887235-C3FB-4BF2-9421-5D376AFE2332}" type="presOf" srcId="{8514C17C-35EC-4D14-92F7-13A577CAA5C4}" destId="{3AA4BA60-CAF3-4B65-8A7B-26648B565082}" srcOrd="1" destOrd="0" presId="urn:microsoft.com/office/officeart/2005/8/layout/orgChart1"/>
    <dgm:cxn modelId="{3DDFB1A5-2994-44F6-A6B6-0D808CF3A73B}" type="presParOf" srcId="{6C1B72B2-EE6C-495B-ADAD-8508CE8EB807}" destId="{B9578B13-712D-4BAD-A28F-A7352074EDA6}" srcOrd="0" destOrd="0" presId="urn:microsoft.com/office/officeart/2005/8/layout/orgChart1"/>
    <dgm:cxn modelId="{EC2C2D51-4841-4B8F-BCBC-30B9ACF40016}" type="presParOf" srcId="{B9578B13-712D-4BAD-A28F-A7352074EDA6}" destId="{EA34C8C8-6EC1-483B-8E39-8E6926CED3CE}" srcOrd="0" destOrd="0" presId="urn:microsoft.com/office/officeart/2005/8/layout/orgChart1"/>
    <dgm:cxn modelId="{7E080253-A538-442B-B116-A1D1ACBE1A8D}" type="presParOf" srcId="{EA34C8C8-6EC1-483B-8E39-8E6926CED3CE}" destId="{D98E11BE-9177-4329-A5B4-B4B8653C2863}" srcOrd="0" destOrd="0" presId="urn:microsoft.com/office/officeart/2005/8/layout/orgChart1"/>
    <dgm:cxn modelId="{7202FE7B-4BEF-41DC-9E8E-9D2495CBDC21}" type="presParOf" srcId="{EA34C8C8-6EC1-483B-8E39-8E6926CED3CE}" destId="{2FA1AE03-77C2-487B-948B-82122901556A}" srcOrd="1" destOrd="0" presId="urn:microsoft.com/office/officeart/2005/8/layout/orgChart1"/>
    <dgm:cxn modelId="{C933ED87-E6FF-4A36-B2CF-5503710D2F08}" type="presParOf" srcId="{B9578B13-712D-4BAD-A28F-A7352074EDA6}" destId="{9C5DF944-3D7A-473D-A789-5CA86652B8F8}" srcOrd="1" destOrd="0" presId="urn:microsoft.com/office/officeart/2005/8/layout/orgChart1"/>
    <dgm:cxn modelId="{4A6EFAA4-54B5-4E6B-8575-8D07A30AA599}" type="presParOf" srcId="{9C5DF944-3D7A-473D-A789-5CA86652B8F8}" destId="{D351E307-7A60-4733-B21C-CC6D6E5D051D}" srcOrd="0" destOrd="0" presId="urn:microsoft.com/office/officeart/2005/8/layout/orgChart1"/>
    <dgm:cxn modelId="{3169E3EC-EBF4-4AFE-B931-9DF954B89422}" type="presParOf" srcId="{9C5DF944-3D7A-473D-A789-5CA86652B8F8}" destId="{60FE5B31-E82E-49E2-9469-B5D5674278BC}" srcOrd="1" destOrd="0" presId="urn:microsoft.com/office/officeart/2005/8/layout/orgChart1"/>
    <dgm:cxn modelId="{916DEF9C-A1F9-4DC4-A1E1-A09A01443E5E}" type="presParOf" srcId="{60FE5B31-E82E-49E2-9469-B5D5674278BC}" destId="{CB88DD46-0D40-4A1B-9C97-26FA4C46EB15}" srcOrd="0" destOrd="0" presId="urn:microsoft.com/office/officeart/2005/8/layout/orgChart1"/>
    <dgm:cxn modelId="{AF7D8C15-49E4-4194-8998-EF3F688FE1B7}" type="presParOf" srcId="{CB88DD46-0D40-4A1B-9C97-26FA4C46EB15}" destId="{ABF5B3AF-9C3F-43AC-89B9-A4B84688B739}" srcOrd="0" destOrd="0" presId="urn:microsoft.com/office/officeart/2005/8/layout/orgChart1"/>
    <dgm:cxn modelId="{78B57EA5-1CE6-45AA-8FE9-686127D9027B}" type="presParOf" srcId="{CB88DD46-0D40-4A1B-9C97-26FA4C46EB15}" destId="{87899BB1-A811-4B2D-8FA3-633A97B1A6A6}" srcOrd="1" destOrd="0" presId="urn:microsoft.com/office/officeart/2005/8/layout/orgChart1"/>
    <dgm:cxn modelId="{827695E6-09C6-4FCE-B511-F7A5C8E40127}" type="presParOf" srcId="{60FE5B31-E82E-49E2-9469-B5D5674278BC}" destId="{B6A20B03-CFA9-41D8-9956-9F0EB448DC4A}" srcOrd="1" destOrd="0" presId="urn:microsoft.com/office/officeart/2005/8/layout/orgChart1"/>
    <dgm:cxn modelId="{799CB3F8-7759-43FC-9897-73634F196B18}" type="presParOf" srcId="{B6A20B03-CFA9-41D8-9956-9F0EB448DC4A}" destId="{CD65CBB6-B9A3-48AB-AFB3-4BE4B03553D3}" srcOrd="0" destOrd="0" presId="urn:microsoft.com/office/officeart/2005/8/layout/orgChart1"/>
    <dgm:cxn modelId="{EB4E4EC0-A741-4CF9-883B-4BB8B15D1C0A}" type="presParOf" srcId="{B6A20B03-CFA9-41D8-9956-9F0EB448DC4A}" destId="{ED1F0A6D-21D1-431E-B021-19DC70288741}" srcOrd="1" destOrd="0" presId="urn:microsoft.com/office/officeart/2005/8/layout/orgChart1"/>
    <dgm:cxn modelId="{08C513D6-B156-41AF-BDDF-7CFA55AD4D33}" type="presParOf" srcId="{ED1F0A6D-21D1-431E-B021-19DC70288741}" destId="{3035FF76-B78F-49A4-AACF-E2FF3786028F}" srcOrd="0" destOrd="0" presId="urn:microsoft.com/office/officeart/2005/8/layout/orgChart1"/>
    <dgm:cxn modelId="{6F10ADF2-F761-427F-86EB-81929EACE926}" type="presParOf" srcId="{3035FF76-B78F-49A4-AACF-E2FF3786028F}" destId="{F0DC39B6-0C64-430A-9FFB-4907B94E244D}" srcOrd="0" destOrd="0" presId="urn:microsoft.com/office/officeart/2005/8/layout/orgChart1"/>
    <dgm:cxn modelId="{13644818-36EA-4D33-B7A2-F663CAD5FA7A}" type="presParOf" srcId="{3035FF76-B78F-49A4-AACF-E2FF3786028F}" destId="{0044642D-BF6E-4946-989D-7BC76303D8B1}" srcOrd="1" destOrd="0" presId="urn:microsoft.com/office/officeart/2005/8/layout/orgChart1"/>
    <dgm:cxn modelId="{055D95EB-BC7F-4762-ABFA-B33BCDCD4EB0}" type="presParOf" srcId="{ED1F0A6D-21D1-431E-B021-19DC70288741}" destId="{6F92EC3E-8AAE-41C7-BFFF-85E9DBCB215A}" srcOrd="1" destOrd="0" presId="urn:microsoft.com/office/officeart/2005/8/layout/orgChart1"/>
    <dgm:cxn modelId="{71581FD1-BBC7-4E4A-A22D-B86F168137A5}" type="presParOf" srcId="{ED1F0A6D-21D1-431E-B021-19DC70288741}" destId="{C359BE23-B469-48EB-819D-6F6FDCDBB0A8}" srcOrd="2" destOrd="0" presId="urn:microsoft.com/office/officeart/2005/8/layout/orgChart1"/>
    <dgm:cxn modelId="{B724A1B3-FDF4-41EB-8FA7-5AD6F70D8151}" type="presParOf" srcId="{B6A20B03-CFA9-41D8-9956-9F0EB448DC4A}" destId="{6AC59FBD-FAEA-42FA-8EB1-29A7CC044828}" srcOrd="2" destOrd="0" presId="urn:microsoft.com/office/officeart/2005/8/layout/orgChart1"/>
    <dgm:cxn modelId="{A41BC3BB-2F1F-4862-B128-DFFE85B12EAC}" type="presParOf" srcId="{B6A20B03-CFA9-41D8-9956-9F0EB448DC4A}" destId="{F2E1EDE4-99F4-4CBC-BA6A-91AF00914823}" srcOrd="3" destOrd="0" presId="urn:microsoft.com/office/officeart/2005/8/layout/orgChart1"/>
    <dgm:cxn modelId="{7ABF5753-96A0-4002-A7E6-530E79EE230B}" type="presParOf" srcId="{F2E1EDE4-99F4-4CBC-BA6A-91AF00914823}" destId="{795B4B98-FEFB-4DAB-B785-2E28918B1C7E}" srcOrd="0" destOrd="0" presId="urn:microsoft.com/office/officeart/2005/8/layout/orgChart1"/>
    <dgm:cxn modelId="{93F295CD-F81F-4418-B9A3-694F0D48B98B}" type="presParOf" srcId="{795B4B98-FEFB-4DAB-B785-2E28918B1C7E}" destId="{C9EB4BFF-95DA-49B7-87A2-66A52A4FCDFA}" srcOrd="0" destOrd="0" presId="urn:microsoft.com/office/officeart/2005/8/layout/orgChart1"/>
    <dgm:cxn modelId="{8C821F98-28D9-4752-9073-440D5D99349B}" type="presParOf" srcId="{795B4B98-FEFB-4DAB-B785-2E28918B1C7E}" destId="{40CBCC65-FD09-4B94-B9C9-3482617F2627}" srcOrd="1" destOrd="0" presId="urn:microsoft.com/office/officeart/2005/8/layout/orgChart1"/>
    <dgm:cxn modelId="{F2C80B20-8E60-4E42-A89C-DAEA73F107BD}" type="presParOf" srcId="{F2E1EDE4-99F4-4CBC-BA6A-91AF00914823}" destId="{6E67D5E8-91A3-4A9C-B70E-60777B0DD65E}" srcOrd="1" destOrd="0" presId="urn:microsoft.com/office/officeart/2005/8/layout/orgChart1"/>
    <dgm:cxn modelId="{70A16002-FD66-4530-A117-B6D4B86E4F2E}" type="presParOf" srcId="{F2E1EDE4-99F4-4CBC-BA6A-91AF00914823}" destId="{9041FCB5-DDBA-4A82-87F1-A20AE1F0ECFA}" srcOrd="2" destOrd="0" presId="urn:microsoft.com/office/officeart/2005/8/layout/orgChart1"/>
    <dgm:cxn modelId="{56C62D6C-A9BE-4D49-8B31-AC992BBAEB3F}" type="presParOf" srcId="{B6A20B03-CFA9-41D8-9956-9F0EB448DC4A}" destId="{D644628E-4C6F-4DF2-8C07-D2B66E3A4757}" srcOrd="4" destOrd="0" presId="urn:microsoft.com/office/officeart/2005/8/layout/orgChart1"/>
    <dgm:cxn modelId="{019D8339-7680-4AB2-B830-EADC84E3B182}" type="presParOf" srcId="{B6A20B03-CFA9-41D8-9956-9F0EB448DC4A}" destId="{4C59CDCC-8171-42A8-836D-8A7ADEF309D0}" srcOrd="5" destOrd="0" presId="urn:microsoft.com/office/officeart/2005/8/layout/orgChart1"/>
    <dgm:cxn modelId="{7DC9E7D6-1E15-4D54-9855-D487615B1975}" type="presParOf" srcId="{4C59CDCC-8171-42A8-836D-8A7ADEF309D0}" destId="{FED7DC99-D3B3-46B2-AE57-14D47B1F3671}" srcOrd="0" destOrd="0" presId="urn:microsoft.com/office/officeart/2005/8/layout/orgChart1"/>
    <dgm:cxn modelId="{388866DC-E355-422E-86FF-7BCB6DAC367D}" type="presParOf" srcId="{FED7DC99-D3B3-46B2-AE57-14D47B1F3671}" destId="{8F3E2022-AB5E-4438-BDBE-146FD19E8285}" srcOrd="0" destOrd="0" presId="urn:microsoft.com/office/officeart/2005/8/layout/orgChart1"/>
    <dgm:cxn modelId="{4E4141D8-BBD6-4049-9B34-647B07B0410E}" type="presParOf" srcId="{FED7DC99-D3B3-46B2-AE57-14D47B1F3671}" destId="{F4F60A8B-BCFE-4E33-9289-BF4CA9206F7B}" srcOrd="1" destOrd="0" presId="urn:microsoft.com/office/officeart/2005/8/layout/orgChart1"/>
    <dgm:cxn modelId="{00DD71B4-D103-48C5-B79C-01AD97514569}" type="presParOf" srcId="{4C59CDCC-8171-42A8-836D-8A7ADEF309D0}" destId="{0717BF70-BD3E-4FBF-92BE-2C7F71500E41}" srcOrd="1" destOrd="0" presId="urn:microsoft.com/office/officeart/2005/8/layout/orgChart1"/>
    <dgm:cxn modelId="{1E1A8D83-2CC8-44E2-B127-D52B4ACD4085}" type="presParOf" srcId="{4C59CDCC-8171-42A8-836D-8A7ADEF309D0}" destId="{0E63D1F7-0BB7-4B23-80D6-B69D7359A638}" srcOrd="2" destOrd="0" presId="urn:microsoft.com/office/officeart/2005/8/layout/orgChart1"/>
    <dgm:cxn modelId="{327C09CF-5538-4F64-9FA1-90B4A74C3BF9}" type="presParOf" srcId="{B6A20B03-CFA9-41D8-9956-9F0EB448DC4A}" destId="{52D64095-8F0B-43C5-A134-4F8EB745D0AC}" srcOrd="6" destOrd="0" presId="urn:microsoft.com/office/officeart/2005/8/layout/orgChart1"/>
    <dgm:cxn modelId="{AC45790F-A4B1-4C57-A1FC-4529BDCD759A}" type="presParOf" srcId="{B6A20B03-CFA9-41D8-9956-9F0EB448DC4A}" destId="{65175C4B-27F3-41C0-9093-49201195521B}" srcOrd="7" destOrd="0" presId="urn:microsoft.com/office/officeart/2005/8/layout/orgChart1"/>
    <dgm:cxn modelId="{FA3CEA6E-51FC-433D-A336-8E9C3902F023}" type="presParOf" srcId="{65175C4B-27F3-41C0-9093-49201195521B}" destId="{418B0B64-07DF-4A86-8188-2B3D12FF0C1B}" srcOrd="0" destOrd="0" presId="urn:microsoft.com/office/officeart/2005/8/layout/orgChart1"/>
    <dgm:cxn modelId="{B8A796E2-8AAA-4F71-8078-D19F2B53BCFB}" type="presParOf" srcId="{418B0B64-07DF-4A86-8188-2B3D12FF0C1B}" destId="{FCA2B357-06A1-4199-999C-BBE32872F828}" srcOrd="0" destOrd="0" presId="urn:microsoft.com/office/officeart/2005/8/layout/orgChart1"/>
    <dgm:cxn modelId="{15D270B3-0529-4F18-A410-2FFEC7859009}" type="presParOf" srcId="{418B0B64-07DF-4A86-8188-2B3D12FF0C1B}" destId="{842224E6-60DA-412E-8A1B-7533C1377869}" srcOrd="1" destOrd="0" presId="urn:microsoft.com/office/officeart/2005/8/layout/orgChart1"/>
    <dgm:cxn modelId="{6CFA957B-974C-4189-919D-470533A0B7E4}" type="presParOf" srcId="{65175C4B-27F3-41C0-9093-49201195521B}" destId="{5FEE9627-663F-4879-B764-2FCAC3BEDB01}" srcOrd="1" destOrd="0" presId="urn:microsoft.com/office/officeart/2005/8/layout/orgChart1"/>
    <dgm:cxn modelId="{06ED6EEF-CBC6-4259-9847-AB836E31A5DB}" type="presParOf" srcId="{65175C4B-27F3-41C0-9093-49201195521B}" destId="{D211A30E-3DD6-4F3B-A936-B6D9FD1B5AD6}" srcOrd="2" destOrd="0" presId="urn:microsoft.com/office/officeart/2005/8/layout/orgChart1"/>
    <dgm:cxn modelId="{E392B2C3-1C1D-4D4F-9E03-CF39A691C3BA}" type="presParOf" srcId="{60FE5B31-E82E-49E2-9469-B5D5674278BC}" destId="{0A55CB08-0585-4E83-BB9C-6136411D5C97}" srcOrd="2" destOrd="0" presId="urn:microsoft.com/office/officeart/2005/8/layout/orgChart1"/>
    <dgm:cxn modelId="{0267C867-3971-4261-8C16-4B9607552D8B}" type="presParOf" srcId="{9C5DF944-3D7A-473D-A789-5CA86652B8F8}" destId="{1AE91293-7748-4E52-8855-7B838C555EB9}" srcOrd="2" destOrd="0" presId="urn:microsoft.com/office/officeart/2005/8/layout/orgChart1"/>
    <dgm:cxn modelId="{795C1BE9-8BE6-4805-9863-26B5BF7E0AD9}" type="presParOf" srcId="{9C5DF944-3D7A-473D-A789-5CA86652B8F8}" destId="{8BAB2199-5159-41F9-8708-33820C9B03A9}" srcOrd="3" destOrd="0" presId="urn:microsoft.com/office/officeart/2005/8/layout/orgChart1"/>
    <dgm:cxn modelId="{5D47DA63-ABF7-43FF-B6D7-EB252D6DACB3}" type="presParOf" srcId="{8BAB2199-5159-41F9-8708-33820C9B03A9}" destId="{4AEEF0FD-EB99-4BD5-89CD-011B1DDC19F8}" srcOrd="0" destOrd="0" presId="urn:microsoft.com/office/officeart/2005/8/layout/orgChart1"/>
    <dgm:cxn modelId="{313F3CA7-DE08-468E-B786-6C1A7C83A922}" type="presParOf" srcId="{4AEEF0FD-EB99-4BD5-89CD-011B1DDC19F8}" destId="{86ECFBC0-6EDE-49D7-A5E4-E61CBAF4A092}" srcOrd="0" destOrd="0" presId="urn:microsoft.com/office/officeart/2005/8/layout/orgChart1"/>
    <dgm:cxn modelId="{436DB84A-A6F6-4DBC-B807-29DEAA00357A}" type="presParOf" srcId="{4AEEF0FD-EB99-4BD5-89CD-011B1DDC19F8}" destId="{EE7467E8-D778-4C18-9C7C-925EF25B0DC2}" srcOrd="1" destOrd="0" presId="urn:microsoft.com/office/officeart/2005/8/layout/orgChart1"/>
    <dgm:cxn modelId="{6539A55A-F5B5-4467-BD0C-594D00FB09D1}" type="presParOf" srcId="{8BAB2199-5159-41F9-8708-33820C9B03A9}" destId="{70B62D43-4B2E-478D-8091-7F950B36BC86}" srcOrd="1" destOrd="0" presId="urn:microsoft.com/office/officeart/2005/8/layout/orgChart1"/>
    <dgm:cxn modelId="{33F651AA-DAB3-438D-BE62-A601001F19B6}" type="presParOf" srcId="{70B62D43-4B2E-478D-8091-7F950B36BC86}" destId="{5A29D58D-62CC-4731-8120-CAD4354C3E03}" srcOrd="0" destOrd="0" presId="urn:microsoft.com/office/officeart/2005/8/layout/orgChart1"/>
    <dgm:cxn modelId="{A5FA2EDC-056B-4CCB-803A-443409D11FF7}" type="presParOf" srcId="{70B62D43-4B2E-478D-8091-7F950B36BC86}" destId="{20684FA8-0955-4E86-9890-955AAE2FB70E}" srcOrd="1" destOrd="0" presId="urn:microsoft.com/office/officeart/2005/8/layout/orgChart1"/>
    <dgm:cxn modelId="{1699E758-C3EA-4F19-9EFB-08ADF0DA5194}" type="presParOf" srcId="{20684FA8-0955-4E86-9890-955AAE2FB70E}" destId="{357DF0A8-BCC0-4D40-9A29-811D9B3E8CE1}" srcOrd="0" destOrd="0" presId="urn:microsoft.com/office/officeart/2005/8/layout/orgChart1"/>
    <dgm:cxn modelId="{63FCBBAD-ECD9-4685-8CA6-DE0019610DC7}" type="presParOf" srcId="{357DF0A8-BCC0-4D40-9A29-811D9B3E8CE1}" destId="{7533127D-6F77-420D-9337-03A9B17677A7}" srcOrd="0" destOrd="0" presId="urn:microsoft.com/office/officeart/2005/8/layout/orgChart1"/>
    <dgm:cxn modelId="{681F30E8-17D7-464B-8E48-C19ABFC3BCDB}" type="presParOf" srcId="{357DF0A8-BCC0-4D40-9A29-811D9B3E8CE1}" destId="{75DCBE71-7469-49E9-81E5-E6A43E3EC0DC}" srcOrd="1" destOrd="0" presId="urn:microsoft.com/office/officeart/2005/8/layout/orgChart1"/>
    <dgm:cxn modelId="{C7CA4142-DF29-4C79-B74D-AFE9BC616AFD}" type="presParOf" srcId="{20684FA8-0955-4E86-9890-955AAE2FB70E}" destId="{321B0D03-50FC-44EB-B561-D21A2CD4B482}" srcOrd="1" destOrd="0" presId="urn:microsoft.com/office/officeart/2005/8/layout/orgChart1"/>
    <dgm:cxn modelId="{2F952006-9474-487E-BB8F-3CDEE8036F34}" type="presParOf" srcId="{20684FA8-0955-4E86-9890-955AAE2FB70E}" destId="{0654A2B9-B227-48A6-941C-DD027142ECCE}" srcOrd="2" destOrd="0" presId="urn:microsoft.com/office/officeart/2005/8/layout/orgChart1"/>
    <dgm:cxn modelId="{DE1503F9-8701-4CBA-9766-E7D6B2BEC539}" type="presParOf" srcId="{70B62D43-4B2E-478D-8091-7F950B36BC86}" destId="{77FF546B-1ADB-4B35-B705-B48DE95D0A7F}" srcOrd="2" destOrd="0" presId="urn:microsoft.com/office/officeart/2005/8/layout/orgChart1"/>
    <dgm:cxn modelId="{5BBF2C19-8A73-412A-8C37-4234B772FFED}" type="presParOf" srcId="{70B62D43-4B2E-478D-8091-7F950B36BC86}" destId="{69C13562-DBB8-42F8-AE39-8AFEF8ED4982}" srcOrd="3" destOrd="0" presId="urn:microsoft.com/office/officeart/2005/8/layout/orgChart1"/>
    <dgm:cxn modelId="{14376D21-0352-480F-B53F-39573ABF1F16}" type="presParOf" srcId="{69C13562-DBB8-42F8-AE39-8AFEF8ED4982}" destId="{896D96FE-EA05-4066-8BE5-F7366BA3777A}" srcOrd="0" destOrd="0" presId="urn:microsoft.com/office/officeart/2005/8/layout/orgChart1"/>
    <dgm:cxn modelId="{906419FB-7431-42F1-B07F-6F9E981A3F0B}" type="presParOf" srcId="{896D96FE-EA05-4066-8BE5-F7366BA3777A}" destId="{079C46BA-E270-4C4F-9AA8-92E32A64D736}" srcOrd="0" destOrd="0" presId="urn:microsoft.com/office/officeart/2005/8/layout/orgChart1"/>
    <dgm:cxn modelId="{2B651A90-45C3-43E3-81AB-DE58B748848B}" type="presParOf" srcId="{896D96FE-EA05-4066-8BE5-F7366BA3777A}" destId="{3AA4BA60-CAF3-4B65-8A7B-26648B565082}" srcOrd="1" destOrd="0" presId="urn:microsoft.com/office/officeart/2005/8/layout/orgChart1"/>
    <dgm:cxn modelId="{B5252FC2-71A4-4A1C-A571-6C87D87FB31A}" type="presParOf" srcId="{69C13562-DBB8-42F8-AE39-8AFEF8ED4982}" destId="{54F082B5-2FAD-490F-B257-B96DCB3E19FC}" srcOrd="1" destOrd="0" presId="urn:microsoft.com/office/officeart/2005/8/layout/orgChart1"/>
    <dgm:cxn modelId="{74EC9158-BD7C-49E7-BA23-366DDFD02B92}" type="presParOf" srcId="{69C13562-DBB8-42F8-AE39-8AFEF8ED4982}" destId="{6C846A69-A00E-4FB9-80C7-DC7FE13BD4B5}" srcOrd="2" destOrd="0" presId="urn:microsoft.com/office/officeart/2005/8/layout/orgChart1"/>
    <dgm:cxn modelId="{2CF08536-DBF1-4938-B52E-3218B783D1AC}" type="presParOf" srcId="{70B62D43-4B2E-478D-8091-7F950B36BC86}" destId="{C6471DB4-9B93-437A-AEBE-F3B71F737DF8}" srcOrd="4" destOrd="0" presId="urn:microsoft.com/office/officeart/2005/8/layout/orgChart1"/>
    <dgm:cxn modelId="{CF504C0B-4401-4AE0-8CCE-7C427B6AECE2}" type="presParOf" srcId="{70B62D43-4B2E-478D-8091-7F950B36BC86}" destId="{CD8B12E6-DD1E-4D70-BE7C-A5443A3D84D1}" srcOrd="5" destOrd="0" presId="urn:microsoft.com/office/officeart/2005/8/layout/orgChart1"/>
    <dgm:cxn modelId="{DAD2FDEA-B2DD-48F0-9CD6-91435876687B}" type="presParOf" srcId="{CD8B12E6-DD1E-4D70-BE7C-A5443A3D84D1}" destId="{C0FBA54D-3A3D-42F4-B1C8-ADE0E74CCC4D}" srcOrd="0" destOrd="0" presId="urn:microsoft.com/office/officeart/2005/8/layout/orgChart1"/>
    <dgm:cxn modelId="{8023001D-00E8-4F9A-BDF6-6DAA089962B7}" type="presParOf" srcId="{C0FBA54D-3A3D-42F4-B1C8-ADE0E74CCC4D}" destId="{30DA9891-B7C7-405D-9015-1C3DF0E9850F}" srcOrd="0" destOrd="0" presId="urn:microsoft.com/office/officeart/2005/8/layout/orgChart1"/>
    <dgm:cxn modelId="{EE602148-0609-4C6B-90A7-9C8059B33FA1}" type="presParOf" srcId="{C0FBA54D-3A3D-42F4-B1C8-ADE0E74CCC4D}" destId="{5EC808F1-181C-42C2-975C-2B558EBCB7FE}" srcOrd="1" destOrd="0" presId="urn:microsoft.com/office/officeart/2005/8/layout/orgChart1"/>
    <dgm:cxn modelId="{23961FCD-A7DF-4923-B698-DD2CBFE5DE1D}" type="presParOf" srcId="{CD8B12E6-DD1E-4D70-BE7C-A5443A3D84D1}" destId="{3C11D65F-2A65-4A7E-9C15-AA6406FE6F0B}" srcOrd="1" destOrd="0" presId="urn:microsoft.com/office/officeart/2005/8/layout/orgChart1"/>
    <dgm:cxn modelId="{84179EEA-E112-40A0-B188-D440C8474429}" type="presParOf" srcId="{CD8B12E6-DD1E-4D70-BE7C-A5443A3D84D1}" destId="{07414A68-C8A8-4CE7-984E-48064FC49AF5}" srcOrd="2" destOrd="0" presId="urn:microsoft.com/office/officeart/2005/8/layout/orgChart1"/>
    <dgm:cxn modelId="{A5352BB8-880A-46F1-A080-A50DBD365193}" type="presParOf" srcId="{70B62D43-4B2E-478D-8091-7F950B36BC86}" destId="{BD53C961-9C2E-42B5-A825-EB1CD5AF2FE3}" srcOrd="6" destOrd="0" presId="urn:microsoft.com/office/officeart/2005/8/layout/orgChart1"/>
    <dgm:cxn modelId="{DED392D9-EAE9-4824-8770-52C1746894D4}" type="presParOf" srcId="{70B62D43-4B2E-478D-8091-7F950B36BC86}" destId="{2AD0F394-908E-4BF8-9902-81719C192207}" srcOrd="7" destOrd="0" presId="urn:microsoft.com/office/officeart/2005/8/layout/orgChart1"/>
    <dgm:cxn modelId="{AE075B20-15E4-4599-8429-234A7D8C632F}" type="presParOf" srcId="{2AD0F394-908E-4BF8-9902-81719C192207}" destId="{6508E9AA-32AD-45CE-ACB4-E452A2309B43}" srcOrd="0" destOrd="0" presId="urn:microsoft.com/office/officeart/2005/8/layout/orgChart1"/>
    <dgm:cxn modelId="{4102F7B2-20B4-4D15-B79A-3A93B18E49CE}" type="presParOf" srcId="{6508E9AA-32AD-45CE-ACB4-E452A2309B43}" destId="{26E61D30-5696-4E05-9044-AF73EF27DAB2}" srcOrd="0" destOrd="0" presId="urn:microsoft.com/office/officeart/2005/8/layout/orgChart1"/>
    <dgm:cxn modelId="{3D4FFBA5-0E2C-442C-9543-665A9F8C4407}" type="presParOf" srcId="{6508E9AA-32AD-45CE-ACB4-E452A2309B43}" destId="{14A5ABF2-8B49-4694-AC4C-1A898869B017}" srcOrd="1" destOrd="0" presId="urn:microsoft.com/office/officeart/2005/8/layout/orgChart1"/>
    <dgm:cxn modelId="{371C321E-6721-4E45-BB4D-D40083094899}" type="presParOf" srcId="{2AD0F394-908E-4BF8-9902-81719C192207}" destId="{E95C75F7-7305-47DE-985C-550E435481C9}" srcOrd="1" destOrd="0" presId="urn:microsoft.com/office/officeart/2005/8/layout/orgChart1"/>
    <dgm:cxn modelId="{58CFEC82-8470-499E-9083-91E4044718DD}" type="presParOf" srcId="{2AD0F394-908E-4BF8-9902-81719C192207}" destId="{ADFD56FF-A789-4A68-9B2D-8E4E857854C2}" srcOrd="2" destOrd="0" presId="urn:microsoft.com/office/officeart/2005/8/layout/orgChart1"/>
    <dgm:cxn modelId="{626C2579-4DA1-4AAD-9716-B1561BE9B04B}" type="presParOf" srcId="{70B62D43-4B2E-478D-8091-7F950B36BC86}" destId="{B4ADFA40-1DC3-4BD0-BAE4-D5BA4FDF2B3E}" srcOrd="8" destOrd="0" presId="urn:microsoft.com/office/officeart/2005/8/layout/orgChart1"/>
    <dgm:cxn modelId="{9CB026F4-0875-46D1-B63C-B03375CC4474}" type="presParOf" srcId="{70B62D43-4B2E-478D-8091-7F950B36BC86}" destId="{74623D81-D47A-4BDB-A76C-094846D41FA8}" srcOrd="9" destOrd="0" presId="urn:microsoft.com/office/officeart/2005/8/layout/orgChart1"/>
    <dgm:cxn modelId="{64536F04-119F-488D-9025-E3833FC37C9C}" type="presParOf" srcId="{74623D81-D47A-4BDB-A76C-094846D41FA8}" destId="{A5AFB960-0B8B-4E03-885A-2579269F7DC1}" srcOrd="0" destOrd="0" presId="urn:microsoft.com/office/officeart/2005/8/layout/orgChart1"/>
    <dgm:cxn modelId="{7BC5F508-87B6-4EFD-9161-6A6A5D7F84E5}" type="presParOf" srcId="{A5AFB960-0B8B-4E03-885A-2579269F7DC1}" destId="{3A05D6AC-55D4-4F8B-831D-7528DBB5E857}" srcOrd="0" destOrd="0" presId="urn:microsoft.com/office/officeart/2005/8/layout/orgChart1"/>
    <dgm:cxn modelId="{269FB0BA-F308-4BB9-8398-9BBD9D97FCCA}" type="presParOf" srcId="{A5AFB960-0B8B-4E03-885A-2579269F7DC1}" destId="{179F0FCD-C306-4B84-A7DF-E34F9FAB6F56}" srcOrd="1" destOrd="0" presId="urn:microsoft.com/office/officeart/2005/8/layout/orgChart1"/>
    <dgm:cxn modelId="{0768273D-B589-40BF-AA6E-8876AF0836BC}" type="presParOf" srcId="{74623D81-D47A-4BDB-A76C-094846D41FA8}" destId="{856F8CB3-7FD8-44A2-BD9F-D0A3BBBFD7B2}" srcOrd="1" destOrd="0" presId="urn:microsoft.com/office/officeart/2005/8/layout/orgChart1"/>
    <dgm:cxn modelId="{E42A9D8D-8D30-4C57-A537-93EAAE1F58DB}" type="presParOf" srcId="{74623D81-D47A-4BDB-A76C-094846D41FA8}" destId="{E41C3208-7C36-4192-9EA5-1F0C4DB4A826}" srcOrd="2" destOrd="0" presId="urn:microsoft.com/office/officeart/2005/8/layout/orgChart1"/>
    <dgm:cxn modelId="{2BBCEC42-A14B-45BC-AF86-A0D6A5684365}" type="presParOf" srcId="{8BAB2199-5159-41F9-8708-33820C9B03A9}" destId="{FB705D8D-4B0F-418C-BE22-C9FC935B08A3}" srcOrd="2" destOrd="0" presId="urn:microsoft.com/office/officeart/2005/8/layout/orgChart1"/>
    <dgm:cxn modelId="{975A2E2F-BF84-479E-828D-B3CF7B356BE0}" type="presParOf" srcId="{9C5DF944-3D7A-473D-A789-5CA86652B8F8}" destId="{4F6F1802-D2DC-45F2-8B57-B9ACE00E096B}" srcOrd="4" destOrd="0" presId="urn:microsoft.com/office/officeart/2005/8/layout/orgChart1"/>
    <dgm:cxn modelId="{7A73FCF8-6830-450C-A52E-E229E6CF1FED}" type="presParOf" srcId="{9C5DF944-3D7A-473D-A789-5CA86652B8F8}" destId="{D09FB176-C899-4C34-A2EF-DF4099E3930B}" srcOrd="5" destOrd="0" presId="urn:microsoft.com/office/officeart/2005/8/layout/orgChart1"/>
    <dgm:cxn modelId="{F455EF23-4729-4AD2-874D-4A22544435E8}" type="presParOf" srcId="{D09FB176-C899-4C34-A2EF-DF4099E3930B}" destId="{EB3A78CF-8659-4E76-9BB6-78F8A7F8B535}" srcOrd="0" destOrd="0" presId="urn:microsoft.com/office/officeart/2005/8/layout/orgChart1"/>
    <dgm:cxn modelId="{C9061333-1AD7-4A74-9D2E-BDD0874C31D0}" type="presParOf" srcId="{EB3A78CF-8659-4E76-9BB6-78F8A7F8B535}" destId="{ED956AEF-5A78-47DC-9D97-3B27A2E93095}" srcOrd="0" destOrd="0" presId="urn:microsoft.com/office/officeart/2005/8/layout/orgChart1"/>
    <dgm:cxn modelId="{CBCCA42D-52B8-4372-A249-2DA9BDB1C568}" type="presParOf" srcId="{EB3A78CF-8659-4E76-9BB6-78F8A7F8B535}" destId="{0936C29E-0ABE-4289-9453-F6DF249F454C}" srcOrd="1" destOrd="0" presId="urn:microsoft.com/office/officeart/2005/8/layout/orgChart1"/>
    <dgm:cxn modelId="{979CB21B-0D33-437F-9E8A-5F2217DB0ED0}" type="presParOf" srcId="{D09FB176-C899-4C34-A2EF-DF4099E3930B}" destId="{3666C14E-3FE7-4AB2-BA4F-4535D42C477E}" srcOrd="1" destOrd="0" presId="urn:microsoft.com/office/officeart/2005/8/layout/orgChart1"/>
    <dgm:cxn modelId="{150B3966-87A5-4CE6-BDA2-132EF7E8E728}" type="presParOf" srcId="{3666C14E-3FE7-4AB2-BA4F-4535D42C477E}" destId="{7E670A0B-4B6A-45AD-AE95-FAE9E52BA24F}" srcOrd="0" destOrd="0" presId="urn:microsoft.com/office/officeart/2005/8/layout/orgChart1"/>
    <dgm:cxn modelId="{B190959B-F360-4370-A426-8CB83F548D16}" type="presParOf" srcId="{3666C14E-3FE7-4AB2-BA4F-4535D42C477E}" destId="{781D4557-4BA2-4B53-85D2-D0A8E2F29ACB}" srcOrd="1" destOrd="0" presId="urn:microsoft.com/office/officeart/2005/8/layout/orgChart1"/>
    <dgm:cxn modelId="{97E40FDE-CC09-42A6-B656-2679F17C4A94}" type="presParOf" srcId="{781D4557-4BA2-4B53-85D2-D0A8E2F29ACB}" destId="{A1F0E8B8-00E6-43CE-8E1F-A9918B608453}" srcOrd="0" destOrd="0" presId="urn:microsoft.com/office/officeart/2005/8/layout/orgChart1"/>
    <dgm:cxn modelId="{7270199A-D090-49FC-BEA6-DD6CEFE77382}" type="presParOf" srcId="{A1F0E8B8-00E6-43CE-8E1F-A9918B608453}" destId="{2C701CAE-D8F1-461E-8A0C-C57AEB1CD6C2}" srcOrd="0" destOrd="0" presId="urn:microsoft.com/office/officeart/2005/8/layout/orgChart1"/>
    <dgm:cxn modelId="{F9D330AD-F480-4214-B71A-5C893E4DE8DC}" type="presParOf" srcId="{A1F0E8B8-00E6-43CE-8E1F-A9918B608453}" destId="{0A55F855-E390-49C4-85C3-4EB5DC8DFEC3}" srcOrd="1" destOrd="0" presId="urn:microsoft.com/office/officeart/2005/8/layout/orgChart1"/>
    <dgm:cxn modelId="{5C5C5F53-0D78-4219-8417-588AAAF11699}" type="presParOf" srcId="{781D4557-4BA2-4B53-85D2-D0A8E2F29ACB}" destId="{8FDA77AA-02A8-4EBB-8954-A3306A125F11}" srcOrd="1" destOrd="0" presId="urn:microsoft.com/office/officeart/2005/8/layout/orgChart1"/>
    <dgm:cxn modelId="{A4B484B4-0356-4E47-B821-7E91410AE4F5}" type="presParOf" srcId="{781D4557-4BA2-4B53-85D2-D0A8E2F29ACB}" destId="{802B30D6-A884-4929-98EE-4DE3E2D91CB8}" srcOrd="2" destOrd="0" presId="urn:microsoft.com/office/officeart/2005/8/layout/orgChart1"/>
    <dgm:cxn modelId="{58733C14-320D-4603-9C2A-5DEA697FE7E1}" type="presParOf" srcId="{3666C14E-3FE7-4AB2-BA4F-4535D42C477E}" destId="{4E5DB2E5-BC21-45FD-89CF-804EEEA73D92}" srcOrd="2" destOrd="0" presId="urn:microsoft.com/office/officeart/2005/8/layout/orgChart1"/>
    <dgm:cxn modelId="{2EA1B64A-4F8D-466D-B751-6065DAF5F484}" type="presParOf" srcId="{3666C14E-3FE7-4AB2-BA4F-4535D42C477E}" destId="{FEF5B6E2-22EA-4CFA-BF26-961399773F49}" srcOrd="3" destOrd="0" presId="urn:microsoft.com/office/officeart/2005/8/layout/orgChart1"/>
    <dgm:cxn modelId="{77B75737-F145-4443-A02C-94BB604633F1}" type="presParOf" srcId="{FEF5B6E2-22EA-4CFA-BF26-961399773F49}" destId="{42BED641-FA4F-4D4B-9A19-A7D3C3BE1408}" srcOrd="0" destOrd="0" presId="urn:microsoft.com/office/officeart/2005/8/layout/orgChart1"/>
    <dgm:cxn modelId="{C9B857FA-A236-4511-8D9F-C938152C8C0D}" type="presParOf" srcId="{42BED641-FA4F-4D4B-9A19-A7D3C3BE1408}" destId="{74487508-3D4F-4F35-9119-7335AA499C95}" srcOrd="0" destOrd="0" presId="urn:microsoft.com/office/officeart/2005/8/layout/orgChart1"/>
    <dgm:cxn modelId="{5B8FB539-2505-41C8-B774-0E4D7F5864A6}" type="presParOf" srcId="{42BED641-FA4F-4D4B-9A19-A7D3C3BE1408}" destId="{EA4E738B-1483-44D6-89EB-8256A9C3F87D}" srcOrd="1" destOrd="0" presId="urn:microsoft.com/office/officeart/2005/8/layout/orgChart1"/>
    <dgm:cxn modelId="{8A42246A-C1A5-4488-8877-560F8226CE96}" type="presParOf" srcId="{FEF5B6E2-22EA-4CFA-BF26-961399773F49}" destId="{B5B7C6F2-824B-4B22-9513-4D47B87A1DEF}" srcOrd="1" destOrd="0" presId="urn:microsoft.com/office/officeart/2005/8/layout/orgChart1"/>
    <dgm:cxn modelId="{74F10E2B-5161-42EF-8732-3D5DFBD98AB3}" type="presParOf" srcId="{FEF5B6E2-22EA-4CFA-BF26-961399773F49}" destId="{AD4B3EEE-3AC5-44A5-8891-70C0728030DE}" srcOrd="2" destOrd="0" presId="urn:microsoft.com/office/officeart/2005/8/layout/orgChart1"/>
    <dgm:cxn modelId="{AA558B39-B660-4FC2-8967-E3FD6F905828}" type="presParOf" srcId="{3666C14E-3FE7-4AB2-BA4F-4535D42C477E}" destId="{1A2BCB80-89E2-41EC-87D9-8650DA66AB8A}" srcOrd="4" destOrd="0" presId="urn:microsoft.com/office/officeart/2005/8/layout/orgChart1"/>
    <dgm:cxn modelId="{2B097363-1D68-4422-AACB-AC2A80A6DBC5}" type="presParOf" srcId="{3666C14E-3FE7-4AB2-BA4F-4535D42C477E}" destId="{CD498E25-17A8-4592-A106-0BDE77F9F8BE}" srcOrd="5" destOrd="0" presId="urn:microsoft.com/office/officeart/2005/8/layout/orgChart1"/>
    <dgm:cxn modelId="{5D7C142E-B01F-423A-9C6A-1493A23CBF81}" type="presParOf" srcId="{CD498E25-17A8-4592-A106-0BDE77F9F8BE}" destId="{1832CD07-F56C-4B75-9FC3-CEF6C2D6EA45}" srcOrd="0" destOrd="0" presId="urn:microsoft.com/office/officeart/2005/8/layout/orgChart1"/>
    <dgm:cxn modelId="{065A6F91-8489-4DD5-A7AC-CD1748DE1F10}" type="presParOf" srcId="{1832CD07-F56C-4B75-9FC3-CEF6C2D6EA45}" destId="{F7484F86-9514-4EEC-AAEC-65AD9B4B3D96}" srcOrd="0" destOrd="0" presId="urn:microsoft.com/office/officeart/2005/8/layout/orgChart1"/>
    <dgm:cxn modelId="{8F6A6E66-7E8A-4203-91AF-E35FF712D95F}" type="presParOf" srcId="{1832CD07-F56C-4B75-9FC3-CEF6C2D6EA45}" destId="{2F8AA862-E8D3-4043-95F3-7EBB33FDC237}" srcOrd="1" destOrd="0" presId="urn:microsoft.com/office/officeart/2005/8/layout/orgChart1"/>
    <dgm:cxn modelId="{2B63A2F4-EE25-4CD8-AF48-B4F8116E71E0}" type="presParOf" srcId="{CD498E25-17A8-4592-A106-0BDE77F9F8BE}" destId="{D6D1B4BE-1E43-4CD4-965F-996A3963A4DE}" srcOrd="1" destOrd="0" presId="urn:microsoft.com/office/officeart/2005/8/layout/orgChart1"/>
    <dgm:cxn modelId="{BD44F024-94B8-4504-A6EB-6D4E3B7ECF7A}" type="presParOf" srcId="{CD498E25-17A8-4592-A106-0BDE77F9F8BE}" destId="{2585E360-1265-4DAF-8ED0-8CB30CFCA044}" srcOrd="2" destOrd="0" presId="urn:microsoft.com/office/officeart/2005/8/layout/orgChart1"/>
    <dgm:cxn modelId="{968304A8-5BA4-4A97-82E9-B7DFD3142D08}" type="presParOf" srcId="{3666C14E-3FE7-4AB2-BA4F-4535D42C477E}" destId="{9AAB9F84-69DB-4974-8FB3-17FE16A42904}" srcOrd="6" destOrd="0" presId="urn:microsoft.com/office/officeart/2005/8/layout/orgChart1"/>
    <dgm:cxn modelId="{DE997658-6E0C-4BEE-99A7-B76C66DDADD1}" type="presParOf" srcId="{3666C14E-3FE7-4AB2-BA4F-4535D42C477E}" destId="{C3EE2C24-35C5-4383-8BA8-04718D61B1E3}" srcOrd="7" destOrd="0" presId="urn:microsoft.com/office/officeart/2005/8/layout/orgChart1"/>
    <dgm:cxn modelId="{D01D4B43-031A-4396-A303-AC018D080B5C}" type="presParOf" srcId="{C3EE2C24-35C5-4383-8BA8-04718D61B1E3}" destId="{D76FB983-6AF4-4D17-803C-BE4F9D86E241}" srcOrd="0" destOrd="0" presId="urn:microsoft.com/office/officeart/2005/8/layout/orgChart1"/>
    <dgm:cxn modelId="{9CB0A161-89D7-4299-8D03-512F5CBDD293}" type="presParOf" srcId="{D76FB983-6AF4-4D17-803C-BE4F9D86E241}" destId="{C95AECE2-07C4-42E7-90DA-5CD8EA216CFC}" srcOrd="0" destOrd="0" presId="urn:microsoft.com/office/officeart/2005/8/layout/orgChart1"/>
    <dgm:cxn modelId="{74E817CC-521B-4D35-8EE8-362B95316779}" type="presParOf" srcId="{D76FB983-6AF4-4D17-803C-BE4F9D86E241}" destId="{4704A764-F3E3-46A1-B698-AC3BCD85875D}" srcOrd="1" destOrd="0" presId="urn:microsoft.com/office/officeart/2005/8/layout/orgChart1"/>
    <dgm:cxn modelId="{1BD72462-8A57-410F-899B-3EBE84FCC683}" type="presParOf" srcId="{C3EE2C24-35C5-4383-8BA8-04718D61B1E3}" destId="{C07B020C-8290-4505-84E9-D8CD925D7B93}" srcOrd="1" destOrd="0" presId="urn:microsoft.com/office/officeart/2005/8/layout/orgChart1"/>
    <dgm:cxn modelId="{D2D9A5D6-B2BD-4EF0-BC49-C87B27712FE4}" type="presParOf" srcId="{C3EE2C24-35C5-4383-8BA8-04718D61B1E3}" destId="{97715D9E-A6B5-4BE2-9531-017E1F9F5E37}" srcOrd="2" destOrd="0" presId="urn:microsoft.com/office/officeart/2005/8/layout/orgChart1"/>
    <dgm:cxn modelId="{B76CAE82-A05F-4E72-B943-79EDC1C4F2F2}" type="presParOf" srcId="{3666C14E-3FE7-4AB2-BA4F-4535D42C477E}" destId="{F8AA5B07-D62E-4BEF-A7F4-BB8154CE0161}" srcOrd="8" destOrd="0" presId="urn:microsoft.com/office/officeart/2005/8/layout/orgChart1"/>
    <dgm:cxn modelId="{B3641F3C-FBEA-4C67-927F-68A146219977}" type="presParOf" srcId="{3666C14E-3FE7-4AB2-BA4F-4535D42C477E}" destId="{28D3CB32-FAA0-4273-8538-1EB307061468}" srcOrd="9" destOrd="0" presId="urn:microsoft.com/office/officeart/2005/8/layout/orgChart1"/>
    <dgm:cxn modelId="{3D4F7E36-2FF3-4A20-816F-C78A00862423}" type="presParOf" srcId="{28D3CB32-FAA0-4273-8538-1EB307061468}" destId="{4E6634D0-9CA1-4ACD-BF91-91BEE47E76EF}" srcOrd="0" destOrd="0" presId="urn:microsoft.com/office/officeart/2005/8/layout/orgChart1"/>
    <dgm:cxn modelId="{C1AAFDA0-043C-4603-9EE0-48D20262333F}" type="presParOf" srcId="{4E6634D0-9CA1-4ACD-BF91-91BEE47E76EF}" destId="{EE219807-47C8-4941-99AE-CE39076E53F5}" srcOrd="0" destOrd="0" presId="urn:microsoft.com/office/officeart/2005/8/layout/orgChart1"/>
    <dgm:cxn modelId="{92338F6B-96E4-412D-9AFE-49CBFF9F15B3}" type="presParOf" srcId="{4E6634D0-9CA1-4ACD-BF91-91BEE47E76EF}" destId="{A8ED66CC-CBB3-4EB5-ADE1-6E062170315B}" srcOrd="1" destOrd="0" presId="urn:microsoft.com/office/officeart/2005/8/layout/orgChart1"/>
    <dgm:cxn modelId="{3EEB7996-D3CF-456A-AE4C-E1E2F73F1ED8}" type="presParOf" srcId="{28D3CB32-FAA0-4273-8538-1EB307061468}" destId="{55A4A9B7-D2D2-4F27-9972-54B957F184B3}" srcOrd="1" destOrd="0" presId="urn:microsoft.com/office/officeart/2005/8/layout/orgChart1"/>
    <dgm:cxn modelId="{54CECCF7-90F9-4A85-8090-9CD525BDF324}" type="presParOf" srcId="{28D3CB32-FAA0-4273-8538-1EB307061468}" destId="{A6D08738-8725-4BBB-8D6E-6E0F7F338F27}" srcOrd="2" destOrd="0" presId="urn:microsoft.com/office/officeart/2005/8/layout/orgChart1"/>
    <dgm:cxn modelId="{D2D1831A-4932-45DC-BB51-9473831C8CD1}" type="presParOf" srcId="{D09FB176-C899-4C34-A2EF-DF4099E3930B}" destId="{10032A81-28F1-4589-A2C9-2F713826DB5B}" srcOrd="2" destOrd="0" presId="urn:microsoft.com/office/officeart/2005/8/layout/orgChart1"/>
    <dgm:cxn modelId="{DD227AA1-61F4-4903-9C26-06135B272EC9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C1FB398C-7450-486A-89AA-B018AA0E6EB6}" type="presOf" srcId="{D3B00EB5-7252-4C54-A138-4FDE2761BA89}" destId="{77FF546B-1ADB-4B35-B705-B48DE95D0A7F}" srcOrd="0" destOrd="0" presId="urn:microsoft.com/office/officeart/2005/8/layout/orgChart1"/>
    <dgm:cxn modelId="{5A5BC5FA-0609-4F28-9F01-2A802212F79F}" type="presOf" srcId="{D91152BC-9A33-44D3-AEBB-F20420DB430F}" destId="{5EC808F1-181C-42C2-975C-2B558EBCB7FE}" srcOrd="1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0A638ECB-1E37-43B6-8E56-D0EE56900D87}" type="presOf" srcId="{CE683E6A-A313-4F5C-8639-235783D1198F}" destId="{6C1B72B2-EE6C-495B-ADAD-8508CE8EB807}" srcOrd="0" destOrd="0" presId="urn:microsoft.com/office/officeart/2005/8/layout/orgChart1"/>
    <dgm:cxn modelId="{24D9657A-A423-454E-A24E-E80109BE90FF}" type="presOf" srcId="{092024CE-8423-4E50-A34E-3122E05631CC}" destId="{2C701CAE-D8F1-461E-8A0C-C57AEB1CD6C2}" srcOrd="0" destOrd="0" presId="urn:microsoft.com/office/officeart/2005/8/layout/orgChart1"/>
    <dgm:cxn modelId="{E6952246-E4BD-4327-B690-FAAF06628568}" type="presOf" srcId="{88415C31-82DD-4EF9-9A7A-1D4D99FB6B9D}" destId="{0936C29E-0ABE-4289-9453-F6DF249F454C}" srcOrd="1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0D138936-B34F-4C0D-946B-77C4C6D24029}" type="presOf" srcId="{032924AE-7BA3-4608-9D4D-A10FC22FA55B}" destId="{FCA2B357-06A1-4199-999C-BBE32872F828}" srcOrd="0" destOrd="0" presId="urn:microsoft.com/office/officeart/2005/8/layout/orgChart1"/>
    <dgm:cxn modelId="{089B4765-C475-4672-AD31-55F551377424}" type="presOf" srcId="{B103CFD6-C2F2-4A76-8866-035FF64E5877}" destId="{2FA1AE03-77C2-487B-948B-82122901556A}" srcOrd="1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C9CF2A47-D0CB-4E37-A0DC-E0A0D93D2940}" type="presOf" srcId="{BCA1F9C7-A2DE-4DA9-9030-581CAAE089DA}" destId="{7E670A0B-4B6A-45AD-AE95-FAE9E52BA24F}" srcOrd="0" destOrd="0" presId="urn:microsoft.com/office/officeart/2005/8/layout/orgChart1"/>
    <dgm:cxn modelId="{FC5D7843-E244-4076-90A7-2CFE9308490C}" type="presOf" srcId="{D5F013B3-4B4E-4E38-9BAF-4B34B2BB0C79}" destId="{26E61D30-5696-4E05-9044-AF73EF27DAB2}" srcOrd="0" destOrd="0" presId="urn:microsoft.com/office/officeart/2005/8/layout/orgChart1"/>
    <dgm:cxn modelId="{BC00422A-C3A6-4123-A9FD-11090D611FED}" type="presOf" srcId="{C7336B56-6975-43EE-AA11-2CF9D86F3B72}" destId="{2F8AA862-E8D3-4043-95F3-7EBB33FDC237}" srcOrd="1" destOrd="0" presId="urn:microsoft.com/office/officeart/2005/8/layout/orgChart1"/>
    <dgm:cxn modelId="{3355D3D2-57F3-40F0-BD95-0C1F13F5209C}" type="presOf" srcId="{00B822AA-E50D-409C-8E77-78CE41F17C4F}" destId="{86ECFBC0-6EDE-49D7-A5E4-E61CBAF4A092}" srcOrd="0" destOrd="0" presId="urn:microsoft.com/office/officeart/2005/8/layout/orgChart1"/>
    <dgm:cxn modelId="{128637A7-8F3B-47CA-843B-0FCC3E250E37}" type="presOf" srcId="{8514C17C-35EC-4D14-92F7-13A577CAA5C4}" destId="{3AA4BA60-CAF3-4B65-8A7B-26648B565082}" srcOrd="1" destOrd="0" presId="urn:microsoft.com/office/officeart/2005/8/layout/orgChart1"/>
    <dgm:cxn modelId="{3CFF86E1-B0DB-4F66-8A3C-9FFA237FEED2}" type="presOf" srcId="{00B822AA-E50D-409C-8E77-78CE41F17C4F}" destId="{EE7467E8-D778-4C18-9C7C-925EF25B0DC2}" srcOrd="1" destOrd="0" presId="urn:microsoft.com/office/officeart/2005/8/layout/orgChart1"/>
    <dgm:cxn modelId="{6DDAD7F4-E5F4-42FA-BF80-C07CCED6CD27}" type="presOf" srcId="{1E17A9B5-1CC6-4BF4-A5EB-2099972243B8}" destId="{0044642D-BF6E-4946-989D-7BC76303D8B1}" srcOrd="1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B28FEDF3-B17F-4520-AC37-967A25284D0A}" type="presOf" srcId="{69BEBD41-3545-40FD-BFDD-D21BD47C872E}" destId="{EA4E738B-1483-44D6-89EB-8256A9C3F87D}" srcOrd="1" destOrd="0" presId="urn:microsoft.com/office/officeart/2005/8/layout/orgChart1"/>
    <dgm:cxn modelId="{31FC4552-B2B0-4649-958C-D2459AD20127}" type="presOf" srcId="{D5F013B3-4B4E-4E38-9BAF-4B34B2BB0C79}" destId="{14A5ABF2-8B49-4694-AC4C-1A898869B017}" srcOrd="1" destOrd="0" presId="urn:microsoft.com/office/officeart/2005/8/layout/orgChart1"/>
    <dgm:cxn modelId="{9183D2B6-B029-4DE7-837F-98016B3817BC}" type="presOf" srcId="{88B02B86-A182-47E8-98CE-5F03ED03FC83}" destId="{1A2BCB80-89E2-41EC-87D9-8650DA66AB8A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803FA9E1-9FB5-4EE5-9B78-5907042184AC}" type="presOf" srcId="{49A41343-8942-4E0A-948C-7308CFEDA337}" destId="{F8AA5B07-D62E-4BEF-A7F4-BB8154CE0161}" srcOrd="0" destOrd="0" presId="urn:microsoft.com/office/officeart/2005/8/layout/orgChart1"/>
    <dgm:cxn modelId="{2917E6B6-AC57-4745-B2C3-15109EAD4F25}" type="presOf" srcId="{6A766238-49C0-489C-9759-5801318FB123}" destId="{F4F60A8B-BCFE-4E33-9289-BF4CA9206F7B}" srcOrd="1" destOrd="0" presId="urn:microsoft.com/office/officeart/2005/8/layout/orgChart1"/>
    <dgm:cxn modelId="{479C6189-0CEF-49FA-9DE5-76A8343F5C11}" type="presOf" srcId="{BC7A14EC-7DD0-42E2-A28E-8428AF273F49}" destId="{4E5DB2E5-BC21-45FD-89CF-804EEEA73D92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8923B561-5F63-4494-9FB7-67821B7B5D1F}" type="presOf" srcId="{1D03C52E-27F1-4CAD-B953-A57260381D87}" destId="{52D64095-8F0B-43C5-A134-4F8EB745D0AC}" srcOrd="0" destOrd="0" presId="urn:microsoft.com/office/officeart/2005/8/layout/orgChart1"/>
    <dgm:cxn modelId="{9C1F0D18-CD49-46E6-9ADF-7A0A1BFDFBCA}" type="presOf" srcId="{D91152BC-9A33-44D3-AEBB-F20420DB430F}" destId="{30DA9891-B7C7-405D-9015-1C3DF0E9850F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FC7A9792-F85E-4E8F-B8AD-EF7E6D447091}" type="presOf" srcId="{B40A1E99-819E-4C0D-B671-3D134F0F7163}" destId="{179F0FCD-C306-4B84-A7DF-E34F9FAB6F56}" srcOrd="1" destOrd="0" presId="urn:microsoft.com/office/officeart/2005/8/layout/orgChart1"/>
    <dgm:cxn modelId="{EE6C7226-396E-4495-8B7D-8E65B079A64B}" type="presOf" srcId="{382A9707-8CE9-4448-A732-795155023764}" destId="{40CBCC65-FD09-4B94-B9C9-3482617F2627}" srcOrd="1" destOrd="0" presId="urn:microsoft.com/office/officeart/2005/8/layout/orgChart1"/>
    <dgm:cxn modelId="{B7366F08-DC4B-44E1-B67B-93A0CF8AF0E1}" type="presOf" srcId="{6A766238-49C0-489C-9759-5801318FB123}" destId="{8F3E2022-AB5E-4438-BDBE-146FD19E8285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91B8E7CF-07AC-41EA-BBEC-B7DFB0A4243E}" type="presOf" srcId="{88415C31-82DD-4EF9-9A7A-1D4D99FB6B9D}" destId="{ED956AEF-5A78-47DC-9D97-3B27A2E93095}" srcOrd="0" destOrd="0" presId="urn:microsoft.com/office/officeart/2005/8/layout/orgChart1"/>
    <dgm:cxn modelId="{36154F14-6E96-4157-969D-C69CB9567F2C}" type="presOf" srcId="{C7336B56-6975-43EE-AA11-2CF9D86F3B72}" destId="{F7484F86-9514-4EEC-AAEC-65AD9B4B3D96}" srcOrd="0" destOrd="0" presId="urn:microsoft.com/office/officeart/2005/8/layout/orgChart1"/>
    <dgm:cxn modelId="{60B08976-D91A-4E42-8137-FF418F99526D}" type="presOf" srcId="{E2FDDA39-0A56-4C19-9570-F6322A50CD7C}" destId="{C95AECE2-07C4-42E7-90DA-5CD8EA216CFC}" srcOrd="0" destOrd="0" presId="urn:microsoft.com/office/officeart/2005/8/layout/orgChart1"/>
    <dgm:cxn modelId="{1F33A90F-8623-4296-8F30-CBEB37578AA7}" type="presOf" srcId="{EDF4E25F-6E69-41B7-B57F-66E5D749104E}" destId="{CD65CBB6-B9A3-48AB-AFB3-4BE4B03553D3}" srcOrd="0" destOrd="0" presId="urn:microsoft.com/office/officeart/2005/8/layout/orgChart1"/>
    <dgm:cxn modelId="{FF65AF81-A0C4-4880-9D19-E4C165D7F890}" type="presOf" srcId="{0ED209FE-B93C-493B-85A2-BA5863869AE7}" destId="{B4ADFA40-1DC3-4BD0-BAE4-D5BA4FDF2B3E}" srcOrd="0" destOrd="0" presId="urn:microsoft.com/office/officeart/2005/8/layout/orgChart1"/>
    <dgm:cxn modelId="{AA3F0EA1-D215-4E5A-B570-2B315B0EAA60}" type="presOf" srcId="{D656347E-658D-41DE-86E2-9688A1F66EB3}" destId="{D351E307-7A60-4733-B21C-CC6D6E5D051D}" srcOrd="0" destOrd="0" presId="urn:microsoft.com/office/officeart/2005/8/layout/orgChart1"/>
    <dgm:cxn modelId="{E4F27BDE-1E37-41A1-84E0-DBFC34830F65}" type="presOf" srcId="{B103CFD6-C2F2-4A76-8866-035FF64E5877}" destId="{D98E11BE-9177-4329-A5B4-B4B8653C2863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76C75D15-6E1A-4E94-AF33-AEEEBDC0AF6F}" type="presOf" srcId="{43C964D4-3EA5-4709-BA45-DC9671707267}" destId="{87899BB1-A811-4B2D-8FA3-633A97B1A6A6}" srcOrd="1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3A9EF63E-653B-4CAC-8E71-96F552A0783B}" type="presOf" srcId="{DC9F82DD-39AD-486C-81D6-0E3C38A96BAD}" destId="{4F6F1802-D2DC-45F2-8B57-B9ACE00E096B}" srcOrd="0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70A2E97F-1328-4CAA-81C7-96047E0D2AE3}" type="presOf" srcId="{51AC05A3-5125-4631-8328-EE9742C5CE1F}" destId="{7533127D-6F77-420D-9337-03A9B17677A7}" srcOrd="0" destOrd="0" presId="urn:microsoft.com/office/officeart/2005/8/layout/orgChart1"/>
    <dgm:cxn modelId="{6BEA31FF-769F-487A-B7B2-A214AF8FC2B1}" type="presOf" srcId="{844909A3-F2C8-49AE-869B-AFCA0AC709DF}" destId="{5A29D58D-62CC-4731-8120-CAD4354C3E03}" srcOrd="0" destOrd="0" presId="urn:microsoft.com/office/officeart/2005/8/layout/orgChart1"/>
    <dgm:cxn modelId="{73C29EBE-B331-421A-BE39-BE23220E495B}" type="presOf" srcId="{1E17A9B5-1CC6-4BF4-A5EB-2099972243B8}" destId="{F0DC39B6-0C64-430A-9FFB-4907B94E244D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597A712C-8AFE-468E-A8FA-0571A5E5091A}" type="presOf" srcId="{3837525C-9A2A-44D5-8B42-9C0820CF3FF9}" destId="{6AC59FBD-FAEA-42FA-8EB1-29A7CC044828}" srcOrd="0" destOrd="0" presId="urn:microsoft.com/office/officeart/2005/8/layout/orgChart1"/>
    <dgm:cxn modelId="{9DA1233D-19FC-4062-AB11-4BD2FBD273D3}" type="presOf" srcId="{DCB062A1-302A-48A6-BE81-96138548FF70}" destId="{1AE91293-7748-4E52-8855-7B838C555EB9}" srcOrd="0" destOrd="0" presId="urn:microsoft.com/office/officeart/2005/8/layout/orgChart1"/>
    <dgm:cxn modelId="{8FD0FB4E-DA47-46CE-A0CF-E4615C82F35B}" type="presOf" srcId="{51AC05A3-5125-4631-8328-EE9742C5CE1F}" destId="{75DCBE71-7469-49E9-81E5-E6A43E3EC0DC}" srcOrd="1" destOrd="0" presId="urn:microsoft.com/office/officeart/2005/8/layout/orgChart1"/>
    <dgm:cxn modelId="{19F159ED-1221-4409-8F55-3085813AC859}" type="presOf" srcId="{8514C17C-35EC-4D14-92F7-13A577CAA5C4}" destId="{079C46BA-E270-4C4F-9AA8-92E32A64D736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CEE1D484-B7B8-4078-B57D-B421B6572D8F}" type="presOf" srcId="{57A44C0D-573F-44FB-BC9E-B18382ACCC39}" destId="{9AAB9F84-69DB-4974-8FB3-17FE16A42904}" srcOrd="0" destOrd="0" presId="urn:microsoft.com/office/officeart/2005/8/layout/orgChart1"/>
    <dgm:cxn modelId="{EC67D44C-7445-44B4-84DE-70E1FC736D58}" type="presOf" srcId="{B40A1E99-819E-4C0D-B671-3D134F0F7163}" destId="{3A05D6AC-55D4-4F8B-831D-7528DBB5E857}" srcOrd="0" destOrd="0" presId="urn:microsoft.com/office/officeart/2005/8/layout/orgChart1"/>
    <dgm:cxn modelId="{63CC009B-5227-44B6-9856-60283BFADA29}" type="presOf" srcId="{43C964D4-3EA5-4709-BA45-DC9671707267}" destId="{ABF5B3AF-9C3F-43AC-89B9-A4B84688B739}" srcOrd="0" destOrd="0" presId="urn:microsoft.com/office/officeart/2005/8/layout/orgChart1"/>
    <dgm:cxn modelId="{8EFE19E1-0CF2-4895-A133-3000ABA045E8}" type="presOf" srcId="{CBC98D67-7A4E-4DF5-AC0F-18B667594BB8}" destId="{D644628E-4C6F-4DF2-8C07-D2B66E3A4757}" srcOrd="0" destOrd="0" presId="urn:microsoft.com/office/officeart/2005/8/layout/orgChart1"/>
    <dgm:cxn modelId="{D161160A-E7A1-405A-B08B-860634D9A366}" type="presOf" srcId="{032924AE-7BA3-4608-9D4D-A10FC22FA55B}" destId="{842224E6-60DA-412E-8A1B-7533C1377869}" srcOrd="1" destOrd="0" presId="urn:microsoft.com/office/officeart/2005/8/layout/orgChart1"/>
    <dgm:cxn modelId="{51D60B20-F17A-418E-B80D-292B419CF312}" type="presOf" srcId="{E2FDDA39-0A56-4C19-9570-F6322A50CD7C}" destId="{4704A764-F3E3-46A1-B698-AC3BCD85875D}" srcOrd="1" destOrd="0" presId="urn:microsoft.com/office/officeart/2005/8/layout/orgChart1"/>
    <dgm:cxn modelId="{891C2F96-30E7-41CE-8202-F3001ECFD781}" type="presOf" srcId="{092024CE-8423-4E50-A34E-3122E05631CC}" destId="{0A55F855-E390-49C4-85C3-4EB5DC8DFEC3}" srcOrd="1" destOrd="0" presId="urn:microsoft.com/office/officeart/2005/8/layout/orgChart1"/>
    <dgm:cxn modelId="{A1F1EF87-B79B-4577-A308-7309273ACF73}" type="presOf" srcId="{382A9707-8CE9-4448-A732-795155023764}" destId="{C9EB4BFF-95DA-49B7-87A2-66A52A4FCDFA}" srcOrd="0" destOrd="0" presId="urn:microsoft.com/office/officeart/2005/8/layout/orgChart1"/>
    <dgm:cxn modelId="{BD6E8786-2455-4CD2-A977-446AA7F8C43A}" type="presOf" srcId="{41CBE71F-8A1C-4046-8B51-627382F890A8}" destId="{BD53C961-9C2E-42B5-A825-EB1CD5AF2FE3}" srcOrd="0" destOrd="0" presId="urn:microsoft.com/office/officeart/2005/8/layout/orgChart1"/>
    <dgm:cxn modelId="{42300E99-2A07-481E-A10A-DA8EA9302B19}" type="presOf" srcId="{69BEBD41-3545-40FD-BFDD-D21BD47C872E}" destId="{74487508-3D4F-4F35-9119-7335AA499C95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1497C7BC-DA5C-4649-BBCE-3E054BEB47B1}" type="presOf" srcId="{DCCE79F2-51DC-4E3A-8F3D-0CB311D1F14D}" destId="{EE219807-47C8-4941-99AE-CE39076E53F5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0AA1B8B8-C85E-4E72-8811-EDD68B6280EE}" type="presOf" srcId="{DCCE79F2-51DC-4E3A-8F3D-0CB311D1F14D}" destId="{A8ED66CC-CBB3-4EB5-ADE1-6E062170315B}" srcOrd="1" destOrd="0" presId="urn:microsoft.com/office/officeart/2005/8/layout/orgChart1"/>
    <dgm:cxn modelId="{13214E11-5A43-4987-A9DC-8A4F1F49EFD3}" type="presOf" srcId="{BAA37ED3-8504-4718-82EA-2141E33A703B}" destId="{C6471DB4-9B93-437A-AEBE-F3B71F737DF8}" srcOrd="0" destOrd="0" presId="urn:microsoft.com/office/officeart/2005/8/layout/orgChart1"/>
    <dgm:cxn modelId="{DE145538-7087-4D08-9EDB-4EC9593EA4F3}" type="presParOf" srcId="{6C1B72B2-EE6C-495B-ADAD-8508CE8EB807}" destId="{B9578B13-712D-4BAD-A28F-A7352074EDA6}" srcOrd="0" destOrd="0" presId="urn:microsoft.com/office/officeart/2005/8/layout/orgChart1"/>
    <dgm:cxn modelId="{0324829C-2E51-46D0-9270-8017159953B2}" type="presParOf" srcId="{B9578B13-712D-4BAD-A28F-A7352074EDA6}" destId="{EA34C8C8-6EC1-483B-8E39-8E6926CED3CE}" srcOrd="0" destOrd="0" presId="urn:microsoft.com/office/officeart/2005/8/layout/orgChart1"/>
    <dgm:cxn modelId="{CBFE4DE3-83E1-49B3-AE91-560C4DFF494F}" type="presParOf" srcId="{EA34C8C8-6EC1-483B-8E39-8E6926CED3CE}" destId="{D98E11BE-9177-4329-A5B4-B4B8653C2863}" srcOrd="0" destOrd="0" presId="urn:microsoft.com/office/officeart/2005/8/layout/orgChart1"/>
    <dgm:cxn modelId="{9A376A9B-029B-4D33-A5A5-EDDBA3F0EE26}" type="presParOf" srcId="{EA34C8C8-6EC1-483B-8E39-8E6926CED3CE}" destId="{2FA1AE03-77C2-487B-948B-82122901556A}" srcOrd="1" destOrd="0" presId="urn:microsoft.com/office/officeart/2005/8/layout/orgChart1"/>
    <dgm:cxn modelId="{B7B66E8B-031D-4874-ACC8-BD4152031E09}" type="presParOf" srcId="{B9578B13-712D-4BAD-A28F-A7352074EDA6}" destId="{9C5DF944-3D7A-473D-A789-5CA86652B8F8}" srcOrd="1" destOrd="0" presId="urn:microsoft.com/office/officeart/2005/8/layout/orgChart1"/>
    <dgm:cxn modelId="{85BE285C-3464-4C47-B238-9D1B3988CB8B}" type="presParOf" srcId="{9C5DF944-3D7A-473D-A789-5CA86652B8F8}" destId="{D351E307-7A60-4733-B21C-CC6D6E5D051D}" srcOrd="0" destOrd="0" presId="urn:microsoft.com/office/officeart/2005/8/layout/orgChart1"/>
    <dgm:cxn modelId="{9FA2ED77-D3D9-478A-A61C-7F8E3B3C3105}" type="presParOf" srcId="{9C5DF944-3D7A-473D-A789-5CA86652B8F8}" destId="{60FE5B31-E82E-49E2-9469-B5D5674278BC}" srcOrd="1" destOrd="0" presId="urn:microsoft.com/office/officeart/2005/8/layout/orgChart1"/>
    <dgm:cxn modelId="{F9F5DE3D-2174-4B96-9331-81699856ED69}" type="presParOf" srcId="{60FE5B31-E82E-49E2-9469-B5D5674278BC}" destId="{CB88DD46-0D40-4A1B-9C97-26FA4C46EB15}" srcOrd="0" destOrd="0" presId="urn:microsoft.com/office/officeart/2005/8/layout/orgChart1"/>
    <dgm:cxn modelId="{82A844E6-FFEB-4F37-93BA-AA476729AA8A}" type="presParOf" srcId="{CB88DD46-0D40-4A1B-9C97-26FA4C46EB15}" destId="{ABF5B3AF-9C3F-43AC-89B9-A4B84688B739}" srcOrd="0" destOrd="0" presId="urn:microsoft.com/office/officeart/2005/8/layout/orgChart1"/>
    <dgm:cxn modelId="{DE4F8C7C-4EC8-4C16-9A26-531C39A7EE80}" type="presParOf" srcId="{CB88DD46-0D40-4A1B-9C97-26FA4C46EB15}" destId="{87899BB1-A811-4B2D-8FA3-633A97B1A6A6}" srcOrd="1" destOrd="0" presId="urn:microsoft.com/office/officeart/2005/8/layout/orgChart1"/>
    <dgm:cxn modelId="{BFD92422-C4EC-4274-896E-1930FA873DB1}" type="presParOf" srcId="{60FE5B31-E82E-49E2-9469-B5D5674278BC}" destId="{B6A20B03-CFA9-41D8-9956-9F0EB448DC4A}" srcOrd="1" destOrd="0" presId="urn:microsoft.com/office/officeart/2005/8/layout/orgChart1"/>
    <dgm:cxn modelId="{873D1E08-50E8-40A8-927C-DFC9C0B5E2A4}" type="presParOf" srcId="{B6A20B03-CFA9-41D8-9956-9F0EB448DC4A}" destId="{CD65CBB6-B9A3-48AB-AFB3-4BE4B03553D3}" srcOrd="0" destOrd="0" presId="urn:microsoft.com/office/officeart/2005/8/layout/orgChart1"/>
    <dgm:cxn modelId="{88BE55C5-499F-4CA8-B0D8-AF5F2408FBDF}" type="presParOf" srcId="{B6A20B03-CFA9-41D8-9956-9F0EB448DC4A}" destId="{ED1F0A6D-21D1-431E-B021-19DC70288741}" srcOrd="1" destOrd="0" presId="urn:microsoft.com/office/officeart/2005/8/layout/orgChart1"/>
    <dgm:cxn modelId="{06FF2E89-7D19-4687-A14F-2DE6B418516D}" type="presParOf" srcId="{ED1F0A6D-21D1-431E-B021-19DC70288741}" destId="{3035FF76-B78F-49A4-AACF-E2FF3786028F}" srcOrd="0" destOrd="0" presId="urn:microsoft.com/office/officeart/2005/8/layout/orgChart1"/>
    <dgm:cxn modelId="{A40B5EB8-C862-40A5-8EC1-D3072AE658A4}" type="presParOf" srcId="{3035FF76-B78F-49A4-AACF-E2FF3786028F}" destId="{F0DC39B6-0C64-430A-9FFB-4907B94E244D}" srcOrd="0" destOrd="0" presId="urn:microsoft.com/office/officeart/2005/8/layout/orgChart1"/>
    <dgm:cxn modelId="{6C5728DB-B8F3-4873-985C-F4F3C91E413D}" type="presParOf" srcId="{3035FF76-B78F-49A4-AACF-E2FF3786028F}" destId="{0044642D-BF6E-4946-989D-7BC76303D8B1}" srcOrd="1" destOrd="0" presId="urn:microsoft.com/office/officeart/2005/8/layout/orgChart1"/>
    <dgm:cxn modelId="{5F16CB00-7D61-43CE-A1EB-4135D37E2D70}" type="presParOf" srcId="{ED1F0A6D-21D1-431E-B021-19DC70288741}" destId="{6F92EC3E-8AAE-41C7-BFFF-85E9DBCB215A}" srcOrd="1" destOrd="0" presId="urn:microsoft.com/office/officeart/2005/8/layout/orgChart1"/>
    <dgm:cxn modelId="{39B2181C-1663-47BA-9FA0-AFBCBAA6F0F4}" type="presParOf" srcId="{ED1F0A6D-21D1-431E-B021-19DC70288741}" destId="{C359BE23-B469-48EB-819D-6F6FDCDBB0A8}" srcOrd="2" destOrd="0" presId="urn:microsoft.com/office/officeart/2005/8/layout/orgChart1"/>
    <dgm:cxn modelId="{FBC0D5D8-6CB7-4046-84EA-EC51D6F30244}" type="presParOf" srcId="{B6A20B03-CFA9-41D8-9956-9F0EB448DC4A}" destId="{6AC59FBD-FAEA-42FA-8EB1-29A7CC044828}" srcOrd="2" destOrd="0" presId="urn:microsoft.com/office/officeart/2005/8/layout/orgChart1"/>
    <dgm:cxn modelId="{FE184FCB-AEA2-457A-ABB5-AAE97AD3545F}" type="presParOf" srcId="{B6A20B03-CFA9-41D8-9956-9F0EB448DC4A}" destId="{F2E1EDE4-99F4-4CBC-BA6A-91AF00914823}" srcOrd="3" destOrd="0" presId="urn:microsoft.com/office/officeart/2005/8/layout/orgChart1"/>
    <dgm:cxn modelId="{C5A270E6-B41C-4A56-B570-DD2D2617C7DB}" type="presParOf" srcId="{F2E1EDE4-99F4-4CBC-BA6A-91AF00914823}" destId="{795B4B98-FEFB-4DAB-B785-2E28918B1C7E}" srcOrd="0" destOrd="0" presId="urn:microsoft.com/office/officeart/2005/8/layout/orgChart1"/>
    <dgm:cxn modelId="{4BE42132-4C1C-4857-B177-3FA8B1FDC7E7}" type="presParOf" srcId="{795B4B98-FEFB-4DAB-B785-2E28918B1C7E}" destId="{C9EB4BFF-95DA-49B7-87A2-66A52A4FCDFA}" srcOrd="0" destOrd="0" presId="urn:microsoft.com/office/officeart/2005/8/layout/orgChart1"/>
    <dgm:cxn modelId="{CC1CB526-F9C9-4B88-8941-0457A91CFBDD}" type="presParOf" srcId="{795B4B98-FEFB-4DAB-B785-2E28918B1C7E}" destId="{40CBCC65-FD09-4B94-B9C9-3482617F2627}" srcOrd="1" destOrd="0" presId="urn:microsoft.com/office/officeart/2005/8/layout/orgChart1"/>
    <dgm:cxn modelId="{4EADE5EF-B478-4016-B948-05B37F68C802}" type="presParOf" srcId="{F2E1EDE4-99F4-4CBC-BA6A-91AF00914823}" destId="{6E67D5E8-91A3-4A9C-B70E-60777B0DD65E}" srcOrd="1" destOrd="0" presId="urn:microsoft.com/office/officeart/2005/8/layout/orgChart1"/>
    <dgm:cxn modelId="{DBC99B5A-DCC7-4EFA-97F8-7BCF5F32950B}" type="presParOf" srcId="{F2E1EDE4-99F4-4CBC-BA6A-91AF00914823}" destId="{9041FCB5-DDBA-4A82-87F1-A20AE1F0ECFA}" srcOrd="2" destOrd="0" presId="urn:microsoft.com/office/officeart/2005/8/layout/orgChart1"/>
    <dgm:cxn modelId="{E567F1C9-AEBF-42E8-BF63-7D1126CCA6A9}" type="presParOf" srcId="{B6A20B03-CFA9-41D8-9956-9F0EB448DC4A}" destId="{D644628E-4C6F-4DF2-8C07-D2B66E3A4757}" srcOrd="4" destOrd="0" presId="urn:microsoft.com/office/officeart/2005/8/layout/orgChart1"/>
    <dgm:cxn modelId="{4F4B5BDA-0CD1-40A2-8C02-73FB511F7955}" type="presParOf" srcId="{B6A20B03-CFA9-41D8-9956-9F0EB448DC4A}" destId="{4C59CDCC-8171-42A8-836D-8A7ADEF309D0}" srcOrd="5" destOrd="0" presId="urn:microsoft.com/office/officeart/2005/8/layout/orgChart1"/>
    <dgm:cxn modelId="{2E36C788-B8D5-43E3-AFF4-750B7AAF8A5D}" type="presParOf" srcId="{4C59CDCC-8171-42A8-836D-8A7ADEF309D0}" destId="{FED7DC99-D3B3-46B2-AE57-14D47B1F3671}" srcOrd="0" destOrd="0" presId="urn:microsoft.com/office/officeart/2005/8/layout/orgChart1"/>
    <dgm:cxn modelId="{E706A9FD-6CA2-4132-BB72-1C1B80670ED4}" type="presParOf" srcId="{FED7DC99-D3B3-46B2-AE57-14D47B1F3671}" destId="{8F3E2022-AB5E-4438-BDBE-146FD19E8285}" srcOrd="0" destOrd="0" presId="urn:microsoft.com/office/officeart/2005/8/layout/orgChart1"/>
    <dgm:cxn modelId="{C5AF5C95-6D5F-497B-869E-C8276E8C3C75}" type="presParOf" srcId="{FED7DC99-D3B3-46B2-AE57-14D47B1F3671}" destId="{F4F60A8B-BCFE-4E33-9289-BF4CA9206F7B}" srcOrd="1" destOrd="0" presId="urn:microsoft.com/office/officeart/2005/8/layout/orgChart1"/>
    <dgm:cxn modelId="{5D8773DB-A7FD-4CB8-BBBF-73F90C0F142E}" type="presParOf" srcId="{4C59CDCC-8171-42A8-836D-8A7ADEF309D0}" destId="{0717BF70-BD3E-4FBF-92BE-2C7F71500E41}" srcOrd="1" destOrd="0" presId="urn:microsoft.com/office/officeart/2005/8/layout/orgChart1"/>
    <dgm:cxn modelId="{2EF3E287-18A5-4456-8468-0CB7E3DCCC9C}" type="presParOf" srcId="{4C59CDCC-8171-42A8-836D-8A7ADEF309D0}" destId="{0E63D1F7-0BB7-4B23-80D6-B69D7359A638}" srcOrd="2" destOrd="0" presId="urn:microsoft.com/office/officeart/2005/8/layout/orgChart1"/>
    <dgm:cxn modelId="{E810497E-6CE6-48D8-AD20-E50B2116635B}" type="presParOf" srcId="{B6A20B03-CFA9-41D8-9956-9F0EB448DC4A}" destId="{52D64095-8F0B-43C5-A134-4F8EB745D0AC}" srcOrd="6" destOrd="0" presId="urn:microsoft.com/office/officeart/2005/8/layout/orgChart1"/>
    <dgm:cxn modelId="{C10780D7-D501-46E0-A117-D1A1142D9DC3}" type="presParOf" srcId="{B6A20B03-CFA9-41D8-9956-9F0EB448DC4A}" destId="{65175C4B-27F3-41C0-9093-49201195521B}" srcOrd="7" destOrd="0" presId="urn:microsoft.com/office/officeart/2005/8/layout/orgChart1"/>
    <dgm:cxn modelId="{43380F43-B2E4-47DD-B7AE-2819C3B969C4}" type="presParOf" srcId="{65175C4B-27F3-41C0-9093-49201195521B}" destId="{418B0B64-07DF-4A86-8188-2B3D12FF0C1B}" srcOrd="0" destOrd="0" presId="urn:microsoft.com/office/officeart/2005/8/layout/orgChart1"/>
    <dgm:cxn modelId="{B494D5D3-4631-4DC1-89F1-C0254D08B0D2}" type="presParOf" srcId="{418B0B64-07DF-4A86-8188-2B3D12FF0C1B}" destId="{FCA2B357-06A1-4199-999C-BBE32872F828}" srcOrd="0" destOrd="0" presId="urn:microsoft.com/office/officeart/2005/8/layout/orgChart1"/>
    <dgm:cxn modelId="{0479B038-9BA8-4866-B584-35B19F5F8D40}" type="presParOf" srcId="{418B0B64-07DF-4A86-8188-2B3D12FF0C1B}" destId="{842224E6-60DA-412E-8A1B-7533C1377869}" srcOrd="1" destOrd="0" presId="urn:microsoft.com/office/officeart/2005/8/layout/orgChart1"/>
    <dgm:cxn modelId="{3B003F46-27C3-42F9-B611-0B30168B56B2}" type="presParOf" srcId="{65175C4B-27F3-41C0-9093-49201195521B}" destId="{5FEE9627-663F-4879-B764-2FCAC3BEDB01}" srcOrd="1" destOrd="0" presId="urn:microsoft.com/office/officeart/2005/8/layout/orgChart1"/>
    <dgm:cxn modelId="{F430F212-EB2D-4624-A264-D8693D78CDE6}" type="presParOf" srcId="{65175C4B-27F3-41C0-9093-49201195521B}" destId="{D211A30E-3DD6-4F3B-A936-B6D9FD1B5AD6}" srcOrd="2" destOrd="0" presId="urn:microsoft.com/office/officeart/2005/8/layout/orgChart1"/>
    <dgm:cxn modelId="{856FA0DA-07EB-4B31-909F-1045EB549472}" type="presParOf" srcId="{60FE5B31-E82E-49E2-9469-B5D5674278BC}" destId="{0A55CB08-0585-4E83-BB9C-6136411D5C97}" srcOrd="2" destOrd="0" presId="urn:microsoft.com/office/officeart/2005/8/layout/orgChart1"/>
    <dgm:cxn modelId="{FE3D526F-8A6D-49B1-93FE-CFD1BA4C5170}" type="presParOf" srcId="{9C5DF944-3D7A-473D-A789-5CA86652B8F8}" destId="{1AE91293-7748-4E52-8855-7B838C555EB9}" srcOrd="2" destOrd="0" presId="urn:microsoft.com/office/officeart/2005/8/layout/orgChart1"/>
    <dgm:cxn modelId="{CCE402A7-E6FD-42E2-BD96-16DE368CF3CB}" type="presParOf" srcId="{9C5DF944-3D7A-473D-A789-5CA86652B8F8}" destId="{8BAB2199-5159-41F9-8708-33820C9B03A9}" srcOrd="3" destOrd="0" presId="urn:microsoft.com/office/officeart/2005/8/layout/orgChart1"/>
    <dgm:cxn modelId="{B6243699-4DBD-41EE-8B4F-70C1F5F0ED2C}" type="presParOf" srcId="{8BAB2199-5159-41F9-8708-33820C9B03A9}" destId="{4AEEF0FD-EB99-4BD5-89CD-011B1DDC19F8}" srcOrd="0" destOrd="0" presId="urn:microsoft.com/office/officeart/2005/8/layout/orgChart1"/>
    <dgm:cxn modelId="{05BDBB1D-1441-4A9A-A4D3-8EE6A4F4A53B}" type="presParOf" srcId="{4AEEF0FD-EB99-4BD5-89CD-011B1DDC19F8}" destId="{86ECFBC0-6EDE-49D7-A5E4-E61CBAF4A092}" srcOrd="0" destOrd="0" presId="urn:microsoft.com/office/officeart/2005/8/layout/orgChart1"/>
    <dgm:cxn modelId="{6E92169E-DEB8-4081-ABF1-6E6F9B7BDE8D}" type="presParOf" srcId="{4AEEF0FD-EB99-4BD5-89CD-011B1DDC19F8}" destId="{EE7467E8-D778-4C18-9C7C-925EF25B0DC2}" srcOrd="1" destOrd="0" presId="urn:microsoft.com/office/officeart/2005/8/layout/orgChart1"/>
    <dgm:cxn modelId="{D183E29B-F062-44A1-89A4-AF490BE2B4DB}" type="presParOf" srcId="{8BAB2199-5159-41F9-8708-33820C9B03A9}" destId="{70B62D43-4B2E-478D-8091-7F950B36BC86}" srcOrd="1" destOrd="0" presId="urn:microsoft.com/office/officeart/2005/8/layout/orgChart1"/>
    <dgm:cxn modelId="{7A46B83C-F9DD-4D42-8E20-423A13265413}" type="presParOf" srcId="{70B62D43-4B2E-478D-8091-7F950B36BC86}" destId="{5A29D58D-62CC-4731-8120-CAD4354C3E03}" srcOrd="0" destOrd="0" presId="urn:microsoft.com/office/officeart/2005/8/layout/orgChart1"/>
    <dgm:cxn modelId="{EA9F16E7-8AAA-48CF-8DF3-D1460C190F32}" type="presParOf" srcId="{70B62D43-4B2E-478D-8091-7F950B36BC86}" destId="{20684FA8-0955-4E86-9890-955AAE2FB70E}" srcOrd="1" destOrd="0" presId="urn:microsoft.com/office/officeart/2005/8/layout/orgChart1"/>
    <dgm:cxn modelId="{798C61C9-977C-4BDA-8AAF-4B5A716E5921}" type="presParOf" srcId="{20684FA8-0955-4E86-9890-955AAE2FB70E}" destId="{357DF0A8-BCC0-4D40-9A29-811D9B3E8CE1}" srcOrd="0" destOrd="0" presId="urn:microsoft.com/office/officeart/2005/8/layout/orgChart1"/>
    <dgm:cxn modelId="{3D7E8682-BBE1-4AC2-B7D0-9DFDB9EC4246}" type="presParOf" srcId="{357DF0A8-BCC0-4D40-9A29-811D9B3E8CE1}" destId="{7533127D-6F77-420D-9337-03A9B17677A7}" srcOrd="0" destOrd="0" presId="urn:microsoft.com/office/officeart/2005/8/layout/orgChart1"/>
    <dgm:cxn modelId="{A79F4750-F188-4D45-83CB-385DCCA13276}" type="presParOf" srcId="{357DF0A8-BCC0-4D40-9A29-811D9B3E8CE1}" destId="{75DCBE71-7469-49E9-81E5-E6A43E3EC0DC}" srcOrd="1" destOrd="0" presId="urn:microsoft.com/office/officeart/2005/8/layout/orgChart1"/>
    <dgm:cxn modelId="{A83E0A2D-6885-47FE-8D1E-8F4A2DB61B93}" type="presParOf" srcId="{20684FA8-0955-4E86-9890-955AAE2FB70E}" destId="{321B0D03-50FC-44EB-B561-D21A2CD4B482}" srcOrd="1" destOrd="0" presId="urn:microsoft.com/office/officeart/2005/8/layout/orgChart1"/>
    <dgm:cxn modelId="{F5B493FE-86EE-430D-ABD4-37B0B9AD704B}" type="presParOf" srcId="{20684FA8-0955-4E86-9890-955AAE2FB70E}" destId="{0654A2B9-B227-48A6-941C-DD027142ECCE}" srcOrd="2" destOrd="0" presId="urn:microsoft.com/office/officeart/2005/8/layout/orgChart1"/>
    <dgm:cxn modelId="{1D3D53CE-8D71-4C54-8ED6-81A28ABDD166}" type="presParOf" srcId="{70B62D43-4B2E-478D-8091-7F950B36BC86}" destId="{77FF546B-1ADB-4B35-B705-B48DE95D0A7F}" srcOrd="2" destOrd="0" presId="urn:microsoft.com/office/officeart/2005/8/layout/orgChart1"/>
    <dgm:cxn modelId="{20C6EA31-FE04-4008-8BCF-093ACE77B9FE}" type="presParOf" srcId="{70B62D43-4B2E-478D-8091-7F950B36BC86}" destId="{69C13562-DBB8-42F8-AE39-8AFEF8ED4982}" srcOrd="3" destOrd="0" presId="urn:microsoft.com/office/officeart/2005/8/layout/orgChart1"/>
    <dgm:cxn modelId="{FE20BCA7-8E63-4849-BCC8-72FFC6784905}" type="presParOf" srcId="{69C13562-DBB8-42F8-AE39-8AFEF8ED4982}" destId="{896D96FE-EA05-4066-8BE5-F7366BA3777A}" srcOrd="0" destOrd="0" presId="urn:microsoft.com/office/officeart/2005/8/layout/orgChart1"/>
    <dgm:cxn modelId="{615B1B45-309B-45E5-A89A-F882EBB07CDC}" type="presParOf" srcId="{896D96FE-EA05-4066-8BE5-F7366BA3777A}" destId="{079C46BA-E270-4C4F-9AA8-92E32A64D736}" srcOrd="0" destOrd="0" presId="urn:microsoft.com/office/officeart/2005/8/layout/orgChart1"/>
    <dgm:cxn modelId="{F5A99F82-084F-405A-8DBA-400B67485568}" type="presParOf" srcId="{896D96FE-EA05-4066-8BE5-F7366BA3777A}" destId="{3AA4BA60-CAF3-4B65-8A7B-26648B565082}" srcOrd="1" destOrd="0" presId="urn:microsoft.com/office/officeart/2005/8/layout/orgChart1"/>
    <dgm:cxn modelId="{277B7770-290C-42D6-BB6B-66CD3A97662A}" type="presParOf" srcId="{69C13562-DBB8-42F8-AE39-8AFEF8ED4982}" destId="{54F082B5-2FAD-490F-B257-B96DCB3E19FC}" srcOrd="1" destOrd="0" presId="urn:microsoft.com/office/officeart/2005/8/layout/orgChart1"/>
    <dgm:cxn modelId="{33154244-F888-4439-B049-E6912D7D1653}" type="presParOf" srcId="{69C13562-DBB8-42F8-AE39-8AFEF8ED4982}" destId="{6C846A69-A00E-4FB9-80C7-DC7FE13BD4B5}" srcOrd="2" destOrd="0" presId="urn:microsoft.com/office/officeart/2005/8/layout/orgChart1"/>
    <dgm:cxn modelId="{E4C653D5-A410-4F34-A3C5-7120F4E08F66}" type="presParOf" srcId="{70B62D43-4B2E-478D-8091-7F950B36BC86}" destId="{C6471DB4-9B93-437A-AEBE-F3B71F737DF8}" srcOrd="4" destOrd="0" presId="urn:microsoft.com/office/officeart/2005/8/layout/orgChart1"/>
    <dgm:cxn modelId="{347C41E8-F8A9-472E-B8F3-05F23489D25B}" type="presParOf" srcId="{70B62D43-4B2E-478D-8091-7F950B36BC86}" destId="{CD8B12E6-DD1E-4D70-BE7C-A5443A3D84D1}" srcOrd="5" destOrd="0" presId="urn:microsoft.com/office/officeart/2005/8/layout/orgChart1"/>
    <dgm:cxn modelId="{53453699-6326-480B-89E0-B53689912DA5}" type="presParOf" srcId="{CD8B12E6-DD1E-4D70-BE7C-A5443A3D84D1}" destId="{C0FBA54D-3A3D-42F4-B1C8-ADE0E74CCC4D}" srcOrd="0" destOrd="0" presId="urn:microsoft.com/office/officeart/2005/8/layout/orgChart1"/>
    <dgm:cxn modelId="{C2042A94-7BC9-459F-9412-F7FD57D3A140}" type="presParOf" srcId="{C0FBA54D-3A3D-42F4-B1C8-ADE0E74CCC4D}" destId="{30DA9891-B7C7-405D-9015-1C3DF0E9850F}" srcOrd="0" destOrd="0" presId="urn:microsoft.com/office/officeart/2005/8/layout/orgChart1"/>
    <dgm:cxn modelId="{41D08DAD-2B9C-4A5A-9141-1B930582351E}" type="presParOf" srcId="{C0FBA54D-3A3D-42F4-B1C8-ADE0E74CCC4D}" destId="{5EC808F1-181C-42C2-975C-2B558EBCB7FE}" srcOrd="1" destOrd="0" presId="urn:microsoft.com/office/officeart/2005/8/layout/orgChart1"/>
    <dgm:cxn modelId="{F06E90D2-A795-454F-94F5-872226D504D3}" type="presParOf" srcId="{CD8B12E6-DD1E-4D70-BE7C-A5443A3D84D1}" destId="{3C11D65F-2A65-4A7E-9C15-AA6406FE6F0B}" srcOrd="1" destOrd="0" presId="urn:microsoft.com/office/officeart/2005/8/layout/orgChart1"/>
    <dgm:cxn modelId="{3613C065-EA8C-4504-A086-F3C8F8A9F71F}" type="presParOf" srcId="{CD8B12E6-DD1E-4D70-BE7C-A5443A3D84D1}" destId="{07414A68-C8A8-4CE7-984E-48064FC49AF5}" srcOrd="2" destOrd="0" presId="urn:microsoft.com/office/officeart/2005/8/layout/orgChart1"/>
    <dgm:cxn modelId="{78921458-6A6D-4A76-811A-49113B24851B}" type="presParOf" srcId="{70B62D43-4B2E-478D-8091-7F950B36BC86}" destId="{BD53C961-9C2E-42B5-A825-EB1CD5AF2FE3}" srcOrd="6" destOrd="0" presId="urn:microsoft.com/office/officeart/2005/8/layout/orgChart1"/>
    <dgm:cxn modelId="{B69B5516-6108-470D-8CD9-FBE21CD51CE2}" type="presParOf" srcId="{70B62D43-4B2E-478D-8091-7F950B36BC86}" destId="{2AD0F394-908E-4BF8-9902-81719C192207}" srcOrd="7" destOrd="0" presId="urn:microsoft.com/office/officeart/2005/8/layout/orgChart1"/>
    <dgm:cxn modelId="{9DD65C6E-A42A-4446-AD05-D28098790243}" type="presParOf" srcId="{2AD0F394-908E-4BF8-9902-81719C192207}" destId="{6508E9AA-32AD-45CE-ACB4-E452A2309B43}" srcOrd="0" destOrd="0" presId="urn:microsoft.com/office/officeart/2005/8/layout/orgChart1"/>
    <dgm:cxn modelId="{518F2370-0F73-4A13-B25D-C49355D7BC78}" type="presParOf" srcId="{6508E9AA-32AD-45CE-ACB4-E452A2309B43}" destId="{26E61D30-5696-4E05-9044-AF73EF27DAB2}" srcOrd="0" destOrd="0" presId="urn:microsoft.com/office/officeart/2005/8/layout/orgChart1"/>
    <dgm:cxn modelId="{8C6A510B-E181-4673-927C-05A24B19BF1B}" type="presParOf" srcId="{6508E9AA-32AD-45CE-ACB4-E452A2309B43}" destId="{14A5ABF2-8B49-4694-AC4C-1A898869B017}" srcOrd="1" destOrd="0" presId="urn:microsoft.com/office/officeart/2005/8/layout/orgChart1"/>
    <dgm:cxn modelId="{82337B07-0527-4981-B018-E1CCC28C27D6}" type="presParOf" srcId="{2AD0F394-908E-4BF8-9902-81719C192207}" destId="{E95C75F7-7305-47DE-985C-550E435481C9}" srcOrd="1" destOrd="0" presId="urn:microsoft.com/office/officeart/2005/8/layout/orgChart1"/>
    <dgm:cxn modelId="{C65C3DE2-9C5B-40DF-A629-77776134C924}" type="presParOf" srcId="{2AD0F394-908E-4BF8-9902-81719C192207}" destId="{ADFD56FF-A789-4A68-9B2D-8E4E857854C2}" srcOrd="2" destOrd="0" presId="urn:microsoft.com/office/officeart/2005/8/layout/orgChart1"/>
    <dgm:cxn modelId="{36D02812-D910-4079-B058-94868F988DA4}" type="presParOf" srcId="{70B62D43-4B2E-478D-8091-7F950B36BC86}" destId="{B4ADFA40-1DC3-4BD0-BAE4-D5BA4FDF2B3E}" srcOrd="8" destOrd="0" presId="urn:microsoft.com/office/officeart/2005/8/layout/orgChart1"/>
    <dgm:cxn modelId="{1644109E-5FE4-4C9D-B95C-2DBC23D95AA6}" type="presParOf" srcId="{70B62D43-4B2E-478D-8091-7F950B36BC86}" destId="{74623D81-D47A-4BDB-A76C-094846D41FA8}" srcOrd="9" destOrd="0" presId="urn:microsoft.com/office/officeart/2005/8/layout/orgChart1"/>
    <dgm:cxn modelId="{FD00E993-4545-4A20-9A8B-D4921FA3272A}" type="presParOf" srcId="{74623D81-D47A-4BDB-A76C-094846D41FA8}" destId="{A5AFB960-0B8B-4E03-885A-2579269F7DC1}" srcOrd="0" destOrd="0" presId="urn:microsoft.com/office/officeart/2005/8/layout/orgChart1"/>
    <dgm:cxn modelId="{680991E6-626E-4D0E-82CA-CC5768E0954E}" type="presParOf" srcId="{A5AFB960-0B8B-4E03-885A-2579269F7DC1}" destId="{3A05D6AC-55D4-4F8B-831D-7528DBB5E857}" srcOrd="0" destOrd="0" presId="urn:microsoft.com/office/officeart/2005/8/layout/orgChart1"/>
    <dgm:cxn modelId="{70B43CE4-309E-4BE0-9219-5414681E23C3}" type="presParOf" srcId="{A5AFB960-0B8B-4E03-885A-2579269F7DC1}" destId="{179F0FCD-C306-4B84-A7DF-E34F9FAB6F56}" srcOrd="1" destOrd="0" presId="urn:microsoft.com/office/officeart/2005/8/layout/orgChart1"/>
    <dgm:cxn modelId="{F928D98A-0691-4BEF-8F9E-0A4571F2F7D9}" type="presParOf" srcId="{74623D81-D47A-4BDB-A76C-094846D41FA8}" destId="{856F8CB3-7FD8-44A2-BD9F-D0A3BBBFD7B2}" srcOrd="1" destOrd="0" presId="urn:microsoft.com/office/officeart/2005/8/layout/orgChart1"/>
    <dgm:cxn modelId="{A095C52C-B522-495F-8FD3-A7E291E8BFDF}" type="presParOf" srcId="{74623D81-D47A-4BDB-A76C-094846D41FA8}" destId="{E41C3208-7C36-4192-9EA5-1F0C4DB4A826}" srcOrd="2" destOrd="0" presId="urn:microsoft.com/office/officeart/2005/8/layout/orgChart1"/>
    <dgm:cxn modelId="{F3F77F4F-F551-4EFC-AAFB-7DE5C423E110}" type="presParOf" srcId="{8BAB2199-5159-41F9-8708-33820C9B03A9}" destId="{FB705D8D-4B0F-418C-BE22-C9FC935B08A3}" srcOrd="2" destOrd="0" presId="urn:microsoft.com/office/officeart/2005/8/layout/orgChart1"/>
    <dgm:cxn modelId="{3A0A3E42-E99B-4858-AE39-1C690A76E10C}" type="presParOf" srcId="{9C5DF944-3D7A-473D-A789-5CA86652B8F8}" destId="{4F6F1802-D2DC-45F2-8B57-B9ACE00E096B}" srcOrd="4" destOrd="0" presId="urn:microsoft.com/office/officeart/2005/8/layout/orgChart1"/>
    <dgm:cxn modelId="{D38EF016-C397-4C84-A730-1291331B09AC}" type="presParOf" srcId="{9C5DF944-3D7A-473D-A789-5CA86652B8F8}" destId="{D09FB176-C899-4C34-A2EF-DF4099E3930B}" srcOrd="5" destOrd="0" presId="urn:microsoft.com/office/officeart/2005/8/layout/orgChart1"/>
    <dgm:cxn modelId="{D02C7ED5-3C34-4FA8-84D0-9BF5CBF6932D}" type="presParOf" srcId="{D09FB176-C899-4C34-A2EF-DF4099E3930B}" destId="{EB3A78CF-8659-4E76-9BB6-78F8A7F8B535}" srcOrd="0" destOrd="0" presId="urn:microsoft.com/office/officeart/2005/8/layout/orgChart1"/>
    <dgm:cxn modelId="{E1EB7C2D-1380-48DE-A941-59AA4AC173D0}" type="presParOf" srcId="{EB3A78CF-8659-4E76-9BB6-78F8A7F8B535}" destId="{ED956AEF-5A78-47DC-9D97-3B27A2E93095}" srcOrd="0" destOrd="0" presId="urn:microsoft.com/office/officeart/2005/8/layout/orgChart1"/>
    <dgm:cxn modelId="{F1383508-25DE-4E99-8B27-A39E29771C1F}" type="presParOf" srcId="{EB3A78CF-8659-4E76-9BB6-78F8A7F8B535}" destId="{0936C29E-0ABE-4289-9453-F6DF249F454C}" srcOrd="1" destOrd="0" presId="urn:microsoft.com/office/officeart/2005/8/layout/orgChart1"/>
    <dgm:cxn modelId="{3164580D-3406-47AC-B639-C6CAD466AD7D}" type="presParOf" srcId="{D09FB176-C899-4C34-A2EF-DF4099E3930B}" destId="{3666C14E-3FE7-4AB2-BA4F-4535D42C477E}" srcOrd="1" destOrd="0" presId="urn:microsoft.com/office/officeart/2005/8/layout/orgChart1"/>
    <dgm:cxn modelId="{2BBBF7AB-6135-4867-AA2B-4BF9C5B7419A}" type="presParOf" srcId="{3666C14E-3FE7-4AB2-BA4F-4535D42C477E}" destId="{7E670A0B-4B6A-45AD-AE95-FAE9E52BA24F}" srcOrd="0" destOrd="0" presId="urn:microsoft.com/office/officeart/2005/8/layout/orgChart1"/>
    <dgm:cxn modelId="{E77569FF-F3DB-487A-B7C3-4573A39D5121}" type="presParOf" srcId="{3666C14E-3FE7-4AB2-BA4F-4535D42C477E}" destId="{781D4557-4BA2-4B53-85D2-D0A8E2F29ACB}" srcOrd="1" destOrd="0" presId="urn:microsoft.com/office/officeart/2005/8/layout/orgChart1"/>
    <dgm:cxn modelId="{5CB72D0A-DCF7-4682-AAF5-9A4837AAF700}" type="presParOf" srcId="{781D4557-4BA2-4B53-85D2-D0A8E2F29ACB}" destId="{A1F0E8B8-00E6-43CE-8E1F-A9918B608453}" srcOrd="0" destOrd="0" presId="urn:microsoft.com/office/officeart/2005/8/layout/orgChart1"/>
    <dgm:cxn modelId="{61EDB743-2E4C-409B-A0D3-DDCB418B2AAE}" type="presParOf" srcId="{A1F0E8B8-00E6-43CE-8E1F-A9918B608453}" destId="{2C701CAE-D8F1-461E-8A0C-C57AEB1CD6C2}" srcOrd="0" destOrd="0" presId="urn:microsoft.com/office/officeart/2005/8/layout/orgChart1"/>
    <dgm:cxn modelId="{3C5D1406-A3DF-44D0-AAF8-797433169AA9}" type="presParOf" srcId="{A1F0E8B8-00E6-43CE-8E1F-A9918B608453}" destId="{0A55F855-E390-49C4-85C3-4EB5DC8DFEC3}" srcOrd="1" destOrd="0" presId="urn:microsoft.com/office/officeart/2005/8/layout/orgChart1"/>
    <dgm:cxn modelId="{9AF47D8D-A553-4CD0-B87E-E48A5D7C7E5C}" type="presParOf" srcId="{781D4557-4BA2-4B53-85D2-D0A8E2F29ACB}" destId="{8FDA77AA-02A8-4EBB-8954-A3306A125F11}" srcOrd="1" destOrd="0" presId="urn:microsoft.com/office/officeart/2005/8/layout/orgChart1"/>
    <dgm:cxn modelId="{BCC87C90-2EC7-4D89-9804-98CA7D3BC59E}" type="presParOf" srcId="{781D4557-4BA2-4B53-85D2-D0A8E2F29ACB}" destId="{802B30D6-A884-4929-98EE-4DE3E2D91CB8}" srcOrd="2" destOrd="0" presId="urn:microsoft.com/office/officeart/2005/8/layout/orgChart1"/>
    <dgm:cxn modelId="{B57E551C-FCD9-46AD-AF70-9D25C346815A}" type="presParOf" srcId="{3666C14E-3FE7-4AB2-BA4F-4535D42C477E}" destId="{4E5DB2E5-BC21-45FD-89CF-804EEEA73D92}" srcOrd="2" destOrd="0" presId="urn:microsoft.com/office/officeart/2005/8/layout/orgChart1"/>
    <dgm:cxn modelId="{D49F7611-D153-448F-884B-0CC20FA9A3C3}" type="presParOf" srcId="{3666C14E-3FE7-4AB2-BA4F-4535D42C477E}" destId="{FEF5B6E2-22EA-4CFA-BF26-961399773F49}" srcOrd="3" destOrd="0" presId="urn:microsoft.com/office/officeart/2005/8/layout/orgChart1"/>
    <dgm:cxn modelId="{2F95AC2E-994A-443B-917D-54366ADFC113}" type="presParOf" srcId="{FEF5B6E2-22EA-4CFA-BF26-961399773F49}" destId="{42BED641-FA4F-4D4B-9A19-A7D3C3BE1408}" srcOrd="0" destOrd="0" presId="urn:microsoft.com/office/officeart/2005/8/layout/orgChart1"/>
    <dgm:cxn modelId="{85CCD1E3-EE05-42B1-9B90-F9DD99B5EF5D}" type="presParOf" srcId="{42BED641-FA4F-4D4B-9A19-A7D3C3BE1408}" destId="{74487508-3D4F-4F35-9119-7335AA499C95}" srcOrd="0" destOrd="0" presId="urn:microsoft.com/office/officeart/2005/8/layout/orgChart1"/>
    <dgm:cxn modelId="{ACB55B8B-D0C1-485C-AD3D-39698B9741E5}" type="presParOf" srcId="{42BED641-FA4F-4D4B-9A19-A7D3C3BE1408}" destId="{EA4E738B-1483-44D6-89EB-8256A9C3F87D}" srcOrd="1" destOrd="0" presId="urn:microsoft.com/office/officeart/2005/8/layout/orgChart1"/>
    <dgm:cxn modelId="{2949CE54-E850-4213-9DCA-19000AAAE1DD}" type="presParOf" srcId="{FEF5B6E2-22EA-4CFA-BF26-961399773F49}" destId="{B5B7C6F2-824B-4B22-9513-4D47B87A1DEF}" srcOrd="1" destOrd="0" presId="urn:microsoft.com/office/officeart/2005/8/layout/orgChart1"/>
    <dgm:cxn modelId="{335C4930-F3CF-4285-A1D3-1AAA07C6444D}" type="presParOf" srcId="{FEF5B6E2-22EA-4CFA-BF26-961399773F49}" destId="{AD4B3EEE-3AC5-44A5-8891-70C0728030DE}" srcOrd="2" destOrd="0" presId="urn:microsoft.com/office/officeart/2005/8/layout/orgChart1"/>
    <dgm:cxn modelId="{FFFEBAB1-C598-4984-A808-49E0CF9DB681}" type="presParOf" srcId="{3666C14E-3FE7-4AB2-BA4F-4535D42C477E}" destId="{1A2BCB80-89E2-41EC-87D9-8650DA66AB8A}" srcOrd="4" destOrd="0" presId="urn:microsoft.com/office/officeart/2005/8/layout/orgChart1"/>
    <dgm:cxn modelId="{D9240A1A-9561-4EBD-BBC8-1589700B12C0}" type="presParOf" srcId="{3666C14E-3FE7-4AB2-BA4F-4535D42C477E}" destId="{CD498E25-17A8-4592-A106-0BDE77F9F8BE}" srcOrd="5" destOrd="0" presId="urn:microsoft.com/office/officeart/2005/8/layout/orgChart1"/>
    <dgm:cxn modelId="{F3ABA17E-68EE-4594-A2D8-2F32AF6CB21D}" type="presParOf" srcId="{CD498E25-17A8-4592-A106-0BDE77F9F8BE}" destId="{1832CD07-F56C-4B75-9FC3-CEF6C2D6EA45}" srcOrd="0" destOrd="0" presId="urn:microsoft.com/office/officeart/2005/8/layout/orgChart1"/>
    <dgm:cxn modelId="{80BDED8A-9EB8-4D50-AA66-6FC07B490FA6}" type="presParOf" srcId="{1832CD07-F56C-4B75-9FC3-CEF6C2D6EA45}" destId="{F7484F86-9514-4EEC-AAEC-65AD9B4B3D96}" srcOrd="0" destOrd="0" presId="urn:microsoft.com/office/officeart/2005/8/layout/orgChart1"/>
    <dgm:cxn modelId="{67118B9D-106B-4F29-9C5C-5173505A3480}" type="presParOf" srcId="{1832CD07-F56C-4B75-9FC3-CEF6C2D6EA45}" destId="{2F8AA862-E8D3-4043-95F3-7EBB33FDC237}" srcOrd="1" destOrd="0" presId="urn:microsoft.com/office/officeart/2005/8/layout/orgChart1"/>
    <dgm:cxn modelId="{34797ECA-ACA1-4B6C-AB4C-03679D1BF9AC}" type="presParOf" srcId="{CD498E25-17A8-4592-A106-0BDE77F9F8BE}" destId="{D6D1B4BE-1E43-4CD4-965F-996A3963A4DE}" srcOrd="1" destOrd="0" presId="urn:microsoft.com/office/officeart/2005/8/layout/orgChart1"/>
    <dgm:cxn modelId="{5976FD88-E2ED-4EF8-8486-5717465A7ED2}" type="presParOf" srcId="{CD498E25-17A8-4592-A106-0BDE77F9F8BE}" destId="{2585E360-1265-4DAF-8ED0-8CB30CFCA044}" srcOrd="2" destOrd="0" presId="urn:microsoft.com/office/officeart/2005/8/layout/orgChart1"/>
    <dgm:cxn modelId="{B52049BA-021A-43A4-8247-2E40CFCCF7BD}" type="presParOf" srcId="{3666C14E-3FE7-4AB2-BA4F-4535D42C477E}" destId="{9AAB9F84-69DB-4974-8FB3-17FE16A42904}" srcOrd="6" destOrd="0" presId="urn:microsoft.com/office/officeart/2005/8/layout/orgChart1"/>
    <dgm:cxn modelId="{5AF726E4-ABD2-47A2-88B0-D203E6E4D565}" type="presParOf" srcId="{3666C14E-3FE7-4AB2-BA4F-4535D42C477E}" destId="{C3EE2C24-35C5-4383-8BA8-04718D61B1E3}" srcOrd="7" destOrd="0" presId="urn:microsoft.com/office/officeart/2005/8/layout/orgChart1"/>
    <dgm:cxn modelId="{F5BDE355-319E-4878-ABB9-5A3CBB64A417}" type="presParOf" srcId="{C3EE2C24-35C5-4383-8BA8-04718D61B1E3}" destId="{D76FB983-6AF4-4D17-803C-BE4F9D86E241}" srcOrd="0" destOrd="0" presId="urn:microsoft.com/office/officeart/2005/8/layout/orgChart1"/>
    <dgm:cxn modelId="{D7176993-661A-4EA4-8A3D-A8E375E6B946}" type="presParOf" srcId="{D76FB983-6AF4-4D17-803C-BE4F9D86E241}" destId="{C95AECE2-07C4-42E7-90DA-5CD8EA216CFC}" srcOrd="0" destOrd="0" presId="urn:microsoft.com/office/officeart/2005/8/layout/orgChart1"/>
    <dgm:cxn modelId="{B52EDAA9-14F3-4480-BA24-EBE0B19FF198}" type="presParOf" srcId="{D76FB983-6AF4-4D17-803C-BE4F9D86E241}" destId="{4704A764-F3E3-46A1-B698-AC3BCD85875D}" srcOrd="1" destOrd="0" presId="urn:microsoft.com/office/officeart/2005/8/layout/orgChart1"/>
    <dgm:cxn modelId="{A411C406-B331-4118-815E-02CC5BB47ACA}" type="presParOf" srcId="{C3EE2C24-35C5-4383-8BA8-04718D61B1E3}" destId="{C07B020C-8290-4505-84E9-D8CD925D7B93}" srcOrd="1" destOrd="0" presId="urn:microsoft.com/office/officeart/2005/8/layout/orgChart1"/>
    <dgm:cxn modelId="{A140A166-120A-4ECA-8FCE-8D07272D6748}" type="presParOf" srcId="{C3EE2C24-35C5-4383-8BA8-04718D61B1E3}" destId="{97715D9E-A6B5-4BE2-9531-017E1F9F5E37}" srcOrd="2" destOrd="0" presId="urn:microsoft.com/office/officeart/2005/8/layout/orgChart1"/>
    <dgm:cxn modelId="{CFADB9E3-4D8E-4B94-84AF-DDC3BEAFBA06}" type="presParOf" srcId="{3666C14E-3FE7-4AB2-BA4F-4535D42C477E}" destId="{F8AA5B07-D62E-4BEF-A7F4-BB8154CE0161}" srcOrd="8" destOrd="0" presId="urn:microsoft.com/office/officeart/2005/8/layout/orgChart1"/>
    <dgm:cxn modelId="{02FF8964-7526-4B6F-A76C-CAA68D0BF501}" type="presParOf" srcId="{3666C14E-3FE7-4AB2-BA4F-4535D42C477E}" destId="{28D3CB32-FAA0-4273-8538-1EB307061468}" srcOrd="9" destOrd="0" presId="urn:microsoft.com/office/officeart/2005/8/layout/orgChart1"/>
    <dgm:cxn modelId="{8A0E5770-0D17-4FF8-A2C5-EAFA94752BE0}" type="presParOf" srcId="{28D3CB32-FAA0-4273-8538-1EB307061468}" destId="{4E6634D0-9CA1-4ACD-BF91-91BEE47E76EF}" srcOrd="0" destOrd="0" presId="urn:microsoft.com/office/officeart/2005/8/layout/orgChart1"/>
    <dgm:cxn modelId="{7B80D3A0-D2F9-4DDF-A8F6-5EC5966A57FA}" type="presParOf" srcId="{4E6634D0-9CA1-4ACD-BF91-91BEE47E76EF}" destId="{EE219807-47C8-4941-99AE-CE39076E53F5}" srcOrd="0" destOrd="0" presId="urn:microsoft.com/office/officeart/2005/8/layout/orgChart1"/>
    <dgm:cxn modelId="{A946CBCA-416D-454C-A0F3-67559BA50F96}" type="presParOf" srcId="{4E6634D0-9CA1-4ACD-BF91-91BEE47E76EF}" destId="{A8ED66CC-CBB3-4EB5-ADE1-6E062170315B}" srcOrd="1" destOrd="0" presId="urn:microsoft.com/office/officeart/2005/8/layout/orgChart1"/>
    <dgm:cxn modelId="{C6BE3713-4FB6-45D6-871D-806E73B381F8}" type="presParOf" srcId="{28D3CB32-FAA0-4273-8538-1EB307061468}" destId="{55A4A9B7-D2D2-4F27-9972-54B957F184B3}" srcOrd="1" destOrd="0" presId="urn:microsoft.com/office/officeart/2005/8/layout/orgChart1"/>
    <dgm:cxn modelId="{F75033FE-DB52-4D75-B691-2B7E60B36B7C}" type="presParOf" srcId="{28D3CB32-FAA0-4273-8538-1EB307061468}" destId="{A6D08738-8725-4BBB-8D6E-6E0F7F338F27}" srcOrd="2" destOrd="0" presId="urn:microsoft.com/office/officeart/2005/8/layout/orgChart1"/>
    <dgm:cxn modelId="{83990FDB-CF87-4FE9-AF4E-47AEB80612F4}" type="presParOf" srcId="{D09FB176-C899-4C34-A2EF-DF4099E3930B}" destId="{10032A81-28F1-4589-A2C9-2F713826DB5B}" srcOrd="2" destOrd="0" presId="urn:microsoft.com/office/officeart/2005/8/layout/orgChart1"/>
    <dgm:cxn modelId="{52C5CFB1-EC58-4413-83F3-5422B44DD790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CCEB09B5-4A92-4DA1-AB6C-E9697DA8439F}" type="presOf" srcId="{D91152BC-9A33-44D3-AEBB-F20420DB430F}" destId="{5EC808F1-181C-42C2-975C-2B558EBCB7FE}" srcOrd="1" destOrd="0" presId="urn:microsoft.com/office/officeart/2005/8/layout/orgChart1"/>
    <dgm:cxn modelId="{BDC3C322-230F-4866-B655-651FEE26BF4F}" type="presOf" srcId="{BC7A14EC-7DD0-42E2-A28E-8428AF273F49}" destId="{4E5DB2E5-BC21-45FD-89CF-804EEEA73D92}" srcOrd="0" destOrd="0" presId="urn:microsoft.com/office/officeart/2005/8/layout/orgChart1"/>
    <dgm:cxn modelId="{2E81A9B1-0D47-4296-9098-2E2CAE071056}" type="presOf" srcId="{51AC05A3-5125-4631-8328-EE9742C5CE1F}" destId="{7533127D-6F77-420D-9337-03A9B17677A7}" srcOrd="0" destOrd="0" presId="urn:microsoft.com/office/officeart/2005/8/layout/orgChart1"/>
    <dgm:cxn modelId="{19E8145A-2B98-4DD3-BC05-4433B14ABD3C}" type="presOf" srcId="{032924AE-7BA3-4608-9D4D-A10FC22FA55B}" destId="{FCA2B357-06A1-4199-999C-BBE32872F828}" srcOrd="0" destOrd="0" presId="urn:microsoft.com/office/officeart/2005/8/layout/orgChart1"/>
    <dgm:cxn modelId="{FC9B83A7-F71B-4360-8B02-FB4657D8B794}" type="presOf" srcId="{D3B00EB5-7252-4C54-A138-4FDE2761BA89}" destId="{77FF546B-1ADB-4B35-B705-B48DE95D0A7F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740BDD31-4214-40AB-BCFB-C018A3F7EC9A}" type="presOf" srcId="{88415C31-82DD-4EF9-9A7A-1D4D99FB6B9D}" destId="{0936C29E-0ABE-4289-9453-F6DF249F454C}" srcOrd="1" destOrd="0" presId="urn:microsoft.com/office/officeart/2005/8/layout/orgChart1"/>
    <dgm:cxn modelId="{8A89A0AD-AB1A-4370-852A-873B38FB6FEC}" type="presOf" srcId="{8514C17C-35EC-4D14-92F7-13A577CAA5C4}" destId="{3AA4BA60-CAF3-4B65-8A7B-26648B565082}" srcOrd="1" destOrd="0" presId="urn:microsoft.com/office/officeart/2005/8/layout/orgChart1"/>
    <dgm:cxn modelId="{71B0539F-A88B-444D-8894-1984F7B611A0}" type="presOf" srcId="{1E17A9B5-1CC6-4BF4-A5EB-2099972243B8}" destId="{F0DC39B6-0C64-430A-9FFB-4907B94E244D}" srcOrd="0" destOrd="0" presId="urn:microsoft.com/office/officeart/2005/8/layout/orgChart1"/>
    <dgm:cxn modelId="{ABC1F072-3B6F-4E91-B90F-632E54788C33}" type="presOf" srcId="{C7336B56-6975-43EE-AA11-2CF9D86F3B72}" destId="{2F8AA862-E8D3-4043-95F3-7EBB33FDC237}" srcOrd="1" destOrd="0" presId="urn:microsoft.com/office/officeart/2005/8/layout/orgChart1"/>
    <dgm:cxn modelId="{95B911E1-A77A-4161-901C-1283E13B2ECA}" type="presOf" srcId="{DCCE79F2-51DC-4E3A-8F3D-0CB311D1F14D}" destId="{EE219807-47C8-4941-99AE-CE39076E53F5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2CE06575-8B7D-4700-A158-C7D5CCE6063C}" type="presOf" srcId="{00B822AA-E50D-409C-8E77-78CE41F17C4F}" destId="{86ECFBC0-6EDE-49D7-A5E4-E61CBAF4A092}" srcOrd="0" destOrd="0" presId="urn:microsoft.com/office/officeart/2005/8/layout/orgChart1"/>
    <dgm:cxn modelId="{F45C08AD-425A-4B4E-8098-7C3F3D54F231}" type="presOf" srcId="{844909A3-F2C8-49AE-869B-AFCA0AC709DF}" destId="{5A29D58D-62CC-4731-8120-CAD4354C3E03}" srcOrd="0" destOrd="0" presId="urn:microsoft.com/office/officeart/2005/8/layout/orgChart1"/>
    <dgm:cxn modelId="{4B41E5FF-7F8B-4148-9829-A6FC5ED87503}" type="presOf" srcId="{1D03C52E-27F1-4CAD-B953-A57260381D87}" destId="{52D64095-8F0B-43C5-A134-4F8EB745D0AC}" srcOrd="0" destOrd="0" presId="urn:microsoft.com/office/officeart/2005/8/layout/orgChart1"/>
    <dgm:cxn modelId="{968BFC97-D6B4-47B7-86D9-B48E773D81C9}" type="presOf" srcId="{0ED209FE-B93C-493B-85A2-BA5863869AE7}" destId="{B4ADFA40-1DC3-4BD0-BAE4-D5BA4FDF2B3E}" srcOrd="0" destOrd="0" presId="urn:microsoft.com/office/officeart/2005/8/layout/orgChart1"/>
    <dgm:cxn modelId="{A4B9066C-7A1D-4C07-B484-733B04C394C2}" type="presOf" srcId="{092024CE-8423-4E50-A34E-3122E05631CC}" destId="{2C701CAE-D8F1-461E-8A0C-C57AEB1CD6C2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64EBD203-8CBF-4DFF-A0B9-3AEC7825D6FD}" type="presOf" srcId="{49A41343-8942-4E0A-948C-7308CFEDA337}" destId="{F8AA5B07-D62E-4BEF-A7F4-BB8154CE0161}" srcOrd="0" destOrd="0" presId="urn:microsoft.com/office/officeart/2005/8/layout/orgChart1"/>
    <dgm:cxn modelId="{7FF1A63B-384B-42B9-8139-22D1B771FF4B}" type="presOf" srcId="{88B02B86-A182-47E8-98CE-5F03ED03FC83}" destId="{1A2BCB80-89E2-41EC-87D9-8650DA66AB8A}" srcOrd="0" destOrd="0" presId="urn:microsoft.com/office/officeart/2005/8/layout/orgChart1"/>
    <dgm:cxn modelId="{5AD21EE0-AF79-4CD7-B94D-1A2B4A8F0158}" type="presOf" srcId="{B40A1E99-819E-4C0D-B671-3D134F0F7163}" destId="{3A05D6AC-55D4-4F8B-831D-7528DBB5E857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24A30B42-0BE6-4F51-A098-F6088F5DC4A1}" type="presOf" srcId="{69BEBD41-3545-40FD-BFDD-D21BD47C872E}" destId="{EA4E738B-1483-44D6-89EB-8256A9C3F87D}" srcOrd="1" destOrd="0" presId="urn:microsoft.com/office/officeart/2005/8/layout/orgChart1"/>
    <dgm:cxn modelId="{C8ED7F51-0065-4F94-955E-BAB6A8E027FE}" type="presOf" srcId="{88415C31-82DD-4EF9-9A7A-1D4D99FB6B9D}" destId="{ED956AEF-5A78-47DC-9D97-3B27A2E93095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57804BEE-F484-471A-99E3-6D7439C2F4F3}" type="presOf" srcId="{3837525C-9A2A-44D5-8B42-9C0820CF3FF9}" destId="{6AC59FBD-FAEA-42FA-8EB1-29A7CC044828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E044467D-B303-4F65-9414-B7140C831913}" type="presOf" srcId="{D656347E-658D-41DE-86E2-9688A1F66EB3}" destId="{D351E307-7A60-4733-B21C-CC6D6E5D051D}" srcOrd="0" destOrd="0" presId="urn:microsoft.com/office/officeart/2005/8/layout/orgChart1"/>
    <dgm:cxn modelId="{E0A46C26-A23C-4E55-8036-E9A56BA0F0B3}" type="presOf" srcId="{CBC98D67-7A4E-4DF5-AC0F-18B667594BB8}" destId="{D644628E-4C6F-4DF2-8C07-D2B66E3A4757}" srcOrd="0" destOrd="0" presId="urn:microsoft.com/office/officeart/2005/8/layout/orgChart1"/>
    <dgm:cxn modelId="{4B03E2E7-2765-48E1-B213-3AAA61C02D06}" type="presOf" srcId="{092024CE-8423-4E50-A34E-3122E05631CC}" destId="{0A55F855-E390-49C4-85C3-4EB5DC8DFEC3}" srcOrd="1" destOrd="0" presId="urn:microsoft.com/office/officeart/2005/8/layout/orgChart1"/>
    <dgm:cxn modelId="{8183FE7E-763F-487F-95F2-1A4D712BA39F}" type="presOf" srcId="{382A9707-8CE9-4448-A732-795155023764}" destId="{40CBCC65-FD09-4B94-B9C9-3482617F2627}" srcOrd="1" destOrd="0" presId="urn:microsoft.com/office/officeart/2005/8/layout/orgChart1"/>
    <dgm:cxn modelId="{EB778A14-B147-4E15-81F3-E1D502E0C00E}" type="presOf" srcId="{6A766238-49C0-489C-9759-5801318FB123}" destId="{8F3E2022-AB5E-4438-BDBE-146FD19E8285}" srcOrd="0" destOrd="0" presId="urn:microsoft.com/office/officeart/2005/8/layout/orgChart1"/>
    <dgm:cxn modelId="{AA37DD43-B4CD-457D-BA0C-3603093A9DC9}" type="presOf" srcId="{DCB062A1-302A-48A6-BE81-96138548FF70}" destId="{1AE91293-7748-4E52-8855-7B838C555EB9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A3E0DF19-6FC4-4F40-838D-66ECFAFC6F2A}" type="presOf" srcId="{DC9F82DD-39AD-486C-81D6-0E3C38A96BAD}" destId="{4F6F1802-D2DC-45F2-8B57-B9ACE00E096B}" srcOrd="0" destOrd="0" presId="urn:microsoft.com/office/officeart/2005/8/layout/orgChart1"/>
    <dgm:cxn modelId="{B9FE6293-38C4-4802-998F-9D55B1700E8A}" type="presOf" srcId="{382A9707-8CE9-4448-A732-795155023764}" destId="{C9EB4BFF-95DA-49B7-87A2-66A52A4FCDFA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D1A5B6D9-CFF5-4D8B-A713-D9B8221B0A5F}" type="presOf" srcId="{032924AE-7BA3-4608-9D4D-A10FC22FA55B}" destId="{842224E6-60DA-412E-8A1B-7533C1377869}" srcOrd="1" destOrd="0" presId="urn:microsoft.com/office/officeart/2005/8/layout/orgChart1"/>
    <dgm:cxn modelId="{F7977A13-1F5F-4082-B103-DDBFF752CD38}" type="presOf" srcId="{D91152BC-9A33-44D3-AEBB-F20420DB430F}" destId="{30DA9891-B7C7-405D-9015-1C3DF0E9850F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C5D53628-5A72-42DA-B063-412C3938D35A}" type="presOf" srcId="{6A766238-49C0-489C-9759-5801318FB123}" destId="{F4F60A8B-BCFE-4E33-9289-BF4CA9206F7B}" srcOrd="1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5EDE5FBF-B776-4D3C-A223-C056AF83A53C}" type="presOf" srcId="{43C964D4-3EA5-4709-BA45-DC9671707267}" destId="{ABF5B3AF-9C3F-43AC-89B9-A4B84688B739}" srcOrd="0" destOrd="0" presId="urn:microsoft.com/office/officeart/2005/8/layout/orgChart1"/>
    <dgm:cxn modelId="{38204293-41A4-4C31-B4AD-460F708B5EB1}" type="presOf" srcId="{D5F013B3-4B4E-4E38-9BAF-4B34B2BB0C79}" destId="{14A5ABF2-8B49-4694-AC4C-1A898869B017}" srcOrd="1" destOrd="0" presId="urn:microsoft.com/office/officeart/2005/8/layout/orgChart1"/>
    <dgm:cxn modelId="{D889D373-8A32-4F14-A8EE-FA8D20E623F0}" type="presOf" srcId="{C7336B56-6975-43EE-AA11-2CF9D86F3B72}" destId="{F7484F86-9514-4EEC-AAEC-65AD9B4B3D96}" srcOrd="0" destOrd="0" presId="urn:microsoft.com/office/officeart/2005/8/layout/orgChart1"/>
    <dgm:cxn modelId="{2F9B19B3-B35E-4A69-87B7-18513704103B}" type="presOf" srcId="{57A44C0D-573F-44FB-BC9E-B18382ACCC39}" destId="{9AAB9F84-69DB-4974-8FB3-17FE16A42904}" srcOrd="0" destOrd="0" presId="urn:microsoft.com/office/officeart/2005/8/layout/orgChart1"/>
    <dgm:cxn modelId="{FCE2E945-B0E1-435B-AB6A-00FC1E426425}" type="presOf" srcId="{E2FDDA39-0A56-4C19-9570-F6322A50CD7C}" destId="{4704A764-F3E3-46A1-B698-AC3BCD85875D}" srcOrd="1" destOrd="0" presId="urn:microsoft.com/office/officeart/2005/8/layout/orgChart1"/>
    <dgm:cxn modelId="{93BB7C5C-8128-49F9-8D7D-B354C17B20E8}" type="presOf" srcId="{43C964D4-3EA5-4709-BA45-DC9671707267}" destId="{87899BB1-A811-4B2D-8FA3-633A97B1A6A6}" srcOrd="1" destOrd="0" presId="urn:microsoft.com/office/officeart/2005/8/layout/orgChart1"/>
    <dgm:cxn modelId="{5214FE1A-5134-4146-9FE6-F8CF2E9C5959}" type="presOf" srcId="{BAA37ED3-8504-4718-82EA-2141E33A703B}" destId="{C6471DB4-9B93-437A-AEBE-F3B71F737DF8}" srcOrd="0" destOrd="0" presId="urn:microsoft.com/office/officeart/2005/8/layout/orgChart1"/>
    <dgm:cxn modelId="{8C12A9B9-7989-4AB8-84AA-60AEC6CC9F18}" type="presOf" srcId="{EDF4E25F-6E69-41B7-B57F-66E5D749104E}" destId="{CD65CBB6-B9A3-48AB-AFB3-4BE4B03553D3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0FFCB8CC-101F-4E5B-AC83-31B15F043037}" type="presOf" srcId="{00B822AA-E50D-409C-8E77-78CE41F17C4F}" destId="{EE7467E8-D778-4C18-9C7C-925EF25B0DC2}" srcOrd="1" destOrd="0" presId="urn:microsoft.com/office/officeart/2005/8/layout/orgChart1"/>
    <dgm:cxn modelId="{4122977F-D7A6-4921-8770-FA4629D512E0}" type="presOf" srcId="{69BEBD41-3545-40FD-BFDD-D21BD47C872E}" destId="{74487508-3D4F-4F35-9119-7335AA499C95}" srcOrd="0" destOrd="0" presId="urn:microsoft.com/office/officeart/2005/8/layout/orgChart1"/>
    <dgm:cxn modelId="{04BE6F27-2E7A-4566-AC7D-00537595138F}" type="presOf" srcId="{41CBE71F-8A1C-4046-8B51-627382F890A8}" destId="{BD53C961-9C2E-42B5-A825-EB1CD5AF2FE3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19B99A97-B172-490F-88E4-B7889FCCB877}" type="presOf" srcId="{DCCE79F2-51DC-4E3A-8F3D-0CB311D1F14D}" destId="{A8ED66CC-CBB3-4EB5-ADE1-6E062170315B}" srcOrd="1" destOrd="0" presId="urn:microsoft.com/office/officeart/2005/8/layout/orgChart1"/>
    <dgm:cxn modelId="{78A74EB9-EAE6-4503-B45B-E5600C8EFFD4}" type="presOf" srcId="{B103CFD6-C2F2-4A76-8866-035FF64E5877}" destId="{2FA1AE03-77C2-487B-948B-82122901556A}" srcOrd="1" destOrd="0" presId="urn:microsoft.com/office/officeart/2005/8/layout/orgChart1"/>
    <dgm:cxn modelId="{9A1B9EA6-5A0C-47BB-8D17-BC79DF4D3EB1}" type="presOf" srcId="{BCA1F9C7-A2DE-4DA9-9030-581CAAE089DA}" destId="{7E670A0B-4B6A-45AD-AE95-FAE9E52BA24F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AFD61294-F1E3-4533-94BB-5BCFD5A2E44D}" type="presOf" srcId="{B103CFD6-C2F2-4A76-8866-035FF64E5877}" destId="{D98E11BE-9177-4329-A5B4-B4B8653C2863}" srcOrd="0" destOrd="0" presId="urn:microsoft.com/office/officeart/2005/8/layout/orgChart1"/>
    <dgm:cxn modelId="{B2A4D05A-A530-4D9E-95C2-13516037266E}" type="presOf" srcId="{CE683E6A-A313-4F5C-8639-235783D1198F}" destId="{6C1B72B2-EE6C-495B-ADAD-8508CE8EB807}" srcOrd="0" destOrd="0" presId="urn:microsoft.com/office/officeart/2005/8/layout/orgChart1"/>
    <dgm:cxn modelId="{DF1F7FBC-57E1-4FAA-B5BE-9CBFD42EE7E2}" type="presOf" srcId="{8514C17C-35EC-4D14-92F7-13A577CAA5C4}" destId="{079C46BA-E270-4C4F-9AA8-92E32A64D736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82F3432B-C41C-4DC7-8ED7-C7FDE22D4227}" type="presOf" srcId="{D5F013B3-4B4E-4E38-9BAF-4B34B2BB0C79}" destId="{26E61D30-5696-4E05-9044-AF73EF27DAB2}" srcOrd="0" destOrd="0" presId="urn:microsoft.com/office/officeart/2005/8/layout/orgChart1"/>
    <dgm:cxn modelId="{F897C226-6098-4808-9F8F-BEF338DDC98A}" type="presOf" srcId="{E2FDDA39-0A56-4C19-9570-F6322A50CD7C}" destId="{C95AECE2-07C4-42E7-90DA-5CD8EA216CFC}" srcOrd="0" destOrd="0" presId="urn:microsoft.com/office/officeart/2005/8/layout/orgChart1"/>
    <dgm:cxn modelId="{E3B6BC37-AC3E-41AE-B607-634E93D2342D}" type="presOf" srcId="{51AC05A3-5125-4631-8328-EE9742C5CE1F}" destId="{75DCBE71-7469-49E9-81E5-E6A43E3EC0DC}" srcOrd="1" destOrd="0" presId="urn:microsoft.com/office/officeart/2005/8/layout/orgChart1"/>
    <dgm:cxn modelId="{EC4B5A2D-BCC5-45CD-8271-B66F24A6AE40}" type="presOf" srcId="{B40A1E99-819E-4C0D-B671-3D134F0F7163}" destId="{179F0FCD-C306-4B84-A7DF-E34F9FAB6F56}" srcOrd="1" destOrd="0" presId="urn:microsoft.com/office/officeart/2005/8/layout/orgChart1"/>
    <dgm:cxn modelId="{127B96B5-8B3B-4115-809E-66A9EFEB5686}" type="presOf" srcId="{1E17A9B5-1CC6-4BF4-A5EB-2099972243B8}" destId="{0044642D-BF6E-4946-989D-7BC76303D8B1}" srcOrd="1" destOrd="0" presId="urn:microsoft.com/office/officeart/2005/8/layout/orgChart1"/>
    <dgm:cxn modelId="{02722379-1171-418A-9971-7B0AEA8239DF}" type="presParOf" srcId="{6C1B72B2-EE6C-495B-ADAD-8508CE8EB807}" destId="{B9578B13-712D-4BAD-A28F-A7352074EDA6}" srcOrd="0" destOrd="0" presId="urn:microsoft.com/office/officeart/2005/8/layout/orgChart1"/>
    <dgm:cxn modelId="{97B41B66-AD93-492A-A6E3-49B43DFCB8FD}" type="presParOf" srcId="{B9578B13-712D-4BAD-A28F-A7352074EDA6}" destId="{EA34C8C8-6EC1-483B-8E39-8E6926CED3CE}" srcOrd="0" destOrd="0" presId="urn:microsoft.com/office/officeart/2005/8/layout/orgChart1"/>
    <dgm:cxn modelId="{998AE60F-EEBD-43BD-933C-3E89B31CA623}" type="presParOf" srcId="{EA34C8C8-6EC1-483B-8E39-8E6926CED3CE}" destId="{D98E11BE-9177-4329-A5B4-B4B8653C2863}" srcOrd="0" destOrd="0" presId="urn:microsoft.com/office/officeart/2005/8/layout/orgChart1"/>
    <dgm:cxn modelId="{92BC174A-2932-4E22-9F16-D3887EF5E5D9}" type="presParOf" srcId="{EA34C8C8-6EC1-483B-8E39-8E6926CED3CE}" destId="{2FA1AE03-77C2-487B-948B-82122901556A}" srcOrd="1" destOrd="0" presId="urn:microsoft.com/office/officeart/2005/8/layout/orgChart1"/>
    <dgm:cxn modelId="{C9BE8BF5-FA22-48DC-9731-5E417DFF8588}" type="presParOf" srcId="{B9578B13-712D-4BAD-A28F-A7352074EDA6}" destId="{9C5DF944-3D7A-473D-A789-5CA86652B8F8}" srcOrd="1" destOrd="0" presId="urn:microsoft.com/office/officeart/2005/8/layout/orgChart1"/>
    <dgm:cxn modelId="{7CC20FC2-01A5-41FE-8AA4-C0044E2B569D}" type="presParOf" srcId="{9C5DF944-3D7A-473D-A789-5CA86652B8F8}" destId="{D351E307-7A60-4733-B21C-CC6D6E5D051D}" srcOrd="0" destOrd="0" presId="urn:microsoft.com/office/officeart/2005/8/layout/orgChart1"/>
    <dgm:cxn modelId="{AC65FFDC-193C-42AE-9D5F-6300A5D40654}" type="presParOf" srcId="{9C5DF944-3D7A-473D-A789-5CA86652B8F8}" destId="{60FE5B31-E82E-49E2-9469-B5D5674278BC}" srcOrd="1" destOrd="0" presId="urn:microsoft.com/office/officeart/2005/8/layout/orgChart1"/>
    <dgm:cxn modelId="{8150593D-039D-4220-861C-45A1DE0E5E08}" type="presParOf" srcId="{60FE5B31-E82E-49E2-9469-B5D5674278BC}" destId="{CB88DD46-0D40-4A1B-9C97-26FA4C46EB15}" srcOrd="0" destOrd="0" presId="urn:microsoft.com/office/officeart/2005/8/layout/orgChart1"/>
    <dgm:cxn modelId="{0F44D2E2-CB0B-4A2B-B6FA-A6B73A76543A}" type="presParOf" srcId="{CB88DD46-0D40-4A1B-9C97-26FA4C46EB15}" destId="{ABF5B3AF-9C3F-43AC-89B9-A4B84688B739}" srcOrd="0" destOrd="0" presId="urn:microsoft.com/office/officeart/2005/8/layout/orgChart1"/>
    <dgm:cxn modelId="{D36194EA-FACD-480D-9CC7-FAE9D74E7B1B}" type="presParOf" srcId="{CB88DD46-0D40-4A1B-9C97-26FA4C46EB15}" destId="{87899BB1-A811-4B2D-8FA3-633A97B1A6A6}" srcOrd="1" destOrd="0" presId="urn:microsoft.com/office/officeart/2005/8/layout/orgChart1"/>
    <dgm:cxn modelId="{E2D3A029-35AC-4C0E-9078-1C3CD3564C58}" type="presParOf" srcId="{60FE5B31-E82E-49E2-9469-B5D5674278BC}" destId="{B6A20B03-CFA9-41D8-9956-9F0EB448DC4A}" srcOrd="1" destOrd="0" presId="urn:microsoft.com/office/officeart/2005/8/layout/orgChart1"/>
    <dgm:cxn modelId="{FE077AAB-7253-4950-82CC-B3CAA1A23536}" type="presParOf" srcId="{B6A20B03-CFA9-41D8-9956-9F0EB448DC4A}" destId="{CD65CBB6-B9A3-48AB-AFB3-4BE4B03553D3}" srcOrd="0" destOrd="0" presId="urn:microsoft.com/office/officeart/2005/8/layout/orgChart1"/>
    <dgm:cxn modelId="{2C38B096-82A2-4E9E-96D2-02669699AE75}" type="presParOf" srcId="{B6A20B03-CFA9-41D8-9956-9F0EB448DC4A}" destId="{ED1F0A6D-21D1-431E-B021-19DC70288741}" srcOrd="1" destOrd="0" presId="urn:microsoft.com/office/officeart/2005/8/layout/orgChart1"/>
    <dgm:cxn modelId="{98367502-0B10-4036-AA08-E570EBC81BB1}" type="presParOf" srcId="{ED1F0A6D-21D1-431E-B021-19DC70288741}" destId="{3035FF76-B78F-49A4-AACF-E2FF3786028F}" srcOrd="0" destOrd="0" presId="urn:microsoft.com/office/officeart/2005/8/layout/orgChart1"/>
    <dgm:cxn modelId="{133202E6-538E-487E-8546-DA90F5B28B48}" type="presParOf" srcId="{3035FF76-B78F-49A4-AACF-E2FF3786028F}" destId="{F0DC39B6-0C64-430A-9FFB-4907B94E244D}" srcOrd="0" destOrd="0" presId="urn:microsoft.com/office/officeart/2005/8/layout/orgChart1"/>
    <dgm:cxn modelId="{FC026929-5E55-4C6D-AEBE-C61E957494C6}" type="presParOf" srcId="{3035FF76-B78F-49A4-AACF-E2FF3786028F}" destId="{0044642D-BF6E-4946-989D-7BC76303D8B1}" srcOrd="1" destOrd="0" presId="urn:microsoft.com/office/officeart/2005/8/layout/orgChart1"/>
    <dgm:cxn modelId="{B370131E-68F0-4D29-889F-EC253157166D}" type="presParOf" srcId="{ED1F0A6D-21D1-431E-B021-19DC70288741}" destId="{6F92EC3E-8AAE-41C7-BFFF-85E9DBCB215A}" srcOrd="1" destOrd="0" presId="urn:microsoft.com/office/officeart/2005/8/layout/orgChart1"/>
    <dgm:cxn modelId="{A3E42242-77C8-45E8-BC0C-BB147EE8CB35}" type="presParOf" srcId="{ED1F0A6D-21D1-431E-B021-19DC70288741}" destId="{C359BE23-B469-48EB-819D-6F6FDCDBB0A8}" srcOrd="2" destOrd="0" presId="urn:microsoft.com/office/officeart/2005/8/layout/orgChart1"/>
    <dgm:cxn modelId="{E77E8831-2492-4E27-9BB7-C3C5E7A52F5A}" type="presParOf" srcId="{B6A20B03-CFA9-41D8-9956-9F0EB448DC4A}" destId="{6AC59FBD-FAEA-42FA-8EB1-29A7CC044828}" srcOrd="2" destOrd="0" presId="urn:microsoft.com/office/officeart/2005/8/layout/orgChart1"/>
    <dgm:cxn modelId="{19E8C200-E5E4-4F9A-ACE0-19A4E18DC0B6}" type="presParOf" srcId="{B6A20B03-CFA9-41D8-9956-9F0EB448DC4A}" destId="{F2E1EDE4-99F4-4CBC-BA6A-91AF00914823}" srcOrd="3" destOrd="0" presId="urn:microsoft.com/office/officeart/2005/8/layout/orgChart1"/>
    <dgm:cxn modelId="{CF6B31E7-6A22-4C5F-9455-7CF18FCABB86}" type="presParOf" srcId="{F2E1EDE4-99F4-4CBC-BA6A-91AF00914823}" destId="{795B4B98-FEFB-4DAB-B785-2E28918B1C7E}" srcOrd="0" destOrd="0" presId="urn:microsoft.com/office/officeart/2005/8/layout/orgChart1"/>
    <dgm:cxn modelId="{2B892E44-322E-4697-811E-805A8797DB38}" type="presParOf" srcId="{795B4B98-FEFB-4DAB-B785-2E28918B1C7E}" destId="{C9EB4BFF-95DA-49B7-87A2-66A52A4FCDFA}" srcOrd="0" destOrd="0" presId="urn:microsoft.com/office/officeart/2005/8/layout/orgChart1"/>
    <dgm:cxn modelId="{851C6DC6-570E-4BFC-8421-4A753D8709F8}" type="presParOf" srcId="{795B4B98-FEFB-4DAB-B785-2E28918B1C7E}" destId="{40CBCC65-FD09-4B94-B9C9-3482617F2627}" srcOrd="1" destOrd="0" presId="urn:microsoft.com/office/officeart/2005/8/layout/orgChart1"/>
    <dgm:cxn modelId="{E2F810C4-1085-4F77-93A3-B7C5EDA9C49B}" type="presParOf" srcId="{F2E1EDE4-99F4-4CBC-BA6A-91AF00914823}" destId="{6E67D5E8-91A3-4A9C-B70E-60777B0DD65E}" srcOrd="1" destOrd="0" presId="urn:microsoft.com/office/officeart/2005/8/layout/orgChart1"/>
    <dgm:cxn modelId="{8AD53C6B-360D-4658-AEB8-A222CEDDDAD8}" type="presParOf" srcId="{F2E1EDE4-99F4-4CBC-BA6A-91AF00914823}" destId="{9041FCB5-DDBA-4A82-87F1-A20AE1F0ECFA}" srcOrd="2" destOrd="0" presId="urn:microsoft.com/office/officeart/2005/8/layout/orgChart1"/>
    <dgm:cxn modelId="{5B1CB234-E87F-4698-A439-2F8FD26AB24B}" type="presParOf" srcId="{B6A20B03-CFA9-41D8-9956-9F0EB448DC4A}" destId="{D644628E-4C6F-4DF2-8C07-D2B66E3A4757}" srcOrd="4" destOrd="0" presId="urn:microsoft.com/office/officeart/2005/8/layout/orgChart1"/>
    <dgm:cxn modelId="{4739E3F3-1B2D-4319-9BFE-96AF692DA190}" type="presParOf" srcId="{B6A20B03-CFA9-41D8-9956-9F0EB448DC4A}" destId="{4C59CDCC-8171-42A8-836D-8A7ADEF309D0}" srcOrd="5" destOrd="0" presId="urn:microsoft.com/office/officeart/2005/8/layout/orgChart1"/>
    <dgm:cxn modelId="{A6393440-A5D2-4F8F-AC77-5C1697012215}" type="presParOf" srcId="{4C59CDCC-8171-42A8-836D-8A7ADEF309D0}" destId="{FED7DC99-D3B3-46B2-AE57-14D47B1F3671}" srcOrd="0" destOrd="0" presId="urn:microsoft.com/office/officeart/2005/8/layout/orgChart1"/>
    <dgm:cxn modelId="{F6D901AE-7F01-47BC-8E37-2EF14A2DCADE}" type="presParOf" srcId="{FED7DC99-D3B3-46B2-AE57-14D47B1F3671}" destId="{8F3E2022-AB5E-4438-BDBE-146FD19E8285}" srcOrd="0" destOrd="0" presId="urn:microsoft.com/office/officeart/2005/8/layout/orgChart1"/>
    <dgm:cxn modelId="{C5967B53-F7DB-4667-BD8E-482CB2ABA0E7}" type="presParOf" srcId="{FED7DC99-D3B3-46B2-AE57-14D47B1F3671}" destId="{F4F60A8B-BCFE-4E33-9289-BF4CA9206F7B}" srcOrd="1" destOrd="0" presId="urn:microsoft.com/office/officeart/2005/8/layout/orgChart1"/>
    <dgm:cxn modelId="{5AE6EC7B-5E2F-4E41-AB44-2BA73C7E8C3F}" type="presParOf" srcId="{4C59CDCC-8171-42A8-836D-8A7ADEF309D0}" destId="{0717BF70-BD3E-4FBF-92BE-2C7F71500E41}" srcOrd="1" destOrd="0" presId="urn:microsoft.com/office/officeart/2005/8/layout/orgChart1"/>
    <dgm:cxn modelId="{01055C4E-EFCA-4D87-9BA3-02AEA2255631}" type="presParOf" srcId="{4C59CDCC-8171-42A8-836D-8A7ADEF309D0}" destId="{0E63D1F7-0BB7-4B23-80D6-B69D7359A638}" srcOrd="2" destOrd="0" presId="urn:microsoft.com/office/officeart/2005/8/layout/orgChart1"/>
    <dgm:cxn modelId="{81870A09-9530-4766-9569-2FFC9FA6DC45}" type="presParOf" srcId="{B6A20B03-CFA9-41D8-9956-9F0EB448DC4A}" destId="{52D64095-8F0B-43C5-A134-4F8EB745D0AC}" srcOrd="6" destOrd="0" presId="urn:microsoft.com/office/officeart/2005/8/layout/orgChart1"/>
    <dgm:cxn modelId="{5A3CB310-2B53-4DE8-8B2C-F9DB1CA882E0}" type="presParOf" srcId="{B6A20B03-CFA9-41D8-9956-9F0EB448DC4A}" destId="{65175C4B-27F3-41C0-9093-49201195521B}" srcOrd="7" destOrd="0" presId="urn:microsoft.com/office/officeart/2005/8/layout/orgChart1"/>
    <dgm:cxn modelId="{1851F62E-E4CE-49AD-A639-B91B011742AF}" type="presParOf" srcId="{65175C4B-27F3-41C0-9093-49201195521B}" destId="{418B0B64-07DF-4A86-8188-2B3D12FF0C1B}" srcOrd="0" destOrd="0" presId="urn:microsoft.com/office/officeart/2005/8/layout/orgChart1"/>
    <dgm:cxn modelId="{03CB7E77-644C-4602-809B-3F150FD53FAE}" type="presParOf" srcId="{418B0B64-07DF-4A86-8188-2B3D12FF0C1B}" destId="{FCA2B357-06A1-4199-999C-BBE32872F828}" srcOrd="0" destOrd="0" presId="urn:microsoft.com/office/officeart/2005/8/layout/orgChart1"/>
    <dgm:cxn modelId="{375E5E7A-F5B6-4FF9-8E8A-732460CD7199}" type="presParOf" srcId="{418B0B64-07DF-4A86-8188-2B3D12FF0C1B}" destId="{842224E6-60DA-412E-8A1B-7533C1377869}" srcOrd="1" destOrd="0" presId="urn:microsoft.com/office/officeart/2005/8/layout/orgChart1"/>
    <dgm:cxn modelId="{73EDB460-A42E-4BB6-BFAC-9DF5978A93BE}" type="presParOf" srcId="{65175C4B-27F3-41C0-9093-49201195521B}" destId="{5FEE9627-663F-4879-B764-2FCAC3BEDB01}" srcOrd="1" destOrd="0" presId="urn:microsoft.com/office/officeart/2005/8/layout/orgChart1"/>
    <dgm:cxn modelId="{6DFABEC4-834C-4B70-B985-B3A6AA0FAFEF}" type="presParOf" srcId="{65175C4B-27F3-41C0-9093-49201195521B}" destId="{D211A30E-3DD6-4F3B-A936-B6D9FD1B5AD6}" srcOrd="2" destOrd="0" presId="urn:microsoft.com/office/officeart/2005/8/layout/orgChart1"/>
    <dgm:cxn modelId="{B8B39F21-2661-46EB-A06F-7EC1F500FD88}" type="presParOf" srcId="{60FE5B31-E82E-49E2-9469-B5D5674278BC}" destId="{0A55CB08-0585-4E83-BB9C-6136411D5C97}" srcOrd="2" destOrd="0" presId="urn:microsoft.com/office/officeart/2005/8/layout/orgChart1"/>
    <dgm:cxn modelId="{67596C15-B1FB-4389-B0A8-A11DCA3235CB}" type="presParOf" srcId="{9C5DF944-3D7A-473D-A789-5CA86652B8F8}" destId="{1AE91293-7748-4E52-8855-7B838C555EB9}" srcOrd="2" destOrd="0" presId="urn:microsoft.com/office/officeart/2005/8/layout/orgChart1"/>
    <dgm:cxn modelId="{8848B7A9-5114-4570-9F5B-4B5FFBE7A653}" type="presParOf" srcId="{9C5DF944-3D7A-473D-A789-5CA86652B8F8}" destId="{8BAB2199-5159-41F9-8708-33820C9B03A9}" srcOrd="3" destOrd="0" presId="urn:microsoft.com/office/officeart/2005/8/layout/orgChart1"/>
    <dgm:cxn modelId="{1FE12521-4848-4BE3-83C9-1CE8F02C15D7}" type="presParOf" srcId="{8BAB2199-5159-41F9-8708-33820C9B03A9}" destId="{4AEEF0FD-EB99-4BD5-89CD-011B1DDC19F8}" srcOrd="0" destOrd="0" presId="urn:microsoft.com/office/officeart/2005/8/layout/orgChart1"/>
    <dgm:cxn modelId="{2249145D-5F33-46AB-A71B-21D3EC965732}" type="presParOf" srcId="{4AEEF0FD-EB99-4BD5-89CD-011B1DDC19F8}" destId="{86ECFBC0-6EDE-49D7-A5E4-E61CBAF4A092}" srcOrd="0" destOrd="0" presId="urn:microsoft.com/office/officeart/2005/8/layout/orgChart1"/>
    <dgm:cxn modelId="{48165C2B-15C2-4B41-832D-61C9B02064E1}" type="presParOf" srcId="{4AEEF0FD-EB99-4BD5-89CD-011B1DDC19F8}" destId="{EE7467E8-D778-4C18-9C7C-925EF25B0DC2}" srcOrd="1" destOrd="0" presId="urn:microsoft.com/office/officeart/2005/8/layout/orgChart1"/>
    <dgm:cxn modelId="{99621874-ED39-4006-AC82-FD76751E70CE}" type="presParOf" srcId="{8BAB2199-5159-41F9-8708-33820C9B03A9}" destId="{70B62D43-4B2E-478D-8091-7F950B36BC86}" srcOrd="1" destOrd="0" presId="urn:microsoft.com/office/officeart/2005/8/layout/orgChart1"/>
    <dgm:cxn modelId="{E4867902-EA69-49C9-AC88-F270807E3759}" type="presParOf" srcId="{70B62D43-4B2E-478D-8091-7F950B36BC86}" destId="{5A29D58D-62CC-4731-8120-CAD4354C3E03}" srcOrd="0" destOrd="0" presId="urn:microsoft.com/office/officeart/2005/8/layout/orgChart1"/>
    <dgm:cxn modelId="{E2CA0BC9-CEE4-4C90-85C9-F27DCC2D021D}" type="presParOf" srcId="{70B62D43-4B2E-478D-8091-7F950B36BC86}" destId="{20684FA8-0955-4E86-9890-955AAE2FB70E}" srcOrd="1" destOrd="0" presId="urn:microsoft.com/office/officeart/2005/8/layout/orgChart1"/>
    <dgm:cxn modelId="{E535B2D6-307A-47AF-85F6-B246961AB6E5}" type="presParOf" srcId="{20684FA8-0955-4E86-9890-955AAE2FB70E}" destId="{357DF0A8-BCC0-4D40-9A29-811D9B3E8CE1}" srcOrd="0" destOrd="0" presId="urn:microsoft.com/office/officeart/2005/8/layout/orgChart1"/>
    <dgm:cxn modelId="{3F751547-9466-4B0C-A339-7F64BF6C2D05}" type="presParOf" srcId="{357DF0A8-BCC0-4D40-9A29-811D9B3E8CE1}" destId="{7533127D-6F77-420D-9337-03A9B17677A7}" srcOrd="0" destOrd="0" presId="urn:microsoft.com/office/officeart/2005/8/layout/orgChart1"/>
    <dgm:cxn modelId="{0C994E29-8C9C-4E88-8454-CED59CC295BF}" type="presParOf" srcId="{357DF0A8-BCC0-4D40-9A29-811D9B3E8CE1}" destId="{75DCBE71-7469-49E9-81E5-E6A43E3EC0DC}" srcOrd="1" destOrd="0" presId="urn:microsoft.com/office/officeart/2005/8/layout/orgChart1"/>
    <dgm:cxn modelId="{DD576CD3-5CC5-447D-9B7F-EDCEA1E9A836}" type="presParOf" srcId="{20684FA8-0955-4E86-9890-955AAE2FB70E}" destId="{321B0D03-50FC-44EB-B561-D21A2CD4B482}" srcOrd="1" destOrd="0" presId="urn:microsoft.com/office/officeart/2005/8/layout/orgChart1"/>
    <dgm:cxn modelId="{8909C946-7950-4AED-8006-650662D9CD69}" type="presParOf" srcId="{20684FA8-0955-4E86-9890-955AAE2FB70E}" destId="{0654A2B9-B227-48A6-941C-DD027142ECCE}" srcOrd="2" destOrd="0" presId="urn:microsoft.com/office/officeart/2005/8/layout/orgChart1"/>
    <dgm:cxn modelId="{6A3C5F01-9BE2-4C8A-83FE-5432966508B2}" type="presParOf" srcId="{70B62D43-4B2E-478D-8091-7F950B36BC86}" destId="{77FF546B-1ADB-4B35-B705-B48DE95D0A7F}" srcOrd="2" destOrd="0" presId="urn:microsoft.com/office/officeart/2005/8/layout/orgChart1"/>
    <dgm:cxn modelId="{6C1C7571-53B7-40A0-A322-8858F86BECBE}" type="presParOf" srcId="{70B62D43-4B2E-478D-8091-7F950B36BC86}" destId="{69C13562-DBB8-42F8-AE39-8AFEF8ED4982}" srcOrd="3" destOrd="0" presId="urn:microsoft.com/office/officeart/2005/8/layout/orgChart1"/>
    <dgm:cxn modelId="{48B8E25B-564B-4C4F-A04D-81D211E809AF}" type="presParOf" srcId="{69C13562-DBB8-42F8-AE39-8AFEF8ED4982}" destId="{896D96FE-EA05-4066-8BE5-F7366BA3777A}" srcOrd="0" destOrd="0" presId="urn:microsoft.com/office/officeart/2005/8/layout/orgChart1"/>
    <dgm:cxn modelId="{0216862F-3DD4-49C1-A522-DD0734789688}" type="presParOf" srcId="{896D96FE-EA05-4066-8BE5-F7366BA3777A}" destId="{079C46BA-E270-4C4F-9AA8-92E32A64D736}" srcOrd="0" destOrd="0" presId="urn:microsoft.com/office/officeart/2005/8/layout/orgChart1"/>
    <dgm:cxn modelId="{37228FB3-57D8-4380-9676-8F016A8272A7}" type="presParOf" srcId="{896D96FE-EA05-4066-8BE5-F7366BA3777A}" destId="{3AA4BA60-CAF3-4B65-8A7B-26648B565082}" srcOrd="1" destOrd="0" presId="urn:microsoft.com/office/officeart/2005/8/layout/orgChart1"/>
    <dgm:cxn modelId="{0CF7DD74-9D8A-4016-AD4C-BC81CB315637}" type="presParOf" srcId="{69C13562-DBB8-42F8-AE39-8AFEF8ED4982}" destId="{54F082B5-2FAD-490F-B257-B96DCB3E19FC}" srcOrd="1" destOrd="0" presId="urn:microsoft.com/office/officeart/2005/8/layout/orgChart1"/>
    <dgm:cxn modelId="{6A7CB0AB-886D-409B-8AB1-314299F997AA}" type="presParOf" srcId="{69C13562-DBB8-42F8-AE39-8AFEF8ED4982}" destId="{6C846A69-A00E-4FB9-80C7-DC7FE13BD4B5}" srcOrd="2" destOrd="0" presId="urn:microsoft.com/office/officeart/2005/8/layout/orgChart1"/>
    <dgm:cxn modelId="{BF3324F7-E62C-40A6-87BD-76D3E9B63C57}" type="presParOf" srcId="{70B62D43-4B2E-478D-8091-7F950B36BC86}" destId="{C6471DB4-9B93-437A-AEBE-F3B71F737DF8}" srcOrd="4" destOrd="0" presId="urn:microsoft.com/office/officeart/2005/8/layout/orgChart1"/>
    <dgm:cxn modelId="{0C7B757D-C965-4392-B031-6497401BC3FF}" type="presParOf" srcId="{70B62D43-4B2E-478D-8091-7F950B36BC86}" destId="{CD8B12E6-DD1E-4D70-BE7C-A5443A3D84D1}" srcOrd="5" destOrd="0" presId="urn:microsoft.com/office/officeart/2005/8/layout/orgChart1"/>
    <dgm:cxn modelId="{311806E1-08E7-4E48-B859-98C71EE455A9}" type="presParOf" srcId="{CD8B12E6-DD1E-4D70-BE7C-A5443A3D84D1}" destId="{C0FBA54D-3A3D-42F4-B1C8-ADE0E74CCC4D}" srcOrd="0" destOrd="0" presId="urn:microsoft.com/office/officeart/2005/8/layout/orgChart1"/>
    <dgm:cxn modelId="{7D00220D-44C1-4DDA-9742-D572E8FB0CCB}" type="presParOf" srcId="{C0FBA54D-3A3D-42F4-B1C8-ADE0E74CCC4D}" destId="{30DA9891-B7C7-405D-9015-1C3DF0E9850F}" srcOrd="0" destOrd="0" presId="urn:microsoft.com/office/officeart/2005/8/layout/orgChart1"/>
    <dgm:cxn modelId="{BEC0E320-948E-4534-AF2E-1DE4923832A7}" type="presParOf" srcId="{C0FBA54D-3A3D-42F4-B1C8-ADE0E74CCC4D}" destId="{5EC808F1-181C-42C2-975C-2B558EBCB7FE}" srcOrd="1" destOrd="0" presId="urn:microsoft.com/office/officeart/2005/8/layout/orgChart1"/>
    <dgm:cxn modelId="{52F208A0-2C8C-4363-B788-76FF43C01DA8}" type="presParOf" srcId="{CD8B12E6-DD1E-4D70-BE7C-A5443A3D84D1}" destId="{3C11D65F-2A65-4A7E-9C15-AA6406FE6F0B}" srcOrd="1" destOrd="0" presId="urn:microsoft.com/office/officeart/2005/8/layout/orgChart1"/>
    <dgm:cxn modelId="{154416FC-00D2-4016-8766-E6DB93758861}" type="presParOf" srcId="{CD8B12E6-DD1E-4D70-BE7C-A5443A3D84D1}" destId="{07414A68-C8A8-4CE7-984E-48064FC49AF5}" srcOrd="2" destOrd="0" presId="urn:microsoft.com/office/officeart/2005/8/layout/orgChart1"/>
    <dgm:cxn modelId="{0A7DF680-0ABD-4BA0-A40E-A87191DF5252}" type="presParOf" srcId="{70B62D43-4B2E-478D-8091-7F950B36BC86}" destId="{BD53C961-9C2E-42B5-A825-EB1CD5AF2FE3}" srcOrd="6" destOrd="0" presId="urn:microsoft.com/office/officeart/2005/8/layout/orgChart1"/>
    <dgm:cxn modelId="{DC3955A0-A66C-4F2F-A043-04517A10C2FF}" type="presParOf" srcId="{70B62D43-4B2E-478D-8091-7F950B36BC86}" destId="{2AD0F394-908E-4BF8-9902-81719C192207}" srcOrd="7" destOrd="0" presId="urn:microsoft.com/office/officeart/2005/8/layout/orgChart1"/>
    <dgm:cxn modelId="{2FF8081C-587A-4167-BFAB-6D3B91F57EFF}" type="presParOf" srcId="{2AD0F394-908E-4BF8-9902-81719C192207}" destId="{6508E9AA-32AD-45CE-ACB4-E452A2309B43}" srcOrd="0" destOrd="0" presId="urn:microsoft.com/office/officeart/2005/8/layout/orgChart1"/>
    <dgm:cxn modelId="{00F339D9-8298-4F20-880A-8BEEA4139D3B}" type="presParOf" srcId="{6508E9AA-32AD-45CE-ACB4-E452A2309B43}" destId="{26E61D30-5696-4E05-9044-AF73EF27DAB2}" srcOrd="0" destOrd="0" presId="urn:microsoft.com/office/officeart/2005/8/layout/orgChart1"/>
    <dgm:cxn modelId="{14F43ED4-E099-40EE-8F38-1D2BFE0F3F07}" type="presParOf" srcId="{6508E9AA-32AD-45CE-ACB4-E452A2309B43}" destId="{14A5ABF2-8B49-4694-AC4C-1A898869B017}" srcOrd="1" destOrd="0" presId="urn:microsoft.com/office/officeart/2005/8/layout/orgChart1"/>
    <dgm:cxn modelId="{624D0D06-C159-4B79-8032-DF425BF2D9CD}" type="presParOf" srcId="{2AD0F394-908E-4BF8-9902-81719C192207}" destId="{E95C75F7-7305-47DE-985C-550E435481C9}" srcOrd="1" destOrd="0" presId="urn:microsoft.com/office/officeart/2005/8/layout/orgChart1"/>
    <dgm:cxn modelId="{8BC40739-BB82-4788-8ECB-E8BDDDBCF288}" type="presParOf" srcId="{2AD0F394-908E-4BF8-9902-81719C192207}" destId="{ADFD56FF-A789-4A68-9B2D-8E4E857854C2}" srcOrd="2" destOrd="0" presId="urn:microsoft.com/office/officeart/2005/8/layout/orgChart1"/>
    <dgm:cxn modelId="{E60D2094-B1C9-4837-B98C-B24ACF7B06CC}" type="presParOf" srcId="{70B62D43-4B2E-478D-8091-7F950B36BC86}" destId="{B4ADFA40-1DC3-4BD0-BAE4-D5BA4FDF2B3E}" srcOrd="8" destOrd="0" presId="urn:microsoft.com/office/officeart/2005/8/layout/orgChart1"/>
    <dgm:cxn modelId="{5FD95E35-CB88-40BD-9650-5B3EEFAE194D}" type="presParOf" srcId="{70B62D43-4B2E-478D-8091-7F950B36BC86}" destId="{74623D81-D47A-4BDB-A76C-094846D41FA8}" srcOrd="9" destOrd="0" presId="urn:microsoft.com/office/officeart/2005/8/layout/orgChart1"/>
    <dgm:cxn modelId="{3C0ECF32-DED9-4CC6-97D4-F7635647343C}" type="presParOf" srcId="{74623D81-D47A-4BDB-A76C-094846D41FA8}" destId="{A5AFB960-0B8B-4E03-885A-2579269F7DC1}" srcOrd="0" destOrd="0" presId="urn:microsoft.com/office/officeart/2005/8/layout/orgChart1"/>
    <dgm:cxn modelId="{EA23062C-CA9B-4445-A7D9-2C7FB0ECADF0}" type="presParOf" srcId="{A5AFB960-0B8B-4E03-885A-2579269F7DC1}" destId="{3A05D6AC-55D4-4F8B-831D-7528DBB5E857}" srcOrd="0" destOrd="0" presId="urn:microsoft.com/office/officeart/2005/8/layout/orgChart1"/>
    <dgm:cxn modelId="{DEB3BBBB-198D-4D6E-82BA-067F47292B74}" type="presParOf" srcId="{A5AFB960-0B8B-4E03-885A-2579269F7DC1}" destId="{179F0FCD-C306-4B84-A7DF-E34F9FAB6F56}" srcOrd="1" destOrd="0" presId="urn:microsoft.com/office/officeart/2005/8/layout/orgChart1"/>
    <dgm:cxn modelId="{898DF357-F71C-444C-938D-E35534AC4EFB}" type="presParOf" srcId="{74623D81-D47A-4BDB-A76C-094846D41FA8}" destId="{856F8CB3-7FD8-44A2-BD9F-D0A3BBBFD7B2}" srcOrd="1" destOrd="0" presId="urn:microsoft.com/office/officeart/2005/8/layout/orgChart1"/>
    <dgm:cxn modelId="{0C81BB8E-FC1F-4377-8C01-97C843CE2FE4}" type="presParOf" srcId="{74623D81-D47A-4BDB-A76C-094846D41FA8}" destId="{E41C3208-7C36-4192-9EA5-1F0C4DB4A826}" srcOrd="2" destOrd="0" presId="urn:microsoft.com/office/officeart/2005/8/layout/orgChart1"/>
    <dgm:cxn modelId="{7E9EA111-3849-406F-AAF7-5F75A06226EC}" type="presParOf" srcId="{8BAB2199-5159-41F9-8708-33820C9B03A9}" destId="{FB705D8D-4B0F-418C-BE22-C9FC935B08A3}" srcOrd="2" destOrd="0" presId="urn:microsoft.com/office/officeart/2005/8/layout/orgChart1"/>
    <dgm:cxn modelId="{AA22F4BC-269A-4BF5-AECE-3C78A30EE31F}" type="presParOf" srcId="{9C5DF944-3D7A-473D-A789-5CA86652B8F8}" destId="{4F6F1802-D2DC-45F2-8B57-B9ACE00E096B}" srcOrd="4" destOrd="0" presId="urn:microsoft.com/office/officeart/2005/8/layout/orgChart1"/>
    <dgm:cxn modelId="{62F6CA87-17CE-451D-B33A-6A3C93E02B7E}" type="presParOf" srcId="{9C5DF944-3D7A-473D-A789-5CA86652B8F8}" destId="{D09FB176-C899-4C34-A2EF-DF4099E3930B}" srcOrd="5" destOrd="0" presId="urn:microsoft.com/office/officeart/2005/8/layout/orgChart1"/>
    <dgm:cxn modelId="{6469B71C-BD56-4AE0-BC01-FC1BAA675B27}" type="presParOf" srcId="{D09FB176-C899-4C34-A2EF-DF4099E3930B}" destId="{EB3A78CF-8659-4E76-9BB6-78F8A7F8B535}" srcOrd="0" destOrd="0" presId="urn:microsoft.com/office/officeart/2005/8/layout/orgChart1"/>
    <dgm:cxn modelId="{6B8EB612-218B-4C89-8A81-BA468C947437}" type="presParOf" srcId="{EB3A78CF-8659-4E76-9BB6-78F8A7F8B535}" destId="{ED956AEF-5A78-47DC-9D97-3B27A2E93095}" srcOrd="0" destOrd="0" presId="urn:microsoft.com/office/officeart/2005/8/layout/orgChart1"/>
    <dgm:cxn modelId="{85F3E660-0758-4FF8-95C6-BC96C3698E39}" type="presParOf" srcId="{EB3A78CF-8659-4E76-9BB6-78F8A7F8B535}" destId="{0936C29E-0ABE-4289-9453-F6DF249F454C}" srcOrd="1" destOrd="0" presId="urn:microsoft.com/office/officeart/2005/8/layout/orgChart1"/>
    <dgm:cxn modelId="{E765252A-15CA-4B43-B195-ED027EAE64BC}" type="presParOf" srcId="{D09FB176-C899-4C34-A2EF-DF4099E3930B}" destId="{3666C14E-3FE7-4AB2-BA4F-4535D42C477E}" srcOrd="1" destOrd="0" presId="urn:microsoft.com/office/officeart/2005/8/layout/orgChart1"/>
    <dgm:cxn modelId="{E09960F7-A0B9-48ED-8E5C-D82B25F0070D}" type="presParOf" srcId="{3666C14E-3FE7-4AB2-BA4F-4535D42C477E}" destId="{7E670A0B-4B6A-45AD-AE95-FAE9E52BA24F}" srcOrd="0" destOrd="0" presId="urn:microsoft.com/office/officeart/2005/8/layout/orgChart1"/>
    <dgm:cxn modelId="{1C920F45-4ACF-4E84-9426-4DBCBB173BAC}" type="presParOf" srcId="{3666C14E-3FE7-4AB2-BA4F-4535D42C477E}" destId="{781D4557-4BA2-4B53-85D2-D0A8E2F29ACB}" srcOrd="1" destOrd="0" presId="urn:microsoft.com/office/officeart/2005/8/layout/orgChart1"/>
    <dgm:cxn modelId="{9E21C345-3AEA-46BE-853B-3324ECEBDEDF}" type="presParOf" srcId="{781D4557-4BA2-4B53-85D2-D0A8E2F29ACB}" destId="{A1F0E8B8-00E6-43CE-8E1F-A9918B608453}" srcOrd="0" destOrd="0" presId="urn:microsoft.com/office/officeart/2005/8/layout/orgChart1"/>
    <dgm:cxn modelId="{53390B43-EE11-4D0C-8AB2-B7368D2A5329}" type="presParOf" srcId="{A1F0E8B8-00E6-43CE-8E1F-A9918B608453}" destId="{2C701CAE-D8F1-461E-8A0C-C57AEB1CD6C2}" srcOrd="0" destOrd="0" presId="urn:microsoft.com/office/officeart/2005/8/layout/orgChart1"/>
    <dgm:cxn modelId="{F0218AB6-4FE4-4077-8694-8CB3C3C92D8D}" type="presParOf" srcId="{A1F0E8B8-00E6-43CE-8E1F-A9918B608453}" destId="{0A55F855-E390-49C4-85C3-4EB5DC8DFEC3}" srcOrd="1" destOrd="0" presId="urn:microsoft.com/office/officeart/2005/8/layout/orgChart1"/>
    <dgm:cxn modelId="{48A4AA2F-1943-4FF0-836B-A5763BFE5C94}" type="presParOf" srcId="{781D4557-4BA2-4B53-85D2-D0A8E2F29ACB}" destId="{8FDA77AA-02A8-4EBB-8954-A3306A125F11}" srcOrd="1" destOrd="0" presId="urn:microsoft.com/office/officeart/2005/8/layout/orgChart1"/>
    <dgm:cxn modelId="{D583F082-247F-401F-A4D4-460536051992}" type="presParOf" srcId="{781D4557-4BA2-4B53-85D2-D0A8E2F29ACB}" destId="{802B30D6-A884-4929-98EE-4DE3E2D91CB8}" srcOrd="2" destOrd="0" presId="urn:microsoft.com/office/officeart/2005/8/layout/orgChart1"/>
    <dgm:cxn modelId="{808F02C5-3385-46FC-B3AF-958C3D028B8E}" type="presParOf" srcId="{3666C14E-3FE7-4AB2-BA4F-4535D42C477E}" destId="{4E5DB2E5-BC21-45FD-89CF-804EEEA73D92}" srcOrd="2" destOrd="0" presId="urn:microsoft.com/office/officeart/2005/8/layout/orgChart1"/>
    <dgm:cxn modelId="{F6BA43F1-0A8F-455C-B2E0-33AEC38F1969}" type="presParOf" srcId="{3666C14E-3FE7-4AB2-BA4F-4535D42C477E}" destId="{FEF5B6E2-22EA-4CFA-BF26-961399773F49}" srcOrd="3" destOrd="0" presId="urn:microsoft.com/office/officeart/2005/8/layout/orgChart1"/>
    <dgm:cxn modelId="{63338A97-A0F3-4E82-9392-F1522B99C926}" type="presParOf" srcId="{FEF5B6E2-22EA-4CFA-BF26-961399773F49}" destId="{42BED641-FA4F-4D4B-9A19-A7D3C3BE1408}" srcOrd="0" destOrd="0" presId="urn:microsoft.com/office/officeart/2005/8/layout/orgChart1"/>
    <dgm:cxn modelId="{E45C5E29-CBDB-49A4-A812-1A84E79EFC57}" type="presParOf" srcId="{42BED641-FA4F-4D4B-9A19-A7D3C3BE1408}" destId="{74487508-3D4F-4F35-9119-7335AA499C95}" srcOrd="0" destOrd="0" presId="urn:microsoft.com/office/officeart/2005/8/layout/orgChart1"/>
    <dgm:cxn modelId="{91B6082A-B652-4AFC-9592-51A1F38EC0F4}" type="presParOf" srcId="{42BED641-FA4F-4D4B-9A19-A7D3C3BE1408}" destId="{EA4E738B-1483-44D6-89EB-8256A9C3F87D}" srcOrd="1" destOrd="0" presId="urn:microsoft.com/office/officeart/2005/8/layout/orgChart1"/>
    <dgm:cxn modelId="{2718021F-B531-49BB-A74D-537B35EA4B49}" type="presParOf" srcId="{FEF5B6E2-22EA-4CFA-BF26-961399773F49}" destId="{B5B7C6F2-824B-4B22-9513-4D47B87A1DEF}" srcOrd="1" destOrd="0" presId="urn:microsoft.com/office/officeart/2005/8/layout/orgChart1"/>
    <dgm:cxn modelId="{D3664C6D-2A00-46C1-8228-8D8D03B63429}" type="presParOf" srcId="{FEF5B6E2-22EA-4CFA-BF26-961399773F49}" destId="{AD4B3EEE-3AC5-44A5-8891-70C0728030DE}" srcOrd="2" destOrd="0" presId="urn:microsoft.com/office/officeart/2005/8/layout/orgChart1"/>
    <dgm:cxn modelId="{33ABC40E-6B74-4ED0-8FDA-42040F9AD272}" type="presParOf" srcId="{3666C14E-3FE7-4AB2-BA4F-4535D42C477E}" destId="{1A2BCB80-89E2-41EC-87D9-8650DA66AB8A}" srcOrd="4" destOrd="0" presId="urn:microsoft.com/office/officeart/2005/8/layout/orgChart1"/>
    <dgm:cxn modelId="{CC1B87A0-EF9D-4553-B1F3-71B194E42CE1}" type="presParOf" srcId="{3666C14E-3FE7-4AB2-BA4F-4535D42C477E}" destId="{CD498E25-17A8-4592-A106-0BDE77F9F8BE}" srcOrd="5" destOrd="0" presId="urn:microsoft.com/office/officeart/2005/8/layout/orgChart1"/>
    <dgm:cxn modelId="{20BC8458-814E-44D7-BAE1-D7CBB03E4E0C}" type="presParOf" srcId="{CD498E25-17A8-4592-A106-0BDE77F9F8BE}" destId="{1832CD07-F56C-4B75-9FC3-CEF6C2D6EA45}" srcOrd="0" destOrd="0" presId="urn:microsoft.com/office/officeart/2005/8/layout/orgChart1"/>
    <dgm:cxn modelId="{37B407C4-AE2A-4CEC-92A0-1BBA4C08D4A9}" type="presParOf" srcId="{1832CD07-F56C-4B75-9FC3-CEF6C2D6EA45}" destId="{F7484F86-9514-4EEC-AAEC-65AD9B4B3D96}" srcOrd="0" destOrd="0" presId="urn:microsoft.com/office/officeart/2005/8/layout/orgChart1"/>
    <dgm:cxn modelId="{DF93ED42-7DFA-4749-AFD0-9A7AA8A55EB6}" type="presParOf" srcId="{1832CD07-F56C-4B75-9FC3-CEF6C2D6EA45}" destId="{2F8AA862-E8D3-4043-95F3-7EBB33FDC237}" srcOrd="1" destOrd="0" presId="urn:microsoft.com/office/officeart/2005/8/layout/orgChart1"/>
    <dgm:cxn modelId="{35D2D8AD-E699-499D-8715-2D8DE7430531}" type="presParOf" srcId="{CD498E25-17A8-4592-A106-0BDE77F9F8BE}" destId="{D6D1B4BE-1E43-4CD4-965F-996A3963A4DE}" srcOrd="1" destOrd="0" presId="urn:microsoft.com/office/officeart/2005/8/layout/orgChart1"/>
    <dgm:cxn modelId="{5ACDDC54-8A3B-445B-947E-6DDC66A1E279}" type="presParOf" srcId="{CD498E25-17A8-4592-A106-0BDE77F9F8BE}" destId="{2585E360-1265-4DAF-8ED0-8CB30CFCA044}" srcOrd="2" destOrd="0" presId="urn:microsoft.com/office/officeart/2005/8/layout/orgChart1"/>
    <dgm:cxn modelId="{6FAF7A72-BF96-428C-92FA-4B8DF1176AC4}" type="presParOf" srcId="{3666C14E-3FE7-4AB2-BA4F-4535D42C477E}" destId="{9AAB9F84-69DB-4974-8FB3-17FE16A42904}" srcOrd="6" destOrd="0" presId="urn:microsoft.com/office/officeart/2005/8/layout/orgChart1"/>
    <dgm:cxn modelId="{F8698E85-900E-408E-8279-6B779C33DA73}" type="presParOf" srcId="{3666C14E-3FE7-4AB2-BA4F-4535D42C477E}" destId="{C3EE2C24-35C5-4383-8BA8-04718D61B1E3}" srcOrd="7" destOrd="0" presId="urn:microsoft.com/office/officeart/2005/8/layout/orgChart1"/>
    <dgm:cxn modelId="{8E758D12-1E5F-4419-AC2C-A9A489376D0C}" type="presParOf" srcId="{C3EE2C24-35C5-4383-8BA8-04718D61B1E3}" destId="{D76FB983-6AF4-4D17-803C-BE4F9D86E241}" srcOrd="0" destOrd="0" presId="urn:microsoft.com/office/officeart/2005/8/layout/orgChart1"/>
    <dgm:cxn modelId="{4D5DB027-07B2-4820-9474-F7157321BA6E}" type="presParOf" srcId="{D76FB983-6AF4-4D17-803C-BE4F9D86E241}" destId="{C95AECE2-07C4-42E7-90DA-5CD8EA216CFC}" srcOrd="0" destOrd="0" presId="urn:microsoft.com/office/officeart/2005/8/layout/orgChart1"/>
    <dgm:cxn modelId="{7C529664-78A6-488A-874A-B66663EF534D}" type="presParOf" srcId="{D76FB983-6AF4-4D17-803C-BE4F9D86E241}" destId="{4704A764-F3E3-46A1-B698-AC3BCD85875D}" srcOrd="1" destOrd="0" presId="urn:microsoft.com/office/officeart/2005/8/layout/orgChart1"/>
    <dgm:cxn modelId="{5F62D47A-FE0B-4C96-810B-AF34C5D7AF80}" type="presParOf" srcId="{C3EE2C24-35C5-4383-8BA8-04718D61B1E3}" destId="{C07B020C-8290-4505-84E9-D8CD925D7B93}" srcOrd="1" destOrd="0" presId="urn:microsoft.com/office/officeart/2005/8/layout/orgChart1"/>
    <dgm:cxn modelId="{F38C69AF-4F0D-4DDD-A25A-05EDF2C0D0C9}" type="presParOf" srcId="{C3EE2C24-35C5-4383-8BA8-04718D61B1E3}" destId="{97715D9E-A6B5-4BE2-9531-017E1F9F5E37}" srcOrd="2" destOrd="0" presId="urn:microsoft.com/office/officeart/2005/8/layout/orgChart1"/>
    <dgm:cxn modelId="{869EEEC7-88DD-490C-BECF-31F99BEA0371}" type="presParOf" srcId="{3666C14E-3FE7-4AB2-BA4F-4535D42C477E}" destId="{F8AA5B07-D62E-4BEF-A7F4-BB8154CE0161}" srcOrd="8" destOrd="0" presId="urn:microsoft.com/office/officeart/2005/8/layout/orgChart1"/>
    <dgm:cxn modelId="{77A16ACF-035F-44BC-9AFF-AD60E26D299D}" type="presParOf" srcId="{3666C14E-3FE7-4AB2-BA4F-4535D42C477E}" destId="{28D3CB32-FAA0-4273-8538-1EB307061468}" srcOrd="9" destOrd="0" presId="urn:microsoft.com/office/officeart/2005/8/layout/orgChart1"/>
    <dgm:cxn modelId="{0588955B-DAE1-4D02-BEB5-D3B040A3BE8F}" type="presParOf" srcId="{28D3CB32-FAA0-4273-8538-1EB307061468}" destId="{4E6634D0-9CA1-4ACD-BF91-91BEE47E76EF}" srcOrd="0" destOrd="0" presId="urn:microsoft.com/office/officeart/2005/8/layout/orgChart1"/>
    <dgm:cxn modelId="{05D4AE1F-220B-461F-9D93-62E04E6D88B1}" type="presParOf" srcId="{4E6634D0-9CA1-4ACD-BF91-91BEE47E76EF}" destId="{EE219807-47C8-4941-99AE-CE39076E53F5}" srcOrd="0" destOrd="0" presId="urn:microsoft.com/office/officeart/2005/8/layout/orgChart1"/>
    <dgm:cxn modelId="{01C9630A-1936-4C89-9181-9539B95568DE}" type="presParOf" srcId="{4E6634D0-9CA1-4ACD-BF91-91BEE47E76EF}" destId="{A8ED66CC-CBB3-4EB5-ADE1-6E062170315B}" srcOrd="1" destOrd="0" presId="urn:microsoft.com/office/officeart/2005/8/layout/orgChart1"/>
    <dgm:cxn modelId="{7E8E368E-6D91-4591-890F-B69791FCB1C7}" type="presParOf" srcId="{28D3CB32-FAA0-4273-8538-1EB307061468}" destId="{55A4A9B7-D2D2-4F27-9972-54B957F184B3}" srcOrd="1" destOrd="0" presId="urn:microsoft.com/office/officeart/2005/8/layout/orgChart1"/>
    <dgm:cxn modelId="{922C72E8-4FDD-4371-AEF4-0BC1B321CD73}" type="presParOf" srcId="{28D3CB32-FAA0-4273-8538-1EB307061468}" destId="{A6D08738-8725-4BBB-8D6E-6E0F7F338F27}" srcOrd="2" destOrd="0" presId="urn:microsoft.com/office/officeart/2005/8/layout/orgChart1"/>
    <dgm:cxn modelId="{46B37F00-9F63-4F32-837D-F792CCAF2996}" type="presParOf" srcId="{D09FB176-C899-4C34-A2EF-DF4099E3930B}" destId="{10032A81-28F1-4589-A2C9-2F713826DB5B}" srcOrd="2" destOrd="0" presId="urn:microsoft.com/office/officeart/2005/8/layout/orgChart1"/>
    <dgm:cxn modelId="{4CF005AB-0E13-4002-B57F-83ADD8EB2ADB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9E90E2D9-1971-4CDD-93F8-4887BD503CCB}" type="presOf" srcId="{092024CE-8423-4E50-A34E-3122E05631CC}" destId="{0A55F855-E390-49C4-85C3-4EB5DC8DFEC3}" srcOrd="1" destOrd="0" presId="urn:microsoft.com/office/officeart/2005/8/layout/orgChart1"/>
    <dgm:cxn modelId="{D64048AD-8DAD-4F47-BC56-0EAA0D4D00D7}" type="presOf" srcId="{8514C17C-35EC-4D14-92F7-13A577CAA5C4}" destId="{3AA4BA60-CAF3-4B65-8A7B-26648B565082}" srcOrd="1" destOrd="0" presId="urn:microsoft.com/office/officeart/2005/8/layout/orgChart1"/>
    <dgm:cxn modelId="{9FAA58E4-804D-4174-A9FE-9BBC9E843DCC}" type="presOf" srcId="{41CBE71F-8A1C-4046-8B51-627382F890A8}" destId="{BD53C961-9C2E-42B5-A825-EB1CD5AF2FE3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A0BCED96-2873-49CC-BAE1-60A3C8A11E16}" type="presOf" srcId="{C7336B56-6975-43EE-AA11-2CF9D86F3B72}" destId="{F7484F86-9514-4EEC-AAEC-65AD9B4B3D96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05F2131E-0C32-4169-828C-59ED5ADBC71A}" type="presOf" srcId="{51AC05A3-5125-4631-8328-EE9742C5CE1F}" destId="{7533127D-6F77-420D-9337-03A9B17677A7}" srcOrd="0" destOrd="0" presId="urn:microsoft.com/office/officeart/2005/8/layout/orgChart1"/>
    <dgm:cxn modelId="{46EF3C6F-2759-486B-B116-FE26F1386ACB}" type="presOf" srcId="{6A766238-49C0-489C-9759-5801318FB123}" destId="{8F3E2022-AB5E-4438-BDBE-146FD19E8285}" srcOrd="0" destOrd="0" presId="urn:microsoft.com/office/officeart/2005/8/layout/orgChart1"/>
    <dgm:cxn modelId="{FB7DB006-C211-40E5-9A9E-A43F641A0C0C}" type="presOf" srcId="{DCCE79F2-51DC-4E3A-8F3D-0CB311D1F14D}" destId="{EE219807-47C8-4941-99AE-CE39076E53F5}" srcOrd="0" destOrd="0" presId="urn:microsoft.com/office/officeart/2005/8/layout/orgChart1"/>
    <dgm:cxn modelId="{00E50BD8-C7BA-4B17-9991-51B3C794C5F0}" type="presOf" srcId="{BCA1F9C7-A2DE-4DA9-9030-581CAAE089DA}" destId="{7E670A0B-4B6A-45AD-AE95-FAE9E52BA24F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3D81C838-A677-4E1C-870E-1A4D875F06FC}" type="presOf" srcId="{D91152BC-9A33-44D3-AEBB-F20420DB430F}" destId="{5EC808F1-181C-42C2-975C-2B558EBCB7FE}" srcOrd="1" destOrd="0" presId="urn:microsoft.com/office/officeart/2005/8/layout/orgChart1"/>
    <dgm:cxn modelId="{76D11008-41B1-4869-8C05-3F1E461718AF}" type="presOf" srcId="{D656347E-658D-41DE-86E2-9688A1F66EB3}" destId="{D351E307-7A60-4733-B21C-CC6D6E5D051D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75D979A2-E077-4068-8F96-77B6F4EC5B6B}" type="presOf" srcId="{032924AE-7BA3-4608-9D4D-A10FC22FA55B}" destId="{FCA2B357-06A1-4199-999C-BBE32872F828}" srcOrd="0" destOrd="0" presId="urn:microsoft.com/office/officeart/2005/8/layout/orgChart1"/>
    <dgm:cxn modelId="{E27DC145-FB91-4F79-8814-BF2B2B168AA1}" type="presOf" srcId="{57A44C0D-573F-44FB-BC9E-B18382ACCC39}" destId="{9AAB9F84-69DB-4974-8FB3-17FE16A42904}" srcOrd="0" destOrd="0" presId="urn:microsoft.com/office/officeart/2005/8/layout/orgChart1"/>
    <dgm:cxn modelId="{44A9DDB6-78B2-482E-A49A-1CE851ABD691}" type="presOf" srcId="{844909A3-F2C8-49AE-869B-AFCA0AC709DF}" destId="{5A29D58D-62CC-4731-8120-CAD4354C3E03}" srcOrd="0" destOrd="0" presId="urn:microsoft.com/office/officeart/2005/8/layout/orgChart1"/>
    <dgm:cxn modelId="{30446602-9B76-45D0-802F-45AFD210B4DE}" type="presOf" srcId="{BC7A14EC-7DD0-42E2-A28E-8428AF273F49}" destId="{4E5DB2E5-BC21-45FD-89CF-804EEEA73D92}" srcOrd="0" destOrd="0" presId="urn:microsoft.com/office/officeart/2005/8/layout/orgChart1"/>
    <dgm:cxn modelId="{36EA8ADB-41A9-406F-BE00-8ED3F3B1CDAA}" type="presOf" srcId="{1E17A9B5-1CC6-4BF4-A5EB-2099972243B8}" destId="{F0DC39B6-0C64-430A-9FFB-4907B94E244D}" srcOrd="0" destOrd="0" presId="urn:microsoft.com/office/officeart/2005/8/layout/orgChart1"/>
    <dgm:cxn modelId="{3EBDC96A-C6F8-4DEE-B138-A2DF47380F29}" type="presOf" srcId="{6A766238-49C0-489C-9759-5801318FB123}" destId="{F4F60A8B-BCFE-4E33-9289-BF4CA9206F7B}" srcOrd="1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7CB8ECCC-67AF-4C47-A91F-B062ADBF359E}" type="presOf" srcId="{88415C31-82DD-4EF9-9A7A-1D4D99FB6B9D}" destId="{0936C29E-0ABE-4289-9453-F6DF249F454C}" srcOrd="1" destOrd="0" presId="urn:microsoft.com/office/officeart/2005/8/layout/orgChart1"/>
    <dgm:cxn modelId="{15711435-342A-4C30-B54B-1539C336844E}" type="presOf" srcId="{88B02B86-A182-47E8-98CE-5F03ED03FC83}" destId="{1A2BCB80-89E2-41EC-87D9-8650DA66AB8A}" srcOrd="0" destOrd="0" presId="urn:microsoft.com/office/officeart/2005/8/layout/orgChart1"/>
    <dgm:cxn modelId="{6AAB24E5-2F9B-4A2B-B41F-B4A827ED83A7}" type="presOf" srcId="{69BEBD41-3545-40FD-BFDD-D21BD47C872E}" destId="{EA4E738B-1483-44D6-89EB-8256A9C3F87D}" srcOrd="1" destOrd="0" presId="urn:microsoft.com/office/officeart/2005/8/layout/orgChart1"/>
    <dgm:cxn modelId="{3DE9C4FB-AF3A-4CF4-8D36-0597BA1111CA}" type="presOf" srcId="{DCCE79F2-51DC-4E3A-8F3D-0CB311D1F14D}" destId="{A8ED66CC-CBB3-4EB5-ADE1-6E062170315B}" srcOrd="1" destOrd="0" presId="urn:microsoft.com/office/officeart/2005/8/layout/orgChart1"/>
    <dgm:cxn modelId="{28ABE8B4-DA2E-44AB-AE91-BC6CE3F348E6}" type="presOf" srcId="{D3B00EB5-7252-4C54-A138-4FDE2761BA89}" destId="{77FF546B-1ADB-4B35-B705-B48DE95D0A7F}" srcOrd="0" destOrd="0" presId="urn:microsoft.com/office/officeart/2005/8/layout/orgChart1"/>
    <dgm:cxn modelId="{2623D75E-5D4A-44A3-B280-D85C38A0338B}" type="presOf" srcId="{49A41343-8942-4E0A-948C-7308CFEDA337}" destId="{F8AA5B07-D62E-4BEF-A7F4-BB8154CE0161}" srcOrd="0" destOrd="0" presId="urn:microsoft.com/office/officeart/2005/8/layout/orgChart1"/>
    <dgm:cxn modelId="{D1F229AE-5E62-42FD-98D0-5AC8485F1C4B}" type="presOf" srcId="{1D03C52E-27F1-4CAD-B953-A57260381D87}" destId="{52D64095-8F0B-43C5-A134-4F8EB745D0AC}" srcOrd="0" destOrd="0" presId="urn:microsoft.com/office/officeart/2005/8/layout/orgChart1"/>
    <dgm:cxn modelId="{97578897-362E-436A-B0C7-8A2D53636AC2}" type="presOf" srcId="{DCB062A1-302A-48A6-BE81-96138548FF70}" destId="{1AE91293-7748-4E52-8855-7B838C555EB9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A08A31D0-A156-416F-BE44-E62867BD027F}" type="presOf" srcId="{43C964D4-3EA5-4709-BA45-DC9671707267}" destId="{ABF5B3AF-9C3F-43AC-89B9-A4B84688B739}" srcOrd="0" destOrd="0" presId="urn:microsoft.com/office/officeart/2005/8/layout/orgChart1"/>
    <dgm:cxn modelId="{7BB2307C-3E90-4A48-88B6-B992C6DCE72F}" type="presOf" srcId="{382A9707-8CE9-4448-A732-795155023764}" destId="{C9EB4BFF-95DA-49B7-87A2-66A52A4FCDFA}" srcOrd="0" destOrd="0" presId="urn:microsoft.com/office/officeart/2005/8/layout/orgChart1"/>
    <dgm:cxn modelId="{0E7DD937-24B4-415D-866B-3DC6E28003DD}" type="presOf" srcId="{EDF4E25F-6E69-41B7-B57F-66E5D749104E}" destId="{CD65CBB6-B9A3-48AB-AFB3-4BE4B03553D3}" srcOrd="0" destOrd="0" presId="urn:microsoft.com/office/officeart/2005/8/layout/orgChart1"/>
    <dgm:cxn modelId="{183B47E6-EA7F-4565-9696-EF8C897BA0DA}" type="presOf" srcId="{B103CFD6-C2F2-4A76-8866-035FF64E5877}" destId="{2FA1AE03-77C2-487B-948B-82122901556A}" srcOrd="1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743E3B90-9284-4B48-9546-CE6B1A9500DA}" type="presOf" srcId="{69BEBD41-3545-40FD-BFDD-D21BD47C872E}" destId="{74487508-3D4F-4F35-9119-7335AA499C95}" srcOrd="0" destOrd="0" presId="urn:microsoft.com/office/officeart/2005/8/layout/orgChart1"/>
    <dgm:cxn modelId="{ACDFF294-3C28-48E7-8B33-13AD401CA934}" type="presOf" srcId="{00B822AA-E50D-409C-8E77-78CE41F17C4F}" destId="{EE7467E8-D778-4C18-9C7C-925EF25B0DC2}" srcOrd="1" destOrd="0" presId="urn:microsoft.com/office/officeart/2005/8/layout/orgChart1"/>
    <dgm:cxn modelId="{9E5EDBB8-DA97-441C-90AC-B2D363C789AB}" type="presOf" srcId="{032924AE-7BA3-4608-9D4D-A10FC22FA55B}" destId="{842224E6-60DA-412E-8A1B-7533C1377869}" srcOrd="1" destOrd="0" presId="urn:microsoft.com/office/officeart/2005/8/layout/orgChart1"/>
    <dgm:cxn modelId="{14A0C07E-8328-409F-B9CA-3E047CE78694}" type="presOf" srcId="{3837525C-9A2A-44D5-8B42-9C0820CF3FF9}" destId="{6AC59FBD-FAEA-42FA-8EB1-29A7CC044828}" srcOrd="0" destOrd="0" presId="urn:microsoft.com/office/officeart/2005/8/layout/orgChart1"/>
    <dgm:cxn modelId="{FA8864D4-8AFA-4356-9432-8EA68F6C61EE}" type="presOf" srcId="{BAA37ED3-8504-4718-82EA-2141E33A703B}" destId="{C6471DB4-9B93-437A-AEBE-F3B71F737DF8}" srcOrd="0" destOrd="0" presId="urn:microsoft.com/office/officeart/2005/8/layout/orgChart1"/>
    <dgm:cxn modelId="{2F9D58DE-CAC5-426A-80CE-9FDD9D85F6E8}" type="presOf" srcId="{DC9F82DD-39AD-486C-81D6-0E3C38A96BAD}" destId="{4F6F1802-D2DC-45F2-8B57-B9ACE00E096B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E0143848-F13F-452D-950D-18486EA71BDC}" type="presOf" srcId="{D91152BC-9A33-44D3-AEBB-F20420DB430F}" destId="{30DA9891-B7C7-405D-9015-1C3DF0E9850F}" srcOrd="0" destOrd="0" presId="urn:microsoft.com/office/officeart/2005/8/layout/orgChart1"/>
    <dgm:cxn modelId="{58A70EF1-1D8C-4269-91E8-5F6CE3F5A0F4}" type="presOf" srcId="{CE683E6A-A313-4F5C-8639-235783D1198F}" destId="{6C1B72B2-EE6C-495B-ADAD-8508CE8EB807}" srcOrd="0" destOrd="0" presId="urn:microsoft.com/office/officeart/2005/8/layout/orgChart1"/>
    <dgm:cxn modelId="{82429BA6-E388-42A3-A73B-609EE527D7B0}" type="presOf" srcId="{CBC98D67-7A4E-4DF5-AC0F-18B667594BB8}" destId="{D644628E-4C6F-4DF2-8C07-D2B66E3A4757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E706F207-98BA-458F-9301-19A07BFAE2A5}" type="presOf" srcId="{B40A1E99-819E-4C0D-B671-3D134F0F7163}" destId="{179F0FCD-C306-4B84-A7DF-E34F9FAB6F56}" srcOrd="1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534FFECB-6F5F-4A3A-A536-234A7C432E11}" type="presOf" srcId="{E2FDDA39-0A56-4C19-9570-F6322A50CD7C}" destId="{4704A764-F3E3-46A1-B698-AC3BCD85875D}" srcOrd="1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4F79FA3C-71CC-4646-BD99-1C66E8BDDE31}" type="presOf" srcId="{B103CFD6-C2F2-4A76-8866-035FF64E5877}" destId="{D98E11BE-9177-4329-A5B4-B4B8653C2863}" srcOrd="0" destOrd="0" presId="urn:microsoft.com/office/officeart/2005/8/layout/orgChart1"/>
    <dgm:cxn modelId="{E02A8281-948D-4CA0-B83F-ECB73AD30E69}" type="presOf" srcId="{C7336B56-6975-43EE-AA11-2CF9D86F3B72}" destId="{2F8AA862-E8D3-4043-95F3-7EBB33FDC237}" srcOrd="1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5EB73FE4-22E0-49A0-B529-AEDF066BFC4F}" type="presOf" srcId="{D5F013B3-4B4E-4E38-9BAF-4B34B2BB0C79}" destId="{14A5ABF2-8B49-4694-AC4C-1A898869B017}" srcOrd="1" destOrd="0" presId="urn:microsoft.com/office/officeart/2005/8/layout/orgChart1"/>
    <dgm:cxn modelId="{D84DCE6A-BD05-4411-BF43-FDA8B63E49D3}" type="presOf" srcId="{382A9707-8CE9-4448-A732-795155023764}" destId="{40CBCC65-FD09-4B94-B9C9-3482617F2627}" srcOrd="1" destOrd="0" presId="urn:microsoft.com/office/officeart/2005/8/layout/orgChart1"/>
    <dgm:cxn modelId="{15FF2BDA-D21A-4C20-A66D-64DB7E4D6C9C}" type="presOf" srcId="{E2FDDA39-0A56-4C19-9570-F6322A50CD7C}" destId="{C95AECE2-07C4-42E7-90DA-5CD8EA216CFC}" srcOrd="0" destOrd="0" presId="urn:microsoft.com/office/officeart/2005/8/layout/orgChart1"/>
    <dgm:cxn modelId="{D725A35F-DCD6-413C-95F8-7E2E90476E98}" type="presOf" srcId="{1E17A9B5-1CC6-4BF4-A5EB-2099972243B8}" destId="{0044642D-BF6E-4946-989D-7BC76303D8B1}" srcOrd="1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5EAC7878-DEDA-42B9-AB61-E12C7BF4E8AA}" type="presOf" srcId="{00B822AA-E50D-409C-8E77-78CE41F17C4F}" destId="{86ECFBC0-6EDE-49D7-A5E4-E61CBAF4A092}" srcOrd="0" destOrd="0" presId="urn:microsoft.com/office/officeart/2005/8/layout/orgChart1"/>
    <dgm:cxn modelId="{CBE4759B-938C-44D4-8DD4-FB64DCD01242}" type="presOf" srcId="{B40A1E99-819E-4C0D-B671-3D134F0F7163}" destId="{3A05D6AC-55D4-4F8B-831D-7528DBB5E857}" srcOrd="0" destOrd="0" presId="urn:microsoft.com/office/officeart/2005/8/layout/orgChart1"/>
    <dgm:cxn modelId="{4706E8BB-1565-430A-8BAA-749749D451BF}" type="presOf" srcId="{8514C17C-35EC-4D14-92F7-13A577CAA5C4}" destId="{079C46BA-E270-4C4F-9AA8-92E32A64D736}" srcOrd="0" destOrd="0" presId="urn:microsoft.com/office/officeart/2005/8/layout/orgChart1"/>
    <dgm:cxn modelId="{080DAC6B-F9E3-46CB-AF69-C63822FC491C}" type="presOf" srcId="{51AC05A3-5125-4631-8328-EE9742C5CE1F}" destId="{75DCBE71-7469-49E9-81E5-E6A43E3EC0DC}" srcOrd="1" destOrd="0" presId="urn:microsoft.com/office/officeart/2005/8/layout/orgChart1"/>
    <dgm:cxn modelId="{212326F2-33AB-4EFF-9921-A4AAEC853181}" type="presOf" srcId="{88415C31-82DD-4EF9-9A7A-1D4D99FB6B9D}" destId="{ED956AEF-5A78-47DC-9D97-3B27A2E93095}" srcOrd="0" destOrd="0" presId="urn:microsoft.com/office/officeart/2005/8/layout/orgChart1"/>
    <dgm:cxn modelId="{AB812762-BBDA-48DF-8E18-66625C5B6065}" type="presOf" srcId="{0ED209FE-B93C-493B-85A2-BA5863869AE7}" destId="{B4ADFA40-1DC3-4BD0-BAE4-D5BA4FDF2B3E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68A7E9B3-5CD8-4A75-B8B3-DC0D75E36522}" type="presOf" srcId="{43C964D4-3EA5-4709-BA45-DC9671707267}" destId="{87899BB1-A811-4B2D-8FA3-633A97B1A6A6}" srcOrd="1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0C5618DC-03BC-45D2-9C5F-CD5B6D90858C}" type="presOf" srcId="{D5F013B3-4B4E-4E38-9BAF-4B34B2BB0C79}" destId="{26E61D30-5696-4E05-9044-AF73EF27DAB2}" srcOrd="0" destOrd="0" presId="urn:microsoft.com/office/officeart/2005/8/layout/orgChart1"/>
    <dgm:cxn modelId="{1102C69D-B4CC-4A63-97C0-A6BA55F6390E}" type="presOf" srcId="{092024CE-8423-4E50-A34E-3122E05631CC}" destId="{2C701CAE-D8F1-461E-8A0C-C57AEB1CD6C2}" srcOrd="0" destOrd="0" presId="urn:microsoft.com/office/officeart/2005/8/layout/orgChart1"/>
    <dgm:cxn modelId="{0B190820-7F1B-4DB6-9AB2-0BBF8F0F3E2D}" type="presParOf" srcId="{6C1B72B2-EE6C-495B-ADAD-8508CE8EB807}" destId="{B9578B13-712D-4BAD-A28F-A7352074EDA6}" srcOrd="0" destOrd="0" presId="urn:microsoft.com/office/officeart/2005/8/layout/orgChart1"/>
    <dgm:cxn modelId="{0A5ADC8A-FBB0-4162-BEDF-331F93AA2296}" type="presParOf" srcId="{B9578B13-712D-4BAD-A28F-A7352074EDA6}" destId="{EA34C8C8-6EC1-483B-8E39-8E6926CED3CE}" srcOrd="0" destOrd="0" presId="urn:microsoft.com/office/officeart/2005/8/layout/orgChart1"/>
    <dgm:cxn modelId="{3EB1EFDD-392C-4360-B0E5-2A40E5FD4676}" type="presParOf" srcId="{EA34C8C8-6EC1-483B-8E39-8E6926CED3CE}" destId="{D98E11BE-9177-4329-A5B4-B4B8653C2863}" srcOrd="0" destOrd="0" presId="urn:microsoft.com/office/officeart/2005/8/layout/orgChart1"/>
    <dgm:cxn modelId="{E36B17EE-1EFE-4C49-9FC3-4088A5809870}" type="presParOf" srcId="{EA34C8C8-6EC1-483B-8E39-8E6926CED3CE}" destId="{2FA1AE03-77C2-487B-948B-82122901556A}" srcOrd="1" destOrd="0" presId="urn:microsoft.com/office/officeart/2005/8/layout/orgChart1"/>
    <dgm:cxn modelId="{57065476-AFD1-41AB-BD08-62F4A6857E0F}" type="presParOf" srcId="{B9578B13-712D-4BAD-A28F-A7352074EDA6}" destId="{9C5DF944-3D7A-473D-A789-5CA86652B8F8}" srcOrd="1" destOrd="0" presId="urn:microsoft.com/office/officeart/2005/8/layout/orgChart1"/>
    <dgm:cxn modelId="{4ECA45F0-D56C-4F60-B3D4-8334AA9E1F68}" type="presParOf" srcId="{9C5DF944-3D7A-473D-A789-5CA86652B8F8}" destId="{D351E307-7A60-4733-B21C-CC6D6E5D051D}" srcOrd="0" destOrd="0" presId="urn:microsoft.com/office/officeart/2005/8/layout/orgChart1"/>
    <dgm:cxn modelId="{8E9F8215-453F-4C05-A7BC-5A27D6661211}" type="presParOf" srcId="{9C5DF944-3D7A-473D-A789-5CA86652B8F8}" destId="{60FE5B31-E82E-49E2-9469-B5D5674278BC}" srcOrd="1" destOrd="0" presId="urn:microsoft.com/office/officeart/2005/8/layout/orgChart1"/>
    <dgm:cxn modelId="{DD75C439-68F5-4D64-B187-903917E0C012}" type="presParOf" srcId="{60FE5B31-E82E-49E2-9469-B5D5674278BC}" destId="{CB88DD46-0D40-4A1B-9C97-26FA4C46EB15}" srcOrd="0" destOrd="0" presId="urn:microsoft.com/office/officeart/2005/8/layout/orgChart1"/>
    <dgm:cxn modelId="{D22F6523-00E7-49F0-808F-3EF558908348}" type="presParOf" srcId="{CB88DD46-0D40-4A1B-9C97-26FA4C46EB15}" destId="{ABF5B3AF-9C3F-43AC-89B9-A4B84688B739}" srcOrd="0" destOrd="0" presId="urn:microsoft.com/office/officeart/2005/8/layout/orgChart1"/>
    <dgm:cxn modelId="{3EB695A5-3E1C-45BE-A959-B0DE89A0C0B9}" type="presParOf" srcId="{CB88DD46-0D40-4A1B-9C97-26FA4C46EB15}" destId="{87899BB1-A811-4B2D-8FA3-633A97B1A6A6}" srcOrd="1" destOrd="0" presId="urn:microsoft.com/office/officeart/2005/8/layout/orgChart1"/>
    <dgm:cxn modelId="{A8BE71B5-4062-4F25-A7CD-5F1DB4FA769F}" type="presParOf" srcId="{60FE5B31-E82E-49E2-9469-B5D5674278BC}" destId="{B6A20B03-CFA9-41D8-9956-9F0EB448DC4A}" srcOrd="1" destOrd="0" presId="urn:microsoft.com/office/officeart/2005/8/layout/orgChart1"/>
    <dgm:cxn modelId="{4970E6A8-9C0A-456F-BBB9-134AD2F9B5F7}" type="presParOf" srcId="{B6A20B03-CFA9-41D8-9956-9F0EB448DC4A}" destId="{CD65CBB6-B9A3-48AB-AFB3-4BE4B03553D3}" srcOrd="0" destOrd="0" presId="urn:microsoft.com/office/officeart/2005/8/layout/orgChart1"/>
    <dgm:cxn modelId="{44995655-BFCD-46E0-8B3A-1C21153DC96F}" type="presParOf" srcId="{B6A20B03-CFA9-41D8-9956-9F0EB448DC4A}" destId="{ED1F0A6D-21D1-431E-B021-19DC70288741}" srcOrd="1" destOrd="0" presId="urn:microsoft.com/office/officeart/2005/8/layout/orgChart1"/>
    <dgm:cxn modelId="{FB705802-9FBF-44AD-8474-F98CAD7A60D2}" type="presParOf" srcId="{ED1F0A6D-21D1-431E-B021-19DC70288741}" destId="{3035FF76-B78F-49A4-AACF-E2FF3786028F}" srcOrd="0" destOrd="0" presId="urn:microsoft.com/office/officeart/2005/8/layout/orgChart1"/>
    <dgm:cxn modelId="{7219F767-C802-424C-9200-754D3AC790D5}" type="presParOf" srcId="{3035FF76-B78F-49A4-AACF-E2FF3786028F}" destId="{F0DC39B6-0C64-430A-9FFB-4907B94E244D}" srcOrd="0" destOrd="0" presId="urn:microsoft.com/office/officeart/2005/8/layout/orgChart1"/>
    <dgm:cxn modelId="{0A0BF2EC-E0CB-4FBA-8C5E-4BB70924D444}" type="presParOf" srcId="{3035FF76-B78F-49A4-AACF-E2FF3786028F}" destId="{0044642D-BF6E-4946-989D-7BC76303D8B1}" srcOrd="1" destOrd="0" presId="urn:microsoft.com/office/officeart/2005/8/layout/orgChart1"/>
    <dgm:cxn modelId="{C7664239-3831-49CE-BAB5-0D79D1018EE4}" type="presParOf" srcId="{ED1F0A6D-21D1-431E-B021-19DC70288741}" destId="{6F92EC3E-8AAE-41C7-BFFF-85E9DBCB215A}" srcOrd="1" destOrd="0" presId="urn:microsoft.com/office/officeart/2005/8/layout/orgChart1"/>
    <dgm:cxn modelId="{21796ED5-038E-4089-A5C6-FDC6086FCC4A}" type="presParOf" srcId="{ED1F0A6D-21D1-431E-B021-19DC70288741}" destId="{C359BE23-B469-48EB-819D-6F6FDCDBB0A8}" srcOrd="2" destOrd="0" presId="urn:microsoft.com/office/officeart/2005/8/layout/orgChart1"/>
    <dgm:cxn modelId="{9E845BE3-D510-4817-8C5F-F1A3422C3D6D}" type="presParOf" srcId="{B6A20B03-CFA9-41D8-9956-9F0EB448DC4A}" destId="{6AC59FBD-FAEA-42FA-8EB1-29A7CC044828}" srcOrd="2" destOrd="0" presId="urn:microsoft.com/office/officeart/2005/8/layout/orgChart1"/>
    <dgm:cxn modelId="{E85EB371-5A9F-463B-A591-1481D5FAEFA4}" type="presParOf" srcId="{B6A20B03-CFA9-41D8-9956-9F0EB448DC4A}" destId="{F2E1EDE4-99F4-4CBC-BA6A-91AF00914823}" srcOrd="3" destOrd="0" presId="urn:microsoft.com/office/officeart/2005/8/layout/orgChart1"/>
    <dgm:cxn modelId="{6A5F6C55-0DA6-4D03-8A2D-9EB225688706}" type="presParOf" srcId="{F2E1EDE4-99F4-4CBC-BA6A-91AF00914823}" destId="{795B4B98-FEFB-4DAB-B785-2E28918B1C7E}" srcOrd="0" destOrd="0" presId="urn:microsoft.com/office/officeart/2005/8/layout/orgChart1"/>
    <dgm:cxn modelId="{39B7E552-844A-4D68-BD6E-54227CC7206E}" type="presParOf" srcId="{795B4B98-FEFB-4DAB-B785-2E28918B1C7E}" destId="{C9EB4BFF-95DA-49B7-87A2-66A52A4FCDFA}" srcOrd="0" destOrd="0" presId="urn:microsoft.com/office/officeart/2005/8/layout/orgChart1"/>
    <dgm:cxn modelId="{1A4E2988-DFB7-46D6-A986-03EC482898A8}" type="presParOf" srcId="{795B4B98-FEFB-4DAB-B785-2E28918B1C7E}" destId="{40CBCC65-FD09-4B94-B9C9-3482617F2627}" srcOrd="1" destOrd="0" presId="urn:microsoft.com/office/officeart/2005/8/layout/orgChart1"/>
    <dgm:cxn modelId="{E3308242-5BC4-47B4-9C5C-D08D23DEDDC6}" type="presParOf" srcId="{F2E1EDE4-99F4-4CBC-BA6A-91AF00914823}" destId="{6E67D5E8-91A3-4A9C-B70E-60777B0DD65E}" srcOrd="1" destOrd="0" presId="urn:microsoft.com/office/officeart/2005/8/layout/orgChart1"/>
    <dgm:cxn modelId="{8298D444-8E40-4128-A005-E4D577060501}" type="presParOf" srcId="{F2E1EDE4-99F4-4CBC-BA6A-91AF00914823}" destId="{9041FCB5-DDBA-4A82-87F1-A20AE1F0ECFA}" srcOrd="2" destOrd="0" presId="urn:microsoft.com/office/officeart/2005/8/layout/orgChart1"/>
    <dgm:cxn modelId="{13B980C8-6B92-4B92-BDD0-1EF9B252FDD3}" type="presParOf" srcId="{B6A20B03-CFA9-41D8-9956-9F0EB448DC4A}" destId="{D644628E-4C6F-4DF2-8C07-D2B66E3A4757}" srcOrd="4" destOrd="0" presId="urn:microsoft.com/office/officeart/2005/8/layout/orgChart1"/>
    <dgm:cxn modelId="{610E2E5A-AFD0-4B8A-9E0C-43F98ED7FB77}" type="presParOf" srcId="{B6A20B03-CFA9-41D8-9956-9F0EB448DC4A}" destId="{4C59CDCC-8171-42A8-836D-8A7ADEF309D0}" srcOrd="5" destOrd="0" presId="urn:microsoft.com/office/officeart/2005/8/layout/orgChart1"/>
    <dgm:cxn modelId="{52ACE0EE-71B5-4B56-8020-5A354B1A5140}" type="presParOf" srcId="{4C59CDCC-8171-42A8-836D-8A7ADEF309D0}" destId="{FED7DC99-D3B3-46B2-AE57-14D47B1F3671}" srcOrd="0" destOrd="0" presId="urn:microsoft.com/office/officeart/2005/8/layout/orgChart1"/>
    <dgm:cxn modelId="{2B30CC59-9300-434E-A2A6-9BFC3F294884}" type="presParOf" srcId="{FED7DC99-D3B3-46B2-AE57-14D47B1F3671}" destId="{8F3E2022-AB5E-4438-BDBE-146FD19E8285}" srcOrd="0" destOrd="0" presId="urn:microsoft.com/office/officeart/2005/8/layout/orgChart1"/>
    <dgm:cxn modelId="{9443F276-DACD-44BE-8F6C-311C7F991787}" type="presParOf" srcId="{FED7DC99-D3B3-46B2-AE57-14D47B1F3671}" destId="{F4F60A8B-BCFE-4E33-9289-BF4CA9206F7B}" srcOrd="1" destOrd="0" presId="urn:microsoft.com/office/officeart/2005/8/layout/orgChart1"/>
    <dgm:cxn modelId="{0EDD4538-372D-4F44-95D8-676F0FFB9133}" type="presParOf" srcId="{4C59CDCC-8171-42A8-836D-8A7ADEF309D0}" destId="{0717BF70-BD3E-4FBF-92BE-2C7F71500E41}" srcOrd="1" destOrd="0" presId="urn:microsoft.com/office/officeart/2005/8/layout/orgChart1"/>
    <dgm:cxn modelId="{9F43FFE8-1AE1-472E-8435-DE9624B04328}" type="presParOf" srcId="{4C59CDCC-8171-42A8-836D-8A7ADEF309D0}" destId="{0E63D1F7-0BB7-4B23-80D6-B69D7359A638}" srcOrd="2" destOrd="0" presId="urn:microsoft.com/office/officeart/2005/8/layout/orgChart1"/>
    <dgm:cxn modelId="{B83F9ECE-89A0-43A3-BE4B-EBA8D2546BDA}" type="presParOf" srcId="{B6A20B03-CFA9-41D8-9956-9F0EB448DC4A}" destId="{52D64095-8F0B-43C5-A134-4F8EB745D0AC}" srcOrd="6" destOrd="0" presId="urn:microsoft.com/office/officeart/2005/8/layout/orgChart1"/>
    <dgm:cxn modelId="{F1C50D76-5CD9-4755-8621-9DDFFB1973EF}" type="presParOf" srcId="{B6A20B03-CFA9-41D8-9956-9F0EB448DC4A}" destId="{65175C4B-27F3-41C0-9093-49201195521B}" srcOrd="7" destOrd="0" presId="urn:microsoft.com/office/officeart/2005/8/layout/orgChart1"/>
    <dgm:cxn modelId="{079C5A0A-C953-4EDB-9FC4-E3D7511AF1A4}" type="presParOf" srcId="{65175C4B-27F3-41C0-9093-49201195521B}" destId="{418B0B64-07DF-4A86-8188-2B3D12FF0C1B}" srcOrd="0" destOrd="0" presId="urn:microsoft.com/office/officeart/2005/8/layout/orgChart1"/>
    <dgm:cxn modelId="{0B59E752-A77C-4A88-8EFC-764022BE968C}" type="presParOf" srcId="{418B0B64-07DF-4A86-8188-2B3D12FF0C1B}" destId="{FCA2B357-06A1-4199-999C-BBE32872F828}" srcOrd="0" destOrd="0" presId="urn:microsoft.com/office/officeart/2005/8/layout/orgChart1"/>
    <dgm:cxn modelId="{AC350F9D-A577-48F7-B790-7541A1F441B7}" type="presParOf" srcId="{418B0B64-07DF-4A86-8188-2B3D12FF0C1B}" destId="{842224E6-60DA-412E-8A1B-7533C1377869}" srcOrd="1" destOrd="0" presId="urn:microsoft.com/office/officeart/2005/8/layout/orgChart1"/>
    <dgm:cxn modelId="{6F2FFBE9-20B8-402A-9669-FA622E44A5E2}" type="presParOf" srcId="{65175C4B-27F3-41C0-9093-49201195521B}" destId="{5FEE9627-663F-4879-B764-2FCAC3BEDB01}" srcOrd="1" destOrd="0" presId="urn:microsoft.com/office/officeart/2005/8/layout/orgChart1"/>
    <dgm:cxn modelId="{BF5D23A7-AC78-4CE0-B6B5-FEE4E8043762}" type="presParOf" srcId="{65175C4B-27F3-41C0-9093-49201195521B}" destId="{D211A30E-3DD6-4F3B-A936-B6D9FD1B5AD6}" srcOrd="2" destOrd="0" presId="urn:microsoft.com/office/officeart/2005/8/layout/orgChart1"/>
    <dgm:cxn modelId="{D4CD1CDD-28C8-42CA-97D7-614AC649D4E8}" type="presParOf" srcId="{60FE5B31-E82E-49E2-9469-B5D5674278BC}" destId="{0A55CB08-0585-4E83-BB9C-6136411D5C97}" srcOrd="2" destOrd="0" presId="urn:microsoft.com/office/officeart/2005/8/layout/orgChart1"/>
    <dgm:cxn modelId="{868D0678-D133-4FB8-A68B-27A23FEFA648}" type="presParOf" srcId="{9C5DF944-3D7A-473D-A789-5CA86652B8F8}" destId="{1AE91293-7748-4E52-8855-7B838C555EB9}" srcOrd="2" destOrd="0" presId="urn:microsoft.com/office/officeart/2005/8/layout/orgChart1"/>
    <dgm:cxn modelId="{DC7D3384-9A51-44AF-B839-ACFCDD1C6480}" type="presParOf" srcId="{9C5DF944-3D7A-473D-A789-5CA86652B8F8}" destId="{8BAB2199-5159-41F9-8708-33820C9B03A9}" srcOrd="3" destOrd="0" presId="urn:microsoft.com/office/officeart/2005/8/layout/orgChart1"/>
    <dgm:cxn modelId="{99DD4AC3-7863-4ACE-BB71-E877E2919FCA}" type="presParOf" srcId="{8BAB2199-5159-41F9-8708-33820C9B03A9}" destId="{4AEEF0FD-EB99-4BD5-89CD-011B1DDC19F8}" srcOrd="0" destOrd="0" presId="urn:microsoft.com/office/officeart/2005/8/layout/orgChart1"/>
    <dgm:cxn modelId="{C3430708-73C3-480F-80DE-D926B9FE81FD}" type="presParOf" srcId="{4AEEF0FD-EB99-4BD5-89CD-011B1DDC19F8}" destId="{86ECFBC0-6EDE-49D7-A5E4-E61CBAF4A092}" srcOrd="0" destOrd="0" presId="urn:microsoft.com/office/officeart/2005/8/layout/orgChart1"/>
    <dgm:cxn modelId="{CF381FAF-0333-48D9-B14C-1B7611F15A15}" type="presParOf" srcId="{4AEEF0FD-EB99-4BD5-89CD-011B1DDC19F8}" destId="{EE7467E8-D778-4C18-9C7C-925EF25B0DC2}" srcOrd="1" destOrd="0" presId="urn:microsoft.com/office/officeart/2005/8/layout/orgChart1"/>
    <dgm:cxn modelId="{A251B5A2-2444-4F32-ACCC-5ED8903199BF}" type="presParOf" srcId="{8BAB2199-5159-41F9-8708-33820C9B03A9}" destId="{70B62D43-4B2E-478D-8091-7F950B36BC86}" srcOrd="1" destOrd="0" presId="urn:microsoft.com/office/officeart/2005/8/layout/orgChart1"/>
    <dgm:cxn modelId="{98C32BEE-EBE4-4676-8DC6-7141F10D96C8}" type="presParOf" srcId="{70B62D43-4B2E-478D-8091-7F950B36BC86}" destId="{5A29D58D-62CC-4731-8120-CAD4354C3E03}" srcOrd="0" destOrd="0" presId="urn:microsoft.com/office/officeart/2005/8/layout/orgChart1"/>
    <dgm:cxn modelId="{F63B15FA-D4B0-4182-B6C6-3217F635B8B7}" type="presParOf" srcId="{70B62D43-4B2E-478D-8091-7F950B36BC86}" destId="{20684FA8-0955-4E86-9890-955AAE2FB70E}" srcOrd="1" destOrd="0" presId="urn:microsoft.com/office/officeart/2005/8/layout/orgChart1"/>
    <dgm:cxn modelId="{DB31A85E-4311-410A-999E-2C5AB40FDCC9}" type="presParOf" srcId="{20684FA8-0955-4E86-9890-955AAE2FB70E}" destId="{357DF0A8-BCC0-4D40-9A29-811D9B3E8CE1}" srcOrd="0" destOrd="0" presId="urn:microsoft.com/office/officeart/2005/8/layout/orgChart1"/>
    <dgm:cxn modelId="{25D78F16-773D-4688-B956-94D82EDFD1B0}" type="presParOf" srcId="{357DF0A8-BCC0-4D40-9A29-811D9B3E8CE1}" destId="{7533127D-6F77-420D-9337-03A9B17677A7}" srcOrd="0" destOrd="0" presId="urn:microsoft.com/office/officeart/2005/8/layout/orgChart1"/>
    <dgm:cxn modelId="{B632C106-D480-40A8-9B1A-24A580003B68}" type="presParOf" srcId="{357DF0A8-BCC0-4D40-9A29-811D9B3E8CE1}" destId="{75DCBE71-7469-49E9-81E5-E6A43E3EC0DC}" srcOrd="1" destOrd="0" presId="urn:microsoft.com/office/officeart/2005/8/layout/orgChart1"/>
    <dgm:cxn modelId="{AE055E82-481F-431C-8803-21BEAC907421}" type="presParOf" srcId="{20684FA8-0955-4E86-9890-955AAE2FB70E}" destId="{321B0D03-50FC-44EB-B561-D21A2CD4B482}" srcOrd="1" destOrd="0" presId="urn:microsoft.com/office/officeart/2005/8/layout/orgChart1"/>
    <dgm:cxn modelId="{84094EF6-E1A4-4060-AE18-51A1DFD7A759}" type="presParOf" srcId="{20684FA8-0955-4E86-9890-955AAE2FB70E}" destId="{0654A2B9-B227-48A6-941C-DD027142ECCE}" srcOrd="2" destOrd="0" presId="urn:microsoft.com/office/officeart/2005/8/layout/orgChart1"/>
    <dgm:cxn modelId="{6A6FBF0B-21BA-46AE-BDBC-8189844DB6CC}" type="presParOf" srcId="{70B62D43-4B2E-478D-8091-7F950B36BC86}" destId="{77FF546B-1ADB-4B35-B705-B48DE95D0A7F}" srcOrd="2" destOrd="0" presId="urn:microsoft.com/office/officeart/2005/8/layout/orgChart1"/>
    <dgm:cxn modelId="{E6D4AB91-C1AE-4CE8-98D2-5831558F44A6}" type="presParOf" srcId="{70B62D43-4B2E-478D-8091-7F950B36BC86}" destId="{69C13562-DBB8-42F8-AE39-8AFEF8ED4982}" srcOrd="3" destOrd="0" presId="urn:microsoft.com/office/officeart/2005/8/layout/orgChart1"/>
    <dgm:cxn modelId="{6DECA660-9E11-424E-9DA1-55D06481A02E}" type="presParOf" srcId="{69C13562-DBB8-42F8-AE39-8AFEF8ED4982}" destId="{896D96FE-EA05-4066-8BE5-F7366BA3777A}" srcOrd="0" destOrd="0" presId="urn:microsoft.com/office/officeart/2005/8/layout/orgChart1"/>
    <dgm:cxn modelId="{09456CDC-B150-4FF6-93B3-0E3DB7B87530}" type="presParOf" srcId="{896D96FE-EA05-4066-8BE5-F7366BA3777A}" destId="{079C46BA-E270-4C4F-9AA8-92E32A64D736}" srcOrd="0" destOrd="0" presId="urn:microsoft.com/office/officeart/2005/8/layout/orgChart1"/>
    <dgm:cxn modelId="{F5748AAF-0A60-4298-B1EB-BC1F5A50B744}" type="presParOf" srcId="{896D96FE-EA05-4066-8BE5-F7366BA3777A}" destId="{3AA4BA60-CAF3-4B65-8A7B-26648B565082}" srcOrd="1" destOrd="0" presId="urn:microsoft.com/office/officeart/2005/8/layout/orgChart1"/>
    <dgm:cxn modelId="{EE20A888-9897-4690-8B81-93B1B24F89B3}" type="presParOf" srcId="{69C13562-DBB8-42F8-AE39-8AFEF8ED4982}" destId="{54F082B5-2FAD-490F-B257-B96DCB3E19FC}" srcOrd="1" destOrd="0" presId="urn:microsoft.com/office/officeart/2005/8/layout/orgChart1"/>
    <dgm:cxn modelId="{A2660CE7-8E1C-4A07-825A-3C0B47FAD1FE}" type="presParOf" srcId="{69C13562-DBB8-42F8-AE39-8AFEF8ED4982}" destId="{6C846A69-A00E-4FB9-80C7-DC7FE13BD4B5}" srcOrd="2" destOrd="0" presId="urn:microsoft.com/office/officeart/2005/8/layout/orgChart1"/>
    <dgm:cxn modelId="{9E074BF5-4CA3-4DAB-9914-00D7C55F0A02}" type="presParOf" srcId="{70B62D43-4B2E-478D-8091-7F950B36BC86}" destId="{C6471DB4-9B93-437A-AEBE-F3B71F737DF8}" srcOrd="4" destOrd="0" presId="urn:microsoft.com/office/officeart/2005/8/layout/orgChart1"/>
    <dgm:cxn modelId="{C14A9DC2-A41A-4B3F-8248-622C43C700DD}" type="presParOf" srcId="{70B62D43-4B2E-478D-8091-7F950B36BC86}" destId="{CD8B12E6-DD1E-4D70-BE7C-A5443A3D84D1}" srcOrd="5" destOrd="0" presId="urn:microsoft.com/office/officeart/2005/8/layout/orgChart1"/>
    <dgm:cxn modelId="{392E205A-5CDE-4B17-9B8F-EE9E7E4EC895}" type="presParOf" srcId="{CD8B12E6-DD1E-4D70-BE7C-A5443A3D84D1}" destId="{C0FBA54D-3A3D-42F4-B1C8-ADE0E74CCC4D}" srcOrd="0" destOrd="0" presId="urn:microsoft.com/office/officeart/2005/8/layout/orgChart1"/>
    <dgm:cxn modelId="{496FC14A-A1B9-444F-8CDD-3F9B444F56E0}" type="presParOf" srcId="{C0FBA54D-3A3D-42F4-B1C8-ADE0E74CCC4D}" destId="{30DA9891-B7C7-405D-9015-1C3DF0E9850F}" srcOrd="0" destOrd="0" presId="urn:microsoft.com/office/officeart/2005/8/layout/orgChart1"/>
    <dgm:cxn modelId="{448ECD5F-8993-42AD-84B6-94E976311069}" type="presParOf" srcId="{C0FBA54D-3A3D-42F4-B1C8-ADE0E74CCC4D}" destId="{5EC808F1-181C-42C2-975C-2B558EBCB7FE}" srcOrd="1" destOrd="0" presId="urn:microsoft.com/office/officeart/2005/8/layout/orgChart1"/>
    <dgm:cxn modelId="{BE2D73FF-F470-4614-BEF9-7A1A1E34FF5E}" type="presParOf" srcId="{CD8B12E6-DD1E-4D70-BE7C-A5443A3D84D1}" destId="{3C11D65F-2A65-4A7E-9C15-AA6406FE6F0B}" srcOrd="1" destOrd="0" presId="urn:microsoft.com/office/officeart/2005/8/layout/orgChart1"/>
    <dgm:cxn modelId="{D335EBE5-B0E6-4F39-A260-1FFBC12E5541}" type="presParOf" srcId="{CD8B12E6-DD1E-4D70-BE7C-A5443A3D84D1}" destId="{07414A68-C8A8-4CE7-984E-48064FC49AF5}" srcOrd="2" destOrd="0" presId="urn:microsoft.com/office/officeart/2005/8/layout/orgChart1"/>
    <dgm:cxn modelId="{6C605AAB-1FB6-4112-A20F-EC273703707C}" type="presParOf" srcId="{70B62D43-4B2E-478D-8091-7F950B36BC86}" destId="{BD53C961-9C2E-42B5-A825-EB1CD5AF2FE3}" srcOrd="6" destOrd="0" presId="urn:microsoft.com/office/officeart/2005/8/layout/orgChart1"/>
    <dgm:cxn modelId="{88A41F97-2224-4EFB-922A-B349CFC131F7}" type="presParOf" srcId="{70B62D43-4B2E-478D-8091-7F950B36BC86}" destId="{2AD0F394-908E-4BF8-9902-81719C192207}" srcOrd="7" destOrd="0" presId="urn:microsoft.com/office/officeart/2005/8/layout/orgChart1"/>
    <dgm:cxn modelId="{BEE79376-93A5-4861-ACE8-3842E27DDC6D}" type="presParOf" srcId="{2AD0F394-908E-4BF8-9902-81719C192207}" destId="{6508E9AA-32AD-45CE-ACB4-E452A2309B43}" srcOrd="0" destOrd="0" presId="urn:microsoft.com/office/officeart/2005/8/layout/orgChart1"/>
    <dgm:cxn modelId="{A17C4A16-B50C-4ED1-B5F3-7FCBE36FB1CA}" type="presParOf" srcId="{6508E9AA-32AD-45CE-ACB4-E452A2309B43}" destId="{26E61D30-5696-4E05-9044-AF73EF27DAB2}" srcOrd="0" destOrd="0" presId="urn:microsoft.com/office/officeart/2005/8/layout/orgChart1"/>
    <dgm:cxn modelId="{5EED4186-89AB-431B-8794-6C1FFAF002B7}" type="presParOf" srcId="{6508E9AA-32AD-45CE-ACB4-E452A2309B43}" destId="{14A5ABF2-8B49-4694-AC4C-1A898869B017}" srcOrd="1" destOrd="0" presId="urn:microsoft.com/office/officeart/2005/8/layout/orgChart1"/>
    <dgm:cxn modelId="{13E93E4E-0ABF-428D-9F40-9B38F6C21B4A}" type="presParOf" srcId="{2AD0F394-908E-4BF8-9902-81719C192207}" destId="{E95C75F7-7305-47DE-985C-550E435481C9}" srcOrd="1" destOrd="0" presId="urn:microsoft.com/office/officeart/2005/8/layout/orgChart1"/>
    <dgm:cxn modelId="{E1504B66-3F35-4BF6-A64D-993CE1007050}" type="presParOf" srcId="{2AD0F394-908E-4BF8-9902-81719C192207}" destId="{ADFD56FF-A789-4A68-9B2D-8E4E857854C2}" srcOrd="2" destOrd="0" presId="urn:microsoft.com/office/officeart/2005/8/layout/orgChart1"/>
    <dgm:cxn modelId="{577BC6E9-49B9-4BBA-A4CE-6BA45DE619CE}" type="presParOf" srcId="{70B62D43-4B2E-478D-8091-7F950B36BC86}" destId="{B4ADFA40-1DC3-4BD0-BAE4-D5BA4FDF2B3E}" srcOrd="8" destOrd="0" presId="urn:microsoft.com/office/officeart/2005/8/layout/orgChart1"/>
    <dgm:cxn modelId="{C3C61666-8B71-4C00-828B-56EABEBB1F1D}" type="presParOf" srcId="{70B62D43-4B2E-478D-8091-7F950B36BC86}" destId="{74623D81-D47A-4BDB-A76C-094846D41FA8}" srcOrd="9" destOrd="0" presId="urn:microsoft.com/office/officeart/2005/8/layout/orgChart1"/>
    <dgm:cxn modelId="{7EAF8CAA-1470-402E-B9F5-3BF1878CB724}" type="presParOf" srcId="{74623D81-D47A-4BDB-A76C-094846D41FA8}" destId="{A5AFB960-0B8B-4E03-885A-2579269F7DC1}" srcOrd="0" destOrd="0" presId="urn:microsoft.com/office/officeart/2005/8/layout/orgChart1"/>
    <dgm:cxn modelId="{31EE3BBD-9D1B-4EEB-BE08-CAB1772439F5}" type="presParOf" srcId="{A5AFB960-0B8B-4E03-885A-2579269F7DC1}" destId="{3A05D6AC-55D4-4F8B-831D-7528DBB5E857}" srcOrd="0" destOrd="0" presId="urn:microsoft.com/office/officeart/2005/8/layout/orgChart1"/>
    <dgm:cxn modelId="{CCF0E53B-CD34-453D-8D46-AE52301A43B6}" type="presParOf" srcId="{A5AFB960-0B8B-4E03-885A-2579269F7DC1}" destId="{179F0FCD-C306-4B84-A7DF-E34F9FAB6F56}" srcOrd="1" destOrd="0" presId="urn:microsoft.com/office/officeart/2005/8/layout/orgChart1"/>
    <dgm:cxn modelId="{ECC2F32B-768A-4AFB-B068-3F314E0FAB11}" type="presParOf" srcId="{74623D81-D47A-4BDB-A76C-094846D41FA8}" destId="{856F8CB3-7FD8-44A2-BD9F-D0A3BBBFD7B2}" srcOrd="1" destOrd="0" presId="urn:microsoft.com/office/officeart/2005/8/layout/orgChart1"/>
    <dgm:cxn modelId="{79B2EA95-62D3-4376-A9F8-155C1F0252DD}" type="presParOf" srcId="{74623D81-D47A-4BDB-A76C-094846D41FA8}" destId="{E41C3208-7C36-4192-9EA5-1F0C4DB4A826}" srcOrd="2" destOrd="0" presId="urn:microsoft.com/office/officeart/2005/8/layout/orgChart1"/>
    <dgm:cxn modelId="{0019E905-422D-4718-868D-EDD0D5C31F5F}" type="presParOf" srcId="{8BAB2199-5159-41F9-8708-33820C9B03A9}" destId="{FB705D8D-4B0F-418C-BE22-C9FC935B08A3}" srcOrd="2" destOrd="0" presId="urn:microsoft.com/office/officeart/2005/8/layout/orgChart1"/>
    <dgm:cxn modelId="{BAFB73B0-2E97-4E65-9B67-DC6232D8B017}" type="presParOf" srcId="{9C5DF944-3D7A-473D-A789-5CA86652B8F8}" destId="{4F6F1802-D2DC-45F2-8B57-B9ACE00E096B}" srcOrd="4" destOrd="0" presId="urn:microsoft.com/office/officeart/2005/8/layout/orgChart1"/>
    <dgm:cxn modelId="{518F7023-C412-422E-8BD6-38B57E904246}" type="presParOf" srcId="{9C5DF944-3D7A-473D-A789-5CA86652B8F8}" destId="{D09FB176-C899-4C34-A2EF-DF4099E3930B}" srcOrd="5" destOrd="0" presId="urn:microsoft.com/office/officeart/2005/8/layout/orgChart1"/>
    <dgm:cxn modelId="{848D1D92-76B4-4BC7-AF25-759D04BE8AA3}" type="presParOf" srcId="{D09FB176-C899-4C34-A2EF-DF4099E3930B}" destId="{EB3A78CF-8659-4E76-9BB6-78F8A7F8B535}" srcOrd="0" destOrd="0" presId="urn:microsoft.com/office/officeart/2005/8/layout/orgChart1"/>
    <dgm:cxn modelId="{49AECF18-D513-4E0F-948C-F9E60E2D9DBF}" type="presParOf" srcId="{EB3A78CF-8659-4E76-9BB6-78F8A7F8B535}" destId="{ED956AEF-5A78-47DC-9D97-3B27A2E93095}" srcOrd="0" destOrd="0" presId="urn:microsoft.com/office/officeart/2005/8/layout/orgChart1"/>
    <dgm:cxn modelId="{721A8263-5DA8-48DE-9A65-DFB85F14D54E}" type="presParOf" srcId="{EB3A78CF-8659-4E76-9BB6-78F8A7F8B535}" destId="{0936C29E-0ABE-4289-9453-F6DF249F454C}" srcOrd="1" destOrd="0" presId="urn:microsoft.com/office/officeart/2005/8/layout/orgChart1"/>
    <dgm:cxn modelId="{0CCEBBC3-C43F-494B-ADF8-DEF5DD615C9A}" type="presParOf" srcId="{D09FB176-C899-4C34-A2EF-DF4099E3930B}" destId="{3666C14E-3FE7-4AB2-BA4F-4535D42C477E}" srcOrd="1" destOrd="0" presId="urn:microsoft.com/office/officeart/2005/8/layout/orgChart1"/>
    <dgm:cxn modelId="{9707E2C5-97C5-4AF8-86A8-BDC3DB6F3B76}" type="presParOf" srcId="{3666C14E-3FE7-4AB2-BA4F-4535D42C477E}" destId="{7E670A0B-4B6A-45AD-AE95-FAE9E52BA24F}" srcOrd="0" destOrd="0" presId="urn:microsoft.com/office/officeart/2005/8/layout/orgChart1"/>
    <dgm:cxn modelId="{886BD7E1-7459-49E8-A20A-4F96F2F1D0A7}" type="presParOf" srcId="{3666C14E-3FE7-4AB2-BA4F-4535D42C477E}" destId="{781D4557-4BA2-4B53-85D2-D0A8E2F29ACB}" srcOrd="1" destOrd="0" presId="urn:microsoft.com/office/officeart/2005/8/layout/orgChart1"/>
    <dgm:cxn modelId="{6A3FD583-7F77-4E13-9DDB-C76B688271DB}" type="presParOf" srcId="{781D4557-4BA2-4B53-85D2-D0A8E2F29ACB}" destId="{A1F0E8B8-00E6-43CE-8E1F-A9918B608453}" srcOrd="0" destOrd="0" presId="urn:microsoft.com/office/officeart/2005/8/layout/orgChart1"/>
    <dgm:cxn modelId="{AC0FEED7-99F9-4302-B8AD-4FF1709BDE3C}" type="presParOf" srcId="{A1F0E8B8-00E6-43CE-8E1F-A9918B608453}" destId="{2C701CAE-D8F1-461E-8A0C-C57AEB1CD6C2}" srcOrd="0" destOrd="0" presId="urn:microsoft.com/office/officeart/2005/8/layout/orgChart1"/>
    <dgm:cxn modelId="{28D8D41E-6974-413F-A399-74503E86EB6D}" type="presParOf" srcId="{A1F0E8B8-00E6-43CE-8E1F-A9918B608453}" destId="{0A55F855-E390-49C4-85C3-4EB5DC8DFEC3}" srcOrd="1" destOrd="0" presId="urn:microsoft.com/office/officeart/2005/8/layout/orgChart1"/>
    <dgm:cxn modelId="{7590FD0B-2DAE-4B16-BB18-CC8872187839}" type="presParOf" srcId="{781D4557-4BA2-4B53-85D2-D0A8E2F29ACB}" destId="{8FDA77AA-02A8-4EBB-8954-A3306A125F11}" srcOrd="1" destOrd="0" presId="urn:microsoft.com/office/officeart/2005/8/layout/orgChart1"/>
    <dgm:cxn modelId="{A77BE1DB-6301-47A4-AB5D-E95FFDFC0B4F}" type="presParOf" srcId="{781D4557-4BA2-4B53-85D2-D0A8E2F29ACB}" destId="{802B30D6-A884-4929-98EE-4DE3E2D91CB8}" srcOrd="2" destOrd="0" presId="urn:microsoft.com/office/officeart/2005/8/layout/orgChart1"/>
    <dgm:cxn modelId="{4008CE18-45EC-4D80-BBD9-2C55DE0EEB46}" type="presParOf" srcId="{3666C14E-3FE7-4AB2-BA4F-4535D42C477E}" destId="{4E5DB2E5-BC21-45FD-89CF-804EEEA73D92}" srcOrd="2" destOrd="0" presId="urn:microsoft.com/office/officeart/2005/8/layout/orgChart1"/>
    <dgm:cxn modelId="{72B63629-6BE3-42E8-8BA6-22EB76B3FC1D}" type="presParOf" srcId="{3666C14E-3FE7-4AB2-BA4F-4535D42C477E}" destId="{FEF5B6E2-22EA-4CFA-BF26-961399773F49}" srcOrd="3" destOrd="0" presId="urn:microsoft.com/office/officeart/2005/8/layout/orgChart1"/>
    <dgm:cxn modelId="{22C45EC0-ADF9-4565-9A51-32D9F9037C6B}" type="presParOf" srcId="{FEF5B6E2-22EA-4CFA-BF26-961399773F49}" destId="{42BED641-FA4F-4D4B-9A19-A7D3C3BE1408}" srcOrd="0" destOrd="0" presId="urn:microsoft.com/office/officeart/2005/8/layout/orgChart1"/>
    <dgm:cxn modelId="{D828316D-8BD1-4FBD-B960-5FD6AB65D42F}" type="presParOf" srcId="{42BED641-FA4F-4D4B-9A19-A7D3C3BE1408}" destId="{74487508-3D4F-4F35-9119-7335AA499C95}" srcOrd="0" destOrd="0" presId="urn:microsoft.com/office/officeart/2005/8/layout/orgChart1"/>
    <dgm:cxn modelId="{7994FAEA-9D1A-4930-A3FC-2242B790E77D}" type="presParOf" srcId="{42BED641-FA4F-4D4B-9A19-A7D3C3BE1408}" destId="{EA4E738B-1483-44D6-89EB-8256A9C3F87D}" srcOrd="1" destOrd="0" presId="urn:microsoft.com/office/officeart/2005/8/layout/orgChart1"/>
    <dgm:cxn modelId="{F3D97FDC-BA4D-45E9-BE08-DDFF6B8E4A4A}" type="presParOf" srcId="{FEF5B6E2-22EA-4CFA-BF26-961399773F49}" destId="{B5B7C6F2-824B-4B22-9513-4D47B87A1DEF}" srcOrd="1" destOrd="0" presId="urn:microsoft.com/office/officeart/2005/8/layout/orgChart1"/>
    <dgm:cxn modelId="{B9FF8B52-A442-442F-9D88-235F4612E4D9}" type="presParOf" srcId="{FEF5B6E2-22EA-4CFA-BF26-961399773F49}" destId="{AD4B3EEE-3AC5-44A5-8891-70C0728030DE}" srcOrd="2" destOrd="0" presId="urn:microsoft.com/office/officeart/2005/8/layout/orgChart1"/>
    <dgm:cxn modelId="{BB35F41A-7645-4F3F-9388-C94E1C6FA22C}" type="presParOf" srcId="{3666C14E-3FE7-4AB2-BA4F-4535D42C477E}" destId="{1A2BCB80-89E2-41EC-87D9-8650DA66AB8A}" srcOrd="4" destOrd="0" presId="urn:microsoft.com/office/officeart/2005/8/layout/orgChart1"/>
    <dgm:cxn modelId="{E299AFCC-AB5E-4AC4-9D87-605ECA470AA9}" type="presParOf" srcId="{3666C14E-3FE7-4AB2-BA4F-4535D42C477E}" destId="{CD498E25-17A8-4592-A106-0BDE77F9F8BE}" srcOrd="5" destOrd="0" presId="urn:microsoft.com/office/officeart/2005/8/layout/orgChart1"/>
    <dgm:cxn modelId="{4E8A32AB-06D7-43BD-92A0-B37484FD9D1F}" type="presParOf" srcId="{CD498E25-17A8-4592-A106-0BDE77F9F8BE}" destId="{1832CD07-F56C-4B75-9FC3-CEF6C2D6EA45}" srcOrd="0" destOrd="0" presId="urn:microsoft.com/office/officeart/2005/8/layout/orgChart1"/>
    <dgm:cxn modelId="{951A034E-6491-411A-8F9A-DDE0A45E3915}" type="presParOf" srcId="{1832CD07-F56C-4B75-9FC3-CEF6C2D6EA45}" destId="{F7484F86-9514-4EEC-AAEC-65AD9B4B3D96}" srcOrd="0" destOrd="0" presId="urn:microsoft.com/office/officeart/2005/8/layout/orgChart1"/>
    <dgm:cxn modelId="{32094D65-265A-4CEC-9432-A61CE5A2AC24}" type="presParOf" srcId="{1832CD07-F56C-4B75-9FC3-CEF6C2D6EA45}" destId="{2F8AA862-E8D3-4043-95F3-7EBB33FDC237}" srcOrd="1" destOrd="0" presId="urn:microsoft.com/office/officeart/2005/8/layout/orgChart1"/>
    <dgm:cxn modelId="{12FD00E7-2D22-43B2-8E01-2C724CC0A0D5}" type="presParOf" srcId="{CD498E25-17A8-4592-A106-0BDE77F9F8BE}" destId="{D6D1B4BE-1E43-4CD4-965F-996A3963A4DE}" srcOrd="1" destOrd="0" presId="urn:microsoft.com/office/officeart/2005/8/layout/orgChart1"/>
    <dgm:cxn modelId="{11EF984C-EC03-46CF-A5FA-10949870FC1D}" type="presParOf" srcId="{CD498E25-17A8-4592-A106-0BDE77F9F8BE}" destId="{2585E360-1265-4DAF-8ED0-8CB30CFCA044}" srcOrd="2" destOrd="0" presId="urn:microsoft.com/office/officeart/2005/8/layout/orgChart1"/>
    <dgm:cxn modelId="{E36B1983-832F-4E63-A137-DBB2CDA0D307}" type="presParOf" srcId="{3666C14E-3FE7-4AB2-BA4F-4535D42C477E}" destId="{9AAB9F84-69DB-4974-8FB3-17FE16A42904}" srcOrd="6" destOrd="0" presId="urn:microsoft.com/office/officeart/2005/8/layout/orgChart1"/>
    <dgm:cxn modelId="{24528317-22A4-4110-A13D-C75F7408CD0C}" type="presParOf" srcId="{3666C14E-3FE7-4AB2-BA4F-4535D42C477E}" destId="{C3EE2C24-35C5-4383-8BA8-04718D61B1E3}" srcOrd="7" destOrd="0" presId="urn:microsoft.com/office/officeart/2005/8/layout/orgChart1"/>
    <dgm:cxn modelId="{6990BC9A-6C72-40D2-8302-FE53DAD2E9CE}" type="presParOf" srcId="{C3EE2C24-35C5-4383-8BA8-04718D61B1E3}" destId="{D76FB983-6AF4-4D17-803C-BE4F9D86E241}" srcOrd="0" destOrd="0" presId="urn:microsoft.com/office/officeart/2005/8/layout/orgChart1"/>
    <dgm:cxn modelId="{48CAB3A0-82E7-476E-8E5E-E60A048A7FF4}" type="presParOf" srcId="{D76FB983-6AF4-4D17-803C-BE4F9D86E241}" destId="{C95AECE2-07C4-42E7-90DA-5CD8EA216CFC}" srcOrd="0" destOrd="0" presId="urn:microsoft.com/office/officeart/2005/8/layout/orgChart1"/>
    <dgm:cxn modelId="{FABB9980-AA6E-4C38-A225-2D794F09F88B}" type="presParOf" srcId="{D76FB983-6AF4-4D17-803C-BE4F9D86E241}" destId="{4704A764-F3E3-46A1-B698-AC3BCD85875D}" srcOrd="1" destOrd="0" presId="urn:microsoft.com/office/officeart/2005/8/layout/orgChart1"/>
    <dgm:cxn modelId="{C69DB172-D9F3-4863-B6AC-E6DF8A63AB6C}" type="presParOf" srcId="{C3EE2C24-35C5-4383-8BA8-04718D61B1E3}" destId="{C07B020C-8290-4505-84E9-D8CD925D7B93}" srcOrd="1" destOrd="0" presId="urn:microsoft.com/office/officeart/2005/8/layout/orgChart1"/>
    <dgm:cxn modelId="{04473115-348A-45EA-88A2-0B137FDFC2D7}" type="presParOf" srcId="{C3EE2C24-35C5-4383-8BA8-04718D61B1E3}" destId="{97715D9E-A6B5-4BE2-9531-017E1F9F5E37}" srcOrd="2" destOrd="0" presId="urn:microsoft.com/office/officeart/2005/8/layout/orgChart1"/>
    <dgm:cxn modelId="{E81DABE7-C47B-4906-93BC-D8B404B69601}" type="presParOf" srcId="{3666C14E-3FE7-4AB2-BA4F-4535D42C477E}" destId="{F8AA5B07-D62E-4BEF-A7F4-BB8154CE0161}" srcOrd="8" destOrd="0" presId="urn:microsoft.com/office/officeart/2005/8/layout/orgChart1"/>
    <dgm:cxn modelId="{90128FAF-02EF-481C-A3F5-8ABC9EC801B6}" type="presParOf" srcId="{3666C14E-3FE7-4AB2-BA4F-4535D42C477E}" destId="{28D3CB32-FAA0-4273-8538-1EB307061468}" srcOrd="9" destOrd="0" presId="urn:microsoft.com/office/officeart/2005/8/layout/orgChart1"/>
    <dgm:cxn modelId="{984DD9B9-C024-4E5F-91C7-5D980011F8E9}" type="presParOf" srcId="{28D3CB32-FAA0-4273-8538-1EB307061468}" destId="{4E6634D0-9CA1-4ACD-BF91-91BEE47E76EF}" srcOrd="0" destOrd="0" presId="urn:microsoft.com/office/officeart/2005/8/layout/orgChart1"/>
    <dgm:cxn modelId="{6408300F-F6C8-4EBC-B20F-49EC48F33A80}" type="presParOf" srcId="{4E6634D0-9CA1-4ACD-BF91-91BEE47E76EF}" destId="{EE219807-47C8-4941-99AE-CE39076E53F5}" srcOrd="0" destOrd="0" presId="urn:microsoft.com/office/officeart/2005/8/layout/orgChart1"/>
    <dgm:cxn modelId="{3AFFFAD0-9276-4477-AE73-737E3D131140}" type="presParOf" srcId="{4E6634D0-9CA1-4ACD-BF91-91BEE47E76EF}" destId="{A8ED66CC-CBB3-4EB5-ADE1-6E062170315B}" srcOrd="1" destOrd="0" presId="urn:microsoft.com/office/officeart/2005/8/layout/orgChart1"/>
    <dgm:cxn modelId="{DD8EAAE4-E3FA-4322-A1CD-DA38C3BD8B89}" type="presParOf" srcId="{28D3CB32-FAA0-4273-8538-1EB307061468}" destId="{55A4A9B7-D2D2-4F27-9972-54B957F184B3}" srcOrd="1" destOrd="0" presId="urn:microsoft.com/office/officeart/2005/8/layout/orgChart1"/>
    <dgm:cxn modelId="{6477B394-A1C7-41E8-A04B-BA52D582D2B3}" type="presParOf" srcId="{28D3CB32-FAA0-4273-8538-1EB307061468}" destId="{A6D08738-8725-4BBB-8D6E-6E0F7F338F27}" srcOrd="2" destOrd="0" presId="urn:microsoft.com/office/officeart/2005/8/layout/orgChart1"/>
    <dgm:cxn modelId="{CDBDD845-67C2-4A12-AE3D-FCFA4EADA701}" type="presParOf" srcId="{D09FB176-C899-4C34-A2EF-DF4099E3930B}" destId="{10032A81-28F1-4589-A2C9-2F713826DB5B}" srcOrd="2" destOrd="0" presId="urn:microsoft.com/office/officeart/2005/8/layout/orgChart1"/>
    <dgm:cxn modelId="{97BF53F1-B745-4092-8191-2CCE5510AEB7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3CCF042F-5A78-4553-8B5E-779CFA7AF1F9}" type="presOf" srcId="{69BEBD41-3545-40FD-BFDD-D21BD47C872E}" destId="{74487508-3D4F-4F35-9119-7335AA499C95}" srcOrd="0" destOrd="0" presId="urn:microsoft.com/office/officeart/2005/8/layout/orgChart1"/>
    <dgm:cxn modelId="{8205E267-0250-469D-9045-39F008D51BEA}" type="presOf" srcId="{BC7A14EC-7DD0-42E2-A28E-8428AF273F49}" destId="{4E5DB2E5-BC21-45FD-89CF-804EEEA73D92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504B886F-4D74-4037-BDB1-C24186E9BE5D}" type="presOf" srcId="{D5F013B3-4B4E-4E38-9BAF-4B34B2BB0C79}" destId="{26E61D30-5696-4E05-9044-AF73EF27DAB2}" srcOrd="0" destOrd="0" presId="urn:microsoft.com/office/officeart/2005/8/layout/orgChart1"/>
    <dgm:cxn modelId="{28E549BC-B67C-4348-A348-764EC6756B1F}" type="presOf" srcId="{092024CE-8423-4E50-A34E-3122E05631CC}" destId="{2C701CAE-D8F1-461E-8A0C-C57AEB1CD6C2}" srcOrd="0" destOrd="0" presId="urn:microsoft.com/office/officeart/2005/8/layout/orgChart1"/>
    <dgm:cxn modelId="{F9E25F9D-60B0-4279-A878-B8BFB4A4205A}" type="presOf" srcId="{DCCE79F2-51DC-4E3A-8F3D-0CB311D1F14D}" destId="{A8ED66CC-CBB3-4EB5-ADE1-6E062170315B}" srcOrd="1" destOrd="0" presId="urn:microsoft.com/office/officeart/2005/8/layout/orgChart1"/>
    <dgm:cxn modelId="{13F319E7-4C58-4747-8675-0989F614C706}" type="presOf" srcId="{88B02B86-A182-47E8-98CE-5F03ED03FC83}" destId="{1A2BCB80-89E2-41EC-87D9-8650DA66AB8A}" srcOrd="0" destOrd="0" presId="urn:microsoft.com/office/officeart/2005/8/layout/orgChart1"/>
    <dgm:cxn modelId="{395ECB01-4C59-4A4C-B059-979C0CC99512}" type="presOf" srcId="{51AC05A3-5125-4631-8328-EE9742C5CE1F}" destId="{75DCBE71-7469-49E9-81E5-E6A43E3EC0DC}" srcOrd="1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489B61EC-5EA2-4EBA-B3C7-EEDA651F4525}" type="presOf" srcId="{BAA37ED3-8504-4718-82EA-2141E33A703B}" destId="{C6471DB4-9B93-437A-AEBE-F3B71F737DF8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0A65AAB9-FE91-4C15-A50A-7E65DC1D10AB}" type="presOf" srcId="{43C964D4-3EA5-4709-BA45-DC9671707267}" destId="{87899BB1-A811-4B2D-8FA3-633A97B1A6A6}" srcOrd="1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0706AA32-CCC9-4AAB-8478-C8B0FADE7F6C}" type="presOf" srcId="{D5F013B3-4B4E-4E38-9BAF-4B34B2BB0C79}" destId="{14A5ABF2-8B49-4694-AC4C-1A898869B017}" srcOrd="1" destOrd="0" presId="urn:microsoft.com/office/officeart/2005/8/layout/orgChart1"/>
    <dgm:cxn modelId="{8FA61412-0C3F-4CE6-8683-97CB737AD28B}" type="presOf" srcId="{1E17A9B5-1CC6-4BF4-A5EB-2099972243B8}" destId="{F0DC39B6-0C64-430A-9FFB-4907B94E244D}" srcOrd="0" destOrd="0" presId="urn:microsoft.com/office/officeart/2005/8/layout/orgChart1"/>
    <dgm:cxn modelId="{C2004D7B-0B09-4241-B534-160FEE68CAA1}" type="presOf" srcId="{D91152BC-9A33-44D3-AEBB-F20420DB430F}" destId="{5EC808F1-181C-42C2-975C-2B558EBCB7FE}" srcOrd="1" destOrd="0" presId="urn:microsoft.com/office/officeart/2005/8/layout/orgChart1"/>
    <dgm:cxn modelId="{EF52A30B-22B4-43B5-B860-01777361490F}" type="presOf" srcId="{DC9F82DD-39AD-486C-81D6-0E3C38A96BAD}" destId="{4F6F1802-D2DC-45F2-8B57-B9ACE00E096B}" srcOrd="0" destOrd="0" presId="urn:microsoft.com/office/officeart/2005/8/layout/orgChart1"/>
    <dgm:cxn modelId="{ABBA6E76-242C-4056-9F6B-C1820F0CFAC7}" type="presOf" srcId="{CE683E6A-A313-4F5C-8639-235783D1198F}" destId="{6C1B72B2-EE6C-495B-ADAD-8508CE8EB807}" srcOrd="0" destOrd="0" presId="urn:microsoft.com/office/officeart/2005/8/layout/orgChart1"/>
    <dgm:cxn modelId="{A964F9DD-7438-4458-9A8D-600999607B5C}" type="presOf" srcId="{1E17A9B5-1CC6-4BF4-A5EB-2099972243B8}" destId="{0044642D-BF6E-4946-989D-7BC76303D8B1}" srcOrd="1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D7F2705D-033C-45BE-B56D-72532A809381}" type="presOf" srcId="{E2FDDA39-0A56-4C19-9570-F6322A50CD7C}" destId="{C95AECE2-07C4-42E7-90DA-5CD8EA216CFC}" srcOrd="0" destOrd="0" presId="urn:microsoft.com/office/officeart/2005/8/layout/orgChart1"/>
    <dgm:cxn modelId="{BACEEE4B-9E93-430D-8E4C-D6A9D0B830F3}" type="presOf" srcId="{032924AE-7BA3-4608-9D4D-A10FC22FA55B}" destId="{FCA2B357-06A1-4199-999C-BBE32872F828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BBAF6952-E9ED-4F7A-8C73-2039644DF726}" type="presOf" srcId="{3837525C-9A2A-44D5-8B42-9C0820CF3FF9}" destId="{6AC59FBD-FAEA-42FA-8EB1-29A7CC044828}" srcOrd="0" destOrd="0" presId="urn:microsoft.com/office/officeart/2005/8/layout/orgChart1"/>
    <dgm:cxn modelId="{3F4474E4-93D0-4FF0-A710-887482421D73}" type="presOf" srcId="{6A766238-49C0-489C-9759-5801318FB123}" destId="{F4F60A8B-BCFE-4E33-9289-BF4CA9206F7B}" srcOrd="1" destOrd="0" presId="urn:microsoft.com/office/officeart/2005/8/layout/orgChart1"/>
    <dgm:cxn modelId="{6BEA2982-C02C-42D8-862B-AFF37203C239}" type="presOf" srcId="{C7336B56-6975-43EE-AA11-2CF9D86F3B72}" destId="{2F8AA862-E8D3-4043-95F3-7EBB33FDC237}" srcOrd="1" destOrd="0" presId="urn:microsoft.com/office/officeart/2005/8/layout/orgChart1"/>
    <dgm:cxn modelId="{913E8B3D-DE65-4CD6-B3BC-878353AB1B5C}" type="presOf" srcId="{382A9707-8CE9-4448-A732-795155023764}" destId="{C9EB4BFF-95DA-49B7-87A2-66A52A4FCDFA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B0BCD04A-91E7-4C3D-B540-7DB814A68478}" type="presOf" srcId="{BCA1F9C7-A2DE-4DA9-9030-581CAAE089DA}" destId="{7E670A0B-4B6A-45AD-AE95-FAE9E52BA24F}" srcOrd="0" destOrd="0" presId="urn:microsoft.com/office/officeart/2005/8/layout/orgChart1"/>
    <dgm:cxn modelId="{2C671374-30E4-4C2F-8D4E-C85FF02BC119}" type="presOf" srcId="{E2FDDA39-0A56-4C19-9570-F6322A50CD7C}" destId="{4704A764-F3E3-46A1-B698-AC3BCD85875D}" srcOrd="1" destOrd="0" presId="urn:microsoft.com/office/officeart/2005/8/layout/orgChart1"/>
    <dgm:cxn modelId="{19BD5F7A-946C-4364-8DE7-0C6B38B3F6F5}" type="presOf" srcId="{51AC05A3-5125-4631-8328-EE9742C5CE1F}" destId="{7533127D-6F77-420D-9337-03A9B17677A7}" srcOrd="0" destOrd="0" presId="urn:microsoft.com/office/officeart/2005/8/layout/orgChart1"/>
    <dgm:cxn modelId="{26CBCD5A-1A67-47AE-B7DA-D7EFF1BFC6CD}" type="presOf" srcId="{032924AE-7BA3-4608-9D4D-A10FC22FA55B}" destId="{842224E6-60DA-412E-8A1B-7533C1377869}" srcOrd="1" destOrd="0" presId="urn:microsoft.com/office/officeart/2005/8/layout/orgChart1"/>
    <dgm:cxn modelId="{86D47BB1-6B45-4392-B16A-3D0C615D99BF}" type="presOf" srcId="{DCCE79F2-51DC-4E3A-8F3D-0CB311D1F14D}" destId="{EE219807-47C8-4941-99AE-CE39076E53F5}" srcOrd="0" destOrd="0" presId="urn:microsoft.com/office/officeart/2005/8/layout/orgChart1"/>
    <dgm:cxn modelId="{CD609F70-EE42-4058-95B3-2B6845C81F52}" type="presOf" srcId="{88415C31-82DD-4EF9-9A7A-1D4D99FB6B9D}" destId="{0936C29E-0ABE-4289-9453-F6DF249F454C}" srcOrd="1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E8F5A9C1-24AC-44B4-AABC-915397D21138}" type="presOf" srcId="{B103CFD6-C2F2-4A76-8866-035FF64E5877}" destId="{D98E11BE-9177-4329-A5B4-B4B8653C2863}" srcOrd="0" destOrd="0" presId="urn:microsoft.com/office/officeart/2005/8/layout/orgChart1"/>
    <dgm:cxn modelId="{F2D858AD-C590-40E7-9F38-BD626680A770}" type="presOf" srcId="{D656347E-658D-41DE-86E2-9688A1F66EB3}" destId="{D351E307-7A60-4733-B21C-CC6D6E5D051D}" srcOrd="0" destOrd="0" presId="urn:microsoft.com/office/officeart/2005/8/layout/orgChart1"/>
    <dgm:cxn modelId="{199D6716-BE1F-452B-926E-916F67D66A41}" type="presOf" srcId="{D91152BC-9A33-44D3-AEBB-F20420DB430F}" destId="{30DA9891-B7C7-405D-9015-1C3DF0E9850F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D7AE31A7-D356-4789-85FF-B3D9930B9107}" type="presOf" srcId="{844909A3-F2C8-49AE-869B-AFCA0AC709DF}" destId="{5A29D58D-62CC-4731-8120-CAD4354C3E03}" srcOrd="0" destOrd="0" presId="urn:microsoft.com/office/officeart/2005/8/layout/orgChart1"/>
    <dgm:cxn modelId="{5A5DF54D-6F01-4F64-B124-74DD01B75284}" type="presOf" srcId="{88415C31-82DD-4EF9-9A7A-1D4D99FB6B9D}" destId="{ED956AEF-5A78-47DC-9D97-3B27A2E93095}" srcOrd="0" destOrd="0" presId="urn:microsoft.com/office/officeart/2005/8/layout/orgChart1"/>
    <dgm:cxn modelId="{39D95531-8CD1-422F-AD2C-B37B6D524E8F}" type="presOf" srcId="{43C964D4-3EA5-4709-BA45-DC9671707267}" destId="{ABF5B3AF-9C3F-43AC-89B9-A4B84688B739}" srcOrd="0" destOrd="0" presId="urn:microsoft.com/office/officeart/2005/8/layout/orgChart1"/>
    <dgm:cxn modelId="{26AFB62D-6B79-4CD5-8C72-F0AE434E227D}" type="presOf" srcId="{382A9707-8CE9-4448-A732-795155023764}" destId="{40CBCC65-FD09-4B94-B9C9-3482617F2627}" srcOrd="1" destOrd="0" presId="urn:microsoft.com/office/officeart/2005/8/layout/orgChart1"/>
    <dgm:cxn modelId="{FC9CA8C5-FB74-4678-8060-C293455350CC}" type="presOf" srcId="{00B822AA-E50D-409C-8E77-78CE41F17C4F}" destId="{EE7467E8-D778-4C18-9C7C-925EF25B0DC2}" srcOrd="1" destOrd="0" presId="urn:microsoft.com/office/officeart/2005/8/layout/orgChart1"/>
    <dgm:cxn modelId="{7C75B36A-C571-45D2-9141-3ACE1092084E}" type="presOf" srcId="{D3B00EB5-7252-4C54-A138-4FDE2761BA89}" destId="{77FF546B-1ADB-4B35-B705-B48DE95D0A7F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C0252392-2210-4344-B1D7-3EB06B906942}" type="presOf" srcId="{69BEBD41-3545-40FD-BFDD-D21BD47C872E}" destId="{EA4E738B-1483-44D6-89EB-8256A9C3F87D}" srcOrd="1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5ED01BA2-1614-476D-94C6-9DA4A084EAEA}" type="presOf" srcId="{C7336B56-6975-43EE-AA11-2CF9D86F3B72}" destId="{F7484F86-9514-4EEC-AAEC-65AD9B4B3D96}" srcOrd="0" destOrd="0" presId="urn:microsoft.com/office/officeart/2005/8/layout/orgChart1"/>
    <dgm:cxn modelId="{FCB32C93-BD3F-4260-9FA8-425B8C7C4190}" type="presOf" srcId="{8514C17C-35EC-4D14-92F7-13A577CAA5C4}" destId="{079C46BA-E270-4C4F-9AA8-92E32A64D736}" srcOrd="0" destOrd="0" presId="urn:microsoft.com/office/officeart/2005/8/layout/orgChart1"/>
    <dgm:cxn modelId="{B2ED3F75-C22E-4D64-A0F4-84F48EF02A4D}" type="presOf" srcId="{B103CFD6-C2F2-4A76-8866-035FF64E5877}" destId="{2FA1AE03-77C2-487B-948B-82122901556A}" srcOrd="1" destOrd="0" presId="urn:microsoft.com/office/officeart/2005/8/layout/orgChart1"/>
    <dgm:cxn modelId="{4C846936-A7F1-4A53-A9F2-597E7EFE69DD}" type="presOf" srcId="{49A41343-8942-4E0A-948C-7308CFEDA337}" destId="{F8AA5B07-D62E-4BEF-A7F4-BB8154CE0161}" srcOrd="0" destOrd="0" presId="urn:microsoft.com/office/officeart/2005/8/layout/orgChart1"/>
    <dgm:cxn modelId="{3F48D6FA-CCC2-46D7-9B83-4095141B7029}" type="presOf" srcId="{EDF4E25F-6E69-41B7-B57F-66E5D749104E}" destId="{CD65CBB6-B9A3-48AB-AFB3-4BE4B03553D3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3D903FF3-4174-4D0E-9397-8C5D154C053C}" type="presOf" srcId="{B40A1E99-819E-4C0D-B671-3D134F0F7163}" destId="{3A05D6AC-55D4-4F8B-831D-7528DBB5E857}" srcOrd="0" destOrd="0" presId="urn:microsoft.com/office/officeart/2005/8/layout/orgChart1"/>
    <dgm:cxn modelId="{C98551AD-9606-41D6-A454-AACCBB1FF97A}" type="presOf" srcId="{DCB062A1-302A-48A6-BE81-96138548FF70}" destId="{1AE91293-7748-4E52-8855-7B838C555EB9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19EF3781-E8DD-4C4A-8CFE-7FAA8AED2325}" type="presOf" srcId="{6A766238-49C0-489C-9759-5801318FB123}" destId="{8F3E2022-AB5E-4438-BDBE-146FD19E8285}" srcOrd="0" destOrd="0" presId="urn:microsoft.com/office/officeart/2005/8/layout/orgChart1"/>
    <dgm:cxn modelId="{EB10AA1F-8C0E-43B2-B2F8-F2395DB68160}" type="presOf" srcId="{CBC98D67-7A4E-4DF5-AC0F-18B667594BB8}" destId="{D644628E-4C6F-4DF2-8C07-D2B66E3A4757}" srcOrd="0" destOrd="0" presId="urn:microsoft.com/office/officeart/2005/8/layout/orgChart1"/>
    <dgm:cxn modelId="{2748E9FD-FEF6-45A3-BE1C-D016001E7111}" type="presOf" srcId="{57A44C0D-573F-44FB-BC9E-B18382ACCC39}" destId="{9AAB9F84-69DB-4974-8FB3-17FE16A42904}" srcOrd="0" destOrd="0" presId="urn:microsoft.com/office/officeart/2005/8/layout/orgChart1"/>
    <dgm:cxn modelId="{716622FC-CE28-40F2-817B-383DC3CD8D2F}" type="presOf" srcId="{B40A1E99-819E-4C0D-B671-3D134F0F7163}" destId="{179F0FCD-C306-4B84-A7DF-E34F9FAB6F56}" srcOrd="1" destOrd="0" presId="urn:microsoft.com/office/officeart/2005/8/layout/orgChart1"/>
    <dgm:cxn modelId="{B169EE18-9ABA-483E-93F7-C522D47CD33D}" type="presOf" srcId="{00B822AA-E50D-409C-8E77-78CE41F17C4F}" destId="{86ECFBC0-6EDE-49D7-A5E4-E61CBAF4A092}" srcOrd="0" destOrd="0" presId="urn:microsoft.com/office/officeart/2005/8/layout/orgChart1"/>
    <dgm:cxn modelId="{5A952CE4-82CA-426D-892E-19FEEBA4BFCF}" type="presOf" srcId="{1D03C52E-27F1-4CAD-B953-A57260381D87}" destId="{52D64095-8F0B-43C5-A134-4F8EB745D0AC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8CBBD0AE-3B43-416E-A70A-A32599E4B2EF}" type="presOf" srcId="{41CBE71F-8A1C-4046-8B51-627382F890A8}" destId="{BD53C961-9C2E-42B5-A825-EB1CD5AF2FE3}" srcOrd="0" destOrd="0" presId="urn:microsoft.com/office/officeart/2005/8/layout/orgChart1"/>
    <dgm:cxn modelId="{142AD010-784B-448C-BD23-F6F59FE580C3}" type="presOf" srcId="{0ED209FE-B93C-493B-85A2-BA5863869AE7}" destId="{B4ADFA40-1DC3-4BD0-BAE4-D5BA4FDF2B3E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EA17C2AB-BC19-43FD-B11C-767D2ED5FED7}" type="presOf" srcId="{092024CE-8423-4E50-A34E-3122E05631CC}" destId="{0A55F855-E390-49C4-85C3-4EB5DC8DFEC3}" srcOrd="1" destOrd="0" presId="urn:microsoft.com/office/officeart/2005/8/layout/orgChart1"/>
    <dgm:cxn modelId="{0AE99D89-877E-494E-A532-9C88A62DDAC2}" type="presOf" srcId="{8514C17C-35EC-4D14-92F7-13A577CAA5C4}" destId="{3AA4BA60-CAF3-4B65-8A7B-26648B565082}" srcOrd="1" destOrd="0" presId="urn:microsoft.com/office/officeart/2005/8/layout/orgChart1"/>
    <dgm:cxn modelId="{FCC61EE3-9347-49CD-B5F0-5CAD80304A52}" type="presParOf" srcId="{6C1B72B2-EE6C-495B-ADAD-8508CE8EB807}" destId="{B9578B13-712D-4BAD-A28F-A7352074EDA6}" srcOrd="0" destOrd="0" presId="urn:microsoft.com/office/officeart/2005/8/layout/orgChart1"/>
    <dgm:cxn modelId="{B82E3A38-8AE3-44F2-B965-1C9C57E695F1}" type="presParOf" srcId="{B9578B13-712D-4BAD-A28F-A7352074EDA6}" destId="{EA34C8C8-6EC1-483B-8E39-8E6926CED3CE}" srcOrd="0" destOrd="0" presId="urn:microsoft.com/office/officeart/2005/8/layout/orgChart1"/>
    <dgm:cxn modelId="{E64428C7-A4BC-4079-BA98-62409D78CCBA}" type="presParOf" srcId="{EA34C8C8-6EC1-483B-8E39-8E6926CED3CE}" destId="{D98E11BE-9177-4329-A5B4-B4B8653C2863}" srcOrd="0" destOrd="0" presId="urn:microsoft.com/office/officeart/2005/8/layout/orgChart1"/>
    <dgm:cxn modelId="{1F662706-4020-4AAC-82A6-5EBCA638D241}" type="presParOf" srcId="{EA34C8C8-6EC1-483B-8E39-8E6926CED3CE}" destId="{2FA1AE03-77C2-487B-948B-82122901556A}" srcOrd="1" destOrd="0" presId="urn:microsoft.com/office/officeart/2005/8/layout/orgChart1"/>
    <dgm:cxn modelId="{F2E91CA5-3F11-4BC9-AB79-AF43DFB8D52C}" type="presParOf" srcId="{B9578B13-712D-4BAD-A28F-A7352074EDA6}" destId="{9C5DF944-3D7A-473D-A789-5CA86652B8F8}" srcOrd="1" destOrd="0" presId="urn:microsoft.com/office/officeart/2005/8/layout/orgChart1"/>
    <dgm:cxn modelId="{25C1776E-A53D-4EA5-8F24-FD8375DCD375}" type="presParOf" srcId="{9C5DF944-3D7A-473D-A789-5CA86652B8F8}" destId="{D351E307-7A60-4733-B21C-CC6D6E5D051D}" srcOrd="0" destOrd="0" presId="urn:microsoft.com/office/officeart/2005/8/layout/orgChart1"/>
    <dgm:cxn modelId="{0C996D46-0FD2-443A-89BD-745C5D1AA8B0}" type="presParOf" srcId="{9C5DF944-3D7A-473D-A789-5CA86652B8F8}" destId="{60FE5B31-E82E-49E2-9469-B5D5674278BC}" srcOrd="1" destOrd="0" presId="urn:microsoft.com/office/officeart/2005/8/layout/orgChart1"/>
    <dgm:cxn modelId="{DAD21690-268D-4901-AF28-8B255887FC3C}" type="presParOf" srcId="{60FE5B31-E82E-49E2-9469-B5D5674278BC}" destId="{CB88DD46-0D40-4A1B-9C97-26FA4C46EB15}" srcOrd="0" destOrd="0" presId="urn:microsoft.com/office/officeart/2005/8/layout/orgChart1"/>
    <dgm:cxn modelId="{CF4690BA-B4CE-42C3-AEE4-3ECB19699360}" type="presParOf" srcId="{CB88DD46-0D40-4A1B-9C97-26FA4C46EB15}" destId="{ABF5B3AF-9C3F-43AC-89B9-A4B84688B739}" srcOrd="0" destOrd="0" presId="urn:microsoft.com/office/officeart/2005/8/layout/orgChart1"/>
    <dgm:cxn modelId="{2935B3D6-7F38-4C39-881E-FD6D901CA24E}" type="presParOf" srcId="{CB88DD46-0D40-4A1B-9C97-26FA4C46EB15}" destId="{87899BB1-A811-4B2D-8FA3-633A97B1A6A6}" srcOrd="1" destOrd="0" presId="urn:microsoft.com/office/officeart/2005/8/layout/orgChart1"/>
    <dgm:cxn modelId="{EFB900D6-2350-48CF-9780-544BA01FE359}" type="presParOf" srcId="{60FE5B31-E82E-49E2-9469-B5D5674278BC}" destId="{B6A20B03-CFA9-41D8-9956-9F0EB448DC4A}" srcOrd="1" destOrd="0" presId="urn:microsoft.com/office/officeart/2005/8/layout/orgChart1"/>
    <dgm:cxn modelId="{D0D48E86-EE7C-4526-8C56-11F62C8E2C44}" type="presParOf" srcId="{B6A20B03-CFA9-41D8-9956-9F0EB448DC4A}" destId="{CD65CBB6-B9A3-48AB-AFB3-4BE4B03553D3}" srcOrd="0" destOrd="0" presId="urn:microsoft.com/office/officeart/2005/8/layout/orgChart1"/>
    <dgm:cxn modelId="{E8A1202D-13B9-4B23-A2E2-340F9F5AA866}" type="presParOf" srcId="{B6A20B03-CFA9-41D8-9956-9F0EB448DC4A}" destId="{ED1F0A6D-21D1-431E-B021-19DC70288741}" srcOrd="1" destOrd="0" presId="urn:microsoft.com/office/officeart/2005/8/layout/orgChart1"/>
    <dgm:cxn modelId="{43C46781-12F4-48DD-AE6B-B2BEFD598E39}" type="presParOf" srcId="{ED1F0A6D-21D1-431E-B021-19DC70288741}" destId="{3035FF76-B78F-49A4-AACF-E2FF3786028F}" srcOrd="0" destOrd="0" presId="urn:microsoft.com/office/officeart/2005/8/layout/orgChart1"/>
    <dgm:cxn modelId="{984A1637-1137-47CE-9E8B-EB0A156C56DE}" type="presParOf" srcId="{3035FF76-B78F-49A4-AACF-E2FF3786028F}" destId="{F0DC39B6-0C64-430A-9FFB-4907B94E244D}" srcOrd="0" destOrd="0" presId="urn:microsoft.com/office/officeart/2005/8/layout/orgChart1"/>
    <dgm:cxn modelId="{1C09577D-F9FE-4806-A133-12D38DF20C98}" type="presParOf" srcId="{3035FF76-B78F-49A4-AACF-E2FF3786028F}" destId="{0044642D-BF6E-4946-989D-7BC76303D8B1}" srcOrd="1" destOrd="0" presId="urn:microsoft.com/office/officeart/2005/8/layout/orgChart1"/>
    <dgm:cxn modelId="{1C79D41F-E2EC-42B0-ACD6-325D825E8450}" type="presParOf" srcId="{ED1F0A6D-21D1-431E-B021-19DC70288741}" destId="{6F92EC3E-8AAE-41C7-BFFF-85E9DBCB215A}" srcOrd="1" destOrd="0" presId="urn:microsoft.com/office/officeart/2005/8/layout/orgChart1"/>
    <dgm:cxn modelId="{3BCC44CF-20F9-49EB-8919-07033A422F5D}" type="presParOf" srcId="{ED1F0A6D-21D1-431E-B021-19DC70288741}" destId="{C359BE23-B469-48EB-819D-6F6FDCDBB0A8}" srcOrd="2" destOrd="0" presId="urn:microsoft.com/office/officeart/2005/8/layout/orgChart1"/>
    <dgm:cxn modelId="{792FD010-518D-4AEF-B145-7281D7251E8D}" type="presParOf" srcId="{B6A20B03-CFA9-41D8-9956-9F0EB448DC4A}" destId="{6AC59FBD-FAEA-42FA-8EB1-29A7CC044828}" srcOrd="2" destOrd="0" presId="urn:microsoft.com/office/officeart/2005/8/layout/orgChart1"/>
    <dgm:cxn modelId="{022B6AA2-1EAC-4215-87AB-C399B5A670AB}" type="presParOf" srcId="{B6A20B03-CFA9-41D8-9956-9F0EB448DC4A}" destId="{F2E1EDE4-99F4-4CBC-BA6A-91AF00914823}" srcOrd="3" destOrd="0" presId="urn:microsoft.com/office/officeart/2005/8/layout/orgChart1"/>
    <dgm:cxn modelId="{56678EFA-8FBD-40E7-AE22-8A585E4307B3}" type="presParOf" srcId="{F2E1EDE4-99F4-4CBC-BA6A-91AF00914823}" destId="{795B4B98-FEFB-4DAB-B785-2E28918B1C7E}" srcOrd="0" destOrd="0" presId="urn:microsoft.com/office/officeart/2005/8/layout/orgChart1"/>
    <dgm:cxn modelId="{C015474A-4C4F-432F-99D4-24ABB661AD0C}" type="presParOf" srcId="{795B4B98-FEFB-4DAB-B785-2E28918B1C7E}" destId="{C9EB4BFF-95DA-49B7-87A2-66A52A4FCDFA}" srcOrd="0" destOrd="0" presId="urn:microsoft.com/office/officeart/2005/8/layout/orgChart1"/>
    <dgm:cxn modelId="{F969305C-1827-4A4E-BAE4-11BB1BCD5041}" type="presParOf" srcId="{795B4B98-FEFB-4DAB-B785-2E28918B1C7E}" destId="{40CBCC65-FD09-4B94-B9C9-3482617F2627}" srcOrd="1" destOrd="0" presId="urn:microsoft.com/office/officeart/2005/8/layout/orgChart1"/>
    <dgm:cxn modelId="{728D197A-23F5-4B22-BAEC-E524DFEB7D4F}" type="presParOf" srcId="{F2E1EDE4-99F4-4CBC-BA6A-91AF00914823}" destId="{6E67D5E8-91A3-4A9C-B70E-60777B0DD65E}" srcOrd="1" destOrd="0" presId="urn:microsoft.com/office/officeart/2005/8/layout/orgChart1"/>
    <dgm:cxn modelId="{C3185F29-DF8D-47E8-8FB0-B3830BB90722}" type="presParOf" srcId="{F2E1EDE4-99F4-4CBC-BA6A-91AF00914823}" destId="{9041FCB5-DDBA-4A82-87F1-A20AE1F0ECFA}" srcOrd="2" destOrd="0" presId="urn:microsoft.com/office/officeart/2005/8/layout/orgChart1"/>
    <dgm:cxn modelId="{2259E19B-289F-4085-AB9C-92E5D892B995}" type="presParOf" srcId="{B6A20B03-CFA9-41D8-9956-9F0EB448DC4A}" destId="{D644628E-4C6F-4DF2-8C07-D2B66E3A4757}" srcOrd="4" destOrd="0" presId="urn:microsoft.com/office/officeart/2005/8/layout/orgChart1"/>
    <dgm:cxn modelId="{80C84189-F68A-4DA8-854D-DAF7580E0385}" type="presParOf" srcId="{B6A20B03-CFA9-41D8-9956-9F0EB448DC4A}" destId="{4C59CDCC-8171-42A8-836D-8A7ADEF309D0}" srcOrd="5" destOrd="0" presId="urn:microsoft.com/office/officeart/2005/8/layout/orgChart1"/>
    <dgm:cxn modelId="{FD5DBAD2-75EC-4922-85D9-EA75F8988542}" type="presParOf" srcId="{4C59CDCC-8171-42A8-836D-8A7ADEF309D0}" destId="{FED7DC99-D3B3-46B2-AE57-14D47B1F3671}" srcOrd="0" destOrd="0" presId="urn:microsoft.com/office/officeart/2005/8/layout/orgChart1"/>
    <dgm:cxn modelId="{C0384174-C7DE-4532-A9D8-F1C9AB2E0D79}" type="presParOf" srcId="{FED7DC99-D3B3-46B2-AE57-14D47B1F3671}" destId="{8F3E2022-AB5E-4438-BDBE-146FD19E8285}" srcOrd="0" destOrd="0" presId="urn:microsoft.com/office/officeart/2005/8/layout/orgChart1"/>
    <dgm:cxn modelId="{011DCD20-574A-4286-844C-8FB3DD421BD4}" type="presParOf" srcId="{FED7DC99-D3B3-46B2-AE57-14D47B1F3671}" destId="{F4F60A8B-BCFE-4E33-9289-BF4CA9206F7B}" srcOrd="1" destOrd="0" presId="urn:microsoft.com/office/officeart/2005/8/layout/orgChart1"/>
    <dgm:cxn modelId="{FC29D296-6060-41A1-9706-4D1B96AFC382}" type="presParOf" srcId="{4C59CDCC-8171-42A8-836D-8A7ADEF309D0}" destId="{0717BF70-BD3E-4FBF-92BE-2C7F71500E41}" srcOrd="1" destOrd="0" presId="urn:microsoft.com/office/officeart/2005/8/layout/orgChart1"/>
    <dgm:cxn modelId="{2CE62A4A-7736-46F5-AF39-4CC7DB738E49}" type="presParOf" srcId="{4C59CDCC-8171-42A8-836D-8A7ADEF309D0}" destId="{0E63D1F7-0BB7-4B23-80D6-B69D7359A638}" srcOrd="2" destOrd="0" presId="urn:microsoft.com/office/officeart/2005/8/layout/orgChart1"/>
    <dgm:cxn modelId="{2C2A70C7-25F4-4C5F-8AEF-01747FE8FA0B}" type="presParOf" srcId="{B6A20B03-CFA9-41D8-9956-9F0EB448DC4A}" destId="{52D64095-8F0B-43C5-A134-4F8EB745D0AC}" srcOrd="6" destOrd="0" presId="urn:microsoft.com/office/officeart/2005/8/layout/orgChart1"/>
    <dgm:cxn modelId="{7F59EFDD-065B-4917-9152-A4CFF74F89F3}" type="presParOf" srcId="{B6A20B03-CFA9-41D8-9956-9F0EB448DC4A}" destId="{65175C4B-27F3-41C0-9093-49201195521B}" srcOrd="7" destOrd="0" presId="urn:microsoft.com/office/officeart/2005/8/layout/orgChart1"/>
    <dgm:cxn modelId="{4EF1DAB4-1B60-4B58-8CFE-C0DA2D295B2A}" type="presParOf" srcId="{65175C4B-27F3-41C0-9093-49201195521B}" destId="{418B0B64-07DF-4A86-8188-2B3D12FF0C1B}" srcOrd="0" destOrd="0" presId="urn:microsoft.com/office/officeart/2005/8/layout/orgChart1"/>
    <dgm:cxn modelId="{1C57D930-FB3E-49F2-9CEC-A71FADBCEBC9}" type="presParOf" srcId="{418B0B64-07DF-4A86-8188-2B3D12FF0C1B}" destId="{FCA2B357-06A1-4199-999C-BBE32872F828}" srcOrd="0" destOrd="0" presId="urn:microsoft.com/office/officeart/2005/8/layout/orgChart1"/>
    <dgm:cxn modelId="{5DE2CCB7-5C0E-478A-871B-B5A6EB8F6113}" type="presParOf" srcId="{418B0B64-07DF-4A86-8188-2B3D12FF0C1B}" destId="{842224E6-60DA-412E-8A1B-7533C1377869}" srcOrd="1" destOrd="0" presId="urn:microsoft.com/office/officeart/2005/8/layout/orgChart1"/>
    <dgm:cxn modelId="{91520CCC-3526-4EBD-A16C-C7CE875DAFE9}" type="presParOf" srcId="{65175C4B-27F3-41C0-9093-49201195521B}" destId="{5FEE9627-663F-4879-B764-2FCAC3BEDB01}" srcOrd="1" destOrd="0" presId="urn:microsoft.com/office/officeart/2005/8/layout/orgChart1"/>
    <dgm:cxn modelId="{BDD4AE61-048F-45D5-959C-1C7170AF47BE}" type="presParOf" srcId="{65175C4B-27F3-41C0-9093-49201195521B}" destId="{D211A30E-3DD6-4F3B-A936-B6D9FD1B5AD6}" srcOrd="2" destOrd="0" presId="urn:microsoft.com/office/officeart/2005/8/layout/orgChart1"/>
    <dgm:cxn modelId="{9AD04EE9-1BF3-4759-9AD0-AC3CFA3FB04A}" type="presParOf" srcId="{60FE5B31-E82E-49E2-9469-B5D5674278BC}" destId="{0A55CB08-0585-4E83-BB9C-6136411D5C97}" srcOrd="2" destOrd="0" presId="urn:microsoft.com/office/officeart/2005/8/layout/orgChart1"/>
    <dgm:cxn modelId="{D04BCC40-A5F3-4167-8961-E6BD985FFF36}" type="presParOf" srcId="{9C5DF944-3D7A-473D-A789-5CA86652B8F8}" destId="{1AE91293-7748-4E52-8855-7B838C555EB9}" srcOrd="2" destOrd="0" presId="urn:microsoft.com/office/officeart/2005/8/layout/orgChart1"/>
    <dgm:cxn modelId="{ABCB3303-05DF-4F70-9180-E94629AD4B74}" type="presParOf" srcId="{9C5DF944-3D7A-473D-A789-5CA86652B8F8}" destId="{8BAB2199-5159-41F9-8708-33820C9B03A9}" srcOrd="3" destOrd="0" presId="urn:microsoft.com/office/officeart/2005/8/layout/orgChart1"/>
    <dgm:cxn modelId="{8635B2B6-ED80-41D2-95D6-2889A094EDFC}" type="presParOf" srcId="{8BAB2199-5159-41F9-8708-33820C9B03A9}" destId="{4AEEF0FD-EB99-4BD5-89CD-011B1DDC19F8}" srcOrd="0" destOrd="0" presId="urn:microsoft.com/office/officeart/2005/8/layout/orgChart1"/>
    <dgm:cxn modelId="{88E5F279-493F-4D7B-818A-397043016507}" type="presParOf" srcId="{4AEEF0FD-EB99-4BD5-89CD-011B1DDC19F8}" destId="{86ECFBC0-6EDE-49D7-A5E4-E61CBAF4A092}" srcOrd="0" destOrd="0" presId="urn:microsoft.com/office/officeart/2005/8/layout/orgChart1"/>
    <dgm:cxn modelId="{60986CDD-CF76-4315-BA16-344BCD8F16D5}" type="presParOf" srcId="{4AEEF0FD-EB99-4BD5-89CD-011B1DDC19F8}" destId="{EE7467E8-D778-4C18-9C7C-925EF25B0DC2}" srcOrd="1" destOrd="0" presId="urn:microsoft.com/office/officeart/2005/8/layout/orgChart1"/>
    <dgm:cxn modelId="{A8F39C6B-095E-4E67-B217-950658708C33}" type="presParOf" srcId="{8BAB2199-5159-41F9-8708-33820C9B03A9}" destId="{70B62D43-4B2E-478D-8091-7F950B36BC86}" srcOrd="1" destOrd="0" presId="urn:microsoft.com/office/officeart/2005/8/layout/orgChart1"/>
    <dgm:cxn modelId="{B08111B2-F19A-4425-9C41-1353172E4633}" type="presParOf" srcId="{70B62D43-4B2E-478D-8091-7F950B36BC86}" destId="{5A29D58D-62CC-4731-8120-CAD4354C3E03}" srcOrd="0" destOrd="0" presId="urn:microsoft.com/office/officeart/2005/8/layout/orgChart1"/>
    <dgm:cxn modelId="{AF5D800C-8DF8-4383-A008-5A919E3E1F69}" type="presParOf" srcId="{70B62D43-4B2E-478D-8091-7F950B36BC86}" destId="{20684FA8-0955-4E86-9890-955AAE2FB70E}" srcOrd="1" destOrd="0" presId="urn:microsoft.com/office/officeart/2005/8/layout/orgChart1"/>
    <dgm:cxn modelId="{BC91728C-3EC1-4447-9FE0-F807D05DF9DD}" type="presParOf" srcId="{20684FA8-0955-4E86-9890-955AAE2FB70E}" destId="{357DF0A8-BCC0-4D40-9A29-811D9B3E8CE1}" srcOrd="0" destOrd="0" presId="urn:microsoft.com/office/officeart/2005/8/layout/orgChart1"/>
    <dgm:cxn modelId="{52FC1E14-CF37-4FDA-837D-A2DB10572E7C}" type="presParOf" srcId="{357DF0A8-BCC0-4D40-9A29-811D9B3E8CE1}" destId="{7533127D-6F77-420D-9337-03A9B17677A7}" srcOrd="0" destOrd="0" presId="urn:microsoft.com/office/officeart/2005/8/layout/orgChart1"/>
    <dgm:cxn modelId="{9F20225E-F2F4-4F6A-B6FA-F73CC02DACD8}" type="presParOf" srcId="{357DF0A8-BCC0-4D40-9A29-811D9B3E8CE1}" destId="{75DCBE71-7469-49E9-81E5-E6A43E3EC0DC}" srcOrd="1" destOrd="0" presId="urn:microsoft.com/office/officeart/2005/8/layout/orgChart1"/>
    <dgm:cxn modelId="{1A45F171-EFFE-4DAF-9644-F862EDBE1A52}" type="presParOf" srcId="{20684FA8-0955-4E86-9890-955AAE2FB70E}" destId="{321B0D03-50FC-44EB-B561-D21A2CD4B482}" srcOrd="1" destOrd="0" presId="urn:microsoft.com/office/officeart/2005/8/layout/orgChart1"/>
    <dgm:cxn modelId="{A13A119B-04C3-41E0-BAB5-52A0C63FF071}" type="presParOf" srcId="{20684FA8-0955-4E86-9890-955AAE2FB70E}" destId="{0654A2B9-B227-48A6-941C-DD027142ECCE}" srcOrd="2" destOrd="0" presId="urn:microsoft.com/office/officeart/2005/8/layout/orgChart1"/>
    <dgm:cxn modelId="{38B347F3-312E-4BF3-BE5D-FA11FBB8819A}" type="presParOf" srcId="{70B62D43-4B2E-478D-8091-7F950B36BC86}" destId="{77FF546B-1ADB-4B35-B705-B48DE95D0A7F}" srcOrd="2" destOrd="0" presId="urn:microsoft.com/office/officeart/2005/8/layout/orgChart1"/>
    <dgm:cxn modelId="{7D8A7072-546D-490A-A357-2C252A329EF1}" type="presParOf" srcId="{70B62D43-4B2E-478D-8091-7F950B36BC86}" destId="{69C13562-DBB8-42F8-AE39-8AFEF8ED4982}" srcOrd="3" destOrd="0" presId="urn:microsoft.com/office/officeart/2005/8/layout/orgChart1"/>
    <dgm:cxn modelId="{389280D1-5FC0-44EB-AFE2-7A7CC44B21C7}" type="presParOf" srcId="{69C13562-DBB8-42F8-AE39-8AFEF8ED4982}" destId="{896D96FE-EA05-4066-8BE5-F7366BA3777A}" srcOrd="0" destOrd="0" presId="urn:microsoft.com/office/officeart/2005/8/layout/orgChart1"/>
    <dgm:cxn modelId="{F34F2EC1-458D-4BB0-B190-50AC0D2C36D7}" type="presParOf" srcId="{896D96FE-EA05-4066-8BE5-F7366BA3777A}" destId="{079C46BA-E270-4C4F-9AA8-92E32A64D736}" srcOrd="0" destOrd="0" presId="urn:microsoft.com/office/officeart/2005/8/layout/orgChart1"/>
    <dgm:cxn modelId="{897CDD43-52B7-439D-ADD8-941242A866DB}" type="presParOf" srcId="{896D96FE-EA05-4066-8BE5-F7366BA3777A}" destId="{3AA4BA60-CAF3-4B65-8A7B-26648B565082}" srcOrd="1" destOrd="0" presId="urn:microsoft.com/office/officeart/2005/8/layout/orgChart1"/>
    <dgm:cxn modelId="{819EDC69-FC04-4525-9FB7-DB91F5ECE863}" type="presParOf" srcId="{69C13562-DBB8-42F8-AE39-8AFEF8ED4982}" destId="{54F082B5-2FAD-490F-B257-B96DCB3E19FC}" srcOrd="1" destOrd="0" presId="urn:microsoft.com/office/officeart/2005/8/layout/orgChart1"/>
    <dgm:cxn modelId="{91BB33AC-1FE4-4686-A909-D00C80C046E5}" type="presParOf" srcId="{69C13562-DBB8-42F8-AE39-8AFEF8ED4982}" destId="{6C846A69-A00E-4FB9-80C7-DC7FE13BD4B5}" srcOrd="2" destOrd="0" presId="urn:microsoft.com/office/officeart/2005/8/layout/orgChart1"/>
    <dgm:cxn modelId="{C5E1D453-E003-4A33-8C7B-67A206FAD5C7}" type="presParOf" srcId="{70B62D43-4B2E-478D-8091-7F950B36BC86}" destId="{C6471DB4-9B93-437A-AEBE-F3B71F737DF8}" srcOrd="4" destOrd="0" presId="urn:microsoft.com/office/officeart/2005/8/layout/orgChart1"/>
    <dgm:cxn modelId="{E4A472A5-54E6-4395-A566-47238B8E1E91}" type="presParOf" srcId="{70B62D43-4B2E-478D-8091-7F950B36BC86}" destId="{CD8B12E6-DD1E-4D70-BE7C-A5443A3D84D1}" srcOrd="5" destOrd="0" presId="urn:microsoft.com/office/officeart/2005/8/layout/orgChart1"/>
    <dgm:cxn modelId="{C846DE5E-F9A9-4CFE-8E9D-1E5BF707E08C}" type="presParOf" srcId="{CD8B12E6-DD1E-4D70-BE7C-A5443A3D84D1}" destId="{C0FBA54D-3A3D-42F4-B1C8-ADE0E74CCC4D}" srcOrd="0" destOrd="0" presId="urn:microsoft.com/office/officeart/2005/8/layout/orgChart1"/>
    <dgm:cxn modelId="{6BF1E378-1CCF-49BA-A2C9-B3A90F338B91}" type="presParOf" srcId="{C0FBA54D-3A3D-42F4-B1C8-ADE0E74CCC4D}" destId="{30DA9891-B7C7-405D-9015-1C3DF0E9850F}" srcOrd="0" destOrd="0" presId="urn:microsoft.com/office/officeart/2005/8/layout/orgChart1"/>
    <dgm:cxn modelId="{1848844B-5BF2-4CCC-BB00-C09A6C7F13D2}" type="presParOf" srcId="{C0FBA54D-3A3D-42F4-B1C8-ADE0E74CCC4D}" destId="{5EC808F1-181C-42C2-975C-2B558EBCB7FE}" srcOrd="1" destOrd="0" presId="urn:microsoft.com/office/officeart/2005/8/layout/orgChart1"/>
    <dgm:cxn modelId="{DA2E9432-6082-43D1-934B-54946D33371B}" type="presParOf" srcId="{CD8B12E6-DD1E-4D70-BE7C-A5443A3D84D1}" destId="{3C11D65F-2A65-4A7E-9C15-AA6406FE6F0B}" srcOrd="1" destOrd="0" presId="urn:microsoft.com/office/officeart/2005/8/layout/orgChart1"/>
    <dgm:cxn modelId="{F4F2BF42-25D3-423E-BF2E-DDE24A87B068}" type="presParOf" srcId="{CD8B12E6-DD1E-4D70-BE7C-A5443A3D84D1}" destId="{07414A68-C8A8-4CE7-984E-48064FC49AF5}" srcOrd="2" destOrd="0" presId="urn:microsoft.com/office/officeart/2005/8/layout/orgChart1"/>
    <dgm:cxn modelId="{23FF42EA-2FF4-4249-A717-7CFFEF07993F}" type="presParOf" srcId="{70B62D43-4B2E-478D-8091-7F950B36BC86}" destId="{BD53C961-9C2E-42B5-A825-EB1CD5AF2FE3}" srcOrd="6" destOrd="0" presId="urn:microsoft.com/office/officeart/2005/8/layout/orgChart1"/>
    <dgm:cxn modelId="{41D5337F-2D12-41BE-925E-BB75C82394D6}" type="presParOf" srcId="{70B62D43-4B2E-478D-8091-7F950B36BC86}" destId="{2AD0F394-908E-4BF8-9902-81719C192207}" srcOrd="7" destOrd="0" presId="urn:microsoft.com/office/officeart/2005/8/layout/orgChart1"/>
    <dgm:cxn modelId="{80D93FB9-A215-412E-82F0-16F7E34AB2F8}" type="presParOf" srcId="{2AD0F394-908E-4BF8-9902-81719C192207}" destId="{6508E9AA-32AD-45CE-ACB4-E452A2309B43}" srcOrd="0" destOrd="0" presId="urn:microsoft.com/office/officeart/2005/8/layout/orgChart1"/>
    <dgm:cxn modelId="{72610058-A2F2-4A0B-833A-9E639522CD02}" type="presParOf" srcId="{6508E9AA-32AD-45CE-ACB4-E452A2309B43}" destId="{26E61D30-5696-4E05-9044-AF73EF27DAB2}" srcOrd="0" destOrd="0" presId="urn:microsoft.com/office/officeart/2005/8/layout/orgChart1"/>
    <dgm:cxn modelId="{CF8AABF4-E0A3-4E53-A75C-D9248697224C}" type="presParOf" srcId="{6508E9AA-32AD-45CE-ACB4-E452A2309B43}" destId="{14A5ABF2-8B49-4694-AC4C-1A898869B017}" srcOrd="1" destOrd="0" presId="urn:microsoft.com/office/officeart/2005/8/layout/orgChart1"/>
    <dgm:cxn modelId="{B3D23FF9-61F4-4AEF-B691-A525C003C8F1}" type="presParOf" srcId="{2AD0F394-908E-4BF8-9902-81719C192207}" destId="{E95C75F7-7305-47DE-985C-550E435481C9}" srcOrd="1" destOrd="0" presId="urn:microsoft.com/office/officeart/2005/8/layout/orgChart1"/>
    <dgm:cxn modelId="{CC7D72E1-3BCB-4196-B4A5-83EB6C740955}" type="presParOf" srcId="{2AD0F394-908E-4BF8-9902-81719C192207}" destId="{ADFD56FF-A789-4A68-9B2D-8E4E857854C2}" srcOrd="2" destOrd="0" presId="urn:microsoft.com/office/officeart/2005/8/layout/orgChart1"/>
    <dgm:cxn modelId="{1A53F3A7-436D-401B-95C9-49823A56FD75}" type="presParOf" srcId="{70B62D43-4B2E-478D-8091-7F950B36BC86}" destId="{B4ADFA40-1DC3-4BD0-BAE4-D5BA4FDF2B3E}" srcOrd="8" destOrd="0" presId="urn:microsoft.com/office/officeart/2005/8/layout/orgChart1"/>
    <dgm:cxn modelId="{9D2BF982-2053-44F4-BE5B-9C8394E246D2}" type="presParOf" srcId="{70B62D43-4B2E-478D-8091-7F950B36BC86}" destId="{74623D81-D47A-4BDB-A76C-094846D41FA8}" srcOrd="9" destOrd="0" presId="urn:microsoft.com/office/officeart/2005/8/layout/orgChart1"/>
    <dgm:cxn modelId="{88325C28-7235-455A-A7FB-F0623F63E3B7}" type="presParOf" srcId="{74623D81-D47A-4BDB-A76C-094846D41FA8}" destId="{A5AFB960-0B8B-4E03-885A-2579269F7DC1}" srcOrd="0" destOrd="0" presId="urn:microsoft.com/office/officeart/2005/8/layout/orgChart1"/>
    <dgm:cxn modelId="{E3B62586-66B6-44B1-BC1F-BCD78FDAB347}" type="presParOf" srcId="{A5AFB960-0B8B-4E03-885A-2579269F7DC1}" destId="{3A05D6AC-55D4-4F8B-831D-7528DBB5E857}" srcOrd="0" destOrd="0" presId="urn:microsoft.com/office/officeart/2005/8/layout/orgChart1"/>
    <dgm:cxn modelId="{BE1A15DA-5C91-4C52-A275-8FCF56F6FC75}" type="presParOf" srcId="{A5AFB960-0B8B-4E03-885A-2579269F7DC1}" destId="{179F0FCD-C306-4B84-A7DF-E34F9FAB6F56}" srcOrd="1" destOrd="0" presId="urn:microsoft.com/office/officeart/2005/8/layout/orgChart1"/>
    <dgm:cxn modelId="{3F9BAFA1-84C2-43C2-93B7-0BD0C2011E36}" type="presParOf" srcId="{74623D81-D47A-4BDB-A76C-094846D41FA8}" destId="{856F8CB3-7FD8-44A2-BD9F-D0A3BBBFD7B2}" srcOrd="1" destOrd="0" presId="urn:microsoft.com/office/officeart/2005/8/layout/orgChart1"/>
    <dgm:cxn modelId="{34BDAE20-7153-44EA-A0DE-2B36EA4E9439}" type="presParOf" srcId="{74623D81-D47A-4BDB-A76C-094846D41FA8}" destId="{E41C3208-7C36-4192-9EA5-1F0C4DB4A826}" srcOrd="2" destOrd="0" presId="urn:microsoft.com/office/officeart/2005/8/layout/orgChart1"/>
    <dgm:cxn modelId="{AE9E0A1B-5861-4721-8D47-B976A2E87BAD}" type="presParOf" srcId="{8BAB2199-5159-41F9-8708-33820C9B03A9}" destId="{FB705D8D-4B0F-418C-BE22-C9FC935B08A3}" srcOrd="2" destOrd="0" presId="urn:microsoft.com/office/officeart/2005/8/layout/orgChart1"/>
    <dgm:cxn modelId="{64E2BA22-8BF3-4B45-A024-8122C1A7BD5A}" type="presParOf" srcId="{9C5DF944-3D7A-473D-A789-5CA86652B8F8}" destId="{4F6F1802-D2DC-45F2-8B57-B9ACE00E096B}" srcOrd="4" destOrd="0" presId="urn:microsoft.com/office/officeart/2005/8/layout/orgChart1"/>
    <dgm:cxn modelId="{00B49ED0-147B-44A0-886B-F5AF823C3B6C}" type="presParOf" srcId="{9C5DF944-3D7A-473D-A789-5CA86652B8F8}" destId="{D09FB176-C899-4C34-A2EF-DF4099E3930B}" srcOrd="5" destOrd="0" presId="urn:microsoft.com/office/officeart/2005/8/layout/orgChart1"/>
    <dgm:cxn modelId="{B0489367-FA47-48C5-BDC9-8DE52CF7146C}" type="presParOf" srcId="{D09FB176-C899-4C34-A2EF-DF4099E3930B}" destId="{EB3A78CF-8659-4E76-9BB6-78F8A7F8B535}" srcOrd="0" destOrd="0" presId="urn:microsoft.com/office/officeart/2005/8/layout/orgChart1"/>
    <dgm:cxn modelId="{ED3E6A77-D23F-44F7-AE3B-CA018DE9A8D9}" type="presParOf" srcId="{EB3A78CF-8659-4E76-9BB6-78F8A7F8B535}" destId="{ED956AEF-5A78-47DC-9D97-3B27A2E93095}" srcOrd="0" destOrd="0" presId="urn:microsoft.com/office/officeart/2005/8/layout/orgChart1"/>
    <dgm:cxn modelId="{1C45FBCB-4318-41C5-B716-31A8CFCAAF09}" type="presParOf" srcId="{EB3A78CF-8659-4E76-9BB6-78F8A7F8B535}" destId="{0936C29E-0ABE-4289-9453-F6DF249F454C}" srcOrd="1" destOrd="0" presId="urn:microsoft.com/office/officeart/2005/8/layout/orgChart1"/>
    <dgm:cxn modelId="{E39EA474-4689-466C-BCDE-D1EF7905352D}" type="presParOf" srcId="{D09FB176-C899-4C34-A2EF-DF4099E3930B}" destId="{3666C14E-3FE7-4AB2-BA4F-4535D42C477E}" srcOrd="1" destOrd="0" presId="urn:microsoft.com/office/officeart/2005/8/layout/orgChart1"/>
    <dgm:cxn modelId="{EB40098F-5AB0-40B0-9199-1A568B58851E}" type="presParOf" srcId="{3666C14E-3FE7-4AB2-BA4F-4535D42C477E}" destId="{7E670A0B-4B6A-45AD-AE95-FAE9E52BA24F}" srcOrd="0" destOrd="0" presId="urn:microsoft.com/office/officeart/2005/8/layout/orgChart1"/>
    <dgm:cxn modelId="{D183566B-9CE4-49A4-8282-2D28A4B26492}" type="presParOf" srcId="{3666C14E-3FE7-4AB2-BA4F-4535D42C477E}" destId="{781D4557-4BA2-4B53-85D2-D0A8E2F29ACB}" srcOrd="1" destOrd="0" presId="urn:microsoft.com/office/officeart/2005/8/layout/orgChart1"/>
    <dgm:cxn modelId="{22158C98-BE84-4385-965E-2B95DEF0ADA2}" type="presParOf" srcId="{781D4557-4BA2-4B53-85D2-D0A8E2F29ACB}" destId="{A1F0E8B8-00E6-43CE-8E1F-A9918B608453}" srcOrd="0" destOrd="0" presId="urn:microsoft.com/office/officeart/2005/8/layout/orgChart1"/>
    <dgm:cxn modelId="{3762CFA3-1D8D-459D-AAFB-1785688FC4DB}" type="presParOf" srcId="{A1F0E8B8-00E6-43CE-8E1F-A9918B608453}" destId="{2C701CAE-D8F1-461E-8A0C-C57AEB1CD6C2}" srcOrd="0" destOrd="0" presId="urn:microsoft.com/office/officeart/2005/8/layout/orgChart1"/>
    <dgm:cxn modelId="{B8336BB8-524D-4D83-A05A-E994E9BF1060}" type="presParOf" srcId="{A1F0E8B8-00E6-43CE-8E1F-A9918B608453}" destId="{0A55F855-E390-49C4-85C3-4EB5DC8DFEC3}" srcOrd="1" destOrd="0" presId="urn:microsoft.com/office/officeart/2005/8/layout/orgChart1"/>
    <dgm:cxn modelId="{D05A0C24-8BC4-48E8-BF02-726238C47CEC}" type="presParOf" srcId="{781D4557-4BA2-4B53-85D2-D0A8E2F29ACB}" destId="{8FDA77AA-02A8-4EBB-8954-A3306A125F11}" srcOrd="1" destOrd="0" presId="urn:microsoft.com/office/officeart/2005/8/layout/orgChart1"/>
    <dgm:cxn modelId="{41607311-4FEE-4B4A-ACAB-004BA3AE4F41}" type="presParOf" srcId="{781D4557-4BA2-4B53-85D2-D0A8E2F29ACB}" destId="{802B30D6-A884-4929-98EE-4DE3E2D91CB8}" srcOrd="2" destOrd="0" presId="urn:microsoft.com/office/officeart/2005/8/layout/orgChart1"/>
    <dgm:cxn modelId="{2CB051BF-10C8-4EF1-A424-EE5ED51D0CDF}" type="presParOf" srcId="{3666C14E-3FE7-4AB2-BA4F-4535D42C477E}" destId="{4E5DB2E5-BC21-45FD-89CF-804EEEA73D92}" srcOrd="2" destOrd="0" presId="urn:microsoft.com/office/officeart/2005/8/layout/orgChart1"/>
    <dgm:cxn modelId="{7DBDC654-D048-42D0-B443-804514ECFAEB}" type="presParOf" srcId="{3666C14E-3FE7-4AB2-BA4F-4535D42C477E}" destId="{FEF5B6E2-22EA-4CFA-BF26-961399773F49}" srcOrd="3" destOrd="0" presId="urn:microsoft.com/office/officeart/2005/8/layout/orgChart1"/>
    <dgm:cxn modelId="{1EEB13FC-0B5E-4F34-8902-D6761096FF53}" type="presParOf" srcId="{FEF5B6E2-22EA-4CFA-BF26-961399773F49}" destId="{42BED641-FA4F-4D4B-9A19-A7D3C3BE1408}" srcOrd="0" destOrd="0" presId="urn:microsoft.com/office/officeart/2005/8/layout/orgChart1"/>
    <dgm:cxn modelId="{3D7CEBDC-B269-49D3-8C54-0B052F10CE75}" type="presParOf" srcId="{42BED641-FA4F-4D4B-9A19-A7D3C3BE1408}" destId="{74487508-3D4F-4F35-9119-7335AA499C95}" srcOrd="0" destOrd="0" presId="urn:microsoft.com/office/officeart/2005/8/layout/orgChart1"/>
    <dgm:cxn modelId="{C5425B5B-0B52-4C34-9D2D-96E7880BB7CF}" type="presParOf" srcId="{42BED641-FA4F-4D4B-9A19-A7D3C3BE1408}" destId="{EA4E738B-1483-44D6-89EB-8256A9C3F87D}" srcOrd="1" destOrd="0" presId="urn:microsoft.com/office/officeart/2005/8/layout/orgChart1"/>
    <dgm:cxn modelId="{2A0DCA68-9472-4B61-BF53-107DE98DEAF2}" type="presParOf" srcId="{FEF5B6E2-22EA-4CFA-BF26-961399773F49}" destId="{B5B7C6F2-824B-4B22-9513-4D47B87A1DEF}" srcOrd="1" destOrd="0" presId="urn:microsoft.com/office/officeart/2005/8/layout/orgChart1"/>
    <dgm:cxn modelId="{1B7A7E2E-EACA-424E-8497-E78A9BBC5DFA}" type="presParOf" srcId="{FEF5B6E2-22EA-4CFA-BF26-961399773F49}" destId="{AD4B3EEE-3AC5-44A5-8891-70C0728030DE}" srcOrd="2" destOrd="0" presId="urn:microsoft.com/office/officeart/2005/8/layout/orgChart1"/>
    <dgm:cxn modelId="{FEE1BBB4-9B8B-40CB-9B2E-E2DF9A0193CB}" type="presParOf" srcId="{3666C14E-3FE7-4AB2-BA4F-4535D42C477E}" destId="{1A2BCB80-89E2-41EC-87D9-8650DA66AB8A}" srcOrd="4" destOrd="0" presId="urn:microsoft.com/office/officeart/2005/8/layout/orgChart1"/>
    <dgm:cxn modelId="{9113FFD4-6967-4267-8057-24CC02727F3E}" type="presParOf" srcId="{3666C14E-3FE7-4AB2-BA4F-4535D42C477E}" destId="{CD498E25-17A8-4592-A106-0BDE77F9F8BE}" srcOrd="5" destOrd="0" presId="urn:microsoft.com/office/officeart/2005/8/layout/orgChart1"/>
    <dgm:cxn modelId="{52317CC5-BD84-425C-AF14-85ABAD51A1FB}" type="presParOf" srcId="{CD498E25-17A8-4592-A106-0BDE77F9F8BE}" destId="{1832CD07-F56C-4B75-9FC3-CEF6C2D6EA45}" srcOrd="0" destOrd="0" presId="urn:microsoft.com/office/officeart/2005/8/layout/orgChart1"/>
    <dgm:cxn modelId="{B233C522-EC97-4893-AD0C-3949BFBFED37}" type="presParOf" srcId="{1832CD07-F56C-4B75-9FC3-CEF6C2D6EA45}" destId="{F7484F86-9514-4EEC-AAEC-65AD9B4B3D96}" srcOrd="0" destOrd="0" presId="urn:microsoft.com/office/officeart/2005/8/layout/orgChart1"/>
    <dgm:cxn modelId="{304FF734-2FCD-433B-8DF6-3A88E7AE7895}" type="presParOf" srcId="{1832CD07-F56C-4B75-9FC3-CEF6C2D6EA45}" destId="{2F8AA862-E8D3-4043-95F3-7EBB33FDC237}" srcOrd="1" destOrd="0" presId="urn:microsoft.com/office/officeart/2005/8/layout/orgChart1"/>
    <dgm:cxn modelId="{D8FF47E3-89E5-4771-AD2A-8451C116C98A}" type="presParOf" srcId="{CD498E25-17A8-4592-A106-0BDE77F9F8BE}" destId="{D6D1B4BE-1E43-4CD4-965F-996A3963A4DE}" srcOrd="1" destOrd="0" presId="urn:microsoft.com/office/officeart/2005/8/layout/orgChart1"/>
    <dgm:cxn modelId="{50D906F5-D229-4D14-887E-3237EE250991}" type="presParOf" srcId="{CD498E25-17A8-4592-A106-0BDE77F9F8BE}" destId="{2585E360-1265-4DAF-8ED0-8CB30CFCA044}" srcOrd="2" destOrd="0" presId="urn:microsoft.com/office/officeart/2005/8/layout/orgChart1"/>
    <dgm:cxn modelId="{EE74E397-93C3-483E-89B1-AF1604482EAD}" type="presParOf" srcId="{3666C14E-3FE7-4AB2-BA4F-4535D42C477E}" destId="{9AAB9F84-69DB-4974-8FB3-17FE16A42904}" srcOrd="6" destOrd="0" presId="urn:microsoft.com/office/officeart/2005/8/layout/orgChart1"/>
    <dgm:cxn modelId="{9F2D6084-6B9B-45CF-AD51-56691BF72835}" type="presParOf" srcId="{3666C14E-3FE7-4AB2-BA4F-4535D42C477E}" destId="{C3EE2C24-35C5-4383-8BA8-04718D61B1E3}" srcOrd="7" destOrd="0" presId="urn:microsoft.com/office/officeart/2005/8/layout/orgChart1"/>
    <dgm:cxn modelId="{A5AECD05-004A-45E3-A7FD-8DA50CCBEDDE}" type="presParOf" srcId="{C3EE2C24-35C5-4383-8BA8-04718D61B1E3}" destId="{D76FB983-6AF4-4D17-803C-BE4F9D86E241}" srcOrd="0" destOrd="0" presId="urn:microsoft.com/office/officeart/2005/8/layout/orgChart1"/>
    <dgm:cxn modelId="{F19351B4-01F5-4EA1-B321-D3D61F2C9517}" type="presParOf" srcId="{D76FB983-6AF4-4D17-803C-BE4F9D86E241}" destId="{C95AECE2-07C4-42E7-90DA-5CD8EA216CFC}" srcOrd="0" destOrd="0" presId="urn:microsoft.com/office/officeart/2005/8/layout/orgChart1"/>
    <dgm:cxn modelId="{7597ACAB-14D8-4199-A1FC-9755B471FFF2}" type="presParOf" srcId="{D76FB983-6AF4-4D17-803C-BE4F9D86E241}" destId="{4704A764-F3E3-46A1-B698-AC3BCD85875D}" srcOrd="1" destOrd="0" presId="urn:microsoft.com/office/officeart/2005/8/layout/orgChart1"/>
    <dgm:cxn modelId="{9E586AF3-197D-4CAC-9FC0-C251F0FD7FEB}" type="presParOf" srcId="{C3EE2C24-35C5-4383-8BA8-04718D61B1E3}" destId="{C07B020C-8290-4505-84E9-D8CD925D7B93}" srcOrd="1" destOrd="0" presId="urn:microsoft.com/office/officeart/2005/8/layout/orgChart1"/>
    <dgm:cxn modelId="{AAD53319-5B47-45CC-A922-9418FF2BAFBA}" type="presParOf" srcId="{C3EE2C24-35C5-4383-8BA8-04718D61B1E3}" destId="{97715D9E-A6B5-4BE2-9531-017E1F9F5E37}" srcOrd="2" destOrd="0" presId="urn:microsoft.com/office/officeart/2005/8/layout/orgChart1"/>
    <dgm:cxn modelId="{CC301D32-4745-4716-B7E0-7FEFF2724EBC}" type="presParOf" srcId="{3666C14E-3FE7-4AB2-BA4F-4535D42C477E}" destId="{F8AA5B07-D62E-4BEF-A7F4-BB8154CE0161}" srcOrd="8" destOrd="0" presId="urn:microsoft.com/office/officeart/2005/8/layout/orgChart1"/>
    <dgm:cxn modelId="{A4B9FFFE-2493-4509-820B-0D4DBD79823D}" type="presParOf" srcId="{3666C14E-3FE7-4AB2-BA4F-4535D42C477E}" destId="{28D3CB32-FAA0-4273-8538-1EB307061468}" srcOrd="9" destOrd="0" presId="urn:microsoft.com/office/officeart/2005/8/layout/orgChart1"/>
    <dgm:cxn modelId="{1A78C432-2725-48D7-AF77-DE23712FDD1B}" type="presParOf" srcId="{28D3CB32-FAA0-4273-8538-1EB307061468}" destId="{4E6634D0-9CA1-4ACD-BF91-91BEE47E76EF}" srcOrd="0" destOrd="0" presId="urn:microsoft.com/office/officeart/2005/8/layout/orgChart1"/>
    <dgm:cxn modelId="{EBA4A358-0B69-4D40-85FA-FD3CCA32762C}" type="presParOf" srcId="{4E6634D0-9CA1-4ACD-BF91-91BEE47E76EF}" destId="{EE219807-47C8-4941-99AE-CE39076E53F5}" srcOrd="0" destOrd="0" presId="urn:microsoft.com/office/officeart/2005/8/layout/orgChart1"/>
    <dgm:cxn modelId="{6C7CAF96-C9E2-4A80-8BD6-800D97586F38}" type="presParOf" srcId="{4E6634D0-9CA1-4ACD-BF91-91BEE47E76EF}" destId="{A8ED66CC-CBB3-4EB5-ADE1-6E062170315B}" srcOrd="1" destOrd="0" presId="urn:microsoft.com/office/officeart/2005/8/layout/orgChart1"/>
    <dgm:cxn modelId="{F4B4463C-A121-46C7-9A4B-A48491918D65}" type="presParOf" srcId="{28D3CB32-FAA0-4273-8538-1EB307061468}" destId="{55A4A9B7-D2D2-4F27-9972-54B957F184B3}" srcOrd="1" destOrd="0" presId="urn:microsoft.com/office/officeart/2005/8/layout/orgChart1"/>
    <dgm:cxn modelId="{DE9EB76C-F828-4008-B249-6FA776F78850}" type="presParOf" srcId="{28D3CB32-FAA0-4273-8538-1EB307061468}" destId="{A6D08738-8725-4BBB-8D6E-6E0F7F338F27}" srcOrd="2" destOrd="0" presId="urn:microsoft.com/office/officeart/2005/8/layout/orgChart1"/>
    <dgm:cxn modelId="{F4751AF9-6E9F-4A60-98B8-7E531F59DF6B}" type="presParOf" srcId="{D09FB176-C899-4C34-A2EF-DF4099E3930B}" destId="{10032A81-28F1-4589-A2C9-2F713826DB5B}" srcOrd="2" destOrd="0" presId="urn:microsoft.com/office/officeart/2005/8/layout/orgChart1"/>
    <dgm:cxn modelId="{5E8FD3AC-E40B-4914-BA8D-BD906039FCCE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850847EA-D1F6-49B8-81C2-3D9839115A02}" type="presOf" srcId="{BCA1F9C7-A2DE-4DA9-9030-581CAAE089DA}" destId="{7E670A0B-4B6A-45AD-AE95-FAE9E52BA24F}" srcOrd="0" destOrd="0" presId="urn:microsoft.com/office/officeart/2005/8/layout/orgChart1"/>
    <dgm:cxn modelId="{EE4746F2-89F3-4D42-B5F8-ECC9E073D81B}" type="presOf" srcId="{1E17A9B5-1CC6-4BF4-A5EB-2099972243B8}" destId="{F0DC39B6-0C64-430A-9FFB-4907B94E244D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E1264B26-F4A4-40B1-B4FF-EDF1766BC904}" type="presOf" srcId="{69BEBD41-3545-40FD-BFDD-D21BD47C872E}" destId="{74487508-3D4F-4F35-9119-7335AA499C95}" srcOrd="0" destOrd="0" presId="urn:microsoft.com/office/officeart/2005/8/layout/orgChart1"/>
    <dgm:cxn modelId="{E878E1EE-D99A-49DF-A2DD-9B018027B71D}" type="presOf" srcId="{CBC98D67-7A4E-4DF5-AC0F-18B667594BB8}" destId="{D644628E-4C6F-4DF2-8C07-D2B66E3A4757}" srcOrd="0" destOrd="0" presId="urn:microsoft.com/office/officeart/2005/8/layout/orgChart1"/>
    <dgm:cxn modelId="{67F5FC30-CC30-4FE2-A8C6-644EA343A341}" type="presOf" srcId="{C7336B56-6975-43EE-AA11-2CF9D86F3B72}" destId="{2F8AA862-E8D3-4043-95F3-7EBB33FDC237}" srcOrd="1" destOrd="0" presId="urn:microsoft.com/office/officeart/2005/8/layout/orgChart1"/>
    <dgm:cxn modelId="{21725EFE-98E6-4285-B0E7-2BDAF5AB43B0}" type="presOf" srcId="{8514C17C-35EC-4D14-92F7-13A577CAA5C4}" destId="{3AA4BA60-CAF3-4B65-8A7B-26648B565082}" srcOrd="1" destOrd="0" presId="urn:microsoft.com/office/officeart/2005/8/layout/orgChart1"/>
    <dgm:cxn modelId="{87525A30-DE5C-4AE4-95C4-9199D8EC61F2}" type="presOf" srcId="{C7336B56-6975-43EE-AA11-2CF9D86F3B72}" destId="{F7484F86-9514-4EEC-AAEC-65AD9B4B3D96}" srcOrd="0" destOrd="0" presId="urn:microsoft.com/office/officeart/2005/8/layout/orgChart1"/>
    <dgm:cxn modelId="{94AECBB9-F67A-48FE-8E66-986AB418A44A}" type="presOf" srcId="{D5F013B3-4B4E-4E38-9BAF-4B34B2BB0C79}" destId="{14A5ABF2-8B49-4694-AC4C-1A898869B017}" srcOrd="1" destOrd="0" presId="urn:microsoft.com/office/officeart/2005/8/layout/orgChart1"/>
    <dgm:cxn modelId="{23DB24F6-66AF-47A7-BBB2-B9F1F8060328}" type="presOf" srcId="{3837525C-9A2A-44D5-8B42-9C0820CF3FF9}" destId="{6AC59FBD-FAEA-42FA-8EB1-29A7CC044828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D08E26BC-0E6E-486B-ACEA-C5567A6DE0B5}" type="presOf" srcId="{CE683E6A-A313-4F5C-8639-235783D1198F}" destId="{6C1B72B2-EE6C-495B-ADAD-8508CE8EB807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04F49AFA-8185-4112-9D82-F085E793AF5A}" type="presOf" srcId="{6A766238-49C0-489C-9759-5801318FB123}" destId="{F4F60A8B-BCFE-4E33-9289-BF4CA9206F7B}" srcOrd="1" destOrd="0" presId="urn:microsoft.com/office/officeart/2005/8/layout/orgChart1"/>
    <dgm:cxn modelId="{E9457760-95C5-48B9-88C1-B1B348B76EB0}" type="presOf" srcId="{032924AE-7BA3-4608-9D4D-A10FC22FA55B}" destId="{842224E6-60DA-412E-8A1B-7533C1377869}" srcOrd="1" destOrd="0" presId="urn:microsoft.com/office/officeart/2005/8/layout/orgChart1"/>
    <dgm:cxn modelId="{252C218D-288D-47BE-8251-D9F1B0285F18}" type="presOf" srcId="{0ED209FE-B93C-493B-85A2-BA5863869AE7}" destId="{B4ADFA40-1DC3-4BD0-BAE4-D5BA4FDF2B3E}" srcOrd="0" destOrd="0" presId="urn:microsoft.com/office/officeart/2005/8/layout/orgChart1"/>
    <dgm:cxn modelId="{99D3C336-AEDD-43D7-B9F4-4FA05D4409BF}" type="presOf" srcId="{B103CFD6-C2F2-4A76-8866-035FF64E5877}" destId="{2FA1AE03-77C2-487B-948B-82122901556A}" srcOrd="1" destOrd="0" presId="urn:microsoft.com/office/officeart/2005/8/layout/orgChart1"/>
    <dgm:cxn modelId="{3885EBBC-BB79-4D0E-9881-1E7C505E4606}" type="presOf" srcId="{1D03C52E-27F1-4CAD-B953-A57260381D87}" destId="{52D64095-8F0B-43C5-A134-4F8EB745D0AC}" srcOrd="0" destOrd="0" presId="urn:microsoft.com/office/officeart/2005/8/layout/orgChart1"/>
    <dgm:cxn modelId="{0DDC6ACA-AB00-4B53-91AE-D767C77C55C0}" type="presOf" srcId="{382A9707-8CE9-4448-A732-795155023764}" destId="{C9EB4BFF-95DA-49B7-87A2-66A52A4FCDFA}" srcOrd="0" destOrd="0" presId="urn:microsoft.com/office/officeart/2005/8/layout/orgChart1"/>
    <dgm:cxn modelId="{F0874C23-F968-4889-9494-54BA87200CAB}" type="presOf" srcId="{00B822AA-E50D-409C-8E77-78CE41F17C4F}" destId="{86ECFBC0-6EDE-49D7-A5E4-E61CBAF4A092}" srcOrd="0" destOrd="0" presId="urn:microsoft.com/office/officeart/2005/8/layout/orgChart1"/>
    <dgm:cxn modelId="{84D13BA6-48B3-4F20-BC8C-029B9E143F9A}" type="presOf" srcId="{88415C31-82DD-4EF9-9A7A-1D4D99FB6B9D}" destId="{ED956AEF-5A78-47DC-9D97-3B27A2E93095}" srcOrd="0" destOrd="0" presId="urn:microsoft.com/office/officeart/2005/8/layout/orgChart1"/>
    <dgm:cxn modelId="{7B3BD05E-B393-4CE6-B7E1-C5EE346FB851}" type="presOf" srcId="{51AC05A3-5125-4631-8328-EE9742C5CE1F}" destId="{7533127D-6F77-420D-9337-03A9B17677A7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9D146D37-1E37-495B-BF4E-0E6AE0D35DDD}" type="presOf" srcId="{8514C17C-35EC-4D14-92F7-13A577CAA5C4}" destId="{079C46BA-E270-4C4F-9AA8-92E32A64D736}" srcOrd="0" destOrd="0" presId="urn:microsoft.com/office/officeart/2005/8/layout/orgChart1"/>
    <dgm:cxn modelId="{F4300902-A74F-4CA3-BF26-E4CB1F4CE118}" type="presOf" srcId="{88415C31-82DD-4EF9-9A7A-1D4D99FB6B9D}" destId="{0936C29E-0ABE-4289-9453-F6DF249F454C}" srcOrd="1" destOrd="0" presId="urn:microsoft.com/office/officeart/2005/8/layout/orgChart1"/>
    <dgm:cxn modelId="{430CC4D1-EA9F-4017-8599-6A9140418646}" type="presOf" srcId="{E2FDDA39-0A56-4C19-9570-F6322A50CD7C}" destId="{C95AECE2-07C4-42E7-90DA-5CD8EA216CFC}" srcOrd="0" destOrd="0" presId="urn:microsoft.com/office/officeart/2005/8/layout/orgChart1"/>
    <dgm:cxn modelId="{ABFE6FC4-08F5-46EA-8080-824401AF0499}" type="presOf" srcId="{41CBE71F-8A1C-4046-8B51-627382F890A8}" destId="{BD53C961-9C2E-42B5-A825-EB1CD5AF2FE3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432635D7-97F6-4DE1-A524-9F90B5B8E202}" type="presOf" srcId="{BAA37ED3-8504-4718-82EA-2141E33A703B}" destId="{C6471DB4-9B93-437A-AEBE-F3B71F737DF8}" srcOrd="0" destOrd="0" presId="urn:microsoft.com/office/officeart/2005/8/layout/orgChart1"/>
    <dgm:cxn modelId="{945EE484-084C-41D2-86AD-101719D825C2}" type="presOf" srcId="{D656347E-658D-41DE-86E2-9688A1F66EB3}" destId="{D351E307-7A60-4733-B21C-CC6D6E5D051D}" srcOrd="0" destOrd="0" presId="urn:microsoft.com/office/officeart/2005/8/layout/orgChart1"/>
    <dgm:cxn modelId="{5C33E4F5-E362-49BA-8B5D-904455C7D5F3}" type="presOf" srcId="{D5F013B3-4B4E-4E38-9BAF-4B34B2BB0C79}" destId="{26E61D30-5696-4E05-9044-AF73EF27DAB2}" srcOrd="0" destOrd="0" presId="urn:microsoft.com/office/officeart/2005/8/layout/orgChart1"/>
    <dgm:cxn modelId="{83BDA6D4-8BBD-4A31-8A41-82BAE3378925}" type="presOf" srcId="{382A9707-8CE9-4448-A732-795155023764}" destId="{40CBCC65-FD09-4B94-B9C9-3482617F2627}" srcOrd="1" destOrd="0" presId="urn:microsoft.com/office/officeart/2005/8/layout/orgChart1"/>
    <dgm:cxn modelId="{B3379C42-E093-4D04-AA83-635209D84943}" type="presOf" srcId="{43C964D4-3EA5-4709-BA45-DC9671707267}" destId="{ABF5B3AF-9C3F-43AC-89B9-A4B84688B739}" srcOrd="0" destOrd="0" presId="urn:microsoft.com/office/officeart/2005/8/layout/orgChart1"/>
    <dgm:cxn modelId="{1AB60ADB-F26B-4960-BB5E-88F691F3F419}" type="presOf" srcId="{00B822AA-E50D-409C-8E77-78CE41F17C4F}" destId="{EE7467E8-D778-4C18-9C7C-925EF25B0DC2}" srcOrd="1" destOrd="0" presId="urn:microsoft.com/office/officeart/2005/8/layout/orgChart1"/>
    <dgm:cxn modelId="{08B812B2-9598-429E-9B9E-B344320556C3}" type="presOf" srcId="{B40A1E99-819E-4C0D-B671-3D134F0F7163}" destId="{179F0FCD-C306-4B84-A7DF-E34F9FAB6F56}" srcOrd="1" destOrd="0" presId="urn:microsoft.com/office/officeart/2005/8/layout/orgChart1"/>
    <dgm:cxn modelId="{BD8C63D5-E8E7-45DB-9456-597D093C187D}" type="presOf" srcId="{51AC05A3-5125-4631-8328-EE9742C5CE1F}" destId="{75DCBE71-7469-49E9-81E5-E6A43E3EC0DC}" srcOrd="1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AE25F566-E0C4-4E52-9532-B472AA480553}" type="presOf" srcId="{DC9F82DD-39AD-486C-81D6-0E3C38A96BAD}" destId="{4F6F1802-D2DC-45F2-8B57-B9ACE00E096B}" srcOrd="0" destOrd="0" presId="urn:microsoft.com/office/officeart/2005/8/layout/orgChart1"/>
    <dgm:cxn modelId="{5BF9D1C8-7EA8-4605-86F6-432D3018817F}" type="presOf" srcId="{57A44C0D-573F-44FB-BC9E-B18382ACCC39}" destId="{9AAB9F84-69DB-4974-8FB3-17FE16A42904}" srcOrd="0" destOrd="0" presId="urn:microsoft.com/office/officeart/2005/8/layout/orgChart1"/>
    <dgm:cxn modelId="{6BC1A40A-17A3-4A9A-91D1-AA1686B2E22E}" type="presOf" srcId="{DCCE79F2-51DC-4E3A-8F3D-0CB311D1F14D}" destId="{A8ED66CC-CBB3-4EB5-ADE1-6E062170315B}" srcOrd="1" destOrd="0" presId="urn:microsoft.com/office/officeart/2005/8/layout/orgChart1"/>
    <dgm:cxn modelId="{E4398A3E-A50F-4396-9D26-F55A34E3CFD0}" type="presOf" srcId="{69BEBD41-3545-40FD-BFDD-D21BD47C872E}" destId="{EA4E738B-1483-44D6-89EB-8256A9C3F87D}" srcOrd="1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99EEE958-3856-4BC5-AA94-DCAC9D8F90C0}" type="presOf" srcId="{032924AE-7BA3-4608-9D4D-A10FC22FA55B}" destId="{FCA2B357-06A1-4199-999C-BBE32872F828}" srcOrd="0" destOrd="0" presId="urn:microsoft.com/office/officeart/2005/8/layout/orgChart1"/>
    <dgm:cxn modelId="{B32AA95E-8D2A-47FB-A563-72D377B67DD5}" type="presOf" srcId="{BC7A14EC-7DD0-42E2-A28E-8428AF273F49}" destId="{4E5DB2E5-BC21-45FD-89CF-804EEEA73D92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ACFEEA18-F748-4F99-8A2F-4149E94C934E}" type="presOf" srcId="{D91152BC-9A33-44D3-AEBB-F20420DB430F}" destId="{5EC808F1-181C-42C2-975C-2B558EBCB7FE}" srcOrd="1" destOrd="0" presId="urn:microsoft.com/office/officeart/2005/8/layout/orgChart1"/>
    <dgm:cxn modelId="{E7A4BB5B-2550-410A-BC3B-671405A3E10F}" type="presOf" srcId="{092024CE-8423-4E50-A34E-3122E05631CC}" destId="{0A55F855-E390-49C4-85C3-4EB5DC8DFEC3}" srcOrd="1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6FE034DD-7326-4B53-A835-B38545687CA2}" type="presOf" srcId="{844909A3-F2C8-49AE-869B-AFCA0AC709DF}" destId="{5A29D58D-62CC-4731-8120-CAD4354C3E03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ADB821CA-2EF2-4C37-84C5-29BCFF0F6CB8}" type="presOf" srcId="{6A766238-49C0-489C-9759-5801318FB123}" destId="{8F3E2022-AB5E-4438-BDBE-146FD19E8285}" srcOrd="0" destOrd="0" presId="urn:microsoft.com/office/officeart/2005/8/layout/orgChart1"/>
    <dgm:cxn modelId="{D4EF6F63-0DF8-4526-94BF-AF9F0DDFDCFD}" type="presOf" srcId="{43C964D4-3EA5-4709-BA45-DC9671707267}" destId="{87899BB1-A811-4B2D-8FA3-633A97B1A6A6}" srcOrd="1" destOrd="0" presId="urn:microsoft.com/office/officeart/2005/8/layout/orgChart1"/>
    <dgm:cxn modelId="{3F7029F8-FEDA-41F9-A3E7-C449AB680AEA}" type="presOf" srcId="{DCCE79F2-51DC-4E3A-8F3D-0CB311D1F14D}" destId="{EE219807-47C8-4941-99AE-CE39076E53F5}" srcOrd="0" destOrd="0" presId="urn:microsoft.com/office/officeart/2005/8/layout/orgChart1"/>
    <dgm:cxn modelId="{1094BD15-2D6E-458E-9FF9-39485D3253C1}" type="presOf" srcId="{092024CE-8423-4E50-A34E-3122E05631CC}" destId="{2C701CAE-D8F1-461E-8A0C-C57AEB1CD6C2}" srcOrd="0" destOrd="0" presId="urn:microsoft.com/office/officeart/2005/8/layout/orgChart1"/>
    <dgm:cxn modelId="{71898FBE-487E-43E2-A827-489F6175B7EC}" type="presOf" srcId="{DCB062A1-302A-48A6-BE81-96138548FF70}" destId="{1AE91293-7748-4E52-8855-7B838C555EB9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C32B5C5A-5CA4-4FD3-A54F-D3251327D398}" type="presOf" srcId="{B40A1E99-819E-4C0D-B671-3D134F0F7163}" destId="{3A05D6AC-55D4-4F8B-831D-7528DBB5E857}" srcOrd="0" destOrd="0" presId="urn:microsoft.com/office/officeart/2005/8/layout/orgChart1"/>
    <dgm:cxn modelId="{CF37E4AC-A5F0-41F7-91BF-08CAD8E49476}" type="presOf" srcId="{D91152BC-9A33-44D3-AEBB-F20420DB430F}" destId="{30DA9891-B7C7-405D-9015-1C3DF0E9850F}" srcOrd="0" destOrd="0" presId="urn:microsoft.com/office/officeart/2005/8/layout/orgChart1"/>
    <dgm:cxn modelId="{F9E91E1F-C5B4-4654-BE7A-34DCF6B1F71F}" type="presOf" srcId="{49A41343-8942-4E0A-948C-7308CFEDA337}" destId="{F8AA5B07-D62E-4BEF-A7F4-BB8154CE0161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9CF9BA66-72A9-4132-9F4F-E7C38E7EB541}" type="presOf" srcId="{EDF4E25F-6E69-41B7-B57F-66E5D749104E}" destId="{CD65CBB6-B9A3-48AB-AFB3-4BE4B03553D3}" srcOrd="0" destOrd="0" presId="urn:microsoft.com/office/officeart/2005/8/layout/orgChart1"/>
    <dgm:cxn modelId="{85B19F44-103C-4CB2-B615-1DE017ACA08B}" type="presOf" srcId="{1E17A9B5-1CC6-4BF4-A5EB-2099972243B8}" destId="{0044642D-BF6E-4946-989D-7BC76303D8B1}" srcOrd="1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0FDA602C-5D0B-4768-9854-6EE84AC6CF89}" type="presOf" srcId="{D3B00EB5-7252-4C54-A138-4FDE2761BA89}" destId="{77FF546B-1ADB-4B35-B705-B48DE95D0A7F}" srcOrd="0" destOrd="0" presId="urn:microsoft.com/office/officeart/2005/8/layout/orgChart1"/>
    <dgm:cxn modelId="{6D9C94F8-D1D3-4C0B-8638-5EA3D856860D}" type="presOf" srcId="{E2FDDA39-0A56-4C19-9570-F6322A50CD7C}" destId="{4704A764-F3E3-46A1-B698-AC3BCD85875D}" srcOrd="1" destOrd="0" presId="urn:microsoft.com/office/officeart/2005/8/layout/orgChart1"/>
    <dgm:cxn modelId="{A417616D-597D-49A0-AC86-0F5406C4964F}" type="presOf" srcId="{B103CFD6-C2F2-4A76-8866-035FF64E5877}" destId="{D98E11BE-9177-4329-A5B4-B4B8653C2863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1159BA47-CB1A-4DA8-BBC1-8FEABB7619EA}" type="presOf" srcId="{88B02B86-A182-47E8-98CE-5F03ED03FC83}" destId="{1A2BCB80-89E2-41EC-87D9-8650DA66AB8A}" srcOrd="0" destOrd="0" presId="urn:microsoft.com/office/officeart/2005/8/layout/orgChart1"/>
    <dgm:cxn modelId="{D862D2B5-013F-437E-AFEB-312F25ECC967}" type="presParOf" srcId="{6C1B72B2-EE6C-495B-ADAD-8508CE8EB807}" destId="{B9578B13-712D-4BAD-A28F-A7352074EDA6}" srcOrd="0" destOrd="0" presId="urn:microsoft.com/office/officeart/2005/8/layout/orgChart1"/>
    <dgm:cxn modelId="{EB693707-6FE5-43CD-B015-490BD6897890}" type="presParOf" srcId="{B9578B13-712D-4BAD-A28F-A7352074EDA6}" destId="{EA34C8C8-6EC1-483B-8E39-8E6926CED3CE}" srcOrd="0" destOrd="0" presId="urn:microsoft.com/office/officeart/2005/8/layout/orgChart1"/>
    <dgm:cxn modelId="{C0ED25D2-6303-4A0F-B095-1DD3D9D56C25}" type="presParOf" srcId="{EA34C8C8-6EC1-483B-8E39-8E6926CED3CE}" destId="{D98E11BE-9177-4329-A5B4-B4B8653C2863}" srcOrd="0" destOrd="0" presId="urn:microsoft.com/office/officeart/2005/8/layout/orgChart1"/>
    <dgm:cxn modelId="{0BE13954-7091-40C8-AB5B-D8E7DCD9F5B0}" type="presParOf" srcId="{EA34C8C8-6EC1-483B-8E39-8E6926CED3CE}" destId="{2FA1AE03-77C2-487B-948B-82122901556A}" srcOrd="1" destOrd="0" presId="urn:microsoft.com/office/officeart/2005/8/layout/orgChart1"/>
    <dgm:cxn modelId="{ADFD3F0D-DCC4-4C0F-B25D-A99A2ABFAB42}" type="presParOf" srcId="{B9578B13-712D-4BAD-A28F-A7352074EDA6}" destId="{9C5DF944-3D7A-473D-A789-5CA86652B8F8}" srcOrd="1" destOrd="0" presId="urn:microsoft.com/office/officeart/2005/8/layout/orgChart1"/>
    <dgm:cxn modelId="{247EEA05-EE93-44DA-AFC3-3C505A4971DC}" type="presParOf" srcId="{9C5DF944-3D7A-473D-A789-5CA86652B8F8}" destId="{D351E307-7A60-4733-B21C-CC6D6E5D051D}" srcOrd="0" destOrd="0" presId="urn:microsoft.com/office/officeart/2005/8/layout/orgChart1"/>
    <dgm:cxn modelId="{F24538B0-31AE-49CA-A25D-DAFA831C7416}" type="presParOf" srcId="{9C5DF944-3D7A-473D-A789-5CA86652B8F8}" destId="{60FE5B31-E82E-49E2-9469-B5D5674278BC}" srcOrd="1" destOrd="0" presId="urn:microsoft.com/office/officeart/2005/8/layout/orgChart1"/>
    <dgm:cxn modelId="{6C3EF776-0152-44A6-827C-5DF886F49036}" type="presParOf" srcId="{60FE5B31-E82E-49E2-9469-B5D5674278BC}" destId="{CB88DD46-0D40-4A1B-9C97-26FA4C46EB15}" srcOrd="0" destOrd="0" presId="urn:microsoft.com/office/officeart/2005/8/layout/orgChart1"/>
    <dgm:cxn modelId="{7BE81542-5535-4D49-A90A-92880BF3AC46}" type="presParOf" srcId="{CB88DD46-0D40-4A1B-9C97-26FA4C46EB15}" destId="{ABF5B3AF-9C3F-43AC-89B9-A4B84688B739}" srcOrd="0" destOrd="0" presId="urn:microsoft.com/office/officeart/2005/8/layout/orgChart1"/>
    <dgm:cxn modelId="{D54AC90A-2E27-496F-B065-6F76D6076E9D}" type="presParOf" srcId="{CB88DD46-0D40-4A1B-9C97-26FA4C46EB15}" destId="{87899BB1-A811-4B2D-8FA3-633A97B1A6A6}" srcOrd="1" destOrd="0" presId="urn:microsoft.com/office/officeart/2005/8/layout/orgChart1"/>
    <dgm:cxn modelId="{770CF7B7-0EA7-469B-9F2D-95F9E3BE1468}" type="presParOf" srcId="{60FE5B31-E82E-49E2-9469-B5D5674278BC}" destId="{B6A20B03-CFA9-41D8-9956-9F0EB448DC4A}" srcOrd="1" destOrd="0" presId="urn:microsoft.com/office/officeart/2005/8/layout/orgChart1"/>
    <dgm:cxn modelId="{3E29EA50-542E-4EBD-ABC0-399882AE7505}" type="presParOf" srcId="{B6A20B03-CFA9-41D8-9956-9F0EB448DC4A}" destId="{CD65CBB6-B9A3-48AB-AFB3-4BE4B03553D3}" srcOrd="0" destOrd="0" presId="urn:microsoft.com/office/officeart/2005/8/layout/orgChart1"/>
    <dgm:cxn modelId="{664485CB-8C48-4476-82B4-56A6B4EE7FD7}" type="presParOf" srcId="{B6A20B03-CFA9-41D8-9956-9F0EB448DC4A}" destId="{ED1F0A6D-21D1-431E-B021-19DC70288741}" srcOrd="1" destOrd="0" presId="urn:microsoft.com/office/officeart/2005/8/layout/orgChart1"/>
    <dgm:cxn modelId="{002F896C-57C9-4821-B578-B5EF7ECFD14F}" type="presParOf" srcId="{ED1F0A6D-21D1-431E-B021-19DC70288741}" destId="{3035FF76-B78F-49A4-AACF-E2FF3786028F}" srcOrd="0" destOrd="0" presId="urn:microsoft.com/office/officeart/2005/8/layout/orgChart1"/>
    <dgm:cxn modelId="{1B4D2EFF-6520-4D24-9F5F-5D46A9649E1F}" type="presParOf" srcId="{3035FF76-B78F-49A4-AACF-E2FF3786028F}" destId="{F0DC39B6-0C64-430A-9FFB-4907B94E244D}" srcOrd="0" destOrd="0" presId="urn:microsoft.com/office/officeart/2005/8/layout/orgChart1"/>
    <dgm:cxn modelId="{04EB1960-A648-444A-9723-628AEEADCD00}" type="presParOf" srcId="{3035FF76-B78F-49A4-AACF-E2FF3786028F}" destId="{0044642D-BF6E-4946-989D-7BC76303D8B1}" srcOrd="1" destOrd="0" presId="urn:microsoft.com/office/officeart/2005/8/layout/orgChart1"/>
    <dgm:cxn modelId="{2B43E7F8-6774-42E8-B3E4-F20658C0AA45}" type="presParOf" srcId="{ED1F0A6D-21D1-431E-B021-19DC70288741}" destId="{6F92EC3E-8AAE-41C7-BFFF-85E9DBCB215A}" srcOrd="1" destOrd="0" presId="urn:microsoft.com/office/officeart/2005/8/layout/orgChart1"/>
    <dgm:cxn modelId="{E49BC828-0B23-4FBC-9DBE-4E03EC76587F}" type="presParOf" srcId="{ED1F0A6D-21D1-431E-B021-19DC70288741}" destId="{C359BE23-B469-48EB-819D-6F6FDCDBB0A8}" srcOrd="2" destOrd="0" presId="urn:microsoft.com/office/officeart/2005/8/layout/orgChart1"/>
    <dgm:cxn modelId="{CBCBE33B-7136-4E93-8FD9-5718917B0E48}" type="presParOf" srcId="{B6A20B03-CFA9-41D8-9956-9F0EB448DC4A}" destId="{6AC59FBD-FAEA-42FA-8EB1-29A7CC044828}" srcOrd="2" destOrd="0" presId="urn:microsoft.com/office/officeart/2005/8/layout/orgChart1"/>
    <dgm:cxn modelId="{78CBF0F5-47E9-4BB4-BDA0-D51DCE93CABF}" type="presParOf" srcId="{B6A20B03-CFA9-41D8-9956-9F0EB448DC4A}" destId="{F2E1EDE4-99F4-4CBC-BA6A-91AF00914823}" srcOrd="3" destOrd="0" presId="urn:microsoft.com/office/officeart/2005/8/layout/orgChart1"/>
    <dgm:cxn modelId="{BE9D4203-004A-42CF-9FDC-611F90980791}" type="presParOf" srcId="{F2E1EDE4-99F4-4CBC-BA6A-91AF00914823}" destId="{795B4B98-FEFB-4DAB-B785-2E28918B1C7E}" srcOrd="0" destOrd="0" presId="urn:microsoft.com/office/officeart/2005/8/layout/orgChart1"/>
    <dgm:cxn modelId="{51E391F8-99BA-49D3-A168-520F45D678E5}" type="presParOf" srcId="{795B4B98-FEFB-4DAB-B785-2E28918B1C7E}" destId="{C9EB4BFF-95DA-49B7-87A2-66A52A4FCDFA}" srcOrd="0" destOrd="0" presId="urn:microsoft.com/office/officeart/2005/8/layout/orgChart1"/>
    <dgm:cxn modelId="{C895476B-1047-47E2-8380-E3286662FE67}" type="presParOf" srcId="{795B4B98-FEFB-4DAB-B785-2E28918B1C7E}" destId="{40CBCC65-FD09-4B94-B9C9-3482617F2627}" srcOrd="1" destOrd="0" presId="urn:microsoft.com/office/officeart/2005/8/layout/orgChart1"/>
    <dgm:cxn modelId="{30214653-A8F2-4E40-A524-136F77BF2FFE}" type="presParOf" srcId="{F2E1EDE4-99F4-4CBC-BA6A-91AF00914823}" destId="{6E67D5E8-91A3-4A9C-B70E-60777B0DD65E}" srcOrd="1" destOrd="0" presId="urn:microsoft.com/office/officeart/2005/8/layout/orgChart1"/>
    <dgm:cxn modelId="{FB97D9AC-C4B7-41FA-B66D-E8C62BEB11A6}" type="presParOf" srcId="{F2E1EDE4-99F4-4CBC-BA6A-91AF00914823}" destId="{9041FCB5-DDBA-4A82-87F1-A20AE1F0ECFA}" srcOrd="2" destOrd="0" presId="urn:microsoft.com/office/officeart/2005/8/layout/orgChart1"/>
    <dgm:cxn modelId="{18ABCCB8-269F-4FCE-8723-51F99199305E}" type="presParOf" srcId="{B6A20B03-CFA9-41D8-9956-9F0EB448DC4A}" destId="{D644628E-4C6F-4DF2-8C07-D2B66E3A4757}" srcOrd="4" destOrd="0" presId="urn:microsoft.com/office/officeart/2005/8/layout/orgChart1"/>
    <dgm:cxn modelId="{BE432DFA-CA84-4D22-B4AB-68F7613433AF}" type="presParOf" srcId="{B6A20B03-CFA9-41D8-9956-9F0EB448DC4A}" destId="{4C59CDCC-8171-42A8-836D-8A7ADEF309D0}" srcOrd="5" destOrd="0" presId="urn:microsoft.com/office/officeart/2005/8/layout/orgChart1"/>
    <dgm:cxn modelId="{A704986F-0EB5-497C-8B5F-CE977F9D6288}" type="presParOf" srcId="{4C59CDCC-8171-42A8-836D-8A7ADEF309D0}" destId="{FED7DC99-D3B3-46B2-AE57-14D47B1F3671}" srcOrd="0" destOrd="0" presId="urn:microsoft.com/office/officeart/2005/8/layout/orgChart1"/>
    <dgm:cxn modelId="{902A93FC-6AB7-42A2-978B-D3734024EB64}" type="presParOf" srcId="{FED7DC99-D3B3-46B2-AE57-14D47B1F3671}" destId="{8F3E2022-AB5E-4438-BDBE-146FD19E8285}" srcOrd="0" destOrd="0" presId="urn:microsoft.com/office/officeart/2005/8/layout/orgChart1"/>
    <dgm:cxn modelId="{14255311-6262-4F38-ADE3-69D2681544D0}" type="presParOf" srcId="{FED7DC99-D3B3-46B2-AE57-14D47B1F3671}" destId="{F4F60A8B-BCFE-4E33-9289-BF4CA9206F7B}" srcOrd="1" destOrd="0" presId="urn:microsoft.com/office/officeart/2005/8/layout/orgChart1"/>
    <dgm:cxn modelId="{3394DA10-2517-46A0-B0FE-D1526E3B1929}" type="presParOf" srcId="{4C59CDCC-8171-42A8-836D-8A7ADEF309D0}" destId="{0717BF70-BD3E-4FBF-92BE-2C7F71500E41}" srcOrd="1" destOrd="0" presId="urn:microsoft.com/office/officeart/2005/8/layout/orgChart1"/>
    <dgm:cxn modelId="{6CC5D829-2E77-4131-96D5-B228793EAEEE}" type="presParOf" srcId="{4C59CDCC-8171-42A8-836D-8A7ADEF309D0}" destId="{0E63D1F7-0BB7-4B23-80D6-B69D7359A638}" srcOrd="2" destOrd="0" presId="urn:microsoft.com/office/officeart/2005/8/layout/orgChart1"/>
    <dgm:cxn modelId="{D7DF7A35-04E4-4D51-94B8-3A052B67BA10}" type="presParOf" srcId="{B6A20B03-CFA9-41D8-9956-9F0EB448DC4A}" destId="{52D64095-8F0B-43C5-A134-4F8EB745D0AC}" srcOrd="6" destOrd="0" presId="urn:microsoft.com/office/officeart/2005/8/layout/orgChart1"/>
    <dgm:cxn modelId="{F3C2FA12-5266-4011-8EB0-266BF6C6BB26}" type="presParOf" srcId="{B6A20B03-CFA9-41D8-9956-9F0EB448DC4A}" destId="{65175C4B-27F3-41C0-9093-49201195521B}" srcOrd="7" destOrd="0" presId="urn:microsoft.com/office/officeart/2005/8/layout/orgChart1"/>
    <dgm:cxn modelId="{1BCE20BF-3676-4360-BB5C-69524189F4FF}" type="presParOf" srcId="{65175C4B-27F3-41C0-9093-49201195521B}" destId="{418B0B64-07DF-4A86-8188-2B3D12FF0C1B}" srcOrd="0" destOrd="0" presId="urn:microsoft.com/office/officeart/2005/8/layout/orgChart1"/>
    <dgm:cxn modelId="{CD88DD63-9AAB-4C8B-A4F4-B53D7F2FB8E3}" type="presParOf" srcId="{418B0B64-07DF-4A86-8188-2B3D12FF0C1B}" destId="{FCA2B357-06A1-4199-999C-BBE32872F828}" srcOrd="0" destOrd="0" presId="urn:microsoft.com/office/officeart/2005/8/layout/orgChart1"/>
    <dgm:cxn modelId="{44FC32B5-54FF-4717-8C0D-ED774B7BF66E}" type="presParOf" srcId="{418B0B64-07DF-4A86-8188-2B3D12FF0C1B}" destId="{842224E6-60DA-412E-8A1B-7533C1377869}" srcOrd="1" destOrd="0" presId="urn:microsoft.com/office/officeart/2005/8/layout/orgChart1"/>
    <dgm:cxn modelId="{DC609796-EA27-4D94-B656-30B8CEFA3362}" type="presParOf" srcId="{65175C4B-27F3-41C0-9093-49201195521B}" destId="{5FEE9627-663F-4879-B764-2FCAC3BEDB01}" srcOrd="1" destOrd="0" presId="urn:microsoft.com/office/officeart/2005/8/layout/orgChart1"/>
    <dgm:cxn modelId="{2F6306E9-290D-4F35-818D-D22AC49C3231}" type="presParOf" srcId="{65175C4B-27F3-41C0-9093-49201195521B}" destId="{D211A30E-3DD6-4F3B-A936-B6D9FD1B5AD6}" srcOrd="2" destOrd="0" presId="urn:microsoft.com/office/officeart/2005/8/layout/orgChart1"/>
    <dgm:cxn modelId="{ED8627DE-6875-4749-9D4E-C85918CFE4BE}" type="presParOf" srcId="{60FE5B31-E82E-49E2-9469-B5D5674278BC}" destId="{0A55CB08-0585-4E83-BB9C-6136411D5C97}" srcOrd="2" destOrd="0" presId="urn:microsoft.com/office/officeart/2005/8/layout/orgChart1"/>
    <dgm:cxn modelId="{3377BB14-9626-4909-A8F8-B54A4CC12F8D}" type="presParOf" srcId="{9C5DF944-3D7A-473D-A789-5CA86652B8F8}" destId="{1AE91293-7748-4E52-8855-7B838C555EB9}" srcOrd="2" destOrd="0" presId="urn:microsoft.com/office/officeart/2005/8/layout/orgChart1"/>
    <dgm:cxn modelId="{67C569FD-E27C-4C4D-B7D1-3D7BE533E910}" type="presParOf" srcId="{9C5DF944-3D7A-473D-A789-5CA86652B8F8}" destId="{8BAB2199-5159-41F9-8708-33820C9B03A9}" srcOrd="3" destOrd="0" presId="urn:microsoft.com/office/officeart/2005/8/layout/orgChart1"/>
    <dgm:cxn modelId="{3FE02A77-1E30-456C-8621-A97990FADBB9}" type="presParOf" srcId="{8BAB2199-5159-41F9-8708-33820C9B03A9}" destId="{4AEEF0FD-EB99-4BD5-89CD-011B1DDC19F8}" srcOrd="0" destOrd="0" presId="urn:microsoft.com/office/officeart/2005/8/layout/orgChart1"/>
    <dgm:cxn modelId="{3D1430C0-87F1-479A-AB69-A515D83B42DE}" type="presParOf" srcId="{4AEEF0FD-EB99-4BD5-89CD-011B1DDC19F8}" destId="{86ECFBC0-6EDE-49D7-A5E4-E61CBAF4A092}" srcOrd="0" destOrd="0" presId="urn:microsoft.com/office/officeart/2005/8/layout/orgChart1"/>
    <dgm:cxn modelId="{659D404A-8CAC-4962-8BD1-057468ADF94A}" type="presParOf" srcId="{4AEEF0FD-EB99-4BD5-89CD-011B1DDC19F8}" destId="{EE7467E8-D778-4C18-9C7C-925EF25B0DC2}" srcOrd="1" destOrd="0" presId="urn:microsoft.com/office/officeart/2005/8/layout/orgChart1"/>
    <dgm:cxn modelId="{CFAC145F-7B09-481C-858A-F757B0656B34}" type="presParOf" srcId="{8BAB2199-5159-41F9-8708-33820C9B03A9}" destId="{70B62D43-4B2E-478D-8091-7F950B36BC86}" srcOrd="1" destOrd="0" presId="urn:microsoft.com/office/officeart/2005/8/layout/orgChart1"/>
    <dgm:cxn modelId="{D48E3047-42AA-4652-A300-F53CA48BE23C}" type="presParOf" srcId="{70B62D43-4B2E-478D-8091-7F950B36BC86}" destId="{5A29D58D-62CC-4731-8120-CAD4354C3E03}" srcOrd="0" destOrd="0" presId="urn:microsoft.com/office/officeart/2005/8/layout/orgChart1"/>
    <dgm:cxn modelId="{0523BD08-5C42-44D6-8B1A-A58E8BCC8496}" type="presParOf" srcId="{70B62D43-4B2E-478D-8091-7F950B36BC86}" destId="{20684FA8-0955-4E86-9890-955AAE2FB70E}" srcOrd="1" destOrd="0" presId="urn:microsoft.com/office/officeart/2005/8/layout/orgChart1"/>
    <dgm:cxn modelId="{13F0D872-E8E9-48F0-901E-FA40B5E48831}" type="presParOf" srcId="{20684FA8-0955-4E86-9890-955AAE2FB70E}" destId="{357DF0A8-BCC0-4D40-9A29-811D9B3E8CE1}" srcOrd="0" destOrd="0" presId="urn:microsoft.com/office/officeart/2005/8/layout/orgChart1"/>
    <dgm:cxn modelId="{A0D8FFD4-AF17-40F1-AECF-75A26CA42735}" type="presParOf" srcId="{357DF0A8-BCC0-4D40-9A29-811D9B3E8CE1}" destId="{7533127D-6F77-420D-9337-03A9B17677A7}" srcOrd="0" destOrd="0" presId="urn:microsoft.com/office/officeart/2005/8/layout/orgChart1"/>
    <dgm:cxn modelId="{D35AAA8C-3B17-4EB8-8BE5-929D520194F3}" type="presParOf" srcId="{357DF0A8-BCC0-4D40-9A29-811D9B3E8CE1}" destId="{75DCBE71-7469-49E9-81E5-E6A43E3EC0DC}" srcOrd="1" destOrd="0" presId="urn:microsoft.com/office/officeart/2005/8/layout/orgChart1"/>
    <dgm:cxn modelId="{C4BFC858-3A56-4928-AFE3-38627AF709D0}" type="presParOf" srcId="{20684FA8-0955-4E86-9890-955AAE2FB70E}" destId="{321B0D03-50FC-44EB-B561-D21A2CD4B482}" srcOrd="1" destOrd="0" presId="urn:microsoft.com/office/officeart/2005/8/layout/orgChart1"/>
    <dgm:cxn modelId="{FD936508-5253-4633-88A7-EFF5F4C0EDCD}" type="presParOf" srcId="{20684FA8-0955-4E86-9890-955AAE2FB70E}" destId="{0654A2B9-B227-48A6-941C-DD027142ECCE}" srcOrd="2" destOrd="0" presId="urn:microsoft.com/office/officeart/2005/8/layout/orgChart1"/>
    <dgm:cxn modelId="{260363E9-912D-4E40-9793-5111BDDE39A3}" type="presParOf" srcId="{70B62D43-4B2E-478D-8091-7F950B36BC86}" destId="{77FF546B-1ADB-4B35-B705-B48DE95D0A7F}" srcOrd="2" destOrd="0" presId="urn:microsoft.com/office/officeart/2005/8/layout/orgChart1"/>
    <dgm:cxn modelId="{BF6AACE4-99A1-4D29-835C-B5DC7B9A3683}" type="presParOf" srcId="{70B62D43-4B2E-478D-8091-7F950B36BC86}" destId="{69C13562-DBB8-42F8-AE39-8AFEF8ED4982}" srcOrd="3" destOrd="0" presId="urn:microsoft.com/office/officeart/2005/8/layout/orgChart1"/>
    <dgm:cxn modelId="{5F805214-8D97-4EF1-BC12-622D5D397C00}" type="presParOf" srcId="{69C13562-DBB8-42F8-AE39-8AFEF8ED4982}" destId="{896D96FE-EA05-4066-8BE5-F7366BA3777A}" srcOrd="0" destOrd="0" presId="urn:microsoft.com/office/officeart/2005/8/layout/orgChart1"/>
    <dgm:cxn modelId="{C618CA96-5BFE-4C30-B5D6-946288C2C937}" type="presParOf" srcId="{896D96FE-EA05-4066-8BE5-F7366BA3777A}" destId="{079C46BA-E270-4C4F-9AA8-92E32A64D736}" srcOrd="0" destOrd="0" presId="urn:microsoft.com/office/officeart/2005/8/layout/orgChart1"/>
    <dgm:cxn modelId="{AFB2B61B-E974-4C2F-A154-E0D9F833BE6E}" type="presParOf" srcId="{896D96FE-EA05-4066-8BE5-F7366BA3777A}" destId="{3AA4BA60-CAF3-4B65-8A7B-26648B565082}" srcOrd="1" destOrd="0" presId="urn:microsoft.com/office/officeart/2005/8/layout/orgChart1"/>
    <dgm:cxn modelId="{2D8F7942-51C1-4FBB-8997-A806D22C1763}" type="presParOf" srcId="{69C13562-DBB8-42F8-AE39-8AFEF8ED4982}" destId="{54F082B5-2FAD-490F-B257-B96DCB3E19FC}" srcOrd="1" destOrd="0" presId="urn:microsoft.com/office/officeart/2005/8/layout/orgChart1"/>
    <dgm:cxn modelId="{04B0448D-99E2-4FFF-867F-1EB9D69602D7}" type="presParOf" srcId="{69C13562-DBB8-42F8-AE39-8AFEF8ED4982}" destId="{6C846A69-A00E-4FB9-80C7-DC7FE13BD4B5}" srcOrd="2" destOrd="0" presId="urn:microsoft.com/office/officeart/2005/8/layout/orgChart1"/>
    <dgm:cxn modelId="{8283648D-B2E0-4462-B4AC-0DB9DE070CEC}" type="presParOf" srcId="{70B62D43-4B2E-478D-8091-7F950B36BC86}" destId="{C6471DB4-9B93-437A-AEBE-F3B71F737DF8}" srcOrd="4" destOrd="0" presId="urn:microsoft.com/office/officeart/2005/8/layout/orgChart1"/>
    <dgm:cxn modelId="{B69034EA-BD86-4DEE-9B54-1FDE5A1D1410}" type="presParOf" srcId="{70B62D43-4B2E-478D-8091-7F950B36BC86}" destId="{CD8B12E6-DD1E-4D70-BE7C-A5443A3D84D1}" srcOrd="5" destOrd="0" presId="urn:microsoft.com/office/officeart/2005/8/layout/orgChart1"/>
    <dgm:cxn modelId="{8BA9A756-812D-409A-A368-3CD02C28239B}" type="presParOf" srcId="{CD8B12E6-DD1E-4D70-BE7C-A5443A3D84D1}" destId="{C0FBA54D-3A3D-42F4-B1C8-ADE0E74CCC4D}" srcOrd="0" destOrd="0" presId="urn:microsoft.com/office/officeart/2005/8/layout/orgChart1"/>
    <dgm:cxn modelId="{DB80FC41-B1F8-4CC2-A815-6AE4C39170B2}" type="presParOf" srcId="{C0FBA54D-3A3D-42F4-B1C8-ADE0E74CCC4D}" destId="{30DA9891-B7C7-405D-9015-1C3DF0E9850F}" srcOrd="0" destOrd="0" presId="urn:microsoft.com/office/officeart/2005/8/layout/orgChart1"/>
    <dgm:cxn modelId="{0CBAD6EC-A76D-4F58-90CB-5D10FA7D8AC6}" type="presParOf" srcId="{C0FBA54D-3A3D-42F4-B1C8-ADE0E74CCC4D}" destId="{5EC808F1-181C-42C2-975C-2B558EBCB7FE}" srcOrd="1" destOrd="0" presId="urn:microsoft.com/office/officeart/2005/8/layout/orgChart1"/>
    <dgm:cxn modelId="{8B97AD0C-ECA8-4BA9-A06D-83F2E85B3EF3}" type="presParOf" srcId="{CD8B12E6-DD1E-4D70-BE7C-A5443A3D84D1}" destId="{3C11D65F-2A65-4A7E-9C15-AA6406FE6F0B}" srcOrd="1" destOrd="0" presId="urn:microsoft.com/office/officeart/2005/8/layout/orgChart1"/>
    <dgm:cxn modelId="{0BA4C973-F63C-41C8-919B-2C2629D29E01}" type="presParOf" srcId="{CD8B12E6-DD1E-4D70-BE7C-A5443A3D84D1}" destId="{07414A68-C8A8-4CE7-984E-48064FC49AF5}" srcOrd="2" destOrd="0" presId="urn:microsoft.com/office/officeart/2005/8/layout/orgChart1"/>
    <dgm:cxn modelId="{360A7C25-388B-4269-8BE3-3EC96A01E8F5}" type="presParOf" srcId="{70B62D43-4B2E-478D-8091-7F950B36BC86}" destId="{BD53C961-9C2E-42B5-A825-EB1CD5AF2FE3}" srcOrd="6" destOrd="0" presId="urn:microsoft.com/office/officeart/2005/8/layout/orgChart1"/>
    <dgm:cxn modelId="{E346544D-63A8-4FAB-8FB9-AD5EDCCA9EDE}" type="presParOf" srcId="{70B62D43-4B2E-478D-8091-7F950B36BC86}" destId="{2AD0F394-908E-4BF8-9902-81719C192207}" srcOrd="7" destOrd="0" presId="urn:microsoft.com/office/officeart/2005/8/layout/orgChart1"/>
    <dgm:cxn modelId="{8FEAF254-406F-40E0-B0FF-01EA75AE1AD1}" type="presParOf" srcId="{2AD0F394-908E-4BF8-9902-81719C192207}" destId="{6508E9AA-32AD-45CE-ACB4-E452A2309B43}" srcOrd="0" destOrd="0" presId="urn:microsoft.com/office/officeart/2005/8/layout/orgChart1"/>
    <dgm:cxn modelId="{799EF1EF-A653-4E18-B7E1-635BA9F25EFF}" type="presParOf" srcId="{6508E9AA-32AD-45CE-ACB4-E452A2309B43}" destId="{26E61D30-5696-4E05-9044-AF73EF27DAB2}" srcOrd="0" destOrd="0" presId="urn:microsoft.com/office/officeart/2005/8/layout/orgChart1"/>
    <dgm:cxn modelId="{72B48CD0-1A8B-40DB-AB6B-1085E94F8E41}" type="presParOf" srcId="{6508E9AA-32AD-45CE-ACB4-E452A2309B43}" destId="{14A5ABF2-8B49-4694-AC4C-1A898869B017}" srcOrd="1" destOrd="0" presId="urn:microsoft.com/office/officeart/2005/8/layout/orgChart1"/>
    <dgm:cxn modelId="{BA549EB5-99F3-48E8-AC09-B7BC6E77DE5D}" type="presParOf" srcId="{2AD0F394-908E-4BF8-9902-81719C192207}" destId="{E95C75F7-7305-47DE-985C-550E435481C9}" srcOrd="1" destOrd="0" presId="urn:microsoft.com/office/officeart/2005/8/layout/orgChart1"/>
    <dgm:cxn modelId="{405F88E2-DCD3-4E0C-9B9B-070954E78FAF}" type="presParOf" srcId="{2AD0F394-908E-4BF8-9902-81719C192207}" destId="{ADFD56FF-A789-4A68-9B2D-8E4E857854C2}" srcOrd="2" destOrd="0" presId="urn:microsoft.com/office/officeart/2005/8/layout/orgChart1"/>
    <dgm:cxn modelId="{6647D5FC-2CAB-4F09-BD9E-E9E75D1DA60D}" type="presParOf" srcId="{70B62D43-4B2E-478D-8091-7F950B36BC86}" destId="{B4ADFA40-1DC3-4BD0-BAE4-D5BA4FDF2B3E}" srcOrd="8" destOrd="0" presId="urn:microsoft.com/office/officeart/2005/8/layout/orgChart1"/>
    <dgm:cxn modelId="{E34F5291-1F0D-41D1-951D-120FF4B6E34B}" type="presParOf" srcId="{70B62D43-4B2E-478D-8091-7F950B36BC86}" destId="{74623D81-D47A-4BDB-A76C-094846D41FA8}" srcOrd="9" destOrd="0" presId="urn:microsoft.com/office/officeart/2005/8/layout/orgChart1"/>
    <dgm:cxn modelId="{012A8AA9-AA0D-4FAF-AD82-308F6B774D57}" type="presParOf" srcId="{74623D81-D47A-4BDB-A76C-094846D41FA8}" destId="{A5AFB960-0B8B-4E03-885A-2579269F7DC1}" srcOrd="0" destOrd="0" presId="urn:microsoft.com/office/officeart/2005/8/layout/orgChart1"/>
    <dgm:cxn modelId="{D1FEAEF1-B9A3-4981-B82A-0CC98C0AEE60}" type="presParOf" srcId="{A5AFB960-0B8B-4E03-885A-2579269F7DC1}" destId="{3A05D6AC-55D4-4F8B-831D-7528DBB5E857}" srcOrd="0" destOrd="0" presId="urn:microsoft.com/office/officeart/2005/8/layout/orgChart1"/>
    <dgm:cxn modelId="{71AD735B-14AD-419C-944C-33F69425DB07}" type="presParOf" srcId="{A5AFB960-0B8B-4E03-885A-2579269F7DC1}" destId="{179F0FCD-C306-4B84-A7DF-E34F9FAB6F56}" srcOrd="1" destOrd="0" presId="urn:microsoft.com/office/officeart/2005/8/layout/orgChart1"/>
    <dgm:cxn modelId="{FC029F76-F4D1-4121-9623-A192EBE0FC5D}" type="presParOf" srcId="{74623D81-D47A-4BDB-A76C-094846D41FA8}" destId="{856F8CB3-7FD8-44A2-BD9F-D0A3BBBFD7B2}" srcOrd="1" destOrd="0" presId="urn:microsoft.com/office/officeart/2005/8/layout/orgChart1"/>
    <dgm:cxn modelId="{81D56F20-538B-4D60-9356-1D0493E34A4F}" type="presParOf" srcId="{74623D81-D47A-4BDB-A76C-094846D41FA8}" destId="{E41C3208-7C36-4192-9EA5-1F0C4DB4A826}" srcOrd="2" destOrd="0" presId="urn:microsoft.com/office/officeart/2005/8/layout/orgChart1"/>
    <dgm:cxn modelId="{3545A1FB-A0B1-4FB6-9D48-1D7B951B9B9E}" type="presParOf" srcId="{8BAB2199-5159-41F9-8708-33820C9B03A9}" destId="{FB705D8D-4B0F-418C-BE22-C9FC935B08A3}" srcOrd="2" destOrd="0" presId="urn:microsoft.com/office/officeart/2005/8/layout/orgChart1"/>
    <dgm:cxn modelId="{6530ECC2-4D69-444B-A53C-E07E55CBBE24}" type="presParOf" srcId="{9C5DF944-3D7A-473D-A789-5CA86652B8F8}" destId="{4F6F1802-D2DC-45F2-8B57-B9ACE00E096B}" srcOrd="4" destOrd="0" presId="urn:microsoft.com/office/officeart/2005/8/layout/orgChart1"/>
    <dgm:cxn modelId="{4441BFDC-C5A4-40C7-981D-90DEC03E5B15}" type="presParOf" srcId="{9C5DF944-3D7A-473D-A789-5CA86652B8F8}" destId="{D09FB176-C899-4C34-A2EF-DF4099E3930B}" srcOrd="5" destOrd="0" presId="urn:microsoft.com/office/officeart/2005/8/layout/orgChart1"/>
    <dgm:cxn modelId="{65A8190B-C0FA-4920-8B9E-5813F456D1F4}" type="presParOf" srcId="{D09FB176-C899-4C34-A2EF-DF4099E3930B}" destId="{EB3A78CF-8659-4E76-9BB6-78F8A7F8B535}" srcOrd="0" destOrd="0" presId="urn:microsoft.com/office/officeart/2005/8/layout/orgChart1"/>
    <dgm:cxn modelId="{4E2352B4-2266-44DC-8C5A-592F92967BA5}" type="presParOf" srcId="{EB3A78CF-8659-4E76-9BB6-78F8A7F8B535}" destId="{ED956AEF-5A78-47DC-9D97-3B27A2E93095}" srcOrd="0" destOrd="0" presId="urn:microsoft.com/office/officeart/2005/8/layout/orgChart1"/>
    <dgm:cxn modelId="{83853C97-3666-46B9-9107-B656B052CF5B}" type="presParOf" srcId="{EB3A78CF-8659-4E76-9BB6-78F8A7F8B535}" destId="{0936C29E-0ABE-4289-9453-F6DF249F454C}" srcOrd="1" destOrd="0" presId="urn:microsoft.com/office/officeart/2005/8/layout/orgChart1"/>
    <dgm:cxn modelId="{79C6D10A-D8E7-43C7-9D36-AF36BF57C506}" type="presParOf" srcId="{D09FB176-C899-4C34-A2EF-DF4099E3930B}" destId="{3666C14E-3FE7-4AB2-BA4F-4535D42C477E}" srcOrd="1" destOrd="0" presId="urn:microsoft.com/office/officeart/2005/8/layout/orgChart1"/>
    <dgm:cxn modelId="{EBD8C1C3-5FDB-4FC5-8759-26D98DCA03A6}" type="presParOf" srcId="{3666C14E-3FE7-4AB2-BA4F-4535D42C477E}" destId="{7E670A0B-4B6A-45AD-AE95-FAE9E52BA24F}" srcOrd="0" destOrd="0" presId="urn:microsoft.com/office/officeart/2005/8/layout/orgChart1"/>
    <dgm:cxn modelId="{75AF9C33-8E98-4A30-A7B4-25B0C8933038}" type="presParOf" srcId="{3666C14E-3FE7-4AB2-BA4F-4535D42C477E}" destId="{781D4557-4BA2-4B53-85D2-D0A8E2F29ACB}" srcOrd="1" destOrd="0" presId="urn:microsoft.com/office/officeart/2005/8/layout/orgChart1"/>
    <dgm:cxn modelId="{07F34015-7A2C-41B1-82AE-CEE3F4EBDDC6}" type="presParOf" srcId="{781D4557-4BA2-4B53-85D2-D0A8E2F29ACB}" destId="{A1F0E8B8-00E6-43CE-8E1F-A9918B608453}" srcOrd="0" destOrd="0" presId="urn:microsoft.com/office/officeart/2005/8/layout/orgChart1"/>
    <dgm:cxn modelId="{23A099ED-6CE8-4792-8CD5-59CC7EB48FBB}" type="presParOf" srcId="{A1F0E8B8-00E6-43CE-8E1F-A9918B608453}" destId="{2C701CAE-D8F1-461E-8A0C-C57AEB1CD6C2}" srcOrd="0" destOrd="0" presId="urn:microsoft.com/office/officeart/2005/8/layout/orgChart1"/>
    <dgm:cxn modelId="{5B41C8A8-DD1F-4D5E-9D26-B242C4A0FCFC}" type="presParOf" srcId="{A1F0E8B8-00E6-43CE-8E1F-A9918B608453}" destId="{0A55F855-E390-49C4-85C3-4EB5DC8DFEC3}" srcOrd="1" destOrd="0" presId="urn:microsoft.com/office/officeart/2005/8/layout/orgChart1"/>
    <dgm:cxn modelId="{57C1C189-DD9B-4C71-871C-63CE45E9566C}" type="presParOf" srcId="{781D4557-4BA2-4B53-85D2-D0A8E2F29ACB}" destId="{8FDA77AA-02A8-4EBB-8954-A3306A125F11}" srcOrd="1" destOrd="0" presId="urn:microsoft.com/office/officeart/2005/8/layout/orgChart1"/>
    <dgm:cxn modelId="{AA54EBD0-12D8-471A-8AEB-70D910AE69F6}" type="presParOf" srcId="{781D4557-4BA2-4B53-85D2-D0A8E2F29ACB}" destId="{802B30D6-A884-4929-98EE-4DE3E2D91CB8}" srcOrd="2" destOrd="0" presId="urn:microsoft.com/office/officeart/2005/8/layout/orgChart1"/>
    <dgm:cxn modelId="{7BADA796-152F-4B2F-948E-0C83854026F2}" type="presParOf" srcId="{3666C14E-3FE7-4AB2-BA4F-4535D42C477E}" destId="{4E5DB2E5-BC21-45FD-89CF-804EEEA73D92}" srcOrd="2" destOrd="0" presId="urn:microsoft.com/office/officeart/2005/8/layout/orgChart1"/>
    <dgm:cxn modelId="{47A79A58-2072-4C99-AD50-4D777BDA3732}" type="presParOf" srcId="{3666C14E-3FE7-4AB2-BA4F-4535D42C477E}" destId="{FEF5B6E2-22EA-4CFA-BF26-961399773F49}" srcOrd="3" destOrd="0" presId="urn:microsoft.com/office/officeart/2005/8/layout/orgChart1"/>
    <dgm:cxn modelId="{EEF30543-9586-4D83-90AE-AB563572EE36}" type="presParOf" srcId="{FEF5B6E2-22EA-4CFA-BF26-961399773F49}" destId="{42BED641-FA4F-4D4B-9A19-A7D3C3BE1408}" srcOrd="0" destOrd="0" presId="urn:microsoft.com/office/officeart/2005/8/layout/orgChart1"/>
    <dgm:cxn modelId="{390FCEE1-3DF8-4737-9AD0-038C2A9F6FF8}" type="presParOf" srcId="{42BED641-FA4F-4D4B-9A19-A7D3C3BE1408}" destId="{74487508-3D4F-4F35-9119-7335AA499C95}" srcOrd="0" destOrd="0" presId="urn:microsoft.com/office/officeart/2005/8/layout/orgChart1"/>
    <dgm:cxn modelId="{EE6EDB5F-097B-4DCC-9AEB-9FF6E66A78C6}" type="presParOf" srcId="{42BED641-FA4F-4D4B-9A19-A7D3C3BE1408}" destId="{EA4E738B-1483-44D6-89EB-8256A9C3F87D}" srcOrd="1" destOrd="0" presId="urn:microsoft.com/office/officeart/2005/8/layout/orgChart1"/>
    <dgm:cxn modelId="{52489D21-DBB4-41A1-9ECC-B0DA781B2ECB}" type="presParOf" srcId="{FEF5B6E2-22EA-4CFA-BF26-961399773F49}" destId="{B5B7C6F2-824B-4B22-9513-4D47B87A1DEF}" srcOrd="1" destOrd="0" presId="urn:microsoft.com/office/officeart/2005/8/layout/orgChart1"/>
    <dgm:cxn modelId="{E1200980-6BA6-464E-A917-9A489AF3E715}" type="presParOf" srcId="{FEF5B6E2-22EA-4CFA-BF26-961399773F49}" destId="{AD4B3EEE-3AC5-44A5-8891-70C0728030DE}" srcOrd="2" destOrd="0" presId="urn:microsoft.com/office/officeart/2005/8/layout/orgChart1"/>
    <dgm:cxn modelId="{E62C42F3-02DF-44F6-8D70-878F18910946}" type="presParOf" srcId="{3666C14E-3FE7-4AB2-BA4F-4535D42C477E}" destId="{1A2BCB80-89E2-41EC-87D9-8650DA66AB8A}" srcOrd="4" destOrd="0" presId="urn:microsoft.com/office/officeart/2005/8/layout/orgChart1"/>
    <dgm:cxn modelId="{64DCAD1E-22C5-4239-A584-54684F0C120F}" type="presParOf" srcId="{3666C14E-3FE7-4AB2-BA4F-4535D42C477E}" destId="{CD498E25-17A8-4592-A106-0BDE77F9F8BE}" srcOrd="5" destOrd="0" presId="urn:microsoft.com/office/officeart/2005/8/layout/orgChart1"/>
    <dgm:cxn modelId="{FA39AFF6-C7B5-4D54-8F90-A7E198588136}" type="presParOf" srcId="{CD498E25-17A8-4592-A106-0BDE77F9F8BE}" destId="{1832CD07-F56C-4B75-9FC3-CEF6C2D6EA45}" srcOrd="0" destOrd="0" presId="urn:microsoft.com/office/officeart/2005/8/layout/orgChart1"/>
    <dgm:cxn modelId="{D44D473F-9FE1-4E37-8913-AFD7CD1C9965}" type="presParOf" srcId="{1832CD07-F56C-4B75-9FC3-CEF6C2D6EA45}" destId="{F7484F86-9514-4EEC-AAEC-65AD9B4B3D96}" srcOrd="0" destOrd="0" presId="urn:microsoft.com/office/officeart/2005/8/layout/orgChart1"/>
    <dgm:cxn modelId="{D8CE838E-06F2-441F-8D28-1869838E7DBE}" type="presParOf" srcId="{1832CD07-F56C-4B75-9FC3-CEF6C2D6EA45}" destId="{2F8AA862-E8D3-4043-95F3-7EBB33FDC237}" srcOrd="1" destOrd="0" presId="urn:microsoft.com/office/officeart/2005/8/layout/orgChart1"/>
    <dgm:cxn modelId="{87C4FD6B-19A8-439B-A2A9-069909EA521C}" type="presParOf" srcId="{CD498E25-17A8-4592-A106-0BDE77F9F8BE}" destId="{D6D1B4BE-1E43-4CD4-965F-996A3963A4DE}" srcOrd="1" destOrd="0" presId="urn:microsoft.com/office/officeart/2005/8/layout/orgChart1"/>
    <dgm:cxn modelId="{BD963C49-BE3D-41BD-B927-E1970C86A7A1}" type="presParOf" srcId="{CD498E25-17A8-4592-A106-0BDE77F9F8BE}" destId="{2585E360-1265-4DAF-8ED0-8CB30CFCA044}" srcOrd="2" destOrd="0" presId="urn:microsoft.com/office/officeart/2005/8/layout/orgChart1"/>
    <dgm:cxn modelId="{DF314D1C-5B1E-476F-940B-52B69BAB2C48}" type="presParOf" srcId="{3666C14E-3FE7-4AB2-BA4F-4535D42C477E}" destId="{9AAB9F84-69DB-4974-8FB3-17FE16A42904}" srcOrd="6" destOrd="0" presId="urn:microsoft.com/office/officeart/2005/8/layout/orgChart1"/>
    <dgm:cxn modelId="{914E7414-8D94-4049-B7DA-BE16062D42EC}" type="presParOf" srcId="{3666C14E-3FE7-4AB2-BA4F-4535D42C477E}" destId="{C3EE2C24-35C5-4383-8BA8-04718D61B1E3}" srcOrd="7" destOrd="0" presId="urn:microsoft.com/office/officeart/2005/8/layout/orgChart1"/>
    <dgm:cxn modelId="{05E960DC-BD3B-4F98-B351-2D0C91F24AC2}" type="presParOf" srcId="{C3EE2C24-35C5-4383-8BA8-04718D61B1E3}" destId="{D76FB983-6AF4-4D17-803C-BE4F9D86E241}" srcOrd="0" destOrd="0" presId="urn:microsoft.com/office/officeart/2005/8/layout/orgChart1"/>
    <dgm:cxn modelId="{9772A7D4-E74A-4151-8EF9-0A760302CCF6}" type="presParOf" srcId="{D76FB983-6AF4-4D17-803C-BE4F9D86E241}" destId="{C95AECE2-07C4-42E7-90DA-5CD8EA216CFC}" srcOrd="0" destOrd="0" presId="urn:microsoft.com/office/officeart/2005/8/layout/orgChart1"/>
    <dgm:cxn modelId="{6E797720-BBFE-4DFC-ACB7-FE95F485ABC7}" type="presParOf" srcId="{D76FB983-6AF4-4D17-803C-BE4F9D86E241}" destId="{4704A764-F3E3-46A1-B698-AC3BCD85875D}" srcOrd="1" destOrd="0" presId="urn:microsoft.com/office/officeart/2005/8/layout/orgChart1"/>
    <dgm:cxn modelId="{CC463C19-3527-4308-A5FB-034B7C99EB8F}" type="presParOf" srcId="{C3EE2C24-35C5-4383-8BA8-04718D61B1E3}" destId="{C07B020C-8290-4505-84E9-D8CD925D7B93}" srcOrd="1" destOrd="0" presId="urn:microsoft.com/office/officeart/2005/8/layout/orgChart1"/>
    <dgm:cxn modelId="{9B8CB0F2-1AE2-4617-8D86-004F8667A5D2}" type="presParOf" srcId="{C3EE2C24-35C5-4383-8BA8-04718D61B1E3}" destId="{97715D9E-A6B5-4BE2-9531-017E1F9F5E37}" srcOrd="2" destOrd="0" presId="urn:microsoft.com/office/officeart/2005/8/layout/orgChart1"/>
    <dgm:cxn modelId="{37203715-40D2-4F60-9566-C49CA426D346}" type="presParOf" srcId="{3666C14E-3FE7-4AB2-BA4F-4535D42C477E}" destId="{F8AA5B07-D62E-4BEF-A7F4-BB8154CE0161}" srcOrd="8" destOrd="0" presId="urn:microsoft.com/office/officeart/2005/8/layout/orgChart1"/>
    <dgm:cxn modelId="{B2168C31-B8A6-4FB2-953B-0EB56BD742A2}" type="presParOf" srcId="{3666C14E-3FE7-4AB2-BA4F-4535D42C477E}" destId="{28D3CB32-FAA0-4273-8538-1EB307061468}" srcOrd="9" destOrd="0" presId="urn:microsoft.com/office/officeart/2005/8/layout/orgChart1"/>
    <dgm:cxn modelId="{7850F2C6-F0F7-4D1B-AC5A-0D2359764725}" type="presParOf" srcId="{28D3CB32-FAA0-4273-8538-1EB307061468}" destId="{4E6634D0-9CA1-4ACD-BF91-91BEE47E76EF}" srcOrd="0" destOrd="0" presId="urn:microsoft.com/office/officeart/2005/8/layout/orgChart1"/>
    <dgm:cxn modelId="{E8DA2116-0DE0-409E-9DAC-88D5058F4021}" type="presParOf" srcId="{4E6634D0-9CA1-4ACD-BF91-91BEE47E76EF}" destId="{EE219807-47C8-4941-99AE-CE39076E53F5}" srcOrd="0" destOrd="0" presId="urn:microsoft.com/office/officeart/2005/8/layout/orgChart1"/>
    <dgm:cxn modelId="{70DDEFBE-CD3E-49A4-A96F-F63FFE3A1DD5}" type="presParOf" srcId="{4E6634D0-9CA1-4ACD-BF91-91BEE47E76EF}" destId="{A8ED66CC-CBB3-4EB5-ADE1-6E062170315B}" srcOrd="1" destOrd="0" presId="urn:microsoft.com/office/officeart/2005/8/layout/orgChart1"/>
    <dgm:cxn modelId="{96E0E25A-262A-4DA2-817A-7318A3DF9747}" type="presParOf" srcId="{28D3CB32-FAA0-4273-8538-1EB307061468}" destId="{55A4A9B7-D2D2-4F27-9972-54B957F184B3}" srcOrd="1" destOrd="0" presId="urn:microsoft.com/office/officeart/2005/8/layout/orgChart1"/>
    <dgm:cxn modelId="{0E532082-B272-4310-BC41-FC341A355D2B}" type="presParOf" srcId="{28D3CB32-FAA0-4273-8538-1EB307061468}" destId="{A6D08738-8725-4BBB-8D6E-6E0F7F338F27}" srcOrd="2" destOrd="0" presId="urn:microsoft.com/office/officeart/2005/8/layout/orgChart1"/>
    <dgm:cxn modelId="{41B805EF-5BDF-4CAA-83DA-3356851DB196}" type="presParOf" srcId="{D09FB176-C899-4C34-A2EF-DF4099E3930B}" destId="{10032A81-28F1-4589-A2C9-2F713826DB5B}" srcOrd="2" destOrd="0" presId="urn:microsoft.com/office/officeart/2005/8/layout/orgChart1"/>
    <dgm:cxn modelId="{B80BD441-E95C-4E1E-A99D-15AD69B717D7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98B85212-1CD3-4B06-9F4D-33CB561C47F4}" type="presOf" srcId="{8514C17C-35EC-4D14-92F7-13A577CAA5C4}" destId="{079C46BA-E270-4C4F-9AA8-92E32A64D736}" srcOrd="0" destOrd="0" presId="urn:microsoft.com/office/officeart/2005/8/layout/orgChart1"/>
    <dgm:cxn modelId="{34791D2D-744C-41B2-A7AA-6F0EEBD618C2}" type="presOf" srcId="{D5F013B3-4B4E-4E38-9BAF-4B34B2BB0C79}" destId="{14A5ABF2-8B49-4694-AC4C-1A898869B017}" srcOrd="1" destOrd="0" presId="urn:microsoft.com/office/officeart/2005/8/layout/orgChart1"/>
    <dgm:cxn modelId="{94474758-4C45-4790-89D2-0A63273EC97A}" type="presOf" srcId="{6A766238-49C0-489C-9759-5801318FB123}" destId="{8F3E2022-AB5E-4438-BDBE-146FD19E8285}" srcOrd="0" destOrd="0" presId="urn:microsoft.com/office/officeart/2005/8/layout/orgChart1"/>
    <dgm:cxn modelId="{F524242B-246A-441C-8E8D-2680330621C7}" type="presOf" srcId="{DCB062A1-302A-48A6-BE81-96138548FF70}" destId="{1AE91293-7748-4E52-8855-7B838C555EB9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304261EF-D2C8-4D0A-B023-91BF82C8917A}" type="presOf" srcId="{BAA37ED3-8504-4718-82EA-2141E33A703B}" destId="{C6471DB4-9B93-437A-AEBE-F3B71F737DF8}" srcOrd="0" destOrd="0" presId="urn:microsoft.com/office/officeart/2005/8/layout/orgChart1"/>
    <dgm:cxn modelId="{40E5AF30-D9E5-4CA9-94EC-4D14261B26B5}" type="presOf" srcId="{69BEBD41-3545-40FD-BFDD-D21BD47C872E}" destId="{EA4E738B-1483-44D6-89EB-8256A9C3F87D}" srcOrd="1" destOrd="0" presId="urn:microsoft.com/office/officeart/2005/8/layout/orgChart1"/>
    <dgm:cxn modelId="{BCFC693D-182C-467B-B6E9-B4AE1DB9C058}" type="presOf" srcId="{43C964D4-3EA5-4709-BA45-DC9671707267}" destId="{ABF5B3AF-9C3F-43AC-89B9-A4B84688B739}" srcOrd="0" destOrd="0" presId="urn:microsoft.com/office/officeart/2005/8/layout/orgChart1"/>
    <dgm:cxn modelId="{C5239CF3-3F55-4575-A55F-6812DEA3C4BB}" type="presOf" srcId="{D91152BC-9A33-44D3-AEBB-F20420DB430F}" destId="{5EC808F1-181C-42C2-975C-2B558EBCB7FE}" srcOrd="1" destOrd="0" presId="urn:microsoft.com/office/officeart/2005/8/layout/orgChart1"/>
    <dgm:cxn modelId="{5EF72329-543F-49E8-9771-489B1DEA5E92}" type="presOf" srcId="{3837525C-9A2A-44D5-8B42-9C0820CF3FF9}" destId="{6AC59FBD-FAEA-42FA-8EB1-29A7CC044828}" srcOrd="0" destOrd="0" presId="urn:microsoft.com/office/officeart/2005/8/layout/orgChart1"/>
    <dgm:cxn modelId="{AF40FC77-5396-474E-9EE8-C15F81153166}" type="presOf" srcId="{43C964D4-3EA5-4709-BA45-DC9671707267}" destId="{87899BB1-A811-4B2D-8FA3-633A97B1A6A6}" srcOrd="1" destOrd="0" presId="urn:microsoft.com/office/officeart/2005/8/layout/orgChart1"/>
    <dgm:cxn modelId="{73127799-E4BA-4117-8030-A4C7262CC90E}" type="presOf" srcId="{D656347E-658D-41DE-86E2-9688A1F66EB3}" destId="{D351E307-7A60-4733-B21C-CC6D6E5D051D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DC4A92CF-9D99-4798-8905-878D0FA04417}" type="presOf" srcId="{D3B00EB5-7252-4C54-A138-4FDE2761BA89}" destId="{77FF546B-1ADB-4B35-B705-B48DE95D0A7F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F1DD8661-F7E5-452A-A689-5D471C45A86E}" type="presOf" srcId="{BC7A14EC-7DD0-42E2-A28E-8428AF273F49}" destId="{4E5DB2E5-BC21-45FD-89CF-804EEEA73D92}" srcOrd="0" destOrd="0" presId="urn:microsoft.com/office/officeart/2005/8/layout/orgChart1"/>
    <dgm:cxn modelId="{B025D525-7F1E-4FB3-8E17-6610E710CD72}" type="presOf" srcId="{382A9707-8CE9-4448-A732-795155023764}" destId="{40CBCC65-FD09-4B94-B9C9-3482617F2627}" srcOrd="1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6E6FCE0B-B3D3-47A1-8ADF-3B4FE47B44CC}" type="presOf" srcId="{032924AE-7BA3-4608-9D4D-A10FC22FA55B}" destId="{FCA2B357-06A1-4199-999C-BBE32872F828}" srcOrd="0" destOrd="0" presId="urn:microsoft.com/office/officeart/2005/8/layout/orgChart1"/>
    <dgm:cxn modelId="{EA75E2EA-B536-432D-B178-863C35F7E613}" type="presOf" srcId="{D5F013B3-4B4E-4E38-9BAF-4B34B2BB0C79}" destId="{26E61D30-5696-4E05-9044-AF73EF27DAB2}" srcOrd="0" destOrd="0" presId="urn:microsoft.com/office/officeart/2005/8/layout/orgChart1"/>
    <dgm:cxn modelId="{5585225E-1F67-4164-A206-1D83C9B80CF5}" type="presOf" srcId="{51AC05A3-5125-4631-8328-EE9742C5CE1F}" destId="{75DCBE71-7469-49E9-81E5-E6A43E3EC0DC}" srcOrd="1" destOrd="0" presId="urn:microsoft.com/office/officeart/2005/8/layout/orgChart1"/>
    <dgm:cxn modelId="{9336BAF4-73ED-402C-A8AA-E42EC90115AE}" type="presOf" srcId="{D91152BC-9A33-44D3-AEBB-F20420DB430F}" destId="{30DA9891-B7C7-405D-9015-1C3DF0E9850F}" srcOrd="0" destOrd="0" presId="urn:microsoft.com/office/officeart/2005/8/layout/orgChart1"/>
    <dgm:cxn modelId="{976B1BC4-1CA8-447E-B64A-1C053EB03785}" type="presOf" srcId="{00B822AA-E50D-409C-8E77-78CE41F17C4F}" destId="{86ECFBC0-6EDE-49D7-A5E4-E61CBAF4A092}" srcOrd="0" destOrd="0" presId="urn:microsoft.com/office/officeart/2005/8/layout/orgChart1"/>
    <dgm:cxn modelId="{C476776F-D9A9-4033-AB31-6F53005C746D}" type="presOf" srcId="{B40A1E99-819E-4C0D-B671-3D134F0F7163}" destId="{179F0FCD-C306-4B84-A7DF-E34F9FAB6F56}" srcOrd="1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16876C66-5B1F-4AC4-90F9-78AF8A81E973}" type="presOf" srcId="{CBC98D67-7A4E-4DF5-AC0F-18B667594BB8}" destId="{D644628E-4C6F-4DF2-8C07-D2B66E3A4757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6378336F-3294-4D10-9A68-2C40A479BF60}" type="presOf" srcId="{B103CFD6-C2F2-4A76-8866-035FF64E5877}" destId="{2FA1AE03-77C2-487B-948B-82122901556A}" srcOrd="1" destOrd="0" presId="urn:microsoft.com/office/officeart/2005/8/layout/orgChart1"/>
    <dgm:cxn modelId="{72B437A1-D6F0-427D-AB98-DF569BDF726E}" type="presOf" srcId="{88415C31-82DD-4EF9-9A7A-1D4D99FB6B9D}" destId="{ED956AEF-5A78-47DC-9D97-3B27A2E93095}" srcOrd="0" destOrd="0" presId="urn:microsoft.com/office/officeart/2005/8/layout/orgChart1"/>
    <dgm:cxn modelId="{87C5DB46-A181-453E-B218-086F0E9397E5}" type="presOf" srcId="{092024CE-8423-4E50-A34E-3122E05631CC}" destId="{2C701CAE-D8F1-461E-8A0C-C57AEB1CD6C2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38597082-6DCA-485F-91E6-491AF79C4D9F}" type="presOf" srcId="{57A44C0D-573F-44FB-BC9E-B18382ACCC39}" destId="{9AAB9F84-69DB-4974-8FB3-17FE16A42904}" srcOrd="0" destOrd="0" presId="urn:microsoft.com/office/officeart/2005/8/layout/orgChart1"/>
    <dgm:cxn modelId="{98E91F27-8C8C-4AAA-B186-5104F8EC3B68}" type="presOf" srcId="{88415C31-82DD-4EF9-9A7A-1D4D99FB6B9D}" destId="{0936C29E-0ABE-4289-9453-F6DF249F454C}" srcOrd="1" destOrd="0" presId="urn:microsoft.com/office/officeart/2005/8/layout/orgChart1"/>
    <dgm:cxn modelId="{DD582D83-7436-4DD2-BDD2-BAB333012579}" type="presOf" srcId="{E2FDDA39-0A56-4C19-9570-F6322A50CD7C}" destId="{C95AECE2-07C4-42E7-90DA-5CD8EA216CFC}" srcOrd="0" destOrd="0" presId="urn:microsoft.com/office/officeart/2005/8/layout/orgChart1"/>
    <dgm:cxn modelId="{3C1D985C-2E31-42B6-ACC0-660971596C17}" type="presOf" srcId="{51AC05A3-5125-4631-8328-EE9742C5CE1F}" destId="{7533127D-6F77-420D-9337-03A9B17677A7}" srcOrd="0" destOrd="0" presId="urn:microsoft.com/office/officeart/2005/8/layout/orgChart1"/>
    <dgm:cxn modelId="{48A4073D-F434-4CC1-B056-8B5F8EBF2B8A}" type="presOf" srcId="{8514C17C-35EC-4D14-92F7-13A577CAA5C4}" destId="{3AA4BA60-CAF3-4B65-8A7B-26648B565082}" srcOrd="1" destOrd="0" presId="urn:microsoft.com/office/officeart/2005/8/layout/orgChart1"/>
    <dgm:cxn modelId="{E4BD5C32-4CCB-4B3F-A0B3-9C6505AB58E6}" type="presOf" srcId="{69BEBD41-3545-40FD-BFDD-D21BD47C872E}" destId="{74487508-3D4F-4F35-9119-7335AA499C95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1ECA195F-C755-4E8D-9583-636F3B8E25E3}" type="presOf" srcId="{092024CE-8423-4E50-A34E-3122E05631CC}" destId="{0A55F855-E390-49C4-85C3-4EB5DC8DFEC3}" srcOrd="1" destOrd="0" presId="urn:microsoft.com/office/officeart/2005/8/layout/orgChart1"/>
    <dgm:cxn modelId="{0F72A6DB-1672-4704-8942-530314556D5B}" type="presOf" srcId="{6A766238-49C0-489C-9759-5801318FB123}" destId="{F4F60A8B-BCFE-4E33-9289-BF4CA9206F7B}" srcOrd="1" destOrd="0" presId="urn:microsoft.com/office/officeart/2005/8/layout/orgChart1"/>
    <dgm:cxn modelId="{504D863C-1504-43D3-8642-1D972C4EF425}" type="presOf" srcId="{844909A3-F2C8-49AE-869B-AFCA0AC709DF}" destId="{5A29D58D-62CC-4731-8120-CAD4354C3E03}" srcOrd="0" destOrd="0" presId="urn:microsoft.com/office/officeart/2005/8/layout/orgChart1"/>
    <dgm:cxn modelId="{E6EDD5E7-5E16-482A-8C82-15AAB4101223}" type="presOf" srcId="{49A41343-8942-4E0A-948C-7308CFEDA337}" destId="{F8AA5B07-D62E-4BEF-A7F4-BB8154CE0161}" srcOrd="0" destOrd="0" presId="urn:microsoft.com/office/officeart/2005/8/layout/orgChart1"/>
    <dgm:cxn modelId="{9C57B361-F6F8-4F20-8CE8-BBBB5BA373F5}" type="presOf" srcId="{DCCE79F2-51DC-4E3A-8F3D-0CB311D1F14D}" destId="{A8ED66CC-CBB3-4EB5-ADE1-6E062170315B}" srcOrd="1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7FDEAE2B-02F4-4311-AA44-DAADE55E0B8E}" type="presOf" srcId="{1E17A9B5-1CC6-4BF4-A5EB-2099972243B8}" destId="{0044642D-BF6E-4946-989D-7BC76303D8B1}" srcOrd="1" destOrd="0" presId="urn:microsoft.com/office/officeart/2005/8/layout/orgChart1"/>
    <dgm:cxn modelId="{8F9BE22A-19DD-49EC-9FC7-9C40511F4F17}" type="presOf" srcId="{032924AE-7BA3-4608-9D4D-A10FC22FA55B}" destId="{842224E6-60DA-412E-8A1B-7533C1377869}" srcOrd="1" destOrd="0" presId="urn:microsoft.com/office/officeart/2005/8/layout/orgChart1"/>
    <dgm:cxn modelId="{AD84C844-9960-469A-99D1-97795FD59A84}" type="presOf" srcId="{0ED209FE-B93C-493B-85A2-BA5863869AE7}" destId="{B4ADFA40-1DC3-4BD0-BAE4-D5BA4FDF2B3E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4A8A0735-8EF2-42C5-81D1-4732AC7C98EB}" type="presOf" srcId="{B103CFD6-C2F2-4A76-8866-035FF64E5877}" destId="{D98E11BE-9177-4329-A5B4-B4B8653C2863}" srcOrd="0" destOrd="0" presId="urn:microsoft.com/office/officeart/2005/8/layout/orgChart1"/>
    <dgm:cxn modelId="{6997C9E6-8A00-44D7-83D7-5687733228D0}" type="presOf" srcId="{C7336B56-6975-43EE-AA11-2CF9D86F3B72}" destId="{F7484F86-9514-4EEC-AAEC-65AD9B4B3D96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D89D94D7-07D4-49EC-A7AC-6EF9E0618B96}" type="presOf" srcId="{00B822AA-E50D-409C-8E77-78CE41F17C4F}" destId="{EE7467E8-D778-4C18-9C7C-925EF25B0DC2}" srcOrd="1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46DBDBF7-A769-4945-B2FE-D8664B6FAFCC}" type="presOf" srcId="{88B02B86-A182-47E8-98CE-5F03ED03FC83}" destId="{1A2BCB80-89E2-41EC-87D9-8650DA66AB8A}" srcOrd="0" destOrd="0" presId="urn:microsoft.com/office/officeart/2005/8/layout/orgChart1"/>
    <dgm:cxn modelId="{05A2DE36-25A3-4902-AE2E-878291812D6A}" type="presOf" srcId="{382A9707-8CE9-4448-A732-795155023764}" destId="{C9EB4BFF-95DA-49B7-87A2-66A52A4FCDFA}" srcOrd="0" destOrd="0" presId="urn:microsoft.com/office/officeart/2005/8/layout/orgChart1"/>
    <dgm:cxn modelId="{719A913A-BB58-48FA-BF64-891F7A1B2CD8}" type="presOf" srcId="{DCCE79F2-51DC-4E3A-8F3D-0CB311D1F14D}" destId="{EE219807-47C8-4941-99AE-CE39076E53F5}" srcOrd="0" destOrd="0" presId="urn:microsoft.com/office/officeart/2005/8/layout/orgChart1"/>
    <dgm:cxn modelId="{C15D8711-1DC3-423F-BF4C-118F55E5E572}" type="presOf" srcId="{41CBE71F-8A1C-4046-8B51-627382F890A8}" destId="{BD53C961-9C2E-42B5-A825-EB1CD5AF2FE3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4DDB7274-0EF6-43CB-B87A-A7E4E8D9CF71}" type="presOf" srcId="{E2FDDA39-0A56-4C19-9570-F6322A50CD7C}" destId="{4704A764-F3E3-46A1-B698-AC3BCD85875D}" srcOrd="1" destOrd="0" presId="urn:microsoft.com/office/officeart/2005/8/layout/orgChart1"/>
    <dgm:cxn modelId="{C2C35EF0-9418-4D7A-A645-EB620C40B3DA}" type="presOf" srcId="{BCA1F9C7-A2DE-4DA9-9030-581CAAE089DA}" destId="{7E670A0B-4B6A-45AD-AE95-FAE9E52BA24F}" srcOrd="0" destOrd="0" presId="urn:microsoft.com/office/officeart/2005/8/layout/orgChart1"/>
    <dgm:cxn modelId="{D3035908-E360-4FC3-AA08-E06E637A5DDC}" type="presOf" srcId="{1D03C52E-27F1-4CAD-B953-A57260381D87}" destId="{52D64095-8F0B-43C5-A134-4F8EB745D0AC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07E12DA2-54C0-41A8-87F4-66D088190C26}" type="presOf" srcId="{EDF4E25F-6E69-41B7-B57F-66E5D749104E}" destId="{CD65CBB6-B9A3-48AB-AFB3-4BE4B03553D3}" srcOrd="0" destOrd="0" presId="urn:microsoft.com/office/officeart/2005/8/layout/orgChart1"/>
    <dgm:cxn modelId="{78A2AA31-904C-4E95-9AFD-66FD4DB23648}" type="presOf" srcId="{1E17A9B5-1CC6-4BF4-A5EB-2099972243B8}" destId="{F0DC39B6-0C64-430A-9FFB-4907B94E244D}" srcOrd="0" destOrd="0" presId="urn:microsoft.com/office/officeart/2005/8/layout/orgChart1"/>
    <dgm:cxn modelId="{41E8FD94-A86E-4436-AF53-08F745D1751B}" type="presOf" srcId="{DC9F82DD-39AD-486C-81D6-0E3C38A96BAD}" destId="{4F6F1802-D2DC-45F2-8B57-B9ACE00E096B}" srcOrd="0" destOrd="0" presId="urn:microsoft.com/office/officeart/2005/8/layout/orgChart1"/>
    <dgm:cxn modelId="{9AE8BCD3-697D-4FBD-ACFA-B40ACB986DEF}" type="presOf" srcId="{CE683E6A-A313-4F5C-8639-235783D1198F}" destId="{6C1B72B2-EE6C-495B-ADAD-8508CE8EB807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DA45F628-8E09-4453-940A-9E8102895809}" type="presOf" srcId="{B40A1E99-819E-4C0D-B671-3D134F0F7163}" destId="{3A05D6AC-55D4-4F8B-831D-7528DBB5E857}" srcOrd="0" destOrd="0" presId="urn:microsoft.com/office/officeart/2005/8/layout/orgChart1"/>
    <dgm:cxn modelId="{CE4FC2A7-8A65-45B8-9F02-41DD28F406AF}" type="presOf" srcId="{C7336B56-6975-43EE-AA11-2CF9D86F3B72}" destId="{2F8AA862-E8D3-4043-95F3-7EBB33FDC237}" srcOrd="1" destOrd="0" presId="urn:microsoft.com/office/officeart/2005/8/layout/orgChart1"/>
    <dgm:cxn modelId="{04B9A9A2-6E47-4FB2-91D7-889EDEE7F3D7}" type="presParOf" srcId="{6C1B72B2-EE6C-495B-ADAD-8508CE8EB807}" destId="{B9578B13-712D-4BAD-A28F-A7352074EDA6}" srcOrd="0" destOrd="0" presId="urn:microsoft.com/office/officeart/2005/8/layout/orgChart1"/>
    <dgm:cxn modelId="{E1498AC2-603A-4434-ABE1-FCE52D05459A}" type="presParOf" srcId="{B9578B13-712D-4BAD-A28F-A7352074EDA6}" destId="{EA34C8C8-6EC1-483B-8E39-8E6926CED3CE}" srcOrd="0" destOrd="0" presId="urn:microsoft.com/office/officeart/2005/8/layout/orgChart1"/>
    <dgm:cxn modelId="{37D24C9C-32C5-4DD7-B5C9-8AC7687EC2BE}" type="presParOf" srcId="{EA34C8C8-6EC1-483B-8E39-8E6926CED3CE}" destId="{D98E11BE-9177-4329-A5B4-B4B8653C2863}" srcOrd="0" destOrd="0" presId="urn:microsoft.com/office/officeart/2005/8/layout/orgChart1"/>
    <dgm:cxn modelId="{4B34AA26-21AF-4017-86BB-8804E22F7344}" type="presParOf" srcId="{EA34C8C8-6EC1-483B-8E39-8E6926CED3CE}" destId="{2FA1AE03-77C2-487B-948B-82122901556A}" srcOrd="1" destOrd="0" presId="urn:microsoft.com/office/officeart/2005/8/layout/orgChart1"/>
    <dgm:cxn modelId="{DE0D7280-AF03-45F0-A79F-EB4521149E93}" type="presParOf" srcId="{B9578B13-712D-4BAD-A28F-A7352074EDA6}" destId="{9C5DF944-3D7A-473D-A789-5CA86652B8F8}" srcOrd="1" destOrd="0" presId="urn:microsoft.com/office/officeart/2005/8/layout/orgChart1"/>
    <dgm:cxn modelId="{E28E130C-7519-44DE-A124-8C06F0DBAEB3}" type="presParOf" srcId="{9C5DF944-3D7A-473D-A789-5CA86652B8F8}" destId="{D351E307-7A60-4733-B21C-CC6D6E5D051D}" srcOrd="0" destOrd="0" presId="urn:microsoft.com/office/officeart/2005/8/layout/orgChart1"/>
    <dgm:cxn modelId="{0424D767-D36F-4254-B62D-FB84831EB1E1}" type="presParOf" srcId="{9C5DF944-3D7A-473D-A789-5CA86652B8F8}" destId="{60FE5B31-E82E-49E2-9469-B5D5674278BC}" srcOrd="1" destOrd="0" presId="urn:microsoft.com/office/officeart/2005/8/layout/orgChart1"/>
    <dgm:cxn modelId="{393FB46F-2E43-4072-B60A-12267F43E004}" type="presParOf" srcId="{60FE5B31-E82E-49E2-9469-B5D5674278BC}" destId="{CB88DD46-0D40-4A1B-9C97-26FA4C46EB15}" srcOrd="0" destOrd="0" presId="urn:microsoft.com/office/officeart/2005/8/layout/orgChart1"/>
    <dgm:cxn modelId="{7008907D-ECA4-4D83-915E-B5118B4ADBD4}" type="presParOf" srcId="{CB88DD46-0D40-4A1B-9C97-26FA4C46EB15}" destId="{ABF5B3AF-9C3F-43AC-89B9-A4B84688B739}" srcOrd="0" destOrd="0" presId="urn:microsoft.com/office/officeart/2005/8/layout/orgChart1"/>
    <dgm:cxn modelId="{3617C24B-7727-442C-B6A7-ACCA427F009E}" type="presParOf" srcId="{CB88DD46-0D40-4A1B-9C97-26FA4C46EB15}" destId="{87899BB1-A811-4B2D-8FA3-633A97B1A6A6}" srcOrd="1" destOrd="0" presId="urn:microsoft.com/office/officeart/2005/8/layout/orgChart1"/>
    <dgm:cxn modelId="{D4C6CC7C-B5F1-422F-9E1D-E36B58D9F6F0}" type="presParOf" srcId="{60FE5B31-E82E-49E2-9469-B5D5674278BC}" destId="{B6A20B03-CFA9-41D8-9956-9F0EB448DC4A}" srcOrd="1" destOrd="0" presId="urn:microsoft.com/office/officeart/2005/8/layout/orgChart1"/>
    <dgm:cxn modelId="{1A64585F-B2C7-4B2B-9074-7639E4101FAD}" type="presParOf" srcId="{B6A20B03-CFA9-41D8-9956-9F0EB448DC4A}" destId="{CD65CBB6-B9A3-48AB-AFB3-4BE4B03553D3}" srcOrd="0" destOrd="0" presId="urn:microsoft.com/office/officeart/2005/8/layout/orgChart1"/>
    <dgm:cxn modelId="{A8E61A85-E3D0-4A4B-B6E2-F566A07C7242}" type="presParOf" srcId="{B6A20B03-CFA9-41D8-9956-9F0EB448DC4A}" destId="{ED1F0A6D-21D1-431E-B021-19DC70288741}" srcOrd="1" destOrd="0" presId="urn:microsoft.com/office/officeart/2005/8/layout/orgChart1"/>
    <dgm:cxn modelId="{BADD3481-F26E-47CB-815E-9973B85A7F80}" type="presParOf" srcId="{ED1F0A6D-21D1-431E-B021-19DC70288741}" destId="{3035FF76-B78F-49A4-AACF-E2FF3786028F}" srcOrd="0" destOrd="0" presId="urn:microsoft.com/office/officeart/2005/8/layout/orgChart1"/>
    <dgm:cxn modelId="{2166822E-93CE-4BCD-A0C6-CAA3B7DBD9C1}" type="presParOf" srcId="{3035FF76-B78F-49A4-AACF-E2FF3786028F}" destId="{F0DC39B6-0C64-430A-9FFB-4907B94E244D}" srcOrd="0" destOrd="0" presId="urn:microsoft.com/office/officeart/2005/8/layout/orgChart1"/>
    <dgm:cxn modelId="{E715EB29-1957-4A88-A097-46D5625435DA}" type="presParOf" srcId="{3035FF76-B78F-49A4-AACF-E2FF3786028F}" destId="{0044642D-BF6E-4946-989D-7BC76303D8B1}" srcOrd="1" destOrd="0" presId="urn:microsoft.com/office/officeart/2005/8/layout/orgChart1"/>
    <dgm:cxn modelId="{CB78F535-E73D-4958-B230-BD1D89E20B2A}" type="presParOf" srcId="{ED1F0A6D-21D1-431E-B021-19DC70288741}" destId="{6F92EC3E-8AAE-41C7-BFFF-85E9DBCB215A}" srcOrd="1" destOrd="0" presId="urn:microsoft.com/office/officeart/2005/8/layout/orgChart1"/>
    <dgm:cxn modelId="{4BA6CF8C-C039-4FB2-9DC1-D02F1D0EC54E}" type="presParOf" srcId="{ED1F0A6D-21D1-431E-B021-19DC70288741}" destId="{C359BE23-B469-48EB-819D-6F6FDCDBB0A8}" srcOrd="2" destOrd="0" presId="urn:microsoft.com/office/officeart/2005/8/layout/orgChart1"/>
    <dgm:cxn modelId="{3FF0368C-9E9F-4FC1-B7CB-2B56D672FA02}" type="presParOf" srcId="{B6A20B03-CFA9-41D8-9956-9F0EB448DC4A}" destId="{6AC59FBD-FAEA-42FA-8EB1-29A7CC044828}" srcOrd="2" destOrd="0" presId="urn:microsoft.com/office/officeart/2005/8/layout/orgChart1"/>
    <dgm:cxn modelId="{C2BC4E93-8534-4D7E-84E8-700E1E077A54}" type="presParOf" srcId="{B6A20B03-CFA9-41D8-9956-9F0EB448DC4A}" destId="{F2E1EDE4-99F4-4CBC-BA6A-91AF00914823}" srcOrd="3" destOrd="0" presId="urn:microsoft.com/office/officeart/2005/8/layout/orgChart1"/>
    <dgm:cxn modelId="{90316171-702F-47BF-BF3C-A95B4D191DE9}" type="presParOf" srcId="{F2E1EDE4-99F4-4CBC-BA6A-91AF00914823}" destId="{795B4B98-FEFB-4DAB-B785-2E28918B1C7E}" srcOrd="0" destOrd="0" presId="urn:microsoft.com/office/officeart/2005/8/layout/orgChart1"/>
    <dgm:cxn modelId="{2B44BA08-66D2-4CEC-8154-549F4B984847}" type="presParOf" srcId="{795B4B98-FEFB-4DAB-B785-2E28918B1C7E}" destId="{C9EB4BFF-95DA-49B7-87A2-66A52A4FCDFA}" srcOrd="0" destOrd="0" presId="urn:microsoft.com/office/officeart/2005/8/layout/orgChart1"/>
    <dgm:cxn modelId="{77FCA188-5476-417E-B19F-267654973CF8}" type="presParOf" srcId="{795B4B98-FEFB-4DAB-B785-2E28918B1C7E}" destId="{40CBCC65-FD09-4B94-B9C9-3482617F2627}" srcOrd="1" destOrd="0" presId="urn:microsoft.com/office/officeart/2005/8/layout/orgChart1"/>
    <dgm:cxn modelId="{6D81607B-CE4B-40F6-A25E-8024CE6C9F63}" type="presParOf" srcId="{F2E1EDE4-99F4-4CBC-BA6A-91AF00914823}" destId="{6E67D5E8-91A3-4A9C-B70E-60777B0DD65E}" srcOrd="1" destOrd="0" presId="urn:microsoft.com/office/officeart/2005/8/layout/orgChart1"/>
    <dgm:cxn modelId="{5FB37A87-28C3-450A-BAAE-C9C7ACD65B41}" type="presParOf" srcId="{F2E1EDE4-99F4-4CBC-BA6A-91AF00914823}" destId="{9041FCB5-DDBA-4A82-87F1-A20AE1F0ECFA}" srcOrd="2" destOrd="0" presId="urn:microsoft.com/office/officeart/2005/8/layout/orgChart1"/>
    <dgm:cxn modelId="{2C07AB6A-4281-4A20-8EB9-45A92F624802}" type="presParOf" srcId="{B6A20B03-CFA9-41D8-9956-9F0EB448DC4A}" destId="{D644628E-4C6F-4DF2-8C07-D2B66E3A4757}" srcOrd="4" destOrd="0" presId="urn:microsoft.com/office/officeart/2005/8/layout/orgChart1"/>
    <dgm:cxn modelId="{B5E00064-79C4-4215-B5ED-DA8669B09F00}" type="presParOf" srcId="{B6A20B03-CFA9-41D8-9956-9F0EB448DC4A}" destId="{4C59CDCC-8171-42A8-836D-8A7ADEF309D0}" srcOrd="5" destOrd="0" presId="urn:microsoft.com/office/officeart/2005/8/layout/orgChart1"/>
    <dgm:cxn modelId="{EE662A04-F688-4499-992D-7EDB6DF729F1}" type="presParOf" srcId="{4C59CDCC-8171-42A8-836D-8A7ADEF309D0}" destId="{FED7DC99-D3B3-46B2-AE57-14D47B1F3671}" srcOrd="0" destOrd="0" presId="urn:microsoft.com/office/officeart/2005/8/layout/orgChart1"/>
    <dgm:cxn modelId="{CFB30882-A9FB-4D5B-973F-07D061AF8B22}" type="presParOf" srcId="{FED7DC99-D3B3-46B2-AE57-14D47B1F3671}" destId="{8F3E2022-AB5E-4438-BDBE-146FD19E8285}" srcOrd="0" destOrd="0" presId="urn:microsoft.com/office/officeart/2005/8/layout/orgChart1"/>
    <dgm:cxn modelId="{F6A9515B-3155-480E-9BDB-FC7FC566B3E5}" type="presParOf" srcId="{FED7DC99-D3B3-46B2-AE57-14D47B1F3671}" destId="{F4F60A8B-BCFE-4E33-9289-BF4CA9206F7B}" srcOrd="1" destOrd="0" presId="urn:microsoft.com/office/officeart/2005/8/layout/orgChart1"/>
    <dgm:cxn modelId="{DC060699-CF43-48AE-A97F-85102164C446}" type="presParOf" srcId="{4C59CDCC-8171-42A8-836D-8A7ADEF309D0}" destId="{0717BF70-BD3E-4FBF-92BE-2C7F71500E41}" srcOrd="1" destOrd="0" presId="urn:microsoft.com/office/officeart/2005/8/layout/orgChart1"/>
    <dgm:cxn modelId="{1ACEA56A-BD88-44B4-926C-174AB70BF7B4}" type="presParOf" srcId="{4C59CDCC-8171-42A8-836D-8A7ADEF309D0}" destId="{0E63D1F7-0BB7-4B23-80D6-B69D7359A638}" srcOrd="2" destOrd="0" presId="urn:microsoft.com/office/officeart/2005/8/layout/orgChart1"/>
    <dgm:cxn modelId="{54FD87E8-E1AC-473C-A3E8-45F071ECE7F9}" type="presParOf" srcId="{B6A20B03-CFA9-41D8-9956-9F0EB448DC4A}" destId="{52D64095-8F0B-43C5-A134-4F8EB745D0AC}" srcOrd="6" destOrd="0" presId="urn:microsoft.com/office/officeart/2005/8/layout/orgChart1"/>
    <dgm:cxn modelId="{9C4FD9D1-640A-45BE-A2DF-29ADC04FD8F0}" type="presParOf" srcId="{B6A20B03-CFA9-41D8-9956-9F0EB448DC4A}" destId="{65175C4B-27F3-41C0-9093-49201195521B}" srcOrd="7" destOrd="0" presId="urn:microsoft.com/office/officeart/2005/8/layout/orgChart1"/>
    <dgm:cxn modelId="{BA48B22A-644E-4315-86DC-BB1068531BE4}" type="presParOf" srcId="{65175C4B-27F3-41C0-9093-49201195521B}" destId="{418B0B64-07DF-4A86-8188-2B3D12FF0C1B}" srcOrd="0" destOrd="0" presId="urn:microsoft.com/office/officeart/2005/8/layout/orgChart1"/>
    <dgm:cxn modelId="{0ED1EF2A-66B7-48CA-A975-7900DAC47D51}" type="presParOf" srcId="{418B0B64-07DF-4A86-8188-2B3D12FF0C1B}" destId="{FCA2B357-06A1-4199-999C-BBE32872F828}" srcOrd="0" destOrd="0" presId="urn:microsoft.com/office/officeart/2005/8/layout/orgChart1"/>
    <dgm:cxn modelId="{AC804707-4B2D-4E91-87DC-A97E1A99ED7C}" type="presParOf" srcId="{418B0B64-07DF-4A86-8188-2B3D12FF0C1B}" destId="{842224E6-60DA-412E-8A1B-7533C1377869}" srcOrd="1" destOrd="0" presId="urn:microsoft.com/office/officeart/2005/8/layout/orgChart1"/>
    <dgm:cxn modelId="{10D355B0-ED78-40E6-9D06-242C5AC96FE7}" type="presParOf" srcId="{65175C4B-27F3-41C0-9093-49201195521B}" destId="{5FEE9627-663F-4879-B764-2FCAC3BEDB01}" srcOrd="1" destOrd="0" presId="urn:microsoft.com/office/officeart/2005/8/layout/orgChart1"/>
    <dgm:cxn modelId="{C97A9CE2-6AD6-4ED1-9F6A-6A50310294B3}" type="presParOf" srcId="{65175C4B-27F3-41C0-9093-49201195521B}" destId="{D211A30E-3DD6-4F3B-A936-B6D9FD1B5AD6}" srcOrd="2" destOrd="0" presId="urn:microsoft.com/office/officeart/2005/8/layout/orgChart1"/>
    <dgm:cxn modelId="{3F37AA78-EE11-448C-A89F-72B26D1B61F1}" type="presParOf" srcId="{60FE5B31-E82E-49E2-9469-B5D5674278BC}" destId="{0A55CB08-0585-4E83-BB9C-6136411D5C97}" srcOrd="2" destOrd="0" presId="urn:microsoft.com/office/officeart/2005/8/layout/orgChart1"/>
    <dgm:cxn modelId="{D457F1DA-3FCD-4536-908A-9774D5E50E27}" type="presParOf" srcId="{9C5DF944-3D7A-473D-A789-5CA86652B8F8}" destId="{1AE91293-7748-4E52-8855-7B838C555EB9}" srcOrd="2" destOrd="0" presId="urn:microsoft.com/office/officeart/2005/8/layout/orgChart1"/>
    <dgm:cxn modelId="{4847F7B1-15EC-4DF7-B897-A279AD5B5249}" type="presParOf" srcId="{9C5DF944-3D7A-473D-A789-5CA86652B8F8}" destId="{8BAB2199-5159-41F9-8708-33820C9B03A9}" srcOrd="3" destOrd="0" presId="urn:microsoft.com/office/officeart/2005/8/layout/orgChart1"/>
    <dgm:cxn modelId="{AD9A2671-C7F7-4EC7-BDFD-268603416C8E}" type="presParOf" srcId="{8BAB2199-5159-41F9-8708-33820C9B03A9}" destId="{4AEEF0FD-EB99-4BD5-89CD-011B1DDC19F8}" srcOrd="0" destOrd="0" presId="urn:microsoft.com/office/officeart/2005/8/layout/orgChart1"/>
    <dgm:cxn modelId="{8B3E365E-BC21-4B55-9188-F259EBD524A5}" type="presParOf" srcId="{4AEEF0FD-EB99-4BD5-89CD-011B1DDC19F8}" destId="{86ECFBC0-6EDE-49D7-A5E4-E61CBAF4A092}" srcOrd="0" destOrd="0" presId="urn:microsoft.com/office/officeart/2005/8/layout/orgChart1"/>
    <dgm:cxn modelId="{69133582-4D87-4219-99E1-E1ECB36B1CA2}" type="presParOf" srcId="{4AEEF0FD-EB99-4BD5-89CD-011B1DDC19F8}" destId="{EE7467E8-D778-4C18-9C7C-925EF25B0DC2}" srcOrd="1" destOrd="0" presId="urn:microsoft.com/office/officeart/2005/8/layout/orgChart1"/>
    <dgm:cxn modelId="{859B0F5C-C80A-458B-8FB9-8861BE684C5A}" type="presParOf" srcId="{8BAB2199-5159-41F9-8708-33820C9B03A9}" destId="{70B62D43-4B2E-478D-8091-7F950B36BC86}" srcOrd="1" destOrd="0" presId="urn:microsoft.com/office/officeart/2005/8/layout/orgChart1"/>
    <dgm:cxn modelId="{A2463444-5813-409A-BDB9-EA0EA8FE8565}" type="presParOf" srcId="{70B62D43-4B2E-478D-8091-7F950B36BC86}" destId="{5A29D58D-62CC-4731-8120-CAD4354C3E03}" srcOrd="0" destOrd="0" presId="urn:microsoft.com/office/officeart/2005/8/layout/orgChart1"/>
    <dgm:cxn modelId="{642EEE55-E689-4C6D-906A-4A72836FEB55}" type="presParOf" srcId="{70B62D43-4B2E-478D-8091-7F950B36BC86}" destId="{20684FA8-0955-4E86-9890-955AAE2FB70E}" srcOrd="1" destOrd="0" presId="urn:microsoft.com/office/officeart/2005/8/layout/orgChart1"/>
    <dgm:cxn modelId="{4A654F27-3741-4C74-9C2B-63BA973CE210}" type="presParOf" srcId="{20684FA8-0955-4E86-9890-955AAE2FB70E}" destId="{357DF0A8-BCC0-4D40-9A29-811D9B3E8CE1}" srcOrd="0" destOrd="0" presId="urn:microsoft.com/office/officeart/2005/8/layout/orgChart1"/>
    <dgm:cxn modelId="{801CC7CF-23CD-4804-8FC7-4CE2C3AF6100}" type="presParOf" srcId="{357DF0A8-BCC0-4D40-9A29-811D9B3E8CE1}" destId="{7533127D-6F77-420D-9337-03A9B17677A7}" srcOrd="0" destOrd="0" presId="urn:microsoft.com/office/officeart/2005/8/layout/orgChart1"/>
    <dgm:cxn modelId="{B0CD8CA0-06EF-40C1-B6C6-D15B4C874E68}" type="presParOf" srcId="{357DF0A8-BCC0-4D40-9A29-811D9B3E8CE1}" destId="{75DCBE71-7469-49E9-81E5-E6A43E3EC0DC}" srcOrd="1" destOrd="0" presId="urn:microsoft.com/office/officeart/2005/8/layout/orgChart1"/>
    <dgm:cxn modelId="{35E645DB-0488-446F-9FB1-E86359119511}" type="presParOf" srcId="{20684FA8-0955-4E86-9890-955AAE2FB70E}" destId="{321B0D03-50FC-44EB-B561-D21A2CD4B482}" srcOrd="1" destOrd="0" presId="urn:microsoft.com/office/officeart/2005/8/layout/orgChart1"/>
    <dgm:cxn modelId="{59C44C20-B352-4A64-9D31-BC035CAB06E0}" type="presParOf" srcId="{20684FA8-0955-4E86-9890-955AAE2FB70E}" destId="{0654A2B9-B227-48A6-941C-DD027142ECCE}" srcOrd="2" destOrd="0" presId="urn:microsoft.com/office/officeart/2005/8/layout/orgChart1"/>
    <dgm:cxn modelId="{7900355C-A629-4279-9A2E-801D2B1430DC}" type="presParOf" srcId="{70B62D43-4B2E-478D-8091-7F950B36BC86}" destId="{77FF546B-1ADB-4B35-B705-B48DE95D0A7F}" srcOrd="2" destOrd="0" presId="urn:microsoft.com/office/officeart/2005/8/layout/orgChart1"/>
    <dgm:cxn modelId="{6121FF1C-D109-4440-8A1E-7BCEE77DC1B1}" type="presParOf" srcId="{70B62D43-4B2E-478D-8091-7F950B36BC86}" destId="{69C13562-DBB8-42F8-AE39-8AFEF8ED4982}" srcOrd="3" destOrd="0" presId="urn:microsoft.com/office/officeart/2005/8/layout/orgChart1"/>
    <dgm:cxn modelId="{BE4194E0-4807-4A9F-8E6B-C459C4B21A0B}" type="presParOf" srcId="{69C13562-DBB8-42F8-AE39-8AFEF8ED4982}" destId="{896D96FE-EA05-4066-8BE5-F7366BA3777A}" srcOrd="0" destOrd="0" presId="urn:microsoft.com/office/officeart/2005/8/layout/orgChart1"/>
    <dgm:cxn modelId="{80B307A9-EEEC-4984-A11D-477F2DEE9373}" type="presParOf" srcId="{896D96FE-EA05-4066-8BE5-F7366BA3777A}" destId="{079C46BA-E270-4C4F-9AA8-92E32A64D736}" srcOrd="0" destOrd="0" presId="urn:microsoft.com/office/officeart/2005/8/layout/orgChart1"/>
    <dgm:cxn modelId="{3CA685E6-5AB1-49F3-84C6-C0A989FA7480}" type="presParOf" srcId="{896D96FE-EA05-4066-8BE5-F7366BA3777A}" destId="{3AA4BA60-CAF3-4B65-8A7B-26648B565082}" srcOrd="1" destOrd="0" presId="urn:microsoft.com/office/officeart/2005/8/layout/orgChart1"/>
    <dgm:cxn modelId="{F5265784-BF25-4BA9-8058-AB26F55CEAE8}" type="presParOf" srcId="{69C13562-DBB8-42F8-AE39-8AFEF8ED4982}" destId="{54F082B5-2FAD-490F-B257-B96DCB3E19FC}" srcOrd="1" destOrd="0" presId="urn:microsoft.com/office/officeart/2005/8/layout/orgChart1"/>
    <dgm:cxn modelId="{CE0F7CBE-5633-49BF-80DE-7956BC26D311}" type="presParOf" srcId="{69C13562-DBB8-42F8-AE39-8AFEF8ED4982}" destId="{6C846A69-A00E-4FB9-80C7-DC7FE13BD4B5}" srcOrd="2" destOrd="0" presId="urn:microsoft.com/office/officeart/2005/8/layout/orgChart1"/>
    <dgm:cxn modelId="{39590C31-4511-4FA2-85D6-F9A0E77798A9}" type="presParOf" srcId="{70B62D43-4B2E-478D-8091-7F950B36BC86}" destId="{C6471DB4-9B93-437A-AEBE-F3B71F737DF8}" srcOrd="4" destOrd="0" presId="urn:microsoft.com/office/officeart/2005/8/layout/orgChart1"/>
    <dgm:cxn modelId="{89259331-0117-4183-B814-D9B65EFB47E0}" type="presParOf" srcId="{70B62D43-4B2E-478D-8091-7F950B36BC86}" destId="{CD8B12E6-DD1E-4D70-BE7C-A5443A3D84D1}" srcOrd="5" destOrd="0" presId="urn:microsoft.com/office/officeart/2005/8/layout/orgChart1"/>
    <dgm:cxn modelId="{3DDE08BA-2D01-49C8-B736-3B83BD56994C}" type="presParOf" srcId="{CD8B12E6-DD1E-4D70-BE7C-A5443A3D84D1}" destId="{C0FBA54D-3A3D-42F4-B1C8-ADE0E74CCC4D}" srcOrd="0" destOrd="0" presId="urn:microsoft.com/office/officeart/2005/8/layout/orgChart1"/>
    <dgm:cxn modelId="{00668E62-3A50-4A49-8A07-6E31F3047665}" type="presParOf" srcId="{C0FBA54D-3A3D-42F4-B1C8-ADE0E74CCC4D}" destId="{30DA9891-B7C7-405D-9015-1C3DF0E9850F}" srcOrd="0" destOrd="0" presId="urn:microsoft.com/office/officeart/2005/8/layout/orgChart1"/>
    <dgm:cxn modelId="{07EEB061-60F9-467C-A31A-2BEA6DDEB8D7}" type="presParOf" srcId="{C0FBA54D-3A3D-42F4-B1C8-ADE0E74CCC4D}" destId="{5EC808F1-181C-42C2-975C-2B558EBCB7FE}" srcOrd="1" destOrd="0" presId="urn:microsoft.com/office/officeart/2005/8/layout/orgChart1"/>
    <dgm:cxn modelId="{F790D191-988C-4AE9-A5FB-A8BC71168A29}" type="presParOf" srcId="{CD8B12E6-DD1E-4D70-BE7C-A5443A3D84D1}" destId="{3C11D65F-2A65-4A7E-9C15-AA6406FE6F0B}" srcOrd="1" destOrd="0" presId="urn:microsoft.com/office/officeart/2005/8/layout/orgChart1"/>
    <dgm:cxn modelId="{CCEA3060-F1A6-4E19-984B-B3F127FF7B47}" type="presParOf" srcId="{CD8B12E6-DD1E-4D70-BE7C-A5443A3D84D1}" destId="{07414A68-C8A8-4CE7-984E-48064FC49AF5}" srcOrd="2" destOrd="0" presId="urn:microsoft.com/office/officeart/2005/8/layout/orgChart1"/>
    <dgm:cxn modelId="{2902DC0B-8815-489F-8CF5-5A26165CFB5C}" type="presParOf" srcId="{70B62D43-4B2E-478D-8091-7F950B36BC86}" destId="{BD53C961-9C2E-42B5-A825-EB1CD5AF2FE3}" srcOrd="6" destOrd="0" presId="urn:microsoft.com/office/officeart/2005/8/layout/orgChart1"/>
    <dgm:cxn modelId="{26E2A70A-A17E-48DD-8B39-F194859ECC01}" type="presParOf" srcId="{70B62D43-4B2E-478D-8091-7F950B36BC86}" destId="{2AD0F394-908E-4BF8-9902-81719C192207}" srcOrd="7" destOrd="0" presId="urn:microsoft.com/office/officeart/2005/8/layout/orgChart1"/>
    <dgm:cxn modelId="{6304A46E-6F2C-47EF-B1FA-44681FDA8D55}" type="presParOf" srcId="{2AD0F394-908E-4BF8-9902-81719C192207}" destId="{6508E9AA-32AD-45CE-ACB4-E452A2309B43}" srcOrd="0" destOrd="0" presId="urn:microsoft.com/office/officeart/2005/8/layout/orgChart1"/>
    <dgm:cxn modelId="{9CB38BE9-02B6-40A1-8D87-F090CBF1FF6A}" type="presParOf" srcId="{6508E9AA-32AD-45CE-ACB4-E452A2309B43}" destId="{26E61D30-5696-4E05-9044-AF73EF27DAB2}" srcOrd="0" destOrd="0" presId="urn:microsoft.com/office/officeart/2005/8/layout/orgChart1"/>
    <dgm:cxn modelId="{84EAF661-19B8-4D4C-877D-C2F436462838}" type="presParOf" srcId="{6508E9AA-32AD-45CE-ACB4-E452A2309B43}" destId="{14A5ABF2-8B49-4694-AC4C-1A898869B017}" srcOrd="1" destOrd="0" presId="urn:microsoft.com/office/officeart/2005/8/layout/orgChart1"/>
    <dgm:cxn modelId="{9EB75726-6454-458F-9C00-12F66A226C64}" type="presParOf" srcId="{2AD0F394-908E-4BF8-9902-81719C192207}" destId="{E95C75F7-7305-47DE-985C-550E435481C9}" srcOrd="1" destOrd="0" presId="urn:microsoft.com/office/officeart/2005/8/layout/orgChart1"/>
    <dgm:cxn modelId="{9CCD331B-7584-4F81-8628-AF8E1B68FBCD}" type="presParOf" srcId="{2AD0F394-908E-4BF8-9902-81719C192207}" destId="{ADFD56FF-A789-4A68-9B2D-8E4E857854C2}" srcOrd="2" destOrd="0" presId="urn:microsoft.com/office/officeart/2005/8/layout/orgChart1"/>
    <dgm:cxn modelId="{BB970343-F1C3-42D5-96D1-311CB81C6D86}" type="presParOf" srcId="{70B62D43-4B2E-478D-8091-7F950B36BC86}" destId="{B4ADFA40-1DC3-4BD0-BAE4-D5BA4FDF2B3E}" srcOrd="8" destOrd="0" presId="urn:microsoft.com/office/officeart/2005/8/layout/orgChart1"/>
    <dgm:cxn modelId="{616A0B71-5177-4DAF-9A46-3A76ADBC662A}" type="presParOf" srcId="{70B62D43-4B2E-478D-8091-7F950B36BC86}" destId="{74623D81-D47A-4BDB-A76C-094846D41FA8}" srcOrd="9" destOrd="0" presId="urn:microsoft.com/office/officeart/2005/8/layout/orgChart1"/>
    <dgm:cxn modelId="{F0F9C970-F08F-4879-B440-3045543C8021}" type="presParOf" srcId="{74623D81-D47A-4BDB-A76C-094846D41FA8}" destId="{A5AFB960-0B8B-4E03-885A-2579269F7DC1}" srcOrd="0" destOrd="0" presId="urn:microsoft.com/office/officeart/2005/8/layout/orgChart1"/>
    <dgm:cxn modelId="{FA40AF0C-F467-467E-8CC2-48F69EA83BA0}" type="presParOf" srcId="{A5AFB960-0B8B-4E03-885A-2579269F7DC1}" destId="{3A05D6AC-55D4-4F8B-831D-7528DBB5E857}" srcOrd="0" destOrd="0" presId="urn:microsoft.com/office/officeart/2005/8/layout/orgChart1"/>
    <dgm:cxn modelId="{6CF8A097-8019-4532-87CE-2E566F8C8EE3}" type="presParOf" srcId="{A5AFB960-0B8B-4E03-885A-2579269F7DC1}" destId="{179F0FCD-C306-4B84-A7DF-E34F9FAB6F56}" srcOrd="1" destOrd="0" presId="urn:microsoft.com/office/officeart/2005/8/layout/orgChart1"/>
    <dgm:cxn modelId="{41EC67C4-3415-44CE-BD31-5249E06C239D}" type="presParOf" srcId="{74623D81-D47A-4BDB-A76C-094846D41FA8}" destId="{856F8CB3-7FD8-44A2-BD9F-D0A3BBBFD7B2}" srcOrd="1" destOrd="0" presId="urn:microsoft.com/office/officeart/2005/8/layout/orgChart1"/>
    <dgm:cxn modelId="{8B3F1155-2AAC-46A7-B715-118B8F6B6969}" type="presParOf" srcId="{74623D81-D47A-4BDB-A76C-094846D41FA8}" destId="{E41C3208-7C36-4192-9EA5-1F0C4DB4A826}" srcOrd="2" destOrd="0" presId="urn:microsoft.com/office/officeart/2005/8/layout/orgChart1"/>
    <dgm:cxn modelId="{D5B9E26E-6453-4B79-AEAE-DCEAD1C5B0C0}" type="presParOf" srcId="{8BAB2199-5159-41F9-8708-33820C9B03A9}" destId="{FB705D8D-4B0F-418C-BE22-C9FC935B08A3}" srcOrd="2" destOrd="0" presId="urn:microsoft.com/office/officeart/2005/8/layout/orgChart1"/>
    <dgm:cxn modelId="{D03FA3C6-A586-43C8-9FC3-DB91C545DC14}" type="presParOf" srcId="{9C5DF944-3D7A-473D-A789-5CA86652B8F8}" destId="{4F6F1802-D2DC-45F2-8B57-B9ACE00E096B}" srcOrd="4" destOrd="0" presId="urn:microsoft.com/office/officeart/2005/8/layout/orgChart1"/>
    <dgm:cxn modelId="{5AA21A4D-F913-4A7E-85B1-8EF76B9F03C3}" type="presParOf" srcId="{9C5DF944-3D7A-473D-A789-5CA86652B8F8}" destId="{D09FB176-C899-4C34-A2EF-DF4099E3930B}" srcOrd="5" destOrd="0" presId="urn:microsoft.com/office/officeart/2005/8/layout/orgChart1"/>
    <dgm:cxn modelId="{98A8BE25-88A6-4976-ABCA-C121B282EE31}" type="presParOf" srcId="{D09FB176-C899-4C34-A2EF-DF4099E3930B}" destId="{EB3A78CF-8659-4E76-9BB6-78F8A7F8B535}" srcOrd="0" destOrd="0" presId="urn:microsoft.com/office/officeart/2005/8/layout/orgChart1"/>
    <dgm:cxn modelId="{53971260-EA5D-4716-98FD-6FF6553FD23B}" type="presParOf" srcId="{EB3A78CF-8659-4E76-9BB6-78F8A7F8B535}" destId="{ED956AEF-5A78-47DC-9D97-3B27A2E93095}" srcOrd="0" destOrd="0" presId="urn:microsoft.com/office/officeart/2005/8/layout/orgChart1"/>
    <dgm:cxn modelId="{7A0401C1-71E0-4807-8EF1-2624468107BB}" type="presParOf" srcId="{EB3A78CF-8659-4E76-9BB6-78F8A7F8B535}" destId="{0936C29E-0ABE-4289-9453-F6DF249F454C}" srcOrd="1" destOrd="0" presId="urn:microsoft.com/office/officeart/2005/8/layout/orgChart1"/>
    <dgm:cxn modelId="{50C001DD-4DE1-42B1-B6B0-CE1A04026DDB}" type="presParOf" srcId="{D09FB176-C899-4C34-A2EF-DF4099E3930B}" destId="{3666C14E-3FE7-4AB2-BA4F-4535D42C477E}" srcOrd="1" destOrd="0" presId="urn:microsoft.com/office/officeart/2005/8/layout/orgChart1"/>
    <dgm:cxn modelId="{1A46450B-D7EA-4434-BBFC-A26C883848D6}" type="presParOf" srcId="{3666C14E-3FE7-4AB2-BA4F-4535D42C477E}" destId="{7E670A0B-4B6A-45AD-AE95-FAE9E52BA24F}" srcOrd="0" destOrd="0" presId="urn:microsoft.com/office/officeart/2005/8/layout/orgChart1"/>
    <dgm:cxn modelId="{F24712F4-8B22-4A43-B1C1-D6669080914A}" type="presParOf" srcId="{3666C14E-3FE7-4AB2-BA4F-4535D42C477E}" destId="{781D4557-4BA2-4B53-85D2-D0A8E2F29ACB}" srcOrd="1" destOrd="0" presId="urn:microsoft.com/office/officeart/2005/8/layout/orgChart1"/>
    <dgm:cxn modelId="{5F65C0CD-F177-4E56-9589-06CFFEF5D9F4}" type="presParOf" srcId="{781D4557-4BA2-4B53-85D2-D0A8E2F29ACB}" destId="{A1F0E8B8-00E6-43CE-8E1F-A9918B608453}" srcOrd="0" destOrd="0" presId="urn:microsoft.com/office/officeart/2005/8/layout/orgChart1"/>
    <dgm:cxn modelId="{916499E6-3926-40C7-8539-582D6C44CB25}" type="presParOf" srcId="{A1F0E8B8-00E6-43CE-8E1F-A9918B608453}" destId="{2C701CAE-D8F1-461E-8A0C-C57AEB1CD6C2}" srcOrd="0" destOrd="0" presId="urn:microsoft.com/office/officeart/2005/8/layout/orgChart1"/>
    <dgm:cxn modelId="{392CA9FC-A17F-4DB7-89F1-A3B8CE174B28}" type="presParOf" srcId="{A1F0E8B8-00E6-43CE-8E1F-A9918B608453}" destId="{0A55F855-E390-49C4-85C3-4EB5DC8DFEC3}" srcOrd="1" destOrd="0" presId="urn:microsoft.com/office/officeart/2005/8/layout/orgChart1"/>
    <dgm:cxn modelId="{835EEEA8-3CB2-4FA4-B698-5E5526BD0B38}" type="presParOf" srcId="{781D4557-4BA2-4B53-85D2-D0A8E2F29ACB}" destId="{8FDA77AA-02A8-4EBB-8954-A3306A125F11}" srcOrd="1" destOrd="0" presId="urn:microsoft.com/office/officeart/2005/8/layout/orgChart1"/>
    <dgm:cxn modelId="{EDEB0C2F-47AE-41B0-990D-C85AE9587C26}" type="presParOf" srcId="{781D4557-4BA2-4B53-85D2-D0A8E2F29ACB}" destId="{802B30D6-A884-4929-98EE-4DE3E2D91CB8}" srcOrd="2" destOrd="0" presId="urn:microsoft.com/office/officeart/2005/8/layout/orgChart1"/>
    <dgm:cxn modelId="{57182E8C-0988-4D79-89B9-A96CB2AEF2B4}" type="presParOf" srcId="{3666C14E-3FE7-4AB2-BA4F-4535D42C477E}" destId="{4E5DB2E5-BC21-45FD-89CF-804EEEA73D92}" srcOrd="2" destOrd="0" presId="urn:microsoft.com/office/officeart/2005/8/layout/orgChart1"/>
    <dgm:cxn modelId="{E2D954D1-4905-4584-956C-1AE4E09EE239}" type="presParOf" srcId="{3666C14E-3FE7-4AB2-BA4F-4535D42C477E}" destId="{FEF5B6E2-22EA-4CFA-BF26-961399773F49}" srcOrd="3" destOrd="0" presId="urn:microsoft.com/office/officeart/2005/8/layout/orgChart1"/>
    <dgm:cxn modelId="{5B53EFB6-2638-4ED0-883E-B642323B6C73}" type="presParOf" srcId="{FEF5B6E2-22EA-4CFA-BF26-961399773F49}" destId="{42BED641-FA4F-4D4B-9A19-A7D3C3BE1408}" srcOrd="0" destOrd="0" presId="urn:microsoft.com/office/officeart/2005/8/layout/orgChart1"/>
    <dgm:cxn modelId="{664FEC13-B4D4-4E34-A4A1-40759ED19861}" type="presParOf" srcId="{42BED641-FA4F-4D4B-9A19-A7D3C3BE1408}" destId="{74487508-3D4F-4F35-9119-7335AA499C95}" srcOrd="0" destOrd="0" presId="urn:microsoft.com/office/officeart/2005/8/layout/orgChart1"/>
    <dgm:cxn modelId="{52F018D7-C621-47EB-A3D8-C98A6C575816}" type="presParOf" srcId="{42BED641-FA4F-4D4B-9A19-A7D3C3BE1408}" destId="{EA4E738B-1483-44D6-89EB-8256A9C3F87D}" srcOrd="1" destOrd="0" presId="urn:microsoft.com/office/officeart/2005/8/layout/orgChart1"/>
    <dgm:cxn modelId="{B72EA0A1-FE72-4332-B9CE-F9457AC7E493}" type="presParOf" srcId="{FEF5B6E2-22EA-4CFA-BF26-961399773F49}" destId="{B5B7C6F2-824B-4B22-9513-4D47B87A1DEF}" srcOrd="1" destOrd="0" presId="urn:microsoft.com/office/officeart/2005/8/layout/orgChart1"/>
    <dgm:cxn modelId="{21448A60-2232-4964-8D7F-E8D2C5B6EC69}" type="presParOf" srcId="{FEF5B6E2-22EA-4CFA-BF26-961399773F49}" destId="{AD4B3EEE-3AC5-44A5-8891-70C0728030DE}" srcOrd="2" destOrd="0" presId="urn:microsoft.com/office/officeart/2005/8/layout/orgChart1"/>
    <dgm:cxn modelId="{70C7B0C0-1AD4-427C-9DB1-0F554D35FBC5}" type="presParOf" srcId="{3666C14E-3FE7-4AB2-BA4F-4535D42C477E}" destId="{1A2BCB80-89E2-41EC-87D9-8650DA66AB8A}" srcOrd="4" destOrd="0" presId="urn:microsoft.com/office/officeart/2005/8/layout/orgChart1"/>
    <dgm:cxn modelId="{9BFB33DB-5728-47E0-9BEE-7D99C554619A}" type="presParOf" srcId="{3666C14E-3FE7-4AB2-BA4F-4535D42C477E}" destId="{CD498E25-17A8-4592-A106-0BDE77F9F8BE}" srcOrd="5" destOrd="0" presId="urn:microsoft.com/office/officeart/2005/8/layout/orgChart1"/>
    <dgm:cxn modelId="{A1B7490A-273C-44CB-9078-FBDD0BC23195}" type="presParOf" srcId="{CD498E25-17A8-4592-A106-0BDE77F9F8BE}" destId="{1832CD07-F56C-4B75-9FC3-CEF6C2D6EA45}" srcOrd="0" destOrd="0" presId="urn:microsoft.com/office/officeart/2005/8/layout/orgChart1"/>
    <dgm:cxn modelId="{59645AB1-FCBB-4F2E-8A27-3E6B41DCAFE5}" type="presParOf" srcId="{1832CD07-F56C-4B75-9FC3-CEF6C2D6EA45}" destId="{F7484F86-9514-4EEC-AAEC-65AD9B4B3D96}" srcOrd="0" destOrd="0" presId="urn:microsoft.com/office/officeart/2005/8/layout/orgChart1"/>
    <dgm:cxn modelId="{C065EACD-E66E-4845-B3B0-3036277D9397}" type="presParOf" srcId="{1832CD07-F56C-4B75-9FC3-CEF6C2D6EA45}" destId="{2F8AA862-E8D3-4043-95F3-7EBB33FDC237}" srcOrd="1" destOrd="0" presId="urn:microsoft.com/office/officeart/2005/8/layout/orgChart1"/>
    <dgm:cxn modelId="{AE7539F3-8E92-4818-8D89-5505549BE9A3}" type="presParOf" srcId="{CD498E25-17A8-4592-A106-0BDE77F9F8BE}" destId="{D6D1B4BE-1E43-4CD4-965F-996A3963A4DE}" srcOrd="1" destOrd="0" presId="urn:microsoft.com/office/officeart/2005/8/layout/orgChart1"/>
    <dgm:cxn modelId="{D136B6E6-AB2E-40CC-B86D-841042E6A3B3}" type="presParOf" srcId="{CD498E25-17A8-4592-A106-0BDE77F9F8BE}" destId="{2585E360-1265-4DAF-8ED0-8CB30CFCA044}" srcOrd="2" destOrd="0" presId="urn:microsoft.com/office/officeart/2005/8/layout/orgChart1"/>
    <dgm:cxn modelId="{29B3C079-D1E0-4CC9-8A19-D1C384CBA363}" type="presParOf" srcId="{3666C14E-3FE7-4AB2-BA4F-4535D42C477E}" destId="{9AAB9F84-69DB-4974-8FB3-17FE16A42904}" srcOrd="6" destOrd="0" presId="urn:microsoft.com/office/officeart/2005/8/layout/orgChart1"/>
    <dgm:cxn modelId="{675E7D8B-1D3A-4264-ADA2-DCAEC76B6000}" type="presParOf" srcId="{3666C14E-3FE7-4AB2-BA4F-4535D42C477E}" destId="{C3EE2C24-35C5-4383-8BA8-04718D61B1E3}" srcOrd="7" destOrd="0" presId="urn:microsoft.com/office/officeart/2005/8/layout/orgChart1"/>
    <dgm:cxn modelId="{91F93D95-03F6-4EBE-9ED9-6249586D7F9E}" type="presParOf" srcId="{C3EE2C24-35C5-4383-8BA8-04718D61B1E3}" destId="{D76FB983-6AF4-4D17-803C-BE4F9D86E241}" srcOrd="0" destOrd="0" presId="urn:microsoft.com/office/officeart/2005/8/layout/orgChart1"/>
    <dgm:cxn modelId="{975829C4-7917-4CFF-99B2-B7CF146F3651}" type="presParOf" srcId="{D76FB983-6AF4-4D17-803C-BE4F9D86E241}" destId="{C95AECE2-07C4-42E7-90DA-5CD8EA216CFC}" srcOrd="0" destOrd="0" presId="urn:microsoft.com/office/officeart/2005/8/layout/orgChart1"/>
    <dgm:cxn modelId="{430FD655-2918-47CB-BE47-A494E710BED2}" type="presParOf" srcId="{D76FB983-6AF4-4D17-803C-BE4F9D86E241}" destId="{4704A764-F3E3-46A1-B698-AC3BCD85875D}" srcOrd="1" destOrd="0" presId="urn:microsoft.com/office/officeart/2005/8/layout/orgChart1"/>
    <dgm:cxn modelId="{AC5FAF59-0D30-41EE-B403-C7F419EA953A}" type="presParOf" srcId="{C3EE2C24-35C5-4383-8BA8-04718D61B1E3}" destId="{C07B020C-8290-4505-84E9-D8CD925D7B93}" srcOrd="1" destOrd="0" presId="urn:microsoft.com/office/officeart/2005/8/layout/orgChart1"/>
    <dgm:cxn modelId="{A5456D80-FFB5-4D99-9D7B-637619BBD70D}" type="presParOf" srcId="{C3EE2C24-35C5-4383-8BA8-04718D61B1E3}" destId="{97715D9E-A6B5-4BE2-9531-017E1F9F5E37}" srcOrd="2" destOrd="0" presId="urn:microsoft.com/office/officeart/2005/8/layout/orgChart1"/>
    <dgm:cxn modelId="{00175FBA-06D9-4ECF-9AA7-DA140E0E02B0}" type="presParOf" srcId="{3666C14E-3FE7-4AB2-BA4F-4535D42C477E}" destId="{F8AA5B07-D62E-4BEF-A7F4-BB8154CE0161}" srcOrd="8" destOrd="0" presId="urn:microsoft.com/office/officeart/2005/8/layout/orgChart1"/>
    <dgm:cxn modelId="{43E09F4C-2F95-453F-8FBE-B4E2D4EB01DC}" type="presParOf" srcId="{3666C14E-3FE7-4AB2-BA4F-4535D42C477E}" destId="{28D3CB32-FAA0-4273-8538-1EB307061468}" srcOrd="9" destOrd="0" presId="urn:microsoft.com/office/officeart/2005/8/layout/orgChart1"/>
    <dgm:cxn modelId="{0C473A7B-F076-4B03-9AFF-EA7BE4515997}" type="presParOf" srcId="{28D3CB32-FAA0-4273-8538-1EB307061468}" destId="{4E6634D0-9CA1-4ACD-BF91-91BEE47E76EF}" srcOrd="0" destOrd="0" presId="urn:microsoft.com/office/officeart/2005/8/layout/orgChart1"/>
    <dgm:cxn modelId="{780D6CC3-33BD-4E3F-A6CD-C9B576E66379}" type="presParOf" srcId="{4E6634D0-9CA1-4ACD-BF91-91BEE47E76EF}" destId="{EE219807-47C8-4941-99AE-CE39076E53F5}" srcOrd="0" destOrd="0" presId="urn:microsoft.com/office/officeart/2005/8/layout/orgChart1"/>
    <dgm:cxn modelId="{8E7C4680-EF66-4F11-B321-99EF77BBDB5D}" type="presParOf" srcId="{4E6634D0-9CA1-4ACD-BF91-91BEE47E76EF}" destId="{A8ED66CC-CBB3-4EB5-ADE1-6E062170315B}" srcOrd="1" destOrd="0" presId="urn:microsoft.com/office/officeart/2005/8/layout/orgChart1"/>
    <dgm:cxn modelId="{900EC6D1-BB81-44D3-AD16-84A01F9DC5FD}" type="presParOf" srcId="{28D3CB32-FAA0-4273-8538-1EB307061468}" destId="{55A4A9B7-D2D2-4F27-9972-54B957F184B3}" srcOrd="1" destOrd="0" presId="urn:microsoft.com/office/officeart/2005/8/layout/orgChart1"/>
    <dgm:cxn modelId="{96873EBA-2764-44DB-84FE-539E9D2015FB}" type="presParOf" srcId="{28D3CB32-FAA0-4273-8538-1EB307061468}" destId="{A6D08738-8725-4BBB-8D6E-6E0F7F338F27}" srcOrd="2" destOrd="0" presId="urn:microsoft.com/office/officeart/2005/8/layout/orgChart1"/>
    <dgm:cxn modelId="{09321154-C692-44B0-9E1F-B0A5B25E807B}" type="presParOf" srcId="{D09FB176-C899-4C34-A2EF-DF4099E3930B}" destId="{10032A81-28F1-4589-A2C9-2F713826DB5B}" srcOrd="2" destOrd="0" presId="urn:microsoft.com/office/officeart/2005/8/layout/orgChart1"/>
    <dgm:cxn modelId="{DC9C62A7-5508-4EDD-A9FD-BFFFEDE502DC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43CE2C43-606F-43C1-AADF-DA7A38070CA0}" type="presOf" srcId="{D656347E-658D-41DE-86E2-9688A1F66EB3}" destId="{D351E307-7A60-4733-B21C-CC6D6E5D051D}" srcOrd="0" destOrd="0" presId="urn:microsoft.com/office/officeart/2005/8/layout/orgChart1"/>
    <dgm:cxn modelId="{CDDAA68B-B6D7-4B3B-8F5C-A7A6598F6AE1}" type="presOf" srcId="{382A9707-8CE9-4448-A732-795155023764}" destId="{C9EB4BFF-95DA-49B7-87A2-66A52A4FCDFA}" srcOrd="0" destOrd="0" presId="urn:microsoft.com/office/officeart/2005/8/layout/orgChart1"/>
    <dgm:cxn modelId="{0A2F800E-D7CC-4296-B276-B5007518B72B}" type="presOf" srcId="{49A41343-8942-4E0A-948C-7308CFEDA337}" destId="{F8AA5B07-D62E-4BEF-A7F4-BB8154CE0161}" srcOrd="0" destOrd="0" presId="urn:microsoft.com/office/officeart/2005/8/layout/orgChart1"/>
    <dgm:cxn modelId="{9EAAEA22-4E0E-4BA9-B694-675567D09AC2}" type="presOf" srcId="{B103CFD6-C2F2-4A76-8866-035FF64E5877}" destId="{2FA1AE03-77C2-487B-948B-82122901556A}" srcOrd="1" destOrd="0" presId="urn:microsoft.com/office/officeart/2005/8/layout/orgChart1"/>
    <dgm:cxn modelId="{5C1BF094-FB61-4F3E-9DED-B9E4E727A353}" type="presOf" srcId="{BAA37ED3-8504-4718-82EA-2141E33A703B}" destId="{C6471DB4-9B93-437A-AEBE-F3B71F737DF8}" srcOrd="0" destOrd="0" presId="urn:microsoft.com/office/officeart/2005/8/layout/orgChart1"/>
    <dgm:cxn modelId="{C3CAD396-E6EF-42B3-BBC4-D58579077DB0}" type="presOf" srcId="{D91152BC-9A33-44D3-AEBB-F20420DB430F}" destId="{30DA9891-B7C7-405D-9015-1C3DF0E9850F}" srcOrd="0" destOrd="0" presId="urn:microsoft.com/office/officeart/2005/8/layout/orgChart1"/>
    <dgm:cxn modelId="{72E0F73A-C063-44BD-9DF5-CAA3686062B1}" type="presOf" srcId="{D5F013B3-4B4E-4E38-9BAF-4B34B2BB0C79}" destId="{14A5ABF2-8B49-4694-AC4C-1A898869B017}" srcOrd="1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797B249C-6395-4EED-81EB-CED5D1222E48}" type="presOf" srcId="{6A766238-49C0-489C-9759-5801318FB123}" destId="{8F3E2022-AB5E-4438-BDBE-146FD19E8285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A33DE575-DF2A-479F-B43E-D447A38C6B8D}" type="presOf" srcId="{D91152BC-9A33-44D3-AEBB-F20420DB430F}" destId="{5EC808F1-181C-42C2-975C-2B558EBCB7FE}" srcOrd="1" destOrd="0" presId="urn:microsoft.com/office/officeart/2005/8/layout/orgChart1"/>
    <dgm:cxn modelId="{B1D56271-2F81-4239-966D-CF43F0CF6E77}" type="presOf" srcId="{B40A1E99-819E-4C0D-B671-3D134F0F7163}" destId="{3A05D6AC-55D4-4F8B-831D-7528DBB5E857}" srcOrd="0" destOrd="0" presId="urn:microsoft.com/office/officeart/2005/8/layout/orgChart1"/>
    <dgm:cxn modelId="{8AE320C4-E852-48D9-A63A-6A9D15D69B68}" type="presOf" srcId="{6A766238-49C0-489C-9759-5801318FB123}" destId="{F4F60A8B-BCFE-4E33-9289-BF4CA9206F7B}" srcOrd="1" destOrd="0" presId="urn:microsoft.com/office/officeart/2005/8/layout/orgChart1"/>
    <dgm:cxn modelId="{5DAF39DA-EA48-43E7-8757-DC4C38B87B17}" type="presOf" srcId="{88415C31-82DD-4EF9-9A7A-1D4D99FB6B9D}" destId="{0936C29E-0ABE-4289-9453-F6DF249F454C}" srcOrd="1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8A88DAA8-A787-44A7-AEA4-99411B5DFAF3}" type="presOf" srcId="{032924AE-7BA3-4608-9D4D-A10FC22FA55B}" destId="{FCA2B357-06A1-4199-999C-BBE32872F828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319DAF22-E845-4827-BCF8-E77EADD5CA6E}" type="presOf" srcId="{0ED209FE-B93C-493B-85A2-BA5863869AE7}" destId="{B4ADFA40-1DC3-4BD0-BAE4-D5BA4FDF2B3E}" srcOrd="0" destOrd="0" presId="urn:microsoft.com/office/officeart/2005/8/layout/orgChart1"/>
    <dgm:cxn modelId="{74F219EA-3378-4C95-8644-895A113928A7}" type="presOf" srcId="{B103CFD6-C2F2-4A76-8866-035FF64E5877}" destId="{D98E11BE-9177-4329-A5B4-B4B8653C2863}" srcOrd="0" destOrd="0" presId="urn:microsoft.com/office/officeart/2005/8/layout/orgChart1"/>
    <dgm:cxn modelId="{44245110-0944-4AEF-BC55-D5665D23279C}" type="presOf" srcId="{B40A1E99-819E-4C0D-B671-3D134F0F7163}" destId="{179F0FCD-C306-4B84-A7DF-E34F9FAB6F56}" srcOrd="1" destOrd="0" presId="urn:microsoft.com/office/officeart/2005/8/layout/orgChart1"/>
    <dgm:cxn modelId="{745347A4-70B2-4006-A565-1604117CB597}" type="presOf" srcId="{88415C31-82DD-4EF9-9A7A-1D4D99FB6B9D}" destId="{ED956AEF-5A78-47DC-9D97-3B27A2E93095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3678934E-5C4B-47E5-93F8-B06120B749B5}" type="presOf" srcId="{092024CE-8423-4E50-A34E-3122E05631CC}" destId="{0A55F855-E390-49C4-85C3-4EB5DC8DFEC3}" srcOrd="1" destOrd="0" presId="urn:microsoft.com/office/officeart/2005/8/layout/orgChart1"/>
    <dgm:cxn modelId="{DCBA9562-573F-446F-9197-C1F4FCF4937F}" type="presOf" srcId="{DCB062A1-302A-48A6-BE81-96138548FF70}" destId="{1AE91293-7748-4E52-8855-7B838C555EB9}" srcOrd="0" destOrd="0" presId="urn:microsoft.com/office/officeart/2005/8/layout/orgChart1"/>
    <dgm:cxn modelId="{7F85226B-4205-40DB-BCD7-61527FA9D1D6}" type="presOf" srcId="{8514C17C-35EC-4D14-92F7-13A577CAA5C4}" destId="{3AA4BA60-CAF3-4B65-8A7B-26648B565082}" srcOrd="1" destOrd="0" presId="urn:microsoft.com/office/officeart/2005/8/layout/orgChart1"/>
    <dgm:cxn modelId="{3C507FA9-2231-4CD8-90D1-3A31D9A93ACC}" type="presOf" srcId="{CE683E6A-A313-4F5C-8639-235783D1198F}" destId="{6C1B72B2-EE6C-495B-ADAD-8508CE8EB807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CD8961AA-7336-4F4A-895A-ADEC13903439}" type="presOf" srcId="{844909A3-F2C8-49AE-869B-AFCA0AC709DF}" destId="{5A29D58D-62CC-4731-8120-CAD4354C3E03}" srcOrd="0" destOrd="0" presId="urn:microsoft.com/office/officeart/2005/8/layout/orgChart1"/>
    <dgm:cxn modelId="{6EABD352-ECB0-40A5-9F15-995C9903E4FD}" type="presOf" srcId="{57A44C0D-573F-44FB-BC9E-B18382ACCC39}" destId="{9AAB9F84-69DB-4974-8FB3-17FE16A42904}" srcOrd="0" destOrd="0" presId="urn:microsoft.com/office/officeart/2005/8/layout/orgChart1"/>
    <dgm:cxn modelId="{EF8E7ECF-3D8B-43DC-849D-127B53F60F02}" type="presOf" srcId="{D3B00EB5-7252-4C54-A138-4FDE2761BA89}" destId="{77FF546B-1ADB-4B35-B705-B48DE95D0A7F}" srcOrd="0" destOrd="0" presId="urn:microsoft.com/office/officeart/2005/8/layout/orgChart1"/>
    <dgm:cxn modelId="{453768DE-3505-4680-A3A5-561F2A93E4EB}" type="presOf" srcId="{EDF4E25F-6E69-41B7-B57F-66E5D749104E}" destId="{CD65CBB6-B9A3-48AB-AFB3-4BE4B03553D3}" srcOrd="0" destOrd="0" presId="urn:microsoft.com/office/officeart/2005/8/layout/orgChart1"/>
    <dgm:cxn modelId="{B2897A43-9AB5-4CB0-B264-32F794025537}" type="presOf" srcId="{43C964D4-3EA5-4709-BA45-DC9671707267}" destId="{ABF5B3AF-9C3F-43AC-89B9-A4B84688B739}" srcOrd="0" destOrd="0" presId="urn:microsoft.com/office/officeart/2005/8/layout/orgChart1"/>
    <dgm:cxn modelId="{79918B60-2AF6-4333-BFB6-AE2EC5EB8691}" type="presOf" srcId="{00B822AA-E50D-409C-8E77-78CE41F17C4F}" destId="{EE7467E8-D778-4C18-9C7C-925EF25B0DC2}" srcOrd="1" destOrd="0" presId="urn:microsoft.com/office/officeart/2005/8/layout/orgChart1"/>
    <dgm:cxn modelId="{19260026-9FA0-4431-A659-DA03688B9E5F}" type="presOf" srcId="{032924AE-7BA3-4608-9D4D-A10FC22FA55B}" destId="{842224E6-60DA-412E-8A1B-7533C1377869}" srcOrd="1" destOrd="0" presId="urn:microsoft.com/office/officeart/2005/8/layout/orgChart1"/>
    <dgm:cxn modelId="{C937779F-FF0A-44AD-8B7A-1186BF98BE5F}" type="presOf" srcId="{D5F013B3-4B4E-4E38-9BAF-4B34B2BB0C79}" destId="{26E61D30-5696-4E05-9044-AF73EF27DAB2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B2731D7E-E9A8-4F03-9818-9C3EA6BBAC9F}" type="presOf" srcId="{69BEBD41-3545-40FD-BFDD-D21BD47C872E}" destId="{74487508-3D4F-4F35-9119-7335AA499C95}" srcOrd="0" destOrd="0" presId="urn:microsoft.com/office/officeart/2005/8/layout/orgChart1"/>
    <dgm:cxn modelId="{48EC90B6-9B34-48E5-9A4A-6B3099054B67}" type="presOf" srcId="{00B822AA-E50D-409C-8E77-78CE41F17C4F}" destId="{86ECFBC0-6EDE-49D7-A5E4-E61CBAF4A092}" srcOrd="0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AFAAD7D4-6DA7-4344-B4FC-B958F1343FCB}" type="presOf" srcId="{3837525C-9A2A-44D5-8B42-9C0820CF3FF9}" destId="{6AC59FBD-FAEA-42FA-8EB1-29A7CC044828}" srcOrd="0" destOrd="0" presId="urn:microsoft.com/office/officeart/2005/8/layout/orgChart1"/>
    <dgm:cxn modelId="{E8B757A0-C779-424F-838B-FD9CD4AB42A8}" type="presOf" srcId="{51AC05A3-5125-4631-8328-EE9742C5CE1F}" destId="{75DCBE71-7469-49E9-81E5-E6A43E3EC0DC}" srcOrd="1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CB5FD29F-F48A-488F-B861-2E7BB4581F75}" type="presOf" srcId="{DC9F82DD-39AD-486C-81D6-0E3C38A96BAD}" destId="{4F6F1802-D2DC-45F2-8B57-B9ACE00E096B}" srcOrd="0" destOrd="0" presId="urn:microsoft.com/office/officeart/2005/8/layout/orgChart1"/>
    <dgm:cxn modelId="{17F37DE0-5C13-451A-8C88-A3CAAFE893AA}" type="presOf" srcId="{382A9707-8CE9-4448-A732-795155023764}" destId="{40CBCC65-FD09-4B94-B9C9-3482617F2627}" srcOrd="1" destOrd="0" presId="urn:microsoft.com/office/officeart/2005/8/layout/orgChart1"/>
    <dgm:cxn modelId="{386DA7FD-190B-4D13-85E6-BFCA3297BC85}" type="presOf" srcId="{E2FDDA39-0A56-4C19-9570-F6322A50CD7C}" destId="{4704A764-F3E3-46A1-B698-AC3BCD85875D}" srcOrd="1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E2C3B6EB-7A9C-4353-875D-7773CFF1D83F}" type="presOf" srcId="{1E17A9B5-1CC6-4BF4-A5EB-2099972243B8}" destId="{0044642D-BF6E-4946-989D-7BC76303D8B1}" srcOrd="1" destOrd="0" presId="urn:microsoft.com/office/officeart/2005/8/layout/orgChart1"/>
    <dgm:cxn modelId="{1F9159A3-4FCE-416E-A80C-D710F23FE3EB}" type="presOf" srcId="{BCA1F9C7-A2DE-4DA9-9030-581CAAE089DA}" destId="{7E670A0B-4B6A-45AD-AE95-FAE9E52BA24F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5999846A-995D-4806-8F77-29AB4DCAB6CF}" type="presOf" srcId="{CBC98D67-7A4E-4DF5-AC0F-18B667594BB8}" destId="{D644628E-4C6F-4DF2-8C07-D2B66E3A4757}" srcOrd="0" destOrd="0" presId="urn:microsoft.com/office/officeart/2005/8/layout/orgChart1"/>
    <dgm:cxn modelId="{3997C491-4AB9-49FD-8569-FAE1DFB0B707}" type="presOf" srcId="{8514C17C-35EC-4D14-92F7-13A577CAA5C4}" destId="{079C46BA-E270-4C4F-9AA8-92E32A64D736}" srcOrd="0" destOrd="0" presId="urn:microsoft.com/office/officeart/2005/8/layout/orgChart1"/>
    <dgm:cxn modelId="{DAEBC150-4B79-4599-AF11-6FA5CF16604E}" type="presOf" srcId="{C7336B56-6975-43EE-AA11-2CF9D86F3B72}" destId="{F7484F86-9514-4EEC-AAEC-65AD9B4B3D96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83DF80C1-6C2E-4EC1-872B-D3FFE4139D2B}" type="presOf" srcId="{1E17A9B5-1CC6-4BF4-A5EB-2099972243B8}" destId="{F0DC39B6-0C64-430A-9FFB-4907B94E244D}" srcOrd="0" destOrd="0" presId="urn:microsoft.com/office/officeart/2005/8/layout/orgChart1"/>
    <dgm:cxn modelId="{D3F1112F-30AE-42B9-B102-2EF423908CA8}" type="presOf" srcId="{E2FDDA39-0A56-4C19-9570-F6322A50CD7C}" destId="{C95AECE2-07C4-42E7-90DA-5CD8EA216CFC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42287C10-3D43-4569-A3B4-1F453B592ED1}" type="presOf" srcId="{BC7A14EC-7DD0-42E2-A28E-8428AF273F49}" destId="{4E5DB2E5-BC21-45FD-89CF-804EEEA73D92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235A80F2-DF5D-4DD7-A9C5-6A2C75AE4DFB}" type="presOf" srcId="{DCCE79F2-51DC-4E3A-8F3D-0CB311D1F14D}" destId="{A8ED66CC-CBB3-4EB5-ADE1-6E062170315B}" srcOrd="1" destOrd="0" presId="urn:microsoft.com/office/officeart/2005/8/layout/orgChart1"/>
    <dgm:cxn modelId="{CEC60694-1206-42C1-B9F8-0A30411A40A5}" type="presOf" srcId="{DCCE79F2-51DC-4E3A-8F3D-0CB311D1F14D}" destId="{EE219807-47C8-4941-99AE-CE39076E53F5}" srcOrd="0" destOrd="0" presId="urn:microsoft.com/office/officeart/2005/8/layout/orgChart1"/>
    <dgm:cxn modelId="{9DE137EA-1F07-4EA1-822A-1DE2921649B2}" type="presOf" srcId="{51AC05A3-5125-4631-8328-EE9742C5CE1F}" destId="{7533127D-6F77-420D-9337-03A9B17677A7}" srcOrd="0" destOrd="0" presId="urn:microsoft.com/office/officeart/2005/8/layout/orgChart1"/>
    <dgm:cxn modelId="{933CF7D1-B61C-4540-BBE6-79149BB18847}" type="presOf" srcId="{69BEBD41-3545-40FD-BFDD-D21BD47C872E}" destId="{EA4E738B-1483-44D6-89EB-8256A9C3F87D}" srcOrd="1" destOrd="0" presId="urn:microsoft.com/office/officeart/2005/8/layout/orgChart1"/>
    <dgm:cxn modelId="{4FE5FC3F-A786-43A1-A0DA-C277CB59B055}" type="presOf" srcId="{1D03C52E-27F1-4CAD-B953-A57260381D87}" destId="{52D64095-8F0B-43C5-A134-4F8EB745D0AC}" srcOrd="0" destOrd="0" presId="urn:microsoft.com/office/officeart/2005/8/layout/orgChart1"/>
    <dgm:cxn modelId="{866B5E13-3A3E-4214-9738-C7CB0CC96B13}" type="presOf" srcId="{092024CE-8423-4E50-A34E-3122E05631CC}" destId="{2C701CAE-D8F1-461E-8A0C-C57AEB1CD6C2}" srcOrd="0" destOrd="0" presId="urn:microsoft.com/office/officeart/2005/8/layout/orgChart1"/>
    <dgm:cxn modelId="{8524CD7A-244D-4A4C-B92A-062860975CC2}" type="presOf" srcId="{88B02B86-A182-47E8-98CE-5F03ED03FC83}" destId="{1A2BCB80-89E2-41EC-87D9-8650DA66AB8A}" srcOrd="0" destOrd="0" presId="urn:microsoft.com/office/officeart/2005/8/layout/orgChart1"/>
    <dgm:cxn modelId="{83BF25B1-9172-4EA0-8357-DAEA79B128FF}" type="presOf" srcId="{41CBE71F-8A1C-4046-8B51-627382F890A8}" destId="{BD53C961-9C2E-42B5-A825-EB1CD5AF2FE3}" srcOrd="0" destOrd="0" presId="urn:microsoft.com/office/officeart/2005/8/layout/orgChart1"/>
    <dgm:cxn modelId="{2E9A8455-0D75-4F18-AD96-B45F020E8442}" type="presOf" srcId="{C7336B56-6975-43EE-AA11-2CF9D86F3B72}" destId="{2F8AA862-E8D3-4043-95F3-7EBB33FDC237}" srcOrd="1" destOrd="0" presId="urn:microsoft.com/office/officeart/2005/8/layout/orgChart1"/>
    <dgm:cxn modelId="{6F2BA674-838B-4DE3-999C-7EC982372538}" type="presOf" srcId="{43C964D4-3EA5-4709-BA45-DC9671707267}" destId="{87899BB1-A811-4B2D-8FA3-633A97B1A6A6}" srcOrd="1" destOrd="0" presId="urn:microsoft.com/office/officeart/2005/8/layout/orgChart1"/>
    <dgm:cxn modelId="{FB916A0B-9F95-4E24-AFEC-8A68B1CEBB5A}" type="presParOf" srcId="{6C1B72B2-EE6C-495B-ADAD-8508CE8EB807}" destId="{B9578B13-712D-4BAD-A28F-A7352074EDA6}" srcOrd="0" destOrd="0" presId="urn:microsoft.com/office/officeart/2005/8/layout/orgChart1"/>
    <dgm:cxn modelId="{C699760C-C7CE-410F-A0F8-A4C9CAF438A7}" type="presParOf" srcId="{B9578B13-712D-4BAD-A28F-A7352074EDA6}" destId="{EA34C8C8-6EC1-483B-8E39-8E6926CED3CE}" srcOrd="0" destOrd="0" presId="urn:microsoft.com/office/officeart/2005/8/layout/orgChart1"/>
    <dgm:cxn modelId="{F5514EED-24E7-4545-A953-78D7B2B99445}" type="presParOf" srcId="{EA34C8C8-6EC1-483B-8E39-8E6926CED3CE}" destId="{D98E11BE-9177-4329-A5B4-B4B8653C2863}" srcOrd="0" destOrd="0" presId="urn:microsoft.com/office/officeart/2005/8/layout/orgChart1"/>
    <dgm:cxn modelId="{35FB84C3-D1B0-415F-A6C0-038BF0BFB737}" type="presParOf" srcId="{EA34C8C8-6EC1-483B-8E39-8E6926CED3CE}" destId="{2FA1AE03-77C2-487B-948B-82122901556A}" srcOrd="1" destOrd="0" presId="urn:microsoft.com/office/officeart/2005/8/layout/orgChart1"/>
    <dgm:cxn modelId="{7EF55132-183A-40F8-A161-0170929BD9BD}" type="presParOf" srcId="{B9578B13-712D-4BAD-A28F-A7352074EDA6}" destId="{9C5DF944-3D7A-473D-A789-5CA86652B8F8}" srcOrd="1" destOrd="0" presId="urn:microsoft.com/office/officeart/2005/8/layout/orgChart1"/>
    <dgm:cxn modelId="{E11DD78E-F243-40F5-8EE4-02DBAE5A3ACE}" type="presParOf" srcId="{9C5DF944-3D7A-473D-A789-5CA86652B8F8}" destId="{D351E307-7A60-4733-B21C-CC6D6E5D051D}" srcOrd="0" destOrd="0" presId="urn:microsoft.com/office/officeart/2005/8/layout/orgChart1"/>
    <dgm:cxn modelId="{880F3C97-B3B5-4ED9-963B-2C43E61EC631}" type="presParOf" srcId="{9C5DF944-3D7A-473D-A789-5CA86652B8F8}" destId="{60FE5B31-E82E-49E2-9469-B5D5674278BC}" srcOrd="1" destOrd="0" presId="urn:microsoft.com/office/officeart/2005/8/layout/orgChart1"/>
    <dgm:cxn modelId="{7001DAEE-05A1-4071-90B9-FDE09E0DDCDB}" type="presParOf" srcId="{60FE5B31-E82E-49E2-9469-B5D5674278BC}" destId="{CB88DD46-0D40-4A1B-9C97-26FA4C46EB15}" srcOrd="0" destOrd="0" presId="urn:microsoft.com/office/officeart/2005/8/layout/orgChart1"/>
    <dgm:cxn modelId="{874D0602-99D7-4E96-9ECF-3878D1282E5B}" type="presParOf" srcId="{CB88DD46-0D40-4A1B-9C97-26FA4C46EB15}" destId="{ABF5B3AF-9C3F-43AC-89B9-A4B84688B739}" srcOrd="0" destOrd="0" presId="urn:microsoft.com/office/officeart/2005/8/layout/orgChart1"/>
    <dgm:cxn modelId="{BDF13D60-9DC0-4E31-BB17-B1EFB044019D}" type="presParOf" srcId="{CB88DD46-0D40-4A1B-9C97-26FA4C46EB15}" destId="{87899BB1-A811-4B2D-8FA3-633A97B1A6A6}" srcOrd="1" destOrd="0" presId="urn:microsoft.com/office/officeart/2005/8/layout/orgChart1"/>
    <dgm:cxn modelId="{B0196AAE-1626-41A6-8874-8E2FDFFC65FD}" type="presParOf" srcId="{60FE5B31-E82E-49E2-9469-B5D5674278BC}" destId="{B6A20B03-CFA9-41D8-9956-9F0EB448DC4A}" srcOrd="1" destOrd="0" presId="urn:microsoft.com/office/officeart/2005/8/layout/orgChart1"/>
    <dgm:cxn modelId="{E70F8B5E-4FF6-4C76-9124-E574DDFDB88D}" type="presParOf" srcId="{B6A20B03-CFA9-41D8-9956-9F0EB448DC4A}" destId="{CD65CBB6-B9A3-48AB-AFB3-4BE4B03553D3}" srcOrd="0" destOrd="0" presId="urn:microsoft.com/office/officeart/2005/8/layout/orgChart1"/>
    <dgm:cxn modelId="{BCBF397D-9083-450C-89BD-55A1A8B385DB}" type="presParOf" srcId="{B6A20B03-CFA9-41D8-9956-9F0EB448DC4A}" destId="{ED1F0A6D-21D1-431E-B021-19DC70288741}" srcOrd="1" destOrd="0" presId="urn:microsoft.com/office/officeart/2005/8/layout/orgChart1"/>
    <dgm:cxn modelId="{83B5F5D9-A802-4480-BABC-31ED7265BCDF}" type="presParOf" srcId="{ED1F0A6D-21D1-431E-B021-19DC70288741}" destId="{3035FF76-B78F-49A4-AACF-E2FF3786028F}" srcOrd="0" destOrd="0" presId="urn:microsoft.com/office/officeart/2005/8/layout/orgChart1"/>
    <dgm:cxn modelId="{6A3E052F-FC8F-4E10-A405-BF6B4D198409}" type="presParOf" srcId="{3035FF76-B78F-49A4-AACF-E2FF3786028F}" destId="{F0DC39B6-0C64-430A-9FFB-4907B94E244D}" srcOrd="0" destOrd="0" presId="urn:microsoft.com/office/officeart/2005/8/layout/orgChart1"/>
    <dgm:cxn modelId="{5818524F-D4ED-4BC1-8D5D-F134E05D4096}" type="presParOf" srcId="{3035FF76-B78F-49A4-AACF-E2FF3786028F}" destId="{0044642D-BF6E-4946-989D-7BC76303D8B1}" srcOrd="1" destOrd="0" presId="urn:microsoft.com/office/officeart/2005/8/layout/orgChart1"/>
    <dgm:cxn modelId="{1237AAC8-34F5-40EB-B06B-72A35D0CAED4}" type="presParOf" srcId="{ED1F0A6D-21D1-431E-B021-19DC70288741}" destId="{6F92EC3E-8AAE-41C7-BFFF-85E9DBCB215A}" srcOrd="1" destOrd="0" presId="urn:microsoft.com/office/officeart/2005/8/layout/orgChart1"/>
    <dgm:cxn modelId="{D1057C04-E4FA-4837-9F4D-3F506031315E}" type="presParOf" srcId="{ED1F0A6D-21D1-431E-B021-19DC70288741}" destId="{C359BE23-B469-48EB-819D-6F6FDCDBB0A8}" srcOrd="2" destOrd="0" presId="urn:microsoft.com/office/officeart/2005/8/layout/orgChart1"/>
    <dgm:cxn modelId="{A1933BAE-3E40-447C-98C7-2607D34DC97C}" type="presParOf" srcId="{B6A20B03-CFA9-41D8-9956-9F0EB448DC4A}" destId="{6AC59FBD-FAEA-42FA-8EB1-29A7CC044828}" srcOrd="2" destOrd="0" presId="urn:microsoft.com/office/officeart/2005/8/layout/orgChart1"/>
    <dgm:cxn modelId="{1ED2563D-9B27-4597-917B-4E86F0D1BC03}" type="presParOf" srcId="{B6A20B03-CFA9-41D8-9956-9F0EB448DC4A}" destId="{F2E1EDE4-99F4-4CBC-BA6A-91AF00914823}" srcOrd="3" destOrd="0" presId="urn:microsoft.com/office/officeart/2005/8/layout/orgChart1"/>
    <dgm:cxn modelId="{4AD2A1EC-BE74-4898-BFD7-4C24A6218A59}" type="presParOf" srcId="{F2E1EDE4-99F4-4CBC-BA6A-91AF00914823}" destId="{795B4B98-FEFB-4DAB-B785-2E28918B1C7E}" srcOrd="0" destOrd="0" presId="urn:microsoft.com/office/officeart/2005/8/layout/orgChart1"/>
    <dgm:cxn modelId="{4E9D837D-85CD-4071-A3FC-18C64D58D882}" type="presParOf" srcId="{795B4B98-FEFB-4DAB-B785-2E28918B1C7E}" destId="{C9EB4BFF-95DA-49B7-87A2-66A52A4FCDFA}" srcOrd="0" destOrd="0" presId="urn:microsoft.com/office/officeart/2005/8/layout/orgChart1"/>
    <dgm:cxn modelId="{0ACFDB29-697C-4848-978C-5D62B0E5C8AF}" type="presParOf" srcId="{795B4B98-FEFB-4DAB-B785-2E28918B1C7E}" destId="{40CBCC65-FD09-4B94-B9C9-3482617F2627}" srcOrd="1" destOrd="0" presId="urn:microsoft.com/office/officeart/2005/8/layout/orgChart1"/>
    <dgm:cxn modelId="{E06EF4DC-C4E2-4448-9E70-863617745A81}" type="presParOf" srcId="{F2E1EDE4-99F4-4CBC-BA6A-91AF00914823}" destId="{6E67D5E8-91A3-4A9C-B70E-60777B0DD65E}" srcOrd="1" destOrd="0" presId="urn:microsoft.com/office/officeart/2005/8/layout/orgChart1"/>
    <dgm:cxn modelId="{89304C04-7959-4A20-82DC-597057D861C4}" type="presParOf" srcId="{F2E1EDE4-99F4-4CBC-BA6A-91AF00914823}" destId="{9041FCB5-DDBA-4A82-87F1-A20AE1F0ECFA}" srcOrd="2" destOrd="0" presId="urn:microsoft.com/office/officeart/2005/8/layout/orgChart1"/>
    <dgm:cxn modelId="{6B6898A6-11A5-44A3-BE13-09383605C183}" type="presParOf" srcId="{B6A20B03-CFA9-41D8-9956-9F0EB448DC4A}" destId="{D644628E-4C6F-4DF2-8C07-D2B66E3A4757}" srcOrd="4" destOrd="0" presId="urn:microsoft.com/office/officeart/2005/8/layout/orgChart1"/>
    <dgm:cxn modelId="{56813AE0-4CEA-40DE-8CBA-63E042306A8E}" type="presParOf" srcId="{B6A20B03-CFA9-41D8-9956-9F0EB448DC4A}" destId="{4C59CDCC-8171-42A8-836D-8A7ADEF309D0}" srcOrd="5" destOrd="0" presId="urn:microsoft.com/office/officeart/2005/8/layout/orgChart1"/>
    <dgm:cxn modelId="{6BFE20A5-BC7F-4121-B956-459EB6AB9D03}" type="presParOf" srcId="{4C59CDCC-8171-42A8-836D-8A7ADEF309D0}" destId="{FED7DC99-D3B3-46B2-AE57-14D47B1F3671}" srcOrd="0" destOrd="0" presId="urn:microsoft.com/office/officeart/2005/8/layout/orgChart1"/>
    <dgm:cxn modelId="{C001486D-FF5E-4EA5-ACC6-70E180DA8C73}" type="presParOf" srcId="{FED7DC99-D3B3-46B2-AE57-14D47B1F3671}" destId="{8F3E2022-AB5E-4438-BDBE-146FD19E8285}" srcOrd="0" destOrd="0" presId="urn:microsoft.com/office/officeart/2005/8/layout/orgChart1"/>
    <dgm:cxn modelId="{F0FDA705-9047-4D8D-9936-E392F11BF90D}" type="presParOf" srcId="{FED7DC99-D3B3-46B2-AE57-14D47B1F3671}" destId="{F4F60A8B-BCFE-4E33-9289-BF4CA9206F7B}" srcOrd="1" destOrd="0" presId="urn:microsoft.com/office/officeart/2005/8/layout/orgChart1"/>
    <dgm:cxn modelId="{ED079F3E-3393-4DF0-902B-9360FCD637B5}" type="presParOf" srcId="{4C59CDCC-8171-42A8-836D-8A7ADEF309D0}" destId="{0717BF70-BD3E-4FBF-92BE-2C7F71500E41}" srcOrd="1" destOrd="0" presId="urn:microsoft.com/office/officeart/2005/8/layout/orgChart1"/>
    <dgm:cxn modelId="{05F32438-2199-4A58-9A3F-A7C85E7E27DC}" type="presParOf" srcId="{4C59CDCC-8171-42A8-836D-8A7ADEF309D0}" destId="{0E63D1F7-0BB7-4B23-80D6-B69D7359A638}" srcOrd="2" destOrd="0" presId="urn:microsoft.com/office/officeart/2005/8/layout/orgChart1"/>
    <dgm:cxn modelId="{DD777F0E-5A3D-44D4-A8CE-41AF4C6E18CB}" type="presParOf" srcId="{B6A20B03-CFA9-41D8-9956-9F0EB448DC4A}" destId="{52D64095-8F0B-43C5-A134-4F8EB745D0AC}" srcOrd="6" destOrd="0" presId="urn:microsoft.com/office/officeart/2005/8/layout/orgChart1"/>
    <dgm:cxn modelId="{1BF7440D-9D82-4918-B8BF-8ACCF6049B44}" type="presParOf" srcId="{B6A20B03-CFA9-41D8-9956-9F0EB448DC4A}" destId="{65175C4B-27F3-41C0-9093-49201195521B}" srcOrd="7" destOrd="0" presId="urn:microsoft.com/office/officeart/2005/8/layout/orgChart1"/>
    <dgm:cxn modelId="{82E265F3-6FBF-4B0B-9B1C-770B84CECEDB}" type="presParOf" srcId="{65175C4B-27F3-41C0-9093-49201195521B}" destId="{418B0B64-07DF-4A86-8188-2B3D12FF0C1B}" srcOrd="0" destOrd="0" presId="urn:microsoft.com/office/officeart/2005/8/layout/orgChart1"/>
    <dgm:cxn modelId="{5AE90A71-CE18-4AD2-BFB7-CB22595DC24D}" type="presParOf" srcId="{418B0B64-07DF-4A86-8188-2B3D12FF0C1B}" destId="{FCA2B357-06A1-4199-999C-BBE32872F828}" srcOrd="0" destOrd="0" presId="urn:microsoft.com/office/officeart/2005/8/layout/orgChart1"/>
    <dgm:cxn modelId="{626705A6-D1BD-4289-845E-38170D8243B9}" type="presParOf" srcId="{418B0B64-07DF-4A86-8188-2B3D12FF0C1B}" destId="{842224E6-60DA-412E-8A1B-7533C1377869}" srcOrd="1" destOrd="0" presId="urn:microsoft.com/office/officeart/2005/8/layout/orgChart1"/>
    <dgm:cxn modelId="{8D28D11B-4C93-445B-88C0-CFBB843B65D7}" type="presParOf" srcId="{65175C4B-27F3-41C0-9093-49201195521B}" destId="{5FEE9627-663F-4879-B764-2FCAC3BEDB01}" srcOrd="1" destOrd="0" presId="urn:microsoft.com/office/officeart/2005/8/layout/orgChart1"/>
    <dgm:cxn modelId="{7CC409DF-3791-4013-998D-E4C6BD63E15D}" type="presParOf" srcId="{65175C4B-27F3-41C0-9093-49201195521B}" destId="{D211A30E-3DD6-4F3B-A936-B6D9FD1B5AD6}" srcOrd="2" destOrd="0" presId="urn:microsoft.com/office/officeart/2005/8/layout/orgChart1"/>
    <dgm:cxn modelId="{60B42C87-3BB5-4DA8-97CB-91ED7BC52C46}" type="presParOf" srcId="{60FE5B31-E82E-49E2-9469-B5D5674278BC}" destId="{0A55CB08-0585-4E83-BB9C-6136411D5C97}" srcOrd="2" destOrd="0" presId="urn:microsoft.com/office/officeart/2005/8/layout/orgChart1"/>
    <dgm:cxn modelId="{C5372A60-D220-47A3-B10B-822395F7FBE9}" type="presParOf" srcId="{9C5DF944-3D7A-473D-A789-5CA86652B8F8}" destId="{1AE91293-7748-4E52-8855-7B838C555EB9}" srcOrd="2" destOrd="0" presId="urn:microsoft.com/office/officeart/2005/8/layout/orgChart1"/>
    <dgm:cxn modelId="{F4AA955D-C9F1-4D94-AC95-7D6BCFF76B59}" type="presParOf" srcId="{9C5DF944-3D7A-473D-A789-5CA86652B8F8}" destId="{8BAB2199-5159-41F9-8708-33820C9B03A9}" srcOrd="3" destOrd="0" presId="urn:microsoft.com/office/officeart/2005/8/layout/orgChart1"/>
    <dgm:cxn modelId="{6280168E-420E-47DE-B59D-5EACCEF7498D}" type="presParOf" srcId="{8BAB2199-5159-41F9-8708-33820C9B03A9}" destId="{4AEEF0FD-EB99-4BD5-89CD-011B1DDC19F8}" srcOrd="0" destOrd="0" presId="urn:microsoft.com/office/officeart/2005/8/layout/orgChart1"/>
    <dgm:cxn modelId="{35787ECF-8976-4CC4-BFD2-38E49599669D}" type="presParOf" srcId="{4AEEF0FD-EB99-4BD5-89CD-011B1DDC19F8}" destId="{86ECFBC0-6EDE-49D7-A5E4-E61CBAF4A092}" srcOrd="0" destOrd="0" presId="urn:microsoft.com/office/officeart/2005/8/layout/orgChart1"/>
    <dgm:cxn modelId="{A3F06AD2-06B2-42BF-82E1-8A18AD8C69E6}" type="presParOf" srcId="{4AEEF0FD-EB99-4BD5-89CD-011B1DDC19F8}" destId="{EE7467E8-D778-4C18-9C7C-925EF25B0DC2}" srcOrd="1" destOrd="0" presId="urn:microsoft.com/office/officeart/2005/8/layout/orgChart1"/>
    <dgm:cxn modelId="{4EA1E53A-7212-4057-9DE8-8C1F5A1C584A}" type="presParOf" srcId="{8BAB2199-5159-41F9-8708-33820C9B03A9}" destId="{70B62D43-4B2E-478D-8091-7F950B36BC86}" srcOrd="1" destOrd="0" presId="urn:microsoft.com/office/officeart/2005/8/layout/orgChart1"/>
    <dgm:cxn modelId="{AA7CA646-321A-479B-BE3A-8AC08A3A521F}" type="presParOf" srcId="{70B62D43-4B2E-478D-8091-7F950B36BC86}" destId="{5A29D58D-62CC-4731-8120-CAD4354C3E03}" srcOrd="0" destOrd="0" presId="urn:microsoft.com/office/officeart/2005/8/layout/orgChart1"/>
    <dgm:cxn modelId="{7F6849CB-55D3-49EC-B192-BBC265C0E561}" type="presParOf" srcId="{70B62D43-4B2E-478D-8091-7F950B36BC86}" destId="{20684FA8-0955-4E86-9890-955AAE2FB70E}" srcOrd="1" destOrd="0" presId="urn:microsoft.com/office/officeart/2005/8/layout/orgChart1"/>
    <dgm:cxn modelId="{C0DFAD59-B892-4926-B639-1A5773293000}" type="presParOf" srcId="{20684FA8-0955-4E86-9890-955AAE2FB70E}" destId="{357DF0A8-BCC0-4D40-9A29-811D9B3E8CE1}" srcOrd="0" destOrd="0" presId="urn:microsoft.com/office/officeart/2005/8/layout/orgChart1"/>
    <dgm:cxn modelId="{40EEC16A-6062-4A21-906C-A431FA5C1D59}" type="presParOf" srcId="{357DF0A8-BCC0-4D40-9A29-811D9B3E8CE1}" destId="{7533127D-6F77-420D-9337-03A9B17677A7}" srcOrd="0" destOrd="0" presId="urn:microsoft.com/office/officeart/2005/8/layout/orgChart1"/>
    <dgm:cxn modelId="{2BEE3C7E-5838-458B-A9DB-09B5C6DDB267}" type="presParOf" srcId="{357DF0A8-BCC0-4D40-9A29-811D9B3E8CE1}" destId="{75DCBE71-7469-49E9-81E5-E6A43E3EC0DC}" srcOrd="1" destOrd="0" presId="urn:microsoft.com/office/officeart/2005/8/layout/orgChart1"/>
    <dgm:cxn modelId="{A6A29D2B-9053-44E6-8C6B-751500EB1582}" type="presParOf" srcId="{20684FA8-0955-4E86-9890-955AAE2FB70E}" destId="{321B0D03-50FC-44EB-B561-D21A2CD4B482}" srcOrd="1" destOrd="0" presId="urn:microsoft.com/office/officeart/2005/8/layout/orgChart1"/>
    <dgm:cxn modelId="{B33D01CB-E74E-4A26-A1A9-FB53704A3C8D}" type="presParOf" srcId="{20684FA8-0955-4E86-9890-955AAE2FB70E}" destId="{0654A2B9-B227-48A6-941C-DD027142ECCE}" srcOrd="2" destOrd="0" presId="urn:microsoft.com/office/officeart/2005/8/layout/orgChart1"/>
    <dgm:cxn modelId="{C87A9275-D773-4E1A-A657-41C80C9F7673}" type="presParOf" srcId="{70B62D43-4B2E-478D-8091-7F950B36BC86}" destId="{77FF546B-1ADB-4B35-B705-B48DE95D0A7F}" srcOrd="2" destOrd="0" presId="urn:microsoft.com/office/officeart/2005/8/layout/orgChart1"/>
    <dgm:cxn modelId="{0D8D82B3-AA33-4DDF-ACC0-0A8C7E0A08F6}" type="presParOf" srcId="{70B62D43-4B2E-478D-8091-7F950B36BC86}" destId="{69C13562-DBB8-42F8-AE39-8AFEF8ED4982}" srcOrd="3" destOrd="0" presId="urn:microsoft.com/office/officeart/2005/8/layout/orgChart1"/>
    <dgm:cxn modelId="{CC74F3F3-C462-4C08-8693-F2F32B0C9BCC}" type="presParOf" srcId="{69C13562-DBB8-42F8-AE39-8AFEF8ED4982}" destId="{896D96FE-EA05-4066-8BE5-F7366BA3777A}" srcOrd="0" destOrd="0" presId="urn:microsoft.com/office/officeart/2005/8/layout/orgChart1"/>
    <dgm:cxn modelId="{0E2FAE08-E8D3-4691-8D12-17F66DC6A46C}" type="presParOf" srcId="{896D96FE-EA05-4066-8BE5-F7366BA3777A}" destId="{079C46BA-E270-4C4F-9AA8-92E32A64D736}" srcOrd="0" destOrd="0" presId="urn:microsoft.com/office/officeart/2005/8/layout/orgChart1"/>
    <dgm:cxn modelId="{F79C04A9-5906-4126-B6A7-CA296C8E7BD2}" type="presParOf" srcId="{896D96FE-EA05-4066-8BE5-F7366BA3777A}" destId="{3AA4BA60-CAF3-4B65-8A7B-26648B565082}" srcOrd="1" destOrd="0" presId="urn:microsoft.com/office/officeart/2005/8/layout/orgChart1"/>
    <dgm:cxn modelId="{F4C3C436-E287-461D-BD92-D6AA88F7D318}" type="presParOf" srcId="{69C13562-DBB8-42F8-AE39-8AFEF8ED4982}" destId="{54F082B5-2FAD-490F-B257-B96DCB3E19FC}" srcOrd="1" destOrd="0" presId="urn:microsoft.com/office/officeart/2005/8/layout/orgChart1"/>
    <dgm:cxn modelId="{275E7A87-F06B-4F74-A7CB-738BEA71D9EB}" type="presParOf" srcId="{69C13562-DBB8-42F8-AE39-8AFEF8ED4982}" destId="{6C846A69-A00E-4FB9-80C7-DC7FE13BD4B5}" srcOrd="2" destOrd="0" presId="urn:microsoft.com/office/officeart/2005/8/layout/orgChart1"/>
    <dgm:cxn modelId="{77DF1A29-6707-4A03-9160-5AA3B53DC21D}" type="presParOf" srcId="{70B62D43-4B2E-478D-8091-7F950B36BC86}" destId="{C6471DB4-9B93-437A-AEBE-F3B71F737DF8}" srcOrd="4" destOrd="0" presId="urn:microsoft.com/office/officeart/2005/8/layout/orgChart1"/>
    <dgm:cxn modelId="{9742FBB9-3A42-48B1-A7E6-25C006950DE5}" type="presParOf" srcId="{70B62D43-4B2E-478D-8091-7F950B36BC86}" destId="{CD8B12E6-DD1E-4D70-BE7C-A5443A3D84D1}" srcOrd="5" destOrd="0" presId="urn:microsoft.com/office/officeart/2005/8/layout/orgChart1"/>
    <dgm:cxn modelId="{7CD7F713-3AC8-490C-A51E-405A483973A2}" type="presParOf" srcId="{CD8B12E6-DD1E-4D70-BE7C-A5443A3D84D1}" destId="{C0FBA54D-3A3D-42F4-B1C8-ADE0E74CCC4D}" srcOrd="0" destOrd="0" presId="urn:microsoft.com/office/officeart/2005/8/layout/orgChart1"/>
    <dgm:cxn modelId="{D648AF4C-622A-492E-BD39-56A31718B117}" type="presParOf" srcId="{C0FBA54D-3A3D-42F4-B1C8-ADE0E74CCC4D}" destId="{30DA9891-B7C7-405D-9015-1C3DF0E9850F}" srcOrd="0" destOrd="0" presId="urn:microsoft.com/office/officeart/2005/8/layout/orgChart1"/>
    <dgm:cxn modelId="{10E75E62-DA5B-44AB-A461-09EA1A00B727}" type="presParOf" srcId="{C0FBA54D-3A3D-42F4-B1C8-ADE0E74CCC4D}" destId="{5EC808F1-181C-42C2-975C-2B558EBCB7FE}" srcOrd="1" destOrd="0" presId="urn:microsoft.com/office/officeart/2005/8/layout/orgChart1"/>
    <dgm:cxn modelId="{0056303D-8315-4550-8C16-D025E632F163}" type="presParOf" srcId="{CD8B12E6-DD1E-4D70-BE7C-A5443A3D84D1}" destId="{3C11D65F-2A65-4A7E-9C15-AA6406FE6F0B}" srcOrd="1" destOrd="0" presId="urn:microsoft.com/office/officeart/2005/8/layout/orgChart1"/>
    <dgm:cxn modelId="{2CB35E4A-9118-4E85-9A5F-CB6DEEE0D42F}" type="presParOf" srcId="{CD8B12E6-DD1E-4D70-BE7C-A5443A3D84D1}" destId="{07414A68-C8A8-4CE7-984E-48064FC49AF5}" srcOrd="2" destOrd="0" presId="urn:microsoft.com/office/officeart/2005/8/layout/orgChart1"/>
    <dgm:cxn modelId="{708A3C41-4370-41BC-A666-CC3194276522}" type="presParOf" srcId="{70B62D43-4B2E-478D-8091-7F950B36BC86}" destId="{BD53C961-9C2E-42B5-A825-EB1CD5AF2FE3}" srcOrd="6" destOrd="0" presId="urn:microsoft.com/office/officeart/2005/8/layout/orgChart1"/>
    <dgm:cxn modelId="{47F4C538-571A-4C8E-9838-5B5F8FFA0907}" type="presParOf" srcId="{70B62D43-4B2E-478D-8091-7F950B36BC86}" destId="{2AD0F394-908E-4BF8-9902-81719C192207}" srcOrd="7" destOrd="0" presId="urn:microsoft.com/office/officeart/2005/8/layout/orgChart1"/>
    <dgm:cxn modelId="{479F6D8B-4565-4F6B-9F3B-78A6368F2D93}" type="presParOf" srcId="{2AD0F394-908E-4BF8-9902-81719C192207}" destId="{6508E9AA-32AD-45CE-ACB4-E452A2309B43}" srcOrd="0" destOrd="0" presId="urn:microsoft.com/office/officeart/2005/8/layout/orgChart1"/>
    <dgm:cxn modelId="{928748E1-ED33-4FE1-BBEA-F7D8EC3AAF9A}" type="presParOf" srcId="{6508E9AA-32AD-45CE-ACB4-E452A2309B43}" destId="{26E61D30-5696-4E05-9044-AF73EF27DAB2}" srcOrd="0" destOrd="0" presId="urn:microsoft.com/office/officeart/2005/8/layout/orgChart1"/>
    <dgm:cxn modelId="{A087BA77-548F-4BF6-9819-2D3673AB7F8C}" type="presParOf" srcId="{6508E9AA-32AD-45CE-ACB4-E452A2309B43}" destId="{14A5ABF2-8B49-4694-AC4C-1A898869B017}" srcOrd="1" destOrd="0" presId="urn:microsoft.com/office/officeart/2005/8/layout/orgChart1"/>
    <dgm:cxn modelId="{D57808FC-B5FD-49A1-B55E-DFFB39783BE1}" type="presParOf" srcId="{2AD0F394-908E-4BF8-9902-81719C192207}" destId="{E95C75F7-7305-47DE-985C-550E435481C9}" srcOrd="1" destOrd="0" presId="urn:microsoft.com/office/officeart/2005/8/layout/orgChart1"/>
    <dgm:cxn modelId="{93B33849-5A33-4E69-A7C9-BAF26CD631ED}" type="presParOf" srcId="{2AD0F394-908E-4BF8-9902-81719C192207}" destId="{ADFD56FF-A789-4A68-9B2D-8E4E857854C2}" srcOrd="2" destOrd="0" presId="urn:microsoft.com/office/officeart/2005/8/layout/orgChart1"/>
    <dgm:cxn modelId="{17DBEBC4-0840-4ED5-A4AB-20B20264E903}" type="presParOf" srcId="{70B62D43-4B2E-478D-8091-7F950B36BC86}" destId="{B4ADFA40-1DC3-4BD0-BAE4-D5BA4FDF2B3E}" srcOrd="8" destOrd="0" presId="urn:microsoft.com/office/officeart/2005/8/layout/orgChart1"/>
    <dgm:cxn modelId="{C02F9657-F10B-41B4-BE9E-DBABE331FBFA}" type="presParOf" srcId="{70B62D43-4B2E-478D-8091-7F950B36BC86}" destId="{74623D81-D47A-4BDB-A76C-094846D41FA8}" srcOrd="9" destOrd="0" presId="urn:microsoft.com/office/officeart/2005/8/layout/orgChart1"/>
    <dgm:cxn modelId="{8FE01189-3DF9-4DA0-A389-28721DECF139}" type="presParOf" srcId="{74623D81-D47A-4BDB-A76C-094846D41FA8}" destId="{A5AFB960-0B8B-4E03-885A-2579269F7DC1}" srcOrd="0" destOrd="0" presId="urn:microsoft.com/office/officeart/2005/8/layout/orgChart1"/>
    <dgm:cxn modelId="{D4212C48-C3E3-4F4C-97B1-360F3E9B7E34}" type="presParOf" srcId="{A5AFB960-0B8B-4E03-885A-2579269F7DC1}" destId="{3A05D6AC-55D4-4F8B-831D-7528DBB5E857}" srcOrd="0" destOrd="0" presId="urn:microsoft.com/office/officeart/2005/8/layout/orgChart1"/>
    <dgm:cxn modelId="{A726604E-B75C-425D-9A62-69276139A479}" type="presParOf" srcId="{A5AFB960-0B8B-4E03-885A-2579269F7DC1}" destId="{179F0FCD-C306-4B84-A7DF-E34F9FAB6F56}" srcOrd="1" destOrd="0" presId="urn:microsoft.com/office/officeart/2005/8/layout/orgChart1"/>
    <dgm:cxn modelId="{C0F39B67-A505-4490-8ED0-18648ADA7336}" type="presParOf" srcId="{74623D81-D47A-4BDB-A76C-094846D41FA8}" destId="{856F8CB3-7FD8-44A2-BD9F-D0A3BBBFD7B2}" srcOrd="1" destOrd="0" presId="urn:microsoft.com/office/officeart/2005/8/layout/orgChart1"/>
    <dgm:cxn modelId="{12B12E65-77C5-47C4-A286-C1912D0B72BB}" type="presParOf" srcId="{74623D81-D47A-4BDB-A76C-094846D41FA8}" destId="{E41C3208-7C36-4192-9EA5-1F0C4DB4A826}" srcOrd="2" destOrd="0" presId="urn:microsoft.com/office/officeart/2005/8/layout/orgChart1"/>
    <dgm:cxn modelId="{DED6FC2C-B77A-4B30-B8CC-C5028FAB9FC6}" type="presParOf" srcId="{8BAB2199-5159-41F9-8708-33820C9B03A9}" destId="{FB705D8D-4B0F-418C-BE22-C9FC935B08A3}" srcOrd="2" destOrd="0" presId="urn:microsoft.com/office/officeart/2005/8/layout/orgChart1"/>
    <dgm:cxn modelId="{62FC8154-010B-4441-8F29-2575A9303515}" type="presParOf" srcId="{9C5DF944-3D7A-473D-A789-5CA86652B8F8}" destId="{4F6F1802-D2DC-45F2-8B57-B9ACE00E096B}" srcOrd="4" destOrd="0" presId="urn:microsoft.com/office/officeart/2005/8/layout/orgChart1"/>
    <dgm:cxn modelId="{AA291215-8838-454E-9962-25079C033C66}" type="presParOf" srcId="{9C5DF944-3D7A-473D-A789-5CA86652B8F8}" destId="{D09FB176-C899-4C34-A2EF-DF4099E3930B}" srcOrd="5" destOrd="0" presId="urn:microsoft.com/office/officeart/2005/8/layout/orgChart1"/>
    <dgm:cxn modelId="{17822C61-F86D-4F42-BDDF-308D627D500D}" type="presParOf" srcId="{D09FB176-C899-4C34-A2EF-DF4099E3930B}" destId="{EB3A78CF-8659-4E76-9BB6-78F8A7F8B535}" srcOrd="0" destOrd="0" presId="urn:microsoft.com/office/officeart/2005/8/layout/orgChart1"/>
    <dgm:cxn modelId="{21C3E2FD-C933-4BED-BC32-76D823423E0B}" type="presParOf" srcId="{EB3A78CF-8659-4E76-9BB6-78F8A7F8B535}" destId="{ED956AEF-5A78-47DC-9D97-3B27A2E93095}" srcOrd="0" destOrd="0" presId="urn:microsoft.com/office/officeart/2005/8/layout/orgChart1"/>
    <dgm:cxn modelId="{9F510B6E-D4AD-43AA-ADFC-17F84F87023C}" type="presParOf" srcId="{EB3A78CF-8659-4E76-9BB6-78F8A7F8B535}" destId="{0936C29E-0ABE-4289-9453-F6DF249F454C}" srcOrd="1" destOrd="0" presId="urn:microsoft.com/office/officeart/2005/8/layout/orgChart1"/>
    <dgm:cxn modelId="{BAC82ACC-38B2-481C-833D-FA1DDFEB0C02}" type="presParOf" srcId="{D09FB176-C899-4C34-A2EF-DF4099E3930B}" destId="{3666C14E-3FE7-4AB2-BA4F-4535D42C477E}" srcOrd="1" destOrd="0" presId="urn:microsoft.com/office/officeart/2005/8/layout/orgChart1"/>
    <dgm:cxn modelId="{2BC5D34B-E9B8-4810-95A7-67D239004AE6}" type="presParOf" srcId="{3666C14E-3FE7-4AB2-BA4F-4535D42C477E}" destId="{7E670A0B-4B6A-45AD-AE95-FAE9E52BA24F}" srcOrd="0" destOrd="0" presId="urn:microsoft.com/office/officeart/2005/8/layout/orgChart1"/>
    <dgm:cxn modelId="{0ADC3485-9338-4E83-B43D-A8F684A9988B}" type="presParOf" srcId="{3666C14E-3FE7-4AB2-BA4F-4535D42C477E}" destId="{781D4557-4BA2-4B53-85D2-D0A8E2F29ACB}" srcOrd="1" destOrd="0" presId="urn:microsoft.com/office/officeart/2005/8/layout/orgChart1"/>
    <dgm:cxn modelId="{754E031D-AFF2-4BCA-B95F-DE23E560D9EF}" type="presParOf" srcId="{781D4557-4BA2-4B53-85D2-D0A8E2F29ACB}" destId="{A1F0E8B8-00E6-43CE-8E1F-A9918B608453}" srcOrd="0" destOrd="0" presId="urn:microsoft.com/office/officeart/2005/8/layout/orgChart1"/>
    <dgm:cxn modelId="{5B4D10E7-026D-4F8D-B814-684768D25C52}" type="presParOf" srcId="{A1F0E8B8-00E6-43CE-8E1F-A9918B608453}" destId="{2C701CAE-D8F1-461E-8A0C-C57AEB1CD6C2}" srcOrd="0" destOrd="0" presId="urn:microsoft.com/office/officeart/2005/8/layout/orgChart1"/>
    <dgm:cxn modelId="{0E0AEE90-73F9-4CA8-8D9E-9ACA72D071BB}" type="presParOf" srcId="{A1F0E8B8-00E6-43CE-8E1F-A9918B608453}" destId="{0A55F855-E390-49C4-85C3-4EB5DC8DFEC3}" srcOrd="1" destOrd="0" presId="urn:microsoft.com/office/officeart/2005/8/layout/orgChart1"/>
    <dgm:cxn modelId="{FD7EB9EF-6A9D-44E9-9032-E8B7375F09E1}" type="presParOf" srcId="{781D4557-4BA2-4B53-85D2-D0A8E2F29ACB}" destId="{8FDA77AA-02A8-4EBB-8954-A3306A125F11}" srcOrd="1" destOrd="0" presId="urn:microsoft.com/office/officeart/2005/8/layout/orgChart1"/>
    <dgm:cxn modelId="{F05665C6-D2F9-44EF-B03A-CA7CD8E31DC5}" type="presParOf" srcId="{781D4557-4BA2-4B53-85D2-D0A8E2F29ACB}" destId="{802B30D6-A884-4929-98EE-4DE3E2D91CB8}" srcOrd="2" destOrd="0" presId="urn:microsoft.com/office/officeart/2005/8/layout/orgChart1"/>
    <dgm:cxn modelId="{F00E1463-FBFE-4F5D-B366-4CFC2BD2F86F}" type="presParOf" srcId="{3666C14E-3FE7-4AB2-BA4F-4535D42C477E}" destId="{4E5DB2E5-BC21-45FD-89CF-804EEEA73D92}" srcOrd="2" destOrd="0" presId="urn:microsoft.com/office/officeart/2005/8/layout/orgChart1"/>
    <dgm:cxn modelId="{F276B018-631E-40E8-A7CF-CD2FA68E9118}" type="presParOf" srcId="{3666C14E-3FE7-4AB2-BA4F-4535D42C477E}" destId="{FEF5B6E2-22EA-4CFA-BF26-961399773F49}" srcOrd="3" destOrd="0" presId="urn:microsoft.com/office/officeart/2005/8/layout/orgChart1"/>
    <dgm:cxn modelId="{46075A42-DA05-4B99-A6C8-26DC76015CA6}" type="presParOf" srcId="{FEF5B6E2-22EA-4CFA-BF26-961399773F49}" destId="{42BED641-FA4F-4D4B-9A19-A7D3C3BE1408}" srcOrd="0" destOrd="0" presId="urn:microsoft.com/office/officeart/2005/8/layout/orgChart1"/>
    <dgm:cxn modelId="{72FA2CF7-22CB-4508-A6A4-039E973C4E57}" type="presParOf" srcId="{42BED641-FA4F-4D4B-9A19-A7D3C3BE1408}" destId="{74487508-3D4F-4F35-9119-7335AA499C95}" srcOrd="0" destOrd="0" presId="urn:microsoft.com/office/officeart/2005/8/layout/orgChart1"/>
    <dgm:cxn modelId="{5A8F4D33-E17D-446E-B953-EAFF41943A44}" type="presParOf" srcId="{42BED641-FA4F-4D4B-9A19-A7D3C3BE1408}" destId="{EA4E738B-1483-44D6-89EB-8256A9C3F87D}" srcOrd="1" destOrd="0" presId="urn:microsoft.com/office/officeart/2005/8/layout/orgChart1"/>
    <dgm:cxn modelId="{054AF5B9-4C18-4E14-8F2F-B310C6146385}" type="presParOf" srcId="{FEF5B6E2-22EA-4CFA-BF26-961399773F49}" destId="{B5B7C6F2-824B-4B22-9513-4D47B87A1DEF}" srcOrd="1" destOrd="0" presId="urn:microsoft.com/office/officeart/2005/8/layout/orgChart1"/>
    <dgm:cxn modelId="{9AA907DF-8056-4245-8972-6C6CFC5AD59E}" type="presParOf" srcId="{FEF5B6E2-22EA-4CFA-BF26-961399773F49}" destId="{AD4B3EEE-3AC5-44A5-8891-70C0728030DE}" srcOrd="2" destOrd="0" presId="urn:microsoft.com/office/officeart/2005/8/layout/orgChart1"/>
    <dgm:cxn modelId="{858DAE66-0E23-453D-8EB6-D5086821AF63}" type="presParOf" srcId="{3666C14E-3FE7-4AB2-BA4F-4535D42C477E}" destId="{1A2BCB80-89E2-41EC-87D9-8650DA66AB8A}" srcOrd="4" destOrd="0" presId="urn:microsoft.com/office/officeart/2005/8/layout/orgChart1"/>
    <dgm:cxn modelId="{B8D10AF2-8F38-40FA-8619-9151C4F436D1}" type="presParOf" srcId="{3666C14E-3FE7-4AB2-BA4F-4535D42C477E}" destId="{CD498E25-17A8-4592-A106-0BDE77F9F8BE}" srcOrd="5" destOrd="0" presId="urn:microsoft.com/office/officeart/2005/8/layout/orgChart1"/>
    <dgm:cxn modelId="{80FD6E44-4E05-4165-BCF9-666109E2EB6A}" type="presParOf" srcId="{CD498E25-17A8-4592-A106-0BDE77F9F8BE}" destId="{1832CD07-F56C-4B75-9FC3-CEF6C2D6EA45}" srcOrd="0" destOrd="0" presId="urn:microsoft.com/office/officeart/2005/8/layout/orgChart1"/>
    <dgm:cxn modelId="{C5A0EB70-D0AD-485D-B781-6243B3B71AAD}" type="presParOf" srcId="{1832CD07-F56C-4B75-9FC3-CEF6C2D6EA45}" destId="{F7484F86-9514-4EEC-AAEC-65AD9B4B3D96}" srcOrd="0" destOrd="0" presId="urn:microsoft.com/office/officeart/2005/8/layout/orgChart1"/>
    <dgm:cxn modelId="{197E936B-5BD7-4B9F-9A36-870F26995C79}" type="presParOf" srcId="{1832CD07-F56C-4B75-9FC3-CEF6C2D6EA45}" destId="{2F8AA862-E8D3-4043-95F3-7EBB33FDC237}" srcOrd="1" destOrd="0" presId="urn:microsoft.com/office/officeart/2005/8/layout/orgChart1"/>
    <dgm:cxn modelId="{AC47D0CB-976F-41E5-BBC7-B2C52CC8335A}" type="presParOf" srcId="{CD498E25-17A8-4592-A106-0BDE77F9F8BE}" destId="{D6D1B4BE-1E43-4CD4-965F-996A3963A4DE}" srcOrd="1" destOrd="0" presId="urn:microsoft.com/office/officeart/2005/8/layout/orgChart1"/>
    <dgm:cxn modelId="{CEB901BD-D577-4A71-9D64-490C7B432770}" type="presParOf" srcId="{CD498E25-17A8-4592-A106-0BDE77F9F8BE}" destId="{2585E360-1265-4DAF-8ED0-8CB30CFCA044}" srcOrd="2" destOrd="0" presId="urn:microsoft.com/office/officeart/2005/8/layout/orgChart1"/>
    <dgm:cxn modelId="{E1AB62AD-3EA2-4DDF-AEF8-40F50212869F}" type="presParOf" srcId="{3666C14E-3FE7-4AB2-BA4F-4535D42C477E}" destId="{9AAB9F84-69DB-4974-8FB3-17FE16A42904}" srcOrd="6" destOrd="0" presId="urn:microsoft.com/office/officeart/2005/8/layout/orgChart1"/>
    <dgm:cxn modelId="{FC537730-8DAF-41D7-BFBF-CA41B6D39E6F}" type="presParOf" srcId="{3666C14E-3FE7-4AB2-BA4F-4535D42C477E}" destId="{C3EE2C24-35C5-4383-8BA8-04718D61B1E3}" srcOrd="7" destOrd="0" presId="urn:microsoft.com/office/officeart/2005/8/layout/orgChart1"/>
    <dgm:cxn modelId="{6499DC7B-3AAE-4278-BAE5-64960D41E9D8}" type="presParOf" srcId="{C3EE2C24-35C5-4383-8BA8-04718D61B1E3}" destId="{D76FB983-6AF4-4D17-803C-BE4F9D86E241}" srcOrd="0" destOrd="0" presId="urn:microsoft.com/office/officeart/2005/8/layout/orgChart1"/>
    <dgm:cxn modelId="{B84FF307-0144-4273-81C6-15C6E3AC7D0D}" type="presParOf" srcId="{D76FB983-6AF4-4D17-803C-BE4F9D86E241}" destId="{C95AECE2-07C4-42E7-90DA-5CD8EA216CFC}" srcOrd="0" destOrd="0" presId="urn:microsoft.com/office/officeart/2005/8/layout/orgChart1"/>
    <dgm:cxn modelId="{628B23F9-71D3-4FBE-89AF-94B83AAF53F1}" type="presParOf" srcId="{D76FB983-6AF4-4D17-803C-BE4F9D86E241}" destId="{4704A764-F3E3-46A1-B698-AC3BCD85875D}" srcOrd="1" destOrd="0" presId="urn:microsoft.com/office/officeart/2005/8/layout/orgChart1"/>
    <dgm:cxn modelId="{49D921E3-419A-4B16-9C16-C6B35F60DEB5}" type="presParOf" srcId="{C3EE2C24-35C5-4383-8BA8-04718D61B1E3}" destId="{C07B020C-8290-4505-84E9-D8CD925D7B93}" srcOrd="1" destOrd="0" presId="urn:microsoft.com/office/officeart/2005/8/layout/orgChart1"/>
    <dgm:cxn modelId="{78F38FF0-6058-4EB8-AF86-E2D9D22C90AB}" type="presParOf" srcId="{C3EE2C24-35C5-4383-8BA8-04718D61B1E3}" destId="{97715D9E-A6B5-4BE2-9531-017E1F9F5E37}" srcOrd="2" destOrd="0" presId="urn:microsoft.com/office/officeart/2005/8/layout/orgChart1"/>
    <dgm:cxn modelId="{4A4B6F85-0961-4DF8-AA96-2C71889B3E30}" type="presParOf" srcId="{3666C14E-3FE7-4AB2-BA4F-4535D42C477E}" destId="{F8AA5B07-D62E-4BEF-A7F4-BB8154CE0161}" srcOrd="8" destOrd="0" presId="urn:microsoft.com/office/officeart/2005/8/layout/orgChart1"/>
    <dgm:cxn modelId="{BD8BAF68-6DD1-4EDB-BF1E-A2819C1500EA}" type="presParOf" srcId="{3666C14E-3FE7-4AB2-BA4F-4535D42C477E}" destId="{28D3CB32-FAA0-4273-8538-1EB307061468}" srcOrd="9" destOrd="0" presId="urn:microsoft.com/office/officeart/2005/8/layout/orgChart1"/>
    <dgm:cxn modelId="{D2245A70-D9D0-464C-B572-C1447E516C48}" type="presParOf" srcId="{28D3CB32-FAA0-4273-8538-1EB307061468}" destId="{4E6634D0-9CA1-4ACD-BF91-91BEE47E76EF}" srcOrd="0" destOrd="0" presId="urn:microsoft.com/office/officeart/2005/8/layout/orgChart1"/>
    <dgm:cxn modelId="{4287F181-DDE8-451E-A308-4633A8EEC6FD}" type="presParOf" srcId="{4E6634D0-9CA1-4ACD-BF91-91BEE47E76EF}" destId="{EE219807-47C8-4941-99AE-CE39076E53F5}" srcOrd="0" destOrd="0" presId="urn:microsoft.com/office/officeart/2005/8/layout/orgChart1"/>
    <dgm:cxn modelId="{B05BD392-AFAE-4AED-9D31-9F2CEE1F3F54}" type="presParOf" srcId="{4E6634D0-9CA1-4ACD-BF91-91BEE47E76EF}" destId="{A8ED66CC-CBB3-4EB5-ADE1-6E062170315B}" srcOrd="1" destOrd="0" presId="urn:microsoft.com/office/officeart/2005/8/layout/orgChart1"/>
    <dgm:cxn modelId="{375F6241-9342-4423-AAB4-22FF8F007D0B}" type="presParOf" srcId="{28D3CB32-FAA0-4273-8538-1EB307061468}" destId="{55A4A9B7-D2D2-4F27-9972-54B957F184B3}" srcOrd="1" destOrd="0" presId="urn:microsoft.com/office/officeart/2005/8/layout/orgChart1"/>
    <dgm:cxn modelId="{07208B69-C05A-4951-B536-148DCAF376BF}" type="presParOf" srcId="{28D3CB32-FAA0-4273-8538-1EB307061468}" destId="{A6D08738-8725-4BBB-8D6E-6E0F7F338F27}" srcOrd="2" destOrd="0" presId="urn:microsoft.com/office/officeart/2005/8/layout/orgChart1"/>
    <dgm:cxn modelId="{8F73DC41-714B-4A69-AD71-57ACF785B1C0}" type="presParOf" srcId="{D09FB176-C899-4C34-A2EF-DF4099E3930B}" destId="{10032A81-28F1-4589-A2C9-2F713826DB5B}" srcOrd="2" destOrd="0" presId="urn:microsoft.com/office/officeart/2005/8/layout/orgChart1"/>
    <dgm:cxn modelId="{A31328A7-9B39-45F2-B4DB-622AA3DCD798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FD9EA12F-A6BC-448D-A24D-4D5B2772715D}" type="presOf" srcId="{B40A1E99-819E-4C0D-B671-3D134F0F7163}" destId="{3A05D6AC-55D4-4F8B-831D-7528DBB5E857}" srcOrd="0" destOrd="0" presId="urn:microsoft.com/office/officeart/2005/8/layout/orgChart1"/>
    <dgm:cxn modelId="{268A4726-107E-4A48-8837-90E6240497CA}" type="presOf" srcId="{DCCE79F2-51DC-4E3A-8F3D-0CB311D1F14D}" destId="{A8ED66CC-CBB3-4EB5-ADE1-6E062170315B}" srcOrd="1" destOrd="0" presId="urn:microsoft.com/office/officeart/2005/8/layout/orgChart1"/>
    <dgm:cxn modelId="{59693059-D172-46F6-8174-2824AB44728C}" type="presOf" srcId="{8514C17C-35EC-4D14-92F7-13A577CAA5C4}" destId="{3AA4BA60-CAF3-4B65-8A7B-26648B565082}" srcOrd="1" destOrd="0" presId="urn:microsoft.com/office/officeart/2005/8/layout/orgChart1"/>
    <dgm:cxn modelId="{1365CC58-A192-4694-93E0-2511EB572D0A}" type="presOf" srcId="{D3B00EB5-7252-4C54-A138-4FDE2761BA89}" destId="{77FF546B-1ADB-4B35-B705-B48DE95D0A7F}" srcOrd="0" destOrd="0" presId="urn:microsoft.com/office/officeart/2005/8/layout/orgChart1"/>
    <dgm:cxn modelId="{F29AC7DD-15CF-4135-B94C-1730C7276394}" type="presOf" srcId="{D656347E-658D-41DE-86E2-9688A1F66EB3}" destId="{D351E307-7A60-4733-B21C-CC6D6E5D051D}" srcOrd="0" destOrd="0" presId="urn:microsoft.com/office/officeart/2005/8/layout/orgChart1"/>
    <dgm:cxn modelId="{C244A56E-0D29-4664-9AC0-75E2B1FE11A3}" type="presOf" srcId="{1E17A9B5-1CC6-4BF4-A5EB-2099972243B8}" destId="{F0DC39B6-0C64-430A-9FFB-4907B94E244D}" srcOrd="0" destOrd="0" presId="urn:microsoft.com/office/officeart/2005/8/layout/orgChart1"/>
    <dgm:cxn modelId="{CF38035D-360F-4C5F-99FF-624B2842DF52}" type="presOf" srcId="{C7336B56-6975-43EE-AA11-2CF9D86F3B72}" destId="{2F8AA862-E8D3-4043-95F3-7EBB33FDC237}" srcOrd="1" destOrd="0" presId="urn:microsoft.com/office/officeart/2005/8/layout/orgChart1"/>
    <dgm:cxn modelId="{9BA3A52D-023F-41F5-A55B-CBE939C64DAB}" type="presOf" srcId="{51AC05A3-5125-4631-8328-EE9742C5CE1F}" destId="{7533127D-6F77-420D-9337-03A9B17677A7}" srcOrd="0" destOrd="0" presId="urn:microsoft.com/office/officeart/2005/8/layout/orgChart1"/>
    <dgm:cxn modelId="{A101FDBC-6777-4244-8BE2-0575F811FFB8}" type="presOf" srcId="{E2FDDA39-0A56-4C19-9570-F6322A50CD7C}" destId="{C95AECE2-07C4-42E7-90DA-5CD8EA216CFC}" srcOrd="0" destOrd="0" presId="urn:microsoft.com/office/officeart/2005/8/layout/orgChart1"/>
    <dgm:cxn modelId="{233CF5CE-A1EA-47FF-84F6-CCD6F480BBFB}" type="presOf" srcId="{43C964D4-3EA5-4709-BA45-DC9671707267}" destId="{ABF5B3AF-9C3F-43AC-89B9-A4B84688B739}" srcOrd="0" destOrd="0" presId="urn:microsoft.com/office/officeart/2005/8/layout/orgChart1"/>
    <dgm:cxn modelId="{A3476256-DE53-4FC7-B132-772894B70F05}" type="presOf" srcId="{43C964D4-3EA5-4709-BA45-DC9671707267}" destId="{87899BB1-A811-4B2D-8FA3-633A97B1A6A6}" srcOrd="1" destOrd="0" presId="urn:microsoft.com/office/officeart/2005/8/layout/orgChart1"/>
    <dgm:cxn modelId="{2A814C78-FA56-4F85-8153-D7F6F0AB0225}" type="presOf" srcId="{B103CFD6-C2F2-4A76-8866-035FF64E5877}" destId="{2FA1AE03-77C2-487B-948B-82122901556A}" srcOrd="1" destOrd="0" presId="urn:microsoft.com/office/officeart/2005/8/layout/orgChart1"/>
    <dgm:cxn modelId="{BAB06CF4-8FE3-4D3B-B524-7D207A9D5386}" type="presOf" srcId="{B40A1E99-819E-4C0D-B671-3D134F0F7163}" destId="{179F0FCD-C306-4B84-A7DF-E34F9FAB6F56}" srcOrd="1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6EC0A3F5-9375-476B-ACE6-EFFB5A2E9BE8}" type="presOf" srcId="{032924AE-7BA3-4608-9D4D-A10FC22FA55B}" destId="{FCA2B357-06A1-4199-999C-BBE32872F828}" srcOrd="0" destOrd="0" presId="urn:microsoft.com/office/officeart/2005/8/layout/orgChart1"/>
    <dgm:cxn modelId="{D2BCB3A7-50D3-4D46-92F6-2659126FAB7E}" type="presOf" srcId="{EDF4E25F-6E69-41B7-B57F-66E5D749104E}" destId="{CD65CBB6-B9A3-48AB-AFB3-4BE4B03553D3}" srcOrd="0" destOrd="0" presId="urn:microsoft.com/office/officeart/2005/8/layout/orgChart1"/>
    <dgm:cxn modelId="{89EA6333-8FD5-44FA-AF51-C9C1BFCC55CA}" type="presOf" srcId="{1D03C52E-27F1-4CAD-B953-A57260381D87}" destId="{52D64095-8F0B-43C5-A134-4F8EB745D0AC}" srcOrd="0" destOrd="0" presId="urn:microsoft.com/office/officeart/2005/8/layout/orgChart1"/>
    <dgm:cxn modelId="{739AEC9E-A4D7-41BC-80EF-780B385862C1}" type="presOf" srcId="{844909A3-F2C8-49AE-869B-AFCA0AC709DF}" destId="{5A29D58D-62CC-4731-8120-CAD4354C3E03}" srcOrd="0" destOrd="0" presId="urn:microsoft.com/office/officeart/2005/8/layout/orgChart1"/>
    <dgm:cxn modelId="{E2B022BF-3EA1-4AFF-AA1E-600BC92EA282}" type="presOf" srcId="{0ED209FE-B93C-493B-85A2-BA5863869AE7}" destId="{B4ADFA40-1DC3-4BD0-BAE4-D5BA4FDF2B3E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42668263-D418-4368-9F34-1596C36E1CED}" type="presOf" srcId="{C7336B56-6975-43EE-AA11-2CF9D86F3B72}" destId="{F7484F86-9514-4EEC-AAEC-65AD9B4B3D96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5E80B258-E44F-44D0-8540-52FE2096C7AE}" type="presOf" srcId="{3837525C-9A2A-44D5-8B42-9C0820CF3FF9}" destId="{6AC59FBD-FAEA-42FA-8EB1-29A7CC044828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88FAF359-C734-4CC6-B32B-350E0D108957}" type="presOf" srcId="{8514C17C-35EC-4D14-92F7-13A577CAA5C4}" destId="{079C46BA-E270-4C4F-9AA8-92E32A64D736}" srcOrd="0" destOrd="0" presId="urn:microsoft.com/office/officeart/2005/8/layout/orgChart1"/>
    <dgm:cxn modelId="{134ABC7C-A778-41A9-8D4D-7872904E8208}" type="presOf" srcId="{DCB062A1-302A-48A6-BE81-96138548FF70}" destId="{1AE91293-7748-4E52-8855-7B838C555EB9}" srcOrd="0" destOrd="0" presId="urn:microsoft.com/office/officeart/2005/8/layout/orgChart1"/>
    <dgm:cxn modelId="{42E88AA4-95C9-447A-9A02-A6124B65123C}" type="presOf" srcId="{6A766238-49C0-489C-9759-5801318FB123}" destId="{8F3E2022-AB5E-4438-BDBE-146FD19E8285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1B08E451-594D-41EA-B1E8-C1C453F5B7AE}" type="presOf" srcId="{D91152BC-9A33-44D3-AEBB-F20420DB430F}" destId="{5EC808F1-181C-42C2-975C-2B558EBCB7FE}" srcOrd="1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BFDB5C83-DDE5-4522-93D8-71E5756C161C}" type="presOf" srcId="{69BEBD41-3545-40FD-BFDD-D21BD47C872E}" destId="{74487508-3D4F-4F35-9119-7335AA499C95}" srcOrd="0" destOrd="0" presId="urn:microsoft.com/office/officeart/2005/8/layout/orgChart1"/>
    <dgm:cxn modelId="{0E723327-FE2C-4C03-AEA9-D8E22E3E3776}" type="presOf" srcId="{DCCE79F2-51DC-4E3A-8F3D-0CB311D1F14D}" destId="{EE219807-47C8-4941-99AE-CE39076E53F5}" srcOrd="0" destOrd="0" presId="urn:microsoft.com/office/officeart/2005/8/layout/orgChart1"/>
    <dgm:cxn modelId="{403AA728-6B4A-41BF-9A3A-83D3333E620A}" type="presOf" srcId="{D5F013B3-4B4E-4E38-9BAF-4B34B2BB0C79}" destId="{26E61D30-5696-4E05-9044-AF73EF27DAB2}" srcOrd="0" destOrd="0" presId="urn:microsoft.com/office/officeart/2005/8/layout/orgChart1"/>
    <dgm:cxn modelId="{89FC5304-9223-4D3A-B786-3523CE640034}" type="presOf" srcId="{B103CFD6-C2F2-4A76-8866-035FF64E5877}" destId="{D98E11BE-9177-4329-A5B4-B4B8653C2863}" srcOrd="0" destOrd="0" presId="urn:microsoft.com/office/officeart/2005/8/layout/orgChart1"/>
    <dgm:cxn modelId="{559AFF34-11CF-4244-8E42-A081D8D55B4B}" type="presOf" srcId="{69BEBD41-3545-40FD-BFDD-D21BD47C872E}" destId="{EA4E738B-1483-44D6-89EB-8256A9C3F87D}" srcOrd="1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0E927CB1-E962-45C3-8B00-5F6A00084AE3}" type="presOf" srcId="{88415C31-82DD-4EF9-9A7A-1D4D99FB6B9D}" destId="{ED956AEF-5A78-47DC-9D97-3B27A2E93095}" srcOrd="0" destOrd="0" presId="urn:microsoft.com/office/officeart/2005/8/layout/orgChart1"/>
    <dgm:cxn modelId="{BFFF09C2-B6D6-432B-93C4-CB4D20640AE1}" type="presOf" srcId="{BAA37ED3-8504-4718-82EA-2141E33A703B}" destId="{C6471DB4-9B93-437A-AEBE-F3B71F737DF8}" srcOrd="0" destOrd="0" presId="urn:microsoft.com/office/officeart/2005/8/layout/orgChart1"/>
    <dgm:cxn modelId="{AF27FB26-E83F-40F8-BEB6-4C31E10F4382}" type="presOf" srcId="{CE683E6A-A313-4F5C-8639-235783D1198F}" destId="{6C1B72B2-EE6C-495B-ADAD-8508CE8EB807}" srcOrd="0" destOrd="0" presId="urn:microsoft.com/office/officeart/2005/8/layout/orgChart1"/>
    <dgm:cxn modelId="{8CF73A15-9AE6-4F7E-A217-BE6D6217EF66}" type="presOf" srcId="{382A9707-8CE9-4448-A732-795155023764}" destId="{C9EB4BFF-95DA-49B7-87A2-66A52A4FCDFA}" srcOrd="0" destOrd="0" presId="urn:microsoft.com/office/officeart/2005/8/layout/orgChart1"/>
    <dgm:cxn modelId="{E22CBB3F-7BAD-48BE-8B68-B06130D1F4FE}" type="presOf" srcId="{092024CE-8423-4E50-A34E-3122E05631CC}" destId="{0A55F855-E390-49C4-85C3-4EB5DC8DFEC3}" srcOrd="1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C5CADDD9-6784-4ADF-AEAF-3662A75EA11F}" type="presOf" srcId="{00B822AA-E50D-409C-8E77-78CE41F17C4F}" destId="{86ECFBC0-6EDE-49D7-A5E4-E61CBAF4A092}" srcOrd="0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BE7FE651-2132-4D14-815B-B9D086D98B45}" type="presOf" srcId="{BCA1F9C7-A2DE-4DA9-9030-581CAAE089DA}" destId="{7E670A0B-4B6A-45AD-AE95-FAE9E52BA24F}" srcOrd="0" destOrd="0" presId="urn:microsoft.com/office/officeart/2005/8/layout/orgChart1"/>
    <dgm:cxn modelId="{C29BB9A4-297F-4D75-AF79-7544F74E7D40}" type="presOf" srcId="{51AC05A3-5125-4631-8328-EE9742C5CE1F}" destId="{75DCBE71-7469-49E9-81E5-E6A43E3EC0DC}" srcOrd="1" destOrd="0" presId="urn:microsoft.com/office/officeart/2005/8/layout/orgChart1"/>
    <dgm:cxn modelId="{9A4DE6B6-21D3-493A-A69E-9595B55E2020}" type="presOf" srcId="{CBC98D67-7A4E-4DF5-AC0F-18B667594BB8}" destId="{D644628E-4C6F-4DF2-8C07-D2B66E3A4757}" srcOrd="0" destOrd="0" presId="urn:microsoft.com/office/officeart/2005/8/layout/orgChart1"/>
    <dgm:cxn modelId="{473F16D8-D4F0-452C-971A-30FA17E97254}" type="presOf" srcId="{88415C31-82DD-4EF9-9A7A-1D4D99FB6B9D}" destId="{0936C29E-0ABE-4289-9453-F6DF249F454C}" srcOrd="1" destOrd="0" presId="urn:microsoft.com/office/officeart/2005/8/layout/orgChart1"/>
    <dgm:cxn modelId="{A45ED534-D50B-4272-846A-3811F6953CFA}" type="presOf" srcId="{88B02B86-A182-47E8-98CE-5F03ED03FC83}" destId="{1A2BCB80-89E2-41EC-87D9-8650DA66AB8A}" srcOrd="0" destOrd="0" presId="urn:microsoft.com/office/officeart/2005/8/layout/orgChart1"/>
    <dgm:cxn modelId="{BE0D5E57-5B61-4768-A1BD-4F05937E7257}" type="presOf" srcId="{032924AE-7BA3-4608-9D4D-A10FC22FA55B}" destId="{842224E6-60DA-412E-8A1B-7533C1377869}" srcOrd="1" destOrd="0" presId="urn:microsoft.com/office/officeart/2005/8/layout/orgChart1"/>
    <dgm:cxn modelId="{DAAA45CF-B786-46A7-87EB-FA6CB59D89C0}" type="presOf" srcId="{49A41343-8942-4E0A-948C-7308CFEDA337}" destId="{F8AA5B07-D62E-4BEF-A7F4-BB8154CE0161}" srcOrd="0" destOrd="0" presId="urn:microsoft.com/office/officeart/2005/8/layout/orgChart1"/>
    <dgm:cxn modelId="{90069C2D-0A2F-43BD-A5E8-5C6D94CF1B77}" type="presOf" srcId="{D91152BC-9A33-44D3-AEBB-F20420DB430F}" destId="{30DA9891-B7C7-405D-9015-1C3DF0E9850F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402AA4C3-D077-4762-8B52-B93510D95424}" type="presOf" srcId="{E2FDDA39-0A56-4C19-9570-F6322A50CD7C}" destId="{4704A764-F3E3-46A1-B698-AC3BCD85875D}" srcOrd="1" destOrd="0" presId="urn:microsoft.com/office/officeart/2005/8/layout/orgChart1"/>
    <dgm:cxn modelId="{E0CFF136-F585-4DFD-A504-AAF737FAD25D}" type="presOf" srcId="{00B822AA-E50D-409C-8E77-78CE41F17C4F}" destId="{EE7467E8-D778-4C18-9C7C-925EF25B0DC2}" srcOrd="1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630EF360-EA8C-43E2-A80C-3B5B2EE9E817}" type="presOf" srcId="{DC9F82DD-39AD-486C-81D6-0E3C38A96BAD}" destId="{4F6F1802-D2DC-45F2-8B57-B9ACE00E096B}" srcOrd="0" destOrd="0" presId="urn:microsoft.com/office/officeart/2005/8/layout/orgChart1"/>
    <dgm:cxn modelId="{6B75C1BB-A51F-42B4-9842-99C630BCA2FA}" type="presOf" srcId="{41CBE71F-8A1C-4046-8B51-627382F890A8}" destId="{BD53C961-9C2E-42B5-A825-EB1CD5AF2FE3}" srcOrd="0" destOrd="0" presId="urn:microsoft.com/office/officeart/2005/8/layout/orgChart1"/>
    <dgm:cxn modelId="{D479C4B1-5EC2-477B-88A7-F765694B5D78}" type="presOf" srcId="{BC7A14EC-7DD0-42E2-A28E-8428AF273F49}" destId="{4E5DB2E5-BC21-45FD-89CF-804EEEA73D92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579C7CC9-701A-4594-A7E3-F7BB6659E0F6}" type="presOf" srcId="{6A766238-49C0-489C-9759-5801318FB123}" destId="{F4F60A8B-BCFE-4E33-9289-BF4CA9206F7B}" srcOrd="1" destOrd="0" presId="urn:microsoft.com/office/officeart/2005/8/layout/orgChart1"/>
    <dgm:cxn modelId="{9F508535-E766-46CB-8941-1054C183A130}" type="presOf" srcId="{1E17A9B5-1CC6-4BF4-A5EB-2099972243B8}" destId="{0044642D-BF6E-4946-989D-7BC76303D8B1}" srcOrd="1" destOrd="0" presId="urn:microsoft.com/office/officeart/2005/8/layout/orgChart1"/>
    <dgm:cxn modelId="{9FBF198F-0E6E-446B-A0B3-A02D46C4CF1B}" type="presOf" srcId="{092024CE-8423-4E50-A34E-3122E05631CC}" destId="{2C701CAE-D8F1-461E-8A0C-C57AEB1CD6C2}" srcOrd="0" destOrd="0" presId="urn:microsoft.com/office/officeart/2005/8/layout/orgChart1"/>
    <dgm:cxn modelId="{919B7855-6AE1-4F15-B2A7-39BDA87A6477}" type="presOf" srcId="{D5F013B3-4B4E-4E38-9BAF-4B34B2BB0C79}" destId="{14A5ABF2-8B49-4694-AC4C-1A898869B017}" srcOrd="1" destOrd="0" presId="urn:microsoft.com/office/officeart/2005/8/layout/orgChart1"/>
    <dgm:cxn modelId="{8E64FAE2-DF3D-452A-815E-9B36FB5A5924}" type="presOf" srcId="{382A9707-8CE9-4448-A732-795155023764}" destId="{40CBCC65-FD09-4B94-B9C9-3482617F2627}" srcOrd="1" destOrd="0" presId="urn:microsoft.com/office/officeart/2005/8/layout/orgChart1"/>
    <dgm:cxn modelId="{182158A4-4FFF-45AE-81FB-47D1CE3E8D0E}" type="presOf" srcId="{57A44C0D-573F-44FB-BC9E-B18382ACCC39}" destId="{9AAB9F84-69DB-4974-8FB3-17FE16A42904}" srcOrd="0" destOrd="0" presId="urn:microsoft.com/office/officeart/2005/8/layout/orgChart1"/>
    <dgm:cxn modelId="{6593BE99-A3EC-486D-88A0-8C8A0EE6DB01}" type="presParOf" srcId="{6C1B72B2-EE6C-495B-ADAD-8508CE8EB807}" destId="{B9578B13-712D-4BAD-A28F-A7352074EDA6}" srcOrd="0" destOrd="0" presId="urn:microsoft.com/office/officeart/2005/8/layout/orgChart1"/>
    <dgm:cxn modelId="{5833EDB0-A2EC-468C-B2A5-C7C6B2BE59DD}" type="presParOf" srcId="{B9578B13-712D-4BAD-A28F-A7352074EDA6}" destId="{EA34C8C8-6EC1-483B-8E39-8E6926CED3CE}" srcOrd="0" destOrd="0" presId="urn:microsoft.com/office/officeart/2005/8/layout/orgChart1"/>
    <dgm:cxn modelId="{966599B4-31E0-4DD4-8E4E-DB08A9E719EA}" type="presParOf" srcId="{EA34C8C8-6EC1-483B-8E39-8E6926CED3CE}" destId="{D98E11BE-9177-4329-A5B4-B4B8653C2863}" srcOrd="0" destOrd="0" presId="urn:microsoft.com/office/officeart/2005/8/layout/orgChart1"/>
    <dgm:cxn modelId="{B9A1442B-867C-465E-9FEA-A8851C7286F6}" type="presParOf" srcId="{EA34C8C8-6EC1-483B-8E39-8E6926CED3CE}" destId="{2FA1AE03-77C2-487B-948B-82122901556A}" srcOrd="1" destOrd="0" presId="urn:microsoft.com/office/officeart/2005/8/layout/orgChart1"/>
    <dgm:cxn modelId="{F62A272D-3B42-4F4A-8CCF-2310E8D24E6C}" type="presParOf" srcId="{B9578B13-712D-4BAD-A28F-A7352074EDA6}" destId="{9C5DF944-3D7A-473D-A789-5CA86652B8F8}" srcOrd="1" destOrd="0" presId="urn:microsoft.com/office/officeart/2005/8/layout/orgChart1"/>
    <dgm:cxn modelId="{E5BDEE28-1FB8-4370-B06E-2A06B0F02DE2}" type="presParOf" srcId="{9C5DF944-3D7A-473D-A789-5CA86652B8F8}" destId="{D351E307-7A60-4733-B21C-CC6D6E5D051D}" srcOrd="0" destOrd="0" presId="urn:microsoft.com/office/officeart/2005/8/layout/orgChart1"/>
    <dgm:cxn modelId="{6EAF9B00-3299-4413-9BFB-C42BAF4EB0BC}" type="presParOf" srcId="{9C5DF944-3D7A-473D-A789-5CA86652B8F8}" destId="{60FE5B31-E82E-49E2-9469-B5D5674278BC}" srcOrd="1" destOrd="0" presId="urn:microsoft.com/office/officeart/2005/8/layout/orgChart1"/>
    <dgm:cxn modelId="{451523BE-F697-46D8-B965-CB9741366D7D}" type="presParOf" srcId="{60FE5B31-E82E-49E2-9469-B5D5674278BC}" destId="{CB88DD46-0D40-4A1B-9C97-26FA4C46EB15}" srcOrd="0" destOrd="0" presId="urn:microsoft.com/office/officeart/2005/8/layout/orgChart1"/>
    <dgm:cxn modelId="{4F5FF3DE-F5A0-46C5-A8BA-1E0CF3301ABB}" type="presParOf" srcId="{CB88DD46-0D40-4A1B-9C97-26FA4C46EB15}" destId="{ABF5B3AF-9C3F-43AC-89B9-A4B84688B739}" srcOrd="0" destOrd="0" presId="urn:microsoft.com/office/officeart/2005/8/layout/orgChart1"/>
    <dgm:cxn modelId="{A783FA38-D2C5-4DA9-8E5C-118B41432E2B}" type="presParOf" srcId="{CB88DD46-0D40-4A1B-9C97-26FA4C46EB15}" destId="{87899BB1-A811-4B2D-8FA3-633A97B1A6A6}" srcOrd="1" destOrd="0" presId="urn:microsoft.com/office/officeart/2005/8/layout/orgChart1"/>
    <dgm:cxn modelId="{1E7ED27F-FA33-45B0-BC2B-60C47132100F}" type="presParOf" srcId="{60FE5B31-E82E-49E2-9469-B5D5674278BC}" destId="{B6A20B03-CFA9-41D8-9956-9F0EB448DC4A}" srcOrd="1" destOrd="0" presId="urn:microsoft.com/office/officeart/2005/8/layout/orgChart1"/>
    <dgm:cxn modelId="{6650B9AE-ACCC-4152-BACF-5DF8C17D4590}" type="presParOf" srcId="{B6A20B03-CFA9-41D8-9956-9F0EB448DC4A}" destId="{CD65CBB6-B9A3-48AB-AFB3-4BE4B03553D3}" srcOrd="0" destOrd="0" presId="urn:microsoft.com/office/officeart/2005/8/layout/orgChart1"/>
    <dgm:cxn modelId="{D2907BCC-4791-4B03-9208-7F15E0DF4CF9}" type="presParOf" srcId="{B6A20B03-CFA9-41D8-9956-9F0EB448DC4A}" destId="{ED1F0A6D-21D1-431E-B021-19DC70288741}" srcOrd="1" destOrd="0" presId="urn:microsoft.com/office/officeart/2005/8/layout/orgChart1"/>
    <dgm:cxn modelId="{6AE6A7F2-0056-4F2D-8DA5-71A14A6CFD3E}" type="presParOf" srcId="{ED1F0A6D-21D1-431E-B021-19DC70288741}" destId="{3035FF76-B78F-49A4-AACF-E2FF3786028F}" srcOrd="0" destOrd="0" presId="urn:microsoft.com/office/officeart/2005/8/layout/orgChart1"/>
    <dgm:cxn modelId="{03EC0132-8BF9-41D4-9451-C45BA4D62310}" type="presParOf" srcId="{3035FF76-B78F-49A4-AACF-E2FF3786028F}" destId="{F0DC39B6-0C64-430A-9FFB-4907B94E244D}" srcOrd="0" destOrd="0" presId="urn:microsoft.com/office/officeart/2005/8/layout/orgChart1"/>
    <dgm:cxn modelId="{980C1800-CBAD-4AF5-8D45-CADCABCC1294}" type="presParOf" srcId="{3035FF76-B78F-49A4-AACF-E2FF3786028F}" destId="{0044642D-BF6E-4946-989D-7BC76303D8B1}" srcOrd="1" destOrd="0" presId="urn:microsoft.com/office/officeart/2005/8/layout/orgChart1"/>
    <dgm:cxn modelId="{0407A477-26B2-4197-9412-6E0472B32B6B}" type="presParOf" srcId="{ED1F0A6D-21D1-431E-B021-19DC70288741}" destId="{6F92EC3E-8AAE-41C7-BFFF-85E9DBCB215A}" srcOrd="1" destOrd="0" presId="urn:microsoft.com/office/officeart/2005/8/layout/orgChart1"/>
    <dgm:cxn modelId="{45A0FF6B-E6FA-4AB2-843A-EC631FAD9DF3}" type="presParOf" srcId="{ED1F0A6D-21D1-431E-B021-19DC70288741}" destId="{C359BE23-B469-48EB-819D-6F6FDCDBB0A8}" srcOrd="2" destOrd="0" presId="urn:microsoft.com/office/officeart/2005/8/layout/orgChart1"/>
    <dgm:cxn modelId="{C2DC282F-D9D0-4244-9BDB-422A8C78F16B}" type="presParOf" srcId="{B6A20B03-CFA9-41D8-9956-9F0EB448DC4A}" destId="{6AC59FBD-FAEA-42FA-8EB1-29A7CC044828}" srcOrd="2" destOrd="0" presId="urn:microsoft.com/office/officeart/2005/8/layout/orgChart1"/>
    <dgm:cxn modelId="{A4C6B0C0-A4AB-4A0C-A3B5-E013F2D2F662}" type="presParOf" srcId="{B6A20B03-CFA9-41D8-9956-9F0EB448DC4A}" destId="{F2E1EDE4-99F4-4CBC-BA6A-91AF00914823}" srcOrd="3" destOrd="0" presId="urn:microsoft.com/office/officeart/2005/8/layout/orgChart1"/>
    <dgm:cxn modelId="{FC0E5732-3AED-4B6F-8780-2A62931198A4}" type="presParOf" srcId="{F2E1EDE4-99F4-4CBC-BA6A-91AF00914823}" destId="{795B4B98-FEFB-4DAB-B785-2E28918B1C7E}" srcOrd="0" destOrd="0" presId="urn:microsoft.com/office/officeart/2005/8/layout/orgChart1"/>
    <dgm:cxn modelId="{AEC9F924-69C2-4CDF-A467-97C67258FCFF}" type="presParOf" srcId="{795B4B98-FEFB-4DAB-B785-2E28918B1C7E}" destId="{C9EB4BFF-95DA-49B7-87A2-66A52A4FCDFA}" srcOrd="0" destOrd="0" presId="urn:microsoft.com/office/officeart/2005/8/layout/orgChart1"/>
    <dgm:cxn modelId="{F40774B9-F1DA-4B64-84BE-35E26CD40BBA}" type="presParOf" srcId="{795B4B98-FEFB-4DAB-B785-2E28918B1C7E}" destId="{40CBCC65-FD09-4B94-B9C9-3482617F2627}" srcOrd="1" destOrd="0" presId="urn:microsoft.com/office/officeart/2005/8/layout/orgChart1"/>
    <dgm:cxn modelId="{378087DF-0F99-43BC-99D7-540A681165B5}" type="presParOf" srcId="{F2E1EDE4-99F4-4CBC-BA6A-91AF00914823}" destId="{6E67D5E8-91A3-4A9C-B70E-60777B0DD65E}" srcOrd="1" destOrd="0" presId="urn:microsoft.com/office/officeart/2005/8/layout/orgChart1"/>
    <dgm:cxn modelId="{C852AE62-A49D-437A-8769-B826CCDE6FEB}" type="presParOf" srcId="{F2E1EDE4-99F4-4CBC-BA6A-91AF00914823}" destId="{9041FCB5-DDBA-4A82-87F1-A20AE1F0ECFA}" srcOrd="2" destOrd="0" presId="urn:microsoft.com/office/officeart/2005/8/layout/orgChart1"/>
    <dgm:cxn modelId="{56A3291F-5BD4-4350-95F6-4CF494581D10}" type="presParOf" srcId="{B6A20B03-CFA9-41D8-9956-9F0EB448DC4A}" destId="{D644628E-4C6F-4DF2-8C07-D2B66E3A4757}" srcOrd="4" destOrd="0" presId="urn:microsoft.com/office/officeart/2005/8/layout/orgChart1"/>
    <dgm:cxn modelId="{47AAC554-C8C9-4265-B90E-CEF834433B55}" type="presParOf" srcId="{B6A20B03-CFA9-41D8-9956-9F0EB448DC4A}" destId="{4C59CDCC-8171-42A8-836D-8A7ADEF309D0}" srcOrd="5" destOrd="0" presId="urn:microsoft.com/office/officeart/2005/8/layout/orgChart1"/>
    <dgm:cxn modelId="{7CC80E7F-0EA4-4579-B013-B5863793B0EC}" type="presParOf" srcId="{4C59CDCC-8171-42A8-836D-8A7ADEF309D0}" destId="{FED7DC99-D3B3-46B2-AE57-14D47B1F3671}" srcOrd="0" destOrd="0" presId="urn:microsoft.com/office/officeart/2005/8/layout/orgChart1"/>
    <dgm:cxn modelId="{12DE1BEC-B6B9-497A-B0E6-D7D98083AF21}" type="presParOf" srcId="{FED7DC99-D3B3-46B2-AE57-14D47B1F3671}" destId="{8F3E2022-AB5E-4438-BDBE-146FD19E8285}" srcOrd="0" destOrd="0" presId="urn:microsoft.com/office/officeart/2005/8/layout/orgChart1"/>
    <dgm:cxn modelId="{5D913DAD-1D9C-4F4A-9696-8347FAA912D9}" type="presParOf" srcId="{FED7DC99-D3B3-46B2-AE57-14D47B1F3671}" destId="{F4F60A8B-BCFE-4E33-9289-BF4CA9206F7B}" srcOrd="1" destOrd="0" presId="urn:microsoft.com/office/officeart/2005/8/layout/orgChart1"/>
    <dgm:cxn modelId="{94AC152E-3C4C-41D2-9E87-CADF01C44653}" type="presParOf" srcId="{4C59CDCC-8171-42A8-836D-8A7ADEF309D0}" destId="{0717BF70-BD3E-4FBF-92BE-2C7F71500E41}" srcOrd="1" destOrd="0" presId="urn:microsoft.com/office/officeart/2005/8/layout/orgChart1"/>
    <dgm:cxn modelId="{C2CCAB64-171E-4DBD-858F-394D12AA3553}" type="presParOf" srcId="{4C59CDCC-8171-42A8-836D-8A7ADEF309D0}" destId="{0E63D1F7-0BB7-4B23-80D6-B69D7359A638}" srcOrd="2" destOrd="0" presId="urn:microsoft.com/office/officeart/2005/8/layout/orgChart1"/>
    <dgm:cxn modelId="{3492018E-3947-4998-8AEB-CF0D2FE45FAF}" type="presParOf" srcId="{B6A20B03-CFA9-41D8-9956-9F0EB448DC4A}" destId="{52D64095-8F0B-43C5-A134-4F8EB745D0AC}" srcOrd="6" destOrd="0" presId="urn:microsoft.com/office/officeart/2005/8/layout/orgChart1"/>
    <dgm:cxn modelId="{513005EE-2A67-4CE5-892D-D95B73C07E7E}" type="presParOf" srcId="{B6A20B03-CFA9-41D8-9956-9F0EB448DC4A}" destId="{65175C4B-27F3-41C0-9093-49201195521B}" srcOrd="7" destOrd="0" presId="urn:microsoft.com/office/officeart/2005/8/layout/orgChart1"/>
    <dgm:cxn modelId="{2BC8F729-166D-4E1D-BB3C-B1C2804F4438}" type="presParOf" srcId="{65175C4B-27F3-41C0-9093-49201195521B}" destId="{418B0B64-07DF-4A86-8188-2B3D12FF0C1B}" srcOrd="0" destOrd="0" presId="urn:microsoft.com/office/officeart/2005/8/layout/orgChart1"/>
    <dgm:cxn modelId="{FA4D6A67-419A-4F07-B9F3-3F3511A62E6E}" type="presParOf" srcId="{418B0B64-07DF-4A86-8188-2B3D12FF0C1B}" destId="{FCA2B357-06A1-4199-999C-BBE32872F828}" srcOrd="0" destOrd="0" presId="urn:microsoft.com/office/officeart/2005/8/layout/orgChart1"/>
    <dgm:cxn modelId="{2705372F-A9A3-40EF-80B2-8A9A8D5B2D2A}" type="presParOf" srcId="{418B0B64-07DF-4A86-8188-2B3D12FF0C1B}" destId="{842224E6-60DA-412E-8A1B-7533C1377869}" srcOrd="1" destOrd="0" presId="urn:microsoft.com/office/officeart/2005/8/layout/orgChart1"/>
    <dgm:cxn modelId="{9D51A217-E330-4BF3-BC76-8D9CBE3B576E}" type="presParOf" srcId="{65175C4B-27F3-41C0-9093-49201195521B}" destId="{5FEE9627-663F-4879-B764-2FCAC3BEDB01}" srcOrd="1" destOrd="0" presId="urn:microsoft.com/office/officeart/2005/8/layout/orgChart1"/>
    <dgm:cxn modelId="{12848059-ECC3-429F-87FD-BEF2B0A5A4E5}" type="presParOf" srcId="{65175C4B-27F3-41C0-9093-49201195521B}" destId="{D211A30E-3DD6-4F3B-A936-B6D9FD1B5AD6}" srcOrd="2" destOrd="0" presId="urn:microsoft.com/office/officeart/2005/8/layout/orgChart1"/>
    <dgm:cxn modelId="{5D7EE3E1-3719-4EA0-9C51-FA2D2896C96D}" type="presParOf" srcId="{60FE5B31-E82E-49E2-9469-B5D5674278BC}" destId="{0A55CB08-0585-4E83-BB9C-6136411D5C97}" srcOrd="2" destOrd="0" presId="urn:microsoft.com/office/officeart/2005/8/layout/orgChart1"/>
    <dgm:cxn modelId="{14A54574-700B-4B28-8FCB-D0EE314C3A0B}" type="presParOf" srcId="{9C5DF944-3D7A-473D-A789-5CA86652B8F8}" destId="{1AE91293-7748-4E52-8855-7B838C555EB9}" srcOrd="2" destOrd="0" presId="urn:microsoft.com/office/officeart/2005/8/layout/orgChart1"/>
    <dgm:cxn modelId="{DBDE87EB-C903-453B-95A6-6C31670C534D}" type="presParOf" srcId="{9C5DF944-3D7A-473D-A789-5CA86652B8F8}" destId="{8BAB2199-5159-41F9-8708-33820C9B03A9}" srcOrd="3" destOrd="0" presId="urn:microsoft.com/office/officeart/2005/8/layout/orgChart1"/>
    <dgm:cxn modelId="{209AB901-47AE-4813-8DE2-D91E113CB563}" type="presParOf" srcId="{8BAB2199-5159-41F9-8708-33820C9B03A9}" destId="{4AEEF0FD-EB99-4BD5-89CD-011B1DDC19F8}" srcOrd="0" destOrd="0" presId="urn:microsoft.com/office/officeart/2005/8/layout/orgChart1"/>
    <dgm:cxn modelId="{1B06094C-4A53-4DCA-9739-447E84F0CEFE}" type="presParOf" srcId="{4AEEF0FD-EB99-4BD5-89CD-011B1DDC19F8}" destId="{86ECFBC0-6EDE-49D7-A5E4-E61CBAF4A092}" srcOrd="0" destOrd="0" presId="urn:microsoft.com/office/officeart/2005/8/layout/orgChart1"/>
    <dgm:cxn modelId="{7FBBCCC8-F462-4D23-8F18-6CACD0A38AE1}" type="presParOf" srcId="{4AEEF0FD-EB99-4BD5-89CD-011B1DDC19F8}" destId="{EE7467E8-D778-4C18-9C7C-925EF25B0DC2}" srcOrd="1" destOrd="0" presId="urn:microsoft.com/office/officeart/2005/8/layout/orgChart1"/>
    <dgm:cxn modelId="{431659C4-4C19-4AE6-B202-B7AD5535BBCE}" type="presParOf" srcId="{8BAB2199-5159-41F9-8708-33820C9B03A9}" destId="{70B62D43-4B2E-478D-8091-7F950B36BC86}" srcOrd="1" destOrd="0" presId="urn:microsoft.com/office/officeart/2005/8/layout/orgChart1"/>
    <dgm:cxn modelId="{30D83B21-ACB3-42A3-B0E1-1439C1EA5532}" type="presParOf" srcId="{70B62D43-4B2E-478D-8091-7F950B36BC86}" destId="{5A29D58D-62CC-4731-8120-CAD4354C3E03}" srcOrd="0" destOrd="0" presId="urn:microsoft.com/office/officeart/2005/8/layout/orgChart1"/>
    <dgm:cxn modelId="{E646EF3B-3712-4D1B-9433-BB9B12FB6257}" type="presParOf" srcId="{70B62D43-4B2E-478D-8091-7F950B36BC86}" destId="{20684FA8-0955-4E86-9890-955AAE2FB70E}" srcOrd="1" destOrd="0" presId="urn:microsoft.com/office/officeart/2005/8/layout/orgChart1"/>
    <dgm:cxn modelId="{BD3FC495-3E97-4F44-A430-BADB544994F4}" type="presParOf" srcId="{20684FA8-0955-4E86-9890-955AAE2FB70E}" destId="{357DF0A8-BCC0-4D40-9A29-811D9B3E8CE1}" srcOrd="0" destOrd="0" presId="urn:microsoft.com/office/officeart/2005/8/layout/orgChart1"/>
    <dgm:cxn modelId="{FF3C57D9-B749-4CC5-B22E-E991F14BAB09}" type="presParOf" srcId="{357DF0A8-BCC0-4D40-9A29-811D9B3E8CE1}" destId="{7533127D-6F77-420D-9337-03A9B17677A7}" srcOrd="0" destOrd="0" presId="urn:microsoft.com/office/officeart/2005/8/layout/orgChart1"/>
    <dgm:cxn modelId="{A89B57CB-F36C-4E20-ADAC-EA379D64F23E}" type="presParOf" srcId="{357DF0A8-BCC0-4D40-9A29-811D9B3E8CE1}" destId="{75DCBE71-7469-49E9-81E5-E6A43E3EC0DC}" srcOrd="1" destOrd="0" presId="urn:microsoft.com/office/officeart/2005/8/layout/orgChart1"/>
    <dgm:cxn modelId="{AE7768F8-3A5D-47C7-8476-C4860CB7C194}" type="presParOf" srcId="{20684FA8-0955-4E86-9890-955AAE2FB70E}" destId="{321B0D03-50FC-44EB-B561-D21A2CD4B482}" srcOrd="1" destOrd="0" presId="urn:microsoft.com/office/officeart/2005/8/layout/orgChart1"/>
    <dgm:cxn modelId="{E7B0F2B1-4E02-46A7-927A-45BBF37A0F3A}" type="presParOf" srcId="{20684FA8-0955-4E86-9890-955AAE2FB70E}" destId="{0654A2B9-B227-48A6-941C-DD027142ECCE}" srcOrd="2" destOrd="0" presId="urn:microsoft.com/office/officeart/2005/8/layout/orgChart1"/>
    <dgm:cxn modelId="{11B65ACB-744C-49F4-AD26-B3482DCED3B7}" type="presParOf" srcId="{70B62D43-4B2E-478D-8091-7F950B36BC86}" destId="{77FF546B-1ADB-4B35-B705-B48DE95D0A7F}" srcOrd="2" destOrd="0" presId="urn:microsoft.com/office/officeart/2005/8/layout/orgChart1"/>
    <dgm:cxn modelId="{0224FCA3-623F-4DDD-A117-463D11F49BBA}" type="presParOf" srcId="{70B62D43-4B2E-478D-8091-7F950B36BC86}" destId="{69C13562-DBB8-42F8-AE39-8AFEF8ED4982}" srcOrd="3" destOrd="0" presId="urn:microsoft.com/office/officeart/2005/8/layout/orgChart1"/>
    <dgm:cxn modelId="{D3EE6CBF-EAE2-41AD-990D-E6ED8C274387}" type="presParOf" srcId="{69C13562-DBB8-42F8-AE39-8AFEF8ED4982}" destId="{896D96FE-EA05-4066-8BE5-F7366BA3777A}" srcOrd="0" destOrd="0" presId="urn:microsoft.com/office/officeart/2005/8/layout/orgChart1"/>
    <dgm:cxn modelId="{1E9819F2-D539-477F-92D0-33758919890E}" type="presParOf" srcId="{896D96FE-EA05-4066-8BE5-F7366BA3777A}" destId="{079C46BA-E270-4C4F-9AA8-92E32A64D736}" srcOrd="0" destOrd="0" presId="urn:microsoft.com/office/officeart/2005/8/layout/orgChart1"/>
    <dgm:cxn modelId="{767B885D-3619-4B06-8BF6-46E34EACE23F}" type="presParOf" srcId="{896D96FE-EA05-4066-8BE5-F7366BA3777A}" destId="{3AA4BA60-CAF3-4B65-8A7B-26648B565082}" srcOrd="1" destOrd="0" presId="urn:microsoft.com/office/officeart/2005/8/layout/orgChart1"/>
    <dgm:cxn modelId="{B83E0248-7FE1-4CE6-B041-A50161AC358A}" type="presParOf" srcId="{69C13562-DBB8-42F8-AE39-8AFEF8ED4982}" destId="{54F082B5-2FAD-490F-B257-B96DCB3E19FC}" srcOrd="1" destOrd="0" presId="urn:microsoft.com/office/officeart/2005/8/layout/orgChart1"/>
    <dgm:cxn modelId="{CF6F8E89-DDB5-4A72-B8A1-E7276BC95174}" type="presParOf" srcId="{69C13562-DBB8-42F8-AE39-8AFEF8ED4982}" destId="{6C846A69-A00E-4FB9-80C7-DC7FE13BD4B5}" srcOrd="2" destOrd="0" presId="urn:microsoft.com/office/officeart/2005/8/layout/orgChart1"/>
    <dgm:cxn modelId="{E1EA05FE-B685-4208-963A-4363D80DDC81}" type="presParOf" srcId="{70B62D43-4B2E-478D-8091-7F950B36BC86}" destId="{C6471DB4-9B93-437A-AEBE-F3B71F737DF8}" srcOrd="4" destOrd="0" presId="urn:microsoft.com/office/officeart/2005/8/layout/orgChart1"/>
    <dgm:cxn modelId="{694A3A89-3B8B-450F-BFDE-F835EACDFE6B}" type="presParOf" srcId="{70B62D43-4B2E-478D-8091-7F950B36BC86}" destId="{CD8B12E6-DD1E-4D70-BE7C-A5443A3D84D1}" srcOrd="5" destOrd="0" presId="urn:microsoft.com/office/officeart/2005/8/layout/orgChart1"/>
    <dgm:cxn modelId="{ED5181AC-322E-4DC1-B724-5C0CC3C018AF}" type="presParOf" srcId="{CD8B12E6-DD1E-4D70-BE7C-A5443A3D84D1}" destId="{C0FBA54D-3A3D-42F4-B1C8-ADE0E74CCC4D}" srcOrd="0" destOrd="0" presId="urn:microsoft.com/office/officeart/2005/8/layout/orgChart1"/>
    <dgm:cxn modelId="{4FA29E67-BAFF-4DE1-8C5D-9FCF26FCEE71}" type="presParOf" srcId="{C0FBA54D-3A3D-42F4-B1C8-ADE0E74CCC4D}" destId="{30DA9891-B7C7-405D-9015-1C3DF0E9850F}" srcOrd="0" destOrd="0" presId="urn:microsoft.com/office/officeart/2005/8/layout/orgChart1"/>
    <dgm:cxn modelId="{098685A9-36A7-47F1-8D9C-278B3CCB944F}" type="presParOf" srcId="{C0FBA54D-3A3D-42F4-B1C8-ADE0E74CCC4D}" destId="{5EC808F1-181C-42C2-975C-2B558EBCB7FE}" srcOrd="1" destOrd="0" presId="urn:microsoft.com/office/officeart/2005/8/layout/orgChart1"/>
    <dgm:cxn modelId="{1B541898-C8DA-4093-B337-823AD628B166}" type="presParOf" srcId="{CD8B12E6-DD1E-4D70-BE7C-A5443A3D84D1}" destId="{3C11D65F-2A65-4A7E-9C15-AA6406FE6F0B}" srcOrd="1" destOrd="0" presId="urn:microsoft.com/office/officeart/2005/8/layout/orgChart1"/>
    <dgm:cxn modelId="{E3BC61E3-1092-4ACA-A16F-4F9A7E0E9E11}" type="presParOf" srcId="{CD8B12E6-DD1E-4D70-BE7C-A5443A3D84D1}" destId="{07414A68-C8A8-4CE7-984E-48064FC49AF5}" srcOrd="2" destOrd="0" presId="urn:microsoft.com/office/officeart/2005/8/layout/orgChart1"/>
    <dgm:cxn modelId="{412FDA11-5E55-4EA3-9FE1-195B8CD6497C}" type="presParOf" srcId="{70B62D43-4B2E-478D-8091-7F950B36BC86}" destId="{BD53C961-9C2E-42B5-A825-EB1CD5AF2FE3}" srcOrd="6" destOrd="0" presId="urn:microsoft.com/office/officeart/2005/8/layout/orgChart1"/>
    <dgm:cxn modelId="{4A01EDC7-F161-478C-85A4-10D7CFE64CD2}" type="presParOf" srcId="{70B62D43-4B2E-478D-8091-7F950B36BC86}" destId="{2AD0F394-908E-4BF8-9902-81719C192207}" srcOrd="7" destOrd="0" presId="urn:microsoft.com/office/officeart/2005/8/layout/orgChart1"/>
    <dgm:cxn modelId="{69EE0488-1BC9-4F49-80E7-6943C754CEA0}" type="presParOf" srcId="{2AD0F394-908E-4BF8-9902-81719C192207}" destId="{6508E9AA-32AD-45CE-ACB4-E452A2309B43}" srcOrd="0" destOrd="0" presId="urn:microsoft.com/office/officeart/2005/8/layout/orgChart1"/>
    <dgm:cxn modelId="{DF152467-C781-46DD-949A-B188C5816F65}" type="presParOf" srcId="{6508E9AA-32AD-45CE-ACB4-E452A2309B43}" destId="{26E61D30-5696-4E05-9044-AF73EF27DAB2}" srcOrd="0" destOrd="0" presId="urn:microsoft.com/office/officeart/2005/8/layout/orgChart1"/>
    <dgm:cxn modelId="{6A47B14E-1328-4DCF-98F6-02750247AB3B}" type="presParOf" srcId="{6508E9AA-32AD-45CE-ACB4-E452A2309B43}" destId="{14A5ABF2-8B49-4694-AC4C-1A898869B017}" srcOrd="1" destOrd="0" presId="urn:microsoft.com/office/officeart/2005/8/layout/orgChart1"/>
    <dgm:cxn modelId="{E172E42B-177F-4238-9596-34561D777B19}" type="presParOf" srcId="{2AD0F394-908E-4BF8-9902-81719C192207}" destId="{E95C75F7-7305-47DE-985C-550E435481C9}" srcOrd="1" destOrd="0" presId="urn:microsoft.com/office/officeart/2005/8/layout/orgChart1"/>
    <dgm:cxn modelId="{8B20AA10-FB53-4E75-98B2-DADE1B485077}" type="presParOf" srcId="{2AD0F394-908E-4BF8-9902-81719C192207}" destId="{ADFD56FF-A789-4A68-9B2D-8E4E857854C2}" srcOrd="2" destOrd="0" presId="urn:microsoft.com/office/officeart/2005/8/layout/orgChart1"/>
    <dgm:cxn modelId="{F627A19F-89AC-407C-8D7E-8FCF052C4FA8}" type="presParOf" srcId="{70B62D43-4B2E-478D-8091-7F950B36BC86}" destId="{B4ADFA40-1DC3-4BD0-BAE4-D5BA4FDF2B3E}" srcOrd="8" destOrd="0" presId="urn:microsoft.com/office/officeart/2005/8/layout/orgChart1"/>
    <dgm:cxn modelId="{6FF42073-EDC2-4FA0-AAB8-092C057A4219}" type="presParOf" srcId="{70B62D43-4B2E-478D-8091-7F950B36BC86}" destId="{74623D81-D47A-4BDB-A76C-094846D41FA8}" srcOrd="9" destOrd="0" presId="urn:microsoft.com/office/officeart/2005/8/layout/orgChart1"/>
    <dgm:cxn modelId="{111F84C5-D070-4999-8EE3-23A3B7DE2207}" type="presParOf" srcId="{74623D81-D47A-4BDB-A76C-094846D41FA8}" destId="{A5AFB960-0B8B-4E03-885A-2579269F7DC1}" srcOrd="0" destOrd="0" presId="urn:microsoft.com/office/officeart/2005/8/layout/orgChart1"/>
    <dgm:cxn modelId="{14313B0C-17A7-4751-AD7F-2FAC27E8F290}" type="presParOf" srcId="{A5AFB960-0B8B-4E03-885A-2579269F7DC1}" destId="{3A05D6AC-55D4-4F8B-831D-7528DBB5E857}" srcOrd="0" destOrd="0" presId="urn:microsoft.com/office/officeart/2005/8/layout/orgChart1"/>
    <dgm:cxn modelId="{3CD8C916-2C31-4DBE-BDD5-3298B688FC28}" type="presParOf" srcId="{A5AFB960-0B8B-4E03-885A-2579269F7DC1}" destId="{179F0FCD-C306-4B84-A7DF-E34F9FAB6F56}" srcOrd="1" destOrd="0" presId="urn:microsoft.com/office/officeart/2005/8/layout/orgChart1"/>
    <dgm:cxn modelId="{CABF162F-C06B-488B-A7B6-12E8BE8B9424}" type="presParOf" srcId="{74623D81-D47A-4BDB-A76C-094846D41FA8}" destId="{856F8CB3-7FD8-44A2-BD9F-D0A3BBBFD7B2}" srcOrd="1" destOrd="0" presId="urn:microsoft.com/office/officeart/2005/8/layout/orgChart1"/>
    <dgm:cxn modelId="{3F977960-BE4B-4BC2-B392-8A76398F26F2}" type="presParOf" srcId="{74623D81-D47A-4BDB-A76C-094846D41FA8}" destId="{E41C3208-7C36-4192-9EA5-1F0C4DB4A826}" srcOrd="2" destOrd="0" presId="urn:microsoft.com/office/officeart/2005/8/layout/orgChart1"/>
    <dgm:cxn modelId="{082DC8EB-4DFC-4610-B5F1-2D3DFC40D7AE}" type="presParOf" srcId="{8BAB2199-5159-41F9-8708-33820C9B03A9}" destId="{FB705D8D-4B0F-418C-BE22-C9FC935B08A3}" srcOrd="2" destOrd="0" presId="urn:microsoft.com/office/officeart/2005/8/layout/orgChart1"/>
    <dgm:cxn modelId="{0BE9C48F-77C4-4E09-846C-A3BDE7408DEB}" type="presParOf" srcId="{9C5DF944-3D7A-473D-A789-5CA86652B8F8}" destId="{4F6F1802-D2DC-45F2-8B57-B9ACE00E096B}" srcOrd="4" destOrd="0" presId="urn:microsoft.com/office/officeart/2005/8/layout/orgChart1"/>
    <dgm:cxn modelId="{D2A3A4A7-98CB-4A08-A60B-4D03137AFA27}" type="presParOf" srcId="{9C5DF944-3D7A-473D-A789-5CA86652B8F8}" destId="{D09FB176-C899-4C34-A2EF-DF4099E3930B}" srcOrd="5" destOrd="0" presId="urn:microsoft.com/office/officeart/2005/8/layout/orgChart1"/>
    <dgm:cxn modelId="{62652E7C-5C9D-497E-9F17-32343E1F9B1B}" type="presParOf" srcId="{D09FB176-C899-4C34-A2EF-DF4099E3930B}" destId="{EB3A78CF-8659-4E76-9BB6-78F8A7F8B535}" srcOrd="0" destOrd="0" presId="urn:microsoft.com/office/officeart/2005/8/layout/orgChart1"/>
    <dgm:cxn modelId="{78775E2F-D3AC-4305-9B8F-BD061644D977}" type="presParOf" srcId="{EB3A78CF-8659-4E76-9BB6-78F8A7F8B535}" destId="{ED956AEF-5A78-47DC-9D97-3B27A2E93095}" srcOrd="0" destOrd="0" presId="urn:microsoft.com/office/officeart/2005/8/layout/orgChart1"/>
    <dgm:cxn modelId="{FA784C75-8B4D-45A8-BDF7-107496BA02C8}" type="presParOf" srcId="{EB3A78CF-8659-4E76-9BB6-78F8A7F8B535}" destId="{0936C29E-0ABE-4289-9453-F6DF249F454C}" srcOrd="1" destOrd="0" presId="urn:microsoft.com/office/officeart/2005/8/layout/orgChart1"/>
    <dgm:cxn modelId="{E6DBCE05-CA99-4F14-94D4-B65DB33A9F68}" type="presParOf" srcId="{D09FB176-C899-4C34-A2EF-DF4099E3930B}" destId="{3666C14E-3FE7-4AB2-BA4F-4535D42C477E}" srcOrd="1" destOrd="0" presId="urn:microsoft.com/office/officeart/2005/8/layout/orgChart1"/>
    <dgm:cxn modelId="{61FF72AA-917C-46A3-8996-016DBD89A2B3}" type="presParOf" srcId="{3666C14E-3FE7-4AB2-BA4F-4535D42C477E}" destId="{7E670A0B-4B6A-45AD-AE95-FAE9E52BA24F}" srcOrd="0" destOrd="0" presId="urn:microsoft.com/office/officeart/2005/8/layout/orgChart1"/>
    <dgm:cxn modelId="{10D973E1-1FAC-4723-B7CB-76905522E966}" type="presParOf" srcId="{3666C14E-3FE7-4AB2-BA4F-4535D42C477E}" destId="{781D4557-4BA2-4B53-85D2-D0A8E2F29ACB}" srcOrd="1" destOrd="0" presId="urn:microsoft.com/office/officeart/2005/8/layout/orgChart1"/>
    <dgm:cxn modelId="{51358A5B-8D2F-4AA4-ABBD-22917D61D620}" type="presParOf" srcId="{781D4557-4BA2-4B53-85D2-D0A8E2F29ACB}" destId="{A1F0E8B8-00E6-43CE-8E1F-A9918B608453}" srcOrd="0" destOrd="0" presId="urn:microsoft.com/office/officeart/2005/8/layout/orgChart1"/>
    <dgm:cxn modelId="{4BE918F4-FB66-4B76-B8EB-C3270F4D7D9B}" type="presParOf" srcId="{A1F0E8B8-00E6-43CE-8E1F-A9918B608453}" destId="{2C701CAE-D8F1-461E-8A0C-C57AEB1CD6C2}" srcOrd="0" destOrd="0" presId="urn:microsoft.com/office/officeart/2005/8/layout/orgChart1"/>
    <dgm:cxn modelId="{94A859D4-E163-486E-8344-FB00CE67264A}" type="presParOf" srcId="{A1F0E8B8-00E6-43CE-8E1F-A9918B608453}" destId="{0A55F855-E390-49C4-85C3-4EB5DC8DFEC3}" srcOrd="1" destOrd="0" presId="urn:microsoft.com/office/officeart/2005/8/layout/orgChart1"/>
    <dgm:cxn modelId="{3B0F03A8-DB27-4B9A-9D95-4642B9C1807E}" type="presParOf" srcId="{781D4557-4BA2-4B53-85D2-D0A8E2F29ACB}" destId="{8FDA77AA-02A8-4EBB-8954-A3306A125F11}" srcOrd="1" destOrd="0" presId="urn:microsoft.com/office/officeart/2005/8/layout/orgChart1"/>
    <dgm:cxn modelId="{992CC85C-8A18-46FC-926B-C3009DA06E38}" type="presParOf" srcId="{781D4557-4BA2-4B53-85D2-D0A8E2F29ACB}" destId="{802B30D6-A884-4929-98EE-4DE3E2D91CB8}" srcOrd="2" destOrd="0" presId="urn:microsoft.com/office/officeart/2005/8/layout/orgChart1"/>
    <dgm:cxn modelId="{27D77F8E-8F46-4ED0-9145-45DB019D6E73}" type="presParOf" srcId="{3666C14E-3FE7-4AB2-BA4F-4535D42C477E}" destId="{4E5DB2E5-BC21-45FD-89CF-804EEEA73D92}" srcOrd="2" destOrd="0" presId="urn:microsoft.com/office/officeart/2005/8/layout/orgChart1"/>
    <dgm:cxn modelId="{D54AA949-5554-4CD5-AF06-5AEEB601C792}" type="presParOf" srcId="{3666C14E-3FE7-4AB2-BA4F-4535D42C477E}" destId="{FEF5B6E2-22EA-4CFA-BF26-961399773F49}" srcOrd="3" destOrd="0" presId="urn:microsoft.com/office/officeart/2005/8/layout/orgChart1"/>
    <dgm:cxn modelId="{16A39520-0D96-4610-BF45-3F18C771B82D}" type="presParOf" srcId="{FEF5B6E2-22EA-4CFA-BF26-961399773F49}" destId="{42BED641-FA4F-4D4B-9A19-A7D3C3BE1408}" srcOrd="0" destOrd="0" presId="urn:microsoft.com/office/officeart/2005/8/layout/orgChart1"/>
    <dgm:cxn modelId="{76DF3504-84E7-47BD-AD96-B6FE261AA49B}" type="presParOf" srcId="{42BED641-FA4F-4D4B-9A19-A7D3C3BE1408}" destId="{74487508-3D4F-4F35-9119-7335AA499C95}" srcOrd="0" destOrd="0" presId="urn:microsoft.com/office/officeart/2005/8/layout/orgChart1"/>
    <dgm:cxn modelId="{9F6BDAAC-A23C-49DC-918C-50F42876AB06}" type="presParOf" srcId="{42BED641-FA4F-4D4B-9A19-A7D3C3BE1408}" destId="{EA4E738B-1483-44D6-89EB-8256A9C3F87D}" srcOrd="1" destOrd="0" presId="urn:microsoft.com/office/officeart/2005/8/layout/orgChart1"/>
    <dgm:cxn modelId="{FBBE67A8-FA44-4905-9DE9-5E980B38D879}" type="presParOf" srcId="{FEF5B6E2-22EA-4CFA-BF26-961399773F49}" destId="{B5B7C6F2-824B-4B22-9513-4D47B87A1DEF}" srcOrd="1" destOrd="0" presId="urn:microsoft.com/office/officeart/2005/8/layout/orgChart1"/>
    <dgm:cxn modelId="{B1CEA420-E933-4753-9D09-AF942E5AE864}" type="presParOf" srcId="{FEF5B6E2-22EA-4CFA-BF26-961399773F49}" destId="{AD4B3EEE-3AC5-44A5-8891-70C0728030DE}" srcOrd="2" destOrd="0" presId="urn:microsoft.com/office/officeart/2005/8/layout/orgChart1"/>
    <dgm:cxn modelId="{A45BBAC5-69A6-4C66-BE83-EC4270766335}" type="presParOf" srcId="{3666C14E-3FE7-4AB2-BA4F-4535D42C477E}" destId="{1A2BCB80-89E2-41EC-87D9-8650DA66AB8A}" srcOrd="4" destOrd="0" presId="urn:microsoft.com/office/officeart/2005/8/layout/orgChart1"/>
    <dgm:cxn modelId="{8FFF7C61-8F7E-4B8E-A682-E02C99888906}" type="presParOf" srcId="{3666C14E-3FE7-4AB2-BA4F-4535D42C477E}" destId="{CD498E25-17A8-4592-A106-0BDE77F9F8BE}" srcOrd="5" destOrd="0" presId="urn:microsoft.com/office/officeart/2005/8/layout/orgChart1"/>
    <dgm:cxn modelId="{A05112E7-C705-4AD2-ABCA-F1627C66CCE9}" type="presParOf" srcId="{CD498E25-17A8-4592-A106-0BDE77F9F8BE}" destId="{1832CD07-F56C-4B75-9FC3-CEF6C2D6EA45}" srcOrd="0" destOrd="0" presId="urn:microsoft.com/office/officeart/2005/8/layout/orgChart1"/>
    <dgm:cxn modelId="{A4C19718-25A2-4F1A-94F2-DB6F49B32A2A}" type="presParOf" srcId="{1832CD07-F56C-4B75-9FC3-CEF6C2D6EA45}" destId="{F7484F86-9514-4EEC-AAEC-65AD9B4B3D96}" srcOrd="0" destOrd="0" presId="urn:microsoft.com/office/officeart/2005/8/layout/orgChart1"/>
    <dgm:cxn modelId="{9F066C3F-FE01-4922-B772-2F60040E54FC}" type="presParOf" srcId="{1832CD07-F56C-4B75-9FC3-CEF6C2D6EA45}" destId="{2F8AA862-E8D3-4043-95F3-7EBB33FDC237}" srcOrd="1" destOrd="0" presId="urn:microsoft.com/office/officeart/2005/8/layout/orgChart1"/>
    <dgm:cxn modelId="{77993D8A-5B20-42C0-8AAB-466F268D7E73}" type="presParOf" srcId="{CD498E25-17A8-4592-A106-0BDE77F9F8BE}" destId="{D6D1B4BE-1E43-4CD4-965F-996A3963A4DE}" srcOrd="1" destOrd="0" presId="urn:microsoft.com/office/officeart/2005/8/layout/orgChart1"/>
    <dgm:cxn modelId="{399058E4-EA28-4D82-8620-8607901BD7C8}" type="presParOf" srcId="{CD498E25-17A8-4592-A106-0BDE77F9F8BE}" destId="{2585E360-1265-4DAF-8ED0-8CB30CFCA044}" srcOrd="2" destOrd="0" presId="urn:microsoft.com/office/officeart/2005/8/layout/orgChart1"/>
    <dgm:cxn modelId="{C3971522-FF37-451D-A100-D2E09C72BE73}" type="presParOf" srcId="{3666C14E-3FE7-4AB2-BA4F-4535D42C477E}" destId="{9AAB9F84-69DB-4974-8FB3-17FE16A42904}" srcOrd="6" destOrd="0" presId="urn:microsoft.com/office/officeart/2005/8/layout/orgChart1"/>
    <dgm:cxn modelId="{F5409C5F-0324-420B-AAF4-83EB0E212163}" type="presParOf" srcId="{3666C14E-3FE7-4AB2-BA4F-4535D42C477E}" destId="{C3EE2C24-35C5-4383-8BA8-04718D61B1E3}" srcOrd="7" destOrd="0" presId="urn:microsoft.com/office/officeart/2005/8/layout/orgChart1"/>
    <dgm:cxn modelId="{79787AC0-111A-400C-8197-B60148CB2E1D}" type="presParOf" srcId="{C3EE2C24-35C5-4383-8BA8-04718D61B1E3}" destId="{D76FB983-6AF4-4D17-803C-BE4F9D86E241}" srcOrd="0" destOrd="0" presId="urn:microsoft.com/office/officeart/2005/8/layout/orgChart1"/>
    <dgm:cxn modelId="{E1D2AE45-DF6F-4E29-ADD8-742C4012098A}" type="presParOf" srcId="{D76FB983-6AF4-4D17-803C-BE4F9D86E241}" destId="{C95AECE2-07C4-42E7-90DA-5CD8EA216CFC}" srcOrd="0" destOrd="0" presId="urn:microsoft.com/office/officeart/2005/8/layout/orgChart1"/>
    <dgm:cxn modelId="{7E19F260-315C-4F97-B39A-6FC04B1F2F2C}" type="presParOf" srcId="{D76FB983-6AF4-4D17-803C-BE4F9D86E241}" destId="{4704A764-F3E3-46A1-B698-AC3BCD85875D}" srcOrd="1" destOrd="0" presId="urn:microsoft.com/office/officeart/2005/8/layout/orgChart1"/>
    <dgm:cxn modelId="{C4801225-BB9E-4711-BAA3-694829373892}" type="presParOf" srcId="{C3EE2C24-35C5-4383-8BA8-04718D61B1E3}" destId="{C07B020C-8290-4505-84E9-D8CD925D7B93}" srcOrd="1" destOrd="0" presId="urn:microsoft.com/office/officeart/2005/8/layout/orgChart1"/>
    <dgm:cxn modelId="{7526F396-669D-44ED-AA16-5E01A6AAE125}" type="presParOf" srcId="{C3EE2C24-35C5-4383-8BA8-04718D61B1E3}" destId="{97715D9E-A6B5-4BE2-9531-017E1F9F5E37}" srcOrd="2" destOrd="0" presId="urn:microsoft.com/office/officeart/2005/8/layout/orgChart1"/>
    <dgm:cxn modelId="{31658001-8D20-452B-8B54-6EE9BBE6F163}" type="presParOf" srcId="{3666C14E-3FE7-4AB2-BA4F-4535D42C477E}" destId="{F8AA5B07-D62E-4BEF-A7F4-BB8154CE0161}" srcOrd="8" destOrd="0" presId="urn:microsoft.com/office/officeart/2005/8/layout/orgChart1"/>
    <dgm:cxn modelId="{B4CFD126-C7F2-483E-9596-9EE7B342D36E}" type="presParOf" srcId="{3666C14E-3FE7-4AB2-BA4F-4535D42C477E}" destId="{28D3CB32-FAA0-4273-8538-1EB307061468}" srcOrd="9" destOrd="0" presId="urn:microsoft.com/office/officeart/2005/8/layout/orgChart1"/>
    <dgm:cxn modelId="{EFB78DAA-3BED-458F-BD86-BF54AE06126D}" type="presParOf" srcId="{28D3CB32-FAA0-4273-8538-1EB307061468}" destId="{4E6634D0-9CA1-4ACD-BF91-91BEE47E76EF}" srcOrd="0" destOrd="0" presId="urn:microsoft.com/office/officeart/2005/8/layout/orgChart1"/>
    <dgm:cxn modelId="{9F518DEE-BD1F-4810-AD24-C021023A7682}" type="presParOf" srcId="{4E6634D0-9CA1-4ACD-BF91-91BEE47E76EF}" destId="{EE219807-47C8-4941-99AE-CE39076E53F5}" srcOrd="0" destOrd="0" presId="urn:microsoft.com/office/officeart/2005/8/layout/orgChart1"/>
    <dgm:cxn modelId="{4104A556-956D-4443-B519-DDF04EC9321F}" type="presParOf" srcId="{4E6634D0-9CA1-4ACD-BF91-91BEE47E76EF}" destId="{A8ED66CC-CBB3-4EB5-ADE1-6E062170315B}" srcOrd="1" destOrd="0" presId="urn:microsoft.com/office/officeart/2005/8/layout/orgChart1"/>
    <dgm:cxn modelId="{A9E5B1A9-FA39-453A-81CD-3098B3C2113E}" type="presParOf" srcId="{28D3CB32-FAA0-4273-8538-1EB307061468}" destId="{55A4A9B7-D2D2-4F27-9972-54B957F184B3}" srcOrd="1" destOrd="0" presId="urn:microsoft.com/office/officeart/2005/8/layout/orgChart1"/>
    <dgm:cxn modelId="{FC6B2B13-6C20-42CE-8C7C-8D63D32E4541}" type="presParOf" srcId="{28D3CB32-FAA0-4273-8538-1EB307061468}" destId="{A6D08738-8725-4BBB-8D6E-6E0F7F338F27}" srcOrd="2" destOrd="0" presId="urn:microsoft.com/office/officeart/2005/8/layout/orgChart1"/>
    <dgm:cxn modelId="{027FCC7B-0D33-4368-B314-BAB228A77DA1}" type="presParOf" srcId="{D09FB176-C899-4C34-A2EF-DF4099E3930B}" destId="{10032A81-28F1-4589-A2C9-2F713826DB5B}" srcOrd="2" destOrd="0" presId="urn:microsoft.com/office/officeart/2005/8/layout/orgChart1"/>
    <dgm:cxn modelId="{3B08F95B-F072-4F1A-9476-E242FBE97B8A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F60E41CE-59C0-4685-8581-E5EA0B930C80}" type="presOf" srcId="{88415C31-82DD-4EF9-9A7A-1D4D99FB6B9D}" destId="{0936C29E-0ABE-4289-9453-F6DF249F454C}" srcOrd="1" destOrd="0" presId="urn:microsoft.com/office/officeart/2005/8/layout/orgChart1"/>
    <dgm:cxn modelId="{23D067E2-157B-430C-ACC6-3A9B1F5FF758}" type="presOf" srcId="{51AC05A3-5125-4631-8328-EE9742C5CE1F}" destId="{75DCBE71-7469-49E9-81E5-E6A43E3EC0DC}" srcOrd="1" destOrd="0" presId="urn:microsoft.com/office/officeart/2005/8/layout/orgChart1"/>
    <dgm:cxn modelId="{C7625044-8C4B-4794-AEF7-F80F95DEC6CB}" type="presOf" srcId="{1E17A9B5-1CC6-4BF4-A5EB-2099972243B8}" destId="{0044642D-BF6E-4946-989D-7BC76303D8B1}" srcOrd="1" destOrd="0" presId="urn:microsoft.com/office/officeart/2005/8/layout/orgChart1"/>
    <dgm:cxn modelId="{6A830097-E94B-4213-BA1D-D3BFA0C4969A}" type="presOf" srcId="{BC7A14EC-7DD0-42E2-A28E-8428AF273F49}" destId="{4E5DB2E5-BC21-45FD-89CF-804EEEA73D92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D80E7D16-198A-43B4-B567-8769CAA2E7C5}" type="presOf" srcId="{CE683E6A-A313-4F5C-8639-235783D1198F}" destId="{6C1B72B2-EE6C-495B-ADAD-8508CE8EB807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2EBA35D3-821B-453C-93BE-AAD4CF305F48}" type="presOf" srcId="{69BEBD41-3545-40FD-BFDD-D21BD47C872E}" destId="{EA4E738B-1483-44D6-89EB-8256A9C3F87D}" srcOrd="1" destOrd="0" presId="urn:microsoft.com/office/officeart/2005/8/layout/orgChart1"/>
    <dgm:cxn modelId="{21E3C92E-CC99-43E9-8DE7-DA9C40C948B4}" type="presOf" srcId="{43C964D4-3EA5-4709-BA45-DC9671707267}" destId="{ABF5B3AF-9C3F-43AC-89B9-A4B84688B739}" srcOrd="0" destOrd="0" presId="urn:microsoft.com/office/officeart/2005/8/layout/orgChart1"/>
    <dgm:cxn modelId="{1DD58B44-8A81-4C1C-BF2E-66E30EAE1D4B}" type="presOf" srcId="{D656347E-658D-41DE-86E2-9688A1F66EB3}" destId="{D351E307-7A60-4733-B21C-CC6D6E5D051D}" srcOrd="0" destOrd="0" presId="urn:microsoft.com/office/officeart/2005/8/layout/orgChart1"/>
    <dgm:cxn modelId="{801E63EA-566A-4B5E-A8EF-738FC628097E}" type="presOf" srcId="{E2FDDA39-0A56-4C19-9570-F6322A50CD7C}" destId="{C95AECE2-07C4-42E7-90DA-5CD8EA216CFC}" srcOrd="0" destOrd="0" presId="urn:microsoft.com/office/officeart/2005/8/layout/orgChart1"/>
    <dgm:cxn modelId="{C27C8C96-FBA2-45AC-B6DF-4198B313CEF2}" type="presOf" srcId="{D5F013B3-4B4E-4E38-9BAF-4B34B2BB0C79}" destId="{14A5ABF2-8B49-4694-AC4C-1A898869B017}" srcOrd="1" destOrd="0" presId="urn:microsoft.com/office/officeart/2005/8/layout/orgChart1"/>
    <dgm:cxn modelId="{6AFB23C8-6937-449B-B0E9-C5C60E1B3BB9}" type="presOf" srcId="{C7336B56-6975-43EE-AA11-2CF9D86F3B72}" destId="{2F8AA862-E8D3-4043-95F3-7EBB33FDC237}" srcOrd="1" destOrd="0" presId="urn:microsoft.com/office/officeart/2005/8/layout/orgChart1"/>
    <dgm:cxn modelId="{E841024A-370D-430F-84C5-F8BFC70E0150}" type="presOf" srcId="{49A41343-8942-4E0A-948C-7308CFEDA337}" destId="{F8AA5B07-D62E-4BEF-A7F4-BB8154CE0161}" srcOrd="0" destOrd="0" presId="urn:microsoft.com/office/officeart/2005/8/layout/orgChart1"/>
    <dgm:cxn modelId="{C20064A5-5B1C-4709-9AAE-9714836852C9}" type="presOf" srcId="{DC9F82DD-39AD-486C-81D6-0E3C38A96BAD}" destId="{4F6F1802-D2DC-45F2-8B57-B9ACE00E096B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1AAB3B17-F7A2-4FE7-BF11-22051FC4FB3C}" type="presOf" srcId="{88B02B86-A182-47E8-98CE-5F03ED03FC83}" destId="{1A2BCB80-89E2-41EC-87D9-8650DA66AB8A}" srcOrd="0" destOrd="0" presId="urn:microsoft.com/office/officeart/2005/8/layout/orgChart1"/>
    <dgm:cxn modelId="{0FC5FE20-63B7-4A9D-B282-5C522A8EC50D}" type="presOf" srcId="{382A9707-8CE9-4448-A732-795155023764}" destId="{C9EB4BFF-95DA-49B7-87A2-66A52A4FCDFA}" srcOrd="0" destOrd="0" presId="urn:microsoft.com/office/officeart/2005/8/layout/orgChart1"/>
    <dgm:cxn modelId="{55D076F4-845C-4454-BE66-FFD91338FC52}" type="presOf" srcId="{51AC05A3-5125-4631-8328-EE9742C5CE1F}" destId="{7533127D-6F77-420D-9337-03A9B17677A7}" srcOrd="0" destOrd="0" presId="urn:microsoft.com/office/officeart/2005/8/layout/orgChart1"/>
    <dgm:cxn modelId="{47F02ACC-ECEE-453A-BA95-306781BF5B8D}" type="presOf" srcId="{DCCE79F2-51DC-4E3A-8F3D-0CB311D1F14D}" destId="{A8ED66CC-CBB3-4EB5-ADE1-6E062170315B}" srcOrd="1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13A59997-76E6-49A2-AE83-5252F7F475BC}" type="presOf" srcId="{EDF4E25F-6E69-41B7-B57F-66E5D749104E}" destId="{CD65CBB6-B9A3-48AB-AFB3-4BE4B03553D3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9B9FE882-02A4-4CB5-A8DA-D9D63BF2F727}" type="presOf" srcId="{88415C31-82DD-4EF9-9A7A-1D4D99FB6B9D}" destId="{ED956AEF-5A78-47DC-9D97-3B27A2E93095}" srcOrd="0" destOrd="0" presId="urn:microsoft.com/office/officeart/2005/8/layout/orgChart1"/>
    <dgm:cxn modelId="{D4620C09-4ED4-40A7-8A90-55E626A66868}" type="presOf" srcId="{D91152BC-9A33-44D3-AEBB-F20420DB430F}" destId="{5EC808F1-181C-42C2-975C-2B558EBCB7FE}" srcOrd="1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EDEE9A52-9CAE-4863-8531-7812595D2ECA}" type="presOf" srcId="{6A766238-49C0-489C-9759-5801318FB123}" destId="{F4F60A8B-BCFE-4E33-9289-BF4CA9206F7B}" srcOrd="1" destOrd="0" presId="urn:microsoft.com/office/officeart/2005/8/layout/orgChart1"/>
    <dgm:cxn modelId="{3199F604-7AEE-4856-8A66-9388AE1BE624}" type="presOf" srcId="{844909A3-F2C8-49AE-869B-AFCA0AC709DF}" destId="{5A29D58D-62CC-4731-8120-CAD4354C3E03}" srcOrd="0" destOrd="0" presId="urn:microsoft.com/office/officeart/2005/8/layout/orgChart1"/>
    <dgm:cxn modelId="{B5C3E32C-E7C9-4785-BC78-AC8920004E26}" type="presOf" srcId="{DCB062A1-302A-48A6-BE81-96138548FF70}" destId="{1AE91293-7748-4E52-8855-7B838C555EB9}" srcOrd="0" destOrd="0" presId="urn:microsoft.com/office/officeart/2005/8/layout/orgChart1"/>
    <dgm:cxn modelId="{2EAC5D92-A1BC-4757-AD57-D3DF26AE4EE4}" type="presOf" srcId="{BCA1F9C7-A2DE-4DA9-9030-581CAAE089DA}" destId="{7E670A0B-4B6A-45AD-AE95-FAE9E52BA24F}" srcOrd="0" destOrd="0" presId="urn:microsoft.com/office/officeart/2005/8/layout/orgChart1"/>
    <dgm:cxn modelId="{DE452D43-FFD1-43D9-96E2-B1A7454C5678}" type="presOf" srcId="{C7336B56-6975-43EE-AA11-2CF9D86F3B72}" destId="{F7484F86-9514-4EEC-AAEC-65AD9B4B3D96}" srcOrd="0" destOrd="0" presId="urn:microsoft.com/office/officeart/2005/8/layout/orgChart1"/>
    <dgm:cxn modelId="{C3298210-E650-4682-B4E8-9CC3FCC5DC8D}" type="presOf" srcId="{B40A1E99-819E-4C0D-B671-3D134F0F7163}" destId="{179F0FCD-C306-4B84-A7DF-E34F9FAB6F56}" srcOrd="1" destOrd="0" presId="urn:microsoft.com/office/officeart/2005/8/layout/orgChart1"/>
    <dgm:cxn modelId="{C62A7C7D-061C-499D-BD83-5CC51C9DEC81}" type="presOf" srcId="{6A766238-49C0-489C-9759-5801318FB123}" destId="{8F3E2022-AB5E-4438-BDBE-146FD19E8285}" srcOrd="0" destOrd="0" presId="urn:microsoft.com/office/officeart/2005/8/layout/orgChart1"/>
    <dgm:cxn modelId="{061B90D0-A0E6-4A07-84FD-04EEE974860E}" type="presOf" srcId="{D5F013B3-4B4E-4E38-9BAF-4B34B2BB0C79}" destId="{26E61D30-5696-4E05-9044-AF73EF27DAB2}" srcOrd="0" destOrd="0" presId="urn:microsoft.com/office/officeart/2005/8/layout/orgChart1"/>
    <dgm:cxn modelId="{8C1C89D8-BB25-4D48-B80E-21087B3C0F89}" type="presOf" srcId="{032924AE-7BA3-4608-9D4D-A10FC22FA55B}" destId="{FCA2B357-06A1-4199-999C-BBE32872F828}" srcOrd="0" destOrd="0" presId="urn:microsoft.com/office/officeart/2005/8/layout/orgChart1"/>
    <dgm:cxn modelId="{B5FFDE88-5E6E-4D2F-AA40-3E8973571155}" type="presOf" srcId="{BAA37ED3-8504-4718-82EA-2141E33A703B}" destId="{C6471DB4-9B93-437A-AEBE-F3B71F737DF8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B923ED60-C03B-4A07-9E17-D4CFF7006907}" type="presOf" srcId="{57A44C0D-573F-44FB-BC9E-B18382ACCC39}" destId="{9AAB9F84-69DB-4974-8FB3-17FE16A42904}" srcOrd="0" destOrd="0" presId="urn:microsoft.com/office/officeart/2005/8/layout/orgChart1"/>
    <dgm:cxn modelId="{33EB4A92-6B6F-48F2-A942-CA2A89CE014A}" type="presOf" srcId="{D3B00EB5-7252-4C54-A138-4FDE2761BA89}" destId="{77FF546B-1ADB-4B35-B705-B48DE95D0A7F}" srcOrd="0" destOrd="0" presId="urn:microsoft.com/office/officeart/2005/8/layout/orgChart1"/>
    <dgm:cxn modelId="{3B9DBEC5-0594-4F9A-B3CA-E5AFB0EB572A}" type="presOf" srcId="{B103CFD6-C2F2-4A76-8866-035FF64E5877}" destId="{D98E11BE-9177-4329-A5B4-B4B8653C2863}" srcOrd="0" destOrd="0" presId="urn:microsoft.com/office/officeart/2005/8/layout/orgChart1"/>
    <dgm:cxn modelId="{BA946062-8293-4A4C-BDFE-AA2FCBA97462}" type="presOf" srcId="{CBC98D67-7A4E-4DF5-AC0F-18B667594BB8}" destId="{D644628E-4C6F-4DF2-8C07-D2B66E3A4757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40388B40-7793-4D5C-8669-81655381D09B}" type="presOf" srcId="{43C964D4-3EA5-4709-BA45-DC9671707267}" destId="{87899BB1-A811-4B2D-8FA3-633A97B1A6A6}" srcOrd="1" destOrd="0" presId="urn:microsoft.com/office/officeart/2005/8/layout/orgChart1"/>
    <dgm:cxn modelId="{F6EA9382-73DC-4972-A648-DF4AC47D17C1}" type="presOf" srcId="{0ED209FE-B93C-493B-85A2-BA5863869AE7}" destId="{B4ADFA40-1DC3-4BD0-BAE4-D5BA4FDF2B3E}" srcOrd="0" destOrd="0" presId="urn:microsoft.com/office/officeart/2005/8/layout/orgChart1"/>
    <dgm:cxn modelId="{4D51059B-18E8-4F6C-9013-E4DC2F538532}" type="presOf" srcId="{41CBE71F-8A1C-4046-8B51-627382F890A8}" destId="{BD53C961-9C2E-42B5-A825-EB1CD5AF2FE3}" srcOrd="0" destOrd="0" presId="urn:microsoft.com/office/officeart/2005/8/layout/orgChart1"/>
    <dgm:cxn modelId="{C2D5998A-6DF9-45CE-89FD-BDD8ECDD769D}" type="presOf" srcId="{092024CE-8423-4E50-A34E-3122E05631CC}" destId="{2C701CAE-D8F1-461E-8A0C-C57AEB1CD6C2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0C7D8020-DF05-461B-9E57-FCFA588BC2C0}" type="presOf" srcId="{032924AE-7BA3-4608-9D4D-A10FC22FA55B}" destId="{842224E6-60DA-412E-8A1B-7533C1377869}" srcOrd="1" destOrd="0" presId="urn:microsoft.com/office/officeart/2005/8/layout/orgChart1"/>
    <dgm:cxn modelId="{9C50EB6F-280A-4DBE-A131-23A14E51F820}" type="presOf" srcId="{382A9707-8CE9-4448-A732-795155023764}" destId="{40CBCC65-FD09-4B94-B9C9-3482617F2627}" srcOrd="1" destOrd="0" presId="urn:microsoft.com/office/officeart/2005/8/layout/orgChart1"/>
    <dgm:cxn modelId="{485A5884-89FC-4E36-9497-6D839654AF5D}" type="presOf" srcId="{D91152BC-9A33-44D3-AEBB-F20420DB430F}" destId="{30DA9891-B7C7-405D-9015-1C3DF0E9850F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9CE0BDAD-28B8-4BAD-9629-E417F1BE3AE9}" type="presOf" srcId="{00B822AA-E50D-409C-8E77-78CE41F17C4F}" destId="{EE7467E8-D778-4C18-9C7C-925EF25B0DC2}" srcOrd="1" destOrd="0" presId="urn:microsoft.com/office/officeart/2005/8/layout/orgChart1"/>
    <dgm:cxn modelId="{AC6016E1-190F-4A1A-A035-65A8955A90B4}" type="presOf" srcId="{B103CFD6-C2F2-4A76-8866-035FF64E5877}" destId="{2FA1AE03-77C2-487B-948B-82122901556A}" srcOrd="1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53053E76-52DC-420E-9F93-38E191C705A0}" type="presOf" srcId="{DCCE79F2-51DC-4E3A-8F3D-0CB311D1F14D}" destId="{EE219807-47C8-4941-99AE-CE39076E53F5}" srcOrd="0" destOrd="0" presId="urn:microsoft.com/office/officeart/2005/8/layout/orgChart1"/>
    <dgm:cxn modelId="{C7F6DF13-ED80-4375-AB8F-78BF7ADEE8DB}" type="presOf" srcId="{092024CE-8423-4E50-A34E-3122E05631CC}" destId="{0A55F855-E390-49C4-85C3-4EB5DC8DFEC3}" srcOrd="1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5745D9F2-F76F-4A94-B8A3-088B14764C7C}" type="presOf" srcId="{8514C17C-35EC-4D14-92F7-13A577CAA5C4}" destId="{079C46BA-E270-4C4F-9AA8-92E32A64D736}" srcOrd="0" destOrd="0" presId="urn:microsoft.com/office/officeart/2005/8/layout/orgChart1"/>
    <dgm:cxn modelId="{EE5BB7EB-51C9-454A-B0A7-301525B0D715}" type="presOf" srcId="{1D03C52E-27F1-4CAD-B953-A57260381D87}" destId="{52D64095-8F0B-43C5-A134-4F8EB745D0AC}" srcOrd="0" destOrd="0" presId="urn:microsoft.com/office/officeart/2005/8/layout/orgChart1"/>
    <dgm:cxn modelId="{B8E34B2B-989C-464A-9073-1E3AA7B05E0F}" type="presOf" srcId="{3837525C-9A2A-44D5-8B42-9C0820CF3FF9}" destId="{6AC59FBD-FAEA-42FA-8EB1-29A7CC044828}" srcOrd="0" destOrd="0" presId="urn:microsoft.com/office/officeart/2005/8/layout/orgChart1"/>
    <dgm:cxn modelId="{97EBFEA9-6F72-4892-990F-53B529E7E5FE}" type="presOf" srcId="{1E17A9B5-1CC6-4BF4-A5EB-2099972243B8}" destId="{F0DC39B6-0C64-430A-9FFB-4907B94E244D}" srcOrd="0" destOrd="0" presId="urn:microsoft.com/office/officeart/2005/8/layout/orgChart1"/>
    <dgm:cxn modelId="{454D4B0B-82E8-49A2-9C2E-E31460D09FD5}" type="presOf" srcId="{69BEBD41-3545-40FD-BFDD-D21BD47C872E}" destId="{74487508-3D4F-4F35-9119-7335AA499C95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D5737E73-8A64-4160-81E9-3A78C2CEB421}" type="presOf" srcId="{00B822AA-E50D-409C-8E77-78CE41F17C4F}" destId="{86ECFBC0-6EDE-49D7-A5E4-E61CBAF4A092}" srcOrd="0" destOrd="0" presId="urn:microsoft.com/office/officeart/2005/8/layout/orgChart1"/>
    <dgm:cxn modelId="{610D0064-C3E4-4A9D-B759-1E836FA93D17}" type="presOf" srcId="{E2FDDA39-0A56-4C19-9570-F6322A50CD7C}" destId="{4704A764-F3E3-46A1-B698-AC3BCD85875D}" srcOrd="1" destOrd="0" presId="urn:microsoft.com/office/officeart/2005/8/layout/orgChart1"/>
    <dgm:cxn modelId="{5FE904BF-3DB9-4BA0-840F-AFD79B0140CB}" type="presOf" srcId="{B40A1E99-819E-4C0D-B671-3D134F0F7163}" destId="{3A05D6AC-55D4-4F8B-831D-7528DBB5E857}" srcOrd="0" destOrd="0" presId="urn:microsoft.com/office/officeart/2005/8/layout/orgChart1"/>
    <dgm:cxn modelId="{6BE8B77F-5DE5-4D59-924A-65FCFD4D8C5F}" type="presOf" srcId="{8514C17C-35EC-4D14-92F7-13A577CAA5C4}" destId="{3AA4BA60-CAF3-4B65-8A7B-26648B565082}" srcOrd="1" destOrd="0" presId="urn:microsoft.com/office/officeart/2005/8/layout/orgChart1"/>
    <dgm:cxn modelId="{D6E9A707-BFA8-498F-862D-08E3E59135B9}" type="presParOf" srcId="{6C1B72B2-EE6C-495B-ADAD-8508CE8EB807}" destId="{B9578B13-712D-4BAD-A28F-A7352074EDA6}" srcOrd="0" destOrd="0" presId="urn:microsoft.com/office/officeart/2005/8/layout/orgChart1"/>
    <dgm:cxn modelId="{1B96B467-9917-46C9-A6E8-86E0ACE0D140}" type="presParOf" srcId="{B9578B13-712D-4BAD-A28F-A7352074EDA6}" destId="{EA34C8C8-6EC1-483B-8E39-8E6926CED3CE}" srcOrd="0" destOrd="0" presId="urn:microsoft.com/office/officeart/2005/8/layout/orgChart1"/>
    <dgm:cxn modelId="{3306EF48-2FD5-417B-9615-C7077614A8AC}" type="presParOf" srcId="{EA34C8C8-6EC1-483B-8E39-8E6926CED3CE}" destId="{D98E11BE-9177-4329-A5B4-B4B8653C2863}" srcOrd="0" destOrd="0" presId="urn:microsoft.com/office/officeart/2005/8/layout/orgChart1"/>
    <dgm:cxn modelId="{E0F5FB1B-DB2A-42AC-A0D6-966A7584AF24}" type="presParOf" srcId="{EA34C8C8-6EC1-483B-8E39-8E6926CED3CE}" destId="{2FA1AE03-77C2-487B-948B-82122901556A}" srcOrd="1" destOrd="0" presId="urn:microsoft.com/office/officeart/2005/8/layout/orgChart1"/>
    <dgm:cxn modelId="{4FDF5011-7F74-42C3-AB5E-31BD2AFEF78A}" type="presParOf" srcId="{B9578B13-712D-4BAD-A28F-A7352074EDA6}" destId="{9C5DF944-3D7A-473D-A789-5CA86652B8F8}" srcOrd="1" destOrd="0" presId="urn:microsoft.com/office/officeart/2005/8/layout/orgChart1"/>
    <dgm:cxn modelId="{2C56D678-596E-4544-8CBF-2BF7B16A9B98}" type="presParOf" srcId="{9C5DF944-3D7A-473D-A789-5CA86652B8F8}" destId="{D351E307-7A60-4733-B21C-CC6D6E5D051D}" srcOrd="0" destOrd="0" presId="urn:microsoft.com/office/officeart/2005/8/layout/orgChart1"/>
    <dgm:cxn modelId="{120D752B-CCFE-4825-8B37-9ABA7518FDEA}" type="presParOf" srcId="{9C5DF944-3D7A-473D-A789-5CA86652B8F8}" destId="{60FE5B31-E82E-49E2-9469-B5D5674278BC}" srcOrd="1" destOrd="0" presId="urn:microsoft.com/office/officeart/2005/8/layout/orgChart1"/>
    <dgm:cxn modelId="{C93AC98B-0657-45F0-8B30-3A8EE3258EB3}" type="presParOf" srcId="{60FE5B31-E82E-49E2-9469-B5D5674278BC}" destId="{CB88DD46-0D40-4A1B-9C97-26FA4C46EB15}" srcOrd="0" destOrd="0" presId="urn:microsoft.com/office/officeart/2005/8/layout/orgChart1"/>
    <dgm:cxn modelId="{9456A8FB-707C-4EC1-A454-E4C3FF1C17A8}" type="presParOf" srcId="{CB88DD46-0D40-4A1B-9C97-26FA4C46EB15}" destId="{ABF5B3AF-9C3F-43AC-89B9-A4B84688B739}" srcOrd="0" destOrd="0" presId="urn:microsoft.com/office/officeart/2005/8/layout/orgChart1"/>
    <dgm:cxn modelId="{7440CF3D-2ABF-4A96-9392-242E2D568FBC}" type="presParOf" srcId="{CB88DD46-0D40-4A1B-9C97-26FA4C46EB15}" destId="{87899BB1-A811-4B2D-8FA3-633A97B1A6A6}" srcOrd="1" destOrd="0" presId="urn:microsoft.com/office/officeart/2005/8/layout/orgChart1"/>
    <dgm:cxn modelId="{B2DD3B43-21AA-43BA-B979-070A85B442F4}" type="presParOf" srcId="{60FE5B31-E82E-49E2-9469-B5D5674278BC}" destId="{B6A20B03-CFA9-41D8-9956-9F0EB448DC4A}" srcOrd="1" destOrd="0" presId="urn:microsoft.com/office/officeart/2005/8/layout/orgChart1"/>
    <dgm:cxn modelId="{ECCD0CEE-D2F8-4609-B1AD-FEA68C4A1755}" type="presParOf" srcId="{B6A20B03-CFA9-41D8-9956-9F0EB448DC4A}" destId="{CD65CBB6-B9A3-48AB-AFB3-4BE4B03553D3}" srcOrd="0" destOrd="0" presId="urn:microsoft.com/office/officeart/2005/8/layout/orgChart1"/>
    <dgm:cxn modelId="{94D32156-638B-41E3-830D-7D9856AB9152}" type="presParOf" srcId="{B6A20B03-CFA9-41D8-9956-9F0EB448DC4A}" destId="{ED1F0A6D-21D1-431E-B021-19DC70288741}" srcOrd="1" destOrd="0" presId="urn:microsoft.com/office/officeart/2005/8/layout/orgChart1"/>
    <dgm:cxn modelId="{12FDC3A7-129C-4BAD-8A35-18F18761D930}" type="presParOf" srcId="{ED1F0A6D-21D1-431E-B021-19DC70288741}" destId="{3035FF76-B78F-49A4-AACF-E2FF3786028F}" srcOrd="0" destOrd="0" presId="urn:microsoft.com/office/officeart/2005/8/layout/orgChart1"/>
    <dgm:cxn modelId="{6110E4BF-2C3F-4DDA-B899-0AF6889802C4}" type="presParOf" srcId="{3035FF76-B78F-49A4-AACF-E2FF3786028F}" destId="{F0DC39B6-0C64-430A-9FFB-4907B94E244D}" srcOrd="0" destOrd="0" presId="urn:microsoft.com/office/officeart/2005/8/layout/orgChart1"/>
    <dgm:cxn modelId="{C1B9ECBC-1F36-4770-A05E-EDA90C5B50D3}" type="presParOf" srcId="{3035FF76-B78F-49A4-AACF-E2FF3786028F}" destId="{0044642D-BF6E-4946-989D-7BC76303D8B1}" srcOrd="1" destOrd="0" presId="urn:microsoft.com/office/officeart/2005/8/layout/orgChart1"/>
    <dgm:cxn modelId="{A5E796C6-FC8A-46F9-8CA0-06A6D9BF85B2}" type="presParOf" srcId="{ED1F0A6D-21D1-431E-B021-19DC70288741}" destId="{6F92EC3E-8AAE-41C7-BFFF-85E9DBCB215A}" srcOrd="1" destOrd="0" presId="urn:microsoft.com/office/officeart/2005/8/layout/orgChart1"/>
    <dgm:cxn modelId="{18C181AB-2A24-45C5-87AB-2BFBC560700D}" type="presParOf" srcId="{ED1F0A6D-21D1-431E-B021-19DC70288741}" destId="{C359BE23-B469-48EB-819D-6F6FDCDBB0A8}" srcOrd="2" destOrd="0" presId="urn:microsoft.com/office/officeart/2005/8/layout/orgChart1"/>
    <dgm:cxn modelId="{DA5D65F9-3923-40E5-9F3B-3E984277F89D}" type="presParOf" srcId="{B6A20B03-CFA9-41D8-9956-9F0EB448DC4A}" destId="{6AC59FBD-FAEA-42FA-8EB1-29A7CC044828}" srcOrd="2" destOrd="0" presId="urn:microsoft.com/office/officeart/2005/8/layout/orgChart1"/>
    <dgm:cxn modelId="{27C6A432-1074-411D-9D41-18DE74A1CEEA}" type="presParOf" srcId="{B6A20B03-CFA9-41D8-9956-9F0EB448DC4A}" destId="{F2E1EDE4-99F4-4CBC-BA6A-91AF00914823}" srcOrd="3" destOrd="0" presId="urn:microsoft.com/office/officeart/2005/8/layout/orgChart1"/>
    <dgm:cxn modelId="{B460CF2F-5043-4925-B7E9-043250A7329C}" type="presParOf" srcId="{F2E1EDE4-99F4-4CBC-BA6A-91AF00914823}" destId="{795B4B98-FEFB-4DAB-B785-2E28918B1C7E}" srcOrd="0" destOrd="0" presId="urn:microsoft.com/office/officeart/2005/8/layout/orgChart1"/>
    <dgm:cxn modelId="{74B4F3AE-B7BD-467E-A1AB-118C5228B458}" type="presParOf" srcId="{795B4B98-FEFB-4DAB-B785-2E28918B1C7E}" destId="{C9EB4BFF-95DA-49B7-87A2-66A52A4FCDFA}" srcOrd="0" destOrd="0" presId="urn:microsoft.com/office/officeart/2005/8/layout/orgChart1"/>
    <dgm:cxn modelId="{8B26A4D3-4274-4BE8-A586-537ED9A592DA}" type="presParOf" srcId="{795B4B98-FEFB-4DAB-B785-2E28918B1C7E}" destId="{40CBCC65-FD09-4B94-B9C9-3482617F2627}" srcOrd="1" destOrd="0" presId="urn:microsoft.com/office/officeart/2005/8/layout/orgChart1"/>
    <dgm:cxn modelId="{CEECD2E3-8BF3-4359-829E-1CA24AA5D390}" type="presParOf" srcId="{F2E1EDE4-99F4-4CBC-BA6A-91AF00914823}" destId="{6E67D5E8-91A3-4A9C-B70E-60777B0DD65E}" srcOrd="1" destOrd="0" presId="urn:microsoft.com/office/officeart/2005/8/layout/orgChart1"/>
    <dgm:cxn modelId="{83143EB7-9F6F-4B67-8B05-CE10A7A58950}" type="presParOf" srcId="{F2E1EDE4-99F4-4CBC-BA6A-91AF00914823}" destId="{9041FCB5-DDBA-4A82-87F1-A20AE1F0ECFA}" srcOrd="2" destOrd="0" presId="urn:microsoft.com/office/officeart/2005/8/layout/orgChart1"/>
    <dgm:cxn modelId="{163BC53E-2220-4611-B83B-BEF00100B54F}" type="presParOf" srcId="{B6A20B03-CFA9-41D8-9956-9F0EB448DC4A}" destId="{D644628E-4C6F-4DF2-8C07-D2B66E3A4757}" srcOrd="4" destOrd="0" presId="urn:microsoft.com/office/officeart/2005/8/layout/orgChart1"/>
    <dgm:cxn modelId="{3CC637A8-5893-453C-BD01-1C41E4CB5D74}" type="presParOf" srcId="{B6A20B03-CFA9-41D8-9956-9F0EB448DC4A}" destId="{4C59CDCC-8171-42A8-836D-8A7ADEF309D0}" srcOrd="5" destOrd="0" presId="urn:microsoft.com/office/officeart/2005/8/layout/orgChart1"/>
    <dgm:cxn modelId="{7F15ECDB-96DA-4BF0-BCD5-E998C748113A}" type="presParOf" srcId="{4C59CDCC-8171-42A8-836D-8A7ADEF309D0}" destId="{FED7DC99-D3B3-46B2-AE57-14D47B1F3671}" srcOrd="0" destOrd="0" presId="urn:microsoft.com/office/officeart/2005/8/layout/orgChart1"/>
    <dgm:cxn modelId="{630CCC76-0F43-496E-9814-A3ABAEC820C7}" type="presParOf" srcId="{FED7DC99-D3B3-46B2-AE57-14D47B1F3671}" destId="{8F3E2022-AB5E-4438-BDBE-146FD19E8285}" srcOrd="0" destOrd="0" presId="urn:microsoft.com/office/officeart/2005/8/layout/orgChart1"/>
    <dgm:cxn modelId="{C497E0AF-987B-470D-BBC7-B803F2CDACCC}" type="presParOf" srcId="{FED7DC99-D3B3-46B2-AE57-14D47B1F3671}" destId="{F4F60A8B-BCFE-4E33-9289-BF4CA9206F7B}" srcOrd="1" destOrd="0" presId="urn:microsoft.com/office/officeart/2005/8/layout/orgChart1"/>
    <dgm:cxn modelId="{43FA8A98-BE3F-410D-AF9E-B4915DD03145}" type="presParOf" srcId="{4C59CDCC-8171-42A8-836D-8A7ADEF309D0}" destId="{0717BF70-BD3E-4FBF-92BE-2C7F71500E41}" srcOrd="1" destOrd="0" presId="urn:microsoft.com/office/officeart/2005/8/layout/orgChart1"/>
    <dgm:cxn modelId="{7B5A748C-94E3-4117-82B3-D4A2BED4AB43}" type="presParOf" srcId="{4C59CDCC-8171-42A8-836D-8A7ADEF309D0}" destId="{0E63D1F7-0BB7-4B23-80D6-B69D7359A638}" srcOrd="2" destOrd="0" presId="urn:microsoft.com/office/officeart/2005/8/layout/orgChart1"/>
    <dgm:cxn modelId="{ED8F5876-0659-4E48-85E2-179FCF7758C5}" type="presParOf" srcId="{B6A20B03-CFA9-41D8-9956-9F0EB448DC4A}" destId="{52D64095-8F0B-43C5-A134-4F8EB745D0AC}" srcOrd="6" destOrd="0" presId="urn:microsoft.com/office/officeart/2005/8/layout/orgChart1"/>
    <dgm:cxn modelId="{9BEBA78B-7116-48E9-9D76-580E83BF1A32}" type="presParOf" srcId="{B6A20B03-CFA9-41D8-9956-9F0EB448DC4A}" destId="{65175C4B-27F3-41C0-9093-49201195521B}" srcOrd="7" destOrd="0" presId="urn:microsoft.com/office/officeart/2005/8/layout/orgChart1"/>
    <dgm:cxn modelId="{984B9288-FC1F-4922-B019-A82A7589BADF}" type="presParOf" srcId="{65175C4B-27F3-41C0-9093-49201195521B}" destId="{418B0B64-07DF-4A86-8188-2B3D12FF0C1B}" srcOrd="0" destOrd="0" presId="urn:microsoft.com/office/officeart/2005/8/layout/orgChart1"/>
    <dgm:cxn modelId="{E7EC05FA-E2F3-4067-83FB-66EB8FDED504}" type="presParOf" srcId="{418B0B64-07DF-4A86-8188-2B3D12FF0C1B}" destId="{FCA2B357-06A1-4199-999C-BBE32872F828}" srcOrd="0" destOrd="0" presId="urn:microsoft.com/office/officeart/2005/8/layout/orgChart1"/>
    <dgm:cxn modelId="{D6D1DFDE-7CF4-4A76-8471-65D09992ED67}" type="presParOf" srcId="{418B0B64-07DF-4A86-8188-2B3D12FF0C1B}" destId="{842224E6-60DA-412E-8A1B-7533C1377869}" srcOrd="1" destOrd="0" presId="urn:microsoft.com/office/officeart/2005/8/layout/orgChart1"/>
    <dgm:cxn modelId="{8F226C99-FCC3-4C1E-B3E6-68633A22D47E}" type="presParOf" srcId="{65175C4B-27F3-41C0-9093-49201195521B}" destId="{5FEE9627-663F-4879-B764-2FCAC3BEDB01}" srcOrd="1" destOrd="0" presId="urn:microsoft.com/office/officeart/2005/8/layout/orgChart1"/>
    <dgm:cxn modelId="{569AEAC9-B988-40B1-A9EE-7670CB8D6728}" type="presParOf" srcId="{65175C4B-27F3-41C0-9093-49201195521B}" destId="{D211A30E-3DD6-4F3B-A936-B6D9FD1B5AD6}" srcOrd="2" destOrd="0" presId="urn:microsoft.com/office/officeart/2005/8/layout/orgChart1"/>
    <dgm:cxn modelId="{B2DA4114-4A8C-4B60-A7EA-DC57DB1E7112}" type="presParOf" srcId="{60FE5B31-E82E-49E2-9469-B5D5674278BC}" destId="{0A55CB08-0585-4E83-BB9C-6136411D5C97}" srcOrd="2" destOrd="0" presId="urn:microsoft.com/office/officeart/2005/8/layout/orgChart1"/>
    <dgm:cxn modelId="{E2F2C225-CAC5-4743-BB36-1CCA4FE0E2F2}" type="presParOf" srcId="{9C5DF944-3D7A-473D-A789-5CA86652B8F8}" destId="{1AE91293-7748-4E52-8855-7B838C555EB9}" srcOrd="2" destOrd="0" presId="urn:microsoft.com/office/officeart/2005/8/layout/orgChart1"/>
    <dgm:cxn modelId="{B31EC54B-BEB8-4559-A419-0D5A2BAB8465}" type="presParOf" srcId="{9C5DF944-3D7A-473D-A789-5CA86652B8F8}" destId="{8BAB2199-5159-41F9-8708-33820C9B03A9}" srcOrd="3" destOrd="0" presId="urn:microsoft.com/office/officeart/2005/8/layout/orgChart1"/>
    <dgm:cxn modelId="{283BFCBA-7F72-4FC3-A4A1-FC102469B42A}" type="presParOf" srcId="{8BAB2199-5159-41F9-8708-33820C9B03A9}" destId="{4AEEF0FD-EB99-4BD5-89CD-011B1DDC19F8}" srcOrd="0" destOrd="0" presId="urn:microsoft.com/office/officeart/2005/8/layout/orgChart1"/>
    <dgm:cxn modelId="{7ED289E2-E001-473D-9FFA-3327C065E22C}" type="presParOf" srcId="{4AEEF0FD-EB99-4BD5-89CD-011B1DDC19F8}" destId="{86ECFBC0-6EDE-49D7-A5E4-E61CBAF4A092}" srcOrd="0" destOrd="0" presId="urn:microsoft.com/office/officeart/2005/8/layout/orgChart1"/>
    <dgm:cxn modelId="{50A1594C-9AEA-4170-A3DE-5E598BB674BB}" type="presParOf" srcId="{4AEEF0FD-EB99-4BD5-89CD-011B1DDC19F8}" destId="{EE7467E8-D778-4C18-9C7C-925EF25B0DC2}" srcOrd="1" destOrd="0" presId="urn:microsoft.com/office/officeart/2005/8/layout/orgChart1"/>
    <dgm:cxn modelId="{3383C76E-6F76-4B48-9CC2-2899BD642C95}" type="presParOf" srcId="{8BAB2199-5159-41F9-8708-33820C9B03A9}" destId="{70B62D43-4B2E-478D-8091-7F950B36BC86}" srcOrd="1" destOrd="0" presId="urn:microsoft.com/office/officeart/2005/8/layout/orgChart1"/>
    <dgm:cxn modelId="{B9ED0DD0-B20A-43A7-B975-9DDD69DFD382}" type="presParOf" srcId="{70B62D43-4B2E-478D-8091-7F950B36BC86}" destId="{5A29D58D-62CC-4731-8120-CAD4354C3E03}" srcOrd="0" destOrd="0" presId="urn:microsoft.com/office/officeart/2005/8/layout/orgChart1"/>
    <dgm:cxn modelId="{80FF63B4-C128-4E1C-AF52-A3F665C2B8F5}" type="presParOf" srcId="{70B62D43-4B2E-478D-8091-7F950B36BC86}" destId="{20684FA8-0955-4E86-9890-955AAE2FB70E}" srcOrd="1" destOrd="0" presId="urn:microsoft.com/office/officeart/2005/8/layout/orgChart1"/>
    <dgm:cxn modelId="{38038828-6F7C-4987-A602-5FE4D27D6F84}" type="presParOf" srcId="{20684FA8-0955-4E86-9890-955AAE2FB70E}" destId="{357DF0A8-BCC0-4D40-9A29-811D9B3E8CE1}" srcOrd="0" destOrd="0" presId="urn:microsoft.com/office/officeart/2005/8/layout/orgChart1"/>
    <dgm:cxn modelId="{30C81B46-3AFF-44DC-AA9A-0DAF8FD87411}" type="presParOf" srcId="{357DF0A8-BCC0-4D40-9A29-811D9B3E8CE1}" destId="{7533127D-6F77-420D-9337-03A9B17677A7}" srcOrd="0" destOrd="0" presId="urn:microsoft.com/office/officeart/2005/8/layout/orgChart1"/>
    <dgm:cxn modelId="{A5AE2778-C89B-4AB2-B3A8-F3E3EB4B2D27}" type="presParOf" srcId="{357DF0A8-BCC0-4D40-9A29-811D9B3E8CE1}" destId="{75DCBE71-7469-49E9-81E5-E6A43E3EC0DC}" srcOrd="1" destOrd="0" presId="urn:microsoft.com/office/officeart/2005/8/layout/orgChart1"/>
    <dgm:cxn modelId="{CE92BF27-C627-4B63-BCED-8EAD41F29EFD}" type="presParOf" srcId="{20684FA8-0955-4E86-9890-955AAE2FB70E}" destId="{321B0D03-50FC-44EB-B561-D21A2CD4B482}" srcOrd="1" destOrd="0" presId="urn:microsoft.com/office/officeart/2005/8/layout/orgChart1"/>
    <dgm:cxn modelId="{BC8DF759-DD9E-4260-8F37-41CC9DD8C5A1}" type="presParOf" srcId="{20684FA8-0955-4E86-9890-955AAE2FB70E}" destId="{0654A2B9-B227-48A6-941C-DD027142ECCE}" srcOrd="2" destOrd="0" presId="urn:microsoft.com/office/officeart/2005/8/layout/orgChart1"/>
    <dgm:cxn modelId="{382972DA-0854-4DEB-870D-8FBBB1FA31DF}" type="presParOf" srcId="{70B62D43-4B2E-478D-8091-7F950B36BC86}" destId="{77FF546B-1ADB-4B35-B705-B48DE95D0A7F}" srcOrd="2" destOrd="0" presId="urn:microsoft.com/office/officeart/2005/8/layout/orgChart1"/>
    <dgm:cxn modelId="{311DE5E7-7D6C-4F6B-AFE8-F75E8087839F}" type="presParOf" srcId="{70B62D43-4B2E-478D-8091-7F950B36BC86}" destId="{69C13562-DBB8-42F8-AE39-8AFEF8ED4982}" srcOrd="3" destOrd="0" presId="urn:microsoft.com/office/officeart/2005/8/layout/orgChart1"/>
    <dgm:cxn modelId="{C4A73218-3D72-4443-8096-A86F2D0E6A15}" type="presParOf" srcId="{69C13562-DBB8-42F8-AE39-8AFEF8ED4982}" destId="{896D96FE-EA05-4066-8BE5-F7366BA3777A}" srcOrd="0" destOrd="0" presId="urn:microsoft.com/office/officeart/2005/8/layout/orgChart1"/>
    <dgm:cxn modelId="{2D3BA0E9-D669-4A51-8CD3-52B403B29432}" type="presParOf" srcId="{896D96FE-EA05-4066-8BE5-F7366BA3777A}" destId="{079C46BA-E270-4C4F-9AA8-92E32A64D736}" srcOrd="0" destOrd="0" presId="urn:microsoft.com/office/officeart/2005/8/layout/orgChart1"/>
    <dgm:cxn modelId="{829AD25E-7A52-4553-A2AA-E5B735FF9EA4}" type="presParOf" srcId="{896D96FE-EA05-4066-8BE5-F7366BA3777A}" destId="{3AA4BA60-CAF3-4B65-8A7B-26648B565082}" srcOrd="1" destOrd="0" presId="urn:microsoft.com/office/officeart/2005/8/layout/orgChart1"/>
    <dgm:cxn modelId="{4C71EFD8-D89A-4976-A668-7820C9D613CA}" type="presParOf" srcId="{69C13562-DBB8-42F8-AE39-8AFEF8ED4982}" destId="{54F082B5-2FAD-490F-B257-B96DCB3E19FC}" srcOrd="1" destOrd="0" presId="urn:microsoft.com/office/officeart/2005/8/layout/orgChart1"/>
    <dgm:cxn modelId="{C90C1347-6CFF-4E8A-9327-12103A4F8FD8}" type="presParOf" srcId="{69C13562-DBB8-42F8-AE39-8AFEF8ED4982}" destId="{6C846A69-A00E-4FB9-80C7-DC7FE13BD4B5}" srcOrd="2" destOrd="0" presId="urn:microsoft.com/office/officeart/2005/8/layout/orgChart1"/>
    <dgm:cxn modelId="{7F65A620-31F6-4A90-9A7E-593A6EB7CB99}" type="presParOf" srcId="{70B62D43-4B2E-478D-8091-7F950B36BC86}" destId="{C6471DB4-9B93-437A-AEBE-F3B71F737DF8}" srcOrd="4" destOrd="0" presId="urn:microsoft.com/office/officeart/2005/8/layout/orgChart1"/>
    <dgm:cxn modelId="{70616142-EE8A-42C3-AB96-2627B8F9B34F}" type="presParOf" srcId="{70B62D43-4B2E-478D-8091-7F950B36BC86}" destId="{CD8B12E6-DD1E-4D70-BE7C-A5443A3D84D1}" srcOrd="5" destOrd="0" presId="urn:microsoft.com/office/officeart/2005/8/layout/orgChart1"/>
    <dgm:cxn modelId="{9D2A4883-FB1C-46F1-8133-3B26BD03FC2B}" type="presParOf" srcId="{CD8B12E6-DD1E-4D70-BE7C-A5443A3D84D1}" destId="{C0FBA54D-3A3D-42F4-B1C8-ADE0E74CCC4D}" srcOrd="0" destOrd="0" presId="urn:microsoft.com/office/officeart/2005/8/layout/orgChart1"/>
    <dgm:cxn modelId="{5CE9A8DC-EA8A-4B8B-AC17-B29BA9D3FD51}" type="presParOf" srcId="{C0FBA54D-3A3D-42F4-B1C8-ADE0E74CCC4D}" destId="{30DA9891-B7C7-405D-9015-1C3DF0E9850F}" srcOrd="0" destOrd="0" presId="urn:microsoft.com/office/officeart/2005/8/layout/orgChart1"/>
    <dgm:cxn modelId="{DC007537-797B-412A-B2DA-542EBDAFA671}" type="presParOf" srcId="{C0FBA54D-3A3D-42F4-B1C8-ADE0E74CCC4D}" destId="{5EC808F1-181C-42C2-975C-2B558EBCB7FE}" srcOrd="1" destOrd="0" presId="urn:microsoft.com/office/officeart/2005/8/layout/orgChart1"/>
    <dgm:cxn modelId="{211BFF12-CC31-4B40-B691-719E4808EF5A}" type="presParOf" srcId="{CD8B12E6-DD1E-4D70-BE7C-A5443A3D84D1}" destId="{3C11D65F-2A65-4A7E-9C15-AA6406FE6F0B}" srcOrd="1" destOrd="0" presId="urn:microsoft.com/office/officeart/2005/8/layout/orgChart1"/>
    <dgm:cxn modelId="{D023E29C-1569-487F-9915-D54D6C29A15F}" type="presParOf" srcId="{CD8B12E6-DD1E-4D70-BE7C-A5443A3D84D1}" destId="{07414A68-C8A8-4CE7-984E-48064FC49AF5}" srcOrd="2" destOrd="0" presId="urn:microsoft.com/office/officeart/2005/8/layout/orgChart1"/>
    <dgm:cxn modelId="{8BFA0703-BA43-4DF4-AA55-E47EDCC37C47}" type="presParOf" srcId="{70B62D43-4B2E-478D-8091-7F950B36BC86}" destId="{BD53C961-9C2E-42B5-A825-EB1CD5AF2FE3}" srcOrd="6" destOrd="0" presId="urn:microsoft.com/office/officeart/2005/8/layout/orgChart1"/>
    <dgm:cxn modelId="{481058D9-039D-4CE5-A82E-26EF507AE717}" type="presParOf" srcId="{70B62D43-4B2E-478D-8091-7F950B36BC86}" destId="{2AD0F394-908E-4BF8-9902-81719C192207}" srcOrd="7" destOrd="0" presId="urn:microsoft.com/office/officeart/2005/8/layout/orgChart1"/>
    <dgm:cxn modelId="{CD2E2BC6-4906-4B07-9C6B-972CC7E114F1}" type="presParOf" srcId="{2AD0F394-908E-4BF8-9902-81719C192207}" destId="{6508E9AA-32AD-45CE-ACB4-E452A2309B43}" srcOrd="0" destOrd="0" presId="urn:microsoft.com/office/officeart/2005/8/layout/orgChart1"/>
    <dgm:cxn modelId="{BABFF407-D979-4867-B7C1-76EC98D8BAA6}" type="presParOf" srcId="{6508E9AA-32AD-45CE-ACB4-E452A2309B43}" destId="{26E61D30-5696-4E05-9044-AF73EF27DAB2}" srcOrd="0" destOrd="0" presId="urn:microsoft.com/office/officeart/2005/8/layout/orgChart1"/>
    <dgm:cxn modelId="{387BEDAA-79A8-4A14-9D35-91719F475649}" type="presParOf" srcId="{6508E9AA-32AD-45CE-ACB4-E452A2309B43}" destId="{14A5ABF2-8B49-4694-AC4C-1A898869B017}" srcOrd="1" destOrd="0" presId="urn:microsoft.com/office/officeart/2005/8/layout/orgChart1"/>
    <dgm:cxn modelId="{9864A082-BDC3-48AB-B00F-F328C14D3A08}" type="presParOf" srcId="{2AD0F394-908E-4BF8-9902-81719C192207}" destId="{E95C75F7-7305-47DE-985C-550E435481C9}" srcOrd="1" destOrd="0" presId="urn:microsoft.com/office/officeart/2005/8/layout/orgChart1"/>
    <dgm:cxn modelId="{2113B873-CDF2-42B0-8FE0-76B82A3AD5AB}" type="presParOf" srcId="{2AD0F394-908E-4BF8-9902-81719C192207}" destId="{ADFD56FF-A789-4A68-9B2D-8E4E857854C2}" srcOrd="2" destOrd="0" presId="urn:microsoft.com/office/officeart/2005/8/layout/orgChart1"/>
    <dgm:cxn modelId="{97BF271B-AC58-49C1-AC6F-E12BA8073539}" type="presParOf" srcId="{70B62D43-4B2E-478D-8091-7F950B36BC86}" destId="{B4ADFA40-1DC3-4BD0-BAE4-D5BA4FDF2B3E}" srcOrd="8" destOrd="0" presId="urn:microsoft.com/office/officeart/2005/8/layout/orgChart1"/>
    <dgm:cxn modelId="{08EDAD18-00ED-421B-AC1B-CD684517D0A6}" type="presParOf" srcId="{70B62D43-4B2E-478D-8091-7F950B36BC86}" destId="{74623D81-D47A-4BDB-A76C-094846D41FA8}" srcOrd="9" destOrd="0" presId="urn:microsoft.com/office/officeart/2005/8/layout/orgChart1"/>
    <dgm:cxn modelId="{80B4156F-24E3-47D5-89EA-E9AC73B7A62C}" type="presParOf" srcId="{74623D81-D47A-4BDB-A76C-094846D41FA8}" destId="{A5AFB960-0B8B-4E03-885A-2579269F7DC1}" srcOrd="0" destOrd="0" presId="urn:microsoft.com/office/officeart/2005/8/layout/orgChart1"/>
    <dgm:cxn modelId="{B7BFD05E-D766-47A0-8DBF-24167037CA60}" type="presParOf" srcId="{A5AFB960-0B8B-4E03-885A-2579269F7DC1}" destId="{3A05D6AC-55D4-4F8B-831D-7528DBB5E857}" srcOrd="0" destOrd="0" presId="urn:microsoft.com/office/officeart/2005/8/layout/orgChart1"/>
    <dgm:cxn modelId="{393E9814-65BC-4DD0-B3F0-FFD85EE6E925}" type="presParOf" srcId="{A5AFB960-0B8B-4E03-885A-2579269F7DC1}" destId="{179F0FCD-C306-4B84-A7DF-E34F9FAB6F56}" srcOrd="1" destOrd="0" presId="urn:microsoft.com/office/officeart/2005/8/layout/orgChart1"/>
    <dgm:cxn modelId="{B0E30381-51B0-4ECF-9A3D-989464FF247A}" type="presParOf" srcId="{74623D81-D47A-4BDB-A76C-094846D41FA8}" destId="{856F8CB3-7FD8-44A2-BD9F-D0A3BBBFD7B2}" srcOrd="1" destOrd="0" presId="urn:microsoft.com/office/officeart/2005/8/layout/orgChart1"/>
    <dgm:cxn modelId="{11E194C0-8490-40F0-914B-CE0280EEFA2D}" type="presParOf" srcId="{74623D81-D47A-4BDB-A76C-094846D41FA8}" destId="{E41C3208-7C36-4192-9EA5-1F0C4DB4A826}" srcOrd="2" destOrd="0" presId="urn:microsoft.com/office/officeart/2005/8/layout/orgChart1"/>
    <dgm:cxn modelId="{9D14622B-7621-44D7-9613-89D52427B33E}" type="presParOf" srcId="{8BAB2199-5159-41F9-8708-33820C9B03A9}" destId="{FB705D8D-4B0F-418C-BE22-C9FC935B08A3}" srcOrd="2" destOrd="0" presId="urn:microsoft.com/office/officeart/2005/8/layout/orgChart1"/>
    <dgm:cxn modelId="{D1FF15CC-9A34-49B8-B7F9-4342AC5C673F}" type="presParOf" srcId="{9C5DF944-3D7A-473D-A789-5CA86652B8F8}" destId="{4F6F1802-D2DC-45F2-8B57-B9ACE00E096B}" srcOrd="4" destOrd="0" presId="urn:microsoft.com/office/officeart/2005/8/layout/orgChart1"/>
    <dgm:cxn modelId="{B4E53E60-A462-4672-BADC-1B1FEB4DAC05}" type="presParOf" srcId="{9C5DF944-3D7A-473D-A789-5CA86652B8F8}" destId="{D09FB176-C899-4C34-A2EF-DF4099E3930B}" srcOrd="5" destOrd="0" presId="urn:microsoft.com/office/officeart/2005/8/layout/orgChart1"/>
    <dgm:cxn modelId="{7BFABF1D-5A78-41A0-8A09-3A97FFF470E3}" type="presParOf" srcId="{D09FB176-C899-4C34-A2EF-DF4099E3930B}" destId="{EB3A78CF-8659-4E76-9BB6-78F8A7F8B535}" srcOrd="0" destOrd="0" presId="urn:microsoft.com/office/officeart/2005/8/layout/orgChart1"/>
    <dgm:cxn modelId="{38F151E5-DC38-4C71-BCBB-984086E96D6F}" type="presParOf" srcId="{EB3A78CF-8659-4E76-9BB6-78F8A7F8B535}" destId="{ED956AEF-5A78-47DC-9D97-3B27A2E93095}" srcOrd="0" destOrd="0" presId="urn:microsoft.com/office/officeart/2005/8/layout/orgChart1"/>
    <dgm:cxn modelId="{2515852C-D629-4F05-B99C-F8DA0F8176C8}" type="presParOf" srcId="{EB3A78CF-8659-4E76-9BB6-78F8A7F8B535}" destId="{0936C29E-0ABE-4289-9453-F6DF249F454C}" srcOrd="1" destOrd="0" presId="urn:microsoft.com/office/officeart/2005/8/layout/orgChart1"/>
    <dgm:cxn modelId="{D6936574-FFAD-48A0-B871-DB9D0A841B98}" type="presParOf" srcId="{D09FB176-C899-4C34-A2EF-DF4099E3930B}" destId="{3666C14E-3FE7-4AB2-BA4F-4535D42C477E}" srcOrd="1" destOrd="0" presId="urn:microsoft.com/office/officeart/2005/8/layout/orgChart1"/>
    <dgm:cxn modelId="{B95CD55D-A262-46DD-9FCD-F3B8159AB899}" type="presParOf" srcId="{3666C14E-3FE7-4AB2-BA4F-4535D42C477E}" destId="{7E670A0B-4B6A-45AD-AE95-FAE9E52BA24F}" srcOrd="0" destOrd="0" presId="urn:microsoft.com/office/officeart/2005/8/layout/orgChart1"/>
    <dgm:cxn modelId="{107D8375-65FD-437B-B485-7843523C2D0E}" type="presParOf" srcId="{3666C14E-3FE7-4AB2-BA4F-4535D42C477E}" destId="{781D4557-4BA2-4B53-85D2-D0A8E2F29ACB}" srcOrd="1" destOrd="0" presId="urn:microsoft.com/office/officeart/2005/8/layout/orgChart1"/>
    <dgm:cxn modelId="{3D4FFFC9-6806-492B-93C4-218C15FF2BD3}" type="presParOf" srcId="{781D4557-4BA2-4B53-85D2-D0A8E2F29ACB}" destId="{A1F0E8B8-00E6-43CE-8E1F-A9918B608453}" srcOrd="0" destOrd="0" presId="urn:microsoft.com/office/officeart/2005/8/layout/orgChart1"/>
    <dgm:cxn modelId="{BD3FF312-28A8-4B86-9334-C4B42EF8D0F2}" type="presParOf" srcId="{A1F0E8B8-00E6-43CE-8E1F-A9918B608453}" destId="{2C701CAE-D8F1-461E-8A0C-C57AEB1CD6C2}" srcOrd="0" destOrd="0" presId="urn:microsoft.com/office/officeart/2005/8/layout/orgChart1"/>
    <dgm:cxn modelId="{7F08C437-3A1D-4F1E-B06F-F3A3E64149AE}" type="presParOf" srcId="{A1F0E8B8-00E6-43CE-8E1F-A9918B608453}" destId="{0A55F855-E390-49C4-85C3-4EB5DC8DFEC3}" srcOrd="1" destOrd="0" presId="urn:microsoft.com/office/officeart/2005/8/layout/orgChart1"/>
    <dgm:cxn modelId="{32574B13-CC2C-4C8A-B927-02D3335D69EB}" type="presParOf" srcId="{781D4557-4BA2-4B53-85D2-D0A8E2F29ACB}" destId="{8FDA77AA-02A8-4EBB-8954-A3306A125F11}" srcOrd="1" destOrd="0" presId="urn:microsoft.com/office/officeart/2005/8/layout/orgChart1"/>
    <dgm:cxn modelId="{1229B80B-30C1-450B-9DE9-04995520E873}" type="presParOf" srcId="{781D4557-4BA2-4B53-85D2-D0A8E2F29ACB}" destId="{802B30D6-A884-4929-98EE-4DE3E2D91CB8}" srcOrd="2" destOrd="0" presId="urn:microsoft.com/office/officeart/2005/8/layout/orgChart1"/>
    <dgm:cxn modelId="{EFD1E6CB-A151-448D-8DBB-6181F5DD38A4}" type="presParOf" srcId="{3666C14E-3FE7-4AB2-BA4F-4535D42C477E}" destId="{4E5DB2E5-BC21-45FD-89CF-804EEEA73D92}" srcOrd="2" destOrd="0" presId="urn:microsoft.com/office/officeart/2005/8/layout/orgChart1"/>
    <dgm:cxn modelId="{88C1C9F0-9382-40B9-B0F1-FC49A2EF700C}" type="presParOf" srcId="{3666C14E-3FE7-4AB2-BA4F-4535D42C477E}" destId="{FEF5B6E2-22EA-4CFA-BF26-961399773F49}" srcOrd="3" destOrd="0" presId="urn:microsoft.com/office/officeart/2005/8/layout/orgChart1"/>
    <dgm:cxn modelId="{9FCE55B7-7EE2-42A8-A4A2-4C61CBD159BA}" type="presParOf" srcId="{FEF5B6E2-22EA-4CFA-BF26-961399773F49}" destId="{42BED641-FA4F-4D4B-9A19-A7D3C3BE1408}" srcOrd="0" destOrd="0" presId="urn:microsoft.com/office/officeart/2005/8/layout/orgChart1"/>
    <dgm:cxn modelId="{2EDF6FF5-6F7A-4281-B7AD-E349FDB5E15D}" type="presParOf" srcId="{42BED641-FA4F-4D4B-9A19-A7D3C3BE1408}" destId="{74487508-3D4F-4F35-9119-7335AA499C95}" srcOrd="0" destOrd="0" presId="urn:microsoft.com/office/officeart/2005/8/layout/orgChart1"/>
    <dgm:cxn modelId="{42D935C1-0ACE-4399-A5CB-95B50D9CD60B}" type="presParOf" srcId="{42BED641-FA4F-4D4B-9A19-A7D3C3BE1408}" destId="{EA4E738B-1483-44D6-89EB-8256A9C3F87D}" srcOrd="1" destOrd="0" presId="urn:microsoft.com/office/officeart/2005/8/layout/orgChart1"/>
    <dgm:cxn modelId="{FB193643-22DC-4481-912F-7BB75AA98E47}" type="presParOf" srcId="{FEF5B6E2-22EA-4CFA-BF26-961399773F49}" destId="{B5B7C6F2-824B-4B22-9513-4D47B87A1DEF}" srcOrd="1" destOrd="0" presId="urn:microsoft.com/office/officeart/2005/8/layout/orgChart1"/>
    <dgm:cxn modelId="{F5DE8842-D0BB-485D-8415-62F3C70781BA}" type="presParOf" srcId="{FEF5B6E2-22EA-4CFA-BF26-961399773F49}" destId="{AD4B3EEE-3AC5-44A5-8891-70C0728030DE}" srcOrd="2" destOrd="0" presId="urn:microsoft.com/office/officeart/2005/8/layout/orgChart1"/>
    <dgm:cxn modelId="{FE508F4B-7134-4CFE-B33A-CAB0522663DA}" type="presParOf" srcId="{3666C14E-3FE7-4AB2-BA4F-4535D42C477E}" destId="{1A2BCB80-89E2-41EC-87D9-8650DA66AB8A}" srcOrd="4" destOrd="0" presId="urn:microsoft.com/office/officeart/2005/8/layout/orgChart1"/>
    <dgm:cxn modelId="{E4803524-81C7-4834-803E-9DEB1DE22142}" type="presParOf" srcId="{3666C14E-3FE7-4AB2-BA4F-4535D42C477E}" destId="{CD498E25-17A8-4592-A106-0BDE77F9F8BE}" srcOrd="5" destOrd="0" presId="urn:microsoft.com/office/officeart/2005/8/layout/orgChart1"/>
    <dgm:cxn modelId="{931E63D1-A65E-4ECF-A525-BE882F3E7974}" type="presParOf" srcId="{CD498E25-17A8-4592-A106-0BDE77F9F8BE}" destId="{1832CD07-F56C-4B75-9FC3-CEF6C2D6EA45}" srcOrd="0" destOrd="0" presId="urn:microsoft.com/office/officeart/2005/8/layout/orgChart1"/>
    <dgm:cxn modelId="{FEC0C978-D2C8-4A88-AD62-605AFBE046BE}" type="presParOf" srcId="{1832CD07-F56C-4B75-9FC3-CEF6C2D6EA45}" destId="{F7484F86-9514-4EEC-AAEC-65AD9B4B3D96}" srcOrd="0" destOrd="0" presId="urn:microsoft.com/office/officeart/2005/8/layout/orgChart1"/>
    <dgm:cxn modelId="{9F0B7045-AD96-438B-8BAA-DBB7D4E6D182}" type="presParOf" srcId="{1832CD07-F56C-4B75-9FC3-CEF6C2D6EA45}" destId="{2F8AA862-E8D3-4043-95F3-7EBB33FDC237}" srcOrd="1" destOrd="0" presId="urn:microsoft.com/office/officeart/2005/8/layout/orgChart1"/>
    <dgm:cxn modelId="{A0AD370F-F2CE-4F70-B2AA-1E3C0FCA5D38}" type="presParOf" srcId="{CD498E25-17A8-4592-A106-0BDE77F9F8BE}" destId="{D6D1B4BE-1E43-4CD4-965F-996A3963A4DE}" srcOrd="1" destOrd="0" presId="urn:microsoft.com/office/officeart/2005/8/layout/orgChart1"/>
    <dgm:cxn modelId="{92E2129C-994B-4D0A-9A01-6B4B031A590E}" type="presParOf" srcId="{CD498E25-17A8-4592-A106-0BDE77F9F8BE}" destId="{2585E360-1265-4DAF-8ED0-8CB30CFCA044}" srcOrd="2" destOrd="0" presId="urn:microsoft.com/office/officeart/2005/8/layout/orgChart1"/>
    <dgm:cxn modelId="{F8DD5EF2-FF40-4B2F-A52D-2DC193E3F461}" type="presParOf" srcId="{3666C14E-3FE7-4AB2-BA4F-4535D42C477E}" destId="{9AAB9F84-69DB-4974-8FB3-17FE16A42904}" srcOrd="6" destOrd="0" presId="urn:microsoft.com/office/officeart/2005/8/layout/orgChart1"/>
    <dgm:cxn modelId="{D80BF5EA-5897-4B15-9012-4A1734467522}" type="presParOf" srcId="{3666C14E-3FE7-4AB2-BA4F-4535D42C477E}" destId="{C3EE2C24-35C5-4383-8BA8-04718D61B1E3}" srcOrd="7" destOrd="0" presId="urn:microsoft.com/office/officeart/2005/8/layout/orgChart1"/>
    <dgm:cxn modelId="{A6AB0CEC-3ABC-4FBC-8A65-1ADED3416EE6}" type="presParOf" srcId="{C3EE2C24-35C5-4383-8BA8-04718D61B1E3}" destId="{D76FB983-6AF4-4D17-803C-BE4F9D86E241}" srcOrd="0" destOrd="0" presId="urn:microsoft.com/office/officeart/2005/8/layout/orgChart1"/>
    <dgm:cxn modelId="{FD948B52-B0D1-4BCA-9B97-ABF5E877470E}" type="presParOf" srcId="{D76FB983-6AF4-4D17-803C-BE4F9D86E241}" destId="{C95AECE2-07C4-42E7-90DA-5CD8EA216CFC}" srcOrd="0" destOrd="0" presId="urn:microsoft.com/office/officeart/2005/8/layout/orgChart1"/>
    <dgm:cxn modelId="{788FCDD8-26B8-4A71-9D5D-EE847BCF4794}" type="presParOf" srcId="{D76FB983-6AF4-4D17-803C-BE4F9D86E241}" destId="{4704A764-F3E3-46A1-B698-AC3BCD85875D}" srcOrd="1" destOrd="0" presId="urn:microsoft.com/office/officeart/2005/8/layout/orgChart1"/>
    <dgm:cxn modelId="{45B5B2CD-415C-4002-95DC-204996454E6E}" type="presParOf" srcId="{C3EE2C24-35C5-4383-8BA8-04718D61B1E3}" destId="{C07B020C-8290-4505-84E9-D8CD925D7B93}" srcOrd="1" destOrd="0" presId="urn:microsoft.com/office/officeart/2005/8/layout/orgChart1"/>
    <dgm:cxn modelId="{7EBCA7F5-3B88-45B1-8406-914AA55A2608}" type="presParOf" srcId="{C3EE2C24-35C5-4383-8BA8-04718D61B1E3}" destId="{97715D9E-A6B5-4BE2-9531-017E1F9F5E37}" srcOrd="2" destOrd="0" presId="urn:microsoft.com/office/officeart/2005/8/layout/orgChart1"/>
    <dgm:cxn modelId="{8496334D-2BD8-4714-8842-A9B610326933}" type="presParOf" srcId="{3666C14E-3FE7-4AB2-BA4F-4535D42C477E}" destId="{F8AA5B07-D62E-4BEF-A7F4-BB8154CE0161}" srcOrd="8" destOrd="0" presId="urn:microsoft.com/office/officeart/2005/8/layout/orgChart1"/>
    <dgm:cxn modelId="{88B1F353-2E80-4AFA-9A25-17F091E2DA44}" type="presParOf" srcId="{3666C14E-3FE7-4AB2-BA4F-4535D42C477E}" destId="{28D3CB32-FAA0-4273-8538-1EB307061468}" srcOrd="9" destOrd="0" presId="urn:microsoft.com/office/officeart/2005/8/layout/orgChart1"/>
    <dgm:cxn modelId="{35C61B43-28CF-4134-BE61-3652CBFB8C8C}" type="presParOf" srcId="{28D3CB32-FAA0-4273-8538-1EB307061468}" destId="{4E6634D0-9CA1-4ACD-BF91-91BEE47E76EF}" srcOrd="0" destOrd="0" presId="urn:microsoft.com/office/officeart/2005/8/layout/orgChart1"/>
    <dgm:cxn modelId="{F6872636-1AAC-4366-9CFB-3E068317B873}" type="presParOf" srcId="{4E6634D0-9CA1-4ACD-BF91-91BEE47E76EF}" destId="{EE219807-47C8-4941-99AE-CE39076E53F5}" srcOrd="0" destOrd="0" presId="urn:microsoft.com/office/officeart/2005/8/layout/orgChart1"/>
    <dgm:cxn modelId="{2C843C76-41BE-4BDC-AE03-AE71B9D31194}" type="presParOf" srcId="{4E6634D0-9CA1-4ACD-BF91-91BEE47E76EF}" destId="{A8ED66CC-CBB3-4EB5-ADE1-6E062170315B}" srcOrd="1" destOrd="0" presId="urn:microsoft.com/office/officeart/2005/8/layout/orgChart1"/>
    <dgm:cxn modelId="{F463DFBE-49D2-42B8-A682-2332A281EE09}" type="presParOf" srcId="{28D3CB32-FAA0-4273-8538-1EB307061468}" destId="{55A4A9B7-D2D2-4F27-9972-54B957F184B3}" srcOrd="1" destOrd="0" presId="urn:microsoft.com/office/officeart/2005/8/layout/orgChart1"/>
    <dgm:cxn modelId="{F73B180D-B415-482D-ACD2-6413DE379197}" type="presParOf" srcId="{28D3CB32-FAA0-4273-8538-1EB307061468}" destId="{A6D08738-8725-4BBB-8D6E-6E0F7F338F27}" srcOrd="2" destOrd="0" presId="urn:microsoft.com/office/officeart/2005/8/layout/orgChart1"/>
    <dgm:cxn modelId="{D31FC2CE-1710-401E-84F3-AC09B01FE1C1}" type="presParOf" srcId="{D09FB176-C899-4C34-A2EF-DF4099E3930B}" destId="{10032A81-28F1-4589-A2C9-2F713826DB5B}" srcOrd="2" destOrd="0" presId="urn:microsoft.com/office/officeart/2005/8/layout/orgChart1"/>
    <dgm:cxn modelId="{EBD20C73-2E1A-4819-8F7D-7CDA9D90B106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B686FEA8-1716-41DF-877E-F9E3749332D6}" type="presOf" srcId="{88415C31-82DD-4EF9-9A7A-1D4D99FB6B9D}" destId="{ED956AEF-5A78-47DC-9D97-3B27A2E93095}" srcOrd="0" destOrd="0" presId="urn:microsoft.com/office/officeart/2005/8/layout/orgChart1"/>
    <dgm:cxn modelId="{C8784B72-40C2-4610-96A4-416A8E18C048}" type="presOf" srcId="{DCCE79F2-51DC-4E3A-8F3D-0CB311D1F14D}" destId="{EE219807-47C8-4941-99AE-CE39076E53F5}" srcOrd="0" destOrd="0" presId="urn:microsoft.com/office/officeart/2005/8/layout/orgChart1"/>
    <dgm:cxn modelId="{F4AEC2E5-5898-4298-81DC-2E61493613B4}" type="presOf" srcId="{43C964D4-3EA5-4709-BA45-DC9671707267}" destId="{87899BB1-A811-4B2D-8FA3-633A97B1A6A6}" srcOrd="1" destOrd="0" presId="urn:microsoft.com/office/officeart/2005/8/layout/orgChart1"/>
    <dgm:cxn modelId="{817FBB4B-777D-40CA-B31C-E820F6B51BF5}" type="presOf" srcId="{BAA37ED3-8504-4718-82EA-2141E33A703B}" destId="{C6471DB4-9B93-437A-AEBE-F3B71F737DF8}" srcOrd="0" destOrd="0" presId="urn:microsoft.com/office/officeart/2005/8/layout/orgChart1"/>
    <dgm:cxn modelId="{04D27934-96BE-46F8-B360-2406C53A538F}" type="presOf" srcId="{69BEBD41-3545-40FD-BFDD-D21BD47C872E}" destId="{EA4E738B-1483-44D6-89EB-8256A9C3F87D}" srcOrd="1" destOrd="0" presId="urn:microsoft.com/office/officeart/2005/8/layout/orgChart1"/>
    <dgm:cxn modelId="{1BC64550-C2EC-4E53-86CB-FD3699546376}" type="presOf" srcId="{032924AE-7BA3-4608-9D4D-A10FC22FA55B}" destId="{FCA2B357-06A1-4199-999C-BBE32872F828}" srcOrd="0" destOrd="0" presId="urn:microsoft.com/office/officeart/2005/8/layout/orgChart1"/>
    <dgm:cxn modelId="{F7DBE912-93EB-49E7-93BA-DFC3CC208D23}" type="presOf" srcId="{DC9F82DD-39AD-486C-81D6-0E3C38A96BAD}" destId="{4F6F1802-D2DC-45F2-8B57-B9ACE00E096B}" srcOrd="0" destOrd="0" presId="urn:microsoft.com/office/officeart/2005/8/layout/orgChart1"/>
    <dgm:cxn modelId="{0D1E7374-936F-43F8-AC79-483246E556CE}" type="presOf" srcId="{B103CFD6-C2F2-4A76-8866-035FF64E5877}" destId="{D98E11BE-9177-4329-A5B4-B4B8653C2863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0158D171-970F-4146-A1EF-F32A171A0B1F}" type="presOf" srcId="{3837525C-9A2A-44D5-8B42-9C0820CF3FF9}" destId="{6AC59FBD-FAEA-42FA-8EB1-29A7CC044828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60A70EAE-D178-44FD-91CA-70B608C70618}" type="presOf" srcId="{00B822AA-E50D-409C-8E77-78CE41F17C4F}" destId="{86ECFBC0-6EDE-49D7-A5E4-E61CBAF4A092}" srcOrd="0" destOrd="0" presId="urn:microsoft.com/office/officeart/2005/8/layout/orgChart1"/>
    <dgm:cxn modelId="{7825C01A-D9A4-4776-BBD3-E3CB6B11BE26}" type="presOf" srcId="{E2FDDA39-0A56-4C19-9570-F6322A50CD7C}" destId="{C95AECE2-07C4-42E7-90DA-5CD8EA216CFC}" srcOrd="0" destOrd="0" presId="urn:microsoft.com/office/officeart/2005/8/layout/orgChart1"/>
    <dgm:cxn modelId="{D8069B0A-A374-4981-9AC1-96A6B467C5A5}" type="presOf" srcId="{EDF4E25F-6E69-41B7-B57F-66E5D749104E}" destId="{CD65CBB6-B9A3-48AB-AFB3-4BE4B03553D3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9D2207A8-EA0F-4CFE-BBAC-3F6AE15CF5F0}" type="presOf" srcId="{844909A3-F2C8-49AE-869B-AFCA0AC709DF}" destId="{5A29D58D-62CC-4731-8120-CAD4354C3E03}" srcOrd="0" destOrd="0" presId="urn:microsoft.com/office/officeart/2005/8/layout/orgChart1"/>
    <dgm:cxn modelId="{B084CDBB-1A81-47DD-B2C2-053E96E4FC9C}" type="presOf" srcId="{41CBE71F-8A1C-4046-8B51-627382F890A8}" destId="{BD53C961-9C2E-42B5-A825-EB1CD5AF2FE3}" srcOrd="0" destOrd="0" presId="urn:microsoft.com/office/officeart/2005/8/layout/orgChart1"/>
    <dgm:cxn modelId="{02276562-2253-4FD0-BC8A-842E0BC43D08}" type="presOf" srcId="{BC7A14EC-7DD0-42E2-A28E-8428AF273F49}" destId="{4E5DB2E5-BC21-45FD-89CF-804EEEA73D92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AC2BACF6-5FEE-479E-AA6D-96EBB20B99C6}" type="presOf" srcId="{DCCE79F2-51DC-4E3A-8F3D-0CB311D1F14D}" destId="{A8ED66CC-CBB3-4EB5-ADE1-6E062170315B}" srcOrd="1" destOrd="0" presId="urn:microsoft.com/office/officeart/2005/8/layout/orgChart1"/>
    <dgm:cxn modelId="{CB541F86-681D-489A-8EF6-296DD047305C}" type="presOf" srcId="{1D03C52E-27F1-4CAD-B953-A57260381D87}" destId="{52D64095-8F0B-43C5-A134-4F8EB745D0AC}" srcOrd="0" destOrd="0" presId="urn:microsoft.com/office/officeart/2005/8/layout/orgChart1"/>
    <dgm:cxn modelId="{60FDE6DE-07F4-47D2-96E0-BA08F52AB5CB}" type="presOf" srcId="{DCB062A1-302A-48A6-BE81-96138548FF70}" destId="{1AE91293-7748-4E52-8855-7B838C555EB9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862B7D90-C81E-41BB-BF91-A54073DCF992}" type="presOf" srcId="{C7336B56-6975-43EE-AA11-2CF9D86F3B72}" destId="{F7484F86-9514-4EEC-AAEC-65AD9B4B3D96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5D9134F7-964A-4460-B61D-71547F2392E2}" type="presOf" srcId="{88415C31-82DD-4EF9-9A7A-1D4D99FB6B9D}" destId="{0936C29E-0ABE-4289-9453-F6DF249F454C}" srcOrd="1" destOrd="0" presId="urn:microsoft.com/office/officeart/2005/8/layout/orgChart1"/>
    <dgm:cxn modelId="{8BC57F58-E665-4A0C-873B-8F5B046E13F0}" type="presOf" srcId="{8514C17C-35EC-4D14-92F7-13A577CAA5C4}" destId="{3AA4BA60-CAF3-4B65-8A7B-26648B565082}" srcOrd="1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6A98ACA8-60CE-4E02-891A-7FE0C1797CDF}" type="presOf" srcId="{6A766238-49C0-489C-9759-5801318FB123}" destId="{8F3E2022-AB5E-4438-BDBE-146FD19E8285}" srcOrd="0" destOrd="0" presId="urn:microsoft.com/office/officeart/2005/8/layout/orgChart1"/>
    <dgm:cxn modelId="{E1B62A0E-548C-420A-8D4D-C5ADC95A60BD}" type="presOf" srcId="{49A41343-8942-4E0A-948C-7308CFEDA337}" destId="{F8AA5B07-D62E-4BEF-A7F4-BB8154CE0161}" srcOrd="0" destOrd="0" presId="urn:microsoft.com/office/officeart/2005/8/layout/orgChart1"/>
    <dgm:cxn modelId="{9AF0C392-24C5-4121-BF57-B7B3C3A52F44}" type="presOf" srcId="{1E17A9B5-1CC6-4BF4-A5EB-2099972243B8}" destId="{F0DC39B6-0C64-430A-9FFB-4907B94E244D}" srcOrd="0" destOrd="0" presId="urn:microsoft.com/office/officeart/2005/8/layout/orgChart1"/>
    <dgm:cxn modelId="{2B3D8E22-9BD5-4E53-973E-9A98175F9BE1}" type="presOf" srcId="{092024CE-8423-4E50-A34E-3122E05631CC}" destId="{0A55F855-E390-49C4-85C3-4EB5DC8DFEC3}" srcOrd="1" destOrd="0" presId="urn:microsoft.com/office/officeart/2005/8/layout/orgChart1"/>
    <dgm:cxn modelId="{40468D0D-5C73-4B07-A90C-E6608C94CB00}" type="presOf" srcId="{CBC98D67-7A4E-4DF5-AC0F-18B667594BB8}" destId="{D644628E-4C6F-4DF2-8C07-D2B66E3A4757}" srcOrd="0" destOrd="0" presId="urn:microsoft.com/office/officeart/2005/8/layout/orgChart1"/>
    <dgm:cxn modelId="{EE63BBC0-203D-400E-B8C0-33C87FF81935}" type="presOf" srcId="{8514C17C-35EC-4D14-92F7-13A577CAA5C4}" destId="{079C46BA-E270-4C4F-9AA8-92E32A64D736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10523304-CB57-4EA1-B622-2D0BB3CCCC4E}" type="presOf" srcId="{0ED209FE-B93C-493B-85A2-BA5863869AE7}" destId="{B4ADFA40-1DC3-4BD0-BAE4-D5BA4FDF2B3E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17463503-5C35-4D15-BF46-6E7211708FE3}" type="presOf" srcId="{E2FDDA39-0A56-4C19-9570-F6322A50CD7C}" destId="{4704A764-F3E3-46A1-B698-AC3BCD85875D}" srcOrd="1" destOrd="0" presId="urn:microsoft.com/office/officeart/2005/8/layout/orgChart1"/>
    <dgm:cxn modelId="{6FE711D3-8DB8-4D5D-8B16-505A261891F0}" type="presOf" srcId="{43C964D4-3EA5-4709-BA45-DC9671707267}" destId="{ABF5B3AF-9C3F-43AC-89B9-A4B84688B739}" srcOrd="0" destOrd="0" presId="urn:microsoft.com/office/officeart/2005/8/layout/orgChart1"/>
    <dgm:cxn modelId="{DDF45E41-DC82-421A-BBB4-C865E7AC57CC}" type="presOf" srcId="{032924AE-7BA3-4608-9D4D-A10FC22FA55B}" destId="{842224E6-60DA-412E-8A1B-7533C1377869}" srcOrd="1" destOrd="0" presId="urn:microsoft.com/office/officeart/2005/8/layout/orgChart1"/>
    <dgm:cxn modelId="{3F505F57-0DD0-4710-BBCB-133D65F3BC88}" type="presOf" srcId="{88B02B86-A182-47E8-98CE-5F03ED03FC83}" destId="{1A2BCB80-89E2-41EC-87D9-8650DA66AB8A}" srcOrd="0" destOrd="0" presId="urn:microsoft.com/office/officeart/2005/8/layout/orgChart1"/>
    <dgm:cxn modelId="{5254711F-17EC-4149-83F3-416609D1AE9D}" type="presOf" srcId="{CE683E6A-A313-4F5C-8639-235783D1198F}" destId="{6C1B72B2-EE6C-495B-ADAD-8508CE8EB807}" srcOrd="0" destOrd="0" presId="urn:microsoft.com/office/officeart/2005/8/layout/orgChart1"/>
    <dgm:cxn modelId="{B187D48F-FA6D-409C-979D-3D746FF7ADDC}" type="presOf" srcId="{C7336B56-6975-43EE-AA11-2CF9D86F3B72}" destId="{2F8AA862-E8D3-4043-95F3-7EBB33FDC237}" srcOrd="1" destOrd="0" presId="urn:microsoft.com/office/officeart/2005/8/layout/orgChart1"/>
    <dgm:cxn modelId="{B2D96E93-1D0B-4BD0-A1F6-C8949AF88F03}" type="presOf" srcId="{B103CFD6-C2F2-4A76-8866-035FF64E5877}" destId="{2FA1AE03-77C2-487B-948B-82122901556A}" srcOrd="1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381E1D99-C79E-4F32-8355-C99901080142}" type="presOf" srcId="{1E17A9B5-1CC6-4BF4-A5EB-2099972243B8}" destId="{0044642D-BF6E-4946-989D-7BC76303D8B1}" srcOrd="1" destOrd="0" presId="urn:microsoft.com/office/officeart/2005/8/layout/orgChart1"/>
    <dgm:cxn modelId="{811A3A0A-9BA8-4EBF-BE42-CC10DDC4E101}" type="presOf" srcId="{092024CE-8423-4E50-A34E-3122E05631CC}" destId="{2C701CAE-D8F1-461E-8A0C-C57AEB1CD6C2}" srcOrd="0" destOrd="0" presId="urn:microsoft.com/office/officeart/2005/8/layout/orgChart1"/>
    <dgm:cxn modelId="{F4E7E153-5F6F-4364-8C27-FBB18ED23F7A}" type="presOf" srcId="{B40A1E99-819E-4C0D-B671-3D134F0F7163}" destId="{179F0FCD-C306-4B84-A7DF-E34F9FAB6F56}" srcOrd="1" destOrd="0" presId="urn:microsoft.com/office/officeart/2005/8/layout/orgChart1"/>
    <dgm:cxn modelId="{2928C729-3C50-4B43-B197-8CB009000989}" type="presOf" srcId="{BCA1F9C7-A2DE-4DA9-9030-581CAAE089DA}" destId="{7E670A0B-4B6A-45AD-AE95-FAE9E52BA24F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69C1332E-901B-46F7-94D1-C190C6A92EEC}" type="presOf" srcId="{6A766238-49C0-489C-9759-5801318FB123}" destId="{F4F60A8B-BCFE-4E33-9289-BF4CA9206F7B}" srcOrd="1" destOrd="0" presId="urn:microsoft.com/office/officeart/2005/8/layout/orgChart1"/>
    <dgm:cxn modelId="{8F527111-6119-4B4A-94CA-041F5FC32324}" type="presOf" srcId="{B40A1E99-819E-4C0D-B671-3D134F0F7163}" destId="{3A05D6AC-55D4-4F8B-831D-7528DBB5E857}" srcOrd="0" destOrd="0" presId="urn:microsoft.com/office/officeart/2005/8/layout/orgChart1"/>
    <dgm:cxn modelId="{35267562-4AEB-4438-9D1E-B32FB75719F8}" type="presOf" srcId="{51AC05A3-5125-4631-8328-EE9742C5CE1F}" destId="{7533127D-6F77-420D-9337-03A9B17677A7}" srcOrd="0" destOrd="0" presId="urn:microsoft.com/office/officeart/2005/8/layout/orgChart1"/>
    <dgm:cxn modelId="{740A9A22-71F3-44E3-B5F5-87DA8C19A893}" type="presOf" srcId="{D5F013B3-4B4E-4E38-9BAF-4B34B2BB0C79}" destId="{26E61D30-5696-4E05-9044-AF73EF27DAB2}" srcOrd="0" destOrd="0" presId="urn:microsoft.com/office/officeart/2005/8/layout/orgChart1"/>
    <dgm:cxn modelId="{79DAACA9-4BBA-41A9-9861-9FF7DFD630D7}" type="presOf" srcId="{00B822AA-E50D-409C-8E77-78CE41F17C4F}" destId="{EE7467E8-D778-4C18-9C7C-925EF25B0DC2}" srcOrd="1" destOrd="0" presId="urn:microsoft.com/office/officeart/2005/8/layout/orgChart1"/>
    <dgm:cxn modelId="{8A93D615-3387-4B4A-8305-58D3DCD6B752}" type="presOf" srcId="{D91152BC-9A33-44D3-AEBB-F20420DB430F}" destId="{30DA9891-B7C7-405D-9015-1C3DF0E9850F}" srcOrd="0" destOrd="0" presId="urn:microsoft.com/office/officeart/2005/8/layout/orgChart1"/>
    <dgm:cxn modelId="{962D489A-67E3-48F1-941B-AE1451930350}" type="presOf" srcId="{D3B00EB5-7252-4C54-A138-4FDE2761BA89}" destId="{77FF546B-1ADB-4B35-B705-B48DE95D0A7F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5452698E-33CC-4970-8A30-A3313BC18347}" type="presOf" srcId="{D91152BC-9A33-44D3-AEBB-F20420DB430F}" destId="{5EC808F1-181C-42C2-975C-2B558EBCB7FE}" srcOrd="1" destOrd="0" presId="urn:microsoft.com/office/officeart/2005/8/layout/orgChart1"/>
    <dgm:cxn modelId="{29677A02-0117-4DDC-A519-B5A978A46584}" type="presOf" srcId="{51AC05A3-5125-4631-8328-EE9742C5CE1F}" destId="{75DCBE71-7469-49E9-81E5-E6A43E3EC0DC}" srcOrd="1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93EE409D-15A2-491C-8391-FE07A57C40F7}" type="presOf" srcId="{D656347E-658D-41DE-86E2-9688A1F66EB3}" destId="{D351E307-7A60-4733-B21C-CC6D6E5D051D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32983EDB-FE9C-4C3B-B4F2-526FF4A0ED03}" type="presOf" srcId="{57A44C0D-573F-44FB-BC9E-B18382ACCC39}" destId="{9AAB9F84-69DB-4974-8FB3-17FE16A42904}" srcOrd="0" destOrd="0" presId="urn:microsoft.com/office/officeart/2005/8/layout/orgChart1"/>
    <dgm:cxn modelId="{048F3307-5A3B-4C48-B1A7-225E0F817E7E}" type="presOf" srcId="{382A9707-8CE9-4448-A732-795155023764}" destId="{40CBCC65-FD09-4B94-B9C9-3482617F2627}" srcOrd="1" destOrd="0" presId="urn:microsoft.com/office/officeart/2005/8/layout/orgChart1"/>
    <dgm:cxn modelId="{9B125939-A507-4416-AE72-D93076B620D7}" type="presOf" srcId="{D5F013B3-4B4E-4E38-9BAF-4B34B2BB0C79}" destId="{14A5ABF2-8B49-4694-AC4C-1A898869B017}" srcOrd="1" destOrd="0" presId="urn:microsoft.com/office/officeart/2005/8/layout/orgChart1"/>
    <dgm:cxn modelId="{33AA9871-C053-402A-B9A7-01D2F0471DBB}" type="presOf" srcId="{382A9707-8CE9-4448-A732-795155023764}" destId="{C9EB4BFF-95DA-49B7-87A2-66A52A4FCDFA}" srcOrd="0" destOrd="0" presId="urn:microsoft.com/office/officeart/2005/8/layout/orgChart1"/>
    <dgm:cxn modelId="{0338F9C4-A17B-4232-B92A-67A2092CD9FB}" type="presOf" srcId="{69BEBD41-3545-40FD-BFDD-D21BD47C872E}" destId="{74487508-3D4F-4F35-9119-7335AA499C95}" srcOrd="0" destOrd="0" presId="urn:microsoft.com/office/officeart/2005/8/layout/orgChart1"/>
    <dgm:cxn modelId="{3778ADC4-DEFF-4D85-A0AB-F370C23067F3}" type="presParOf" srcId="{6C1B72B2-EE6C-495B-ADAD-8508CE8EB807}" destId="{B9578B13-712D-4BAD-A28F-A7352074EDA6}" srcOrd="0" destOrd="0" presId="urn:microsoft.com/office/officeart/2005/8/layout/orgChart1"/>
    <dgm:cxn modelId="{F1961AC2-ADD5-48B1-86D0-75A177EA34C0}" type="presParOf" srcId="{B9578B13-712D-4BAD-A28F-A7352074EDA6}" destId="{EA34C8C8-6EC1-483B-8E39-8E6926CED3CE}" srcOrd="0" destOrd="0" presId="urn:microsoft.com/office/officeart/2005/8/layout/orgChart1"/>
    <dgm:cxn modelId="{A5977AE4-22A6-4B14-88B6-66D19B5C050F}" type="presParOf" srcId="{EA34C8C8-6EC1-483B-8E39-8E6926CED3CE}" destId="{D98E11BE-9177-4329-A5B4-B4B8653C2863}" srcOrd="0" destOrd="0" presId="urn:microsoft.com/office/officeart/2005/8/layout/orgChart1"/>
    <dgm:cxn modelId="{F1286A26-627E-4595-964F-93CA72569D45}" type="presParOf" srcId="{EA34C8C8-6EC1-483B-8E39-8E6926CED3CE}" destId="{2FA1AE03-77C2-487B-948B-82122901556A}" srcOrd="1" destOrd="0" presId="urn:microsoft.com/office/officeart/2005/8/layout/orgChart1"/>
    <dgm:cxn modelId="{B6B92ACA-2726-4D1D-AD16-D7B2902E7919}" type="presParOf" srcId="{B9578B13-712D-4BAD-A28F-A7352074EDA6}" destId="{9C5DF944-3D7A-473D-A789-5CA86652B8F8}" srcOrd="1" destOrd="0" presId="urn:microsoft.com/office/officeart/2005/8/layout/orgChart1"/>
    <dgm:cxn modelId="{05A75F06-0720-4B80-94E4-C4F0D1E215B1}" type="presParOf" srcId="{9C5DF944-3D7A-473D-A789-5CA86652B8F8}" destId="{D351E307-7A60-4733-B21C-CC6D6E5D051D}" srcOrd="0" destOrd="0" presId="urn:microsoft.com/office/officeart/2005/8/layout/orgChart1"/>
    <dgm:cxn modelId="{CFCE5572-D950-4EDE-8502-B3286BB73D11}" type="presParOf" srcId="{9C5DF944-3D7A-473D-A789-5CA86652B8F8}" destId="{60FE5B31-E82E-49E2-9469-B5D5674278BC}" srcOrd="1" destOrd="0" presId="urn:microsoft.com/office/officeart/2005/8/layout/orgChart1"/>
    <dgm:cxn modelId="{7689A736-80F1-45FB-8544-D6CF89350267}" type="presParOf" srcId="{60FE5B31-E82E-49E2-9469-B5D5674278BC}" destId="{CB88DD46-0D40-4A1B-9C97-26FA4C46EB15}" srcOrd="0" destOrd="0" presId="urn:microsoft.com/office/officeart/2005/8/layout/orgChart1"/>
    <dgm:cxn modelId="{2A44E7AA-E371-408A-B69E-A6ACB2D52502}" type="presParOf" srcId="{CB88DD46-0D40-4A1B-9C97-26FA4C46EB15}" destId="{ABF5B3AF-9C3F-43AC-89B9-A4B84688B739}" srcOrd="0" destOrd="0" presId="urn:microsoft.com/office/officeart/2005/8/layout/orgChart1"/>
    <dgm:cxn modelId="{7DF6F11D-5C84-47BA-BD97-0A73EBB318A5}" type="presParOf" srcId="{CB88DD46-0D40-4A1B-9C97-26FA4C46EB15}" destId="{87899BB1-A811-4B2D-8FA3-633A97B1A6A6}" srcOrd="1" destOrd="0" presId="urn:microsoft.com/office/officeart/2005/8/layout/orgChart1"/>
    <dgm:cxn modelId="{DC1B6B9F-BD25-40CF-8B62-4F41C09888EF}" type="presParOf" srcId="{60FE5B31-E82E-49E2-9469-B5D5674278BC}" destId="{B6A20B03-CFA9-41D8-9956-9F0EB448DC4A}" srcOrd="1" destOrd="0" presId="urn:microsoft.com/office/officeart/2005/8/layout/orgChart1"/>
    <dgm:cxn modelId="{003FB94F-3CC4-444F-A408-B019E98A7877}" type="presParOf" srcId="{B6A20B03-CFA9-41D8-9956-9F0EB448DC4A}" destId="{CD65CBB6-B9A3-48AB-AFB3-4BE4B03553D3}" srcOrd="0" destOrd="0" presId="urn:microsoft.com/office/officeart/2005/8/layout/orgChart1"/>
    <dgm:cxn modelId="{F3B4A246-66F2-41D5-BB26-EE414BCCF17F}" type="presParOf" srcId="{B6A20B03-CFA9-41D8-9956-9F0EB448DC4A}" destId="{ED1F0A6D-21D1-431E-B021-19DC70288741}" srcOrd="1" destOrd="0" presId="urn:microsoft.com/office/officeart/2005/8/layout/orgChart1"/>
    <dgm:cxn modelId="{5F8692FA-2C4A-4CA3-8CCA-CBCC12ADB103}" type="presParOf" srcId="{ED1F0A6D-21D1-431E-B021-19DC70288741}" destId="{3035FF76-B78F-49A4-AACF-E2FF3786028F}" srcOrd="0" destOrd="0" presId="urn:microsoft.com/office/officeart/2005/8/layout/orgChart1"/>
    <dgm:cxn modelId="{CAFD20A1-258B-4F72-B50B-D238C7A24EEE}" type="presParOf" srcId="{3035FF76-B78F-49A4-AACF-E2FF3786028F}" destId="{F0DC39B6-0C64-430A-9FFB-4907B94E244D}" srcOrd="0" destOrd="0" presId="urn:microsoft.com/office/officeart/2005/8/layout/orgChart1"/>
    <dgm:cxn modelId="{328C65B4-FB1D-41A9-94C2-3DC74E82BF6C}" type="presParOf" srcId="{3035FF76-B78F-49A4-AACF-E2FF3786028F}" destId="{0044642D-BF6E-4946-989D-7BC76303D8B1}" srcOrd="1" destOrd="0" presId="urn:microsoft.com/office/officeart/2005/8/layout/orgChart1"/>
    <dgm:cxn modelId="{DCC698EC-C813-4D02-8279-7DC8B3811B4D}" type="presParOf" srcId="{ED1F0A6D-21D1-431E-B021-19DC70288741}" destId="{6F92EC3E-8AAE-41C7-BFFF-85E9DBCB215A}" srcOrd="1" destOrd="0" presId="urn:microsoft.com/office/officeart/2005/8/layout/orgChart1"/>
    <dgm:cxn modelId="{D6569EA7-7BCB-440A-BA1A-5586170D831B}" type="presParOf" srcId="{ED1F0A6D-21D1-431E-B021-19DC70288741}" destId="{C359BE23-B469-48EB-819D-6F6FDCDBB0A8}" srcOrd="2" destOrd="0" presId="urn:microsoft.com/office/officeart/2005/8/layout/orgChart1"/>
    <dgm:cxn modelId="{C323D8AF-6DB7-4459-87C1-737DB70918BA}" type="presParOf" srcId="{B6A20B03-CFA9-41D8-9956-9F0EB448DC4A}" destId="{6AC59FBD-FAEA-42FA-8EB1-29A7CC044828}" srcOrd="2" destOrd="0" presId="urn:microsoft.com/office/officeart/2005/8/layout/orgChart1"/>
    <dgm:cxn modelId="{0F59944C-6E26-41E9-9B70-6BE1C348F96A}" type="presParOf" srcId="{B6A20B03-CFA9-41D8-9956-9F0EB448DC4A}" destId="{F2E1EDE4-99F4-4CBC-BA6A-91AF00914823}" srcOrd="3" destOrd="0" presId="urn:microsoft.com/office/officeart/2005/8/layout/orgChart1"/>
    <dgm:cxn modelId="{77C48731-F0E6-4ABE-AD6B-8F8402C2F2DD}" type="presParOf" srcId="{F2E1EDE4-99F4-4CBC-BA6A-91AF00914823}" destId="{795B4B98-FEFB-4DAB-B785-2E28918B1C7E}" srcOrd="0" destOrd="0" presId="urn:microsoft.com/office/officeart/2005/8/layout/orgChart1"/>
    <dgm:cxn modelId="{AAED4DDA-84FC-41C7-B6A9-C09F1E2688D7}" type="presParOf" srcId="{795B4B98-FEFB-4DAB-B785-2E28918B1C7E}" destId="{C9EB4BFF-95DA-49B7-87A2-66A52A4FCDFA}" srcOrd="0" destOrd="0" presId="urn:microsoft.com/office/officeart/2005/8/layout/orgChart1"/>
    <dgm:cxn modelId="{E1BE31B5-65AF-44F7-82C5-8C16001AD6E4}" type="presParOf" srcId="{795B4B98-FEFB-4DAB-B785-2E28918B1C7E}" destId="{40CBCC65-FD09-4B94-B9C9-3482617F2627}" srcOrd="1" destOrd="0" presId="urn:microsoft.com/office/officeart/2005/8/layout/orgChart1"/>
    <dgm:cxn modelId="{30166857-FD25-49CB-B24F-B79A1517DCCB}" type="presParOf" srcId="{F2E1EDE4-99F4-4CBC-BA6A-91AF00914823}" destId="{6E67D5E8-91A3-4A9C-B70E-60777B0DD65E}" srcOrd="1" destOrd="0" presId="urn:microsoft.com/office/officeart/2005/8/layout/orgChart1"/>
    <dgm:cxn modelId="{E9D0F18D-ED07-423C-A660-BE0BA4D4CB39}" type="presParOf" srcId="{F2E1EDE4-99F4-4CBC-BA6A-91AF00914823}" destId="{9041FCB5-DDBA-4A82-87F1-A20AE1F0ECFA}" srcOrd="2" destOrd="0" presId="urn:microsoft.com/office/officeart/2005/8/layout/orgChart1"/>
    <dgm:cxn modelId="{C123DB30-F434-46B2-9F3C-D772ACDD9491}" type="presParOf" srcId="{B6A20B03-CFA9-41D8-9956-9F0EB448DC4A}" destId="{D644628E-4C6F-4DF2-8C07-D2B66E3A4757}" srcOrd="4" destOrd="0" presId="urn:microsoft.com/office/officeart/2005/8/layout/orgChart1"/>
    <dgm:cxn modelId="{4C914D0D-4CB8-4B5D-8C22-86ADA7FE1230}" type="presParOf" srcId="{B6A20B03-CFA9-41D8-9956-9F0EB448DC4A}" destId="{4C59CDCC-8171-42A8-836D-8A7ADEF309D0}" srcOrd="5" destOrd="0" presId="urn:microsoft.com/office/officeart/2005/8/layout/orgChart1"/>
    <dgm:cxn modelId="{665A01A4-9FA2-44ED-B5FA-A213BFCA3FF7}" type="presParOf" srcId="{4C59CDCC-8171-42A8-836D-8A7ADEF309D0}" destId="{FED7DC99-D3B3-46B2-AE57-14D47B1F3671}" srcOrd="0" destOrd="0" presId="urn:microsoft.com/office/officeart/2005/8/layout/orgChart1"/>
    <dgm:cxn modelId="{BA363DF2-0DAF-4CB8-B9A8-549998CC6336}" type="presParOf" srcId="{FED7DC99-D3B3-46B2-AE57-14D47B1F3671}" destId="{8F3E2022-AB5E-4438-BDBE-146FD19E8285}" srcOrd="0" destOrd="0" presId="urn:microsoft.com/office/officeart/2005/8/layout/orgChart1"/>
    <dgm:cxn modelId="{59B0DD8F-A0EE-4324-B467-F360CDF899E5}" type="presParOf" srcId="{FED7DC99-D3B3-46B2-AE57-14D47B1F3671}" destId="{F4F60A8B-BCFE-4E33-9289-BF4CA9206F7B}" srcOrd="1" destOrd="0" presId="urn:microsoft.com/office/officeart/2005/8/layout/orgChart1"/>
    <dgm:cxn modelId="{72F228C6-66EE-4A93-A583-AC86069DDB1B}" type="presParOf" srcId="{4C59CDCC-8171-42A8-836D-8A7ADEF309D0}" destId="{0717BF70-BD3E-4FBF-92BE-2C7F71500E41}" srcOrd="1" destOrd="0" presId="urn:microsoft.com/office/officeart/2005/8/layout/orgChart1"/>
    <dgm:cxn modelId="{61CD910E-6B72-42E3-83D0-9F36414BD550}" type="presParOf" srcId="{4C59CDCC-8171-42A8-836D-8A7ADEF309D0}" destId="{0E63D1F7-0BB7-4B23-80D6-B69D7359A638}" srcOrd="2" destOrd="0" presId="urn:microsoft.com/office/officeart/2005/8/layout/orgChart1"/>
    <dgm:cxn modelId="{316F1831-41E9-4A4C-BE56-FB07C5BD0724}" type="presParOf" srcId="{B6A20B03-CFA9-41D8-9956-9F0EB448DC4A}" destId="{52D64095-8F0B-43C5-A134-4F8EB745D0AC}" srcOrd="6" destOrd="0" presId="urn:microsoft.com/office/officeart/2005/8/layout/orgChart1"/>
    <dgm:cxn modelId="{5E3D1EAA-4B6C-4CBC-B877-A983F3FE392C}" type="presParOf" srcId="{B6A20B03-CFA9-41D8-9956-9F0EB448DC4A}" destId="{65175C4B-27F3-41C0-9093-49201195521B}" srcOrd="7" destOrd="0" presId="urn:microsoft.com/office/officeart/2005/8/layout/orgChart1"/>
    <dgm:cxn modelId="{15295753-F79A-4135-A2A6-9273C7F8CB89}" type="presParOf" srcId="{65175C4B-27F3-41C0-9093-49201195521B}" destId="{418B0B64-07DF-4A86-8188-2B3D12FF0C1B}" srcOrd="0" destOrd="0" presId="urn:microsoft.com/office/officeart/2005/8/layout/orgChart1"/>
    <dgm:cxn modelId="{6E5E9FD9-5A7A-4824-8A56-1C8327DE1393}" type="presParOf" srcId="{418B0B64-07DF-4A86-8188-2B3D12FF0C1B}" destId="{FCA2B357-06A1-4199-999C-BBE32872F828}" srcOrd="0" destOrd="0" presId="urn:microsoft.com/office/officeart/2005/8/layout/orgChart1"/>
    <dgm:cxn modelId="{A77BD75E-E447-4A2D-A6C0-7269D920F7FB}" type="presParOf" srcId="{418B0B64-07DF-4A86-8188-2B3D12FF0C1B}" destId="{842224E6-60DA-412E-8A1B-7533C1377869}" srcOrd="1" destOrd="0" presId="urn:microsoft.com/office/officeart/2005/8/layout/orgChart1"/>
    <dgm:cxn modelId="{E8DCCFDC-B2B5-4C41-B5C8-511789E022B2}" type="presParOf" srcId="{65175C4B-27F3-41C0-9093-49201195521B}" destId="{5FEE9627-663F-4879-B764-2FCAC3BEDB01}" srcOrd="1" destOrd="0" presId="urn:microsoft.com/office/officeart/2005/8/layout/orgChart1"/>
    <dgm:cxn modelId="{E98B686C-7269-4CC5-962D-A8891AF97211}" type="presParOf" srcId="{65175C4B-27F3-41C0-9093-49201195521B}" destId="{D211A30E-3DD6-4F3B-A936-B6D9FD1B5AD6}" srcOrd="2" destOrd="0" presId="urn:microsoft.com/office/officeart/2005/8/layout/orgChart1"/>
    <dgm:cxn modelId="{0509DE0D-177A-421C-BA15-3162A5AD0225}" type="presParOf" srcId="{60FE5B31-E82E-49E2-9469-B5D5674278BC}" destId="{0A55CB08-0585-4E83-BB9C-6136411D5C97}" srcOrd="2" destOrd="0" presId="urn:microsoft.com/office/officeart/2005/8/layout/orgChart1"/>
    <dgm:cxn modelId="{60927908-F2C2-46EC-9D6B-90649EC4E6B1}" type="presParOf" srcId="{9C5DF944-3D7A-473D-A789-5CA86652B8F8}" destId="{1AE91293-7748-4E52-8855-7B838C555EB9}" srcOrd="2" destOrd="0" presId="urn:microsoft.com/office/officeart/2005/8/layout/orgChart1"/>
    <dgm:cxn modelId="{C042E12A-FFBD-402D-9D17-EC50C309218E}" type="presParOf" srcId="{9C5DF944-3D7A-473D-A789-5CA86652B8F8}" destId="{8BAB2199-5159-41F9-8708-33820C9B03A9}" srcOrd="3" destOrd="0" presId="urn:microsoft.com/office/officeart/2005/8/layout/orgChart1"/>
    <dgm:cxn modelId="{CDD99BFA-AFBC-49CC-8554-B3EB228384C3}" type="presParOf" srcId="{8BAB2199-5159-41F9-8708-33820C9B03A9}" destId="{4AEEF0FD-EB99-4BD5-89CD-011B1DDC19F8}" srcOrd="0" destOrd="0" presId="urn:microsoft.com/office/officeart/2005/8/layout/orgChart1"/>
    <dgm:cxn modelId="{52F4F9D9-BC05-475C-B83C-2D921A3B8E44}" type="presParOf" srcId="{4AEEF0FD-EB99-4BD5-89CD-011B1DDC19F8}" destId="{86ECFBC0-6EDE-49D7-A5E4-E61CBAF4A092}" srcOrd="0" destOrd="0" presId="urn:microsoft.com/office/officeart/2005/8/layout/orgChart1"/>
    <dgm:cxn modelId="{8257F95B-200A-4C3B-979F-D36C43F44B0C}" type="presParOf" srcId="{4AEEF0FD-EB99-4BD5-89CD-011B1DDC19F8}" destId="{EE7467E8-D778-4C18-9C7C-925EF25B0DC2}" srcOrd="1" destOrd="0" presId="urn:microsoft.com/office/officeart/2005/8/layout/orgChart1"/>
    <dgm:cxn modelId="{80DC9BFF-A9BD-4AAC-A19D-F276BCED3A29}" type="presParOf" srcId="{8BAB2199-5159-41F9-8708-33820C9B03A9}" destId="{70B62D43-4B2E-478D-8091-7F950B36BC86}" srcOrd="1" destOrd="0" presId="urn:microsoft.com/office/officeart/2005/8/layout/orgChart1"/>
    <dgm:cxn modelId="{ABE6D1BB-F6CD-44D5-9F05-45A6759F2267}" type="presParOf" srcId="{70B62D43-4B2E-478D-8091-7F950B36BC86}" destId="{5A29D58D-62CC-4731-8120-CAD4354C3E03}" srcOrd="0" destOrd="0" presId="urn:microsoft.com/office/officeart/2005/8/layout/orgChart1"/>
    <dgm:cxn modelId="{E531038D-7AA8-49F8-B026-1230CA9499C0}" type="presParOf" srcId="{70B62D43-4B2E-478D-8091-7F950B36BC86}" destId="{20684FA8-0955-4E86-9890-955AAE2FB70E}" srcOrd="1" destOrd="0" presId="urn:microsoft.com/office/officeart/2005/8/layout/orgChart1"/>
    <dgm:cxn modelId="{F72A8C9C-4B75-4C10-8146-A43004D69A45}" type="presParOf" srcId="{20684FA8-0955-4E86-9890-955AAE2FB70E}" destId="{357DF0A8-BCC0-4D40-9A29-811D9B3E8CE1}" srcOrd="0" destOrd="0" presId="urn:microsoft.com/office/officeart/2005/8/layout/orgChart1"/>
    <dgm:cxn modelId="{A6F9FDC7-3281-443D-8C23-1BD1F6D7D8B0}" type="presParOf" srcId="{357DF0A8-BCC0-4D40-9A29-811D9B3E8CE1}" destId="{7533127D-6F77-420D-9337-03A9B17677A7}" srcOrd="0" destOrd="0" presId="urn:microsoft.com/office/officeart/2005/8/layout/orgChart1"/>
    <dgm:cxn modelId="{E0CF7E95-A38B-4E51-BE46-A581F87283DA}" type="presParOf" srcId="{357DF0A8-BCC0-4D40-9A29-811D9B3E8CE1}" destId="{75DCBE71-7469-49E9-81E5-E6A43E3EC0DC}" srcOrd="1" destOrd="0" presId="urn:microsoft.com/office/officeart/2005/8/layout/orgChart1"/>
    <dgm:cxn modelId="{EC637CDA-2A48-4F67-A121-5D0CEE8D9F33}" type="presParOf" srcId="{20684FA8-0955-4E86-9890-955AAE2FB70E}" destId="{321B0D03-50FC-44EB-B561-D21A2CD4B482}" srcOrd="1" destOrd="0" presId="urn:microsoft.com/office/officeart/2005/8/layout/orgChart1"/>
    <dgm:cxn modelId="{442EF742-7438-4E62-A9DC-6A1F1483E6EA}" type="presParOf" srcId="{20684FA8-0955-4E86-9890-955AAE2FB70E}" destId="{0654A2B9-B227-48A6-941C-DD027142ECCE}" srcOrd="2" destOrd="0" presId="urn:microsoft.com/office/officeart/2005/8/layout/orgChart1"/>
    <dgm:cxn modelId="{9E8F0591-CBEA-4DA4-9C08-1FA16FA88AB1}" type="presParOf" srcId="{70B62D43-4B2E-478D-8091-7F950B36BC86}" destId="{77FF546B-1ADB-4B35-B705-B48DE95D0A7F}" srcOrd="2" destOrd="0" presId="urn:microsoft.com/office/officeart/2005/8/layout/orgChart1"/>
    <dgm:cxn modelId="{50DE054C-96F5-42B7-AF76-0494B4A03ACE}" type="presParOf" srcId="{70B62D43-4B2E-478D-8091-7F950B36BC86}" destId="{69C13562-DBB8-42F8-AE39-8AFEF8ED4982}" srcOrd="3" destOrd="0" presId="urn:microsoft.com/office/officeart/2005/8/layout/orgChart1"/>
    <dgm:cxn modelId="{4468BCC9-FA8B-4F00-B14E-E55DACEE41A9}" type="presParOf" srcId="{69C13562-DBB8-42F8-AE39-8AFEF8ED4982}" destId="{896D96FE-EA05-4066-8BE5-F7366BA3777A}" srcOrd="0" destOrd="0" presId="urn:microsoft.com/office/officeart/2005/8/layout/orgChart1"/>
    <dgm:cxn modelId="{66412BA9-FFF1-403F-A532-FA885C15DC73}" type="presParOf" srcId="{896D96FE-EA05-4066-8BE5-F7366BA3777A}" destId="{079C46BA-E270-4C4F-9AA8-92E32A64D736}" srcOrd="0" destOrd="0" presId="urn:microsoft.com/office/officeart/2005/8/layout/orgChart1"/>
    <dgm:cxn modelId="{70484F44-84A3-436C-B716-460A94D1C715}" type="presParOf" srcId="{896D96FE-EA05-4066-8BE5-F7366BA3777A}" destId="{3AA4BA60-CAF3-4B65-8A7B-26648B565082}" srcOrd="1" destOrd="0" presId="urn:microsoft.com/office/officeart/2005/8/layout/orgChart1"/>
    <dgm:cxn modelId="{8ABA340D-992A-4A55-B6B9-A1083B34ABE7}" type="presParOf" srcId="{69C13562-DBB8-42F8-AE39-8AFEF8ED4982}" destId="{54F082B5-2FAD-490F-B257-B96DCB3E19FC}" srcOrd="1" destOrd="0" presId="urn:microsoft.com/office/officeart/2005/8/layout/orgChart1"/>
    <dgm:cxn modelId="{E4143E84-71D0-4FE0-AE87-0B4BC8F39CFD}" type="presParOf" srcId="{69C13562-DBB8-42F8-AE39-8AFEF8ED4982}" destId="{6C846A69-A00E-4FB9-80C7-DC7FE13BD4B5}" srcOrd="2" destOrd="0" presId="urn:microsoft.com/office/officeart/2005/8/layout/orgChart1"/>
    <dgm:cxn modelId="{00D34DC2-5D7F-4A6F-9076-693D130C21E9}" type="presParOf" srcId="{70B62D43-4B2E-478D-8091-7F950B36BC86}" destId="{C6471DB4-9B93-437A-AEBE-F3B71F737DF8}" srcOrd="4" destOrd="0" presId="urn:microsoft.com/office/officeart/2005/8/layout/orgChart1"/>
    <dgm:cxn modelId="{C94BBD02-1CAC-443B-AD58-50B2CBD8DFEC}" type="presParOf" srcId="{70B62D43-4B2E-478D-8091-7F950B36BC86}" destId="{CD8B12E6-DD1E-4D70-BE7C-A5443A3D84D1}" srcOrd="5" destOrd="0" presId="urn:microsoft.com/office/officeart/2005/8/layout/orgChart1"/>
    <dgm:cxn modelId="{327A6589-7DD5-4B9F-B74C-7BA922D4B04A}" type="presParOf" srcId="{CD8B12E6-DD1E-4D70-BE7C-A5443A3D84D1}" destId="{C0FBA54D-3A3D-42F4-B1C8-ADE0E74CCC4D}" srcOrd="0" destOrd="0" presId="urn:microsoft.com/office/officeart/2005/8/layout/orgChart1"/>
    <dgm:cxn modelId="{DCA0DE0B-2D01-400F-8133-03413FC188E5}" type="presParOf" srcId="{C0FBA54D-3A3D-42F4-B1C8-ADE0E74CCC4D}" destId="{30DA9891-B7C7-405D-9015-1C3DF0E9850F}" srcOrd="0" destOrd="0" presId="urn:microsoft.com/office/officeart/2005/8/layout/orgChart1"/>
    <dgm:cxn modelId="{D3DB8EC6-9621-45AC-8346-8BF853634375}" type="presParOf" srcId="{C0FBA54D-3A3D-42F4-B1C8-ADE0E74CCC4D}" destId="{5EC808F1-181C-42C2-975C-2B558EBCB7FE}" srcOrd="1" destOrd="0" presId="urn:microsoft.com/office/officeart/2005/8/layout/orgChart1"/>
    <dgm:cxn modelId="{E4CCA49E-D06A-4AAE-A2E6-5B79DC6313B0}" type="presParOf" srcId="{CD8B12E6-DD1E-4D70-BE7C-A5443A3D84D1}" destId="{3C11D65F-2A65-4A7E-9C15-AA6406FE6F0B}" srcOrd="1" destOrd="0" presId="urn:microsoft.com/office/officeart/2005/8/layout/orgChart1"/>
    <dgm:cxn modelId="{CC2D9368-876D-44AB-B3A1-693595C8D4CC}" type="presParOf" srcId="{CD8B12E6-DD1E-4D70-BE7C-A5443A3D84D1}" destId="{07414A68-C8A8-4CE7-984E-48064FC49AF5}" srcOrd="2" destOrd="0" presId="urn:microsoft.com/office/officeart/2005/8/layout/orgChart1"/>
    <dgm:cxn modelId="{1DCB5797-B22C-43AA-8818-45033A6F5D6A}" type="presParOf" srcId="{70B62D43-4B2E-478D-8091-7F950B36BC86}" destId="{BD53C961-9C2E-42B5-A825-EB1CD5AF2FE3}" srcOrd="6" destOrd="0" presId="urn:microsoft.com/office/officeart/2005/8/layout/orgChart1"/>
    <dgm:cxn modelId="{1F57441E-48EE-4381-BB17-9946E353A846}" type="presParOf" srcId="{70B62D43-4B2E-478D-8091-7F950B36BC86}" destId="{2AD0F394-908E-4BF8-9902-81719C192207}" srcOrd="7" destOrd="0" presId="urn:microsoft.com/office/officeart/2005/8/layout/orgChart1"/>
    <dgm:cxn modelId="{0AF96057-43F5-4A92-BB37-D47764C9446C}" type="presParOf" srcId="{2AD0F394-908E-4BF8-9902-81719C192207}" destId="{6508E9AA-32AD-45CE-ACB4-E452A2309B43}" srcOrd="0" destOrd="0" presId="urn:microsoft.com/office/officeart/2005/8/layout/orgChart1"/>
    <dgm:cxn modelId="{2B035891-797F-4ADA-AA30-DD1D749362A0}" type="presParOf" srcId="{6508E9AA-32AD-45CE-ACB4-E452A2309B43}" destId="{26E61D30-5696-4E05-9044-AF73EF27DAB2}" srcOrd="0" destOrd="0" presId="urn:microsoft.com/office/officeart/2005/8/layout/orgChart1"/>
    <dgm:cxn modelId="{33F0D715-FD93-449B-98FC-77775FFE96AA}" type="presParOf" srcId="{6508E9AA-32AD-45CE-ACB4-E452A2309B43}" destId="{14A5ABF2-8B49-4694-AC4C-1A898869B017}" srcOrd="1" destOrd="0" presId="urn:microsoft.com/office/officeart/2005/8/layout/orgChart1"/>
    <dgm:cxn modelId="{24D122A7-49FF-4D2F-BACA-782A6EAC5B43}" type="presParOf" srcId="{2AD0F394-908E-4BF8-9902-81719C192207}" destId="{E95C75F7-7305-47DE-985C-550E435481C9}" srcOrd="1" destOrd="0" presId="urn:microsoft.com/office/officeart/2005/8/layout/orgChart1"/>
    <dgm:cxn modelId="{6E8A2EC4-C629-466B-A000-049A697686CF}" type="presParOf" srcId="{2AD0F394-908E-4BF8-9902-81719C192207}" destId="{ADFD56FF-A789-4A68-9B2D-8E4E857854C2}" srcOrd="2" destOrd="0" presId="urn:microsoft.com/office/officeart/2005/8/layout/orgChart1"/>
    <dgm:cxn modelId="{B686DB51-BCB5-4192-8540-BFB1C1F1B534}" type="presParOf" srcId="{70B62D43-4B2E-478D-8091-7F950B36BC86}" destId="{B4ADFA40-1DC3-4BD0-BAE4-D5BA4FDF2B3E}" srcOrd="8" destOrd="0" presId="urn:microsoft.com/office/officeart/2005/8/layout/orgChart1"/>
    <dgm:cxn modelId="{042D6BD3-13B7-4914-A36D-452C87EBEC61}" type="presParOf" srcId="{70B62D43-4B2E-478D-8091-7F950B36BC86}" destId="{74623D81-D47A-4BDB-A76C-094846D41FA8}" srcOrd="9" destOrd="0" presId="urn:microsoft.com/office/officeart/2005/8/layout/orgChart1"/>
    <dgm:cxn modelId="{92E15FCD-5492-46C9-AC3B-67B5F019CC17}" type="presParOf" srcId="{74623D81-D47A-4BDB-A76C-094846D41FA8}" destId="{A5AFB960-0B8B-4E03-885A-2579269F7DC1}" srcOrd="0" destOrd="0" presId="urn:microsoft.com/office/officeart/2005/8/layout/orgChart1"/>
    <dgm:cxn modelId="{870199D4-B691-48D4-9536-B0F6486AFB47}" type="presParOf" srcId="{A5AFB960-0B8B-4E03-885A-2579269F7DC1}" destId="{3A05D6AC-55D4-4F8B-831D-7528DBB5E857}" srcOrd="0" destOrd="0" presId="urn:microsoft.com/office/officeart/2005/8/layout/orgChart1"/>
    <dgm:cxn modelId="{19373B17-C6F9-41EB-920C-B5456DB2943D}" type="presParOf" srcId="{A5AFB960-0B8B-4E03-885A-2579269F7DC1}" destId="{179F0FCD-C306-4B84-A7DF-E34F9FAB6F56}" srcOrd="1" destOrd="0" presId="urn:microsoft.com/office/officeart/2005/8/layout/orgChart1"/>
    <dgm:cxn modelId="{F6F61E9D-F30A-44FF-B135-835F6FF560BC}" type="presParOf" srcId="{74623D81-D47A-4BDB-A76C-094846D41FA8}" destId="{856F8CB3-7FD8-44A2-BD9F-D0A3BBBFD7B2}" srcOrd="1" destOrd="0" presId="urn:microsoft.com/office/officeart/2005/8/layout/orgChart1"/>
    <dgm:cxn modelId="{13E699FE-C334-41DA-A0BC-6E1E1463D462}" type="presParOf" srcId="{74623D81-D47A-4BDB-A76C-094846D41FA8}" destId="{E41C3208-7C36-4192-9EA5-1F0C4DB4A826}" srcOrd="2" destOrd="0" presId="urn:microsoft.com/office/officeart/2005/8/layout/orgChart1"/>
    <dgm:cxn modelId="{D9781514-B5CC-4FFC-8C86-07B440F1DBB0}" type="presParOf" srcId="{8BAB2199-5159-41F9-8708-33820C9B03A9}" destId="{FB705D8D-4B0F-418C-BE22-C9FC935B08A3}" srcOrd="2" destOrd="0" presId="urn:microsoft.com/office/officeart/2005/8/layout/orgChart1"/>
    <dgm:cxn modelId="{4C60CE11-6E6B-4E7D-AB07-C4D840C8A45F}" type="presParOf" srcId="{9C5DF944-3D7A-473D-A789-5CA86652B8F8}" destId="{4F6F1802-D2DC-45F2-8B57-B9ACE00E096B}" srcOrd="4" destOrd="0" presId="urn:microsoft.com/office/officeart/2005/8/layout/orgChart1"/>
    <dgm:cxn modelId="{C1E58057-D1A9-4886-865D-31A217B78073}" type="presParOf" srcId="{9C5DF944-3D7A-473D-A789-5CA86652B8F8}" destId="{D09FB176-C899-4C34-A2EF-DF4099E3930B}" srcOrd="5" destOrd="0" presId="urn:microsoft.com/office/officeart/2005/8/layout/orgChart1"/>
    <dgm:cxn modelId="{65B77751-E253-481A-B16E-D66606CCC0B9}" type="presParOf" srcId="{D09FB176-C899-4C34-A2EF-DF4099E3930B}" destId="{EB3A78CF-8659-4E76-9BB6-78F8A7F8B535}" srcOrd="0" destOrd="0" presId="urn:microsoft.com/office/officeart/2005/8/layout/orgChart1"/>
    <dgm:cxn modelId="{970B7C2F-40FE-4CBF-B467-A0B0E8E1CE45}" type="presParOf" srcId="{EB3A78CF-8659-4E76-9BB6-78F8A7F8B535}" destId="{ED956AEF-5A78-47DC-9D97-3B27A2E93095}" srcOrd="0" destOrd="0" presId="urn:microsoft.com/office/officeart/2005/8/layout/orgChart1"/>
    <dgm:cxn modelId="{11F512D8-2F80-4FDE-867D-84115A758EA5}" type="presParOf" srcId="{EB3A78CF-8659-4E76-9BB6-78F8A7F8B535}" destId="{0936C29E-0ABE-4289-9453-F6DF249F454C}" srcOrd="1" destOrd="0" presId="urn:microsoft.com/office/officeart/2005/8/layout/orgChart1"/>
    <dgm:cxn modelId="{84DD782A-0C5D-42C6-902D-084B3C05674B}" type="presParOf" srcId="{D09FB176-C899-4C34-A2EF-DF4099E3930B}" destId="{3666C14E-3FE7-4AB2-BA4F-4535D42C477E}" srcOrd="1" destOrd="0" presId="urn:microsoft.com/office/officeart/2005/8/layout/orgChart1"/>
    <dgm:cxn modelId="{E542938B-3EFC-4895-9102-4B37130D407B}" type="presParOf" srcId="{3666C14E-3FE7-4AB2-BA4F-4535D42C477E}" destId="{7E670A0B-4B6A-45AD-AE95-FAE9E52BA24F}" srcOrd="0" destOrd="0" presId="urn:microsoft.com/office/officeart/2005/8/layout/orgChart1"/>
    <dgm:cxn modelId="{F951F4AA-AB2F-4FF5-A2F0-F8A456C4D416}" type="presParOf" srcId="{3666C14E-3FE7-4AB2-BA4F-4535D42C477E}" destId="{781D4557-4BA2-4B53-85D2-D0A8E2F29ACB}" srcOrd="1" destOrd="0" presId="urn:microsoft.com/office/officeart/2005/8/layout/orgChart1"/>
    <dgm:cxn modelId="{574C7216-375A-4C34-861F-3BF19E53FB94}" type="presParOf" srcId="{781D4557-4BA2-4B53-85D2-D0A8E2F29ACB}" destId="{A1F0E8B8-00E6-43CE-8E1F-A9918B608453}" srcOrd="0" destOrd="0" presId="urn:microsoft.com/office/officeart/2005/8/layout/orgChart1"/>
    <dgm:cxn modelId="{DF466AE9-1870-49DF-83FE-BD4BA0A20087}" type="presParOf" srcId="{A1F0E8B8-00E6-43CE-8E1F-A9918B608453}" destId="{2C701CAE-D8F1-461E-8A0C-C57AEB1CD6C2}" srcOrd="0" destOrd="0" presId="urn:microsoft.com/office/officeart/2005/8/layout/orgChart1"/>
    <dgm:cxn modelId="{3CDE983B-545A-4CFD-A4E6-4DD9626D57A4}" type="presParOf" srcId="{A1F0E8B8-00E6-43CE-8E1F-A9918B608453}" destId="{0A55F855-E390-49C4-85C3-4EB5DC8DFEC3}" srcOrd="1" destOrd="0" presId="urn:microsoft.com/office/officeart/2005/8/layout/orgChart1"/>
    <dgm:cxn modelId="{490B3413-570C-493A-8CF0-57C4D622B29B}" type="presParOf" srcId="{781D4557-4BA2-4B53-85D2-D0A8E2F29ACB}" destId="{8FDA77AA-02A8-4EBB-8954-A3306A125F11}" srcOrd="1" destOrd="0" presId="urn:microsoft.com/office/officeart/2005/8/layout/orgChart1"/>
    <dgm:cxn modelId="{E7FF395E-5442-46E2-B240-E169BF8FF6DA}" type="presParOf" srcId="{781D4557-4BA2-4B53-85D2-D0A8E2F29ACB}" destId="{802B30D6-A884-4929-98EE-4DE3E2D91CB8}" srcOrd="2" destOrd="0" presId="urn:microsoft.com/office/officeart/2005/8/layout/orgChart1"/>
    <dgm:cxn modelId="{84E5408D-00F4-4559-8461-E5C02AEF1DEE}" type="presParOf" srcId="{3666C14E-3FE7-4AB2-BA4F-4535D42C477E}" destId="{4E5DB2E5-BC21-45FD-89CF-804EEEA73D92}" srcOrd="2" destOrd="0" presId="urn:microsoft.com/office/officeart/2005/8/layout/orgChart1"/>
    <dgm:cxn modelId="{C240700B-F8C7-4080-8245-161AA9678FC0}" type="presParOf" srcId="{3666C14E-3FE7-4AB2-BA4F-4535D42C477E}" destId="{FEF5B6E2-22EA-4CFA-BF26-961399773F49}" srcOrd="3" destOrd="0" presId="urn:microsoft.com/office/officeart/2005/8/layout/orgChart1"/>
    <dgm:cxn modelId="{7C7B2B50-CA83-4C29-839F-3633FCF8346B}" type="presParOf" srcId="{FEF5B6E2-22EA-4CFA-BF26-961399773F49}" destId="{42BED641-FA4F-4D4B-9A19-A7D3C3BE1408}" srcOrd="0" destOrd="0" presId="urn:microsoft.com/office/officeart/2005/8/layout/orgChart1"/>
    <dgm:cxn modelId="{AD73BE67-CADB-4BEA-A1D4-5E35F8CE7758}" type="presParOf" srcId="{42BED641-FA4F-4D4B-9A19-A7D3C3BE1408}" destId="{74487508-3D4F-4F35-9119-7335AA499C95}" srcOrd="0" destOrd="0" presId="urn:microsoft.com/office/officeart/2005/8/layout/orgChart1"/>
    <dgm:cxn modelId="{23FDEA83-F0B0-4473-BACC-2F6C5F9CA5ED}" type="presParOf" srcId="{42BED641-FA4F-4D4B-9A19-A7D3C3BE1408}" destId="{EA4E738B-1483-44D6-89EB-8256A9C3F87D}" srcOrd="1" destOrd="0" presId="urn:microsoft.com/office/officeart/2005/8/layout/orgChart1"/>
    <dgm:cxn modelId="{C1790EB2-BA8E-4072-8D30-72E6D3330D23}" type="presParOf" srcId="{FEF5B6E2-22EA-4CFA-BF26-961399773F49}" destId="{B5B7C6F2-824B-4B22-9513-4D47B87A1DEF}" srcOrd="1" destOrd="0" presId="urn:microsoft.com/office/officeart/2005/8/layout/orgChart1"/>
    <dgm:cxn modelId="{14226FB5-CFB6-46BB-986D-FF6E527CDBB1}" type="presParOf" srcId="{FEF5B6E2-22EA-4CFA-BF26-961399773F49}" destId="{AD4B3EEE-3AC5-44A5-8891-70C0728030DE}" srcOrd="2" destOrd="0" presId="urn:microsoft.com/office/officeart/2005/8/layout/orgChart1"/>
    <dgm:cxn modelId="{47C3E477-8929-4C8D-A650-92AE5DA7EF8F}" type="presParOf" srcId="{3666C14E-3FE7-4AB2-BA4F-4535D42C477E}" destId="{1A2BCB80-89E2-41EC-87D9-8650DA66AB8A}" srcOrd="4" destOrd="0" presId="urn:microsoft.com/office/officeart/2005/8/layout/orgChart1"/>
    <dgm:cxn modelId="{DD66A566-982F-4C82-9FDE-FD0C0D25EC6D}" type="presParOf" srcId="{3666C14E-3FE7-4AB2-BA4F-4535D42C477E}" destId="{CD498E25-17A8-4592-A106-0BDE77F9F8BE}" srcOrd="5" destOrd="0" presId="urn:microsoft.com/office/officeart/2005/8/layout/orgChart1"/>
    <dgm:cxn modelId="{21A11673-43E4-4B27-B854-492E896F0214}" type="presParOf" srcId="{CD498E25-17A8-4592-A106-0BDE77F9F8BE}" destId="{1832CD07-F56C-4B75-9FC3-CEF6C2D6EA45}" srcOrd="0" destOrd="0" presId="urn:microsoft.com/office/officeart/2005/8/layout/orgChart1"/>
    <dgm:cxn modelId="{19169A31-BBEB-4FDE-8C9B-2F05F231D6F1}" type="presParOf" srcId="{1832CD07-F56C-4B75-9FC3-CEF6C2D6EA45}" destId="{F7484F86-9514-4EEC-AAEC-65AD9B4B3D96}" srcOrd="0" destOrd="0" presId="urn:microsoft.com/office/officeart/2005/8/layout/orgChart1"/>
    <dgm:cxn modelId="{A5841767-023E-46BF-B0AC-3D10C8DF92AA}" type="presParOf" srcId="{1832CD07-F56C-4B75-9FC3-CEF6C2D6EA45}" destId="{2F8AA862-E8D3-4043-95F3-7EBB33FDC237}" srcOrd="1" destOrd="0" presId="urn:microsoft.com/office/officeart/2005/8/layout/orgChart1"/>
    <dgm:cxn modelId="{AC6B85F2-AA7C-4EFF-AF6B-25007BE72E15}" type="presParOf" srcId="{CD498E25-17A8-4592-A106-0BDE77F9F8BE}" destId="{D6D1B4BE-1E43-4CD4-965F-996A3963A4DE}" srcOrd="1" destOrd="0" presId="urn:microsoft.com/office/officeart/2005/8/layout/orgChart1"/>
    <dgm:cxn modelId="{40AE4E5C-635A-471A-8F71-038ABC720891}" type="presParOf" srcId="{CD498E25-17A8-4592-A106-0BDE77F9F8BE}" destId="{2585E360-1265-4DAF-8ED0-8CB30CFCA044}" srcOrd="2" destOrd="0" presId="urn:microsoft.com/office/officeart/2005/8/layout/orgChart1"/>
    <dgm:cxn modelId="{CB16420D-16F3-4722-8384-A5AFC8396934}" type="presParOf" srcId="{3666C14E-3FE7-4AB2-BA4F-4535D42C477E}" destId="{9AAB9F84-69DB-4974-8FB3-17FE16A42904}" srcOrd="6" destOrd="0" presId="urn:microsoft.com/office/officeart/2005/8/layout/orgChart1"/>
    <dgm:cxn modelId="{04A5D2BD-7332-4820-8192-AB2AD0D0E8FA}" type="presParOf" srcId="{3666C14E-3FE7-4AB2-BA4F-4535D42C477E}" destId="{C3EE2C24-35C5-4383-8BA8-04718D61B1E3}" srcOrd="7" destOrd="0" presId="urn:microsoft.com/office/officeart/2005/8/layout/orgChart1"/>
    <dgm:cxn modelId="{06182DDD-424D-4063-820D-8F871AE2EC27}" type="presParOf" srcId="{C3EE2C24-35C5-4383-8BA8-04718D61B1E3}" destId="{D76FB983-6AF4-4D17-803C-BE4F9D86E241}" srcOrd="0" destOrd="0" presId="urn:microsoft.com/office/officeart/2005/8/layout/orgChart1"/>
    <dgm:cxn modelId="{EE1D50E4-CEDE-4141-AF68-C2B879BD593B}" type="presParOf" srcId="{D76FB983-6AF4-4D17-803C-BE4F9D86E241}" destId="{C95AECE2-07C4-42E7-90DA-5CD8EA216CFC}" srcOrd="0" destOrd="0" presId="urn:microsoft.com/office/officeart/2005/8/layout/orgChart1"/>
    <dgm:cxn modelId="{345C79E1-2380-4A83-80D2-FC5C895D306A}" type="presParOf" srcId="{D76FB983-6AF4-4D17-803C-BE4F9D86E241}" destId="{4704A764-F3E3-46A1-B698-AC3BCD85875D}" srcOrd="1" destOrd="0" presId="urn:microsoft.com/office/officeart/2005/8/layout/orgChart1"/>
    <dgm:cxn modelId="{523668DC-B2A2-477B-AA0A-21EA633E0B73}" type="presParOf" srcId="{C3EE2C24-35C5-4383-8BA8-04718D61B1E3}" destId="{C07B020C-8290-4505-84E9-D8CD925D7B93}" srcOrd="1" destOrd="0" presId="urn:microsoft.com/office/officeart/2005/8/layout/orgChart1"/>
    <dgm:cxn modelId="{75828A8B-22BE-402C-8C8C-317E5F3F9D89}" type="presParOf" srcId="{C3EE2C24-35C5-4383-8BA8-04718D61B1E3}" destId="{97715D9E-A6B5-4BE2-9531-017E1F9F5E37}" srcOrd="2" destOrd="0" presId="urn:microsoft.com/office/officeart/2005/8/layout/orgChart1"/>
    <dgm:cxn modelId="{2DD7BA02-A213-4FE5-B927-C9F72B55F9C4}" type="presParOf" srcId="{3666C14E-3FE7-4AB2-BA4F-4535D42C477E}" destId="{F8AA5B07-D62E-4BEF-A7F4-BB8154CE0161}" srcOrd="8" destOrd="0" presId="urn:microsoft.com/office/officeart/2005/8/layout/orgChart1"/>
    <dgm:cxn modelId="{31E2FB65-C382-4FB6-B1BB-DAF064EB8186}" type="presParOf" srcId="{3666C14E-3FE7-4AB2-BA4F-4535D42C477E}" destId="{28D3CB32-FAA0-4273-8538-1EB307061468}" srcOrd="9" destOrd="0" presId="urn:microsoft.com/office/officeart/2005/8/layout/orgChart1"/>
    <dgm:cxn modelId="{7DA1F43F-0B01-4471-A9A1-9F61E1A298AD}" type="presParOf" srcId="{28D3CB32-FAA0-4273-8538-1EB307061468}" destId="{4E6634D0-9CA1-4ACD-BF91-91BEE47E76EF}" srcOrd="0" destOrd="0" presId="urn:microsoft.com/office/officeart/2005/8/layout/orgChart1"/>
    <dgm:cxn modelId="{723ECC3F-8179-444C-B600-FAE1253D0916}" type="presParOf" srcId="{4E6634D0-9CA1-4ACD-BF91-91BEE47E76EF}" destId="{EE219807-47C8-4941-99AE-CE39076E53F5}" srcOrd="0" destOrd="0" presId="urn:microsoft.com/office/officeart/2005/8/layout/orgChart1"/>
    <dgm:cxn modelId="{51F6CDE9-3055-4B5D-BE97-3CC5B0A03405}" type="presParOf" srcId="{4E6634D0-9CA1-4ACD-BF91-91BEE47E76EF}" destId="{A8ED66CC-CBB3-4EB5-ADE1-6E062170315B}" srcOrd="1" destOrd="0" presId="urn:microsoft.com/office/officeart/2005/8/layout/orgChart1"/>
    <dgm:cxn modelId="{69D70638-9DA2-4644-9531-DCB604776D45}" type="presParOf" srcId="{28D3CB32-FAA0-4273-8538-1EB307061468}" destId="{55A4A9B7-D2D2-4F27-9972-54B957F184B3}" srcOrd="1" destOrd="0" presId="urn:microsoft.com/office/officeart/2005/8/layout/orgChart1"/>
    <dgm:cxn modelId="{80FC3E00-81C3-4BF2-B9B4-D8D2F5BF75C8}" type="presParOf" srcId="{28D3CB32-FAA0-4273-8538-1EB307061468}" destId="{A6D08738-8725-4BBB-8D6E-6E0F7F338F27}" srcOrd="2" destOrd="0" presId="urn:microsoft.com/office/officeart/2005/8/layout/orgChart1"/>
    <dgm:cxn modelId="{21F7AF9D-A94A-423F-B2D2-D9C712AFD52A}" type="presParOf" srcId="{D09FB176-C899-4C34-A2EF-DF4099E3930B}" destId="{10032A81-28F1-4589-A2C9-2F713826DB5B}" srcOrd="2" destOrd="0" presId="urn:microsoft.com/office/officeart/2005/8/layout/orgChart1"/>
    <dgm:cxn modelId="{50FAEAA5-B646-4F49-B1BD-7DA1658926BD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065F029A-D669-428B-BA04-CE989AF47833}" type="presOf" srcId="{DCB062A1-302A-48A6-BE81-96138548FF70}" destId="{1AE91293-7748-4E52-8855-7B838C555EB9}" srcOrd="0" destOrd="0" presId="urn:microsoft.com/office/officeart/2005/8/layout/orgChart1"/>
    <dgm:cxn modelId="{7BE83F03-1FD5-4F81-BF08-1CD23E454950}" type="presOf" srcId="{49A41343-8942-4E0A-948C-7308CFEDA337}" destId="{F8AA5B07-D62E-4BEF-A7F4-BB8154CE0161}" srcOrd="0" destOrd="0" presId="urn:microsoft.com/office/officeart/2005/8/layout/orgChart1"/>
    <dgm:cxn modelId="{9AEC50B0-3BAA-464B-A10F-0A5A13D6D113}" type="presOf" srcId="{3837525C-9A2A-44D5-8B42-9C0820CF3FF9}" destId="{6AC59FBD-FAEA-42FA-8EB1-29A7CC044828}" srcOrd="0" destOrd="0" presId="urn:microsoft.com/office/officeart/2005/8/layout/orgChart1"/>
    <dgm:cxn modelId="{48997046-2DF4-467D-9EF5-D1463B25ACD9}" type="presOf" srcId="{00B822AA-E50D-409C-8E77-78CE41F17C4F}" destId="{86ECFBC0-6EDE-49D7-A5E4-E61CBAF4A092}" srcOrd="0" destOrd="0" presId="urn:microsoft.com/office/officeart/2005/8/layout/orgChart1"/>
    <dgm:cxn modelId="{69DE352C-14B3-4FA1-86AE-4AD33B2C1D60}" type="presOf" srcId="{032924AE-7BA3-4608-9D4D-A10FC22FA55B}" destId="{842224E6-60DA-412E-8A1B-7533C1377869}" srcOrd="1" destOrd="0" presId="urn:microsoft.com/office/officeart/2005/8/layout/orgChart1"/>
    <dgm:cxn modelId="{F77E3758-D22D-48B2-B5E0-6C8A4E87AE4D}" type="presOf" srcId="{1D03C52E-27F1-4CAD-B953-A57260381D87}" destId="{52D64095-8F0B-43C5-A134-4F8EB745D0AC}" srcOrd="0" destOrd="0" presId="urn:microsoft.com/office/officeart/2005/8/layout/orgChart1"/>
    <dgm:cxn modelId="{49CB6D7C-4EB3-43D3-B71C-AAD5F344675B}" type="presOf" srcId="{69BEBD41-3545-40FD-BFDD-D21BD47C872E}" destId="{74487508-3D4F-4F35-9119-7335AA499C95}" srcOrd="0" destOrd="0" presId="urn:microsoft.com/office/officeart/2005/8/layout/orgChart1"/>
    <dgm:cxn modelId="{145CABEF-B2D3-41D1-B740-74319FD793F8}" type="presOf" srcId="{CBC98D67-7A4E-4DF5-AC0F-18B667594BB8}" destId="{D644628E-4C6F-4DF2-8C07-D2B66E3A4757}" srcOrd="0" destOrd="0" presId="urn:microsoft.com/office/officeart/2005/8/layout/orgChart1"/>
    <dgm:cxn modelId="{EAE243ED-B0AF-450B-8769-ACAA27F9DE41}" type="presOf" srcId="{B103CFD6-C2F2-4A76-8866-035FF64E5877}" destId="{D98E11BE-9177-4329-A5B4-B4B8653C2863}" srcOrd="0" destOrd="0" presId="urn:microsoft.com/office/officeart/2005/8/layout/orgChart1"/>
    <dgm:cxn modelId="{A0082B47-57CE-4098-8F39-B37E888A01B2}" type="presOf" srcId="{DCCE79F2-51DC-4E3A-8F3D-0CB311D1F14D}" destId="{A8ED66CC-CBB3-4EB5-ADE1-6E062170315B}" srcOrd="1" destOrd="0" presId="urn:microsoft.com/office/officeart/2005/8/layout/orgChart1"/>
    <dgm:cxn modelId="{8FE8F920-0EF0-46F2-A352-77801F350C14}" type="presOf" srcId="{8514C17C-35EC-4D14-92F7-13A577CAA5C4}" destId="{3AA4BA60-CAF3-4B65-8A7B-26648B565082}" srcOrd="1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45C94743-9FCB-4CCF-BE9A-659C78B39F8C}" type="presOf" srcId="{B40A1E99-819E-4C0D-B671-3D134F0F7163}" destId="{3A05D6AC-55D4-4F8B-831D-7528DBB5E857}" srcOrd="0" destOrd="0" presId="urn:microsoft.com/office/officeart/2005/8/layout/orgChart1"/>
    <dgm:cxn modelId="{A8D39FC1-C6E6-4C33-AD82-C0F86BF970B6}" type="presOf" srcId="{D5F013B3-4B4E-4E38-9BAF-4B34B2BB0C79}" destId="{26E61D30-5696-4E05-9044-AF73EF27DAB2}" srcOrd="0" destOrd="0" presId="urn:microsoft.com/office/officeart/2005/8/layout/orgChart1"/>
    <dgm:cxn modelId="{5CB4FE9F-FF52-4345-836D-28D39D3F95C4}" type="presOf" srcId="{382A9707-8CE9-4448-A732-795155023764}" destId="{40CBCC65-FD09-4B94-B9C9-3482617F2627}" srcOrd="1" destOrd="0" presId="urn:microsoft.com/office/officeart/2005/8/layout/orgChart1"/>
    <dgm:cxn modelId="{41A7402B-9EAD-46C5-97B7-2D88FB423E7F}" type="presOf" srcId="{88B02B86-A182-47E8-98CE-5F03ED03FC83}" destId="{1A2BCB80-89E2-41EC-87D9-8650DA66AB8A}" srcOrd="0" destOrd="0" presId="urn:microsoft.com/office/officeart/2005/8/layout/orgChart1"/>
    <dgm:cxn modelId="{D752A437-A551-45C6-9EE9-B049CB9E93EF}" type="presOf" srcId="{43C964D4-3EA5-4709-BA45-DC9671707267}" destId="{87899BB1-A811-4B2D-8FA3-633A97B1A6A6}" srcOrd="1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7ADA8573-FB1A-4679-A865-F03A899CB62C}" type="presOf" srcId="{D656347E-658D-41DE-86E2-9688A1F66EB3}" destId="{D351E307-7A60-4733-B21C-CC6D6E5D051D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DD54198E-EBF8-46BB-992E-186B304A9C87}" type="presOf" srcId="{B40A1E99-819E-4C0D-B671-3D134F0F7163}" destId="{179F0FCD-C306-4B84-A7DF-E34F9FAB6F56}" srcOrd="1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8081BCA4-4503-4B91-8505-0A4455EA100F}" type="presOf" srcId="{88415C31-82DD-4EF9-9A7A-1D4D99FB6B9D}" destId="{0936C29E-0ABE-4289-9453-F6DF249F454C}" srcOrd="1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F47CDE31-976E-441D-A66D-899B6263627F}" type="presOf" srcId="{6A766238-49C0-489C-9759-5801318FB123}" destId="{F4F60A8B-BCFE-4E33-9289-BF4CA9206F7B}" srcOrd="1" destOrd="0" presId="urn:microsoft.com/office/officeart/2005/8/layout/orgChart1"/>
    <dgm:cxn modelId="{CCD67E18-9C43-469F-8850-B049D31D4880}" type="presOf" srcId="{D3B00EB5-7252-4C54-A138-4FDE2761BA89}" destId="{77FF546B-1ADB-4B35-B705-B48DE95D0A7F}" srcOrd="0" destOrd="0" presId="urn:microsoft.com/office/officeart/2005/8/layout/orgChart1"/>
    <dgm:cxn modelId="{B28AE4B3-9C7A-4081-80CF-289CEFC270B9}" type="presOf" srcId="{69BEBD41-3545-40FD-BFDD-D21BD47C872E}" destId="{EA4E738B-1483-44D6-89EB-8256A9C3F87D}" srcOrd="1" destOrd="0" presId="urn:microsoft.com/office/officeart/2005/8/layout/orgChart1"/>
    <dgm:cxn modelId="{EE042947-9BC4-48AF-8F95-E121A47208C8}" type="presOf" srcId="{092024CE-8423-4E50-A34E-3122E05631CC}" destId="{0A55F855-E390-49C4-85C3-4EB5DC8DFEC3}" srcOrd="1" destOrd="0" presId="urn:microsoft.com/office/officeart/2005/8/layout/orgChart1"/>
    <dgm:cxn modelId="{62AC6850-E63F-498B-9E4E-1805F3CA4C3A}" type="presOf" srcId="{CE683E6A-A313-4F5C-8639-235783D1198F}" destId="{6C1B72B2-EE6C-495B-ADAD-8508CE8EB807}" srcOrd="0" destOrd="0" presId="urn:microsoft.com/office/officeart/2005/8/layout/orgChart1"/>
    <dgm:cxn modelId="{8005C650-2605-4F03-9714-A6FA30D32B51}" type="presOf" srcId="{DC9F82DD-39AD-486C-81D6-0E3C38A96BAD}" destId="{4F6F1802-D2DC-45F2-8B57-B9ACE00E096B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73613410-F674-46D4-A425-0C06238ECEFA}" type="presOf" srcId="{C7336B56-6975-43EE-AA11-2CF9D86F3B72}" destId="{F7484F86-9514-4EEC-AAEC-65AD9B4B3D96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1F5780D5-4CA8-4D2E-BD31-624DBE41868E}" type="presOf" srcId="{844909A3-F2C8-49AE-869B-AFCA0AC709DF}" destId="{5A29D58D-62CC-4731-8120-CAD4354C3E03}" srcOrd="0" destOrd="0" presId="urn:microsoft.com/office/officeart/2005/8/layout/orgChart1"/>
    <dgm:cxn modelId="{9AE77DBA-5156-4510-8D00-26BEB3472F98}" type="presOf" srcId="{D5F013B3-4B4E-4E38-9BAF-4B34B2BB0C79}" destId="{14A5ABF2-8B49-4694-AC4C-1A898869B017}" srcOrd="1" destOrd="0" presId="urn:microsoft.com/office/officeart/2005/8/layout/orgChart1"/>
    <dgm:cxn modelId="{F00BEFC5-F1BB-4A64-849E-0CA0FE7D5437}" type="presOf" srcId="{EDF4E25F-6E69-41B7-B57F-66E5D749104E}" destId="{CD65CBB6-B9A3-48AB-AFB3-4BE4B03553D3}" srcOrd="0" destOrd="0" presId="urn:microsoft.com/office/officeart/2005/8/layout/orgChart1"/>
    <dgm:cxn modelId="{3AE25873-F008-44AC-B8F5-48946C77D133}" type="presOf" srcId="{B103CFD6-C2F2-4A76-8866-035FF64E5877}" destId="{2FA1AE03-77C2-487B-948B-82122901556A}" srcOrd="1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815D271A-C509-45D0-AF31-556395D4F75B}" type="presOf" srcId="{E2FDDA39-0A56-4C19-9570-F6322A50CD7C}" destId="{4704A764-F3E3-46A1-B698-AC3BCD85875D}" srcOrd="1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D93B417C-31FE-4421-B6EA-759AC12A2C7F}" type="presOf" srcId="{51AC05A3-5125-4631-8328-EE9742C5CE1F}" destId="{7533127D-6F77-420D-9337-03A9B17677A7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3ABEB7E6-A422-433B-BB6B-A866C4CDF56E}" type="presOf" srcId="{092024CE-8423-4E50-A34E-3122E05631CC}" destId="{2C701CAE-D8F1-461E-8A0C-C57AEB1CD6C2}" srcOrd="0" destOrd="0" presId="urn:microsoft.com/office/officeart/2005/8/layout/orgChart1"/>
    <dgm:cxn modelId="{466FEA15-B642-4120-BF34-AD2E0B4CC110}" type="presOf" srcId="{8514C17C-35EC-4D14-92F7-13A577CAA5C4}" destId="{079C46BA-E270-4C4F-9AA8-92E32A64D736}" srcOrd="0" destOrd="0" presId="urn:microsoft.com/office/officeart/2005/8/layout/orgChart1"/>
    <dgm:cxn modelId="{DD16113A-783C-407A-97F0-C32205AC034A}" type="presOf" srcId="{D91152BC-9A33-44D3-AEBB-F20420DB430F}" destId="{5EC808F1-181C-42C2-975C-2B558EBCB7FE}" srcOrd="1" destOrd="0" presId="urn:microsoft.com/office/officeart/2005/8/layout/orgChart1"/>
    <dgm:cxn modelId="{A011B158-87ED-4650-ABE2-CDF7B0E30947}" type="presOf" srcId="{C7336B56-6975-43EE-AA11-2CF9D86F3B72}" destId="{2F8AA862-E8D3-4043-95F3-7EBB33FDC237}" srcOrd="1" destOrd="0" presId="urn:microsoft.com/office/officeart/2005/8/layout/orgChart1"/>
    <dgm:cxn modelId="{21A63E7C-2CB9-42A1-A5C9-0B25B04894CC}" type="presOf" srcId="{88415C31-82DD-4EF9-9A7A-1D4D99FB6B9D}" destId="{ED956AEF-5A78-47DC-9D97-3B27A2E93095}" srcOrd="0" destOrd="0" presId="urn:microsoft.com/office/officeart/2005/8/layout/orgChart1"/>
    <dgm:cxn modelId="{DE8F269A-CA6A-49D8-A253-37C880F91979}" type="presOf" srcId="{00B822AA-E50D-409C-8E77-78CE41F17C4F}" destId="{EE7467E8-D778-4C18-9C7C-925EF25B0DC2}" srcOrd="1" destOrd="0" presId="urn:microsoft.com/office/officeart/2005/8/layout/orgChart1"/>
    <dgm:cxn modelId="{6E52E6C3-FDFC-4272-8E72-85D07F88796B}" type="presOf" srcId="{43C964D4-3EA5-4709-BA45-DC9671707267}" destId="{ABF5B3AF-9C3F-43AC-89B9-A4B84688B739}" srcOrd="0" destOrd="0" presId="urn:microsoft.com/office/officeart/2005/8/layout/orgChart1"/>
    <dgm:cxn modelId="{82ADEA95-AFEC-4974-B9F4-0C35B33741E1}" type="presOf" srcId="{6A766238-49C0-489C-9759-5801318FB123}" destId="{8F3E2022-AB5E-4438-BDBE-146FD19E8285}" srcOrd="0" destOrd="0" presId="urn:microsoft.com/office/officeart/2005/8/layout/orgChart1"/>
    <dgm:cxn modelId="{AAFA284F-08FD-4CEF-A5C1-6C9F0DE0C1A4}" type="presOf" srcId="{0ED209FE-B93C-493B-85A2-BA5863869AE7}" destId="{B4ADFA40-1DC3-4BD0-BAE4-D5BA4FDF2B3E}" srcOrd="0" destOrd="0" presId="urn:microsoft.com/office/officeart/2005/8/layout/orgChart1"/>
    <dgm:cxn modelId="{7C5DD660-82B3-4E4A-983A-77D6B18090AD}" type="presOf" srcId="{57A44C0D-573F-44FB-BC9E-B18382ACCC39}" destId="{9AAB9F84-69DB-4974-8FB3-17FE16A42904}" srcOrd="0" destOrd="0" presId="urn:microsoft.com/office/officeart/2005/8/layout/orgChart1"/>
    <dgm:cxn modelId="{02B29841-4913-4E7D-A1C7-F5C4A0C7D434}" type="presOf" srcId="{032924AE-7BA3-4608-9D4D-A10FC22FA55B}" destId="{FCA2B357-06A1-4199-999C-BBE32872F828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B4E37A5F-A09B-408E-8819-2B2143D1CC63}" type="presOf" srcId="{D91152BC-9A33-44D3-AEBB-F20420DB430F}" destId="{30DA9891-B7C7-405D-9015-1C3DF0E9850F}" srcOrd="0" destOrd="0" presId="urn:microsoft.com/office/officeart/2005/8/layout/orgChart1"/>
    <dgm:cxn modelId="{815BE1B3-1DCB-4002-8CA2-511C5B831A68}" type="presOf" srcId="{41CBE71F-8A1C-4046-8B51-627382F890A8}" destId="{BD53C961-9C2E-42B5-A825-EB1CD5AF2FE3}" srcOrd="0" destOrd="0" presId="urn:microsoft.com/office/officeart/2005/8/layout/orgChart1"/>
    <dgm:cxn modelId="{08C41868-A13E-4A54-ACA7-59101AAFC150}" type="presOf" srcId="{51AC05A3-5125-4631-8328-EE9742C5CE1F}" destId="{75DCBE71-7469-49E9-81E5-E6A43E3EC0DC}" srcOrd="1" destOrd="0" presId="urn:microsoft.com/office/officeart/2005/8/layout/orgChart1"/>
    <dgm:cxn modelId="{57806AF3-4864-4C04-9548-77566928EA56}" type="presOf" srcId="{382A9707-8CE9-4448-A732-795155023764}" destId="{C9EB4BFF-95DA-49B7-87A2-66A52A4FCDFA}" srcOrd="0" destOrd="0" presId="urn:microsoft.com/office/officeart/2005/8/layout/orgChart1"/>
    <dgm:cxn modelId="{5C938677-BE48-459B-8780-BA47ADD2DC05}" type="presOf" srcId="{DCCE79F2-51DC-4E3A-8F3D-0CB311D1F14D}" destId="{EE219807-47C8-4941-99AE-CE39076E53F5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111795CD-56B7-477E-B33F-458D461AD8CC}" type="presOf" srcId="{1E17A9B5-1CC6-4BF4-A5EB-2099972243B8}" destId="{F0DC39B6-0C64-430A-9FFB-4907B94E244D}" srcOrd="0" destOrd="0" presId="urn:microsoft.com/office/officeart/2005/8/layout/orgChart1"/>
    <dgm:cxn modelId="{CCE1AB3E-EB7D-4A27-A757-5405D2F50AE2}" type="presOf" srcId="{BCA1F9C7-A2DE-4DA9-9030-581CAAE089DA}" destId="{7E670A0B-4B6A-45AD-AE95-FAE9E52BA24F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0D54331F-BF91-4945-81A3-27F9B2C11041}" type="presOf" srcId="{BC7A14EC-7DD0-42E2-A28E-8428AF273F49}" destId="{4E5DB2E5-BC21-45FD-89CF-804EEEA73D92}" srcOrd="0" destOrd="0" presId="urn:microsoft.com/office/officeart/2005/8/layout/orgChart1"/>
    <dgm:cxn modelId="{FC58506E-6391-4482-8EEE-235A64FBBB51}" type="presOf" srcId="{1E17A9B5-1CC6-4BF4-A5EB-2099972243B8}" destId="{0044642D-BF6E-4946-989D-7BC76303D8B1}" srcOrd="1" destOrd="0" presId="urn:microsoft.com/office/officeart/2005/8/layout/orgChart1"/>
    <dgm:cxn modelId="{60FBA5F8-8BD4-4823-BAB8-9203E995F85C}" type="presOf" srcId="{BAA37ED3-8504-4718-82EA-2141E33A703B}" destId="{C6471DB4-9B93-437A-AEBE-F3B71F737DF8}" srcOrd="0" destOrd="0" presId="urn:microsoft.com/office/officeart/2005/8/layout/orgChart1"/>
    <dgm:cxn modelId="{7B4EA350-A732-4316-A893-BE3DA2E32E59}" type="presOf" srcId="{E2FDDA39-0A56-4C19-9570-F6322A50CD7C}" destId="{C95AECE2-07C4-42E7-90DA-5CD8EA216CFC}" srcOrd="0" destOrd="0" presId="urn:microsoft.com/office/officeart/2005/8/layout/orgChart1"/>
    <dgm:cxn modelId="{9B4ED711-5B97-4D6F-94FE-042ADF16150D}" type="presParOf" srcId="{6C1B72B2-EE6C-495B-ADAD-8508CE8EB807}" destId="{B9578B13-712D-4BAD-A28F-A7352074EDA6}" srcOrd="0" destOrd="0" presId="urn:microsoft.com/office/officeart/2005/8/layout/orgChart1"/>
    <dgm:cxn modelId="{76EE65FB-8D87-4664-8982-CC066204BD68}" type="presParOf" srcId="{B9578B13-712D-4BAD-A28F-A7352074EDA6}" destId="{EA34C8C8-6EC1-483B-8E39-8E6926CED3CE}" srcOrd="0" destOrd="0" presId="urn:microsoft.com/office/officeart/2005/8/layout/orgChart1"/>
    <dgm:cxn modelId="{C97D291F-25A2-417C-98C5-C8648BB3DA9A}" type="presParOf" srcId="{EA34C8C8-6EC1-483B-8E39-8E6926CED3CE}" destId="{D98E11BE-9177-4329-A5B4-B4B8653C2863}" srcOrd="0" destOrd="0" presId="urn:microsoft.com/office/officeart/2005/8/layout/orgChart1"/>
    <dgm:cxn modelId="{BC670B95-C65A-43AF-9138-CE53B8AFDC31}" type="presParOf" srcId="{EA34C8C8-6EC1-483B-8E39-8E6926CED3CE}" destId="{2FA1AE03-77C2-487B-948B-82122901556A}" srcOrd="1" destOrd="0" presId="urn:microsoft.com/office/officeart/2005/8/layout/orgChart1"/>
    <dgm:cxn modelId="{DBCED656-46F9-48B6-83E0-A792365DAAE1}" type="presParOf" srcId="{B9578B13-712D-4BAD-A28F-A7352074EDA6}" destId="{9C5DF944-3D7A-473D-A789-5CA86652B8F8}" srcOrd="1" destOrd="0" presId="urn:microsoft.com/office/officeart/2005/8/layout/orgChart1"/>
    <dgm:cxn modelId="{3BC5DCE1-1BD4-4730-B688-41328B682D09}" type="presParOf" srcId="{9C5DF944-3D7A-473D-A789-5CA86652B8F8}" destId="{D351E307-7A60-4733-B21C-CC6D6E5D051D}" srcOrd="0" destOrd="0" presId="urn:microsoft.com/office/officeart/2005/8/layout/orgChart1"/>
    <dgm:cxn modelId="{5367CE35-C820-4B3E-B198-F9C15FA79B27}" type="presParOf" srcId="{9C5DF944-3D7A-473D-A789-5CA86652B8F8}" destId="{60FE5B31-E82E-49E2-9469-B5D5674278BC}" srcOrd="1" destOrd="0" presId="urn:microsoft.com/office/officeart/2005/8/layout/orgChart1"/>
    <dgm:cxn modelId="{44B9317D-2266-48FA-A345-76742E39118D}" type="presParOf" srcId="{60FE5B31-E82E-49E2-9469-B5D5674278BC}" destId="{CB88DD46-0D40-4A1B-9C97-26FA4C46EB15}" srcOrd="0" destOrd="0" presId="urn:microsoft.com/office/officeart/2005/8/layout/orgChart1"/>
    <dgm:cxn modelId="{F4C8BBFC-56A0-41B3-AEA7-30850B10746B}" type="presParOf" srcId="{CB88DD46-0D40-4A1B-9C97-26FA4C46EB15}" destId="{ABF5B3AF-9C3F-43AC-89B9-A4B84688B739}" srcOrd="0" destOrd="0" presId="urn:microsoft.com/office/officeart/2005/8/layout/orgChart1"/>
    <dgm:cxn modelId="{7473D391-7B96-4180-83B7-A7E2499914ED}" type="presParOf" srcId="{CB88DD46-0D40-4A1B-9C97-26FA4C46EB15}" destId="{87899BB1-A811-4B2D-8FA3-633A97B1A6A6}" srcOrd="1" destOrd="0" presId="urn:microsoft.com/office/officeart/2005/8/layout/orgChart1"/>
    <dgm:cxn modelId="{086E360B-5129-4A11-92FB-DCAFF65FBAE1}" type="presParOf" srcId="{60FE5B31-E82E-49E2-9469-B5D5674278BC}" destId="{B6A20B03-CFA9-41D8-9956-9F0EB448DC4A}" srcOrd="1" destOrd="0" presId="urn:microsoft.com/office/officeart/2005/8/layout/orgChart1"/>
    <dgm:cxn modelId="{D8A2CC99-1096-4AC2-80FD-6641AFFAFA84}" type="presParOf" srcId="{B6A20B03-CFA9-41D8-9956-9F0EB448DC4A}" destId="{CD65CBB6-B9A3-48AB-AFB3-4BE4B03553D3}" srcOrd="0" destOrd="0" presId="urn:microsoft.com/office/officeart/2005/8/layout/orgChart1"/>
    <dgm:cxn modelId="{DEE86BBA-CF2E-425C-86E9-2FE417DA366B}" type="presParOf" srcId="{B6A20B03-CFA9-41D8-9956-9F0EB448DC4A}" destId="{ED1F0A6D-21D1-431E-B021-19DC70288741}" srcOrd="1" destOrd="0" presId="urn:microsoft.com/office/officeart/2005/8/layout/orgChart1"/>
    <dgm:cxn modelId="{9EF74C9F-B2B5-4696-BDC8-9F7985C1A178}" type="presParOf" srcId="{ED1F0A6D-21D1-431E-B021-19DC70288741}" destId="{3035FF76-B78F-49A4-AACF-E2FF3786028F}" srcOrd="0" destOrd="0" presId="urn:microsoft.com/office/officeart/2005/8/layout/orgChart1"/>
    <dgm:cxn modelId="{185A2B62-7373-4636-8B56-9066E49B1A14}" type="presParOf" srcId="{3035FF76-B78F-49A4-AACF-E2FF3786028F}" destId="{F0DC39B6-0C64-430A-9FFB-4907B94E244D}" srcOrd="0" destOrd="0" presId="urn:microsoft.com/office/officeart/2005/8/layout/orgChart1"/>
    <dgm:cxn modelId="{D647FE00-5D80-4BF6-BFD1-403CFAB32AA1}" type="presParOf" srcId="{3035FF76-B78F-49A4-AACF-E2FF3786028F}" destId="{0044642D-BF6E-4946-989D-7BC76303D8B1}" srcOrd="1" destOrd="0" presId="urn:microsoft.com/office/officeart/2005/8/layout/orgChart1"/>
    <dgm:cxn modelId="{FF7BDB71-77C0-4A0E-B1B6-7904AAA979DB}" type="presParOf" srcId="{ED1F0A6D-21D1-431E-B021-19DC70288741}" destId="{6F92EC3E-8AAE-41C7-BFFF-85E9DBCB215A}" srcOrd="1" destOrd="0" presId="urn:microsoft.com/office/officeart/2005/8/layout/orgChart1"/>
    <dgm:cxn modelId="{358C690D-07E6-4E8B-A959-DC40C0F5C5D0}" type="presParOf" srcId="{ED1F0A6D-21D1-431E-B021-19DC70288741}" destId="{C359BE23-B469-48EB-819D-6F6FDCDBB0A8}" srcOrd="2" destOrd="0" presId="urn:microsoft.com/office/officeart/2005/8/layout/orgChart1"/>
    <dgm:cxn modelId="{36A9FB62-3474-493B-8BDB-7CE05E15F7CA}" type="presParOf" srcId="{B6A20B03-CFA9-41D8-9956-9F0EB448DC4A}" destId="{6AC59FBD-FAEA-42FA-8EB1-29A7CC044828}" srcOrd="2" destOrd="0" presId="urn:microsoft.com/office/officeart/2005/8/layout/orgChart1"/>
    <dgm:cxn modelId="{799EFAF7-80DD-431C-BD3A-69B6F61E53D6}" type="presParOf" srcId="{B6A20B03-CFA9-41D8-9956-9F0EB448DC4A}" destId="{F2E1EDE4-99F4-4CBC-BA6A-91AF00914823}" srcOrd="3" destOrd="0" presId="urn:microsoft.com/office/officeart/2005/8/layout/orgChart1"/>
    <dgm:cxn modelId="{9A2637B7-FA8F-431E-9940-49B6445D3FBA}" type="presParOf" srcId="{F2E1EDE4-99F4-4CBC-BA6A-91AF00914823}" destId="{795B4B98-FEFB-4DAB-B785-2E28918B1C7E}" srcOrd="0" destOrd="0" presId="urn:microsoft.com/office/officeart/2005/8/layout/orgChart1"/>
    <dgm:cxn modelId="{97670CDE-4615-4CA5-B783-7223F1DCC217}" type="presParOf" srcId="{795B4B98-FEFB-4DAB-B785-2E28918B1C7E}" destId="{C9EB4BFF-95DA-49B7-87A2-66A52A4FCDFA}" srcOrd="0" destOrd="0" presId="urn:microsoft.com/office/officeart/2005/8/layout/orgChart1"/>
    <dgm:cxn modelId="{2884A295-9DDA-4F27-8C71-5F9EF09F5B82}" type="presParOf" srcId="{795B4B98-FEFB-4DAB-B785-2E28918B1C7E}" destId="{40CBCC65-FD09-4B94-B9C9-3482617F2627}" srcOrd="1" destOrd="0" presId="urn:microsoft.com/office/officeart/2005/8/layout/orgChart1"/>
    <dgm:cxn modelId="{E706C71F-9A03-400B-9CA6-18064E73E823}" type="presParOf" srcId="{F2E1EDE4-99F4-4CBC-BA6A-91AF00914823}" destId="{6E67D5E8-91A3-4A9C-B70E-60777B0DD65E}" srcOrd="1" destOrd="0" presId="urn:microsoft.com/office/officeart/2005/8/layout/orgChart1"/>
    <dgm:cxn modelId="{85BBCA21-3249-4E80-8A5A-D82B094AD5A9}" type="presParOf" srcId="{F2E1EDE4-99F4-4CBC-BA6A-91AF00914823}" destId="{9041FCB5-DDBA-4A82-87F1-A20AE1F0ECFA}" srcOrd="2" destOrd="0" presId="urn:microsoft.com/office/officeart/2005/8/layout/orgChart1"/>
    <dgm:cxn modelId="{B20A8AC6-F5EA-426F-989B-DA96CE12E994}" type="presParOf" srcId="{B6A20B03-CFA9-41D8-9956-9F0EB448DC4A}" destId="{D644628E-4C6F-4DF2-8C07-D2B66E3A4757}" srcOrd="4" destOrd="0" presId="urn:microsoft.com/office/officeart/2005/8/layout/orgChart1"/>
    <dgm:cxn modelId="{C8A3EAA9-FAE0-4397-8520-C212DC17EF21}" type="presParOf" srcId="{B6A20B03-CFA9-41D8-9956-9F0EB448DC4A}" destId="{4C59CDCC-8171-42A8-836D-8A7ADEF309D0}" srcOrd="5" destOrd="0" presId="urn:microsoft.com/office/officeart/2005/8/layout/orgChart1"/>
    <dgm:cxn modelId="{9F4CEF56-3DEA-4D09-A117-C4D23B023A01}" type="presParOf" srcId="{4C59CDCC-8171-42A8-836D-8A7ADEF309D0}" destId="{FED7DC99-D3B3-46B2-AE57-14D47B1F3671}" srcOrd="0" destOrd="0" presId="urn:microsoft.com/office/officeart/2005/8/layout/orgChart1"/>
    <dgm:cxn modelId="{9466273A-F44B-4DC4-9F08-10BAB9E4F6E3}" type="presParOf" srcId="{FED7DC99-D3B3-46B2-AE57-14D47B1F3671}" destId="{8F3E2022-AB5E-4438-BDBE-146FD19E8285}" srcOrd="0" destOrd="0" presId="urn:microsoft.com/office/officeart/2005/8/layout/orgChart1"/>
    <dgm:cxn modelId="{8FE93C3E-97D7-48A7-82CB-5DD173F2DC87}" type="presParOf" srcId="{FED7DC99-D3B3-46B2-AE57-14D47B1F3671}" destId="{F4F60A8B-BCFE-4E33-9289-BF4CA9206F7B}" srcOrd="1" destOrd="0" presId="urn:microsoft.com/office/officeart/2005/8/layout/orgChart1"/>
    <dgm:cxn modelId="{55290503-B3F8-4811-9EA5-7D5F9766D460}" type="presParOf" srcId="{4C59CDCC-8171-42A8-836D-8A7ADEF309D0}" destId="{0717BF70-BD3E-4FBF-92BE-2C7F71500E41}" srcOrd="1" destOrd="0" presId="urn:microsoft.com/office/officeart/2005/8/layout/orgChart1"/>
    <dgm:cxn modelId="{4ADDF824-FB3A-4270-B853-D514923C3447}" type="presParOf" srcId="{4C59CDCC-8171-42A8-836D-8A7ADEF309D0}" destId="{0E63D1F7-0BB7-4B23-80D6-B69D7359A638}" srcOrd="2" destOrd="0" presId="urn:microsoft.com/office/officeart/2005/8/layout/orgChart1"/>
    <dgm:cxn modelId="{6EE207D1-405C-4F4E-97D8-658D020C6D8E}" type="presParOf" srcId="{B6A20B03-CFA9-41D8-9956-9F0EB448DC4A}" destId="{52D64095-8F0B-43C5-A134-4F8EB745D0AC}" srcOrd="6" destOrd="0" presId="urn:microsoft.com/office/officeart/2005/8/layout/orgChart1"/>
    <dgm:cxn modelId="{BFE2FD30-3A89-439B-80CC-76D35068A69B}" type="presParOf" srcId="{B6A20B03-CFA9-41D8-9956-9F0EB448DC4A}" destId="{65175C4B-27F3-41C0-9093-49201195521B}" srcOrd="7" destOrd="0" presId="urn:microsoft.com/office/officeart/2005/8/layout/orgChart1"/>
    <dgm:cxn modelId="{EB372C6E-8307-4D91-B8F3-10D497B91259}" type="presParOf" srcId="{65175C4B-27F3-41C0-9093-49201195521B}" destId="{418B0B64-07DF-4A86-8188-2B3D12FF0C1B}" srcOrd="0" destOrd="0" presId="urn:microsoft.com/office/officeart/2005/8/layout/orgChart1"/>
    <dgm:cxn modelId="{72E08C44-4B4C-4899-B2D5-EEA210C2D6C4}" type="presParOf" srcId="{418B0B64-07DF-4A86-8188-2B3D12FF0C1B}" destId="{FCA2B357-06A1-4199-999C-BBE32872F828}" srcOrd="0" destOrd="0" presId="urn:microsoft.com/office/officeart/2005/8/layout/orgChart1"/>
    <dgm:cxn modelId="{12974AEE-F631-4C2A-B3E2-4AFF4F8A1BE1}" type="presParOf" srcId="{418B0B64-07DF-4A86-8188-2B3D12FF0C1B}" destId="{842224E6-60DA-412E-8A1B-7533C1377869}" srcOrd="1" destOrd="0" presId="urn:microsoft.com/office/officeart/2005/8/layout/orgChart1"/>
    <dgm:cxn modelId="{4210EDB5-AA18-4EC6-ABA6-0FD4163B172C}" type="presParOf" srcId="{65175C4B-27F3-41C0-9093-49201195521B}" destId="{5FEE9627-663F-4879-B764-2FCAC3BEDB01}" srcOrd="1" destOrd="0" presId="urn:microsoft.com/office/officeart/2005/8/layout/orgChart1"/>
    <dgm:cxn modelId="{CD05CC19-C860-4557-8427-A4034585B8E4}" type="presParOf" srcId="{65175C4B-27F3-41C0-9093-49201195521B}" destId="{D211A30E-3DD6-4F3B-A936-B6D9FD1B5AD6}" srcOrd="2" destOrd="0" presId="urn:microsoft.com/office/officeart/2005/8/layout/orgChart1"/>
    <dgm:cxn modelId="{751D2DE5-97B6-497A-9BAE-637B6394031B}" type="presParOf" srcId="{60FE5B31-E82E-49E2-9469-B5D5674278BC}" destId="{0A55CB08-0585-4E83-BB9C-6136411D5C97}" srcOrd="2" destOrd="0" presId="urn:microsoft.com/office/officeart/2005/8/layout/orgChart1"/>
    <dgm:cxn modelId="{7CFB3114-5E68-4638-872D-EC8F35E999C6}" type="presParOf" srcId="{9C5DF944-3D7A-473D-A789-5CA86652B8F8}" destId="{1AE91293-7748-4E52-8855-7B838C555EB9}" srcOrd="2" destOrd="0" presId="urn:microsoft.com/office/officeart/2005/8/layout/orgChart1"/>
    <dgm:cxn modelId="{33AB356A-CD18-48DC-9DDA-1CC14C5BEA08}" type="presParOf" srcId="{9C5DF944-3D7A-473D-A789-5CA86652B8F8}" destId="{8BAB2199-5159-41F9-8708-33820C9B03A9}" srcOrd="3" destOrd="0" presId="urn:microsoft.com/office/officeart/2005/8/layout/orgChart1"/>
    <dgm:cxn modelId="{F9E1A3CC-E46B-4C57-A38F-BF4BBC8EAD12}" type="presParOf" srcId="{8BAB2199-5159-41F9-8708-33820C9B03A9}" destId="{4AEEF0FD-EB99-4BD5-89CD-011B1DDC19F8}" srcOrd="0" destOrd="0" presId="urn:microsoft.com/office/officeart/2005/8/layout/orgChart1"/>
    <dgm:cxn modelId="{61524500-DCE4-4DA0-AC32-450693BD190A}" type="presParOf" srcId="{4AEEF0FD-EB99-4BD5-89CD-011B1DDC19F8}" destId="{86ECFBC0-6EDE-49D7-A5E4-E61CBAF4A092}" srcOrd="0" destOrd="0" presId="urn:microsoft.com/office/officeart/2005/8/layout/orgChart1"/>
    <dgm:cxn modelId="{722A295B-6844-496C-B62E-DB516121C044}" type="presParOf" srcId="{4AEEF0FD-EB99-4BD5-89CD-011B1DDC19F8}" destId="{EE7467E8-D778-4C18-9C7C-925EF25B0DC2}" srcOrd="1" destOrd="0" presId="urn:microsoft.com/office/officeart/2005/8/layout/orgChart1"/>
    <dgm:cxn modelId="{9E90F7BF-18AC-4AC1-9FC7-3EC91F631B4E}" type="presParOf" srcId="{8BAB2199-5159-41F9-8708-33820C9B03A9}" destId="{70B62D43-4B2E-478D-8091-7F950B36BC86}" srcOrd="1" destOrd="0" presId="urn:microsoft.com/office/officeart/2005/8/layout/orgChart1"/>
    <dgm:cxn modelId="{B745B582-1106-42B8-8B96-6FA2C53E4A50}" type="presParOf" srcId="{70B62D43-4B2E-478D-8091-7F950B36BC86}" destId="{5A29D58D-62CC-4731-8120-CAD4354C3E03}" srcOrd="0" destOrd="0" presId="urn:microsoft.com/office/officeart/2005/8/layout/orgChart1"/>
    <dgm:cxn modelId="{ACA1F893-959E-431C-8AD0-935F054C37BA}" type="presParOf" srcId="{70B62D43-4B2E-478D-8091-7F950B36BC86}" destId="{20684FA8-0955-4E86-9890-955AAE2FB70E}" srcOrd="1" destOrd="0" presId="urn:microsoft.com/office/officeart/2005/8/layout/orgChart1"/>
    <dgm:cxn modelId="{7073C6F8-EC2F-4C0A-9643-8E31477DFE4D}" type="presParOf" srcId="{20684FA8-0955-4E86-9890-955AAE2FB70E}" destId="{357DF0A8-BCC0-4D40-9A29-811D9B3E8CE1}" srcOrd="0" destOrd="0" presId="urn:microsoft.com/office/officeart/2005/8/layout/orgChart1"/>
    <dgm:cxn modelId="{3D47C2DE-326E-4046-9A1A-CA270B406AEE}" type="presParOf" srcId="{357DF0A8-BCC0-4D40-9A29-811D9B3E8CE1}" destId="{7533127D-6F77-420D-9337-03A9B17677A7}" srcOrd="0" destOrd="0" presId="urn:microsoft.com/office/officeart/2005/8/layout/orgChart1"/>
    <dgm:cxn modelId="{4B518A9A-8782-4557-8714-EBAFFACE384B}" type="presParOf" srcId="{357DF0A8-BCC0-4D40-9A29-811D9B3E8CE1}" destId="{75DCBE71-7469-49E9-81E5-E6A43E3EC0DC}" srcOrd="1" destOrd="0" presId="urn:microsoft.com/office/officeart/2005/8/layout/orgChart1"/>
    <dgm:cxn modelId="{52BB2769-D196-45FF-89E4-B27CEEB27EA5}" type="presParOf" srcId="{20684FA8-0955-4E86-9890-955AAE2FB70E}" destId="{321B0D03-50FC-44EB-B561-D21A2CD4B482}" srcOrd="1" destOrd="0" presId="urn:microsoft.com/office/officeart/2005/8/layout/orgChart1"/>
    <dgm:cxn modelId="{B1CF7A96-93A5-43F5-8883-8504321EB774}" type="presParOf" srcId="{20684FA8-0955-4E86-9890-955AAE2FB70E}" destId="{0654A2B9-B227-48A6-941C-DD027142ECCE}" srcOrd="2" destOrd="0" presId="urn:microsoft.com/office/officeart/2005/8/layout/orgChart1"/>
    <dgm:cxn modelId="{6F86BF16-2D12-4DD9-A223-F7150225F2B6}" type="presParOf" srcId="{70B62D43-4B2E-478D-8091-7F950B36BC86}" destId="{77FF546B-1ADB-4B35-B705-B48DE95D0A7F}" srcOrd="2" destOrd="0" presId="urn:microsoft.com/office/officeart/2005/8/layout/orgChart1"/>
    <dgm:cxn modelId="{CCFBA4E6-AAD1-4FF2-9840-A3CD0C407CC0}" type="presParOf" srcId="{70B62D43-4B2E-478D-8091-7F950B36BC86}" destId="{69C13562-DBB8-42F8-AE39-8AFEF8ED4982}" srcOrd="3" destOrd="0" presId="urn:microsoft.com/office/officeart/2005/8/layout/orgChart1"/>
    <dgm:cxn modelId="{D1CF0513-0A80-4A14-93D8-B44F13465619}" type="presParOf" srcId="{69C13562-DBB8-42F8-AE39-8AFEF8ED4982}" destId="{896D96FE-EA05-4066-8BE5-F7366BA3777A}" srcOrd="0" destOrd="0" presId="urn:microsoft.com/office/officeart/2005/8/layout/orgChart1"/>
    <dgm:cxn modelId="{B0C9E4B6-7EFC-436C-BC0F-4DBD2F4B63C2}" type="presParOf" srcId="{896D96FE-EA05-4066-8BE5-F7366BA3777A}" destId="{079C46BA-E270-4C4F-9AA8-92E32A64D736}" srcOrd="0" destOrd="0" presId="urn:microsoft.com/office/officeart/2005/8/layout/orgChart1"/>
    <dgm:cxn modelId="{211C40A7-8731-42EE-8738-65059F42A077}" type="presParOf" srcId="{896D96FE-EA05-4066-8BE5-F7366BA3777A}" destId="{3AA4BA60-CAF3-4B65-8A7B-26648B565082}" srcOrd="1" destOrd="0" presId="urn:microsoft.com/office/officeart/2005/8/layout/orgChart1"/>
    <dgm:cxn modelId="{E6C67A7C-DE80-44C5-9304-42678AC67641}" type="presParOf" srcId="{69C13562-DBB8-42F8-AE39-8AFEF8ED4982}" destId="{54F082B5-2FAD-490F-B257-B96DCB3E19FC}" srcOrd="1" destOrd="0" presId="urn:microsoft.com/office/officeart/2005/8/layout/orgChart1"/>
    <dgm:cxn modelId="{D909DAE7-E703-4FC7-B139-F9045DD4E316}" type="presParOf" srcId="{69C13562-DBB8-42F8-AE39-8AFEF8ED4982}" destId="{6C846A69-A00E-4FB9-80C7-DC7FE13BD4B5}" srcOrd="2" destOrd="0" presId="urn:microsoft.com/office/officeart/2005/8/layout/orgChart1"/>
    <dgm:cxn modelId="{BE799BAF-1453-4B88-93C8-14CEEF8F4B9E}" type="presParOf" srcId="{70B62D43-4B2E-478D-8091-7F950B36BC86}" destId="{C6471DB4-9B93-437A-AEBE-F3B71F737DF8}" srcOrd="4" destOrd="0" presId="urn:microsoft.com/office/officeart/2005/8/layout/orgChart1"/>
    <dgm:cxn modelId="{0380402F-B17D-4627-9FDF-89E4B66AD1ED}" type="presParOf" srcId="{70B62D43-4B2E-478D-8091-7F950B36BC86}" destId="{CD8B12E6-DD1E-4D70-BE7C-A5443A3D84D1}" srcOrd="5" destOrd="0" presId="urn:microsoft.com/office/officeart/2005/8/layout/orgChart1"/>
    <dgm:cxn modelId="{AAEA8F69-E121-49BB-84F7-0B1468E12AA9}" type="presParOf" srcId="{CD8B12E6-DD1E-4D70-BE7C-A5443A3D84D1}" destId="{C0FBA54D-3A3D-42F4-B1C8-ADE0E74CCC4D}" srcOrd="0" destOrd="0" presId="urn:microsoft.com/office/officeart/2005/8/layout/orgChart1"/>
    <dgm:cxn modelId="{64FA3911-D71B-4BA5-81FB-7167B247CD5C}" type="presParOf" srcId="{C0FBA54D-3A3D-42F4-B1C8-ADE0E74CCC4D}" destId="{30DA9891-B7C7-405D-9015-1C3DF0E9850F}" srcOrd="0" destOrd="0" presId="urn:microsoft.com/office/officeart/2005/8/layout/orgChart1"/>
    <dgm:cxn modelId="{A1E9B469-97F9-46C8-BF5B-CD1535813080}" type="presParOf" srcId="{C0FBA54D-3A3D-42F4-B1C8-ADE0E74CCC4D}" destId="{5EC808F1-181C-42C2-975C-2B558EBCB7FE}" srcOrd="1" destOrd="0" presId="urn:microsoft.com/office/officeart/2005/8/layout/orgChart1"/>
    <dgm:cxn modelId="{23F9A114-7397-41F9-A861-5292DE0B2B46}" type="presParOf" srcId="{CD8B12E6-DD1E-4D70-BE7C-A5443A3D84D1}" destId="{3C11D65F-2A65-4A7E-9C15-AA6406FE6F0B}" srcOrd="1" destOrd="0" presId="urn:microsoft.com/office/officeart/2005/8/layout/orgChart1"/>
    <dgm:cxn modelId="{60F027A8-9692-41E0-84CD-B5F1DD2514FB}" type="presParOf" srcId="{CD8B12E6-DD1E-4D70-BE7C-A5443A3D84D1}" destId="{07414A68-C8A8-4CE7-984E-48064FC49AF5}" srcOrd="2" destOrd="0" presId="urn:microsoft.com/office/officeart/2005/8/layout/orgChart1"/>
    <dgm:cxn modelId="{6B5D3773-9E3C-4110-BFD6-47E96033A10D}" type="presParOf" srcId="{70B62D43-4B2E-478D-8091-7F950B36BC86}" destId="{BD53C961-9C2E-42B5-A825-EB1CD5AF2FE3}" srcOrd="6" destOrd="0" presId="urn:microsoft.com/office/officeart/2005/8/layout/orgChart1"/>
    <dgm:cxn modelId="{F14B87C9-8D2C-43E7-8C5B-85642B9CC9F3}" type="presParOf" srcId="{70B62D43-4B2E-478D-8091-7F950B36BC86}" destId="{2AD0F394-908E-4BF8-9902-81719C192207}" srcOrd="7" destOrd="0" presId="urn:microsoft.com/office/officeart/2005/8/layout/orgChart1"/>
    <dgm:cxn modelId="{8FC3C5C2-DF62-4936-AE07-DDA2335BB19D}" type="presParOf" srcId="{2AD0F394-908E-4BF8-9902-81719C192207}" destId="{6508E9AA-32AD-45CE-ACB4-E452A2309B43}" srcOrd="0" destOrd="0" presId="urn:microsoft.com/office/officeart/2005/8/layout/orgChart1"/>
    <dgm:cxn modelId="{E3A1EF73-2FC1-494F-BA70-1F336A68E17C}" type="presParOf" srcId="{6508E9AA-32AD-45CE-ACB4-E452A2309B43}" destId="{26E61D30-5696-4E05-9044-AF73EF27DAB2}" srcOrd="0" destOrd="0" presId="urn:microsoft.com/office/officeart/2005/8/layout/orgChart1"/>
    <dgm:cxn modelId="{0890D91E-62A8-4787-9300-7C2A9C2EF019}" type="presParOf" srcId="{6508E9AA-32AD-45CE-ACB4-E452A2309B43}" destId="{14A5ABF2-8B49-4694-AC4C-1A898869B017}" srcOrd="1" destOrd="0" presId="urn:microsoft.com/office/officeart/2005/8/layout/orgChart1"/>
    <dgm:cxn modelId="{00FF3A6B-2DA8-4776-BFF0-1C7A9AE1D421}" type="presParOf" srcId="{2AD0F394-908E-4BF8-9902-81719C192207}" destId="{E95C75F7-7305-47DE-985C-550E435481C9}" srcOrd="1" destOrd="0" presId="urn:microsoft.com/office/officeart/2005/8/layout/orgChart1"/>
    <dgm:cxn modelId="{2ABC796C-B5AC-4879-BA7B-5197E24A87E4}" type="presParOf" srcId="{2AD0F394-908E-4BF8-9902-81719C192207}" destId="{ADFD56FF-A789-4A68-9B2D-8E4E857854C2}" srcOrd="2" destOrd="0" presId="urn:microsoft.com/office/officeart/2005/8/layout/orgChart1"/>
    <dgm:cxn modelId="{493B3F83-4D6E-45EE-9487-478CFA8FC237}" type="presParOf" srcId="{70B62D43-4B2E-478D-8091-7F950B36BC86}" destId="{B4ADFA40-1DC3-4BD0-BAE4-D5BA4FDF2B3E}" srcOrd="8" destOrd="0" presId="urn:microsoft.com/office/officeart/2005/8/layout/orgChart1"/>
    <dgm:cxn modelId="{D36EE773-78B0-4C0F-9B6B-52CDA57DCE8F}" type="presParOf" srcId="{70B62D43-4B2E-478D-8091-7F950B36BC86}" destId="{74623D81-D47A-4BDB-A76C-094846D41FA8}" srcOrd="9" destOrd="0" presId="urn:microsoft.com/office/officeart/2005/8/layout/orgChart1"/>
    <dgm:cxn modelId="{3786A519-3B86-4B29-AADF-CF8D476F4F11}" type="presParOf" srcId="{74623D81-D47A-4BDB-A76C-094846D41FA8}" destId="{A5AFB960-0B8B-4E03-885A-2579269F7DC1}" srcOrd="0" destOrd="0" presId="urn:microsoft.com/office/officeart/2005/8/layout/orgChart1"/>
    <dgm:cxn modelId="{AAF4D2A9-1129-4CF8-BE71-F7FF80E1AD7A}" type="presParOf" srcId="{A5AFB960-0B8B-4E03-885A-2579269F7DC1}" destId="{3A05D6AC-55D4-4F8B-831D-7528DBB5E857}" srcOrd="0" destOrd="0" presId="urn:microsoft.com/office/officeart/2005/8/layout/orgChart1"/>
    <dgm:cxn modelId="{97B8528A-31D1-4CA9-9476-7102574A329F}" type="presParOf" srcId="{A5AFB960-0B8B-4E03-885A-2579269F7DC1}" destId="{179F0FCD-C306-4B84-A7DF-E34F9FAB6F56}" srcOrd="1" destOrd="0" presId="urn:microsoft.com/office/officeart/2005/8/layout/orgChart1"/>
    <dgm:cxn modelId="{62A6C1DA-1302-4917-A997-824080D57E7E}" type="presParOf" srcId="{74623D81-D47A-4BDB-A76C-094846D41FA8}" destId="{856F8CB3-7FD8-44A2-BD9F-D0A3BBBFD7B2}" srcOrd="1" destOrd="0" presId="urn:microsoft.com/office/officeart/2005/8/layout/orgChart1"/>
    <dgm:cxn modelId="{9F87FE70-3C89-4ECE-A760-3F66C1E9FD5D}" type="presParOf" srcId="{74623D81-D47A-4BDB-A76C-094846D41FA8}" destId="{E41C3208-7C36-4192-9EA5-1F0C4DB4A826}" srcOrd="2" destOrd="0" presId="urn:microsoft.com/office/officeart/2005/8/layout/orgChart1"/>
    <dgm:cxn modelId="{2DA6AB5F-A5B4-438C-AB42-D5D01E08B43F}" type="presParOf" srcId="{8BAB2199-5159-41F9-8708-33820C9B03A9}" destId="{FB705D8D-4B0F-418C-BE22-C9FC935B08A3}" srcOrd="2" destOrd="0" presId="urn:microsoft.com/office/officeart/2005/8/layout/orgChart1"/>
    <dgm:cxn modelId="{3A8B38EB-D8F4-4EE7-95A2-F9EEBD7F0082}" type="presParOf" srcId="{9C5DF944-3D7A-473D-A789-5CA86652B8F8}" destId="{4F6F1802-D2DC-45F2-8B57-B9ACE00E096B}" srcOrd="4" destOrd="0" presId="urn:microsoft.com/office/officeart/2005/8/layout/orgChart1"/>
    <dgm:cxn modelId="{24ADC995-EF80-412F-8C23-7ABC9C73545B}" type="presParOf" srcId="{9C5DF944-3D7A-473D-A789-5CA86652B8F8}" destId="{D09FB176-C899-4C34-A2EF-DF4099E3930B}" srcOrd="5" destOrd="0" presId="urn:microsoft.com/office/officeart/2005/8/layout/orgChart1"/>
    <dgm:cxn modelId="{172794F4-B7A5-44A5-BAB6-C419AD386FFF}" type="presParOf" srcId="{D09FB176-C899-4C34-A2EF-DF4099E3930B}" destId="{EB3A78CF-8659-4E76-9BB6-78F8A7F8B535}" srcOrd="0" destOrd="0" presId="urn:microsoft.com/office/officeart/2005/8/layout/orgChart1"/>
    <dgm:cxn modelId="{BDF081BD-8784-4932-8138-333404C2E942}" type="presParOf" srcId="{EB3A78CF-8659-4E76-9BB6-78F8A7F8B535}" destId="{ED956AEF-5A78-47DC-9D97-3B27A2E93095}" srcOrd="0" destOrd="0" presId="urn:microsoft.com/office/officeart/2005/8/layout/orgChart1"/>
    <dgm:cxn modelId="{AD37E8AA-1826-40DF-A810-8B3F845C38C6}" type="presParOf" srcId="{EB3A78CF-8659-4E76-9BB6-78F8A7F8B535}" destId="{0936C29E-0ABE-4289-9453-F6DF249F454C}" srcOrd="1" destOrd="0" presId="urn:microsoft.com/office/officeart/2005/8/layout/orgChart1"/>
    <dgm:cxn modelId="{0F559A9C-381A-4D25-84BB-D82AD93BCAB5}" type="presParOf" srcId="{D09FB176-C899-4C34-A2EF-DF4099E3930B}" destId="{3666C14E-3FE7-4AB2-BA4F-4535D42C477E}" srcOrd="1" destOrd="0" presId="urn:microsoft.com/office/officeart/2005/8/layout/orgChart1"/>
    <dgm:cxn modelId="{94ED9F44-793C-4EDF-B6B5-760CF15FA9B6}" type="presParOf" srcId="{3666C14E-3FE7-4AB2-BA4F-4535D42C477E}" destId="{7E670A0B-4B6A-45AD-AE95-FAE9E52BA24F}" srcOrd="0" destOrd="0" presId="urn:microsoft.com/office/officeart/2005/8/layout/orgChart1"/>
    <dgm:cxn modelId="{B37C69CC-6218-4E3A-AE41-497907DE8563}" type="presParOf" srcId="{3666C14E-3FE7-4AB2-BA4F-4535D42C477E}" destId="{781D4557-4BA2-4B53-85D2-D0A8E2F29ACB}" srcOrd="1" destOrd="0" presId="urn:microsoft.com/office/officeart/2005/8/layout/orgChart1"/>
    <dgm:cxn modelId="{0ECD2C3C-D775-49BE-A28E-9C0AD1DA7345}" type="presParOf" srcId="{781D4557-4BA2-4B53-85D2-D0A8E2F29ACB}" destId="{A1F0E8B8-00E6-43CE-8E1F-A9918B608453}" srcOrd="0" destOrd="0" presId="urn:microsoft.com/office/officeart/2005/8/layout/orgChart1"/>
    <dgm:cxn modelId="{348FE816-AD13-485A-ADAD-21D6A419285C}" type="presParOf" srcId="{A1F0E8B8-00E6-43CE-8E1F-A9918B608453}" destId="{2C701CAE-D8F1-461E-8A0C-C57AEB1CD6C2}" srcOrd="0" destOrd="0" presId="urn:microsoft.com/office/officeart/2005/8/layout/orgChart1"/>
    <dgm:cxn modelId="{AAF5AA44-004F-4771-A79B-1E0985DDE2FE}" type="presParOf" srcId="{A1F0E8B8-00E6-43CE-8E1F-A9918B608453}" destId="{0A55F855-E390-49C4-85C3-4EB5DC8DFEC3}" srcOrd="1" destOrd="0" presId="urn:microsoft.com/office/officeart/2005/8/layout/orgChart1"/>
    <dgm:cxn modelId="{F31AF099-CE8C-431D-BC51-55A01DC5EDB5}" type="presParOf" srcId="{781D4557-4BA2-4B53-85D2-D0A8E2F29ACB}" destId="{8FDA77AA-02A8-4EBB-8954-A3306A125F11}" srcOrd="1" destOrd="0" presId="urn:microsoft.com/office/officeart/2005/8/layout/orgChart1"/>
    <dgm:cxn modelId="{ECC6ADC2-C786-48C7-8F24-7308CE7D9E18}" type="presParOf" srcId="{781D4557-4BA2-4B53-85D2-D0A8E2F29ACB}" destId="{802B30D6-A884-4929-98EE-4DE3E2D91CB8}" srcOrd="2" destOrd="0" presId="urn:microsoft.com/office/officeart/2005/8/layout/orgChart1"/>
    <dgm:cxn modelId="{A3C6C3EA-73DE-4337-B58B-11D63AF9772A}" type="presParOf" srcId="{3666C14E-3FE7-4AB2-BA4F-4535D42C477E}" destId="{4E5DB2E5-BC21-45FD-89CF-804EEEA73D92}" srcOrd="2" destOrd="0" presId="urn:microsoft.com/office/officeart/2005/8/layout/orgChart1"/>
    <dgm:cxn modelId="{5F4F9879-F40E-45D6-8B98-7FAD9C8FAB67}" type="presParOf" srcId="{3666C14E-3FE7-4AB2-BA4F-4535D42C477E}" destId="{FEF5B6E2-22EA-4CFA-BF26-961399773F49}" srcOrd="3" destOrd="0" presId="urn:microsoft.com/office/officeart/2005/8/layout/orgChart1"/>
    <dgm:cxn modelId="{7F9C5DB2-EC6F-49CF-848C-B007CA663C86}" type="presParOf" srcId="{FEF5B6E2-22EA-4CFA-BF26-961399773F49}" destId="{42BED641-FA4F-4D4B-9A19-A7D3C3BE1408}" srcOrd="0" destOrd="0" presId="urn:microsoft.com/office/officeart/2005/8/layout/orgChart1"/>
    <dgm:cxn modelId="{8440D0E6-970A-437C-823B-F08797E0257E}" type="presParOf" srcId="{42BED641-FA4F-4D4B-9A19-A7D3C3BE1408}" destId="{74487508-3D4F-4F35-9119-7335AA499C95}" srcOrd="0" destOrd="0" presId="urn:microsoft.com/office/officeart/2005/8/layout/orgChart1"/>
    <dgm:cxn modelId="{574DEBFD-BD77-44BF-B770-0C24461637A2}" type="presParOf" srcId="{42BED641-FA4F-4D4B-9A19-A7D3C3BE1408}" destId="{EA4E738B-1483-44D6-89EB-8256A9C3F87D}" srcOrd="1" destOrd="0" presId="urn:microsoft.com/office/officeart/2005/8/layout/orgChart1"/>
    <dgm:cxn modelId="{19ACC694-6975-4456-8B1F-ED318A264D67}" type="presParOf" srcId="{FEF5B6E2-22EA-4CFA-BF26-961399773F49}" destId="{B5B7C6F2-824B-4B22-9513-4D47B87A1DEF}" srcOrd="1" destOrd="0" presId="urn:microsoft.com/office/officeart/2005/8/layout/orgChart1"/>
    <dgm:cxn modelId="{26E8D99A-701C-456F-B8FD-CE24E9C7ACF6}" type="presParOf" srcId="{FEF5B6E2-22EA-4CFA-BF26-961399773F49}" destId="{AD4B3EEE-3AC5-44A5-8891-70C0728030DE}" srcOrd="2" destOrd="0" presId="urn:microsoft.com/office/officeart/2005/8/layout/orgChart1"/>
    <dgm:cxn modelId="{21DAB1DB-AA45-4890-8959-CF4BD07DD203}" type="presParOf" srcId="{3666C14E-3FE7-4AB2-BA4F-4535D42C477E}" destId="{1A2BCB80-89E2-41EC-87D9-8650DA66AB8A}" srcOrd="4" destOrd="0" presId="urn:microsoft.com/office/officeart/2005/8/layout/orgChart1"/>
    <dgm:cxn modelId="{019DCE6E-EB0C-43A3-9FCB-5B95664E8C75}" type="presParOf" srcId="{3666C14E-3FE7-4AB2-BA4F-4535D42C477E}" destId="{CD498E25-17A8-4592-A106-0BDE77F9F8BE}" srcOrd="5" destOrd="0" presId="urn:microsoft.com/office/officeart/2005/8/layout/orgChart1"/>
    <dgm:cxn modelId="{2BB08930-BA40-48BB-86DD-A723A7F0B699}" type="presParOf" srcId="{CD498E25-17A8-4592-A106-0BDE77F9F8BE}" destId="{1832CD07-F56C-4B75-9FC3-CEF6C2D6EA45}" srcOrd="0" destOrd="0" presId="urn:microsoft.com/office/officeart/2005/8/layout/orgChart1"/>
    <dgm:cxn modelId="{FDDF7F09-E316-4FD9-A984-E566055C5136}" type="presParOf" srcId="{1832CD07-F56C-4B75-9FC3-CEF6C2D6EA45}" destId="{F7484F86-9514-4EEC-AAEC-65AD9B4B3D96}" srcOrd="0" destOrd="0" presId="urn:microsoft.com/office/officeart/2005/8/layout/orgChart1"/>
    <dgm:cxn modelId="{17C7E14C-5C03-4800-A35C-6E461B89AAA3}" type="presParOf" srcId="{1832CD07-F56C-4B75-9FC3-CEF6C2D6EA45}" destId="{2F8AA862-E8D3-4043-95F3-7EBB33FDC237}" srcOrd="1" destOrd="0" presId="urn:microsoft.com/office/officeart/2005/8/layout/orgChart1"/>
    <dgm:cxn modelId="{565C1CF6-F1CF-49D5-A19E-60E478F36AFE}" type="presParOf" srcId="{CD498E25-17A8-4592-A106-0BDE77F9F8BE}" destId="{D6D1B4BE-1E43-4CD4-965F-996A3963A4DE}" srcOrd="1" destOrd="0" presId="urn:microsoft.com/office/officeart/2005/8/layout/orgChart1"/>
    <dgm:cxn modelId="{87311EA2-8C56-457F-A631-492919605C6C}" type="presParOf" srcId="{CD498E25-17A8-4592-A106-0BDE77F9F8BE}" destId="{2585E360-1265-4DAF-8ED0-8CB30CFCA044}" srcOrd="2" destOrd="0" presId="urn:microsoft.com/office/officeart/2005/8/layout/orgChart1"/>
    <dgm:cxn modelId="{D2F536BF-18F0-4C9C-8397-9094B6EEF47D}" type="presParOf" srcId="{3666C14E-3FE7-4AB2-BA4F-4535D42C477E}" destId="{9AAB9F84-69DB-4974-8FB3-17FE16A42904}" srcOrd="6" destOrd="0" presId="urn:microsoft.com/office/officeart/2005/8/layout/orgChart1"/>
    <dgm:cxn modelId="{FA325128-9D27-4B2D-AEA3-9F271B4703A6}" type="presParOf" srcId="{3666C14E-3FE7-4AB2-BA4F-4535D42C477E}" destId="{C3EE2C24-35C5-4383-8BA8-04718D61B1E3}" srcOrd="7" destOrd="0" presId="urn:microsoft.com/office/officeart/2005/8/layout/orgChart1"/>
    <dgm:cxn modelId="{87A93D76-5DE2-45B2-A823-7C6CAE1ADBCB}" type="presParOf" srcId="{C3EE2C24-35C5-4383-8BA8-04718D61B1E3}" destId="{D76FB983-6AF4-4D17-803C-BE4F9D86E241}" srcOrd="0" destOrd="0" presId="urn:microsoft.com/office/officeart/2005/8/layout/orgChart1"/>
    <dgm:cxn modelId="{2CAC96BF-3319-49E3-AFBF-07F3A8A7F457}" type="presParOf" srcId="{D76FB983-6AF4-4D17-803C-BE4F9D86E241}" destId="{C95AECE2-07C4-42E7-90DA-5CD8EA216CFC}" srcOrd="0" destOrd="0" presId="urn:microsoft.com/office/officeart/2005/8/layout/orgChart1"/>
    <dgm:cxn modelId="{5A9049A3-5EBF-4DAB-BCBE-CA9F5AE31664}" type="presParOf" srcId="{D76FB983-6AF4-4D17-803C-BE4F9D86E241}" destId="{4704A764-F3E3-46A1-B698-AC3BCD85875D}" srcOrd="1" destOrd="0" presId="urn:microsoft.com/office/officeart/2005/8/layout/orgChart1"/>
    <dgm:cxn modelId="{4833AB8B-3922-4540-92B4-9490CF1462F0}" type="presParOf" srcId="{C3EE2C24-35C5-4383-8BA8-04718D61B1E3}" destId="{C07B020C-8290-4505-84E9-D8CD925D7B93}" srcOrd="1" destOrd="0" presId="urn:microsoft.com/office/officeart/2005/8/layout/orgChart1"/>
    <dgm:cxn modelId="{71DEFAC6-7015-437E-B011-AF24375427A4}" type="presParOf" srcId="{C3EE2C24-35C5-4383-8BA8-04718D61B1E3}" destId="{97715D9E-A6B5-4BE2-9531-017E1F9F5E37}" srcOrd="2" destOrd="0" presId="urn:microsoft.com/office/officeart/2005/8/layout/orgChart1"/>
    <dgm:cxn modelId="{ED606547-CC4C-4135-995B-127BF644B9F7}" type="presParOf" srcId="{3666C14E-3FE7-4AB2-BA4F-4535D42C477E}" destId="{F8AA5B07-D62E-4BEF-A7F4-BB8154CE0161}" srcOrd="8" destOrd="0" presId="urn:microsoft.com/office/officeart/2005/8/layout/orgChart1"/>
    <dgm:cxn modelId="{7D8D660D-59F0-47B5-941F-8A598C50A055}" type="presParOf" srcId="{3666C14E-3FE7-4AB2-BA4F-4535D42C477E}" destId="{28D3CB32-FAA0-4273-8538-1EB307061468}" srcOrd="9" destOrd="0" presId="urn:microsoft.com/office/officeart/2005/8/layout/orgChart1"/>
    <dgm:cxn modelId="{9685E295-BE96-429E-A07C-8AD3A52411AB}" type="presParOf" srcId="{28D3CB32-FAA0-4273-8538-1EB307061468}" destId="{4E6634D0-9CA1-4ACD-BF91-91BEE47E76EF}" srcOrd="0" destOrd="0" presId="urn:microsoft.com/office/officeart/2005/8/layout/orgChart1"/>
    <dgm:cxn modelId="{2D2BB00B-FAD4-4F3E-82BE-63D16BD3FEF0}" type="presParOf" srcId="{4E6634D0-9CA1-4ACD-BF91-91BEE47E76EF}" destId="{EE219807-47C8-4941-99AE-CE39076E53F5}" srcOrd="0" destOrd="0" presId="urn:microsoft.com/office/officeart/2005/8/layout/orgChart1"/>
    <dgm:cxn modelId="{8C74D650-646C-425A-A0F4-C741D9AAF0A0}" type="presParOf" srcId="{4E6634D0-9CA1-4ACD-BF91-91BEE47E76EF}" destId="{A8ED66CC-CBB3-4EB5-ADE1-6E062170315B}" srcOrd="1" destOrd="0" presId="urn:microsoft.com/office/officeart/2005/8/layout/orgChart1"/>
    <dgm:cxn modelId="{85E30BD0-5C2C-4A9A-8EF7-C119855A7B3B}" type="presParOf" srcId="{28D3CB32-FAA0-4273-8538-1EB307061468}" destId="{55A4A9B7-D2D2-4F27-9972-54B957F184B3}" srcOrd="1" destOrd="0" presId="urn:microsoft.com/office/officeart/2005/8/layout/orgChart1"/>
    <dgm:cxn modelId="{9A80F7E6-AC0D-4862-8BEA-35BB59FAB070}" type="presParOf" srcId="{28D3CB32-FAA0-4273-8538-1EB307061468}" destId="{A6D08738-8725-4BBB-8D6E-6E0F7F338F27}" srcOrd="2" destOrd="0" presId="urn:microsoft.com/office/officeart/2005/8/layout/orgChart1"/>
    <dgm:cxn modelId="{DC12E38B-2A2A-475E-8987-6079D7F1E4C1}" type="presParOf" srcId="{D09FB176-C899-4C34-A2EF-DF4099E3930B}" destId="{10032A81-28F1-4589-A2C9-2F713826DB5B}" srcOrd="2" destOrd="0" presId="urn:microsoft.com/office/officeart/2005/8/layout/orgChart1"/>
    <dgm:cxn modelId="{E381C0C0-9AB3-4F90-8632-60901695E109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3313A77C-4BB9-45C7-A9F2-2AE13AFBEC98}" type="presOf" srcId="{41CBE71F-8A1C-4046-8B51-627382F890A8}" destId="{BD53C961-9C2E-42B5-A825-EB1CD5AF2FE3}" srcOrd="0" destOrd="0" presId="urn:microsoft.com/office/officeart/2005/8/layout/orgChart1"/>
    <dgm:cxn modelId="{D8340DB4-16D2-4DB9-AACF-F36A09C6B9BB}" type="presOf" srcId="{E2FDDA39-0A56-4C19-9570-F6322A50CD7C}" destId="{4704A764-F3E3-46A1-B698-AC3BCD85875D}" srcOrd="1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F0AA8DFA-E116-4A94-A8C8-29590D58F081}" type="presOf" srcId="{0ED209FE-B93C-493B-85A2-BA5863869AE7}" destId="{B4ADFA40-1DC3-4BD0-BAE4-D5BA4FDF2B3E}" srcOrd="0" destOrd="0" presId="urn:microsoft.com/office/officeart/2005/8/layout/orgChart1"/>
    <dgm:cxn modelId="{0892A185-249A-469F-8874-CF5DE55B5500}" type="presOf" srcId="{51AC05A3-5125-4631-8328-EE9742C5CE1F}" destId="{75DCBE71-7469-49E9-81E5-E6A43E3EC0DC}" srcOrd="1" destOrd="0" presId="urn:microsoft.com/office/officeart/2005/8/layout/orgChart1"/>
    <dgm:cxn modelId="{17A044D9-C7C1-4B32-99AE-0391DCD7DCE5}" type="presOf" srcId="{51AC05A3-5125-4631-8328-EE9742C5CE1F}" destId="{7533127D-6F77-420D-9337-03A9B17677A7}" srcOrd="0" destOrd="0" presId="urn:microsoft.com/office/officeart/2005/8/layout/orgChart1"/>
    <dgm:cxn modelId="{12AF9F06-0209-4B66-9B35-FE638F043DA0}" type="presOf" srcId="{092024CE-8423-4E50-A34E-3122E05631CC}" destId="{2C701CAE-D8F1-461E-8A0C-C57AEB1CD6C2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BF717AE8-AB18-4CE5-8056-F51FAD102A6F}" type="presOf" srcId="{CE683E6A-A313-4F5C-8639-235783D1198F}" destId="{6C1B72B2-EE6C-495B-ADAD-8508CE8EB807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EC2F834B-875D-4044-B4B0-A104454C5DEA}" type="presOf" srcId="{382A9707-8CE9-4448-A732-795155023764}" destId="{C9EB4BFF-95DA-49B7-87A2-66A52A4FCDFA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7477C914-887E-4B10-80BA-558C09AE1B6C}" type="presOf" srcId="{C7336B56-6975-43EE-AA11-2CF9D86F3B72}" destId="{2F8AA862-E8D3-4043-95F3-7EBB33FDC237}" srcOrd="1" destOrd="0" presId="urn:microsoft.com/office/officeart/2005/8/layout/orgChart1"/>
    <dgm:cxn modelId="{A9B135AE-02C6-4D1F-9247-A9441B257DF2}" type="presOf" srcId="{43C964D4-3EA5-4709-BA45-DC9671707267}" destId="{ABF5B3AF-9C3F-43AC-89B9-A4B84688B739}" srcOrd="0" destOrd="0" presId="urn:microsoft.com/office/officeart/2005/8/layout/orgChart1"/>
    <dgm:cxn modelId="{9A14EF02-B74E-4C9E-8D11-0F849A40095E}" type="presOf" srcId="{49A41343-8942-4E0A-948C-7308CFEDA337}" destId="{F8AA5B07-D62E-4BEF-A7F4-BB8154CE0161}" srcOrd="0" destOrd="0" presId="urn:microsoft.com/office/officeart/2005/8/layout/orgChart1"/>
    <dgm:cxn modelId="{3B644058-E7F2-483D-94A1-2C11F44103D0}" type="presOf" srcId="{57A44C0D-573F-44FB-BC9E-B18382ACCC39}" destId="{9AAB9F84-69DB-4974-8FB3-17FE16A42904}" srcOrd="0" destOrd="0" presId="urn:microsoft.com/office/officeart/2005/8/layout/orgChart1"/>
    <dgm:cxn modelId="{3CFBBF42-8C39-4764-89DB-9747FE3B12EB}" type="presOf" srcId="{3837525C-9A2A-44D5-8B42-9C0820CF3FF9}" destId="{6AC59FBD-FAEA-42FA-8EB1-29A7CC044828}" srcOrd="0" destOrd="0" presId="urn:microsoft.com/office/officeart/2005/8/layout/orgChart1"/>
    <dgm:cxn modelId="{A5B7B710-4D1B-40A1-9D00-A0F5343C3591}" type="presOf" srcId="{EDF4E25F-6E69-41B7-B57F-66E5D749104E}" destId="{CD65CBB6-B9A3-48AB-AFB3-4BE4B03553D3}" srcOrd="0" destOrd="0" presId="urn:microsoft.com/office/officeart/2005/8/layout/orgChart1"/>
    <dgm:cxn modelId="{CB154D3C-773F-49C7-B81B-D3FCC6907BD1}" type="presOf" srcId="{E2FDDA39-0A56-4C19-9570-F6322A50CD7C}" destId="{C95AECE2-07C4-42E7-90DA-5CD8EA216CFC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0B3E24D6-0592-4C18-B75E-7B28DDEB1FB3}" type="presOf" srcId="{D5F013B3-4B4E-4E38-9BAF-4B34B2BB0C79}" destId="{14A5ABF2-8B49-4694-AC4C-1A898869B017}" srcOrd="1" destOrd="0" presId="urn:microsoft.com/office/officeart/2005/8/layout/orgChart1"/>
    <dgm:cxn modelId="{9CB8190E-05A8-44CE-A9AC-C151DFAC79D1}" type="presOf" srcId="{8514C17C-35EC-4D14-92F7-13A577CAA5C4}" destId="{079C46BA-E270-4C4F-9AA8-92E32A64D736}" srcOrd="0" destOrd="0" presId="urn:microsoft.com/office/officeart/2005/8/layout/orgChart1"/>
    <dgm:cxn modelId="{5DBB77F7-72C8-4BA0-8C08-0836884C12AE}" type="presOf" srcId="{DCB062A1-302A-48A6-BE81-96138548FF70}" destId="{1AE91293-7748-4E52-8855-7B838C555EB9}" srcOrd="0" destOrd="0" presId="urn:microsoft.com/office/officeart/2005/8/layout/orgChart1"/>
    <dgm:cxn modelId="{5A60D0F2-0BFE-407C-9DC4-E9AD0B0A0608}" type="presOf" srcId="{382A9707-8CE9-4448-A732-795155023764}" destId="{40CBCC65-FD09-4B94-B9C9-3482617F2627}" srcOrd="1" destOrd="0" presId="urn:microsoft.com/office/officeart/2005/8/layout/orgChart1"/>
    <dgm:cxn modelId="{F13BAA93-41C4-4D8B-9424-8AE279C08ACE}" type="presOf" srcId="{092024CE-8423-4E50-A34E-3122E05631CC}" destId="{0A55F855-E390-49C4-85C3-4EB5DC8DFEC3}" srcOrd="1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BC943814-9A95-4ED7-AB4E-4253F6CCBCD2}" type="presOf" srcId="{69BEBD41-3545-40FD-BFDD-D21BD47C872E}" destId="{74487508-3D4F-4F35-9119-7335AA499C95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803FD819-90D1-4B87-A443-EBA9F87C2595}" type="presOf" srcId="{BAA37ED3-8504-4718-82EA-2141E33A703B}" destId="{C6471DB4-9B93-437A-AEBE-F3B71F737DF8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59B914E7-EC81-425F-B729-D8697780F4AA}" type="presOf" srcId="{88415C31-82DD-4EF9-9A7A-1D4D99FB6B9D}" destId="{ED956AEF-5A78-47DC-9D97-3B27A2E93095}" srcOrd="0" destOrd="0" presId="urn:microsoft.com/office/officeart/2005/8/layout/orgChart1"/>
    <dgm:cxn modelId="{6C4FDF73-5D91-4B55-8082-945D90F50500}" type="presOf" srcId="{C7336B56-6975-43EE-AA11-2CF9D86F3B72}" destId="{F7484F86-9514-4EEC-AAEC-65AD9B4B3D96}" srcOrd="0" destOrd="0" presId="urn:microsoft.com/office/officeart/2005/8/layout/orgChart1"/>
    <dgm:cxn modelId="{886DC81B-3A88-417A-A8FF-CC46B81060E6}" type="presOf" srcId="{B103CFD6-C2F2-4A76-8866-035FF64E5877}" destId="{D98E11BE-9177-4329-A5B4-B4B8653C2863}" srcOrd="0" destOrd="0" presId="urn:microsoft.com/office/officeart/2005/8/layout/orgChart1"/>
    <dgm:cxn modelId="{3330D1A1-4894-42EA-A04F-32F8C6B135AA}" type="presOf" srcId="{B40A1E99-819E-4C0D-B671-3D134F0F7163}" destId="{3A05D6AC-55D4-4F8B-831D-7528DBB5E857}" srcOrd="0" destOrd="0" presId="urn:microsoft.com/office/officeart/2005/8/layout/orgChart1"/>
    <dgm:cxn modelId="{507CAA5F-3AAD-49EE-AAE6-2F305E8733C9}" type="presOf" srcId="{BCA1F9C7-A2DE-4DA9-9030-581CAAE089DA}" destId="{7E670A0B-4B6A-45AD-AE95-FAE9E52BA24F}" srcOrd="0" destOrd="0" presId="urn:microsoft.com/office/officeart/2005/8/layout/orgChart1"/>
    <dgm:cxn modelId="{302C249D-4033-4F1C-9158-F453EB7364EE}" type="presOf" srcId="{D656347E-658D-41DE-86E2-9688A1F66EB3}" destId="{D351E307-7A60-4733-B21C-CC6D6E5D051D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80539B4E-6020-4665-B89D-5B06E20E9936}" type="presOf" srcId="{BC7A14EC-7DD0-42E2-A28E-8428AF273F49}" destId="{4E5DB2E5-BC21-45FD-89CF-804EEEA73D92}" srcOrd="0" destOrd="0" presId="urn:microsoft.com/office/officeart/2005/8/layout/orgChart1"/>
    <dgm:cxn modelId="{648C4ADA-63E1-4E1C-B554-06036BFCA6A6}" type="presOf" srcId="{D5F013B3-4B4E-4E38-9BAF-4B34B2BB0C79}" destId="{26E61D30-5696-4E05-9044-AF73EF27DAB2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1AD36CC4-D892-4D35-8526-06BEFFE765DF}" type="presOf" srcId="{B103CFD6-C2F2-4A76-8866-035FF64E5877}" destId="{2FA1AE03-77C2-487B-948B-82122901556A}" srcOrd="1" destOrd="0" presId="urn:microsoft.com/office/officeart/2005/8/layout/orgChart1"/>
    <dgm:cxn modelId="{D5003650-9D27-40B9-8486-66468D534239}" type="presOf" srcId="{D91152BC-9A33-44D3-AEBB-F20420DB430F}" destId="{30DA9891-B7C7-405D-9015-1C3DF0E9850F}" srcOrd="0" destOrd="0" presId="urn:microsoft.com/office/officeart/2005/8/layout/orgChart1"/>
    <dgm:cxn modelId="{29A8B774-8C46-43E8-91D1-04A6195FD5D8}" type="presOf" srcId="{69BEBD41-3545-40FD-BFDD-D21BD47C872E}" destId="{EA4E738B-1483-44D6-89EB-8256A9C3F87D}" srcOrd="1" destOrd="0" presId="urn:microsoft.com/office/officeart/2005/8/layout/orgChart1"/>
    <dgm:cxn modelId="{2BC557CC-11B0-468C-8B59-B7264BAD3402}" type="presOf" srcId="{43C964D4-3EA5-4709-BA45-DC9671707267}" destId="{87899BB1-A811-4B2D-8FA3-633A97B1A6A6}" srcOrd="1" destOrd="0" presId="urn:microsoft.com/office/officeart/2005/8/layout/orgChart1"/>
    <dgm:cxn modelId="{4974A082-CF57-4BE1-9528-857063BC388B}" type="presOf" srcId="{D91152BC-9A33-44D3-AEBB-F20420DB430F}" destId="{5EC808F1-181C-42C2-975C-2B558EBCB7FE}" srcOrd="1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01D74C2D-6687-40A8-899C-B3F32F5135A6}" type="presOf" srcId="{88415C31-82DD-4EF9-9A7A-1D4D99FB6B9D}" destId="{0936C29E-0ABE-4289-9453-F6DF249F454C}" srcOrd="1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BF1EDEBA-C7EE-4B54-BEC4-A7351C3EEDE1}" type="presOf" srcId="{00B822AA-E50D-409C-8E77-78CE41F17C4F}" destId="{EE7467E8-D778-4C18-9C7C-925EF25B0DC2}" srcOrd="1" destOrd="0" presId="urn:microsoft.com/office/officeart/2005/8/layout/orgChart1"/>
    <dgm:cxn modelId="{D1375074-0F8D-4299-AFAE-B4BA6184F426}" type="presOf" srcId="{6A766238-49C0-489C-9759-5801318FB123}" destId="{8F3E2022-AB5E-4438-BDBE-146FD19E8285}" srcOrd="0" destOrd="0" presId="urn:microsoft.com/office/officeart/2005/8/layout/orgChart1"/>
    <dgm:cxn modelId="{0AEEC68C-A305-4779-85A5-CADEECEEE53A}" type="presOf" srcId="{88B02B86-A182-47E8-98CE-5F03ED03FC83}" destId="{1A2BCB80-89E2-41EC-87D9-8650DA66AB8A}" srcOrd="0" destOrd="0" presId="urn:microsoft.com/office/officeart/2005/8/layout/orgChart1"/>
    <dgm:cxn modelId="{3AEA2155-C1B8-4A76-B546-B329DF866421}" type="presOf" srcId="{00B822AA-E50D-409C-8E77-78CE41F17C4F}" destId="{86ECFBC0-6EDE-49D7-A5E4-E61CBAF4A092}" srcOrd="0" destOrd="0" presId="urn:microsoft.com/office/officeart/2005/8/layout/orgChart1"/>
    <dgm:cxn modelId="{73AA41E7-507E-44CB-81D0-12FEF34AE850}" type="presOf" srcId="{1E17A9B5-1CC6-4BF4-A5EB-2099972243B8}" destId="{0044642D-BF6E-4946-989D-7BC76303D8B1}" srcOrd="1" destOrd="0" presId="urn:microsoft.com/office/officeart/2005/8/layout/orgChart1"/>
    <dgm:cxn modelId="{F1BA8F06-4293-455F-9E79-B021C0596BC6}" type="presOf" srcId="{1D03C52E-27F1-4CAD-B953-A57260381D87}" destId="{52D64095-8F0B-43C5-A134-4F8EB745D0AC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5896ABD0-4342-41DF-B833-B0DCDECDC239}" type="presOf" srcId="{032924AE-7BA3-4608-9D4D-A10FC22FA55B}" destId="{FCA2B357-06A1-4199-999C-BBE32872F828}" srcOrd="0" destOrd="0" presId="urn:microsoft.com/office/officeart/2005/8/layout/orgChart1"/>
    <dgm:cxn modelId="{E3B8C0D3-CD06-4B1D-BE18-9B9AA76747A0}" type="presOf" srcId="{D3B00EB5-7252-4C54-A138-4FDE2761BA89}" destId="{77FF546B-1ADB-4B35-B705-B48DE95D0A7F}" srcOrd="0" destOrd="0" presId="urn:microsoft.com/office/officeart/2005/8/layout/orgChart1"/>
    <dgm:cxn modelId="{CA155FAF-DA1D-449A-9E51-320AE539E705}" type="presOf" srcId="{844909A3-F2C8-49AE-869B-AFCA0AC709DF}" destId="{5A29D58D-62CC-4731-8120-CAD4354C3E03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362C1E0F-C77F-47F5-AAA9-971C54C5D41B}" type="presOf" srcId="{8514C17C-35EC-4D14-92F7-13A577CAA5C4}" destId="{3AA4BA60-CAF3-4B65-8A7B-26648B565082}" srcOrd="1" destOrd="0" presId="urn:microsoft.com/office/officeart/2005/8/layout/orgChart1"/>
    <dgm:cxn modelId="{22801B04-5092-41E0-92E7-3EF5FF7B18CB}" type="presOf" srcId="{DCCE79F2-51DC-4E3A-8F3D-0CB311D1F14D}" destId="{EE219807-47C8-4941-99AE-CE39076E53F5}" srcOrd="0" destOrd="0" presId="urn:microsoft.com/office/officeart/2005/8/layout/orgChart1"/>
    <dgm:cxn modelId="{6DFD65FC-9B03-4D35-A0C9-3F4BB559106F}" type="presOf" srcId="{CBC98D67-7A4E-4DF5-AC0F-18B667594BB8}" destId="{D644628E-4C6F-4DF2-8C07-D2B66E3A4757}" srcOrd="0" destOrd="0" presId="urn:microsoft.com/office/officeart/2005/8/layout/orgChart1"/>
    <dgm:cxn modelId="{F59B7A88-722E-4B5F-8F1D-AC6B10691FE8}" type="presOf" srcId="{B40A1E99-819E-4C0D-B671-3D134F0F7163}" destId="{179F0FCD-C306-4B84-A7DF-E34F9FAB6F56}" srcOrd="1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534DFE59-9528-4070-A0AD-114108529A65}" type="presOf" srcId="{DC9F82DD-39AD-486C-81D6-0E3C38A96BAD}" destId="{4F6F1802-D2DC-45F2-8B57-B9ACE00E096B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48D2E421-B71C-4C4E-8E16-F53C05599CF7}" type="presOf" srcId="{032924AE-7BA3-4608-9D4D-A10FC22FA55B}" destId="{842224E6-60DA-412E-8A1B-7533C1377869}" srcOrd="1" destOrd="0" presId="urn:microsoft.com/office/officeart/2005/8/layout/orgChart1"/>
    <dgm:cxn modelId="{73A5794B-C345-4BE0-BEAA-BCD2C726F487}" type="presOf" srcId="{1E17A9B5-1CC6-4BF4-A5EB-2099972243B8}" destId="{F0DC39B6-0C64-430A-9FFB-4907B94E244D}" srcOrd="0" destOrd="0" presId="urn:microsoft.com/office/officeart/2005/8/layout/orgChart1"/>
    <dgm:cxn modelId="{EBB241BF-05C7-485D-918F-71A2E22288BF}" type="presOf" srcId="{DCCE79F2-51DC-4E3A-8F3D-0CB311D1F14D}" destId="{A8ED66CC-CBB3-4EB5-ADE1-6E062170315B}" srcOrd="1" destOrd="0" presId="urn:microsoft.com/office/officeart/2005/8/layout/orgChart1"/>
    <dgm:cxn modelId="{407345A8-C661-4415-BE5F-6993C465ACBE}" type="presOf" srcId="{6A766238-49C0-489C-9759-5801318FB123}" destId="{F4F60A8B-BCFE-4E33-9289-BF4CA9206F7B}" srcOrd="1" destOrd="0" presId="urn:microsoft.com/office/officeart/2005/8/layout/orgChart1"/>
    <dgm:cxn modelId="{66A09EAB-BCF0-4A86-A067-2EF887ADD6DA}" type="presParOf" srcId="{6C1B72B2-EE6C-495B-ADAD-8508CE8EB807}" destId="{B9578B13-712D-4BAD-A28F-A7352074EDA6}" srcOrd="0" destOrd="0" presId="urn:microsoft.com/office/officeart/2005/8/layout/orgChart1"/>
    <dgm:cxn modelId="{C9DEC0A1-86DF-48B9-91C2-E0FD12FC4B02}" type="presParOf" srcId="{B9578B13-712D-4BAD-A28F-A7352074EDA6}" destId="{EA34C8C8-6EC1-483B-8E39-8E6926CED3CE}" srcOrd="0" destOrd="0" presId="urn:microsoft.com/office/officeart/2005/8/layout/orgChart1"/>
    <dgm:cxn modelId="{117212F5-63DD-42DB-B449-D6FC5E12B30F}" type="presParOf" srcId="{EA34C8C8-6EC1-483B-8E39-8E6926CED3CE}" destId="{D98E11BE-9177-4329-A5B4-B4B8653C2863}" srcOrd="0" destOrd="0" presId="urn:microsoft.com/office/officeart/2005/8/layout/orgChart1"/>
    <dgm:cxn modelId="{E2FDE7AD-0229-4F75-9679-7B18EEE0100B}" type="presParOf" srcId="{EA34C8C8-6EC1-483B-8E39-8E6926CED3CE}" destId="{2FA1AE03-77C2-487B-948B-82122901556A}" srcOrd="1" destOrd="0" presId="urn:microsoft.com/office/officeart/2005/8/layout/orgChart1"/>
    <dgm:cxn modelId="{3115EA4E-0410-4148-940B-5152F5404A49}" type="presParOf" srcId="{B9578B13-712D-4BAD-A28F-A7352074EDA6}" destId="{9C5DF944-3D7A-473D-A789-5CA86652B8F8}" srcOrd="1" destOrd="0" presId="urn:microsoft.com/office/officeart/2005/8/layout/orgChart1"/>
    <dgm:cxn modelId="{D0816330-E5B5-42C6-A2D7-38DA10AB3285}" type="presParOf" srcId="{9C5DF944-3D7A-473D-A789-5CA86652B8F8}" destId="{D351E307-7A60-4733-B21C-CC6D6E5D051D}" srcOrd="0" destOrd="0" presId="urn:microsoft.com/office/officeart/2005/8/layout/orgChart1"/>
    <dgm:cxn modelId="{6C79C390-7788-4735-A3A8-67152AB3E59A}" type="presParOf" srcId="{9C5DF944-3D7A-473D-A789-5CA86652B8F8}" destId="{60FE5B31-E82E-49E2-9469-B5D5674278BC}" srcOrd="1" destOrd="0" presId="urn:microsoft.com/office/officeart/2005/8/layout/orgChart1"/>
    <dgm:cxn modelId="{B74D3125-1404-42A0-9A00-A97505158356}" type="presParOf" srcId="{60FE5B31-E82E-49E2-9469-B5D5674278BC}" destId="{CB88DD46-0D40-4A1B-9C97-26FA4C46EB15}" srcOrd="0" destOrd="0" presId="urn:microsoft.com/office/officeart/2005/8/layout/orgChart1"/>
    <dgm:cxn modelId="{D23FC6AE-C90C-44AE-BE57-DA61CF36455F}" type="presParOf" srcId="{CB88DD46-0D40-4A1B-9C97-26FA4C46EB15}" destId="{ABF5B3AF-9C3F-43AC-89B9-A4B84688B739}" srcOrd="0" destOrd="0" presId="urn:microsoft.com/office/officeart/2005/8/layout/orgChart1"/>
    <dgm:cxn modelId="{37842FD3-3498-4A24-955C-D7FED8BA3E36}" type="presParOf" srcId="{CB88DD46-0D40-4A1B-9C97-26FA4C46EB15}" destId="{87899BB1-A811-4B2D-8FA3-633A97B1A6A6}" srcOrd="1" destOrd="0" presId="urn:microsoft.com/office/officeart/2005/8/layout/orgChart1"/>
    <dgm:cxn modelId="{255C7E34-33BB-4E58-8480-ADDAD88A55D0}" type="presParOf" srcId="{60FE5B31-E82E-49E2-9469-B5D5674278BC}" destId="{B6A20B03-CFA9-41D8-9956-9F0EB448DC4A}" srcOrd="1" destOrd="0" presId="urn:microsoft.com/office/officeart/2005/8/layout/orgChart1"/>
    <dgm:cxn modelId="{30E3E9EE-E378-4167-A00E-CBE209D3E657}" type="presParOf" srcId="{B6A20B03-CFA9-41D8-9956-9F0EB448DC4A}" destId="{CD65CBB6-B9A3-48AB-AFB3-4BE4B03553D3}" srcOrd="0" destOrd="0" presId="urn:microsoft.com/office/officeart/2005/8/layout/orgChart1"/>
    <dgm:cxn modelId="{9796A93D-114C-4675-B880-543D9FEAE308}" type="presParOf" srcId="{B6A20B03-CFA9-41D8-9956-9F0EB448DC4A}" destId="{ED1F0A6D-21D1-431E-B021-19DC70288741}" srcOrd="1" destOrd="0" presId="urn:microsoft.com/office/officeart/2005/8/layout/orgChart1"/>
    <dgm:cxn modelId="{83292636-9028-4562-AEBC-20A2E9DAAB2E}" type="presParOf" srcId="{ED1F0A6D-21D1-431E-B021-19DC70288741}" destId="{3035FF76-B78F-49A4-AACF-E2FF3786028F}" srcOrd="0" destOrd="0" presId="urn:microsoft.com/office/officeart/2005/8/layout/orgChart1"/>
    <dgm:cxn modelId="{643E17C4-A47C-49D4-83FB-DB93AE2211A3}" type="presParOf" srcId="{3035FF76-B78F-49A4-AACF-E2FF3786028F}" destId="{F0DC39B6-0C64-430A-9FFB-4907B94E244D}" srcOrd="0" destOrd="0" presId="urn:microsoft.com/office/officeart/2005/8/layout/orgChart1"/>
    <dgm:cxn modelId="{886A0C06-9F07-47D9-B0CF-FC9BD1E0AD52}" type="presParOf" srcId="{3035FF76-B78F-49A4-AACF-E2FF3786028F}" destId="{0044642D-BF6E-4946-989D-7BC76303D8B1}" srcOrd="1" destOrd="0" presId="urn:microsoft.com/office/officeart/2005/8/layout/orgChart1"/>
    <dgm:cxn modelId="{E5D33E25-113A-43C1-8312-C59E33720D26}" type="presParOf" srcId="{ED1F0A6D-21D1-431E-B021-19DC70288741}" destId="{6F92EC3E-8AAE-41C7-BFFF-85E9DBCB215A}" srcOrd="1" destOrd="0" presId="urn:microsoft.com/office/officeart/2005/8/layout/orgChart1"/>
    <dgm:cxn modelId="{9873E7AD-666D-40EA-8941-954695BF3C1F}" type="presParOf" srcId="{ED1F0A6D-21D1-431E-B021-19DC70288741}" destId="{C359BE23-B469-48EB-819D-6F6FDCDBB0A8}" srcOrd="2" destOrd="0" presId="urn:microsoft.com/office/officeart/2005/8/layout/orgChart1"/>
    <dgm:cxn modelId="{1C4D1C9B-7440-4A17-A2B8-1FE1DB7247E7}" type="presParOf" srcId="{B6A20B03-CFA9-41D8-9956-9F0EB448DC4A}" destId="{6AC59FBD-FAEA-42FA-8EB1-29A7CC044828}" srcOrd="2" destOrd="0" presId="urn:microsoft.com/office/officeart/2005/8/layout/orgChart1"/>
    <dgm:cxn modelId="{96846263-ECF0-4E9C-9229-CA9C550DA574}" type="presParOf" srcId="{B6A20B03-CFA9-41D8-9956-9F0EB448DC4A}" destId="{F2E1EDE4-99F4-4CBC-BA6A-91AF00914823}" srcOrd="3" destOrd="0" presId="urn:microsoft.com/office/officeart/2005/8/layout/orgChart1"/>
    <dgm:cxn modelId="{99DB1AC8-0A83-4B87-83B2-1AE45CCAFCB0}" type="presParOf" srcId="{F2E1EDE4-99F4-4CBC-BA6A-91AF00914823}" destId="{795B4B98-FEFB-4DAB-B785-2E28918B1C7E}" srcOrd="0" destOrd="0" presId="urn:microsoft.com/office/officeart/2005/8/layout/orgChart1"/>
    <dgm:cxn modelId="{C464205D-D1E9-4189-9D98-55913852FB45}" type="presParOf" srcId="{795B4B98-FEFB-4DAB-B785-2E28918B1C7E}" destId="{C9EB4BFF-95DA-49B7-87A2-66A52A4FCDFA}" srcOrd="0" destOrd="0" presId="urn:microsoft.com/office/officeart/2005/8/layout/orgChart1"/>
    <dgm:cxn modelId="{9462411B-77B6-41C1-BA9F-041D411A009E}" type="presParOf" srcId="{795B4B98-FEFB-4DAB-B785-2E28918B1C7E}" destId="{40CBCC65-FD09-4B94-B9C9-3482617F2627}" srcOrd="1" destOrd="0" presId="urn:microsoft.com/office/officeart/2005/8/layout/orgChart1"/>
    <dgm:cxn modelId="{DDC5FFCB-0200-4539-9590-E274203C17FC}" type="presParOf" srcId="{F2E1EDE4-99F4-4CBC-BA6A-91AF00914823}" destId="{6E67D5E8-91A3-4A9C-B70E-60777B0DD65E}" srcOrd="1" destOrd="0" presId="urn:microsoft.com/office/officeart/2005/8/layout/orgChart1"/>
    <dgm:cxn modelId="{86813EB7-3E5D-4285-8718-E43286999D0D}" type="presParOf" srcId="{F2E1EDE4-99F4-4CBC-BA6A-91AF00914823}" destId="{9041FCB5-DDBA-4A82-87F1-A20AE1F0ECFA}" srcOrd="2" destOrd="0" presId="urn:microsoft.com/office/officeart/2005/8/layout/orgChart1"/>
    <dgm:cxn modelId="{95F2E20D-1FE8-4022-A9AC-5A4667375650}" type="presParOf" srcId="{B6A20B03-CFA9-41D8-9956-9F0EB448DC4A}" destId="{D644628E-4C6F-4DF2-8C07-D2B66E3A4757}" srcOrd="4" destOrd="0" presId="urn:microsoft.com/office/officeart/2005/8/layout/orgChart1"/>
    <dgm:cxn modelId="{32004588-0E9A-41D0-BBCD-EAD5AEF9B0F8}" type="presParOf" srcId="{B6A20B03-CFA9-41D8-9956-9F0EB448DC4A}" destId="{4C59CDCC-8171-42A8-836D-8A7ADEF309D0}" srcOrd="5" destOrd="0" presId="urn:microsoft.com/office/officeart/2005/8/layout/orgChart1"/>
    <dgm:cxn modelId="{D18FD27A-1F90-49D9-BDE4-D6E9ED359478}" type="presParOf" srcId="{4C59CDCC-8171-42A8-836D-8A7ADEF309D0}" destId="{FED7DC99-D3B3-46B2-AE57-14D47B1F3671}" srcOrd="0" destOrd="0" presId="urn:microsoft.com/office/officeart/2005/8/layout/orgChart1"/>
    <dgm:cxn modelId="{9785C088-4E1F-4FFA-BFE2-6ACBF186E56E}" type="presParOf" srcId="{FED7DC99-D3B3-46B2-AE57-14D47B1F3671}" destId="{8F3E2022-AB5E-4438-BDBE-146FD19E8285}" srcOrd="0" destOrd="0" presId="urn:microsoft.com/office/officeart/2005/8/layout/orgChart1"/>
    <dgm:cxn modelId="{028CCB04-C248-4069-94FD-E2AF5D089764}" type="presParOf" srcId="{FED7DC99-D3B3-46B2-AE57-14D47B1F3671}" destId="{F4F60A8B-BCFE-4E33-9289-BF4CA9206F7B}" srcOrd="1" destOrd="0" presId="urn:microsoft.com/office/officeart/2005/8/layout/orgChart1"/>
    <dgm:cxn modelId="{EE361366-8F41-4052-B28D-922FDDFADDA9}" type="presParOf" srcId="{4C59CDCC-8171-42A8-836D-8A7ADEF309D0}" destId="{0717BF70-BD3E-4FBF-92BE-2C7F71500E41}" srcOrd="1" destOrd="0" presId="urn:microsoft.com/office/officeart/2005/8/layout/orgChart1"/>
    <dgm:cxn modelId="{E8961A15-4CBB-4EEF-8B77-027AB2BC3C99}" type="presParOf" srcId="{4C59CDCC-8171-42A8-836D-8A7ADEF309D0}" destId="{0E63D1F7-0BB7-4B23-80D6-B69D7359A638}" srcOrd="2" destOrd="0" presId="urn:microsoft.com/office/officeart/2005/8/layout/orgChart1"/>
    <dgm:cxn modelId="{E6D48DFB-792F-4ACA-B2D8-DA11267E9AC3}" type="presParOf" srcId="{B6A20B03-CFA9-41D8-9956-9F0EB448DC4A}" destId="{52D64095-8F0B-43C5-A134-4F8EB745D0AC}" srcOrd="6" destOrd="0" presId="urn:microsoft.com/office/officeart/2005/8/layout/orgChart1"/>
    <dgm:cxn modelId="{DA87DF6D-B963-4CF6-BCBB-4B9AEB4401B8}" type="presParOf" srcId="{B6A20B03-CFA9-41D8-9956-9F0EB448DC4A}" destId="{65175C4B-27F3-41C0-9093-49201195521B}" srcOrd="7" destOrd="0" presId="urn:microsoft.com/office/officeart/2005/8/layout/orgChart1"/>
    <dgm:cxn modelId="{98AC4319-C5B8-4099-A9FD-D3EE5BD67083}" type="presParOf" srcId="{65175C4B-27F3-41C0-9093-49201195521B}" destId="{418B0B64-07DF-4A86-8188-2B3D12FF0C1B}" srcOrd="0" destOrd="0" presId="urn:microsoft.com/office/officeart/2005/8/layout/orgChart1"/>
    <dgm:cxn modelId="{8097EF6E-6948-4425-B27F-CF8D53432681}" type="presParOf" srcId="{418B0B64-07DF-4A86-8188-2B3D12FF0C1B}" destId="{FCA2B357-06A1-4199-999C-BBE32872F828}" srcOrd="0" destOrd="0" presId="urn:microsoft.com/office/officeart/2005/8/layout/orgChart1"/>
    <dgm:cxn modelId="{33E53B41-1EDD-4E32-B61C-1E8962BE805F}" type="presParOf" srcId="{418B0B64-07DF-4A86-8188-2B3D12FF0C1B}" destId="{842224E6-60DA-412E-8A1B-7533C1377869}" srcOrd="1" destOrd="0" presId="urn:microsoft.com/office/officeart/2005/8/layout/orgChart1"/>
    <dgm:cxn modelId="{A4C36D1C-23DE-4614-86A1-AB7DD9E7AE74}" type="presParOf" srcId="{65175C4B-27F3-41C0-9093-49201195521B}" destId="{5FEE9627-663F-4879-B764-2FCAC3BEDB01}" srcOrd="1" destOrd="0" presId="urn:microsoft.com/office/officeart/2005/8/layout/orgChart1"/>
    <dgm:cxn modelId="{47EC3610-38EA-493E-9FC3-27E47453C252}" type="presParOf" srcId="{65175C4B-27F3-41C0-9093-49201195521B}" destId="{D211A30E-3DD6-4F3B-A936-B6D9FD1B5AD6}" srcOrd="2" destOrd="0" presId="urn:microsoft.com/office/officeart/2005/8/layout/orgChart1"/>
    <dgm:cxn modelId="{0395128F-3C83-4E76-BB41-CFC6945D342E}" type="presParOf" srcId="{60FE5B31-E82E-49E2-9469-B5D5674278BC}" destId="{0A55CB08-0585-4E83-BB9C-6136411D5C97}" srcOrd="2" destOrd="0" presId="urn:microsoft.com/office/officeart/2005/8/layout/orgChart1"/>
    <dgm:cxn modelId="{248AE9E0-53B8-458D-83A9-25CEBB1960ED}" type="presParOf" srcId="{9C5DF944-3D7A-473D-A789-5CA86652B8F8}" destId="{1AE91293-7748-4E52-8855-7B838C555EB9}" srcOrd="2" destOrd="0" presId="urn:microsoft.com/office/officeart/2005/8/layout/orgChart1"/>
    <dgm:cxn modelId="{B21B3D04-F44B-40B9-A5E4-1DA7F9BED077}" type="presParOf" srcId="{9C5DF944-3D7A-473D-A789-5CA86652B8F8}" destId="{8BAB2199-5159-41F9-8708-33820C9B03A9}" srcOrd="3" destOrd="0" presId="urn:microsoft.com/office/officeart/2005/8/layout/orgChart1"/>
    <dgm:cxn modelId="{C4A97290-1F5D-4957-ADEC-B2927A4F45A7}" type="presParOf" srcId="{8BAB2199-5159-41F9-8708-33820C9B03A9}" destId="{4AEEF0FD-EB99-4BD5-89CD-011B1DDC19F8}" srcOrd="0" destOrd="0" presId="urn:microsoft.com/office/officeart/2005/8/layout/orgChart1"/>
    <dgm:cxn modelId="{3480A90B-E87F-4238-A5FE-87B8E728455D}" type="presParOf" srcId="{4AEEF0FD-EB99-4BD5-89CD-011B1DDC19F8}" destId="{86ECFBC0-6EDE-49D7-A5E4-E61CBAF4A092}" srcOrd="0" destOrd="0" presId="urn:microsoft.com/office/officeart/2005/8/layout/orgChart1"/>
    <dgm:cxn modelId="{6BFEF5B2-1A59-440E-B287-D06EA46F61A3}" type="presParOf" srcId="{4AEEF0FD-EB99-4BD5-89CD-011B1DDC19F8}" destId="{EE7467E8-D778-4C18-9C7C-925EF25B0DC2}" srcOrd="1" destOrd="0" presId="urn:microsoft.com/office/officeart/2005/8/layout/orgChart1"/>
    <dgm:cxn modelId="{747A06E6-F55C-41BA-83D5-B9EBD233B480}" type="presParOf" srcId="{8BAB2199-5159-41F9-8708-33820C9B03A9}" destId="{70B62D43-4B2E-478D-8091-7F950B36BC86}" srcOrd="1" destOrd="0" presId="urn:microsoft.com/office/officeart/2005/8/layout/orgChart1"/>
    <dgm:cxn modelId="{5FB18D37-BA37-44F4-BFDF-34DF55B8DD38}" type="presParOf" srcId="{70B62D43-4B2E-478D-8091-7F950B36BC86}" destId="{5A29D58D-62CC-4731-8120-CAD4354C3E03}" srcOrd="0" destOrd="0" presId="urn:microsoft.com/office/officeart/2005/8/layout/orgChart1"/>
    <dgm:cxn modelId="{8BFCB1D3-10AB-46F2-83DB-21D6EC08D46D}" type="presParOf" srcId="{70B62D43-4B2E-478D-8091-7F950B36BC86}" destId="{20684FA8-0955-4E86-9890-955AAE2FB70E}" srcOrd="1" destOrd="0" presId="urn:microsoft.com/office/officeart/2005/8/layout/orgChart1"/>
    <dgm:cxn modelId="{C9969531-861D-4912-B4E1-B482ED439B1A}" type="presParOf" srcId="{20684FA8-0955-4E86-9890-955AAE2FB70E}" destId="{357DF0A8-BCC0-4D40-9A29-811D9B3E8CE1}" srcOrd="0" destOrd="0" presId="urn:microsoft.com/office/officeart/2005/8/layout/orgChart1"/>
    <dgm:cxn modelId="{46041550-08BA-4F86-BC23-016AECC1B6D8}" type="presParOf" srcId="{357DF0A8-BCC0-4D40-9A29-811D9B3E8CE1}" destId="{7533127D-6F77-420D-9337-03A9B17677A7}" srcOrd="0" destOrd="0" presId="urn:microsoft.com/office/officeart/2005/8/layout/orgChart1"/>
    <dgm:cxn modelId="{2B03DA16-B35A-4DA5-9DCF-22F673AE6DAF}" type="presParOf" srcId="{357DF0A8-BCC0-4D40-9A29-811D9B3E8CE1}" destId="{75DCBE71-7469-49E9-81E5-E6A43E3EC0DC}" srcOrd="1" destOrd="0" presId="urn:microsoft.com/office/officeart/2005/8/layout/orgChart1"/>
    <dgm:cxn modelId="{BF4A7208-ED28-46AA-B858-6B46EEA31876}" type="presParOf" srcId="{20684FA8-0955-4E86-9890-955AAE2FB70E}" destId="{321B0D03-50FC-44EB-B561-D21A2CD4B482}" srcOrd="1" destOrd="0" presId="urn:microsoft.com/office/officeart/2005/8/layout/orgChart1"/>
    <dgm:cxn modelId="{CD432A01-9030-400E-82E7-5E12280D05B5}" type="presParOf" srcId="{20684FA8-0955-4E86-9890-955AAE2FB70E}" destId="{0654A2B9-B227-48A6-941C-DD027142ECCE}" srcOrd="2" destOrd="0" presId="urn:microsoft.com/office/officeart/2005/8/layout/orgChart1"/>
    <dgm:cxn modelId="{D5D70246-763F-4590-8234-E679892B121C}" type="presParOf" srcId="{70B62D43-4B2E-478D-8091-7F950B36BC86}" destId="{77FF546B-1ADB-4B35-B705-B48DE95D0A7F}" srcOrd="2" destOrd="0" presId="urn:microsoft.com/office/officeart/2005/8/layout/orgChart1"/>
    <dgm:cxn modelId="{0B09BC31-1D23-4623-A268-F92119BB9DCD}" type="presParOf" srcId="{70B62D43-4B2E-478D-8091-7F950B36BC86}" destId="{69C13562-DBB8-42F8-AE39-8AFEF8ED4982}" srcOrd="3" destOrd="0" presId="urn:microsoft.com/office/officeart/2005/8/layout/orgChart1"/>
    <dgm:cxn modelId="{3746D9A6-C1D1-47FD-A087-66063307CAB0}" type="presParOf" srcId="{69C13562-DBB8-42F8-AE39-8AFEF8ED4982}" destId="{896D96FE-EA05-4066-8BE5-F7366BA3777A}" srcOrd="0" destOrd="0" presId="urn:microsoft.com/office/officeart/2005/8/layout/orgChart1"/>
    <dgm:cxn modelId="{4C35374D-6DB0-41A8-80FE-626AB289703D}" type="presParOf" srcId="{896D96FE-EA05-4066-8BE5-F7366BA3777A}" destId="{079C46BA-E270-4C4F-9AA8-92E32A64D736}" srcOrd="0" destOrd="0" presId="urn:microsoft.com/office/officeart/2005/8/layout/orgChart1"/>
    <dgm:cxn modelId="{1565FF8C-DD43-4097-91B6-44D6B41CC0CD}" type="presParOf" srcId="{896D96FE-EA05-4066-8BE5-F7366BA3777A}" destId="{3AA4BA60-CAF3-4B65-8A7B-26648B565082}" srcOrd="1" destOrd="0" presId="urn:microsoft.com/office/officeart/2005/8/layout/orgChart1"/>
    <dgm:cxn modelId="{B3D130F5-358D-460C-82A4-643BBE3C7762}" type="presParOf" srcId="{69C13562-DBB8-42F8-AE39-8AFEF8ED4982}" destId="{54F082B5-2FAD-490F-B257-B96DCB3E19FC}" srcOrd="1" destOrd="0" presId="urn:microsoft.com/office/officeart/2005/8/layout/orgChart1"/>
    <dgm:cxn modelId="{9031C944-0A63-4F00-807B-9FBADB3F2DD6}" type="presParOf" srcId="{69C13562-DBB8-42F8-AE39-8AFEF8ED4982}" destId="{6C846A69-A00E-4FB9-80C7-DC7FE13BD4B5}" srcOrd="2" destOrd="0" presId="urn:microsoft.com/office/officeart/2005/8/layout/orgChart1"/>
    <dgm:cxn modelId="{980C0044-154A-4924-A1EC-FE035E01515D}" type="presParOf" srcId="{70B62D43-4B2E-478D-8091-7F950B36BC86}" destId="{C6471DB4-9B93-437A-AEBE-F3B71F737DF8}" srcOrd="4" destOrd="0" presId="urn:microsoft.com/office/officeart/2005/8/layout/orgChart1"/>
    <dgm:cxn modelId="{60E18103-9AF0-43EF-BFC6-6BBFA031678A}" type="presParOf" srcId="{70B62D43-4B2E-478D-8091-7F950B36BC86}" destId="{CD8B12E6-DD1E-4D70-BE7C-A5443A3D84D1}" srcOrd="5" destOrd="0" presId="urn:microsoft.com/office/officeart/2005/8/layout/orgChart1"/>
    <dgm:cxn modelId="{94C40A00-A5BD-4A84-96A1-EE26E209A18A}" type="presParOf" srcId="{CD8B12E6-DD1E-4D70-BE7C-A5443A3D84D1}" destId="{C0FBA54D-3A3D-42F4-B1C8-ADE0E74CCC4D}" srcOrd="0" destOrd="0" presId="urn:microsoft.com/office/officeart/2005/8/layout/orgChart1"/>
    <dgm:cxn modelId="{F7483465-DBDA-46A5-BF37-49D2A8571BBC}" type="presParOf" srcId="{C0FBA54D-3A3D-42F4-B1C8-ADE0E74CCC4D}" destId="{30DA9891-B7C7-405D-9015-1C3DF0E9850F}" srcOrd="0" destOrd="0" presId="urn:microsoft.com/office/officeart/2005/8/layout/orgChart1"/>
    <dgm:cxn modelId="{21700611-2E82-4305-A24A-4217F7C5DF05}" type="presParOf" srcId="{C0FBA54D-3A3D-42F4-B1C8-ADE0E74CCC4D}" destId="{5EC808F1-181C-42C2-975C-2B558EBCB7FE}" srcOrd="1" destOrd="0" presId="urn:microsoft.com/office/officeart/2005/8/layout/orgChart1"/>
    <dgm:cxn modelId="{61200280-C5CE-4886-85F6-9EF913686D13}" type="presParOf" srcId="{CD8B12E6-DD1E-4D70-BE7C-A5443A3D84D1}" destId="{3C11D65F-2A65-4A7E-9C15-AA6406FE6F0B}" srcOrd="1" destOrd="0" presId="urn:microsoft.com/office/officeart/2005/8/layout/orgChart1"/>
    <dgm:cxn modelId="{244D8DE6-2869-4CCC-A0DE-9B6FFCDB7A17}" type="presParOf" srcId="{CD8B12E6-DD1E-4D70-BE7C-A5443A3D84D1}" destId="{07414A68-C8A8-4CE7-984E-48064FC49AF5}" srcOrd="2" destOrd="0" presId="urn:microsoft.com/office/officeart/2005/8/layout/orgChart1"/>
    <dgm:cxn modelId="{8C528E7B-7D92-4D39-82E5-70B64FBBACBF}" type="presParOf" srcId="{70B62D43-4B2E-478D-8091-7F950B36BC86}" destId="{BD53C961-9C2E-42B5-A825-EB1CD5AF2FE3}" srcOrd="6" destOrd="0" presId="urn:microsoft.com/office/officeart/2005/8/layout/orgChart1"/>
    <dgm:cxn modelId="{39604E24-838B-4528-8A79-2C48E74B5F15}" type="presParOf" srcId="{70B62D43-4B2E-478D-8091-7F950B36BC86}" destId="{2AD0F394-908E-4BF8-9902-81719C192207}" srcOrd="7" destOrd="0" presId="urn:microsoft.com/office/officeart/2005/8/layout/orgChart1"/>
    <dgm:cxn modelId="{357460B2-E411-4CED-BA68-B393C32EEBAA}" type="presParOf" srcId="{2AD0F394-908E-4BF8-9902-81719C192207}" destId="{6508E9AA-32AD-45CE-ACB4-E452A2309B43}" srcOrd="0" destOrd="0" presId="urn:microsoft.com/office/officeart/2005/8/layout/orgChart1"/>
    <dgm:cxn modelId="{5C1F128D-99DA-4BBC-8B21-71A929AE5916}" type="presParOf" srcId="{6508E9AA-32AD-45CE-ACB4-E452A2309B43}" destId="{26E61D30-5696-4E05-9044-AF73EF27DAB2}" srcOrd="0" destOrd="0" presId="urn:microsoft.com/office/officeart/2005/8/layout/orgChart1"/>
    <dgm:cxn modelId="{C2F0FFA1-1A1A-420E-A90C-383CD94BEC5F}" type="presParOf" srcId="{6508E9AA-32AD-45CE-ACB4-E452A2309B43}" destId="{14A5ABF2-8B49-4694-AC4C-1A898869B017}" srcOrd="1" destOrd="0" presId="urn:microsoft.com/office/officeart/2005/8/layout/orgChart1"/>
    <dgm:cxn modelId="{D407D903-EF1D-447D-91B4-D08C9F6C3017}" type="presParOf" srcId="{2AD0F394-908E-4BF8-9902-81719C192207}" destId="{E95C75F7-7305-47DE-985C-550E435481C9}" srcOrd="1" destOrd="0" presId="urn:microsoft.com/office/officeart/2005/8/layout/orgChart1"/>
    <dgm:cxn modelId="{3DC673FE-D093-4D1A-A113-24288D489226}" type="presParOf" srcId="{2AD0F394-908E-4BF8-9902-81719C192207}" destId="{ADFD56FF-A789-4A68-9B2D-8E4E857854C2}" srcOrd="2" destOrd="0" presId="urn:microsoft.com/office/officeart/2005/8/layout/orgChart1"/>
    <dgm:cxn modelId="{DBB8358E-F4C2-4F6F-B2B0-C5C51413683C}" type="presParOf" srcId="{70B62D43-4B2E-478D-8091-7F950B36BC86}" destId="{B4ADFA40-1DC3-4BD0-BAE4-D5BA4FDF2B3E}" srcOrd="8" destOrd="0" presId="urn:microsoft.com/office/officeart/2005/8/layout/orgChart1"/>
    <dgm:cxn modelId="{11276335-A3E1-4708-B7F7-660461381D96}" type="presParOf" srcId="{70B62D43-4B2E-478D-8091-7F950B36BC86}" destId="{74623D81-D47A-4BDB-A76C-094846D41FA8}" srcOrd="9" destOrd="0" presId="urn:microsoft.com/office/officeart/2005/8/layout/orgChart1"/>
    <dgm:cxn modelId="{8D0B8D96-19B4-43A7-B495-B5F833C93BDE}" type="presParOf" srcId="{74623D81-D47A-4BDB-A76C-094846D41FA8}" destId="{A5AFB960-0B8B-4E03-885A-2579269F7DC1}" srcOrd="0" destOrd="0" presId="urn:microsoft.com/office/officeart/2005/8/layout/orgChart1"/>
    <dgm:cxn modelId="{DA818E86-0BD4-4C99-8C05-30EDBCA9BF77}" type="presParOf" srcId="{A5AFB960-0B8B-4E03-885A-2579269F7DC1}" destId="{3A05D6AC-55D4-4F8B-831D-7528DBB5E857}" srcOrd="0" destOrd="0" presId="urn:microsoft.com/office/officeart/2005/8/layout/orgChart1"/>
    <dgm:cxn modelId="{4BD54A4F-DD92-490D-94B1-3D78CBEF1C36}" type="presParOf" srcId="{A5AFB960-0B8B-4E03-885A-2579269F7DC1}" destId="{179F0FCD-C306-4B84-A7DF-E34F9FAB6F56}" srcOrd="1" destOrd="0" presId="urn:microsoft.com/office/officeart/2005/8/layout/orgChart1"/>
    <dgm:cxn modelId="{81AE2A6E-891D-4296-851F-D0F9DD6CA59F}" type="presParOf" srcId="{74623D81-D47A-4BDB-A76C-094846D41FA8}" destId="{856F8CB3-7FD8-44A2-BD9F-D0A3BBBFD7B2}" srcOrd="1" destOrd="0" presId="urn:microsoft.com/office/officeart/2005/8/layout/orgChart1"/>
    <dgm:cxn modelId="{BEEC9E1F-B025-473C-851E-2D5BBE075E07}" type="presParOf" srcId="{74623D81-D47A-4BDB-A76C-094846D41FA8}" destId="{E41C3208-7C36-4192-9EA5-1F0C4DB4A826}" srcOrd="2" destOrd="0" presId="urn:microsoft.com/office/officeart/2005/8/layout/orgChart1"/>
    <dgm:cxn modelId="{E0305250-B2D0-455C-BF71-ACD09EA30136}" type="presParOf" srcId="{8BAB2199-5159-41F9-8708-33820C9B03A9}" destId="{FB705D8D-4B0F-418C-BE22-C9FC935B08A3}" srcOrd="2" destOrd="0" presId="urn:microsoft.com/office/officeart/2005/8/layout/orgChart1"/>
    <dgm:cxn modelId="{E9A4F0CD-AB20-41C2-9F7F-8688E4BA3508}" type="presParOf" srcId="{9C5DF944-3D7A-473D-A789-5CA86652B8F8}" destId="{4F6F1802-D2DC-45F2-8B57-B9ACE00E096B}" srcOrd="4" destOrd="0" presId="urn:microsoft.com/office/officeart/2005/8/layout/orgChart1"/>
    <dgm:cxn modelId="{ABC0D3CD-2027-4F8C-97F3-0AAD0ECA9219}" type="presParOf" srcId="{9C5DF944-3D7A-473D-A789-5CA86652B8F8}" destId="{D09FB176-C899-4C34-A2EF-DF4099E3930B}" srcOrd="5" destOrd="0" presId="urn:microsoft.com/office/officeart/2005/8/layout/orgChart1"/>
    <dgm:cxn modelId="{F09B80E3-A2EA-4E38-9168-E2F7CD238D6B}" type="presParOf" srcId="{D09FB176-C899-4C34-A2EF-DF4099E3930B}" destId="{EB3A78CF-8659-4E76-9BB6-78F8A7F8B535}" srcOrd="0" destOrd="0" presId="urn:microsoft.com/office/officeart/2005/8/layout/orgChart1"/>
    <dgm:cxn modelId="{D12E4D62-882B-4B38-BEDD-72FEE3870CCC}" type="presParOf" srcId="{EB3A78CF-8659-4E76-9BB6-78F8A7F8B535}" destId="{ED956AEF-5A78-47DC-9D97-3B27A2E93095}" srcOrd="0" destOrd="0" presId="urn:microsoft.com/office/officeart/2005/8/layout/orgChart1"/>
    <dgm:cxn modelId="{C6E02CAB-27A9-47AB-B4E6-74251D100F52}" type="presParOf" srcId="{EB3A78CF-8659-4E76-9BB6-78F8A7F8B535}" destId="{0936C29E-0ABE-4289-9453-F6DF249F454C}" srcOrd="1" destOrd="0" presId="urn:microsoft.com/office/officeart/2005/8/layout/orgChart1"/>
    <dgm:cxn modelId="{645D2C92-9ED7-46FA-B169-CF39F3F06893}" type="presParOf" srcId="{D09FB176-C899-4C34-A2EF-DF4099E3930B}" destId="{3666C14E-3FE7-4AB2-BA4F-4535D42C477E}" srcOrd="1" destOrd="0" presId="urn:microsoft.com/office/officeart/2005/8/layout/orgChart1"/>
    <dgm:cxn modelId="{9511134B-F694-4844-9445-7D92D22431F7}" type="presParOf" srcId="{3666C14E-3FE7-4AB2-BA4F-4535D42C477E}" destId="{7E670A0B-4B6A-45AD-AE95-FAE9E52BA24F}" srcOrd="0" destOrd="0" presId="urn:microsoft.com/office/officeart/2005/8/layout/orgChart1"/>
    <dgm:cxn modelId="{76D9328B-AB4D-4B9A-B903-B0B222F561BB}" type="presParOf" srcId="{3666C14E-3FE7-4AB2-BA4F-4535D42C477E}" destId="{781D4557-4BA2-4B53-85D2-D0A8E2F29ACB}" srcOrd="1" destOrd="0" presId="urn:microsoft.com/office/officeart/2005/8/layout/orgChart1"/>
    <dgm:cxn modelId="{7F02ED90-7A36-47D4-8B0A-434F00BC5EF7}" type="presParOf" srcId="{781D4557-4BA2-4B53-85D2-D0A8E2F29ACB}" destId="{A1F0E8B8-00E6-43CE-8E1F-A9918B608453}" srcOrd="0" destOrd="0" presId="urn:microsoft.com/office/officeart/2005/8/layout/orgChart1"/>
    <dgm:cxn modelId="{AB46CDD6-4012-4800-AA5B-DA14C3224E8F}" type="presParOf" srcId="{A1F0E8B8-00E6-43CE-8E1F-A9918B608453}" destId="{2C701CAE-D8F1-461E-8A0C-C57AEB1CD6C2}" srcOrd="0" destOrd="0" presId="urn:microsoft.com/office/officeart/2005/8/layout/orgChart1"/>
    <dgm:cxn modelId="{3BA888A9-361A-4C97-9C02-47541D885B62}" type="presParOf" srcId="{A1F0E8B8-00E6-43CE-8E1F-A9918B608453}" destId="{0A55F855-E390-49C4-85C3-4EB5DC8DFEC3}" srcOrd="1" destOrd="0" presId="urn:microsoft.com/office/officeart/2005/8/layout/orgChart1"/>
    <dgm:cxn modelId="{22C4C56D-F66B-44B6-98B1-988948109829}" type="presParOf" srcId="{781D4557-4BA2-4B53-85D2-D0A8E2F29ACB}" destId="{8FDA77AA-02A8-4EBB-8954-A3306A125F11}" srcOrd="1" destOrd="0" presId="urn:microsoft.com/office/officeart/2005/8/layout/orgChart1"/>
    <dgm:cxn modelId="{DBE85AE8-D904-4B4D-9786-F1DB39D7210E}" type="presParOf" srcId="{781D4557-4BA2-4B53-85D2-D0A8E2F29ACB}" destId="{802B30D6-A884-4929-98EE-4DE3E2D91CB8}" srcOrd="2" destOrd="0" presId="urn:microsoft.com/office/officeart/2005/8/layout/orgChart1"/>
    <dgm:cxn modelId="{282ADBE2-519B-49D6-97A4-B51D062913A5}" type="presParOf" srcId="{3666C14E-3FE7-4AB2-BA4F-4535D42C477E}" destId="{4E5DB2E5-BC21-45FD-89CF-804EEEA73D92}" srcOrd="2" destOrd="0" presId="urn:microsoft.com/office/officeart/2005/8/layout/orgChart1"/>
    <dgm:cxn modelId="{E5ABBB04-C478-4097-B7F7-CE33948B288F}" type="presParOf" srcId="{3666C14E-3FE7-4AB2-BA4F-4535D42C477E}" destId="{FEF5B6E2-22EA-4CFA-BF26-961399773F49}" srcOrd="3" destOrd="0" presId="urn:microsoft.com/office/officeart/2005/8/layout/orgChart1"/>
    <dgm:cxn modelId="{A55EF675-04EE-451C-994E-CF43D4FB74EA}" type="presParOf" srcId="{FEF5B6E2-22EA-4CFA-BF26-961399773F49}" destId="{42BED641-FA4F-4D4B-9A19-A7D3C3BE1408}" srcOrd="0" destOrd="0" presId="urn:microsoft.com/office/officeart/2005/8/layout/orgChart1"/>
    <dgm:cxn modelId="{02736F03-F54A-4493-A138-566CCC37E9E7}" type="presParOf" srcId="{42BED641-FA4F-4D4B-9A19-A7D3C3BE1408}" destId="{74487508-3D4F-4F35-9119-7335AA499C95}" srcOrd="0" destOrd="0" presId="urn:microsoft.com/office/officeart/2005/8/layout/orgChart1"/>
    <dgm:cxn modelId="{565A8A6B-EBD0-42A7-8BE9-8DAF5A55556C}" type="presParOf" srcId="{42BED641-FA4F-4D4B-9A19-A7D3C3BE1408}" destId="{EA4E738B-1483-44D6-89EB-8256A9C3F87D}" srcOrd="1" destOrd="0" presId="urn:microsoft.com/office/officeart/2005/8/layout/orgChart1"/>
    <dgm:cxn modelId="{57E69D41-1C3E-4A40-9A95-026116240401}" type="presParOf" srcId="{FEF5B6E2-22EA-4CFA-BF26-961399773F49}" destId="{B5B7C6F2-824B-4B22-9513-4D47B87A1DEF}" srcOrd="1" destOrd="0" presId="urn:microsoft.com/office/officeart/2005/8/layout/orgChart1"/>
    <dgm:cxn modelId="{3C4A883D-4F5F-494C-A901-F46581E8DC17}" type="presParOf" srcId="{FEF5B6E2-22EA-4CFA-BF26-961399773F49}" destId="{AD4B3EEE-3AC5-44A5-8891-70C0728030DE}" srcOrd="2" destOrd="0" presId="urn:microsoft.com/office/officeart/2005/8/layout/orgChart1"/>
    <dgm:cxn modelId="{6CE648E8-6F9D-4639-8963-ACD74EEA493C}" type="presParOf" srcId="{3666C14E-3FE7-4AB2-BA4F-4535D42C477E}" destId="{1A2BCB80-89E2-41EC-87D9-8650DA66AB8A}" srcOrd="4" destOrd="0" presId="urn:microsoft.com/office/officeart/2005/8/layout/orgChart1"/>
    <dgm:cxn modelId="{0DF26230-E31A-454E-970B-7DA1200D0B08}" type="presParOf" srcId="{3666C14E-3FE7-4AB2-BA4F-4535D42C477E}" destId="{CD498E25-17A8-4592-A106-0BDE77F9F8BE}" srcOrd="5" destOrd="0" presId="urn:microsoft.com/office/officeart/2005/8/layout/orgChart1"/>
    <dgm:cxn modelId="{0F17D1F8-7103-42BC-934D-509229736A31}" type="presParOf" srcId="{CD498E25-17A8-4592-A106-0BDE77F9F8BE}" destId="{1832CD07-F56C-4B75-9FC3-CEF6C2D6EA45}" srcOrd="0" destOrd="0" presId="urn:microsoft.com/office/officeart/2005/8/layout/orgChart1"/>
    <dgm:cxn modelId="{1DB6DC1A-BBC4-418C-9381-5390D4625D4D}" type="presParOf" srcId="{1832CD07-F56C-4B75-9FC3-CEF6C2D6EA45}" destId="{F7484F86-9514-4EEC-AAEC-65AD9B4B3D96}" srcOrd="0" destOrd="0" presId="urn:microsoft.com/office/officeart/2005/8/layout/orgChart1"/>
    <dgm:cxn modelId="{9608F58E-1983-4457-84F7-E0E5ED9C11AD}" type="presParOf" srcId="{1832CD07-F56C-4B75-9FC3-CEF6C2D6EA45}" destId="{2F8AA862-E8D3-4043-95F3-7EBB33FDC237}" srcOrd="1" destOrd="0" presId="urn:microsoft.com/office/officeart/2005/8/layout/orgChart1"/>
    <dgm:cxn modelId="{0F03A768-463C-4C66-8BA5-9AA96EA66552}" type="presParOf" srcId="{CD498E25-17A8-4592-A106-0BDE77F9F8BE}" destId="{D6D1B4BE-1E43-4CD4-965F-996A3963A4DE}" srcOrd="1" destOrd="0" presId="urn:microsoft.com/office/officeart/2005/8/layout/orgChart1"/>
    <dgm:cxn modelId="{26DE8645-D4E5-46E9-B3F2-8817256E9E36}" type="presParOf" srcId="{CD498E25-17A8-4592-A106-0BDE77F9F8BE}" destId="{2585E360-1265-4DAF-8ED0-8CB30CFCA044}" srcOrd="2" destOrd="0" presId="urn:microsoft.com/office/officeart/2005/8/layout/orgChart1"/>
    <dgm:cxn modelId="{483F2FBF-5E6C-4F08-8BB4-50D2B275134F}" type="presParOf" srcId="{3666C14E-3FE7-4AB2-BA4F-4535D42C477E}" destId="{9AAB9F84-69DB-4974-8FB3-17FE16A42904}" srcOrd="6" destOrd="0" presId="urn:microsoft.com/office/officeart/2005/8/layout/orgChart1"/>
    <dgm:cxn modelId="{47CF70D2-DCDA-4436-B209-03602C53E7DD}" type="presParOf" srcId="{3666C14E-3FE7-4AB2-BA4F-4535D42C477E}" destId="{C3EE2C24-35C5-4383-8BA8-04718D61B1E3}" srcOrd="7" destOrd="0" presId="urn:microsoft.com/office/officeart/2005/8/layout/orgChart1"/>
    <dgm:cxn modelId="{4777530F-67BE-49B5-B3DA-1D3F5281FBEF}" type="presParOf" srcId="{C3EE2C24-35C5-4383-8BA8-04718D61B1E3}" destId="{D76FB983-6AF4-4D17-803C-BE4F9D86E241}" srcOrd="0" destOrd="0" presId="urn:microsoft.com/office/officeart/2005/8/layout/orgChart1"/>
    <dgm:cxn modelId="{F39C1D7E-0849-49B8-BD5F-D109EAC7468E}" type="presParOf" srcId="{D76FB983-6AF4-4D17-803C-BE4F9D86E241}" destId="{C95AECE2-07C4-42E7-90DA-5CD8EA216CFC}" srcOrd="0" destOrd="0" presId="urn:microsoft.com/office/officeart/2005/8/layout/orgChart1"/>
    <dgm:cxn modelId="{F107F9DE-AAC3-4C48-A79A-E844964E9B99}" type="presParOf" srcId="{D76FB983-6AF4-4D17-803C-BE4F9D86E241}" destId="{4704A764-F3E3-46A1-B698-AC3BCD85875D}" srcOrd="1" destOrd="0" presId="urn:microsoft.com/office/officeart/2005/8/layout/orgChart1"/>
    <dgm:cxn modelId="{6524A70B-5D7C-4E35-A53C-7EF62B91A2DC}" type="presParOf" srcId="{C3EE2C24-35C5-4383-8BA8-04718D61B1E3}" destId="{C07B020C-8290-4505-84E9-D8CD925D7B93}" srcOrd="1" destOrd="0" presId="urn:microsoft.com/office/officeart/2005/8/layout/orgChart1"/>
    <dgm:cxn modelId="{5A19A9DC-14C9-4736-897A-84BFBEA7FC8F}" type="presParOf" srcId="{C3EE2C24-35C5-4383-8BA8-04718D61B1E3}" destId="{97715D9E-A6B5-4BE2-9531-017E1F9F5E37}" srcOrd="2" destOrd="0" presId="urn:microsoft.com/office/officeart/2005/8/layout/orgChart1"/>
    <dgm:cxn modelId="{68CB2CA6-F9C7-4754-8E87-395F3BC1ED4E}" type="presParOf" srcId="{3666C14E-3FE7-4AB2-BA4F-4535D42C477E}" destId="{F8AA5B07-D62E-4BEF-A7F4-BB8154CE0161}" srcOrd="8" destOrd="0" presId="urn:microsoft.com/office/officeart/2005/8/layout/orgChart1"/>
    <dgm:cxn modelId="{25A691B8-B23D-4759-805C-FEF7683CDB63}" type="presParOf" srcId="{3666C14E-3FE7-4AB2-BA4F-4535D42C477E}" destId="{28D3CB32-FAA0-4273-8538-1EB307061468}" srcOrd="9" destOrd="0" presId="urn:microsoft.com/office/officeart/2005/8/layout/orgChart1"/>
    <dgm:cxn modelId="{6DC0DD23-F522-4C10-B0EE-91B17058FD51}" type="presParOf" srcId="{28D3CB32-FAA0-4273-8538-1EB307061468}" destId="{4E6634D0-9CA1-4ACD-BF91-91BEE47E76EF}" srcOrd="0" destOrd="0" presId="urn:microsoft.com/office/officeart/2005/8/layout/orgChart1"/>
    <dgm:cxn modelId="{AC9D9E8C-600F-4A17-877F-5B14533D5BBF}" type="presParOf" srcId="{4E6634D0-9CA1-4ACD-BF91-91BEE47E76EF}" destId="{EE219807-47C8-4941-99AE-CE39076E53F5}" srcOrd="0" destOrd="0" presId="urn:microsoft.com/office/officeart/2005/8/layout/orgChart1"/>
    <dgm:cxn modelId="{C0F6151B-CEEF-47DA-BD9C-4AC5EAA61BF8}" type="presParOf" srcId="{4E6634D0-9CA1-4ACD-BF91-91BEE47E76EF}" destId="{A8ED66CC-CBB3-4EB5-ADE1-6E062170315B}" srcOrd="1" destOrd="0" presId="urn:microsoft.com/office/officeart/2005/8/layout/orgChart1"/>
    <dgm:cxn modelId="{683F9F23-287A-4F24-9CBF-2BD778059919}" type="presParOf" srcId="{28D3CB32-FAA0-4273-8538-1EB307061468}" destId="{55A4A9B7-D2D2-4F27-9972-54B957F184B3}" srcOrd="1" destOrd="0" presId="urn:microsoft.com/office/officeart/2005/8/layout/orgChart1"/>
    <dgm:cxn modelId="{73F012A8-6762-497E-B6DB-33252DA2A48D}" type="presParOf" srcId="{28D3CB32-FAA0-4273-8538-1EB307061468}" destId="{A6D08738-8725-4BBB-8D6E-6E0F7F338F27}" srcOrd="2" destOrd="0" presId="urn:microsoft.com/office/officeart/2005/8/layout/orgChart1"/>
    <dgm:cxn modelId="{B9A8B91C-DB74-4811-A94E-85FD95E10D43}" type="presParOf" srcId="{D09FB176-C899-4C34-A2EF-DF4099E3930B}" destId="{10032A81-28F1-4589-A2C9-2F713826DB5B}" srcOrd="2" destOrd="0" presId="urn:microsoft.com/office/officeart/2005/8/layout/orgChart1"/>
    <dgm:cxn modelId="{4EA66C6C-7181-4A20-93CD-C516C8CD4FB8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CDFA5011-7CAE-43AF-8F34-4DA53AED8B80}" type="presOf" srcId="{CE683E6A-A313-4F5C-8639-235783D1198F}" destId="{6C1B72B2-EE6C-495B-ADAD-8508CE8EB807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37F59004-C74D-4ECC-B422-79BCCD4A562D}" type="presOf" srcId="{BC7A14EC-7DD0-42E2-A28E-8428AF273F49}" destId="{4E5DB2E5-BC21-45FD-89CF-804EEEA73D92}" srcOrd="0" destOrd="0" presId="urn:microsoft.com/office/officeart/2005/8/layout/orgChart1"/>
    <dgm:cxn modelId="{8E934314-1282-453C-9497-EA950AADB471}" type="presOf" srcId="{D5F013B3-4B4E-4E38-9BAF-4B34B2BB0C79}" destId="{14A5ABF2-8B49-4694-AC4C-1A898869B017}" srcOrd="1" destOrd="0" presId="urn:microsoft.com/office/officeart/2005/8/layout/orgChart1"/>
    <dgm:cxn modelId="{21C61953-AAEB-447B-B896-1A92EDCCF6F4}" type="presOf" srcId="{BAA37ED3-8504-4718-82EA-2141E33A703B}" destId="{C6471DB4-9B93-437A-AEBE-F3B71F737DF8}" srcOrd="0" destOrd="0" presId="urn:microsoft.com/office/officeart/2005/8/layout/orgChart1"/>
    <dgm:cxn modelId="{47CAA429-2EAE-41CD-984E-454CA4434A1D}" type="presOf" srcId="{1D03C52E-27F1-4CAD-B953-A57260381D87}" destId="{52D64095-8F0B-43C5-A134-4F8EB745D0AC}" srcOrd="0" destOrd="0" presId="urn:microsoft.com/office/officeart/2005/8/layout/orgChart1"/>
    <dgm:cxn modelId="{12F68006-B82A-4181-AE85-E671C72244C7}" type="presOf" srcId="{032924AE-7BA3-4608-9D4D-A10FC22FA55B}" destId="{842224E6-60DA-412E-8A1B-7533C1377869}" srcOrd="1" destOrd="0" presId="urn:microsoft.com/office/officeart/2005/8/layout/orgChart1"/>
    <dgm:cxn modelId="{C8A701E9-BCDB-4FA0-83FB-B473A0EC488F}" type="presOf" srcId="{844909A3-F2C8-49AE-869B-AFCA0AC709DF}" destId="{5A29D58D-62CC-4731-8120-CAD4354C3E03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B69616C7-DB28-477E-888B-CB516CE07F8E}" type="presOf" srcId="{43C964D4-3EA5-4709-BA45-DC9671707267}" destId="{87899BB1-A811-4B2D-8FA3-633A97B1A6A6}" srcOrd="1" destOrd="0" presId="urn:microsoft.com/office/officeart/2005/8/layout/orgChart1"/>
    <dgm:cxn modelId="{B996A074-FB50-4CE7-8DF2-E4C276123714}" type="presOf" srcId="{69BEBD41-3545-40FD-BFDD-D21BD47C872E}" destId="{EA4E738B-1483-44D6-89EB-8256A9C3F87D}" srcOrd="1" destOrd="0" presId="urn:microsoft.com/office/officeart/2005/8/layout/orgChart1"/>
    <dgm:cxn modelId="{3483D726-12A3-466F-8606-3D99C56488E7}" type="presOf" srcId="{88415C31-82DD-4EF9-9A7A-1D4D99FB6B9D}" destId="{ED956AEF-5A78-47DC-9D97-3B27A2E93095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08373AE9-A23A-446E-A46C-2A5DB5260A7E}" type="presOf" srcId="{88415C31-82DD-4EF9-9A7A-1D4D99FB6B9D}" destId="{0936C29E-0ABE-4289-9453-F6DF249F454C}" srcOrd="1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56B385F4-B97A-4BD7-8C10-F4B7EFC78280}" type="presOf" srcId="{8514C17C-35EC-4D14-92F7-13A577CAA5C4}" destId="{3AA4BA60-CAF3-4B65-8A7B-26648B565082}" srcOrd="1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E69FADBC-01BC-4803-9A4D-B64234946327}" type="presOf" srcId="{B40A1E99-819E-4C0D-B671-3D134F0F7163}" destId="{179F0FCD-C306-4B84-A7DF-E34F9FAB6F56}" srcOrd="1" destOrd="0" presId="urn:microsoft.com/office/officeart/2005/8/layout/orgChart1"/>
    <dgm:cxn modelId="{6E2F37AC-2757-4D0D-9532-7CFDF35C9861}" type="presOf" srcId="{1E17A9B5-1CC6-4BF4-A5EB-2099972243B8}" destId="{0044642D-BF6E-4946-989D-7BC76303D8B1}" srcOrd="1" destOrd="0" presId="urn:microsoft.com/office/officeart/2005/8/layout/orgChart1"/>
    <dgm:cxn modelId="{37BA2B8E-36E7-48E8-9F5E-8A852F2D1106}" type="presOf" srcId="{CBC98D67-7A4E-4DF5-AC0F-18B667594BB8}" destId="{D644628E-4C6F-4DF2-8C07-D2B66E3A4757}" srcOrd="0" destOrd="0" presId="urn:microsoft.com/office/officeart/2005/8/layout/orgChart1"/>
    <dgm:cxn modelId="{8C472D74-6AE5-4F9D-BC33-86A8893B9FE1}" type="presOf" srcId="{51AC05A3-5125-4631-8328-EE9742C5CE1F}" destId="{7533127D-6F77-420D-9337-03A9B17677A7}" srcOrd="0" destOrd="0" presId="urn:microsoft.com/office/officeart/2005/8/layout/orgChart1"/>
    <dgm:cxn modelId="{66A8BB09-5BE8-45EE-93B3-66BF721289A0}" type="presOf" srcId="{DCB062A1-302A-48A6-BE81-96138548FF70}" destId="{1AE91293-7748-4E52-8855-7B838C555EB9}" srcOrd="0" destOrd="0" presId="urn:microsoft.com/office/officeart/2005/8/layout/orgChart1"/>
    <dgm:cxn modelId="{3DDA4E0A-55F6-4741-93A8-6592BB857291}" type="presOf" srcId="{382A9707-8CE9-4448-A732-795155023764}" destId="{C9EB4BFF-95DA-49B7-87A2-66A52A4FCDFA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935747D2-BFA0-4A79-B915-486255518935}" type="presOf" srcId="{88B02B86-A182-47E8-98CE-5F03ED03FC83}" destId="{1A2BCB80-89E2-41EC-87D9-8650DA66AB8A}" srcOrd="0" destOrd="0" presId="urn:microsoft.com/office/officeart/2005/8/layout/orgChart1"/>
    <dgm:cxn modelId="{07349AA9-7B37-4AEE-AB80-22E9139ACA40}" type="presOf" srcId="{EDF4E25F-6E69-41B7-B57F-66E5D749104E}" destId="{CD65CBB6-B9A3-48AB-AFB3-4BE4B03553D3}" srcOrd="0" destOrd="0" presId="urn:microsoft.com/office/officeart/2005/8/layout/orgChart1"/>
    <dgm:cxn modelId="{4D167228-8BCA-440C-B93D-965741D68814}" type="presOf" srcId="{8514C17C-35EC-4D14-92F7-13A577CAA5C4}" destId="{079C46BA-E270-4C4F-9AA8-92E32A64D736}" srcOrd="0" destOrd="0" presId="urn:microsoft.com/office/officeart/2005/8/layout/orgChart1"/>
    <dgm:cxn modelId="{311E464C-7BE3-4FB7-8552-E2CA99FE181F}" type="presOf" srcId="{51AC05A3-5125-4631-8328-EE9742C5CE1F}" destId="{75DCBE71-7469-49E9-81E5-E6A43E3EC0DC}" srcOrd="1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24549AD1-63A6-4A78-A28A-76D943C1C375}" type="presOf" srcId="{69BEBD41-3545-40FD-BFDD-D21BD47C872E}" destId="{74487508-3D4F-4F35-9119-7335AA499C95}" srcOrd="0" destOrd="0" presId="urn:microsoft.com/office/officeart/2005/8/layout/orgChart1"/>
    <dgm:cxn modelId="{99194EF4-44AD-4FEE-A4A4-95C41D40B5CA}" type="presOf" srcId="{D5F013B3-4B4E-4E38-9BAF-4B34B2BB0C79}" destId="{26E61D30-5696-4E05-9044-AF73EF27DAB2}" srcOrd="0" destOrd="0" presId="urn:microsoft.com/office/officeart/2005/8/layout/orgChart1"/>
    <dgm:cxn modelId="{857F7237-176D-4C30-B81C-A47F23C3833B}" type="presOf" srcId="{B103CFD6-C2F2-4A76-8866-035FF64E5877}" destId="{D98E11BE-9177-4329-A5B4-B4B8653C2863}" srcOrd="0" destOrd="0" presId="urn:microsoft.com/office/officeart/2005/8/layout/orgChart1"/>
    <dgm:cxn modelId="{936BCA21-4705-490A-A064-E5B01D0A0AB6}" type="presOf" srcId="{D656347E-658D-41DE-86E2-9688A1F66EB3}" destId="{D351E307-7A60-4733-B21C-CC6D6E5D051D}" srcOrd="0" destOrd="0" presId="urn:microsoft.com/office/officeart/2005/8/layout/orgChart1"/>
    <dgm:cxn modelId="{0F0E169F-051F-48A2-A94D-BB5CDD8865AE}" type="presOf" srcId="{DCCE79F2-51DC-4E3A-8F3D-0CB311D1F14D}" destId="{A8ED66CC-CBB3-4EB5-ADE1-6E062170315B}" srcOrd="1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10470C70-B59F-47BA-979B-9F761BE01825}" type="presOf" srcId="{43C964D4-3EA5-4709-BA45-DC9671707267}" destId="{ABF5B3AF-9C3F-43AC-89B9-A4B84688B739}" srcOrd="0" destOrd="0" presId="urn:microsoft.com/office/officeart/2005/8/layout/orgChart1"/>
    <dgm:cxn modelId="{31626E84-DC0A-4577-A8B3-8E9229ADC2AF}" type="presOf" srcId="{6A766238-49C0-489C-9759-5801318FB123}" destId="{8F3E2022-AB5E-4438-BDBE-146FD19E8285}" srcOrd="0" destOrd="0" presId="urn:microsoft.com/office/officeart/2005/8/layout/orgChart1"/>
    <dgm:cxn modelId="{E5DE2942-5F77-4EDA-A5B1-2A9CEB2A0C7C}" type="presOf" srcId="{6A766238-49C0-489C-9759-5801318FB123}" destId="{F4F60A8B-BCFE-4E33-9289-BF4CA9206F7B}" srcOrd="1" destOrd="0" presId="urn:microsoft.com/office/officeart/2005/8/layout/orgChart1"/>
    <dgm:cxn modelId="{4A5DD330-4609-4121-9993-6574FB411BBB}" type="presOf" srcId="{C7336B56-6975-43EE-AA11-2CF9D86F3B72}" destId="{F7484F86-9514-4EEC-AAEC-65AD9B4B3D96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32F87D98-528B-4079-BD38-656297E80057}" type="presOf" srcId="{49A41343-8942-4E0A-948C-7308CFEDA337}" destId="{F8AA5B07-D62E-4BEF-A7F4-BB8154CE0161}" srcOrd="0" destOrd="0" presId="urn:microsoft.com/office/officeart/2005/8/layout/orgChart1"/>
    <dgm:cxn modelId="{F5471764-7797-4433-BD9B-40FC56A1F5A8}" type="presOf" srcId="{41CBE71F-8A1C-4046-8B51-627382F890A8}" destId="{BD53C961-9C2E-42B5-A825-EB1CD5AF2FE3}" srcOrd="0" destOrd="0" presId="urn:microsoft.com/office/officeart/2005/8/layout/orgChart1"/>
    <dgm:cxn modelId="{45F942C8-22D2-4DDA-86E0-625184E53AA0}" type="presOf" srcId="{382A9707-8CE9-4448-A732-795155023764}" destId="{40CBCC65-FD09-4B94-B9C9-3482617F2627}" srcOrd="1" destOrd="0" presId="urn:microsoft.com/office/officeart/2005/8/layout/orgChart1"/>
    <dgm:cxn modelId="{1B1123F7-15C4-4C7C-9847-0D56F472CE28}" type="presOf" srcId="{57A44C0D-573F-44FB-BC9E-B18382ACCC39}" destId="{9AAB9F84-69DB-4974-8FB3-17FE16A42904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5C1CCA48-E358-4656-AE6C-ABBC3AD58EA5}" type="presOf" srcId="{C7336B56-6975-43EE-AA11-2CF9D86F3B72}" destId="{2F8AA862-E8D3-4043-95F3-7EBB33FDC237}" srcOrd="1" destOrd="0" presId="urn:microsoft.com/office/officeart/2005/8/layout/orgChart1"/>
    <dgm:cxn modelId="{F430D1A3-7EE2-42E2-B26A-8CDC6F392C4D}" type="presOf" srcId="{D91152BC-9A33-44D3-AEBB-F20420DB430F}" destId="{5EC808F1-181C-42C2-975C-2B558EBCB7FE}" srcOrd="1" destOrd="0" presId="urn:microsoft.com/office/officeart/2005/8/layout/orgChart1"/>
    <dgm:cxn modelId="{70633DF9-8B6B-44C3-999B-4E7A42B0BFA8}" type="presOf" srcId="{D3B00EB5-7252-4C54-A138-4FDE2761BA89}" destId="{77FF546B-1ADB-4B35-B705-B48DE95D0A7F}" srcOrd="0" destOrd="0" presId="urn:microsoft.com/office/officeart/2005/8/layout/orgChart1"/>
    <dgm:cxn modelId="{0DA32ABB-4C51-4759-BC4B-86A46868FDB2}" type="presOf" srcId="{00B822AA-E50D-409C-8E77-78CE41F17C4F}" destId="{EE7467E8-D778-4C18-9C7C-925EF25B0DC2}" srcOrd="1" destOrd="0" presId="urn:microsoft.com/office/officeart/2005/8/layout/orgChart1"/>
    <dgm:cxn modelId="{8278CC2F-19B4-4D0F-8488-E4644E4A7C75}" type="presOf" srcId="{DCCE79F2-51DC-4E3A-8F3D-0CB311D1F14D}" destId="{EE219807-47C8-4941-99AE-CE39076E53F5}" srcOrd="0" destOrd="0" presId="urn:microsoft.com/office/officeart/2005/8/layout/orgChart1"/>
    <dgm:cxn modelId="{0BA589CD-22DF-4B7C-AB1A-C2DE9976387B}" type="presOf" srcId="{D91152BC-9A33-44D3-AEBB-F20420DB430F}" destId="{30DA9891-B7C7-405D-9015-1C3DF0E9850F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01881EF1-CFE3-4782-B082-F41EB7CB26CF}" type="presOf" srcId="{1E17A9B5-1CC6-4BF4-A5EB-2099972243B8}" destId="{F0DC39B6-0C64-430A-9FFB-4907B94E244D}" srcOrd="0" destOrd="0" presId="urn:microsoft.com/office/officeart/2005/8/layout/orgChart1"/>
    <dgm:cxn modelId="{BA652BC3-9613-4968-8369-70012B9EAA5F}" type="presOf" srcId="{3837525C-9A2A-44D5-8B42-9C0820CF3FF9}" destId="{6AC59FBD-FAEA-42FA-8EB1-29A7CC044828}" srcOrd="0" destOrd="0" presId="urn:microsoft.com/office/officeart/2005/8/layout/orgChart1"/>
    <dgm:cxn modelId="{2BF7F5C1-6945-4905-90BC-01A5AA18677D}" type="presOf" srcId="{E2FDDA39-0A56-4C19-9570-F6322A50CD7C}" destId="{C95AECE2-07C4-42E7-90DA-5CD8EA216CFC}" srcOrd="0" destOrd="0" presId="urn:microsoft.com/office/officeart/2005/8/layout/orgChart1"/>
    <dgm:cxn modelId="{8100A5A0-C276-46D1-9D6B-FCF4F79DBC93}" type="presOf" srcId="{B40A1E99-819E-4C0D-B671-3D134F0F7163}" destId="{3A05D6AC-55D4-4F8B-831D-7528DBB5E857}" srcOrd="0" destOrd="0" presId="urn:microsoft.com/office/officeart/2005/8/layout/orgChart1"/>
    <dgm:cxn modelId="{30D37AD1-7714-46AE-A5A5-DC8E7EF7E57D}" type="presOf" srcId="{E2FDDA39-0A56-4C19-9570-F6322A50CD7C}" destId="{4704A764-F3E3-46A1-B698-AC3BCD85875D}" srcOrd="1" destOrd="0" presId="urn:microsoft.com/office/officeart/2005/8/layout/orgChart1"/>
    <dgm:cxn modelId="{FEE6189A-1630-45E7-B1A4-52154EE08EC1}" type="presOf" srcId="{DC9F82DD-39AD-486C-81D6-0E3C38A96BAD}" destId="{4F6F1802-D2DC-45F2-8B57-B9ACE00E096B}" srcOrd="0" destOrd="0" presId="urn:microsoft.com/office/officeart/2005/8/layout/orgChart1"/>
    <dgm:cxn modelId="{A8D24D40-5E2F-4F27-AA28-D614658D7EB2}" type="presOf" srcId="{BCA1F9C7-A2DE-4DA9-9030-581CAAE089DA}" destId="{7E670A0B-4B6A-45AD-AE95-FAE9E52BA24F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1594C03D-07BE-4B1F-B398-557884D4CE55}" type="presOf" srcId="{092024CE-8423-4E50-A34E-3122E05631CC}" destId="{0A55F855-E390-49C4-85C3-4EB5DC8DFEC3}" srcOrd="1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3EC39491-1C9F-4331-A3E9-8C8BB09CFF7D}" type="presOf" srcId="{0ED209FE-B93C-493B-85A2-BA5863869AE7}" destId="{B4ADFA40-1DC3-4BD0-BAE4-D5BA4FDF2B3E}" srcOrd="0" destOrd="0" presId="urn:microsoft.com/office/officeart/2005/8/layout/orgChart1"/>
    <dgm:cxn modelId="{5CF9C7CF-D2CE-48FF-B122-5AF2E9699CB2}" type="presOf" srcId="{00B822AA-E50D-409C-8E77-78CE41F17C4F}" destId="{86ECFBC0-6EDE-49D7-A5E4-E61CBAF4A092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112A6910-3D0C-41F8-9851-A34CCFD8B98B}" type="presOf" srcId="{032924AE-7BA3-4608-9D4D-A10FC22FA55B}" destId="{FCA2B357-06A1-4199-999C-BBE32872F828}" srcOrd="0" destOrd="0" presId="urn:microsoft.com/office/officeart/2005/8/layout/orgChart1"/>
    <dgm:cxn modelId="{738493AB-A5F1-4568-96CE-193E96AFCA76}" type="presOf" srcId="{092024CE-8423-4E50-A34E-3122E05631CC}" destId="{2C701CAE-D8F1-461E-8A0C-C57AEB1CD6C2}" srcOrd="0" destOrd="0" presId="urn:microsoft.com/office/officeart/2005/8/layout/orgChart1"/>
    <dgm:cxn modelId="{9B311B81-1ADE-4DF5-9563-37888FC0E2D1}" type="presOf" srcId="{B103CFD6-C2F2-4A76-8866-035FF64E5877}" destId="{2FA1AE03-77C2-487B-948B-82122901556A}" srcOrd="1" destOrd="0" presId="urn:microsoft.com/office/officeart/2005/8/layout/orgChart1"/>
    <dgm:cxn modelId="{75A4C5CF-DBE2-4D1C-9FD6-45EED3823C00}" type="presParOf" srcId="{6C1B72B2-EE6C-495B-ADAD-8508CE8EB807}" destId="{B9578B13-712D-4BAD-A28F-A7352074EDA6}" srcOrd="0" destOrd="0" presId="urn:microsoft.com/office/officeart/2005/8/layout/orgChart1"/>
    <dgm:cxn modelId="{0CCDE242-B76F-42A7-B60F-4644F5FA9C29}" type="presParOf" srcId="{B9578B13-712D-4BAD-A28F-A7352074EDA6}" destId="{EA34C8C8-6EC1-483B-8E39-8E6926CED3CE}" srcOrd="0" destOrd="0" presId="urn:microsoft.com/office/officeart/2005/8/layout/orgChart1"/>
    <dgm:cxn modelId="{33EF5FC0-F83A-4970-823C-CB2E5480E927}" type="presParOf" srcId="{EA34C8C8-6EC1-483B-8E39-8E6926CED3CE}" destId="{D98E11BE-9177-4329-A5B4-B4B8653C2863}" srcOrd="0" destOrd="0" presId="urn:microsoft.com/office/officeart/2005/8/layout/orgChart1"/>
    <dgm:cxn modelId="{B0701A9F-1481-4A31-8087-2A3C1F3E722D}" type="presParOf" srcId="{EA34C8C8-6EC1-483B-8E39-8E6926CED3CE}" destId="{2FA1AE03-77C2-487B-948B-82122901556A}" srcOrd="1" destOrd="0" presId="urn:microsoft.com/office/officeart/2005/8/layout/orgChart1"/>
    <dgm:cxn modelId="{F8917E84-28EC-4A90-81F5-AFAE1337CAD2}" type="presParOf" srcId="{B9578B13-712D-4BAD-A28F-A7352074EDA6}" destId="{9C5DF944-3D7A-473D-A789-5CA86652B8F8}" srcOrd="1" destOrd="0" presId="urn:microsoft.com/office/officeart/2005/8/layout/orgChart1"/>
    <dgm:cxn modelId="{06713D77-C609-4947-AC81-1C2D564557B4}" type="presParOf" srcId="{9C5DF944-3D7A-473D-A789-5CA86652B8F8}" destId="{D351E307-7A60-4733-B21C-CC6D6E5D051D}" srcOrd="0" destOrd="0" presId="urn:microsoft.com/office/officeart/2005/8/layout/orgChart1"/>
    <dgm:cxn modelId="{262D6E16-6992-41C4-A556-C9967CFB4124}" type="presParOf" srcId="{9C5DF944-3D7A-473D-A789-5CA86652B8F8}" destId="{60FE5B31-E82E-49E2-9469-B5D5674278BC}" srcOrd="1" destOrd="0" presId="urn:microsoft.com/office/officeart/2005/8/layout/orgChart1"/>
    <dgm:cxn modelId="{1C3396D0-9CBE-4443-9E87-7968E10BD0EF}" type="presParOf" srcId="{60FE5B31-E82E-49E2-9469-B5D5674278BC}" destId="{CB88DD46-0D40-4A1B-9C97-26FA4C46EB15}" srcOrd="0" destOrd="0" presId="urn:microsoft.com/office/officeart/2005/8/layout/orgChart1"/>
    <dgm:cxn modelId="{F285FA0F-80A7-4FA6-AC0B-BF005C2F1920}" type="presParOf" srcId="{CB88DD46-0D40-4A1B-9C97-26FA4C46EB15}" destId="{ABF5B3AF-9C3F-43AC-89B9-A4B84688B739}" srcOrd="0" destOrd="0" presId="urn:microsoft.com/office/officeart/2005/8/layout/orgChart1"/>
    <dgm:cxn modelId="{58E0E31B-852F-4B45-834E-B269C707B318}" type="presParOf" srcId="{CB88DD46-0D40-4A1B-9C97-26FA4C46EB15}" destId="{87899BB1-A811-4B2D-8FA3-633A97B1A6A6}" srcOrd="1" destOrd="0" presId="urn:microsoft.com/office/officeart/2005/8/layout/orgChart1"/>
    <dgm:cxn modelId="{D42A0427-3D77-4BEF-9C82-2EC483D6305E}" type="presParOf" srcId="{60FE5B31-E82E-49E2-9469-B5D5674278BC}" destId="{B6A20B03-CFA9-41D8-9956-9F0EB448DC4A}" srcOrd="1" destOrd="0" presId="urn:microsoft.com/office/officeart/2005/8/layout/orgChart1"/>
    <dgm:cxn modelId="{E01D4235-1B00-4CD9-B298-655A5810919A}" type="presParOf" srcId="{B6A20B03-CFA9-41D8-9956-9F0EB448DC4A}" destId="{CD65CBB6-B9A3-48AB-AFB3-4BE4B03553D3}" srcOrd="0" destOrd="0" presId="urn:microsoft.com/office/officeart/2005/8/layout/orgChart1"/>
    <dgm:cxn modelId="{2B7093B7-DF5F-42C5-B9D2-A6CDD387EA4C}" type="presParOf" srcId="{B6A20B03-CFA9-41D8-9956-9F0EB448DC4A}" destId="{ED1F0A6D-21D1-431E-B021-19DC70288741}" srcOrd="1" destOrd="0" presId="urn:microsoft.com/office/officeart/2005/8/layout/orgChart1"/>
    <dgm:cxn modelId="{83A2F0B8-B21A-4EE8-848D-B7C7AB76A1E2}" type="presParOf" srcId="{ED1F0A6D-21D1-431E-B021-19DC70288741}" destId="{3035FF76-B78F-49A4-AACF-E2FF3786028F}" srcOrd="0" destOrd="0" presId="urn:microsoft.com/office/officeart/2005/8/layout/orgChart1"/>
    <dgm:cxn modelId="{0389DFA2-6322-4919-BE10-1C332880333A}" type="presParOf" srcId="{3035FF76-B78F-49A4-AACF-E2FF3786028F}" destId="{F0DC39B6-0C64-430A-9FFB-4907B94E244D}" srcOrd="0" destOrd="0" presId="urn:microsoft.com/office/officeart/2005/8/layout/orgChart1"/>
    <dgm:cxn modelId="{F3129815-8E68-4D38-B1B3-DABD0C694CFC}" type="presParOf" srcId="{3035FF76-B78F-49A4-AACF-E2FF3786028F}" destId="{0044642D-BF6E-4946-989D-7BC76303D8B1}" srcOrd="1" destOrd="0" presId="urn:microsoft.com/office/officeart/2005/8/layout/orgChart1"/>
    <dgm:cxn modelId="{8FC5B3B6-C5A6-4558-A69A-FFB26E96DA55}" type="presParOf" srcId="{ED1F0A6D-21D1-431E-B021-19DC70288741}" destId="{6F92EC3E-8AAE-41C7-BFFF-85E9DBCB215A}" srcOrd="1" destOrd="0" presId="urn:microsoft.com/office/officeart/2005/8/layout/orgChart1"/>
    <dgm:cxn modelId="{B73D8C1E-ED44-49CA-8A2D-122A0FFFDFC6}" type="presParOf" srcId="{ED1F0A6D-21D1-431E-B021-19DC70288741}" destId="{C359BE23-B469-48EB-819D-6F6FDCDBB0A8}" srcOrd="2" destOrd="0" presId="urn:microsoft.com/office/officeart/2005/8/layout/orgChart1"/>
    <dgm:cxn modelId="{99455FD7-B20A-4E83-87D5-38C23651F9A2}" type="presParOf" srcId="{B6A20B03-CFA9-41D8-9956-9F0EB448DC4A}" destId="{6AC59FBD-FAEA-42FA-8EB1-29A7CC044828}" srcOrd="2" destOrd="0" presId="urn:microsoft.com/office/officeart/2005/8/layout/orgChart1"/>
    <dgm:cxn modelId="{F21DE250-DCB7-417D-967E-B05F0F01CBD9}" type="presParOf" srcId="{B6A20B03-CFA9-41D8-9956-9F0EB448DC4A}" destId="{F2E1EDE4-99F4-4CBC-BA6A-91AF00914823}" srcOrd="3" destOrd="0" presId="urn:microsoft.com/office/officeart/2005/8/layout/orgChart1"/>
    <dgm:cxn modelId="{AE9B55E9-D0B5-492C-A4D4-69E7A51CB43E}" type="presParOf" srcId="{F2E1EDE4-99F4-4CBC-BA6A-91AF00914823}" destId="{795B4B98-FEFB-4DAB-B785-2E28918B1C7E}" srcOrd="0" destOrd="0" presId="urn:microsoft.com/office/officeart/2005/8/layout/orgChart1"/>
    <dgm:cxn modelId="{88BC9EFC-5B59-4BBB-BE85-C83364F66D5D}" type="presParOf" srcId="{795B4B98-FEFB-4DAB-B785-2E28918B1C7E}" destId="{C9EB4BFF-95DA-49B7-87A2-66A52A4FCDFA}" srcOrd="0" destOrd="0" presId="urn:microsoft.com/office/officeart/2005/8/layout/orgChart1"/>
    <dgm:cxn modelId="{5BA7C549-1C53-49F8-B3A4-4C19DE77B457}" type="presParOf" srcId="{795B4B98-FEFB-4DAB-B785-2E28918B1C7E}" destId="{40CBCC65-FD09-4B94-B9C9-3482617F2627}" srcOrd="1" destOrd="0" presId="urn:microsoft.com/office/officeart/2005/8/layout/orgChart1"/>
    <dgm:cxn modelId="{DD00CD7E-0EA8-4B90-BF1F-F788DE6E45D6}" type="presParOf" srcId="{F2E1EDE4-99F4-4CBC-BA6A-91AF00914823}" destId="{6E67D5E8-91A3-4A9C-B70E-60777B0DD65E}" srcOrd="1" destOrd="0" presId="urn:microsoft.com/office/officeart/2005/8/layout/orgChart1"/>
    <dgm:cxn modelId="{093F1BF3-6F7E-4F1C-A2C3-108BAC89C235}" type="presParOf" srcId="{F2E1EDE4-99F4-4CBC-BA6A-91AF00914823}" destId="{9041FCB5-DDBA-4A82-87F1-A20AE1F0ECFA}" srcOrd="2" destOrd="0" presId="urn:microsoft.com/office/officeart/2005/8/layout/orgChart1"/>
    <dgm:cxn modelId="{BB571EF5-EABE-45BE-AFF8-280EFDB58751}" type="presParOf" srcId="{B6A20B03-CFA9-41D8-9956-9F0EB448DC4A}" destId="{D644628E-4C6F-4DF2-8C07-D2B66E3A4757}" srcOrd="4" destOrd="0" presId="urn:microsoft.com/office/officeart/2005/8/layout/orgChart1"/>
    <dgm:cxn modelId="{9E44F98F-7F62-4855-8792-D55B7E639775}" type="presParOf" srcId="{B6A20B03-CFA9-41D8-9956-9F0EB448DC4A}" destId="{4C59CDCC-8171-42A8-836D-8A7ADEF309D0}" srcOrd="5" destOrd="0" presId="urn:microsoft.com/office/officeart/2005/8/layout/orgChart1"/>
    <dgm:cxn modelId="{BFD90F7E-02B7-4C91-B4AC-4369E3B0FA84}" type="presParOf" srcId="{4C59CDCC-8171-42A8-836D-8A7ADEF309D0}" destId="{FED7DC99-D3B3-46B2-AE57-14D47B1F3671}" srcOrd="0" destOrd="0" presId="urn:microsoft.com/office/officeart/2005/8/layout/orgChart1"/>
    <dgm:cxn modelId="{A60E8793-F330-4B7D-BEA5-59C7186559FF}" type="presParOf" srcId="{FED7DC99-D3B3-46B2-AE57-14D47B1F3671}" destId="{8F3E2022-AB5E-4438-BDBE-146FD19E8285}" srcOrd="0" destOrd="0" presId="urn:microsoft.com/office/officeart/2005/8/layout/orgChart1"/>
    <dgm:cxn modelId="{9DE225EA-E08D-42CF-B8DB-6E34F17ED906}" type="presParOf" srcId="{FED7DC99-D3B3-46B2-AE57-14D47B1F3671}" destId="{F4F60A8B-BCFE-4E33-9289-BF4CA9206F7B}" srcOrd="1" destOrd="0" presId="urn:microsoft.com/office/officeart/2005/8/layout/orgChart1"/>
    <dgm:cxn modelId="{B0850896-8EFC-4718-A096-656F318BD96A}" type="presParOf" srcId="{4C59CDCC-8171-42A8-836D-8A7ADEF309D0}" destId="{0717BF70-BD3E-4FBF-92BE-2C7F71500E41}" srcOrd="1" destOrd="0" presId="urn:microsoft.com/office/officeart/2005/8/layout/orgChart1"/>
    <dgm:cxn modelId="{5898E3B3-1E17-4387-B841-B61F958FBB0E}" type="presParOf" srcId="{4C59CDCC-8171-42A8-836D-8A7ADEF309D0}" destId="{0E63D1F7-0BB7-4B23-80D6-B69D7359A638}" srcOrd="2" destOrd="0" presId="urn:microsoft.com/office/officeart/2005/8/layout/orgChart1"/>
    <dgm:cxn modelId="{29FCB9E9-1BA5-4CAC-A56C-6F6E46D6C933}" type="presParOf" srcId="{B6A20B03-CFA9-41D8-9956-9F0EB448DC4A}" destId="{52D64095-8F0B-43C5-A134-4F8EB745D0AC}" srcOrd="6" destOrd="0" presId="urn:microsoft.com/office/officeart/2005/8/layout/orgChart1"/>
    <dgm:cxn modelId="{D4F2F677-DAAE-4E9D-95F8-A47401467A7E}" type="presParOf" srcId="{B6A20B03-CFA9-41D8-9956-9F0EB448DC4A}" destId="{65175C4B-27F3-41C0-9093-49201195521B}" srcOrd="7" destOrd="0" presId="urn:microsoft.com/office/officeart/2005/8/layout/orgChart1"/>
    <dgm:cxn modelId="{04CF7029-078D-4771-8FF0-04C09BB7B9A7}" type="presParOf" srcId="{65175C4B-27F3-41C0-9093-49201195521B}" destId="{418B0B64-07DF-4A86-8188-2B3D12FF0C1B}" srcOrd="0" destOrd="0" presId="urn:microsoft.com/office/officeart/2005/8/layout/orgChart1"/>
    <dgm:cxn modelId="{65AC98C2-6298-42B1-9D6A-65E050C4E35A}" type="presParOf" srcId="{418B0B64-07DF-4A86-8188-2B3D12FF0C1B}" destId="{FCA2B357-06A1-4199-999C-BBE32872F828}" srcOrd="0" destOrd="0" presId="urn:microsoft.com/office/officeart/2005/8/layout/orgChart1"/>
    <dgm:cxn modelId="{ED7F2A0C-5D2B-42D7-A7BD-D89AD35C41BA}" type="presParOf" srcId="{418B0B64-07DF-4A86-8188-2B3D12FF0C1B}" destId="{842224E6-60DA-412E-8A1B-7533C1377869}" srcOrd="1" destOrd="0" presId="urn:microsoft.com/office/officeart/2005/8/layout/orgChart1"/>
    <dgm:cxn modelId="{4ADEA370-9850-4E83-8CEA-5DFCE0E688B4}" type="presParOf" srcId="{65175C4B-27F3-41C0-9093-49201195521B}" destId="{5FEE9627-663F-4879-B764-2FCAC3BEDB01}" srcOrd="1" destOrd="0" presId="urn:microsoft.com/office/officeart/2005/8/layout/orgChart1"/>
    <dgm:cxn modelId="{6E20DD9E-6B00-4409-8B2A-D955E61C9ED9}" type="presParOf" srcId="{65175C4B-27F3-41C0-9093-49201195521B}" destId="{D211A30E-3DD6-4F3B-A936-B6D9FD1B5AD6}" srcOrd="2" destOrd="0" presId="urn:microsoft.com/office/officeart/2005/8/layout/orgChart1"/>
    <dgm:cxn modelId="{FB3695F2-8BD4-4498-88A8-8FB84A854DEC}" type="presParOf" srcId="{60FE5B31-E82E-49E2-9469-B5D5674278BC}" destId="{0A55CB08-0585-4E83-BB9C-6136411D5C97}" srcOrd="2" destOrd="0" presId="urn:microsoft.com/office/officeart/2005/8/layout/orgChart1"/>
    <dgm:cxn modelId="{3EB51A13-2585-4535-8790-4B67C3183B5F}" type="presParOf" srcId="{9C5DF944-3D7A-473D-A789-5CA86652B8F8}" destId="{1AE91293-7748-4E52-8855-7B838C555EB9}" srcOrd="2" destOrd="0" presId="urn:microsoft.com/office/officeart/2005/8/layout/orgChart1"/>
    <dgm:cxn modelId="{068F9CF7-8D25-4146-AF05-5FC6F63B7084}" type="presParOf" srcId="{9C5DF944-3D7A-473D-A789-5CA86652B8F8}" destId="{8BAB2199-5159-41F9-8708-33820C9B03A9}" srcOrd="3" destOrd="0" presId="urn:microsoft.com/office/officeart/2005/8/layout/orgChart1"/>
    <dgm:cxn modelId="{C1377C57-04B6-4EFC-847B-41B5E2C7A8F1}" type="presParOf" srcId="{8BAB2199-5159-41F9-8708-33820C9B03A9}" destId="{4AEEF0FD-EB99-4BD5-89CD-011B1DDC19F8}" srcOrd="0" destOrd="0" presId="urn:microsoft.com/office/officeart/2005/8/layout/orgChart1"/>
    <dgm:cxn modelId="{82A2C4BA-0369-46D3-8498-1B76BE699289}" type="presParOf" srcId="{4AEEF0FD-EB99-4BD5-89CD-011B1DDC19F8}" destId="{86ECFBC0-6EDE-49D7-A5E4-E61CBAF4A092}" srcOrd="0" destOrd="0" presId="urn:microsoft.com/office/officeart/2005/8/layout/orgChart1"/>
    <dgm:cxn modelId="{D067464F-4DD4-442F-BFCC-120306103EF5}" type="presParOf" srcId="{4AEEF0FD-EB99-4BD5-89CD-011B1DDC19F8}" destId="{EE7467E8-D778-4C18-9C7C-925EF25B0DC2}" srcOrd="1" destOrd="0" presId="urn:microsoft.com/office/officeart/2005/8/layout/orgChart1"/>
    <dgm:cxn modelId="{E8CF8EE4-8680-4396-B4A4-D996815EBFA8}" type="presParOf" srcId="{8BAB2199-5159-41F9-8708-33820C9B03A9}" destId="{70B62D43-4B2E-478D-8091-7F950B36BC86}" srcOrd="1" destOrd="0" presId="urn:microsoft.com/office/officeart/2005/8/layout/orgChart1"/>
    <dgm:cxn modelId="{CFDE4F44-E4D2-42A3-830D-F65E81B9A607}" type="presParOf" srcId="{70B62D43-4B2E-478D-8091-7F950B36BC86}" destId="{5A29D58D-62CC-4731-8120-CAD4354C3E03}" srcOrd="0" destOrd="0" presId="urn:microsoft.com/office/officeart/2005/8/layout/orgChart1"/>
    <dgm:cxn modelId="{8EE2BCAB-6373-4EF1-9220-45A7E1CFC2AE}" type="presParOf" srcId="{70B62D43-4B2E-478D-8091-7F950B36BC86}" destId="{20684FA8-0955-4E86-9890-955AAE2FB70E}" srcOrd="1" destOrd="0" presId="urn:microsoft.com/office/officeart/2005/8/layout/orgChart1"/>
    <dgm:cxn modelId="{866823EF-96EC-45E7-9F8D-E3C200182E86}" type="presParOf" srcId="{20684FA8-0955-4E86-9890-955AAE2FB70E}" destId="{357DF0A8-BCC0-4D40-9A29-811D9B3E8CE1}" srcOrd="0" destOrd="0" presId="urn:microsoft.com/office/officeart/2005/8/layout/orgChart1"/>
    <dgm:cxn modelId="{13FCD918-82E2-4670-A328-B099D12FFCC6}" type="presParOf" srcId="{357DF0A8-BCC0-4D40-9A29-811D9B3E8CE1}" destId="{7533127D-6F77-420D-9337-03A9B17677A7}" srcOrd="0" destOrd="0" presId="urn:microsoft.com/office/officeart/2005/8/layout/orgChart1"/>
    <dgm:cxn modelId="{01D9E2E8-6CAA-4C0E-92AA-8ACB552C5A85}" type="presParOf" srcId="{357DF0A8-BCC0-4D40-9A29-811D9B3E8CE1}" destId="{75DCBE71-7469-49E9-81E5-E6A43E3EC0DC}" srcOrd="1" destOrd="0" presId="urn:microsoft.com/office/officeart/2005/8/layout/orgChart1"/>
    <dgm:cxn modelId="{C98E9793-F140-417F-87C6-BCCD014C1E22}" type="presParOf" srcId="{20684FA8-0955-4E86-9890-955AAE2FB70E}" destId="{321B0D03-50FC-44EB-B561-D21A2CD4B482}" srcOrd="1" destOrd="0" presId="urn:microsoft.com/office/officeart/2005/8/layout/orgChart1"/>
    <dgm:cxn modelId="{E01AC8B3-88E9-4278-8C59-0838EA0A3805}" type="presParOf" srcId="{20684FA8-0955-4E86-9890-955AAE2FB70E}" destId="{0654A2B9-B227-48A6-941C-DD027142ECCE}" srcOrd="2" destOrd="0" presId="urn:microsoft.com/office/officeart/2005/8/layout/orgChart1"/>
    <dgm:cxn modelId="{9764E771-B564-4389-8DD4-DB5F09B60F20}" type="presParOf" srcId="{70B62D43-4B2E-478D-8091-7F950B36BC86}" destId="{77FF546B-1ADB-4B35-B705-B48DE95D0A7F}" srcOrd="2" destOrd="0" presId="urn:microsoft.com/office/officeart/2005/8/layout/orgChart1"/>
    <dgm:cxn modelId="{F2EFFC74-DF12-4B10-93C9-3FA8599095A7}" type="presParOf" srcId="{70B62D43-4B2E-478D-8091-7F950B36BC86}" destId="{69C13562-DBB8-42F8-AE39-8AFEF8ED4982}" srcOrd="3" destOrd="0" presId="urn:microsoft.com/office/officeart/2005/8/layout/orgChart1"/>
    <dgm:cxn modelId="{39497D79-CB1D-4262-B3B2-55B41FCC2776}" type="presParOf" srcId="{69C13562-DBB8-42F8-AE39-8AFEF8ED4982}" destId="{896D96FE-EA05-4066-8BE5-F7366BA3777A}" srcOrd="0" destOrd="0" presId="urn:microsoft.com/office/officeart/2005/8/layout/orgChart1"/>
    <dgm:cxn modelId="{8078F67D-5247-46F1-BA3E-8E040CDBCA32}" type="presParOf" srcId="{896D96FE-EA05-4066-8BE5-F7366BA3777A}" destId="{079C46BA-E270-4C4F-9AA8-92E32A64D736}" srcOrd="0" destOrd="0" presId="urn:microsoft.com/office/officeart/2005/8/layout/orgChart1"/>
    <dgm:cxn modelId="{7860999C-B3F6-4AA3-84A1-4BD607320CD0}" type="presParOf" srcId="{896D96FE-EA05-4066-8BE5-F7366BA3777A}" destId="{3AA4BA60-CAF3-4B65-8A7B-26648B565082}" srcOrd="1" destOrd="0" presId="urn:microsoft.com/office/officeart/2005/8/layout/orgChart1"/>
    <dgm:cxn modelId="{5C9738D9-3E36-40B0-83C1-B8CFF98AFD84}" type="presParOf" srcId="{69C13562-DBB8-42F8-AE39-8AFEF8ED4982}" destId="{54F082B5-2FAD-490F-B257-B96DCB3E19FC}" srcOrd="1" destOrd="0" presId="urn:microsoft.com/office/officeart/2005/8/layout/orgChart1"/>
    <dgm:cxn modelId="{FA087E99-F8DC-4433-A48D-DF77E7253DA0}" type="presParOf" srcId="{69C13562-DBB8-42F8-AE39-8AFEF8ED4982}" destId="{6C846A69-A00E-4FB9-80C7-DC7FE13BD4B5}" srcOrd="2" destOrd="0" presId="urn:microsoft.com/office/officeart/2005/8/layout/orgChart1"/>
    <dgm:cxn modelId="{540DD031-D880-491B-BD35-34E4C62082BE}" type="presParOf" srcId="{70B62D43-4B2E-478D-8091-7F950B36BC86}" destId="{C6471DB4-9B93-437A-AEBE-F3B71F737DF8}" srcOrd="4" destOrd="0" presId="urn:microsoft.com/office/officeart/2005/8/layout/orgChart1"/>
    <dgm:cxn modelId="{BB2164EF-3093-4FB5-8211-C7D10A581538}" type="presParOf" srcId="{70B62D43-4B2E-478D-8091-7F950B36BC86}" destId="{CD8B12E6-DD1E-4D70-BE7C-A5443A3D84D1}" srcOrd="5" destOrd="0" presId="urn:microsoft.com/office/officeart/2005/8/layout/orgChart1"/>
    <dgm:cxn modelId="{ACC74631-AA24-4ADE-BC76-7410A05B6486}" type="presParOf" srcId="{CD8B12E6-DD1E-4D70-BE7C-A5443A3D84D1}" destId="{C0FBA54D-3A3D-42F4-B1C8-ADE0E74CCC4D}" srcOrd="0" destOrd="0" presId="urn:microsoft.com/office/officeart/2005/8/layout/orgChart1"/>
    <dgm:cxn modelId="{5DF3202A-824E-466A-8428-3AD4ABAF718F}" type="presParOf" srcId="{C0FBA54D-3A3D-42F4-B1C8-ADE0E74CCC4D}" destId="{30DA9891-B7C7-405D-9015-1C3DF0E9850F}" srcOrd="0" destOrd="0" presId="urn:microsoft.com/office/officeart/2005/8/layout/orgChart1"/>
    <dgm:cxn modelId="{587765A1-1A46-4724-AAC9-3D4E58BEE41C}" type="presParOf" srcId="{C0FBA54D-3A3D-42F4-B1C8-ADE0E74CCC4D}" destId="{5EC808F1-181C-42C2-975C-2B558EBCB7FE}" srcOrd="1" destOrd="0" presId="urn:microsoft.com/office/officeart/2005/8/layout/orgChart1"/>
    <dgm:cxn modelId="{1F24A88E-A04B-45CC-B3EE-E740812403A3}" type="presParOf" srcId="{CD8B12E6-DD1E-4D70-BE7C-A5443A3D84D1}" destId="{3C11D65F-2A65-4A7E-9C15-AA6406FE6F0B}" srcOrd="1" destOrd="0" presId="urn:microsoft.com/office/officeart/2005/8/layout/orgChart1"/>
    <dgm:cxn modelId="{0C1F23E6-B6F7-4385-8EA0-771B851DCE0A}" type="presParOf" srcId="{CD8B12E6-DD1E-4D70-BE7C-A5443A3D84D1}" destId="{07414A68-C8A8-4CE7-984E-48064FC49AF5}" srcOrd="2" destOrd="0" presId="urn:microsoft.com/office/officeart/2005/8/layout/orgChart1"/>
    <dgm:cxn modelId="{A967618B-6451-46FA-AE3A-E6DCE6A2735B}" type="presParOf" srcId="{70B62D43-4B2E-478D-8091-7F950B36BC86}" destId="{BD53C961-9C2E-42B5-A825-EB1CD5AF2FE3}" srcOrd="6" destOrd="0" presId="urn:microsoft.com/office/officeart/2005/8/layout/orgChart1"/>
    <dgm:cxn modelId="{0A7F8B8E-E541-443B-9F12-A7EDF4E8F730}" type="presParOf" srcId="{70B62D43-4B2E-478D-8091-7F950B36BC86}" destId="{2AD0F394-908E-4BF8-9902-81719C192207}" srcOrd="7" destOrd="0" presId="urn:microsoft.com/office/officeart/2005/8/layout/orgChart1"/>
    <dgm:cxn modelId="{FD968B68-0040-4BAF-BDB5-5DBD2136903B}" type="presParOf" srcId="{2AD0F394-908E-4BF8-9902-81719C192207}" destId="{6508E9AA-32AD-45CE-ACB4-E452A2309B43}" srcOrd="0" destOrd="0" presId="urn:microsoft.com/office/officeart/2005/8/layout/orgChart1"/>
    <dgm:cxn modelId="{7C11A6EF-D541-4CA6-B4C3-00BAAED01975}" type="presParOf" srcId="{6508E9AA-32AD-45CE-ACB4-E452A2309B43}" destId="{26E61D30-5696-4E05-9044-AF73EF27DAB2}" srcOrd="0" destOrd="0" presId="urn:microsoft.com/office/officeart/2005/8/layout/orgChart1"/>
    <dgm:cxn modelId="{9C9CF670-C0BA-4666-9507-2F26970AE633}" type="presParOf" srcId="{6508E9AA-32AD-45CE-ACB4-E452A2309B43}" destId="{14A5ABF2-8B49-4694-AC4C-1A898869B017}" srcOrd="1" destOrd="0" presId="urn:microsoft.com/office/officeart/2005/8/layout/orgChart1"/>
    <dgm:cxn modelId="{9D49B0AF-065D-4EE6-802A-145AE8440D31}" type="presParOf" srcId="{2AD0F394-908E-4BF8-9902-81719C192207}" destId="{E95C75F7-7305-47DE-985C-550E435481C9}" srcOrd="1" destOrd="0" presId="urn:microsoft.com/office/officeart/2005/8/layout/orgChart1"/>
    <dgm:cxn modelId="{A32403AB-C212-4C56-B5BA-AE5837AB98FE}" type="presParOf" srcId="{2AD0F394-908E-4BF8-9902-81719C192207}" destId="{ADFD56FF-A789-4A68-9B2D-8E4E857854C2}" srcOrd="2" destOrd="0" presId="urn:microsoft.com/office/officeart/2005/8/layout/orgChart1"/>
    <dgm:cxn modelId="{D0EF0826-4A9D-427F-8083-EC5006330717}" type="presParOf" srcId="{70B62D43-4B2E-478D-8091-7F950B36BC86}" destId="{B4ADFA40-1DC3-4BD0-BAE4-D5BA4FDF2B3E}" srcOrd="8" destOrd="0" presId="urn:microsoft.com/office/officeart/2005/8/layout/orgChart1"/>
    <dgm:cxn modelId="{C451275C-A32F-4699-A1C8-3B1A245F1351}" type="presParOf" srcId="{70B62D43-4B2E-478D-8091-7F950B36BC86}" destId="{74623D81-D47A-4BDB-A76C-094846D41FA8}" srcOrd="9" destOrd="0" presId="urn:microsoft.com/office/officeart/2005/8/layout/orgChart1"/>
    <dgm:cxn modelId="{BD798407-C5F6-48FE-AFC3-22DF78689205}" type="presParOf" srcId="{74623D81-D47A-4BDB-A76C-094846D41FA8}" destId="{A5AFB960-0B8B-4E03-885A-2579269F7DC1}" srcOrd="0" destOrd="0" presId="urn:microsoft.com/office/officeart/2005/8/layout/orgChart1"/>
    <dgm:cxn modelId="{C5123A39-195E-413E-AC22-DA223A28382D}" type="presParOf" srcId="{A5AFB960-0B8B-4E03-885A-2579269F7DC1}" destId="{3A05D6AC-55D4-4F8B-831D-7528DBB5E857}" srcOrd="0" destOrd="0" presId="urn:microsoft.com/office/officeart/2005/8/layout/orgChart1"/>
    <dgm:cxn modelId="{88F552E6-A9D1-4A17-AFD2-BF25AAA03E35}" type="presParOf" srcId="{A5AFB960-0B8B-4E03-885A-2579269F7DC1}" destId="{179F0FCD-C306-4B84-A7DF-E34F9FAB6F56}" srcOrd="1" destOrd="0" presId="urn:microsoft.com/office/officeart/2005/8/layout/orgChart1"/>
    <dgm:cxn modelId="{9A99DF85-9458-4742-8BC5-7571909C28F4}" type="presParOf" srcId="{74623D81-D47A-4BDB-A76C-094846D41FA8}" destId="{856F8CB3-7FD8-44A2-BD9F-D0A3BBBFD7B2}" srcOrd="1" destOrd="0" presId="urn:microsoft.com/office/officeart/2005/8/layout/orgChart1"/>
    <dgm:cxn modelId="{D37E4F2F-8720-4895-A536-65410CE78051}" type="presParOf" srcId="{74623D81-D47A-4BDB-A76C-094846D41FA8}" destId="{E41C3208-7C36-4192-9EA5-1F0C4DB4A826}" srcOrd="2" destOrd="0" presId="urn:microsoft.com/office/officeart/2005/8/layout/orgChart1"/>
    <dgm:cxn modelId="{60C5E257-94C8-41FE-9293-F969DAF2DE4E}" type="presParOf" srcId="{8BAB2199-5159-41F9-8708-33820C9B03A9}" destId="{FB705D8D-4B0F-418C-BE22-C9FC935B08A3}" srcOrd="2" destOrd="0" presId="urn:microsoft.com/office/officeart/2005/8/layout/orgChart1"/>
    <dgm:cxn modelId="{67DD67D0-EC24-4AB3-B189-D52205A186B4}" type="presParOf" srcId="{9C5DF944-3D7A-473D-A789-5CA86652B8F8}" destId="{4F6F1802-D2DC-45F2-8B57-B9ACE00E096B}" srcOrd="4" destOrd="0" presId="urn:microsoft.com/office/officeart/2005/8/layout/orgChart1"/>
    <dgm:cxn modelId="{BEF9EEE3-A98F-48FF-83C5-E239D647D0E4}" type="presParOf" srcId="{9C5DF944-3D7A-473D-A789-5CA86652B8F8}" destId="{D09FB176-C899-4C34-A2EF-DF4099E3930B}" srcOrd="5" destOrd="0" presId="urn:microsoft.com/office/officeart/2005/8/layout/orgChart1"/>
    <dgm:cxn modelId="{B51F6846-6CA4-4C0B-AF87-2F1E1DBA59B7}" type="presParOf" srcId="{D09FB176-C899-4C34-A2EF-DF4099E3930B}" destId="{EB3A78CF-8659-4E76-9BB6-78F8A7F8B535}" srcOrd="0" destOrd="0" presId="urn:microsoft.com/office/officeart/2005/8/layout/orgChart1"/>
    <dgm:cxn modelId="{57A4C9D0-C573-402E-A20E-DE15BD85153C}" type="presParOf" srcId="{EB3A78CF-8659-4E76-9BB6-78F8A7F8B535}" destId="{ED956AEF-5A78-47DC-9D97-3B27A2E93095}" srcOrd="0" destOrd="0" presId="urn:microsoft.com/office/officeart/2005/8/layout/orgChart1"/>
    <dgm:cxn modelId="{48CEEDE1-9010-4F7E-BB20-8AB0A59FCBF8}" type="presParOf" srcId="{EB3A78CF-8659-4E76-9BB6-78F8A7F8B535}" destId="{0936C29E-0ABE-4289-9453-F6DF249F454C}" srcOrd="1" destOrd="0" presId="urn:microsoft.com/office/officeart/2005/8/layout/orgChart1"/>
    <dgm:cxn modelId="{CFC20D41-7BDD-41E9-B474-3BB186AAEC25}" type="presParOf" srcId="{D09FB176-C899-4C34-A2EF-DF4099E3930B}" destId="{3666C14E-3FE7-4AB2-BA4F-4535D42C477E}" srcOrd="1" destOrd="0" presId="urn:microsoft.com/office/officeart/2005/8/layout/orgChart1"/>
    <dgm:cxn modelId="{E2C54DF1-EF77-4DB7-BC75-FED8073F81CD}" type="presParOf" srcId="{3666C14E-3FE7-4AB2-BA4F-4535D42C477E}" destId="{7E670A0B-4B6A-45AD-AE95-FAE9E52BA24F}" srcOrd="0" destOrd="0" presId="urn:microsoft.com/office/officeart/2005/8/layout/orgChart1"/>
    <dgm:cxn modelId="{0389E1D7-2EAB-4907-80CA-D6BFB441E550}" type="presParOf" srcId="{3666C14E-3FE7-4AB2-BA4F-4535D42C477E}" destId="{781D4557-4BA2-4B53-85D2-D0A8E2F29ACB}" srcOrd="1" destOrd="0" presId="urn:microsoft.com/office/officeart/2005/8/layout/orgChart1"/>
    <dgm:cxn modelId="{513CB47A-E182-4F67-B044-648711D60321}" type="presParOf" srcId="{781D4557-4BA2-4B53-85D2-D0A8E2F29ACB}" destId="{A1F0E8B8-00E6-43CE-8E1F-A9918B608453}" srcOrd="0" destOrd="0" presId="urn:microsoft.com/office/officeart/2005/8/layout/orgChart1"/>
    <dgm:cxn modelId="{34C8EFEA-635A-4935-87E1-6F53ADB462BC}" type="presParOf" srcId="{A1F0E8B8-00E6-43CE-8E1F-A9918B608453}" destId="{2C701CAE-D8F1-461E-8A0C-C57AEB1CD6C2}" srcOrd="0" destOrd="0" presId="urn:microsoft.com/office/officeart/2005/8/layout/orgChart1"/>
    <dgm:cxn modelId="{AF1A88E2-AE69-49C1-A7AB-D7B500C4A672}" type="presParOf" srcId="{A1F0E8B8-00E6-43CE-8E1F-A9918B608453}" destId="{0A55F855-E390-49C4-85C3-4EB5DC8DFEC3}" srcOrd="1" destOrd="0" presId="urn:microsoft.com/office/officeart/2005/8/layout/orgChart1"/>
    <dgm:cxn modelId="{F30D7BEA-AAD3-4744-8BF8-42958F58B80C}" type="presParOf" srcId="{781D4557-4BA2-4B53-85D2-D0A8E2F29ACB}" destId="{8FDA77AA-02A8-4EBB-8954-A3306A125F11}" srcOrd="1" destOrd="0" presId="urn:microsoft.com/office/officeart/2005/8/layout/orgChart1"/>
    <dgm:cxn modelId="{11E82079-5357-497F-8C68-3360B254EF0D}" type="presParOf" srcId="{781D4557-4BA2-4B53-85D2-D0A8E2F29ACB}" destId="{802B30D6-A884-4929-98EE-4DE3E2D91CB8}" srcOrd="2" destOrd="0" presId="urn:microsoft.com/office/officeart/2005/8/layout/orgChart1"/>
    <dgm:cxn modelId="{14EE95A8-5114-472B-B2CB-6205C793E202}" type="presParOf" srcId="{3666C14E-3FE7-4AB2-BA4F-4535D42C477E}" destId="{4E5DB2E5-BC21-45FD-89CF-804EEEA73D92}" srcOrd="2" destOrd="0" presId="urn:microsoft.com/office/officeart/2005/8/layout/orgChart1"/>
    <dgm:cxn modelId="{DECC2846-9C26-42EE-B927-491366DBCBC8}" type="presParOf" srcId="{3666C14E-3FE7-4AB2-BA4F-4535D42C477E}" destId="{FEF5B6E2-22EA-4CFA-BF26-961399773F49}" srcOrd="3" destOrd="0" presId="urn:microsoft.com/office/officeart/2005/8/layout/orgChart1"/>
    <dgm:cxn modelId="{6C201F3D-DD81-48A4-84C9-33387F18F121}" type="presParOf" srcId="{FEF5B6E2-22EA-4CFA-BF26-961399773F49}" destId="{42BED641-FA4F-4D4B-9A19-A7D3C3BE1408}" srcOrd="0" destOrd="0" presId="urn:microsoft.com/office/officeart/2005/8/layout/orgChart1"/>
    <dgm:cxn modelId="{6C0708CA-AF84-4110-87CE-D72DC7A4E9FD}" type="presParOf" srcId="{42BED641-FA4F-4D4B-9A19-A7D3C3BE1408}" destId="{74487508-3D4F-4F35-9119-7335AA499C95}" srcOrd="0" destOrd="0" presId="urn:microsoft.com/office/officeart/2005/8/layout/orgChart1"/>
    <dgm:cxn modelId="{485F2A74-62C1-4AF0-BEF7-F324C538E349}" type="presParOf" srcId="{42BED641-FA4F-4D4B-9A19-A7D3C3BE1408}" destId="{EA4E738B-1483-44D6-89EB-8256A9C3F87D}" srcOrd="1" destOrd="0" presId="urn:microsoft.com/office/officeart/2005/8/layout/orgChart1"/>
    <dgm:cxn modelId="{21A3A668-B998-4DDB-BCBE-9B94D16F1FB0}" type="presParOf" srcId="{FEF5B6E2-22EA-4CFA-BF26-961399773F49}" destId="{B5B7C6F2-824B-4B22-9513-4D47B87A1DEF}" srcOrd="1" destOrd="0" presId="urn:microsoft.com/office/officeart/2005/8/layout/orgChart1"/>
    <dgm:cxn modelId="{D2B4442D-DA3E-40B0-B409-E868963F8733}" type="presParOf" srcId="{FEF5B6E2-22EA-4CFA-BF26-961399773F49}" destId="{AD4B3EEE-3AC5-44A5-8891-70C0728030DE}" srcOrd="2" destOrd="0" presId="urn:microsoft.com/office/officeart/2005/8/layout/orgChart1"/>
    <dgm:cxn modelId="{94CE7C7D-9808-4742-824E-BD6F2464BC47}" type="presParOf" srcId="{3666C14E-3FE7-4AB2-BA4F-4535D42C477E}" destId="{1A2BCB80-89E2-41EC-87D9-8650DA66AB8A}" srcOrd="4" destOrd="0" presId="urn:microsoft.com/office/officeart/2005/8/layout/orgChart1"/>
    <dgm:cxn modelId="{71AE608E-45A4-40C1-8483-84DEBA92CBD2}" type="presParOf" srcId="{3666C14E-3FE7-4AB2-BA4F-4535D42C477E}" destId="{CD498E25-17A8-4592-A106-0BDE77F9F8BE}" srcOrd="5" destOrd="0" presId="urn:microsoft.com/office/officeart/2005/8/layout/orgChart1"/>
    <dgm:cxn modelId="{058BDF38-B082-4F58-A302-3715B930FD5F}" type="presParOf" srcId="{CD498E25-17A8-4592-A106-0BDE77F9F8BE}" destId="{1832CD07-F56C-4B75-9FC3-CEF6C2D6EA45}" srcOrd="0" destOrd="0" presId="urn:microsoft.com/office/officeart/2005/8/layout/orgChart1"/>
    <dgm:cxn modelId="{C70C9B6D-28A4-4665-95FF-7D1F43D6B1EA}" type="presParOf" srcId="{1832CD07-F56C-4B75-9FC3-CEF6C2D6EA45}" destId="{F7484F86-9514-4EEC-AAEC-65AD9B4B3D96}" srcOrd="0" destOrd="0" presId="urn:microsoft.com/office/officeart/2005/8/layout/orgChart1"/>
    <dgm:cxn modelId="{DF84496F-22C9-4CA2-960A-83C4C6079094}" type="presParOf" srcId="{1832CD07-F56C-4B75-9FC3-CEF6C2D6EA45}" destId="{2F8AA862-E8D3-4043-95F3-7EBB33FDC237}" srcOrd="1" destOrd="0" presId="urn:microsoft.com/office/officeart/2005/8/layout/orgChart1"/>
    <dgm:cxn modelId="{37CBE8D1-5908-4BE3-B537-F99BE22DF6A7}" type="presParOf" srcId="{CD498E25-17A8-4592-A106-0BDE77F9F8BE}" destId="{D6D1B4BE-1E43-4CD4-965F-996A3963A4DE}" srcOrd="1" destOrd="0" presId="urn:microsoft.com/office/officeart/2005/8/layout/orgChart1"/>
    <dgm:cxn modelId="{65699544-9DE3-45E4-989A-D59DD3752732}" type="presParOf" srcId="{CD498E25-17A8-4592-A106-0BDE77F9F8BE}" destId="{2585E360-1265-4DAF-8ED0-8CB30CFCA044}" srcOrd="2" destOrd="0" presId="urn:microsoft.com/office/officeart/2005/8/layout/orgChart1"/>
    <dgm:cxn modelId="{19E36737-8E8A-4549-B46F-139162B426D6}" type="presParOf" srcId="{3666C14E-3FE7-4AB2-BA4F-4535D42C477E}" destId="{9AAB9F84-69DB-4974-8FB3-17FE16A42904}" srcOrd="6" destOrd="0" presId="urn:microsoft.com/office/officeart/2005/8/layout/orgChart1"/>
    <dgm:cxn modelId="{F9A30864-0383-44C9-986B-FC6D7BC88B61}" type="presParOf" srcId="{3666C14E-3FE7-4AB2-BA4F-4535D42C477E}" destId="{C3EE2C24-35C5-4383-8BA8-04718D61B1E3}" srcOrd="7" destOrd="0" presId="urn:microsoft.com/office/officeart/2005/8/layout/orgChart1"/>
    <dgm:cxn modelId="{1D78D310-8251-4E1F-9CC8-87088E7AD7F7}" type="presParOf" srcId="{C3EE2C24-35C5-4383-8BA8-04718D61B1E3}" destId="{D76FB983-6AF4-4D17-803C-BE4F9D86E241}" srcOrd="0" destOrd="0" presId="urn:microsoft.com/office/officeart/2005/8/layout/orgChart1"/>
    <dgm:cxn modelId="{B6843E0D-0F5B-4FB7-8107-FAC943676908}" type="presParOf" srcId="{D76FB983-6AF4-4D17-803C-BE4F9D86E241}" destId="{C95AECE2-07C4-42E7-90DA-5CD8EA216CFC}" srcOrd="0" destOrd="0" presId="urn:microsoft.com/office/officeart/2005/8/layout/orgChart1"/>
    <dgm:cxn modelId="{F1B82FD2-61F4-4455-82FB-F1ECBD4795A8}" type="presParOf" srcId="{D76FB983-6AF4-4D17-803C-BE4F9D86E241}" destId="{4704A764-F3E3-46A1-B698-AC3BCD85875D}" srcOrd="1" destOrd="0" presId="urn:microsoft.com/office/officeart/2005/8/layout/orgChart1"/>
    <dgm:cxn modelId="{E5693762-79B6-40C4-B143-89006DEB1E9E}" type="presParOf" srcId="{C3EE2C24-35C5-4383-8BA8-04718D61B1E3}" destId="{C07B020C-8290-4505-84E9-D8CD925D7B93}" srcOrd="1" destOrd="0" presId="urn:microsoft.com/office/officeart/2005/8/layout/orgChart1"/>
    <dgm:cxn modelId="{97EECE26-4644-4D2F-BBEA-CAAB4BBCBFA8}" type="presParOf" srcId="{C3EE2C24-35C5-4383-8BA8-04718D61B1E3}" destId="{97715D9E-A6B5-4BE2-9531-017E1F9F5E37}" srcOrd="2" destOrd="0" presId="urn:microsoft.com/office/officeart/2005/8/layout/orgChart1"/>
    <dgm:cxn modelId="{55AC16FE-BABE-4768-AFEB-9777AD97EBF7}" type="presParOf" srcId="{3666C14E-3FE7-4AB2-BA4F-4535D42C477E}" destId="{F8AA5B07-D62E-4BEF-A7F4-BB8154CE0161}" srcOrd="8" destOrd="0" presId="urn:microsoft.com/office/officeart/2005/8/layout/orgChart1"/>
    <dgm:cxn modelId="{C6F6624D-B22B-4568-AF02-EFBD095B9FEE}" type="presParOf" srcId="{3666C14E-3FE7-4AB2-BA4F-4535D42C477E}" destId="{28D3CB32-FAA0-4273-8538-1EB307061468}" srcOrd="9" destOrd="0" presId="urn:microsoft.com/office/officeart/2005/8/layout/orgChart1"/>
    <dgm:cxn modelId="{924F0F64-13B2-46F0-BC26-2816737855A1}" type="presParOf" srcId="{28D3CB32-FAA0-4273-8538-1EB307061468}" destId="{4E6634D0-9CA1-4ACD-BF91-91BEE47E76EF}" srcOrd="0" destOrd="0" presId="urn:microsoft.com/office/officeart/2005/8/layout/orgChart1"/>
    <dgm:cxn modelId="{B1590EEB-19BC-4B55-AADC-0E693561777C}" type="presParOf" srcId="{4E6634D0-9CA1-4ACD-BF91-91BEE47E76EF}" destId="{EE219807-47C8-4941-99AE-CE39076E53F5}" srcOrd="0" destOrd="0" presId="urn:microsoft.com/office/officeart/2005/8/layout/orgChart1"/>
    <dgm:cxn modelId="{AAFED881-7B6C-46E7-8370-64242BC93E1E}" type="presParOf" srcId="{4E6634D0-9CA1-4ACD-BF91-91BEE47E76EF}" destId="{A8ED66CC-CBB3-4EB5-ADE1-6E062170315B}" srcOrd="1" destOrd="0" presId="urn:microsoft.com/office/officeart/2005/8/layout/orgChart1"/>
    <dgm:cxn modelId="{E4131483-77C7-4869-AC3B-F71E5B860EB9}" type="presParOf" srcId="{28D3CB32-FAA0-4273-8538-1EB307061468}" destId="{55A4A9B7-D2D2-4F27-9972-54B957F184B3}" srcOrd="1" destOrd="0" presId="urn:microsoft.com/office/officeart/2005/8/layout/orgChart1"/>
    <dgm:cxn modelId="{87157282-66B1-40C3-897F-8C00FCB30C82}" type="presParOf" srcId="{28D3CB32-FAA0-4273-8538-1EB307061468}" destId="{A6D08738-8725-4BBB-8D6E-6E0F7F338F27}" srcOrd="2" destOrd="0" presId="urn:microsoft.com/office/officeart/2005/8/layout/orgChart1"/>
    <dgm:cxn modelId="{B1EC40E1-C547-41F2-AF69-EB368E791CAE}" type="presParOf" srcId="{D09FB176-C899-4C34-A2EF-DF4099E3930B}" destId="{10032A81-28F1-4589-A2C9-2F713826DB5B}" srcOrd="2" destOrd="0" presId="urn:microsoft.com/office/officeart/2005/8/layout/orgChart1"/>
    <dgm:cxn modelId="{867275FB-65CF-4DAD-B3FF-E949731FD636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44101E0B-B6FC-40F6-BDF9-7CC5731118C6}" type="presOf" srcId="{88B02B86-A182-47E8-98CE-5F03ED03FC83}" destId="{1A2BCB80-89E2-41EC-87D9-8650DA66AB8A}" srcOrd="0" destOrd="0" presId="urn:microsoft.com/office/officeart/2005/8/layout/orgChart1"/>
    <dgm:cxn modelId="{FD80DAD9-E7BC-489C-A53B-14A67C9CB3B4}" type="presOf" srcId="{6A766238-49C0-489C-9759-5801318FB123}" destId="{8F3E2022-AB5E-4438-BDBE-146FD19E8285}" srcOrd="0" destOrd="0" presId="urn:microsoft.com/office/officeart/2005/8/layout/orgChart1"/>
    <dgm:cxn modelId="{94AC96BB-57F6-46FF-8FF1-8602A52ADF1E}" type="presOf" srcId="{D5F013B3-4B4E-4E38-9BAF-4B34B2BB0C79}" destId="{26E61D30-5696-4E05-9044-AF73EF27DAB2}" srcOrd="0" destOrd="0" presId="urn:microsoft.com/office/officeart/2005/8/layout/orgChart1"/>
    <dgm:cxn modelId="{47A158B9-4C93-46AC-939F-3505B0F59C93}" type="presOf" srcId="{69BEBD41-3545-40FD-BFDD-D21BD47C872E}" destId="{74487508-3D4F-4F35-9119-7335AA499C95}" srcOrd="0" destOrd="0" presId="urn:microsoft.com/office/officeart/2005/8/layout/orgChart1"/>
    <dgm:cxn modelId="{EE913209-13B5-4D5C-87B3-8561D3F1B8CF}" type="presOf" srcId="{B103CFD6-C2F2-4A76-8866-035FF64E5877}" destId="{2FA1AE03-77C2-487B-948B-82122901556A}" srcOrd="1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A55C3950-64FE-4C90-A309-3836CC9E01E3}" type="presOf" srcId="{43C964D4-3EA5-4709-BA45-DC9671707267}" destId="{ABF5B3AF-9C3F-43AC-89B9-A4B84688B739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F0209D8C-F915-4AC2-B57A-2CFC7CA0ED15}" type="presOf" srcId="{57A44C0D-573F-44FB-BC9E-B18382ACCC39}" destId="{9AAB9F84-69DB-4974-8FB3-17FE16A42904}" srcOrd="0" destOrd="0" presId="urn:microsoft.com/office/officeart/2005/8/layout/orgChart1"/>
    <dgm:cxn modelId="{9E158B24-EC5C-46EE-83F0-FB6671657293}" type="presOf" srcId="{DCB062A1-302A-48A6-BE81-96138548FF70}" destId="{1AE91293-7748-4E52-8855-7B838C555EB9}" srcOrd="0" destOrd="0" presId="urn:microsoft.com/office/officeart/2005/8/layout/orgChart1"/>
    <dgm:cxn modelId="{2FC6CF51-3400-4836-BBF4-288049170589}" type="presOf" srcId="{49A41343-8942-4E0A-948C-7308CFEDA337}" destId="{F8AA5B07-D62E-4BEF-A7F4-BB8154CE0161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A1D9799F-D941-4C90-A6DE-D3F7451C42F5}" type="presOf" srcId="{0ED209FE-B93C-493B-85A2-BA5863869AE7}" destId="{B4ADFA40-1DC3-4BD0-BAE4-D5BA4FDF2B3E}" srcOrd="0" destOrd="0" presId="urn:microsoft.com/office/officeart/2005/8/layout/orgChart1"/>
    <dgm:cxn modelId="{FCF928DF-C3B8-4333-A312-714EE84DCA6A}" type="presOf" srcId="{B40A1E99-819E-4C0D-B671-3D134F0F7163}" destId="{3A05D6AC-55D4-4F8B-831D-7528DBB5E857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0B0AA161-3FD0-4908-9615-391ACFF4C764}" type="presOf" srcId="{DCCE79F2-51DC-4E3A-8F3D-0CB311D1F14D}" destId="{A8ED66CC-CBB3-4EB5-ADE1-6E062170315B}" srcOrd="1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AECA3CF5-26CE-46B3-BAA5-E7BA36B3EAFA}" type="presOf" srcId="{D91152BC-9A33-44D3-AEBB-F20420DB430F}" destId="{30DA9891-B7C7-405D-9015-1C3DF0E9850F}" srcOrd="0" destOrd="0" presId="urn:microsoft.com/office/officeart/2005/8/layout/orgChart1"/>
    <dgm:cxn modelId="{D57A979F-538B-41DD-805E-13182969EF5A}" type="presOf" srcId="{88415C31-82DD-4EF9-9A7A-1D4D99FB6B9D}" destId="{ED956AEF-5A78-47DC-9D97-3B27A2E93095}" srcOrd="0" destOrd="0" presId="urn:microsoft.com/office/officeart/2005/8/layout/orgChart1"/>
    <dgm:cxn modelId="{C3F0ED72-E774-454C-BE81-A86DCD749008}" type="presOf" srcId="{BAA37ED3-8504-4718-82EA-2141E33A703B}" destId="{C6471DB4-9B93-437A-AEBE-F3B71F737DF8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6BAC1661-97C1-4E3C-9079-2BB1FBEC82DA}" type="presOf" srcId="{1E17A9B5-1CC6-4BF4-A5EB-2099972243B8}" destId="{0044642D-BF6E-4946-989D-7BC76303D8B1}" srcOrd="1" destOrd="0" presId="urn:microsoft.com/office/officeart/2005/8/layout/orgChart1"/>
    <dgm:cxn modelId="{4967CD09-3087-4675-BFB4-237E0C369BA3}" type="presOf" srcId="{BC7A14EC-7DD0-42E2-A28E-8428AF273F49}" destId="{4E5DB2E5-BC21-45FD-89CF-804EEEA73D92}" srcOrd="0" destOrd="0" presId="urn:microsoft.com/office/officeart/2005/8/layout/orgChart1"/>
    <dgm:cxn modelId="{D9822318-CE2A-4E82-BC2F-0CB307BAF538}" type="presOf" srcId="{69BEBD41-3545-40FD-BFDD-D21BD47C872E}" destId="{EA4E738B-1483-44D6-89EB-8256A9C3F87D}" srcOrd="1" destOrd="0" presId="urn:microsoft.com/office/officeart/2005/8/layout/orgChart1"/>
    <dgm:cxn modelId="{55CD21A5-CE9A-49C4-8345-6D1D32541863}" type="presOf" srcId="{B40A1E99-819E-4C0D-B671-3D134F0F7163}" destId="{179F0FCD-C306-4B84-A7DF-E34F9FAB6F56}" srcOrd="1" destOrd="0" presId="urn:microsoft.com/office/officeart/2005/8/layout/orgChart1"/>
    <dgm:cxn modelId="{8DF543C9-2A0C-433B-8BE9-0207F5B33BC7}" type="presOf" srcId="{88415C31-82DD-4EF9-9A7A-1D4D99FB6B9D}" destId="{0936C29E-0ABE-4289-9453-F6DF249F454C}" srcOrd="1" destOrd="0" presId="urn:microsoft.com/office/officeart/2005/8/layout/orgChart1"/>
    <dgm:cxn modelId="{08ED1758-F8A3-4E84-A1CD-B0C0ACA4DB43}" type="presOf" srcId="{E2FDDA39-0A56-4C19-9570-F6322A50CD7C}" destId="{C95AECE2-07C4-42E7-90DA-5CD8EA216CFC}" srcOrd="0" destOrd="0" presId="urn:microsoft.com/office/officeart/2005/8/layout/orgChart1"/>
    <dgm:cxn modelId="{B7B5BAB0-204F-42C7-8B57-819445DB2C83}" type="presOf" srcId="{00B822AA-E50D-409C-8E77-78CE41F17C4F}" destId="{EE7467E8-D778-4C18-9C7C-925EF25B0DC2}" srcOrd="1" destOrd="0" presId="urn:microsoft.com/office/officeart/2005/8/layout/orgChart1"/>
    <dgm:cxn modelId="{AAE0B93F-3D52-40F9-BDB8-B7E1125833E5}" type="presOf" srcId="{8514C17C-35EC-4D14-92F7-13A577CAA5C4}" destId="{3AA4BA60-CAF3-4B65-8A7B-26648B565082}" srcOrd="1" destOrd="0" presId="urn:microsoft.com/office/officeart/2005/8/layout/orgChart1"/>
    <dgm:cxn modelId="{F3840BE9-A30F-4883-98F3-D46FE354BEFE}" type="presOf" srcId="{C7336B56-6975-43EE-AA11-2CF9D86F3B72}" destId="{2F8AA862-E8D3-4043-95F3-7EBB33FDC237}" srcOrd="1" destOrd="0" presId="urn:microsoft.com/office/officeart/2005/8/layout/orgChart1"/>
    <dgm:cxn modelId="{421D8A64-F67C-438D-83AC-17EA7EC473AB}" type="presOf" srcId="{6A766238-49C0-489C-9759-5801318FB123}" destId="{F4F60A8B-BCFE-4E33-9289-BF4CA9206F7B}" srcOrd="1" destOrd="0" presId="urn:microsoft.com/office/officeart/2005/8/layout/orgChart1"/>
    <dgm:cxn modelId="{41224487-E02D-487E-AA5E-A4F4B58AEDC9}" type="presOf" srcId="{51AC05A3-5125-4631-8328-EE9742C5CE1F}" destId="{75DCBE71-7469-49E9-81E5-E6A43E3EC0DC}" srcOrd="1" destOrd="0" presId="urn:microsoft.com/office/officeart/2005/8/layout/orgChart1"/>
    <dgm:cxn modelId="{B7424CBF-FCE1-413F-9736-8D37B51E0978}" type="presOf" srcId="{092024CE-8423-4E50-A34E-3122E05631CC}" destId="{0A55F855-E390-49C4-85C3-4EB5DC8DFEC3}" srcOrd="1" destOrd="0" presId="urn:microsoft.com/office/officeart/2005/8/layout/orgChart1"/>
    <dgm:cxn modelId="{90D86E0E-8A3A-4442-986A-DA6E72AFA663}" type="presOf" srcId="{382A9707-8CE9-4448-A732-795155023764}" destId="{40CBCC65-FD09-4B94-B9C9-3482617F2627}" srcOrd="1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C9D91712-375D-4933-9F7F-D95F8F220664}" type="presOf" srcId="{E2FDDA39-0A56-4C19-9570-F6322A50CD7C}" destId="{4704A764-F3E3-46A1-B698-AC3BCD85875D}" srcOrd="1" destOrd="0" presId="urn:microsoft.com/office/officeart/2005/8/layout/orgChart1"/>
    <dgm:cxn modelId="{7E137DEB-6E34-478F-BC8B-744987669614}" type="presOf" srcId="{092024CE-8423-4E50-A34E-3122E05631CC}" destId="{2C701CAE-D8F1-461E-8A0C-C57AEB1CD6C2}" srcOrd="0" destOrd="0" presId="urn:microsoft.com/office/officeart/2005/8/layout/orgChart1"/>
    <dgm:cxn modelId="{71F1C72A-D353-4F2E-BB18-72ED49770B81}" type="presOf" srcId="{EDF4E25F-6E69-41B7-B57F-66E5D749104E}" destId="{CD65CBB6-B9A3-48AB-AFB3-4BE4B03553D3}" srcOrd="0" destOrd="0" presId="urn:microsoft.com/office/officeart/2005/8/layout/orgChart1"/>
    <dgm:cxn modelId="{212AB0D7-7B27-4EC1-993F-2865F7716911}" type="presOf" srcId="{41CBE71F-8A1C-4046-8B51-627382F890A8}" destId="{BD53C961-9C2E-42B5-A825-EB1CD5AF2FE3}" srcOrd="0" destOrd="0" presId="urn:microsoft.com/office/officeart/2005/8/layout/orgChart1"/>
    <dgm:cxn modelId="{58BAF891-F02E-49DF-94F4-E0722B7462B0}" type="presOf" srcId="{D91152BC-9A33-44D3-AEBB-F20420DB430F}" destId="{5EC808F1-181C-42C2-975C-2B558EBCB7FE}" srcOrd="1" destOrd="0" presId="urn:microsoft.com/office/officeart/2005/8/layout/orgChart1"/>
    <dgm:cxn modelId="{812DBE91-9D8B-400F-ADEB-37845E569480}" type="presOf" srcId="{00B822AA-E50D-409C-8E77-78CE41F17C4F}" destId="{86ECFBC0-6EDE-49D7-A5E4-E61CBAF4A092}" srcOrd="0" destOrd="0" presId="urn:microsoft.com/office/officeart/2005/8/layout/orgChart1"/>
    <dgm:cxn modelId="{A547165B-C929-49BE-832C-8DB06D769B78}" type="presOf" srcId="{1E17A9B5-1CC6-4BF4-A5EB-2099972243B8}" destId="{F0DC39B6-0C64-430A-9FFB-4907B94E244D}" srcOrd="0" destOrd="0" presId="urn:microsoft.com/office/officeart/2005/8/layout/orgChart1"/>
    <dgm:cxn modelId="{E85857B0-900E-4E2C-9688-2B19F13685B2}" type="presOf" srcId="{D656347E-658D-41DE-86E2-9688A1F66EB3}" destId="{D351E307-7A60-4733-B21C-CC6D6E5D051D}" srcOrd="0" destOrd="0" presId="urn:microsoft.com/office/officeart/2005/8/layout/orgChart1"/>
    <dgm:cxn modelId="{AEA93A2B-E840-4B24-AFCF-29D01B56EF66}" type="presOf" srcId="{3837525C-9A2A-44D5-8B42-9C0820CF3FF9}" destId="{6AC59FBD-FAEA-42FA-8EB1-29A7CC044828}" srcOrd="0" destOrd="0" presId="urn:microsoft.com/office/officeart/2005/8/layout/orgChart1"/>
    <dgm:cxn modelId="{9A483235-4A88-46CF-A6BD-36D163AA8EFA}" type="presOf" srcId="{D5F013B3-4B4E-4E38-9BAF-4B34B2BB0C79}" destId="{14A5ABF2-8B49-4694-AC4C-1A898869B017}" srcOrd="1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58C53A3B-C8B1-4BEF-99A3-199BB403A934}" type="presOf" srcId="{8514C17C-35EC-4D14-92F7-13A577CAA5C4}" destId="{079C46BA-E270-4C4F-9AA8-92E32A64D736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F79C5BED-7060-48A0-B2BE-7C50133AA02D}" type="presOf" srcId="{032924AE-7BA3-4608-9D4D-A10FC22FA55B}" destId="{842224E6-60DA-412E-8A1B-7533C1377869}" srcOrd="1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D8197ECE-8C0E-4201-8400-590209FF312E}" type="presOf" srcId="{1D03C52E-27F1-4CAD-B953-A57260381D87}" destId="{52D64095-8F0B-43C5-A134-4F8EB745D0AC}" srcOrd="0" destOrd="0" presId="urn:microsoft.com/office/officeart/2005/8/layout/orgChart1"/>
    <dgm:cxn modelId="{6927DF9A-952D-4C85-92E4-462987826818}" type="presOf" srcId="{032924AE-7BA3-4608-9D4D-A10FC22FA55B}" destId="{FCA2B357-06A1-4199-999C-BBE32872F828}" srcOrd="0" destOrd="0" presId="urn:microsoft.com/office/officeart/2005/8/layout/orgChart1"/>
    <dgm:cxn modelId="{18C9C5EC-A16E-498D-BD96-035B66A7F6E4}" type="presOf" srcId="{43C964D4-3EA5-4709-BA45-DC9671707267}" destId="{87899BB1-A811-4B2D-8FA3-633A97B1A6A6}" srcOrd="1" destOrd="0" presId="urn:microsoft.com/office/officeart/2005/8/layout/orgChart1"/>
    <dgm:cxn modelId="{BDED993D-6C9B-49F5-B50A-91547F9F67E3}" type="presOf" srcId="{51AC05A3-5125-4631-8328-EE9742C5CE1F}" destId="{7533127D-6F77-420D-9337-03A9B17677A7}" srcOrd="0" destOrd="0" presId="urn:microsoft.com/office/officeart/2005/8/layout/orgChart1"/>
    <dgm:cxn modelId="{27A756F3-67A7-43E0-BF1F-50C46AB709AD}" type="presOf" srcId="{DCCE79F2-51DC-4E3A-8F3D-0CB311D1F14D}" destId="{EE219807-47C8-4941-99AE-CE39076E53F5}" srcOrd="0" destOrd="0" presId="urn:microsoft.com/office/officeart/2005/8/layout/orgChart1"/>
    <dgm:cxn modelId="{785FCCBF-F454-41B7-BBDE-1C8F64F3D5C2}" type="presOf" srcId="{BCA1F9C7-A2DE-4DA9-9030-581CAAE089DA}" destId="{7E670A0B-4B6A-45AD-AE95-FAE9E52BA24F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512BA47F-7B51-4661-8833-920F91E249AF}" type="presOf" srcId="{DC9F82DD-39AD-486C-81D6-0E3C38A96BAD}" destId="{4F6F1802-D2DC-45F2-8B57-B9ACE00E096B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DAA03312-777C-494D-A518-9156AED54EB3}" type="presOf" srcId="{CBC98D67-7A4E-4DF5-AC0F-18B667594BB8}" destId="{D644628E-4C6F-4DF2-8C07-D2B66E3A4757}" srcOrd="0" destOrd="0" presId="urn:microsoft.com/office/officeart/2005/8/layout/orgChart1"/>
    <dgm:cxn modelId="{5819A400-58A1-43E0-B51C-3932773A5852}" type="presOf" srcId="{B103CFD6-C2F2-4A76-8866-035FF64E5877}" destId="{D98E11BE-9177-4329-A5B4-B4B8653C2863}" srcOrd="0" destOrd="0" presId="urn:microsoft.com/office/officeart/2005/8/layout/orgChart1"/>
    <dgm:cxn modelId="{5C6DB7B2-B583-44E5-9ADC-C701D3E02923}" type="presOf" srcId="{CE683E6A-A313-4F5C-8639-235783D1198F}" destId="{6C1B72B2-EE6C-495B-ADAD-8508CE8EB807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6D676AB8-5384-4AAC-AE27-7941B4EB1317}" type="presOf" srcId="{D3B00EB5-7252-4C54-A138-4FDE2761BA89}" destId="{77FF546B-1ADB-4B35-B705-B48DE95D0A7F}" srcOrd="0" destOrd="0" presId="urn:microsoft.com/office/officeart/2005/8/layout/orgChart1"/>
    <dgm:cxn modelId="{B4358EA3-EEA3-4A52-B165-48C33035E582}" type="presOf" srcId="{C7336B56-6975-43EE-AA11-2CF9D86F3B72}" destId="{F7484F86-9514-4EEC-AAEC-65AD9B4B3D96}" srcOrd="0" destOrd="0" presId="urn:microsoft.com/office/officeart/2005/8/layout/orgChart1"/>
    <dgm:cxn modelId="{5AF0ED0D-711B-47CB-8706-3A1D5B781D2E}" type="presOf" srcId="{844909A3-F2C8-49AE-869B-AFCA0AC709DF}" destId="{5A29D58D-62CC-4731-8120-CAD4354C3E03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FFE23D43-51E0-4964-977A-D3A03BCEE591}" type="presOf" srcId="{382A9707-8CE9-4448-A732-795155023764}" destId="{C9EB4BFF-95DA-49B7-87A2-66A52A4FCDFA}" srcOrd="0" destOrd="0" presId="urn:microsoft.com/office/officeart/2005/8/layout/orgChart1"/>
    <dgm:cxn modelId="{62AAB569-A78D-4355-838A-BE71DEA91DF3}" type="presParOf" srcId="{6C1B72B2-EE6C-495B-ADAD-8508CE8EB807}" destId="{B9578B13-712D-4BAD-A28F-A7352074EDA6}" srcOrd="0" destOrd="0" presId="urn:microsoft.com/office/officeart/2005/8/layout/orgChart1"/>
    <dgm:cxn modelId="{885FEF7E-B828-43BE-884F-B514C459EE8A}" type="presParOf" srcId="{B9578B13-712D-4BAD-A28F-A7352074EDA6}" destId="{EA34C8C8-6EC1-483B-8E39-8E6926CED3CE}" srcOrd="0" destOrd="0" presId="urn:microsoft.com/office/officeart/2005/8/layout/orgChart1"/>
    <dgm:cxn modelId="{26CD71CB-4E05-4306-949C-1054BF77B118}" type="presParOf" srcId="{EA34C8C8-6EC1-483B-8E39-8E6926CED3CE}" destId="{D98E11BE-9177-4329-A5B4-B4B8653C2863}" srcOrd="0" destOrd="0" presId="urn:microsoft.com/office/officeart/2005/8/layout/orgChart1"/>
    <dgm:cxn modelId="{AB7413C9-35E6-4B47-9DB4-198997ECC832}" type="presParOf" srcId="{EA34C8C8-6EC1-483B-8E39-8E6926CED3CE}" destId="{2FA1AE03-77C2-487B-948B-82122901556A}" srcOrd="1" destOrd="0" presId="urn:microsoft.com/office/officeart/2005/8/layout/orgChart1"/>
    <dgm:cxn modelId="{B51C7726-C904-46E2-97D1-12024C56BEDE}" type="presParOf" srcId="{B9578B13-712D-4BAD-A28F-A7352074EDA6}" destId="{9C5DF944-3D7A-473D-A789-5CA86652B8F8}" srcOrd="1" destOrd="0" presId="urn:microsoft.com/office/officeart/2005/8/layout/orgChart1"/>
    <dgm:cxn modelId="{ED2B3AA6-7EE8-4C51-BA8E-B2792D6B4572}" type="presParOf" srcId="{9C5DF944-3D7A-473D-A789-5CA86652B8F8}" destId="{D351E307-7A60-4733-B21C-CC6D6E5D051D}" srcOrd="0" destOrd="0" presId="urn:microsoft.com/office/officeart/2005/8/layout/orgChart1"/>
    <dgm:cxn modelId="{150596C7-C951-47AD-B9ED-18BD69AEAE38}" type="presParOf" srcId="{9C5DF944-3D7A-473D-A789-5CA86652B8F8}" destId="{60FE5B31-E82E-49E2-9469-B5D5674278BC}" srcOrd="1" destOrd="0" presId="urn:microsoft.com/office/officeart/2005/8/layout/orgChart1"/>
    <dgm:cxn modelId="{7834C242-394A-40DB-AF3E-BFECEC1713E4}" type="presParOf" srcId="{60FE5B31-E82E-49E2-9469-B5D5674278BC}" destId="{CB88DD46-0D40-4A1B-9C97-26FA4C46EB15}" srcOrd="0" destOrd="0" presId="urn:microsoft.com/office/officeart/2005/8/layout/orgChart1"/>
    <dgm:cxn modelId="{E633A87C-B10D-4910-B606-AAAB2D80C3EA}" type="presParOf" srcId="{CB88DD46-0D40-4A1B-9C97-26FA4C46EB15}" destId="{ABF5B3AF-9C3F-43AC-89B9-A4B84688B739}" srcOrd="0" destOrd="0" presId="urn:microsoft.com/office/officeart/2005/8/layout/orgChart1"/>
    <dgm:cxn modelId="{8DD29CCE-A966-40D4-A48F-A977532FFE3A}" type="presParOf" srcId="{CB88DD46-0D40-4A1B-9C97-26FA4C46EB15}" destId="{87899BB1-A811-4B2D-8FA3-633A97B1A6A6}" srcOrd="1" destOrd="0" presId="urn:microsoft.com/office/officeart/2005/8/layout/orgChart1"/>
    <dgm:cxn modelId="{CF612F5E-AB86-477D-8BD9-BDB58D895FC7}" type="presParOf" srcId="{60FE5B31-E82E-49E2-9469-B5D5674278BC}" destId="{B6A20B03-CFA9-41D8-9956-9F0EB448DC4A}" srcOrd="1" destOrd="0" presId="urn:microsoft.com/office/officeart/2005/8/layout/orgChart1"/>
    <dgm:cxn modelId="{252F95E5-E0A0-4C40-BFF7-1F93D7491FBE}" type="presParOf" srcId="{B6A20B03-CFA9-41D8-9956-9F0EB448DC4A}" destId="{CD65CBB6-B9A3-48AB-AFB3-4BE4B03553D3}" srcOrd="0" destOrd="0" presId="urn:microsoft.com/office/officeart/2005/8/layout/orgChart1"/>
    <dgm:cxn modelId="{94B3C52B-1526-4AFD-8201-185EBAED95BA}" type="presParOf" srcId="{B6A20B03-CFA9-41D8-9956-9F0EB448DC4A}" destId="{ED1F0A6D-21D1-431E-B021-19DC70288741}" srcOrd="1" destOrd="0" presId="urn:microsoft.com/office/officeart/2005/8/layout/orgChart1"/>
    <dgm:cxn modelId="{FC6415CC-1C79-41FE-9082-A4EA47C0937D}" type="presParOf" srcId="{ED1F0A6D-21D1-431E-B021-19DC70288741}" destId="{3035FF76-B78F-49A4-AACF-E2FF3786028F}" srcOrd="0" destOrd="0" presId="urn:microsoft.com/office/officeart/2005/8/layout/orgChart1"/>
    <dgm:cxn modelId="{DD748DF4-928B-44EE-A6D3-D811FBA03A00}" type="presParOf" srcId="{3035FF76-B78F-49A4-AACF-E2FF3786028F}" destId="{F0DC39B6-0C64-430A-9FFB-4907B94E244D}" srcOrd="0" destOrd="0" presId="urn:microsoft.com/office/officeart/2005/8/layout/orgChart1"/>
    <dgm:cxn modelId="{120AD3A1-7D6A-4D51-8CF6-7FC6099AFC68}" type="presParOf" srcId="{3035FF76-B78F-49A4-AACF-E2FF3786028F}" destId="{0044642D-BF6E-4946-989D-7BC76303D8B1}" srcOrd="1" destOrd="0" presId="urn:microsoft.com/office/officeart/2005/8/layout/orgChart1"/>
    <dgm:cxn modelId="{B5ABF35B-9A0C-4242-BAC3-DAC49C1F0C6D}" type="presParOf" srcId="{ED1F0A6D-21D1-431E-B021-19DC70288741}" destId="{6F92EC3E-8AAE-41C7-BFFF-85E9DBCB215A}" srcOrd="1" destOrd="0" presId="urn:microsoft.com/office/officeart/2005/8/layout/orgChart1"/>
    <dgm:cxn modelId="{8513EE0F-941E-46E2-BB57-7642078E52A6}" type="presParOf" srcId="{ED1F0A6D-21D1-431E-B021-19DC70288741}" destId="{C359BE23-B469-48EB-819D-6F6FDCDBB0A8}" srcOrd="2" destOrd="0" presId="urn:microsoft.com/office/officeart/2005/8/layout/orgChart1"/>
    <dgm:cxn modelId="{A81CBAAF-9481-4678-9E71-65AEC6F701EB}" type="presParOf" srcId="{B6A20B03-CFA9-41D8-9956-9F0EB448DC4A}" destId="{6AC59FBD-FAEA-42FA-8EB1-29A7CC044828}" srcOrd="2" destOrd="0" presId="urn:microsoft.com/office/officeart/2005/8/layout/orgChart1"/>
    <dgm:cxn modelId="{8B6878CD-F74D-4EEE-BBBF-BB783F46AFAD}" type="presParOf" srcId="{B6A20B03-CFA9-41D8-9956-9F0EB448DC4A}" destId="{F2E1EDE4-99F4-4CBC-BA6A-91AF00914823}" srcOrd="3" destOrd="0" presId="urn:microsoft.com/office/officeart/2005/8/layout/orgChart1"/>
    <dgm:cxn modelId="{1A58AF1B-2E52-47AC-8B30-E0BEED393565}" type="presParOf" srcId="{F2E1EDE4-99F4-4CBC-BA6A-91AF00914823}" destId="{795B4B98-FEFB-4DAB-B785-2E28918B1C7E}" srcOrd="0" destOrd="0" presId="urn:microsoft.com/office/officeart/2005/8/layout/orgChart1"/>
    <dgm:cxn modelId="{5E285B40-05EA-4E13-AE89-7F84227DEA27}" type="presParOf" srcId="{795B4B98-FEFB-4DAB-B785-2E28918B1C7E}" destId="{C9EB4BFF-95DA-49B7-87A2-66A52A4FCDFA}" srcOrd="0" destOrd="0" presId="urn:microsoft.com/office/officeart/2005/8/layout/orgChart1"/>
    <dgm:cxn modelId="{C49A52F2-6E91-42CA-9A93-CEE69E32CFE8}" type="presParOf" srcId="{795B4B98-FEFB-4DAB-B785-2E28918B1C7E}" destId="{40CBCC65-FD09-4B94-B9C9-3482617F2627}" srcOrd="1" destOrd="0" presId="urn:microsoft.com/office/officeart/2005/8/layout/orgChart1"/>
    <dgm:cxn modelId="{C43DF107-3D8D-464A-9274-DC96D3361A9C}" type="presParOf" srcId="{F2E1EDE4-99F4-4CBC-BA6A-91AF00914823}" destId="{6E67D5E8-91A3-4A9C-B70E-60777B0DD65E}" srcOrd="1" destOrd="0" presId="urn:microsoft.com/office/officeart/2005/8/layout/orgChart1"/>
    <dgm:cxn modelId="{7B282E6F-D60A-4C28-9198-A5F78943CD97}" type="presParOf" srcId="{F2E1EDE4-99F4-4CBC-BA6A-91AF00914823}" destId="{9041FCB5-DDBA-4A82-87F1-A20AE1F0ECFA}" srcOrd="2" destOrd="0" presId="urn:microsoft.com/office/officeart/2005/8/layout/orgChart1"/>
    <dgm:cxn modelId="{A0EDAAF7-7592-48F5-9418-2E18D1738940}" type="presParOf" srcId="{B6A20B03-CFA9-41D8-9956-9F0EB448DC4A}" destId="{D644628E-4C6F-4DF2-8C07-D2B66E3A4757}" srcOrd="4" destOrd="0" presId="urn:microsoft.com/office/officeart/2005/8/layout/orgChart1"/>
    <dgm:cxn modelId="{6448F9F0-59A8-435D-AA5C-5A60FC49C0BE}" type="presParOf" srcId="{B6A20B03-CFA9-41D8-9956-9F0EB448DC4A}" destId="{4C59CDCC-8171-42A8-836D-8A7ADEF309D0}" srcOrd="5" destOrd="0" presId="urn:microsoft.com/office/officeart/2005/8/layout/orgChart1"/>
    <dgm:cxn modelId="{3A426487-5A97-4D18-B504-C8858362FDAF}" type="presParOf" srcId="{4C59CDCC-8171-42A8-836D-8A7ADEF309D0}" destId="{FED7DC99-D3B3-46B2-AE57-14D47B1F3671}" srcOrd="0" destOrd="0" presId="urn:microsoft.com/office/officeart/2005/8/layout/orgChart1"/>
    <dgm:cxn modelId="{E8847F2B-8349-4DC5-981B-2AAB7179DD10}" type="presParOf" srcId="{FED7DC99-D3B3-46B2-AE57-14D47B1F3671}" destId="{8F3E2022-AB5E-4438-BDBE-146FD19E8285}" srcOrd="0" destOrd="0" presId="urn:microsoft.com/office/officeart/2005/8/layout/orgChart1"/>
    <dgm:cxn modelId="{8F4D6BF9-B8D8-4166-B0D1-0364E837AE7D}" type="presParOf" srcId="{FED7DC99-D3B3-46B2-AE57-14D47B1F3671}" destId="{F4F60A8B-BCFE-4E33-9289-BF4CA9206F7B}" srcOrd="1" destOrd="0" presId="urn:microsoft.com/office/officeart/2005/8/layout/orgChart1"/>
    <dgm:cxn modelId="{B91821B0-B621-4384-8603-AD0D831F50F5}" type="presParOf" srcId="{4C59CDCC-8171-42A8-836D-8A7ADEF309D0}" destId="{0717BF70-BD3E-4FBF-92BE-2C7F71500E41}" srcOrd="1" destOrd="0" presId="urn:microsoft.com/office/officeart/2005/8/layout/orgChart1"/>
    <dgm:cxn modelId="{52CDB173-1804-42EA-9416-43A05B9160F7}" type="presParOf" srcId="{4C59CDCC-8171-42A8-836D-8A7ADEF309D0}" destId="{0E63D1F7-0BB7-4B23-80D6-B69D7359A638}" srcOrd="2" destOrd="0" presId="urn:microsoft.com/office/officeart/2005/8/layout/orgChart1"/>
    <dgm:cxn modelId="{B1AD628A-181F-4F0B-93FC-82F48570550C}" type="presParOf" srcId="{B6A20B03-CFA9-41D8-9956-9F0EB448DC4A}" destId="{52D64095-8F0B-43C5-A134-4F8EB745D0AC}" srcOrd="6" destOrd="0" presId="urn:microsoft.com/office/officeart/2005/8/layout/orgChart1"/>
    <dgm:cxn modelId="{2D51F873-5E83-4F45-AD73-2317A7830D2A}" type="presParOf" srcId="{B6A20B03-CFA9-41D8-9956-9F0EB448DC4A}" destId="{65175C4B-27F3-41C0-9093-49201195521B}" srcOrd="7" destOrd="0" presId="urn:microsoft.com/office/officeart/2005/8/layout/orgChart1"/>
    <dgm:cxn modelId="{4BD3064C-75F5-4123-916F-3A94EAED2282}" type="presParOf" srcId="{65175C4B-27F3-41C0-9093-49201195521B}" destId="{418B0B64-07DF-4A86-8188-2B3D12FF0C1B}" srcOrd="0" destOrd="0" presId="urn:microsoft.com/office/officeart/2005/8/layout/orgChart1"/>
    <dgm:cxn modelId="{7D5DF92B-7D10-427D-9FD1-18779C76987C}" type="presParOf" srcId="{418B0B64-07DF-4A86-8188-2B3D12FF0C1B}" destId="{FCA2B357-06A1-4199-999C-BBE32872F828}" srcOrd="0" destOrd="0" presId="urn:microsoft.com/office/officeart/2005/8/layout/orgChart1"/>
    <dgm:cxn modelId="{BF84D8CD-D3A4-4F27-BD01-6B348F41B43C}" type="presParOf" srcId="{418B0B64-07DF-4A86-8188-2B3D12FF0C1B}" destId="{842224E6-60DA-412E-8A1B-7533C1377869}" srcOrd="1" destOrd="0" presId="urn:microsoft.com/office/officeart/2005/8/layout/orgChart1"/>
    <dgm:cxn modelId="{D3A9A6F4-81D1-4140-8516-1FE78A5706B0}" type="presParOf" srcId="{65175C4B-27F3-41C0-9093-49201195521B}" destId="{5FEE9627-663F-4879-B764-2FCAC3BEDB01}" srcOrd="1" destOrd="0" presId="urn:microsoft.com/office/officeart/2005/8/layout/orgChart1"/>
    <dgm:cxn modelId="{672B03B3-786D-46D2-842D-BA9047C33FE8}" type="presParOf" srcId="{65175C4B-27F3-41C0-9093-49201195521B}" destId="{D211A30E-3DD6-4F3B-A936-B6D9FD1B5AD6}" srcOrd="2" destOrd="0" presId="urn:microsoft.com/office/officeart/2005/8/layout/orgChart1"/>
    <dgm:cxn modelId="{EACA8E51-9B43-4361-8093-A38DCB972F58}" type="presParOf" srcId="{60FE5B31-E82E-49E2-9469-B5D5674278BC}" destId="{0A55CB08-0585-4E83-BB9C-6136411D5C97}" srcOrd="2" destOrd="0" presId="urn:microsoft.com/office/officeart/2005/8/layout/orgChart1"/>
    <dgm:cxn modelId="{EAC5058D-75C2-4EF5-895B-5155A2F9FEDA}" type="presParOf" srcId="{9C5DF944-3D7A-473D-A789-5CA86652B8F8}" destId="{1AE91293-7748-4E52-8855-7B838C555EB9}" srcOrd="2" destOrd="0" presId="urn:microsoft.com/office/officeart/2005/8/layout/orgChart1"/>
    <dgm:cxn modelId="{A454AFED-1282-472B-8570-81016CA0E186}" type="presParOf" srcId="{9C5DF944-3D7A-473D-A789-5CA86652B8F8}" destId="{8BAB2199-5159-41F9-8708-33820C9B03A9}" srcOrd="3" destOrd="0" presId="urn:microsoft.com/office/officeart/2005/8/layout/orgChart1"/>
    <dgm:cxn modelId="{9E880DAF-56C5-48DE-8966-7ACC98D0023C}" type="presParOf" srcId="{8BAB2199-5159-41F9-8708-33820C9B03A9}" destId="{4AEEF0FD-EB99-4BD5-89CD-011B1DDC19F8}" srcOrd="0" destOrd="0" presId="urn:microsoft.com/office/officeart/2005/8/layout/orgChart1"/>
    <dgm:cxn modelId="{85360895-2BE9-489D-A0F6-69E1438A217B}" type="presParOf" srcId="{4AEEF0FD-EB99-4BD5-89CD-011B1DDC19F8}" destId="{86ECFBC0-6EDE-49D7-A5E4-E61CBAF4A092}" srcOrd="0" destOrd="0" presId="urn:microsoft.com/office/officeart/2005/8/layout/orgChart1"/>
    <dgm:cxn modelId="{53DACFA5-268B-4439-8EB8-C39B52D8CA15}" type="presParOf" srcId="{4AEEF0FD-EB99-4BD5-89CD-011B1DDC19F8}" destId="{EE7467E8-D778-4C18-9C7C-925EF25B0DC2}" srcOrd="1" destOrd="0" presId="urn:microsoft.com/office/officeart/2005/8/layout/orgChart1"/>
    <dgm:cxn modelId="{9A173C84-41FD-4A2E-9CD4-C52B21953B2F}" type="presParOf" srcId="{8BAB2199-5159-41F9-8708-33820C9B03A9}" destId="{70B62D43-4B2E-478D-8091-7F950B36BC86}" srcOrd="1" destOrd="0" presId="urn:microsoft.com/office/officeart/2005/8/layout/orgChart1"/>
    <dgm:cxn modelId="{3A5225D6-E7B7-4A58-A0FF-24788DC49A65}" type="presParOf" srcId="{70B62D43-4B2E-478D-8091-7F950B36BC86}" destId="{5A29D58D-62CC-4731-8120-CAD4354C3E03}" srcOrd="0" destOrd="0" presId="urn:microsoft.com/office/officeart/2005/8/layout/orgChart1"/>
    <dgm:cxn modelId="{7D4B2DA8-963D-4136-A076-DFA18D4ECB5F}" type="presParOf" srcId="{70B62D43-4B2E-478D-8091-7F950B36BC86}" destId="{20684FA8-0955-4E86-9890-955AAE2FB70E}" srcOrd="1" destOrd="0" presId="urn:microsoft.com/office/officeart/2005/8/layout/orgChart1"/>
    <dgm:cxn modelId="{BF6F1AD7-D783-403D-AAD2-30EA229B5FD2}" type="presParOf" srcId="{20684FA8-0955-4E86-9890-955AAE2FB70E}" destId="{357DF0A8-BCC0-4D40-9A29-811D9B3E8CE1}" srcOrd="0" destOrd="0" presId="urn:microsoft.com/office/officeart/2005/8/layout/orgChart1"/>
    <dgm:cxn modelId="{A2241449-EDD6-4AB2-A0D3-EE6EAFF79868}" type="presParOf" srcId="{357DF0A8-BCC0-4D40-9A29-811D9B3E8CE1}" destId="{7533127D-6F77-420D-9337-03A9B17677A7}" srcOrd="0" destOrd="0" presId="urn:microsoft.com/office/officeart/2005/8/layout/orgChart1"/>
    <dgm:cxn modelId="{2603AFBC-A2FE-4242-9C35-7F59A5B58A50}" type="presParOf" srcId="{357DF0A8-BCC0-4D40-9A29-811D9B3E8CE1}" destId="{75DCBE71-7469-49E9-81E5-E6A43E3EC0DC}" srcOrd="1" destOrd="0" presId="urn:microsoft.com/office/officeart/2005/8/layout/orgChart1"/>
    <dgm:cxn modelId="{EB0ECA05-DB57-4A07-8400-CA370FB5382E}" type="presParOf" srcId="{20684FA8-0955-4E86-9890-955AAE2FB70E}" destId="{321B0D03-50FC-44EB-B561-D21A2CD4B482}" srcOrd="1" destOrd="0" presId="urn:microsoft.com/office/officeart/2005/8/layout/orgChart1"/>
    <dgm:cxn modelId="{3190279A-697A-4C28-B46D-E5F21E5ED00F}" type="presParOf" srcId="{20684FA8-0955-4E86-9890-955AAE2FB70E}" destId="{0654A2B9-B227-48A6-941C-DD027142ECCE}" srcOrd="2" destOrd="0" presId="urn:microsoft.com/office/officeart/2005/8/layout/orgChart1"/>
    <dgm:cxn modelId="{4A4AE3FA-74E5-4526-A5B0-D7AA35FCCD58}" type="presParOf" srcId="{70B62D43-4B2E-478D-8091-7F950B36BC86}" destId="{77FF546B-1ADB-4B35-B705-B48DE95D0A7F}" srcOrd="2" destOrd="0" presId="urn:microsoft.com/office/officeart/2005/8/layout/orgChart1"/>
    <dgm:cxn modelId="{69C0CC49-8812-423B-96FB-DC2535A7AA42}" type="presParOf" srcId="{70B62D43-4B2E-478D-8091-7F950B36BC86}" destId="{69C13562-DBB8-42F8-AE39-8AFEF8ED4982}" srcOrd="3" destOrd="0" presId="urn:microsoft.com/office/officeart/2005/8/layout/orgChart1"/>
    <dgm:cxn modelId="{0AD623F2-6529-40CD-A08C-1FD9148DCA89}" type="presParOf" srcId="{69C13562-DBB8-42F8-AE39-8AFEF8ED4982}" destId="{896D96FE-EA05-4066-8BE5-F7366BA3777A}" srcOrd="0" destOrd="0" presId="urn:microsoft.com/office/officeart/2005/8/layout/orgChart1"/>
    <dgm:cxn modelId="{AF38071C-520C-4917-B889-0891CA901AD2}" type="presParOf" srcId="{896D96FE-EA05-4066-8BE5-F7366BA3777A}" destId="{079C46BA-E270-4C4F-9AA8-92E32A64D736}" srcOrd="0" destOrd="0" presId="urn:microsoft.com/office/officeart/2005/8/layout/orgChart1"/>
    <dgm:cxn modelId="{E8095527-BFDE-40AF-A7B2-7B06B5B3F039}" type="presParOf" srcId="{896D96FE-EA05-4066-8BE5-F7366BA3777A}" destId="{3AA4BA60-CAF3-4B65-8A7B-26648B565082}" srcOrd="1" destOrd="0" presId="urn:microsoft.com/office/officeart/2005/8/layout/orgChart1"/>
    <dgm:cxn modelId="{AC4EFF07-2351-4691-B6B3-EAED2DD0C2B2}" type="presParOf" srcId="{69C13562-DBB8-42F8-AE39-8AFEF8ED4982}" destId="{54F082B5-2FAD-490F-B257-B96DCB3E19FC}" srcOrd="1" destOrd="0" presId="urn:microsoft.com/office/officeart/2005/8/layout/orgChart1"/>
    <dgm:cxn modelId="{3EEAE288-030B-4BC2-A5F2-A4F8993E6CB2}" type="presParOf" srcId="{69C13562-DBB8-42F8-AE39-8AFEF8ED4982}" destId="{6C846A69-A00E-4FB9-80C7-DC7FE13BD4B5}" srcOrd="2" destOrd="0" presId="urn:microsoft.com/office/officeart/2005/8/layout/orgChart1"/>
    <dgm:cxn modelId="{D5323F16-DEBA-4928-8F2E-953A6C16B87E}" type="presParOf" srcId="{70B62D43-4B2E-478D-8091-7F950B36BC86}" destId="{C6471DB4-9B93-437A-AEBE-F3B71F737DF8}" srcOrd="4" destOrd="0" presId="urn:microsoft.com/office/officeart/2005/8/layout/orgChart1"/>
    <dgm:cxn modelId="{481BE143-80F4-4A6F-B717-B8BE0EA5D8E5}" type="presParOf" srcId="{70B62D43-4B2E-478D-8091-7F950B36BC86}" destId="{CD8B12E6-DD1E-4D70-BE7C-A5443A3D84D1}" srcOrd="5" destOrd="0" presId="urn:microsoft.com/office/officeart/2005/8/layout/orgChart1"/>
    <dgm:cxn modelId="{63996777-0755-4B81-A0BF-8CBAAD21629C}" type="presParOf" srcId="{CD8B12E6-DD1E-4D70-BE7C-A5443A3D84D1}" destId="{C0FBA54D-3A3D-42F4-B1C8-ADE0E74CCC4D}" srcOrd="0" destOrd="0" presId="urn:microsoft.com/office/officeart/2005/8/layout/orgChart1"/>
    <dgm:cxn modelId="{3568E831-22EC-4731-B560-FCDCD249E3E2}" type="presParOf" srcId="{C0FBA54D-3A3D-42F4-B1C8-ADE0E74CCC4D}" destId="{30DA9891-B7C7-405D-9015-1C3DF0E9850F}" srcOrd="0" destOrd="0" presId="urn:microsoft.com/office/officeart/2005/8/layout/orgChart1"/>
    <dgm:cxn modelId="{DC378955-AF25-40FE-B89E-CDAE477FE916}" type="presParOf" srcId="{C0FBA54D-3A3D-42F4-B1C8-ADE0E74CCC4D}" destId="{5EC808F1-181C-42C2-975C-2B558EBCB7FE}" srcOrd="1" destOrd="0" presId="urn:microsoft.com/office/officeart/2005/8/layout/orgChart1"/>
    <dgm:cxn modelId="{652EBBAC-54CC-4A69-922A-D24885690AF6}" type="presParOf" srcId="{CD8B12E6-DD1E-4D70-BE7C-A5443A3D84D1}" destId="{3C11D65F-2A65-4A7E-9C15-AA6406FE6F0B}" srcOrd="1" destOrd="0" presId="urn:microsoft.com/office/officeart/2005/8/layout/orgChart1"/>
    <dgm:cxn modelId="{D92E6EC0-5AA9-442D-9BCB-9E7A305DE6D3}" type="presParOf" srcId="{CD8B12E6-DD1E-4D70-BE7C-A5443A3D84D1}" destId="{07414A68-C8A8-4CE7-984E-48064FC49AF5}" srcOrd="2" destOrd="0" presId="urn:microsoft.com/office/officeart/2005/8/layout/orgChart1"/>
    <dgm:cxn modelId="{5070AAD3-16EE-4D8B-8621-40D25F9B4A6F}" type="presParOf" srcId="{70B62D43-4B2E-478D-8091-7F950B36BC86}" destId="{BD53C961-9C2E-42B5-A825-EB1CD5AF2FE3}" srcOrd="6" destOrd="0" presId="urn:microsoft.com/office/officeart/2005/8/layout/orgChart1"/>
    <dgm:cxn modelId="{B91785C1-F201-4C32-A004-77097829A2E6}" type="presParOf" srcId="{70B62D43-4B2E-478D-8091-7F950B36BC86}" destId="{2AD0F394-908E-4BF8-9902-81719C192207}" srcOrd="7" destOrd="0" presId="urn:microsoft.com/office/officeart/2005/8/layout/orgChart1"/>
    <dgm:cxn modelId="{37329502-F104-4848-B6B9-E19653DD855D}" type="presParOf" srcId="{2AD0F394-908E-4BF8-9902-81719C192207}" destId="{6508E9AA-32AD-45CE-ACB4-E452A2309B43}" srcOrd="0" destOrd="0" presId="urn:microsoft.com/office/officeart/2005/8/layout/orgChart1"/>
    <dgm:cxn modelId="{94A40A6B-D714-40E0-BEA0-9847C05BCD67}" type="presParOf" srcId="{6508E9AA-32AD-45CE-ACB4-E452A2309B43}" destId="{26E61D30-5696-4E05-9044-AF73EF27DAB2}" srcOrd="0" destOrd="0" presId="urn:microsoft.com/office/officeart/2005/8/layout/orgChart1"/>
    <dgm:cxn modelId="{FCC0A45A-E376-4A0C-9AC6-924930873859}" type="presParOf" srcId="{6508E9AA-32AD-45CE-ACB4-E452A2309B43}" destId="{14A5ABF2-8B49-4694-AC4C-1A898869B017}" srcOrd="1" destOrd="0" presId="urn:microsoft.com/office/officeart/2005/8/layout/orgChart1"/>
    <dgm:cxn modelId="{8A85CB3B-680B-4B0F-8EF4-76D9425491C4}" type="presParOf" srcId="{2AD0F394-908E-4BF8-9902-81719C192207}" destId="{E95C75F7-7305-47DE-985C-550E435481C9}" srcOrd="1" destOrd="0" presId="urn:microsoft.com/office/officeart/2005/8/layout/orgChart1"/>
    <dgm:cxn modelId="{F71DDB9E-55F2-42FE-920E-9625D96B6066}" type="presParOf" srcId="{2AD0F394-908E-4BF8-9902-81719C192207}" destId="{ADFD56FF-A789-4A68-9B2D-8E4E857854C2}" srcOrd="2" destOrd="0" presId="urn:microsoft.com/office/officeart/2005/8/layout/orgChart1"/>
    <dgm:cxn modelId="{FF778F3E-5E82-4549-8264-B8C2F6297B93}" type="presParOf" srcId="{70B62D43-4B2E-478D-8091-7F950B36BC86}" destId="{B4ADFA40-1DC3-4BD0-BAE4-D5BA4FDF2B3E}" srcOrd="8" destOrd="0" presId="urn:microsoft.com/office/officeart/2005/8/layout/orgChart1"/>
    <dgm:cxn modelId="{611B90E8-CC21-45E7-9DCD-BBA8068250E6}" type="presParOf" srcId="{70B62D43-4B2E-478D-8091-7F950B36BC86}" destId="{74623D81-D47A-4BDB-A76C-094846D41FA8}" srcOrd="9" destOrd="0" presId="urn:microsoft.com/office/officeart/2005/8/layout/orgChart1"/>
    <dgm:cxn modelId="{26C7F8CE-F4FA-449E-8348-53DE33BCAB19}" type="presParOf" srcId="{74623D81-D47A-4BDB-A76C-094846D41FA8}" destId="{A5AFB960-0B8B-4E03-885A-2579269F7DC1}" srcOrd="0" destOrd="0" presId="urn:microsoft.com/office/officeart/2005/8/layout/orgChart1"/>
    <dgm:cxn modelId="{2D6DB744-3CB7-4FC0-B239-1D5BAD00CBAA}" type="presParOf" srcId="{A5AFB960-0B8B-4E03-885A-2579269F7DC1}" destId="{3A05D6AC-55D4-4F8B-831D-7528DBB5E857}" srcOrd="0" destOrd="0" presId="urn:microsoft.com/office/officeart/2005/8/layout/orgChart1"/>
    <dgm:cxn modelId="{DBDC691D-8F4F-411F-90A2-DDD871D67B7A}" type="presParOf" srcId="{A5AFB960-0B8B-4E03-885A-2579269F7DC1}" destId="{179F0FCD-C306-4B84-A7DF-E34F9FAB6F56}" srcOrd="1" destOrd="0" presId="urn:microsoft.com/office/officeart/2005/8/layout/orgChart1"/>
    <dgm:cxn modelId="{67623C8B-2181-4BEE-BE7C-7E160D63F05A}" type="presParOf" srcId="{74623D81-D47A-4BDB-A76C-094846D41FA8}" destId="{856F8CB3-7FD8-44A2-BD9F-D0A3BBBFD7B2}" srcOrd="1" destOrd="0" presId="urn:microsoft.com/office/officeart/2005/8/layout/orgChart1"/>
    <dgm:cxn modelId="{2EBCFE1F-7A8E-4D46-A560-F678D5D9803F}" type="presParOf" srcId="{74623D81-D47A-4BDB-A76C-094846D41FA8}" destId="{E41C3208-7C36-4192-9EA5-1F0C4DB4A826}" srcOrd="2" destOrd="0" presId="urn:microsoft.com/office/officeart/2005/8/layout/orgChart1"/>
    <dgm:cxn modelId="{B282C54A-A9E0-4F4C-B09B-C416D4371BB7}" type="presParOf" srcId="{8BAB2199-5159-41F9-8708-33820C9B03A9}" destId="{FB705D8D-4B0F-418C-BE22-C9FC935B08A3}" srcOrd="2" destOrd="0" presId="urn:microsoft.com/office/officeart/2005/8/layout/orgChart1"/>
    <dgm:cxn modelId="{E256EA87-8221-4FAB-9F58-7DF0D664CFFB}" type="presParOf" srcId="{9C5DF944-3D7A-473D-A789-5CA86652B8F8}" destId="{4F6F1802-D2DC-45F2-8B57-B9ACE00E096B}" srcOrd="4" destOrd="0" presId="urn:microsoft.com/office/officeart/2005/8/layout/orgChart1"/>
    <dgm:cxn modelId="{EB174BC8-7E25-4E6C-8066-672DC66FB181}" type="presParOf" srcId="{9C5DF944-3D7A-473D-A789-5CA86652B8F8}" destId="{D09FB176-C899-4C34-A2EF-DF4099E3930B}" srcOrd="5" destOrd="0" presId="urn:microsoft.com/office/officeart/2005/8/layout/orgChart1"/>
    <dgm:cxn modelId="{924ABC60-DD6E-496D-B006-7C5D40838950}" type="presParOf" srcId="{D09FB176-C899-4C34-A2EF-DF4099E3930B}" destId="{EB3A78CF-8659-4E76-9BB6-78F8A7F8B535}" srcOrd="0" destOrd="0" presId="urn:microsoft.com/office/officeart/2005/8/layout/orgChart1"/>
    <dgm:cxn modelId="{1AED7349-6919-435B-B86A-D0C63F6A151E}" type="presParOf" srcId="{EB3A78CF-8659-4E76-9BB6-78F8A7F8B535}" destId="{ED956AEF-5A78-47DC-9D97-3B27A2E93095}" srcOrd="0" destOrd="0" presId="urn:microsoft.com/office/officeart/2005/8/layout/orgChart1"/>
    <dgm:cxn modelId="{64BC5B9D-64B2-459B-824C-BFE2F6DA4176}" type="presParOf" srcId="{EB3A78CF-8659-4E76-9BB6-78F8A7F8B535}" destId="{0936C29E-0ABE-4289-9453-F6DF249F454C}" srcOrd="1" destOrd="0" presId="urn:microsoft.com/office/officeart/2005/8/layout/orgChart1"/>
    <dgm:cxn modelId="{BB295C17-F6EF-40BF-9506-63572AC9CEC8}" type="presParOf" srcId="{D09FB176-C899-4C34-A2EF-DF4099E3930B}" destId="{3666C14E-3FE7-4AB2-BA4F-4535D42C477E}" srcOrd="1" destOrd="0" presId="urn:microsoft.com/office/officeart/2005/8/layout/orgChart1"/>
    <dgm:cxn modelId="{5549EDCE-26CB-4CCD-B67F-4C1B2DC45F86}" type="presParOf" srcId="{3666C14E-3FE7-4AB2-BA4F-4535D42C477E}" destId="{7E670A0B-4B6A-45AD-AE95-FAE9E52BA24F}" srcOrd="0" destOrd="0" presId="urn:microsoft.com/office/officeart/2005/8/layout/orgChart1"/>
    <dgm:cxn modelId="{D1A52183-1A87-4B75-BA2B-B990DE083F41}" type="presParOf" srcId="{3666C14E-3FE7-4AB2-BA4F-4535D42C477E}" destId="{781D4557-4BA2-4B53-85D2-D0A8E2F29ACB}" srcOrd="1" destOrd="0" presId="urn:microsoft.com/office/officeart/2005/8/layout/orgChart1"/>
    <dgm:cxn modelId="{32A6C26F-76C9-4D71-A11A-1B64B18D91EB}" type="presParOf" srcId="{781D4557-4BA2-4B53-85D2-D0A8E2F29ACB}" destId="{A1F0E8B8-00E6-43CE-8E1F-A9918B608453}" srcOrd="0" destOrd="0" presId="urn:microsoft.com/office/officeart/2005/8/layout/orgChart1"/>
    <dgm:cxn modelId="{1DCD56D4-BA99-4976-A1B2-44145E43C54D}" type="presParOf" srcId="{A1F0E8B8-00E6-43CE-8E1F-A9918B608453}" destId="{2C701CAE-D8F1-461E-8A0C-C57AEB1CD6C2}" srcOrd="0" destOrd="0" presId="urn:microsoft.com/office/officeart/2005/8/layout/orgChart1"/>
    <dgm:cxn modelId="{0CF420C0-7D53-4541-9591-8C3600F59000}" type="presParOf" srcId="{A1F0E8B8-00E6-43CE-8E1F-A9918B608453}" destId="{0A55F855-E390-49C4-85C3-4EB5DC8DFEC3}" srcOrd="1" destOrd="0" presId="urn:microsoft.com/office/officeart/2005/8/layout/orgChart1"/>
    <dgm:cxn modelId="{BABEBCA7-0A09-4B6D-919C-5DE824D443D1}" type="presParOf" srcId="{781D4557-4BA2-4B53-85D2-D0A8E2F29ACB}" destId="{8FDA77AA-02A8-4EBB-8954-A3306A125F11}" srcOrd="1" destOrd="0" presId="urn:microsoft.com/office/officeart/2005/8/layout/orgChart1"/>
    <dgm:cxn modelId="{A6EC655B-44DB-42E6-9F82-8E56803FA601}" type="presParOf" srcId="{781D4557-4BA2-4B53-85D2-D0A8E2F29ACB}" destId="{802B30D6-A884-4929-98EE-4DE3E2D91CB8}" srcOrd="2" destOrd="0" presId="urn:microsoft.com/office/officeart/2005/8/layout/orgChart1"/>
    <dgm:cxn modelId="{ACA7B121-F3EE-4F05-B423-3B32FD9715FC}" type="presParOf" srcId="{3666C14E-3FE7-4AB2-BA4F-4535D42C477E}" destId="{4E5DB2E5-BC21-45FD-89CF-804EEEA73D92}" srcOrd="2" destOrd="0" presId="urn:microsoft.com/office/officeart/2005/8/layout/orgChart1"/>
    <dgm:cxn modelId="{1F9BEFAA-7886-4E63-9C71-D08B483AFD38}" type="presParOf" srcId="{3666C14E-3FE7-4AB2-BA4F-4535D42C477E}" destId="{FEF5B6E2-22EA-4CFA-BF26-961399773F49}" srcOrd="3" destOrd="0" presId="urn:microsoft.com/office/officeart/2005/8/layout/orgChart1"/>
    <dgm:cxn modelId="{F452DE9E-62E9-4281-B589-250261F6F737}" type="presParOf" srcId="{FEF5B6E2-22EA-4CFA-BF26-961399773F49}" destId="{42BED641-FA4F-4D4B-9A19-A7D3C3BE1408}" srcOrd="0" destOrd="0" presId="urn:microsoft.com/office/officeart/2005/8/layout/orgChart1"/>
    <dgm:cxn modelId="{719C46A0-79C5-457A-8047-2DAAAD573A0D}" type="presParOf" srcId="{42BED641-FA4F-4D4B-9A19-A7D3C3BE1408}" destId="{74487508-3D4F-4F35-9119-7335AA499C95}" srcOrd="0" destOrd="0" presId="urn:microsoft.com/office/officeart/2005/8/layout/orgChart1"/>
    <dgm:cxn modelId="{7A4F4D39-E2B7-4E9E-BB50-633D4FA49615}" type="presParOf" srcId="{42BED641-FA4F-4D4B-9A19-A7D3C3BE1408}" destId="{EA4E738B-1483-44D6-89EB-8256A9C3F87D}" srcOrd="1" destOrd="0" presId="urn:microsoft.com/office/officeart/2005/8/layout/orgChart1"/>
    <dgm:cxn modelId="{8C941DBF-929C-431B-987F-036BCD3BFB2B}" type="presParOf" srcId="{FEF5B6E2-22EA-4CFA-BF26-961399773F49}" destId="{B5B7C6F2-824B-4B22-9513-4D47B87A1DEF}" srcOrd="1" destOrd="0" presId="urn:microsoft.com/office/officeart/2005/8/layout/orgChart1"/>
    <dgm:cxn modelId="{7BACBF7F-639A-47E9-93FE-2CF27D35515A}" type="presParOf" srcId="{FEF5B6E2-22EA-4CFA-BF26-961399773F49}" destId="{AD4B3EEE-3AC5-44A5-8891-70C0728030DE}" srcOrd="2" destOrd="0" presId="urn:microsoft.com/office/officeart/2005/8/layout/orgChart1"/>
    <dgm:cxn modelId="{7D107600-795F-48B4-8283-CE1B8D1535BF}" type="presParOf" srcId="{3666C14E-3FE7-4AB2-BA4F-4535D42C477E}" destId="{1A2BCB80-89E2-41EC-87D9-8650DA66AB8A}" srcOrd="4" destOrd="0" presId="urn:microsoft.com/office/officeart/2005/8/layout/orgChart1"/>
    <dgm:cxn modelId="{F7E9615A-2DE0-4FAF-B0B9-1171B788A742}" type="presParOf" srcId="{3666C14E-3FE7-4AB2-BA4F-4535D42C477E}" destId="{CD498E25-17A8-4592-A106-0BDE77F9F8BE}" srcOrd="5" destOrd="0" presId="urn:microsoft.com/office/officeart/2005/8/layout/orgChart1"/>
    <dgm:cxn modelId="{602A499A-8932-4DDC-BDAF-102D1F27976D}" type="presParOf" srcId="{CD498E25-17A8-4592-A106-0BDE77F9F8BE}" destId="{1832CD07-F56C-4B75-9FC3-CEF6C2D6EA45}" srcOrd="0" destOrd="0" presId="urn:microsoft.com/office/officeart/2005/8/layout/orgChart1"/>
    <dgm:cxn modelId="{DDC8EEC0-FF7D-41BF-8755-C2836B888B85}" type="presParOf" srcId="{1832CD07-F56C-4B75-9FC3-CEF6C2D6EA45}" destId="{F7484F86-9514-4EEC-AAEC-65AD9B4B3D96}" srcOrd="0" destOrd="0" presId="urn:microsoft.com/office/officeart/2005/8/layout/orgChart1"/>
    <dgm:cxn modelId="{C4A9E569-E09E-4BFA-A4CD-FEEEA4841CBC}" type="presParOf" srcId="{1832CD07-F56C-4B75-9FC3-CEF6C2D6EA45}" destId="{2F8AA862-E8D3-4043-95F3-7EBB33FDC237}" srcOrd="1" destOrd="0" presId="urn:microsoft.com/office/officeart/2005/8/layout/orgChart1"/>
    <dgm:cxn modelId="{96BFB5EC-FB6B-4754-9B63-425579749EC2}" type="presParOf" srcId="{CD498E25-17A8-4592-A106-0BDE77F9F8BE}" destId="{D6D1B4BE-1E43-4CD4-965F-996A3963A4DE}" srcOrd="1" destOrd="0" presId="urn:microsoft.com/office/officeart/2005/8/layout/orgChart1"/>
    <dgm:cxn modelId="{BF995E67-5FF7-46DC-AF15-194489F72A0E}" type="presParOf" srcId="{CD498E25-17A8-4592-A106-0BDE77F9F8BE}" destId="{2585E360-1265-4DAF-8ED0-8CB30CFCA044}" srcOrd="2" destOrd="0" presId="urn:microsoft.com/office/officeart/2005/8/layout/orgChart1"/>
    <dgm:cxn modelId="{FAC712A9-16FE-4878-AD6A-27F16C7E5102}" type="presParOf" srcId="{3666C14E-3FE7-4AB2-BA4F-4535D42C477E}" destId="{9AAB9F84-69DB-4974-8FB3-17FE16A42904}" srcOrd="6" destOrd="0" presId="urn:microsoft.com/office/officeart/2005/8/layout/orgChart1"/>
    <dgm:cxn modelId="{2CC6E266-7D70-4447-AECB-D23B802DB0C5}" type="presParOf" srcId="{3666C14E-3FE7-4AB2-BA4F-4535D42C477E}" destId="{C3EE2C24-35C5-4383-8BA8-04718D61B1E3}" srcOrd="7" destOrd="0" presId="urn:microsoft.com/office/officeart/2005/8/layout/orgChart1"/>
    <dgm:cxn modelId="{8B6972D6-BE23-4E93-9424-825800331A47}" type="presParOf" srcId="{C3EE2C24-35C5-4383-8BA8-04718D61B1E3}" destId="{D76FB983-6AF4-4D17-803C-BE4F9D86E241}" srcOrd="0" destOrd="0" presId="urn:microsoft.com/office/officeart/2005/8/layout/orgChart1"/>
    <dgm:cxn modelId="{83443A17-EFC0-4A38-A9F5-E73EE992FBB6}" type="presParOf" srcId="{D76FB983-6AF4-4D17-803C-BE4F9D86E241}" destId="{C95AECE2-07C4-42E7-90DA-5CD8EA216CFC}" srcOrd="0" destOrd="0" presId="urn:microsoft.com/office/officeart/2005/8/layout/orgChart1"/>
    <dgm:cxn modelId="{F9DE35F7-695D-425F-A2B9-6246D3A8AA63}" type="presParOf" srcId="{D76FB983-6AF4-4D17-803C-BE4F9D86E241}" destId="{4704A764-F3E3-46A1-B698-AC3BCD85875D}" srcOrd="1" destOrd="0" presId="urn:microsoft.com/office/officeart/2005/8/layout/orgChart1"/>
    <dgm:cxn modelId="{C906067C-C445-4047-AA45-7C7B5B058A23}" type="presParOf" srcId="{C3EE2C24-35C5-4383-8BA8-04718D61B1E3}" destId="{C07B020C-8290-4505-84E9-D8CD925D7B93}" srcOrd="1" destOrd="0" presId="urn:microsoft.com/office/officeart/2005/8/layout/orgChart1"/>
    <dgm:cxn modelId="{9B2C6286-09F8-4253-8DBE-871625BAD1FE}" type="presParOf" srcId="{C3EE2C24-35C5-4383-8BA8-04718D61B1E3}" destId="{97715D9E-A6B5-4BE2-9531-017E1F9F5E37}" srcOrd="2" destOrd="0" presId="urn:microsoft.com/office/officeart/2005/8/layout/orgChart1"/>
    <dgm:cxn modelId="{B64712CA-9DAC-4F66-B393-43F404F99B70}" type="presParOf" srcId="{3666C14E-3FE7-4AB2-BA4F-4535D42C477E}" destId="{F8AA5B07-D62E-4BEF-A7F4-BB8154CE0161}" srcOrd="8" destOrd="0" presId="urn:microsoft.com/office/officeart/2005/8/layout/orgChart1"/>
    <dgm:cxn modelId="{3EEB5B01-0408-4687-8012-861059AE4817}" type="presParOf" srcId="{3666C14E-3FE7-4AB2-BA4F-4535D42C477E}" destId="{28D3CB32-FAA0-4273-8538-1EB307061468}" srcOrd="9" destOrd="0" presId="urn:microsoft.com/office/officeart/2005/8/layout/orgChart1"/>
    <dgm:cxn modelId="{DA152F30-DEB5-42A0-A86C-20E5A8282C32}" type="presParOf" srcId="{28D3CB32-FAA0-4273-8538-1EB307061468}" destId="{4E6634D0-9CA1-4ACD-BF91-91BEE47E76EF}" srcOrd="0" destOrd="0" presId="urn:microsoft.com/office/officeart/2005/8/layout/orgChart1"/>
    <dgm:cxn modelId="{493D0353-9D57-4870-8A88-9F1317BF7F90}" type="presParOf" srcId="{4E6634D0-9CA1-4ACD-BF91-91BEE47E76EF}" destId="{EE219807-47C8-4941-99AE-CE39076E53F5}" srcOrd="0" destOrd="0" presId="urn:microsoft.com/office/officeart/2005/8/layout/orgChart1"/>
    <dgm:cxn modelId="{26F7C1A9-5F8C-4135-AC5C-09E80DEC7D1C}" type="presParOf" srcId="{4E6634D0-9CA1-4ACD-BF91-91BEE47E76EF}" destId="{A8ED66CC-CBB3-4EB5-ADE1-6E062170315B}" srcOrd="1" destOrd="0" presId="urn:microsoft.com/office/officeart/2005/8/layout/orgChart1"/>
    <dgm:cxn modelId="{B59EABB8-DEFE-4335-A2AA-8C474724539C}" type="presParOf" srcId="{28D3CB32-FAA0-4273-8538-1EB307061468}" destId="{55A4A9B7-D2D2-4F27-9972-54B957F184B3}" srcOrd="1" destOrd="0" presId="urn:microsoft.com/office/officeart/2005/8/layout/orgChart1"/>
    <dgm:cxn modelId="{818330F8-54F0-4889-917D-0C83A3482EF1}" type="presParOf" srcId="{28D3CB32-FAA0-4273-8538-1EB307061468}" destId="{A6D08738-8725-4BBB-8D6E-6E0F7F338F27}" srcOrd="2" destOrd="0" presId="urn:microsoft.com/office/officeart/2005/8/layout/orgChart1"/>
    <dgm:cxn modelId="{6CD623BF-D986-4180-A646-04AB52DCC228}" type="presParOf" srcId="{D09FB176-C899-4C34-A2EF-DF4099E3930B}" destId="{10032A81-28F1-4589-A2C9-2F713826DB5B}" srcOrd="2" destOrd="0" presId="urn:microsoft.com/office/officeart/2005/8/layout/orgChart1"/>
    <dgm:cxn modelId="{4C981ACA-0377-4EC3-A1B4-2AAD0F6DE88D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0950FD5C-5325-4F29-AD84-CD371BB86FBD}" type="presOf" srcId="{D656347E-658D-41DE-86E2-9688A1F66EB3}" destId="{D351E307-7A60-4733-B21C-CC6D6E5D051D}" srcOrd="0" destOrd="0" presId="urn:microsoft.com/office/officeart/2005/8/layout/orgChart1"/>
    <dgm:cxn modelId="{3A718CEA-D753-4369-A654-ABDC50E3E26B}" type="presOf" srcId="{382A9707-8CE9-4448-A732-795155023764}" destId="{40CBCC65-FD09-4B94-B9C9-3482617F2627}" srcOrd="1" destOrd="0" presId="urn:microsoft.com/office/officeart/2005/8/layout/orgChart1"/>
    <dgm:cxn modelId="{AD74FDC7-E6C4-4A5B-A65D-6998F953DB6A}" type="presOf" srcId="{092024CE-8423-4E50-A34E-3122E05631CC}" destId="{2C701CAE-D8F1-461E-8A0C-C57AEB1CD6C2}" srcOrd="0" destOrd="0" presId="urn:microsoft.com/office/officeart/2005/8/layout/orgChart1"/>
    <dgm:cxn modelId="{5A172697-DE63-41FE-8AFE-E56BF584F521}" type="presOf" srcId="{D5F013B3-4B4E-4E38-9BAF-4B34B2BB0C79}" destId="{14A5ABF2-8B49-4694-AC4C-1A898869B017}" srcOrd="1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8FB9DF47-551B-469B-9E7E-B33C0C3726C9}" type="presOf" srcId="{032924AE-7BA3-4608-9D4D-A10FC22FA55B}" destId="{FCA2B357-06A1-4199-999C-BBE32872F828}" srcOrd="0" destOrd="0" presId="urn:microsoft.com/office/officeart/2005/8/layout/orgChart1"/>
    <dgm:cxn modelId="{1975916E-3904-4065-B63F-12E5EFC37039}" type="presOf" srcId="{69BEBD41-3545-40FD-BFDD-D21BD47C872E}" destId="{74487508-3D4F-4F35-9119-7335AA499C95}" srcOrd="0" destOrd="0" presId="urn:microsoft.com/office/officeart/2005/8/layout/orgChart1"/>
    <dgm:cxn modelId="{C68AA269-B9A4-4344-AC7B-71E962F95B40}" type="presOf" srcId="{BCA1F9C7-A2DE-4DA9-9030-581CAAE089DA}" destId="{7E670A0B-4B6A-45AD-AE95-FAE9E52BA24F}" srcOrd="0" destOrd="0" presId="urn:microsoft.com/office/officeart/2005/8/layout/orgChart1"/>
    <dgm:cxn modelId="{9EA85C54-67EB-4D7B-BEDE-1980D2941992}" type="presOf" srcId="{41CBE71F-8A1C-4046-8B51-627382F890A8}" destId="{BD53C961-9C2E-42B5-A825-EB1CD5AF2FE3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9F127C42-5113-4FED-901C-0889085C72E7}" type="presOf" srcId="{0ED209FE-B93C-493B-85A2-BA5863869AE7}" destId="{B4ADFA40-1DC3-4BD0-BAE4-D5BA4FDF2B3E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174A822C-78B5-4063-960A-52404B6C9405}" type="presOf" srcId="{49A41343-8942-4E0A-948C-7308CFEDA337}" destId="{F8AA5B07-D62E-4BEF-A7F4-BB8154CE0161}" srcOrd="0" destOrd="0" presId="urn:microsoft.com/office/officeart/2005/8/layout/orgChart1"/>
    <dgm:cxn modelId="{2D77D070-8B74-494A-8522-BA2DB8B9D6C6}" type="presOf" srcId="{B103CFD6-C2F2-4A76-8866-035FF64E5877}" destId="{D98E11BE-9177-4329-A5B4-B4B8653C2863}" srcOrd="0" destOrd="0" presId="urn:microsoft.com/office/officeart/2005/8/layout/orgChart1"/>
    <dgm:cxn modelId="{B2D6E621-3733-499D-A20E-CDE428C32AB1}" type="presOf" srcId="{00B822AA-E50D-409C-8E77-78CE41F17C4F}" destId="{EE7467E8-D778-4C18-9C7C-925EF25B0DC2}" srcOrd="1" destOrd="0" presId="urn:microsoft.com/office/officeart/2005/8/layout/orgChart1"/>
    <dgm:cxn modelId="{46B9FA53-BAD7-4372-A65D-0DBFA99A98B0}" type="presOf" srcId="{88415C31-82DD-4EF9-9A7A-1D4D99FB6B9D}" destId="{0936C29E-0ABE-4289-9453-F6DF249F454C}" srcOrd="1" destOrd="0" presId="urn:microsoft.com/office/officeart/2005/8/layout/orgChart1"/>
    <dgm:cxn modelId="{6330DB71-1178-424D-B980-C3DD12EC3E4E}" type="presOf" srcId="{092024CE-8423-4E50-A34E-3122E05631CC}" destId="{0A55F855-E390-49C4-85C3-4EB5DC8DFEC3}" srcOrd="1" destOrd="0" presId="urn:microsoft.com/office/officeart/2005/8/layout/orgChart1"/>
    <dgm:cxn modelId="{56281ED6-9BA4-43EC-9E91-2EEDC3E034E3}" type="presOf" srcId="{DC9F82DD-39AD-486C-81D6-0E3C38A96BAD}" destId="{4F6F1802-D2DC-45F2-8B57-B9ACE00E096B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7BD2D38E-38DA-4A82-8C08-B2751C1E5D1B}" type="presOf" srcId="{BAA37ED3-8504-4718-82EA-2141E33A703B}" destId="{C6471DB4-9B93-437A-AEBE-F3B71F737DF8}" srcOrd="0" destOrd="0" presId="urn:microsoft.com/office/officeart/2005/8/layout/orgChart1"/>
    <dgm:cxn modelId="{9F850D69-060B-45A9-877F-D35BF2233AA3}" type="presOf" srcId="{1E17A9B5-1CC6-4BF4-A5EB-2099972243B8}" destId="{F0DC39B6-0C64-430A-9FFB-4907B94E244D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540355FC-63C1-4E59-955F-717B145F56DB}" type="presOf" srcId="{382A9707-8CE9-4448-A732-795155023764}" destId="{C9EB4BFF-95DA-49B7-87A2-66A52A4FCDFA}" srcOrd="0" destOrd="0" presId="urn:microsoft.com/office/officeart/2005/8/layout/orgChart1"/>
    <dgm:cxn modelId="{053D3BD6-A46D-490B-8948-1C208E9E7286}" type="presOf" srcId="{43C964D4-3EA5-4709-BA45-DC9671707267}" destId="{87899BB1-A811-4B2D-8FA3-633A97B1A6A6}" srcOrd="1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44478CB7-445C-4CAE-8F28-5D391C408401}" type="presOf" srcId="{D5F013B3-4B4E-4E38-9BAF-4B34B2BB0C79}" destId="{26E61D30-5696-4E05-9044-AF73EF27DAB2}" srcOrd="0" destOrd="0" presId="urn:microsoft.com/office/officeart/2005/8/layout/orgChart1"/>
    <dgm:cxn modelId="{4E53DF3D-8794-4515-8651-EEA3BC3EA396}" type="presOf" srcId="{88415C31-82DD-4EF9-9A7A-1D4D99FB6B9D}" destId="{ED956AEF-5A78-47DC-9D97-3B27A2E93095}" srcOrd="0" destOrd="0" presId="urn:microsoft.com/office/officeart/2005/8/layout/orgChart1"/>
    <dgm:cxn modelId="{324A0B3F-1270-4AAF-9C5D-F5CB257381DF}" type="presOf" srcId="{69BEBD41-3545-40FD-BFDD-D21BD47C872E}" destId="{EA4E738B-1483-44D6-89EB-8256A9C3F87D}" srcOrd="1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3AD2798F-3E8A-4FF7-BE06-5C902ED80BC1}" type="presOf" srcId="{1E17A9B5-1CC6-4BF4-A5EB-2099972243B8}" destId="{0044642D-BF6E-4946-989D-7BC76303D8B1}" srcOrd="1" destOrd="0" presId="urn:microsoft.com/office/officeart/2005/8/layout/orgChart1"/>
    <dgm:cxn modelId="{A3EEB9A2-F246-4FA1-BC92-2D36B22F3F3B}" type="presOf" srcId="{6A766238-49C0-489C-9759-5801318FB123}" destId="{F4F60A8B-BCFE-4E33-9289-BF4CA9206F7B}" srcOrd="1" destOrd="0" presId="urn:microsoft.com/office/officeart/2005/8/layout/orgChart1"/>
    <dgm:cxn modelId="{C408A161-0050-4822-97B0-EC4897F7F19B}" type="presOf" srcId="{C7336B56-6975-43EE-AA11-2CF9D86F3B72}" destId="{2F8AA862-E8D3-4043-95F3-7EBB33FDC237}" srcOrd="1" destOrd="0" presId="urn:microsoft.com/office/officeart/2005/8/layout/orgChart1"/>
    <dgm:cxn modelId="{B4D8810E-ED46-4665-9504-836674FC858D}" type="presOf" srcId="{D91152BC-9A33-44D3-AEBB-F20420DB430F}" destId="{5EC808F1-181C-42C2-975C-2B558EBCB7FE}" srcOrd="1" destOrd="0" presId="urn:microsoft.com/office/officeart/2005/8/layout/orgChart1"/>
    <dgm:cxn modelId="{2189A673-897B-4C8B-9B96-0098DB712AA2}" type="presOf" srcId="{C7336B56-6975-43EE-AA11-2CF9D86F3B72}" destId="{F7484F86-9514-4EEC-AAEC-65AD9B4B3D96}" srcOrd="0" destOrd="0" presId="urn:microsoft.com/office/officeart/2005/8/layout/orgChart1"/>
    <dgm:cxn modelId="{020C556B-8CAA-4633-9D65-CC3A29FF7A4B}" type="presOf" srcId="{DCB062A1-302A-48A6-BE81-96138548FF70}" destId="{1AE91293-7748-4E52-8855-7B838C555EB9}" srcOrd="0" destOrd="0" presId="urn:microsoft.com/office/officeart/2005/8/layout/orgChart1"/>
    <dgm:cxn modelId="{1026AF7C-DB6E-4B3E-8D00-DE79895C7038}" type="presOf" srcId="{EDF4E25F-6E69-41B7-B57F-66E5D749104E}" destId="{CD65CBB6-B9A3-48AB-AFB3-4BE4B03553D3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E19B1546-9C69-41A7-8772-08A993554B55}" type="presOf" srcId="{51AC05A3-5125-4631-8328-EE9742C5CE1F}" destId="{75DCBE71-7469-49E9-81E5-E6A43E3EC0DC}" srcOrd="1" destOrd="0" presId="urn:microsoft.com/office/officeart/2005/8/layout/orgChart1"/>
    <dgm:cxn modelId="{4408D0F7-0299-47C9-92E5-5639F78B81E7}" type="presOf" srcId="{00B822AA-E50D-409C-8E77-78CE41F17C4F}" destId="{86ECFBC0-6EDE-49D7-A5E4-E61CBAF4A092}" srcOrd="0" destOrd="0" presId="urn:microsoft.com/office/officeart/2005/8/layout/orgChart1"/>
    <dgm:cxn modelId="{5DCDFB78-B568-4B52-BBA5-6EB450A4C339}" type="presOf" srcId="{57A44C0D-573F-44FB-BC9E-B18382ACCC39}" destId="{9AAB9F84-69DB-4974-8FB3-17FE16A42904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45122409-517C-4AC5-8328-E24DF577A765}" type="presOf" srcId="{88B02B86-A182-47E8-98CE-5F03ED03FC83}" destId="{1A2BCB80-89E2-41EC-87D9-8650DA66AB8A}" srcOrd="0" destOrd="0" presId="urn:microsoft.com/office/officeart/2005/8/layout/orgChart1"/>
    <dgm:cxn modelId="{39F485BD-06B7-43AA-B708-1EF6B3D47089}" type="presOf" srcId="{3837525C-9A2A-44D5-8B42-9C0820CF3FF9}" destId="{6AC59FBD-FAEA-42FA-8EB1-29A7CC044828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F55D10E6-2FFF-46F1-80FF-1A36A0FDD7AB}" type="presOf" srcId="{8514C17C-35EC-4D14-92F7-13A577CAA5C4}" destId="{079C46BA-E270-4C4F-9AA8-92E32A64D736}" srcOrd="0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177F3DA7-5601-4A7D-88E3-C8145E14A3CB}" type="presOf" srcId="{8514C17C-35EC-4D14-92F7-13A577CAA5C4}" destId="{3AA4BA60-CAF3-4B65-8A7B-26648B565082}" srcOrd="1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70F63B7A-FFB4-40E0-A729-05F77AB6E5DA}" type="presOf" srcId="{6A766238-49C0-489C-9759-5801318FB123}" destId="{8F3E2022-AB5E-4438-BDBE-146FD19E8285}" srcOrd="0" destOrd="0" presId="urn:microsoft.com/office/officeart/2005/8/layout/orgChart1"/>
    <dgm:cxn modelId="{FC5072BF-23D3-45DE-985B-5B07D4D2FAE5}" type="presOf" srcId="{43C964D4-3EA5-4709-BA45-DC9671707267}" destId="{ABF5B3AF-9C3F-43AC-89B9-A4B84688B739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581CEC01-4F8C-444C-9AA7-A2B867BA7F29}" type="presOf" srcId="{CBC98D67-7A4E-4DF5-AC0F-18B667594BB8}" destId="{D644628E-4C6F-4DF2-8C07-D2B66E3A4757}" srcOrd="0" destOrd="0" presId="urn:microsoft.com/office/officeart/2005/8/layout/orgChart1"/>
    <dgm:cxn modelId="{455D1F66-6E54-4B63-A43C-FFE190E7995A}" type="presOf" srcId="{BC7A14EC-7DD0-42E2-A28E-8428AF273F49}" destId="{4E5DB2E5-BC21-45FD-89CF-804EEEA73D92}" srcOrd="0" destOrd="0" presId="urn:microsoft.com/office/officeart/2005/8/layout/orgChart1"/>
    <dgm:cxn modelId="{C1A64B52-1DE4-41C5-9497-AC582A4D4A4B}" type="presOf" srcId="{B103CFD6-C2F2-4A76-8866-035FF64E5877}" destId="{2FA1AE03-77C2-487B-948B-82122901556A}" srcOrd="1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EE513C18-F2D7-4C0B-AD16-2379AD24A98B}" type="presOf" srcId="{CE683E6A-A313-4F5C-8639-235783D1198F}" destId="{6C1B72B2-EE6C-495B-ADAD-8508CE8EB807}" srcOrd="0" destOrd="0" presId="urn:microsoft.com/office/officeart/2005/8/layout/orgChart1"/>
    <dgm:cxn modelId="{75B2DFC8-86E2-4377-A27F-5CD8466E3EC9}" type="presOf" srcId="{B40A1E99-819E-4C0D-B671-3D134F0F7163}" destId="{3A05D6AC-55D4-4F8B-831D-7528DBB5E857}" srcOrd="0" destOrd="0" presId="urn:microsoft.com/office/officeart/2005/8/layout/orgChart1"/>
    <dgm:cxn modelId="{E3FC8019-2998-42CA-A93D-6A312025E78E}" type="presOf" srcId="{E2FDDA39-0A56-4C19-9570-F6322A50CD7C}" destId="{4704A764-F3E3-46A1-B698-AC3BCD85875D}" srcOrd="1" destOrd="0" presId="urn:microsoft.com/office/officeart/2005/8/layout/orgChart1"/>
    <dgm:cxn modelId="{06DA2CE4-52BC-445D-8282-B9371DDBBF4E}" type="presOf" srcId="{DCCE79F2-51DC-4E3A-8F3D-0CB311D1F14D}" destId="{EE219807-47C8-4941-99AE-CE39076E53F5}" srcOrd="0" destOrd="0" presId="urn:microsoft.com/office/officeart/2005/8/layout/orgChart1"/>
    <dgm:cxn modelId="{02745DDD-2FBA-4A99-95CB-725CB0FA9CAE}" type="presOf" srcId="{1D03C52E-27F1-4CAD-B953-A57260381D87}" destId="{52D64095-8F0B-43C5-A134-4F8EB745D0AC}" srcOrd="0" destOrd="0" presId="urn:microsoft.com/office/officeart/2005/8/layout/orgChart1"/>
    <dgm:cxn modelId="{8C6CA029-63E7-4530-AABD-883D80B8A5B4}" type="presOf" srcId="{D3B00EB5-7252-4C54-A138-4FDE2761BA89}" destId="{77FF546B-1ADB-4B35-B705-B48DE95D0A7F}" srcOrd="0" destOrd="0" presId="urn:microsoft.com/office/officeart/2005/8/layout/orgChart1"/>
    <dgm:cxn modelId="{2D20A6F8-2B01-4434-B693-C33DE451291E}" type="presOf" srcId="{D91152BC-9A33-44D3-AEBB-F20420DB430F}" destId="{30DA9891-B7C7-405D-9015-1C3DF0E9850F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B847873D-156C-45AE-A127-DA35E893EAF5}" type="presOf" srcId="{B40A1E99-819E-4C0D-B671-3D134F0F7163}" destId="{179F0FCD-C306-4B84-A7DF-E34F9FAB6F56}" srcOrd="1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C9F3548D-F96F-4A97-8AD2-6F6B4C8E3221}" type="presOf" srcId="{51AC05A3-5125-4631-8328-EE9742C5CE1F}" destId="{7533127D-6F77-420D-9337-03A9B17677A7}" srcOrd="0" destOrd="0" presId="urn:microsoft.com/office/officeart/2005/8/layout/orgChart1"/>
    <dgm:cxn modelId="{807B62D5-A215-4F8E-8679-D76BA45855D2}" type="presOf" srcId="{844909A3-F2C8-49AE-869B-AFCA0AC709DF}" destId="{5A29D58D-62CC-4731-8120-CAD4354C3E03}" srcOrd="0" destOrd="0" presId="urn:microsoft.com/office/officeart/2005/8/layout/orgChart1"/>
    <dgm:cxn modelId="{A674B477-CF2B-4EE5-BA7E-24E1EB8D65FA}" type="presOf" srcId="{E2FDDA39-0A56-4C19-9570-F6322A50CD7C}" destId="{C95AECE2-07C4-42E7-90DA-5CD8EA216CFC}" srcOrd="0" destOrd="0" presId="urn:microsoft.com/office/officeart/2005/8/layout/orgChart1"/>
    <dgm:cxn modelId="{C79E4623-071F-49CF-94AD-CC71781CEA68}" type="presOf" srcId="{032924AE-7BA3-4608-9D4D-A10FC22FA55B}" destId="{842224E6-60DA-412E-8A1B-7533C1377869}" srcOrd="1" destOrd="0" presId="urn:microsoft.com/office/officeart/2005/8/layout/orgChart1"/>
    <dgm:cxn modelId="{AAB469B5-A142-4E59-A2E5-C24852ACE8EB}" type="presOf" srcId="{DCCE79F2-51DC-4E3A-8F3D-0CB311D1F14D}" destId="{A8ED66CC-CBB3-4EB5-ADE1-6E062170315B}" srcOrd="1" destOrd="0" presId="urn:microsoft.com/office/officeart/2005/8/layout/orgChart1"/>
    <dgm:cxn modelId="{0DE5C9C1-5D11-4AD4-9399-3E2A5277100E}" type="presParOf" srcId="{6C1B72B2-EE6C-495B-ADAD-8508CE8EB807}" destId="{B9578B13-712D-4BAD-A28F-A7352074EDA6}" srcOrd="0" destOrd="0" presId="urn:microsoft.com/office/officeart/2005/8/layout/orgChart1"/>
    <dgm:cxn modelId="{22039658-771B-48B8-85B6-EDE861F4C1CF}" type="presParOf" srcId="{B9578B13-712D-4BAD-A28F-A7352074EDA6}" destId="{EA34C8C8-6EC1-483B-8E39-8E6926CED3CE}" srcOrd="0" destOrd="0" presId="urn:microsoft.com/office/officeart/2005/8/layout/orgChart1"/>
    <dgm:cxn modelId="{EAFC9200-3531-40A0-BFAE-4404FFD8CC3A}" type="presParOf" srcId="{EA34C8C8-6EC1-483B-8E39-8E6926CED3CE}" destId="{D98E11BE-9177-4329-A5B4-B4B8653C2863}" srcOrd="0" destOrd="0" presId="urn:microsoft.com/office/officeart/2005/8/layout/orgChart1"/>
    <dgm:cxn modelId="{D93C017C-0B42-4DC0-AD7C-D8FB76536071}" type="presParOf" srcId="{EA34C8C8-6EC1-483B-8E39-8E6926CED3CE}" destId="{2FA1AE03-77C2-487B-948B-82122901556A}" srcOrd="1" destOrd="0" presId="urn:microsoft.com/office/officeart/2005/8/layout/orgChart1"/>
    <dgm:cxn modelId="{56BAECD7-06E8-4AC3-A68F-841CE4645EF2}" type="presParOf" srcId="{B9578B13-712D-4BAD-A28F-A7352074EDA6}" destId="{9C5DF944-3D7A-473D-A789-5CA86652B8F8}" srcOrd="1" destOrd="0" presId="urn:microsoft.com/office/officeart/2005/8/layout/orgChart1"/>
    <dgm:cxn modelId="{F450F8CC-536E-412E-8947-D5F95E798511}" type="presParOf" srcId="{9C5DF944-3D7A-473D-A789-5CA86652B8F8}" destId="{D351E307-7A60-4733-B21C-CC6D6E5D051D}" srcOrd="0" destOrd="0" presId="urn:microsoft.com/office/officeart/2005/8/layout/orgChart1"/>
    <dgm:cxn modelId="{6BAB0B2B-D7CF-4196-A6EB-633318283893}" type="presParOf" srcId="{9C5DF944-3D7A-473D-A789-5CA86652B8F8}" destId="{60FE5B31-E82E-49E2-9469-B5D5674278BC}" srcOrd="1" destOrd="0" presId="urn:microsoft.com/office/officeart/2005/8/layout/orgChart1"/>
    <dgm:cxn modelId="{F398D4D5-54B9-4605-BD2F-85E439AB5FE6}" type="presParOf" srcId="{60FE5B31-E82E-49E2-9469-B5D5674278BC}" destId="{CB88DD46-0D40-4A1B-9C97-26FA4C46EB15}" srcOrd="0" destOrd="0" presId="urn:microsoft.com/office/officeart/2005/8/layout/orgChart1"/>
    <dgm:cxn modelId="{24F4D97D-6A3B-4360-803D-100C48F265AB}" type="presParOf" srcId="{CB88DD46-0D40-4A1B-9C97-26FA4C46EB15}" destId="{ABF5B3AF-9C3F-43AC-89B9-A4B84688B739}" srcOrd="0" destOrd="0" presId="urn:microsoft.com/office/officeart/2005/8/layout/orgChart1"/>
    <dgm:cxn modelId="{2257781A-80B0-4237-B74C-D8815C88032E}" type="presParOf" srcId="{CB88DD46-0D40-4A1B-9C97-26FA4C46EB15}" destId="{87899BB1-A811-4B2D-8FA3-633A97B1A6A6}" srcOrd="1" destOrd="0" presId="urn:microsoft.com/office/officeart/2005/8/layout/orgChart1"/>
    <dgm:cxn modelId="{8CBDBCDB-A8BC-4471-AAC8-CB84C98F2D2B}" type="presParOf" srcId="{60FE5B31-E82E-49E2-9469-B5D5674278BC}" destId="{B6A20B03-CFA9-41D8-9956-9F0EB448DC4A}" srcOrd="1" destOrd="0" presId="urn:microsoft.com/office/officeart/2005/8/layout/orgChart1"/>
    <dgm:cxn modelId="{8AB51036-7909-44DF-B35B-DD2A4F65BEE0}" type="presParOf" srcId="{B6A20B03-CFA9-41D8-9956-9F0EB448DC4A}" destId="{CD65CBB6-B9A3-48AB-AFB3-4BE4B03553D3}" srcOrd="0" destOrd="0" presId="urn:microsoft.com/office/officeart/2005/8/layout/orgChart1"/>
    <dgm:cxn modelId="{3C311741-2927-4D2A-9A63-5C97C221A542}" type="presParOf" srcId="{B6A20B03-CFA9-41D8-9956-9F0EB448DC4A}" destId="{ED1F0A6D-21D1-431E-B021-19DC70288741}" srcOrd="1" destOrd="0" presId="urn:microsoft.com/office/officeart/2005/8/layout/orgChart1"/>
    <dgm:cxn modelId="{90CE1202-FF7A-46D1-A5BA-6A59613A1075}" type="presParOf" srcId="{ED1F0A6D-21D1-431E-B021-19DC70288741}" destId="{3035FF76-B78F-49A4-AACF-E2FF3786028F}" srcOrd="0" destOrd="0" presId="urn:microsoft.com/office/officeart/2005/8/layout/orgChart1"/>
    <dgm:cxn modelId="{0CB81B80-5015-43E9-AD4B-DAC5A4C477FF}" type="presParOf" srcId="{3035FF76-B78F-49A4-AACF-E2FF3786028F}" destId="{F0DC39B6-0C64-430A-9FFB-4907B94E244D}" srcOrd="0" destOrd="0" presId="urn:microsoft.com/office/officeart/2005/8/layout/orgChart1"/>
    <dgm:cxn modelId="{B25BCB13-C9B4-4D17-9FB0-5F6690C84940}" type="presParOf" srcId="{3035FF76-B78F-49A4-AACF-E2FF3786028F}" destId="{0044642D-BF6E-4946-989D-7BC76303D8B1}" srcOrd="1" destOrd="0" presId="urn:microsoft.com/office/officeart/2005/8/layout/orgChart1"/>
    <dgm:cxn modelId="{54A801F3-9D62-47AB-8684-E40507CA8E0D}" type="presParOf" srcId="{ED1F0A6D-21D1-431E-B021-19DC70288741}" destId="{6F92EC3E-8AAE-41C7-BFFF-85E9DBCB215A}" srcOrd="1" destOrd="0" presId="urn:microsoft.com/office/officeart/2005/8/layout/orgChart1"/>
    <dgm:cxn modelId="{357CA706-41D7-4F18-BD5D-9F2AD244896F}" type="presParOf" srcId="{ED1F0A6D-21D1-431E-B021-19DC70288741}" destId="{C359BE23-B469-48EB-819D-6F6FDCDBB0A8}" srcOrd="2" destOrd="0" presId="urn:microsoft.com/office/officeart/2005/8/layout/orgChart1"/>
    <dgm:cxn modelId="{31F123B7-A75A-4429-B7F3-218F2A821C50}" type="presParOf" srcId="{B6A20B03-CFA9-41D8-9956-9F0EB448DC4A}" destId="{6AC59FBD-FAEA-42FA-8EB1-29A7CC044828}" srcOrd="2" destOrd="0" presId="urn:microsoft.com/office/officeart/2005/8/layout/orgChart1"/>
    <dgm:cxn modelId="{53B00B14-D118-4574-90BF-0F85EFA2BDF5}" type="presParOf" srcId="{B6A20B03-CFA9-41D8-9956-9F0EB448DC4A}" destId="{F2E1EDE4-99F4-4CBC-BA6A-91AF00914823}" srcOrd="3" destOrd="0" presId="urn:microsoft.com/office/officeart/2005/8/layout/orgChart1"/>
    <dgm:cxn modelId="{B1CD0612-61C0-41EE-B42E-7185DBB183EE}" type="presParOf" srcId="{F2E1EDE4-99F4-4CBC-BA6A-91AF00914823}" destId="{795B4B98-FEFB-4DAB-B785-2E28918B1C7E}" srcOrd="0" destOrd="0" presId="urn:microsoft.com/office/officeart/2005/8/layout/orgChart1"/>
    <dgm:cxn modelId="{C74D3F7B-4A2A-4AB2-A0EF-D62F3304D684}" type="presParOf" srcId="{795B4B98-FEFB-4DAB-B785-2E28918B1C7E}" destId="{C9EB4BFF-95DA-49B7-87A2-66A52A4FCDFA}" srcOrd="0" destOrd="0" presId="urn:microsoft.com/office/officeart/2005/8/layout/orgChart1"/>
    <dgm:cxn modelId="{522A6B29-C299-4DDE-8AFE-B990D7F83DCD}" type="presParOf" srcId="{795B4B98-FEFB-4DAB-B785-2E28918B1C7E}" destId="{40CBCC65-FD09-4B94-B9C9-3482617F2627}" srcOrd="1" destOrd="0" presId="urn:microsoft.com/office/officeart/2005/8/layout/orgChart1"/>
    <dgm:cxn modelId="{F13D7EDE-AB29-4CC4-8A27-51857AA2BB26}" type="presParOf" srcId="{F2E1EDE4-99F4-4CBC-BA6A-91AF00914823}" destId="{6E67D5E8-91A3-4A9C-B70E-60777B0DD65E}" srcOrd="1" destOrd="0" presId="urn:microsoft.com/office/officeart/2005/8/layout/orgChart1"/>
    <dgm:cxn modelId="{847153AE-1F34-4926-886F-68A7973079F9}" type="presParOf" srcId="{F2E1EDE4-99F4-4CBC-BA6A-91AF00914823}" destId="{9041FCB5-DDBA-4A82-87F1-A20AE1F0ECFA}" srcOrd="2" destOrd="0" presId="urn:microsoft.com/office/officeart/2005/8/layout/orgChart1"/>
    <dgm:cxn modelId="{4E5C11ED-C2DB-431D-8D57-6FB874BD2361}" type="presParOf" srcId="{B6A20B03-CFA9-41D8-9956-9F0EB448DC4A}" destId="{D644628E-4C6F-4DF2-8C07-D2B66E3A4757}" srcOrd="4" destOrd="0" presId="urn:microsoft.com/office/officeart/2005/8/layout/orgChart1"/>
    <dgm:cxn modelId="{7B78BF23-06DC-48D3-9FEC-A6A4BFE1A5B6}" type="presParOf" srcId="{B6A20B03-CFA9-41D8-9956-9F0EB448DC4A}" destId="{4C59CDCC-8171-42A8-836D-8A7ADEF309D0}" srcOrd="5" destOrd="0" presId="urn:microsoft.com/office/officeart/2005/8/layout/orgChart1"/>
    <dgm:cxn modelId="{8527B2E3-253E-4060-8F42-20055270D0E9}" type="presParOf" srcId="{4C59CDCC-8171-42A8-836D-8A7ADEF309D0}" destId="{FED7DC99-D3B3-46B2-AE57-14D47B1F3671}" srcOrd="0" destOrd="0" presId="urn:microsoft.com/office/officeart/2005/8/layout/orgChart1"/>
    <dgm:cxn modelId="{12EE20B0-6E2F-4D41-A9DB-ECB045E7484F}" type="presParOf" srcId="{FED7DC99-D3B3-46B2-AE57-14D47B1F3671}" destId="{8F3E2022-AB5E-4438-BDBE-146FD19E8285}" srcOrd="0" destOrd="0" presId="urn:microsoft.com/office/officeart/2005/8/layout/orgChart1"/>
    <dgm:cxn modelId="{E14A7CCA-3B54-467F-BF57-68975A4CE402}" type="presParOf" srcId="{FED7DC99-D3B3-46B2-AE57-14D47B1F3671}" destId="{F4F60A8B-BCFE-4E33-9289-BF4CA9206F7B}" srcOrd="1" destOrd="0" presId="urn:microsoft.com/office/officeart/2005/8/layout/orgChart1"/>
    <dgm:cxn modelId="{8F4A0218-FE33-4C95-94C7-8B5AD6A07F85}" type="presParOf" srcId="{4C59CDCC-8171-42A8-836D-8A7ADEF309D0}" destId="{0717BF70-BD3E-4FBF-92BE-2C7F71500E41}" srcOrd="1" destOrd="0" presId="urn:microsoft.com/office/officeart/2005/8/layout/orgChart1"/>
    <dgm:cxn modelId="{0F5F7192-2C46-4F63-B93C-C9B098936914}" type="presParOf" srcId="{4C59CDCC-8171-42A8-836D-8A7ADEF309D0}" destId="{0E63D1F7-0BB7-4B23-80D6-B69D7359A638}" srcOrd="2" destOrd="0" presId="urn:microsoft.com/office/officeart/2005/8/layout/orgChart1"/>
    <dgm:cxn modelId="{F6FAB851-5262-44DA-8425-89355C024167}" type="presParOf" srcId="{B6A20B03-CFA9-41D8-9956-9F0EB448DC4A}" destId="{52D64095-8F0B-43C5-A134-4F8EB745D0AC}" srcOrd="6" destOrd="0" presId="urn:microsoft.com/office/officeart/2005/8/layout/orgChart1"/>
    <dgm:cxn modelId="{B46F42A7-6ECA-4236-82B5-2FE4B4ECCBA4}" type="presParOf" srcId="{B6A20B03-CFA9-41D8-9956-9F0EB448DC4A}" destId="{65175C4B-27F3-41C0-9093-49201195521B}" srcOrd="7" destOrd="0" presId="urn:microsoft.com/office/officeart/2005/8/layout/orgChart1"/>
    <dgm:cxn modelId="{1EECAD8B-CD7A-46EE-9E8E-691BF44BA142}" type="presParOf" srcId="{65175C4B-27F3-41C0-9093-49201195521B}" destId="{418B0B64-07DF-4A86-8188-2B3D12FF0C1B}" srcOrd="0" destOrd="0" presId="urn:microsoft.com/office/officeart/2005/8/layout/orgChart1"/>
    <dgm:cxn modelId="{968B266D-BD2B-4F90-9BDF-DFA7E8D2ADD8}" type="presParOf" srcId="{418B0B64-07DF-4A86-8188-2B3D12FF0C1B}" destId="{FCA2B357-06A1-4199-999C-BBE32872F828}" srcOrd="0" destOrd="0" presId="urn:microsoft.com/office/officeart/2005/8/layout/orgChart1"/>
    <dgm:cxn modelId="{44418CBE-9BEE-457E-90ED-C28F0DA3AAD9}" type="presParOf" srcId="{418B0B64-07DF-4A86-8188-2B3D12FF0C1B}" destId="{842224E6-60DA-412E-8A1B-7533C1377869}" srcOrd="1" destOrd="0" presId="urn:microsoft.com/office/officeart/2005/8/layout/orgChart1"/>
    <dgm:cxn modelId="{FBFD022F-D025-45A1-807E-94DF4CCA7B5F}" type="presParOf" srcId="{65175C4B-27F3-41C0-9093-49201195521B}" destId="{5FEE9627-663F-4879-B764-2FCAC3BEDB01}" srcOrd="1" destOrd="0" presId="urn:microsoft.com/office/officeart/2005/8/layout/orgChart1"/>
    <dgm:cxn modelId="{6AA6BCEE-EE8E-4D55-AF83-C6AA28FFFB3B}" type="presParOf" srcId="{65175C4B-27F3-41C0-9093-49201195521B}" destId="{D211A30E-3DD6-4F3B-A936-B6D9FD1B5AD6}" srcOrd="2" destOrd="0" presId="urn:microsoft.com/office/officeart/2005/8/layout/orgChart1"/>
    <dgm:cxn modelId="{5F816DF8-A7C4-483C-8890-D4C68799FB77}" type="presParOf" srcId="{60FE5B31-E82E-49E2-9469-B5D5674278BC}" destId="{0A55CB08-0585-4E83-BB9C-6136411D5C97}" srcOrd="2" destOrd="0" presId="urn:microsoft.com/office/officeart/2005/8/layout/orgChart1"/>
    <dgm:cxn modelId="{DB72C136-73F5-44AB-9761-DB36A216F3D5}" type="presParOf" srcId="{9C5DF944-3D7A-473D-A789-5CA86652B8F8}" destId="{1AE91293-7748-4E52-8855-7B838C555EB9}" srcOrd="2" destOrd="0" presId="urn:microsoft.com/office/officeart/2005/8/layout/orgChart1"/>
    <dgm:cxn modelId="{E9D568CD-111F-4041-9E08-06EF04F7DF0F}" type="presParOf" srcId="{9C5DF944-3D7A-473D-A789-5CA86652B8F8}" destId="{8BAB2199-5159-41F9-8708-33820C9B03A9}" srcOrd="3" destOrd="0" presId="urn:microsoft.com/office/officeart/2005/8/layout/orgChart1"/>
    <dgm:cxn modelId="{546885D1-CBFD-4AAB-9F11-D8D85ED7543C}" type="presParOf" srcId="{8BAB2199-5159-41F9-8708-33820C9B03A9}" destId="{4AEEF0FD-EB99-4BD5-89CD-011B1DDC19F8}" srcOrd="0" destOrd="0" presId="urn:microsoft.com/office/officeart/2005/8/layout/orgChart1"/>
    <dgm:cxn modelId="{BDD72789-F1F1-4BC0-948B-9F22C0EA44EB}" type="presParOf" srcId="{4AEEF0FD-EB99-4BD5-89CD-011B1DDC19F8}" destId="{86ECFBC0-6EDE-49D7-A5E4-E61CBAF4A092}" srcOrd="0" destOrd="0" presId="urn:microsoft.com/office/officeart/2005/8/layout/orgChart1"/>
    <dgm:cxn modelId="{53DB59F6-DBC0-4560-BF2A-E3B8DC651206}" type="presParOf" srcId="{4AEEF0FD-EB99-4BD5-89CD-011B1DDC19F8}" destId="{EE7467E8-D778-4C18-9C7C-925EF25B0DC2}" srcOrd="1" destOrd="0" presId="urn:microsoft.com/office/officeart/2005/8/layout/orgChart1"/>
    <dgm:cxn modelId="{99CDFD61-587A-4D7B-BAE0-662BB2E63051}" type="presParOf" srcId="{8BAB2199-5159-41F9-8708-33820C9B03A9}" destId="{70B62D43-4B2E-478D-8091-7F950B36BC86}" srcOrd="1" destOrd="0" presId="urn:microsoft.com/office/officeart/2005/8/layout/orgChart1"/>
    <dgm:cxn modelId="{A0782AC8-A4D2-42AB-A7F6-5EB1D319F1DE}" type="presParOf" srcId="{70B62D43-4B2E-478D-8091-7F950B36BC86}" destId="{5A29D58D-62CC-4731-8120-CAD4354C3E03}" srcOrd="0" destOrd="0" presId="urn:microsoft.com/office/officeart/2005/8/layout/orgChart1"/>
    <dgm:cxn modelId="{587292B3-BE41-405C-95E0-25EABEBBC7A7}" type="presParOf" srcId="{70B62D43-4B2E-478D-8091-7F950B36BC86}" destId="{20684FA8-0955-4E86-9890-955AAE2FB70E}" srcOrd="1" destOrd="0" presId="urn:microsoft.com/office/officeart/2005/8/layout/orgChart1"/>
    <dgm:cxn modelId="{5CDE1E6C-79FB-458E-95F4-564A4142628E}" type="presParOf" srcId="{20684FA8-0955-4E86-9890-955AAE2FB70E}" destId="{357DF0A8-BCC0-4D40-9A29-811D9B3E8CE1}" srcOrd="0" destOrd="0" presId="urn:microsoft.com/office/officeart/2005/8/layout/orgChart1"/>
    <dgm:cxn modelId="{B76F77D0-0537-49DF-B98E-68390A587D85}" type="presParOf" srcId="{357DF0A8-BCC0-4D40-9A29-811D9B3E8CE1}" destId="{7533127D-6F77-420D-9337-03A9B17677A7}" srcOrd="0" destOrd="0" presId="urn:microsoft.com/office/officeart/2005/8/layout/orgChart1"/>
    <dgm:cxn modelId="{3659A443-D24A-467E-A755-40FEDDE13F17}" type="presParOf" srcId="{357DF0A8-BCC0-4D40-9A29-811D9B3E8CE1}" destId="{75DCBE71-7469-49E9-81E5-E6A43E3EC0DC}" srcOrd="1" destOrd="0" presId="urn:microsoft.com/office/officeart/2005/8/layout/orgChart1"/>
    <dgm:cxn modelId="{A2BA2491-A7B6-4EEA-BDE5-BB48A579E43A}" type="presParOf" srcId="{20684FA8-0955-4E86-9890-955AAE2FB70E}" destId="{321B0D03-50FC-44EB-B561-D21A2CD4B482}" srcOrd="1" destOrd="0" presId="urn:microsoft.com/office/officeart/2005/8/layout/orgChart1"/>
    <dgm:cxn modelId="{4F53FB70-9643-423C-AC6D-1D4A5D537037}" type="presParOf" srcId="{20684FA8-0955-4E86-9890-955AAE2FB70E}" destId="{0654A2B9-B227-48A6-941C-DD027142ECCE}" srcOrd="2" destOrd="0" presId="urn:microsoft.com/office/officeart/2005/8/layout/orgChart1"/>
    <dgm:cxn modelId="{F7D66364-9DE0-4A4E-90A8-10510EFD5DD2}" type="presParOf" srcId="{70B62D43-4B2E-478D-8091-7F950B36BC86}" destId="{77FF546B-1ADB-4B35-B705-B48DE95D0A7F}" srcOrd="2" destOrd="0" presId="urn:microsoft.com/office/officeart/2005/8/layout/orgChart1"/>
    <dgm:cxn modelId="{4522C990-78EB-42DB-B490-BF545EB493CC}" type="presParOf" srcId="{70B62D43-4B2E-478D-8091-7F950B36BC86}" destId="{69C13562-DBB8-42F8-AE39-8AFEF8ED4982}" srcOrd="3" destOrd="0" presId="urn:microsoft.com/office/officeart/2005/8/layout/orgChart1"/>
    <dgm:cxn modelId="{1D081ABF-FB7D-4261-8D91-5F7E9EDC20DA}" type="presParOf" srcId="{69C13562-DBB8-42F8-AE39-8AFEF8ED4982}" destId="{896D96FE-EA05-4066-8BE5-F7366BA3777A}" srcOrd="0" destOrd="0" presId="urn:microsoft.com/office/officeart/2005/8/layout/orgChart1"/>
    <dgm:cxn modelId="{3A19C9F9-E9BD-44EF-A145-91474A09629D}" type="presParOf" srcId="{896D96FE-EA05-4066-8BE5-F7366BA3777A}" destId="{079C46BA-E270-4C4F-9AA8-92E32A64D736}" srcOrd="0" destOrd="0" presId="urn:microsoft.com/office/officeart/2005/8/layout/orgChart1"/>
    <dgm:cxn modelId="{3D8B2BFA-93BE-4D9D-AB18-23892D278926}" type="presParOf" srcId="{896D96FE-EA05-4066-8BE5-F7366BA3777A}" destId="{3AA4BA60-CAF3-4B65-8A7B-26648B565082}" srcOrd="1" destOrd="0" presId="urn:microsoft.com/office/officeart/2005/8/layout/orgChart1"/>
    <dgm:cxn modelId="{E43F0F42-FD3B-43E0-BFCB-DB5FEB7A2CB8}" type="presParOf" srcId="{69C13562-DBB8-42F8-AE39-8AFEF8ED4982}" destId="{54F082B5-2FAD-490F-B257-B96DCB3E19FC}" srcOrd="1" destOrd="0" presId="urn:microsoft.com/office/officeart/2005/8/layout/orgChart1"/>
    <dgm:cxn modelId="{9170A446-5750-4A0F-BB8F-6B91869FAD10}" type="presParOf" srcId="{69C13562-DBB8-42F8-AE39-8AFEF8ED4982}" destId="{6C846A69-A00E-4FB9-80C7-DC7FE13BD4B5}" srcOrd="2" destOrd="0" presId="urn:microsoft.com/office/officeart/2005/8/layout/orgChart1"/>
    <dgm:cxn modelId="{CB91E9FF-38B8-4B65-AF8E-A94E850DCDCD}" type="presParOf" srcId="{70B62D43-4B2E-478D-8091-7F950B36BC86}" destId="{C6471DB4-9B93-437A-AEBE-F3B71F737DF8}" srcOrd="4" destOrd="0" presId="urn:microsoft.com/office/officeart/2005/8/layout/orgChart1"/>
    <dgm:cxn modelId="{3CF48A9B-9199-4567-BFE9-D8A351AB22B7}" type="presParOf" srcId="{70B62D43-4B2E-478D-8091-7F950B36BC86}" destId="{CD8B12E6-DD1E-4D70-BE7C-A5443A3D84D1}" srcOrd="5" destOrd="0" presId="urn:microsoft.com/office/officeart/2005/8/layout/orgChart1"/>
    <dgm:cxn modelId="{B4426595-553D-41EF-A628-42271C568724}" type="presParOf" srcId="{CD8B12E6-DD1E-4D70-BE7C-A5443A3D84D1}" destId="{C0FBA54D-3A3D-42F4-B1C8-ADE0E74CCC4D}" srcOrd="0" destOrd="0" presId="urn:microsoft.com/office/officeart/2005/8/layout/orgChart1"/>
    <dgm:cxn modelId="{371D698C-A100-4ED6-AEAF-BCD5507F1B3C}" type="presParOf" srcId="{C0FBA54D-3A3D-42F4-B1C8-ADE0E74CCC4D}" destId="{30DA9891-B7C7-405D-9015-1C3DF0E9850F}" srcOrd="0" destOrd="0" presId="urn:microsoft.com/office/officeart/2005/8/layout/orgChart1"/>
    <dgm:cxn modelId="{92A9BBD9-1C98-43E9-86C4-F6745CFA4E0D}" type="presParOf" srcId="{C0FBA54D-3A3D-42F4-B1C8-ADE0E74CCC4D}" destId="{5EC808F1-181C-42C2-975C-2B558EBCB7FE}" srcOrd="1" destOrd="0" presId="urn:microsoft.com/office/officeart/2005/8/layout/orgChart1"/>
    <dgm:cxn modelId="{D423D11E-746C-4A99-B6DE-A5F440559A77}" type="presParOf" srcId="{CD8B12E6-DD1E-4D70-BE7C-A5443A3D84D1}" destId="{3C11D65F-2A65-4A7E-9C15-AA6406FE6F0B}" srcOrd="1" destOrd="0" presId="urn:microsoft.com/office/officeart/2005/8/layout/orgChart1"/>
    <dgm:cxn modelId="{0FDAB78F-A363-4213-8EC0-EFA1182F201F}" type="presParOf" srcId="{CD8B12E6-DD1E-4D70-BE7C-A5443A3D84D1}" destId="{07414A68-C8A8-4CE7-984E-48064FC49AF5}" srcOrd="2" destOrd="0" presId="urn:microsoft.com/office/officeart/2005/8/layout/orgChart1"/>
    <dgm:cxn modelId="{4A40833E-81F6-44D3-95DF-1AD97F2C9789}" type="presParOf" srcId="{70B62D43-4B2E-478D-8091-7F950B36BC86}" destId="{BD53C961-9C2E-42B5-A825-EB1CD5AF2FE3}" srcOrd="6" destOrd="0" presId="urn:microsoft.com/office/officeart/2005/8/layout/orgChart1"/>
    <dgm:cxn modelId="{44C359E5-2183-4896-A3DF-DDC0F7B519F0}" type="presParOf" srcId="{70B62D43-4B2E-478D-8091-7F950B36BC86}" destId="{2AD0F394-908E-4BF8-9902-81719C192207}" srcOrd="7" destOrd="0" presId="urn:microsoft.com/office/officeart/2005/8/layout/orgChart1"/>
    <dgm:cxn modelId="{9F09DCC1-9818-4EAF-A5B4-4EE61B6B4CAF}" type="presParOf" srcId="{2AD0F394-908E-4BF8-9902-81719C192207}" destId="{6508E9AA-32AD-45CE-ACB4-E452A2309B43}" srcOrd="0" destOrd="0" presId="urn:microsoft.com/office/officeart/2005/8/layout/orgChart1"/>
    <dgm:cxn modelId="{99E38F56-9429-4C47-8538-50AF08939520}" type="presParOf" srcId="{6508E9AA-32AD-45CE-ACB4-E452A2309B43}" destId="{26E61D30-5696-4E05-9044-AF73EF27DAB2}" srcOrd="0" destOrd="0" presId="urn:microsoft.com/office/officeart/2005/8/layout/orgChart1"/>
    <dgm:cxn modelId="{605D8BC4-8EE2-4455-8FD9-346FDC2F49BC}" type="presParOf" srcId="{6508E9AA-32AD-45CE-ACB4-E452A2309B43}" destId="{14A5ABF2-8B49-4694-AC4C-1A898869B017}" srcOrd="1" destOrd="0" presId="urn:microsoft.com/office/officeart/2005/8/layout/orgChart1"/>
    <dgm:cxn modelId="{44773E9E-0777-4450-8D5B-D1E2D00CE58F}" type="presParOf" srcId="{2AD0F394-908E-4BF8-9902-81719C192207}" destId="{E95C75F7-7305-47DE-985C-550E435481C9}" srcOrd="1" destOrd="0" presId="urn:microsoft.com/office/officeart/2005/8/layout/orgChart1"/>
    <dgm:cxn modelId="{C9BEAB0D-9996-4037-9463-78891B834680}" type="presParOf" srcId="{2AD0F394-908E-4BF8-9902-81719C192207}" destId="{ADFD56FF-A789-4A68-9B2D-8E4E857854C2}" srcOrd="2" destOrd="0" presId="urn:microsoft.com/office/officeart/2005/8/layout/orgChart1"/>
    <dgm:cxn modelId="{5E6C4315-A8C6-4006-BDF4-5A6F7D6ED9BB}" type="presParOf" srcId="{70B62D43-4B2E-478D-8091-7F950B36BC86}" destId="{B4ADFA40-1DC3-4BD0-BAE4-D5BA4FDF2B3E}" srcOrd="8" destOrd="0" presId="urn:microsoft.com/office/officeart/2005/8/layout/orgChart1"/>
    <dgm:cxn modelId="{87BB9C34-6F14-41F2-9489-E7FEC9E65745}" type="presParOf" srcId="{70B62D43-4B2E-478D-8091-7F950B36BC86}" destId="{74623D81-D47A-4BDB-A76C-094846D41FA8}" srcOrd="9" destOrd="0" presId="urn:microsoft.com/office/officeart/2005/8/layout/orgChart1"/>
    <dgm:cxn modelId="{CB68755B-EB0B-4041-885F-358D34435BBD}" type="presParOf" srcId="{74623D81-D47A-4BDB-A76C-094846D41FA8}" destId="{A5AFB960-0B8B-4E03-885A-2579269F7DC1}" srcOrd="0" destOrd="0" presId="urn:microsoft.com/office/officeart/2005/8/layout/orgChart1"/>
    <dgm:cxn modelId="{27513AC8-20A8-4EA5-B58C-D91EC4024806}" type="presParOf" srcId="{A5AFB960-0B8B-4E03-885A-2579269F7DC1}" destId="{3A05D6AC-55D4-4F8B-831D-7528DBB5E857}" srcOrd="0" destOrd="0" presId="urn:microsoft.com/office/officeart/2005/8/layout/orgChart1"/>
    <dgm:cxn modelId="{A4A7AEB5-9654-4C7B-BC7D-8F65F84288C5}" type="presParOf" srcId="{A5AFB960-0B8B-4E03-885A-2579269F7DC1}" destId="{179F0FCD-C306-4B84-A7DF-E34F9FAB6F56}" srcOrd="1" destOrd="0" presId="urn:microsoft.com/office/officeart/2005/8/layout/orgChart1"/>
    <dgm:cxn modelId="{9DEDEB76-F982-4CC8-AE91-3653750D6683}" type="presParOf" srcId="{74623D81-D47A-4BDB-A76C-094846D41FA8}" destId="{856F8CB3-7FD8-44A2-BD9F-D0A3BBBFD7B2}" srcOrd="1" destOrd="0" presId="urn:microsoft.com/office/officeart/2005/8/layout/orgChart1"/>
    <dgm:cxn modelId="{89A46CFD-41F0-431A-9587-1C6381340401}" type="presParOf" srcId="{74623D81-D47A-4BDB-A76C-094846D41FA8}" destId="{E41C3208-7C36-4192-9EA5-1F0C4DB4A826}" srcOrd="2" destOrd="0" presId="urn:microsoft.com/office/officeart/2005/8/layout/orgChart1"/>
    <dgm:cxn modelId="{41709484-5134-452E-9392-118D9B3C538C}" type="presParOf" srcId="{8BAB2199-5159-41F9-8708-33820C9B03A9}" destId="{FB705D8D-4B0F-418C-BE22-C9FC935B08A3}" srcOrd="2" destOrd="0" presId="urn:microsoft.com/office/officeart/2005/8/layout/orgChart1"/>
    <dgm:cxn modelId="{11C46BC0-0216-4581-9AC4-29AACD7B6BEC}" type="presParOf" srcId="{9C5DF944-3D7A-473D-A789-5CA86652B8F8}" destId="{4F6F1802-D2DC-45F2-8B57-B9ACE00E096B}" srcOrd="4" destOrd="0" presId="urn:microsoft.com/office/officeart/2005/8/layout/orgChart1"/>
    <dgm:cxn modelId="{0F2A01BB-D67B-4F34-A9AC-BBD10A240AF1}" type="presParOf" srcId="{9C5DF944-3D7A-473D-A789-5CA86652B8F8}" destId="{D09FB176-C899-4C34-A2EF-DF4099E3930B}" srcOrd="5" destOrd="0" presId="urn:microsoft.com/office/officeart/2005/8/layout/orgChart1"/>
    <dgm:cxn modelId="{46737D3D-D310-4362-8508-87B9FF88533F}" type="presParOf" srcId="{D09FB176-C899-4C34-A2EF-DF4099E3930B}" destId="{EB3A78CF-8659-4E76-9BB6-78F8A7F8B535}" srcOrd="0" destOrd="0" presId="urn:microsoft.com/office/officeart/2005/8/layout/orgChart1"/>
    <dgm:cxn modelId="{AC9D53C1-7D3E-4410-8681-EAC62F50204D}" type="presParOf" srcId="{EB3A78CF-8659-4E76-9BB6-78F8A7F8B535}" destId="{ED956AEF-5A78-47DC-9D97-3B27A2E93095}" srcOrd="0" destOrd="0" presId="urn:microsoft.com/office/officeart/2005/8/layout/orgChart1"/>
    <dgm:cxn modelId="{3A9587BD-80F2-4B8E-ACDD-D3878493DE35}" type="presParOf" srcId="{EB3A78CF-8659-4E76-9BB6-78F8A7F8B535}" destId="{0936C29E-0ABE-4289-9453-F6DF249F454C}" srcOrd="1" destOrd="0" presId="urn:microsoft.com/office/officeart/2005/8/layout/orgChart1"/>
    <dgm:cxn modelId="{787F74C2-5966-4AF1-80EA-F85176FCC27C}" type="presParOf" srcId="{D09FB176-C899-4C34-A2EF-DF4099E3930B}" destId="{3666C14E-3FE7-4AB2-BA4F-4535D42C477E}" srcOrd="1" destOrd="0" presId="urn:microsoft.com/office/officeart/2005/8/layout/orgChart1"/>
    <dgm:cxn modelId="{EA567674-313F-457E-8652-97C260CBF765}" type="presParOf" srcId="{3666C14E-3FE7-4AB2-BA4F-4535D42C477E}" destId="{7E670A0B-4B6A-45AD-AE95-FAE9E52BA24F}" srcOrd="0" destOrd="0" presId="urn:microsoft.com/office/officeart/2005/8/layout/orgChart1"/>
    <dgm:cxn modelId="{BC4A6574-A179-4692-ABE0-D46AF5B9CBDC}" type="presParOf" srcId="{3666C14E-3FE7-4AB2-BA4F-4535D42C477E}" destId="{781D4557-4BA2-4B53-85D2-D0A8E2F29ACB}" srcOrd="1" destOrd="0" presId="urn:microsoft.com/office/officeart/2005/8/layout/orgChart1"/>
    <dgm:cxn modelId="{C28545B6-55B4-4794-B914-021340EC1110}" type="presParOf" srcId="{781D4557-4BA2-4B53-85D2-D0A8E2F29ACB}" destId="{A1F0E8B8-00E6-43CE-8E1F-A9918B608453}" srcOrd="0" destOrd="0" presId="urn:microsoft.com/office/officeart/2005/8/layout/orgChart1"/>
    <dgm:cxn modelId="{2F831089-D1D5-447B-A48B-61929B3504D9}" type="presParOf" srcId="{A1F0E8B8-00E6-43CE-8E1F-A9918B608453}" destId="{2C701CAE-D8F1-461E-8A0C-C57AEB1CD6C2}" srcOrd="0" destOrd="0" presId="urn:microsoft.com/office/officeart/2005/8/layout/orgChart1"/>
    <dgm:cxn modelId="{CD24F372-9077-46D9-9D33-C880CD9B2F5A}" type="presParOf" srcId="{A1F0E8B8-00E6-43CE-8E1F-A9918B608453}" destId="{0A55F855-E390-49C4-85C3-4EB5DC8DFEC3}" srcOrd="1" destOrd="0" presId="urn:microsoft.com/office/officeart/2005/8/layout/orgChart1"/>
    <dgm:cxn modelId="{74DB0EC6-15AE-4762-B3FA-9AC044FCCE7B}" type="presParOf" srcId="{781D4557-4BA2-4B53-85D2-D0A8E2F29ACB}" destId="{8FDA77AA-02A8-4EBB-8954-A3306A125F11}" srcOrd="1" destOrd="0" presId="urn:microsoft.com/office/officeart/2005/8/layout/orgChart1"/>
    <dgm:cxn modelId="{24C6751D-9076-41D4-84D3-308606323AAF}" type="presParOf" srcId="{781D4557-4BA2-4B53-85D2-D0A8E2F29ACB}" destId="{802B30D6-A884-4929-98EE-4DE3E2D91CB8}" srcOrd="2" destOrd="0" presId="urn:microsoft.com/office/officeart/2005/8/layout/orgChart1"/>
    <dgm:cxn modelId="{B795AC61-1F1D-467C-8977-FBD9D90531F8}" type="presParOf" srcId="{3666C14E-3FE7-4AB2-BA4F-4535D42C477E}" destId="{4E5DB2E5-BC21-45FD-89CF-804EEEA73D92}" srcOrd="2" destOrd="0" presId="urn:microsoft.com/office/officeart/2005/8/layout/orgChart1"/>
    <dgm:cxn modelId="{EA40FD8D-FD7C-47E9-A474-E7F222A42D15}" type="presParOf" srcId="{3666C14E-3FE7-4AB2-BA4F-4535D42C477E}" destId="{FEF5B6E2-22EA-4CFA-BF26-961399773F49}" srcOrd="3" destOrd="0" presId="urn:microsoft.com/office/officeart/2005/8/layout/orgChart1"/>
    <dgm:cxn modelId="{36F6ECAA-24C2-4311-B895-D1010B7803A3}" type="presParOf" srcId="{FEF5B6E2-22EA-4CFA-BF26-961399773F49}" destId="{42BED641-FA4F-4D4B-9A19-A7D3C3BE1408}" srcOrd="0" destOrd="0" presId="urn:microsoft.com/office/officeart/2005/8/layout/orgChart1"/>
    <dgm:cxn modelId="{0372DE08-3E98-4311-8DEB-D5FF1419FE48}" type="presParOf" srcId="{42BED641-FA4F-4D4B-9A19-A7D3C3BE1408}" destId="{74487508-3D4F-4F35-9119-7335AA499C95}" srcOrd="0" destOrd="0" presId="urn:microsoft.com/office/officeart/2005/8/layout/orgChart1"/>
    <dgm:cxn modelId="{41597AB8-ED72-4817-AEF8-977EC4A35BCC}" type="presParOf" srcId="{42BED641-FA4F-4D4B-9A19-A7D3C3BE1408}" destId="{EA4E738B-1483-44D6-89EB-8256A9C3F87D}" srcOrd="1" destOrd="0" presId="urn:microsoft.com/office/officeart/2005/8/layout/orgChart1"/>
    <dgm:cxn modelId="{BF64F039-AB7C-495D-B51C-A612BD9D8BA0}" type="presParOf" srcId="{FEF5B6E2-22EA-4CFA-BF26-961399773F49}" destId="{B5B7C6F2-824B-4B22-9513-4D47B87A1DEF}" srcOrd="1" destOrd="0" presId="urn:microsoft.com/office/officeart/2005/8/layout/orgChart1"/>
    <dgm:cxn modelId="{80593D79-ABB7-4852-9E2B-9211A7B47781}" type="presParOf" srcId="{FEF5B6E2-22EA-4CFA-BF26-961399773F49}" destId="{AD4B3EEE-3AC5-44A5-8891-70C0728030DE}" srcOrd="2" destOrd="0" presId="urn:microsoft.com/office/officeart/2005/8/layout/orgChart1"/>
    <dgm:cxn modelId="{9B8E94DC-757E-4E77-899D-23FD0E76ECD7}" type="presParOf" srcId="{3666C14E-3FE7-4AB2-BA4F-4535D42C477E}" destId="{1A2BCB80-89E2-41EC-87D9-8650DA66AB8A}" srcOrd="4" destOrd="0" presId="urn:microsoft.com/office/officeart/2005/8/layout/orgChart1"/>
    <dgm:cxn modelId="{B0CE66AE-4271-4C4C-8111-99A6673AE81E}" type="presParOf" srcId="{3666C14E-3FE7-4AB2-BA4F-4535D42C477E}" destId="{CD498E25-17A8-4592-A106-0BDE77F9F8BE}" srcOrd="5" destOrd="0" presId="urn:microsoft.com/office/officeart/2005/8/layout/orgChart1"/>
    <dgm:cxn modelId="{6233E581-18CC-41E4-9B95-635D9D8C6379}" type="presParOf" srcId="{CD498E25-17A8-4592-A106-0BDE77F9F8BE}" destId="{1832CD07-F56C-4B75-9FC3-CEF6C2D6EA45}" srcOrd="0" destOrd="0" presId="urn:microsoft.com/office/officeart/2005/8/layout/orgChart1"/>
    <dgm:cxn modelId="{8EC0C852-8FAC-437D-88BC-2161DDA9D6B5}" type="presParOf" srcId="{1832CD07-F56C-4B75-9FC3-CEF6C2D6EA45}" destId="{F7484F86-9514-4EEC-AAEC-65AD9B4B3D96}" srcOrd="0" destOrd="0" presId="urn:microsoft.com/office/officeart/2005/8/layout/orgChart1"/>
    <dgm:cxn modelId="{DFF5A46B-C7C4-4166-B80A-551EB3613C50}" type="presParOf" srcId="{1832CD07-F56C-4B75-9FC3-CEF6C2D6EA45}" destId="{2F8AA862-E8D3-4043-95F3-7EBB33FDC237}" srcOrd="1" destOrd="0" presId="urn:microsoft.com/office/officeart/2005/8/layout/orgChart1"/>
    <dgm:cxn modelId="{542B658B-EC37-4171-89D9-50758C62F89C}" type="presParOf" srcId="{CD498E25-17A8-4592-A106-0BDE77F9F8BE}" destId="{D6D1B4BE-1E43-4CD4-965F-996A3963A4DE}" srcOrd="1" destOrd="0" presId="urn:microsoft.com/office/officeart/2005/8/layout/orgChart1"/>
    <dgm:cxn modelId="{F959F6F6-F236-43E3-AD88-5230FD765221}" type="presParOf" srcId="{CD498E25-17A8-4592-A106-0BDE77F9F8BE}" destId="{2585E360-1265-4DAF-8ED0-8CB30CFCA044}" srcOrd="2" destOrd="0" presId="urn:microsoft.com/office/officeart/2005/8/layout/orgChart1"/>
    <dgm:cxn modelId="{4199CB72-D2FB-4B19-9E8C-41216504C416}" type="presParOf" srcId="{3666C14E-3FE7-4AB2-BA4F-4535D42C477E}" destId="{9AAB9F84-69DB-4974-8FB3-17FE16A42904}" srcOrd="6" destOrd="0" presId="urn:microsoft.com/office/officeart/2005/8/layout/orgChart1"/>
    <dgm:cxn modelId="{4E16607A-588C-48D6-861E-40245FDB6B08}" type="presParOf" srcId="{3666C14E-3FE7-4AB2-BA4F-4535D42C477E}" destId="{C3EE2C24-35C5-4383-8BA8-04718D61B1E3}" srcOrd="7" destOrd="0" presId="urn:microsoft.com/office/officeart/2005/8/layout/orgChart1"/>
    <dgm:cxn modelId="{0C85C828-819C-4731-93E9-37D49B4CF5A7}" type="presParOf" srcId="{C3EE2C24-35C5-4383-8BA8-04718D61B1E3}" destId="{D76FB983-6AF4-4D17-803C-BE4F9D86E241}" srcOrd="0" destOrd="0" presId="urn:microsoft.com/office/officeart/2005/8/layout/orgChart1"/>
    <dgm:cxn modelId="{0B66B54C-4E07-4888-9513-9AE9E38B5314}" type="presParOf" srcId="{D76FB983-6AF4-4D17-803C-BE4F9D86E241}" destId="{C95AECE2-07C4-42E7-90DA-5CD8EA216CFC}" srcOrd="0" destOrd="0" presId="urn:microsoft.com/office/officeart/2005/8/layout/orgChart1"/>
    <dgm:cxn modelId="{2938E1E4-F3AB-487C-8031-E06776B8CD1F}" type="presParOf" srcId="{D76FB983-6AF4-4D17-803C-BE4F9D86E241}" destId="{4704A764-F3E3-46A1-B698-AC3BCD85875D}" srcOrd="1" destOrd="0" presId="urn:microsoft.com/office/officeart/2005/8/layout/orgChart1"/>
    <dgm:cxn modelId="{E0C2FCA0-82E5-40E6-B855-3820E69322C7}" type="presParOf" srcId="{C3EE2C24-35C5-4383-8BA8-04718D61B1E3}" destId="{C07B020C-8290-4505-84E9-D8CD925D7B93}" srcOrd="1" destOrd="0" presId="urn:microsoft.com/office/officeart/2005/8/layout/orgChart1"/>
    <dgm:cxn modelId="{108FAEEF-546E-45FA-B992-2ED7843D3923}" type="presParOf" srcId="{C3EE2C24-35C5-4383-8BA8-04718D61B1E3}" destId="{97715D9E-A6B5-4BE2-9531-017E1F9F5E37}" srcOrd="2" destOrd="0" presId="urn:microsoft.com/office/officeart/2005/8/layout/orgChart1"/>
    <dgm:cxn modelId="{6FB6763B-B4E8-4D7B-A251-E38D5C0864E4}" type="presParOf" srcId="{3666C14E-3FE7-4AB2-BA4F-4535D42C477E}" destId="{F8AA5B07-D62E-4BEF-A7F4-BB8154CE0161}" srcOrd="8" destOrd="0" presId="urn:microsoft.com/office/officeart/2005/8/layout/orgChart1"/>
    <dgm:cxn modelId="{ADB0E08D-C1D2-46A7-9B49-586D015DA1A3}" type="presParOf" srcId="{3666C14E-3FE7-4AB2-BA4F-4535D42C477E}" destId="{28D3CB32-FAA0-4273-8538-1EB307061468}" srcOrd="9" destOrd="0" presId="urn:microsoft.com/office/officeart/2005/8/layout/orgChart1"/>
    <dgm:cxn modelId="{3CD33995-980C-4E07-8234-0620FF79AF90}" type="presParOf" srcId="{28D3CB32-FAA0-4273-8538-1EB307061468}" destId="{4E6634D0-9CA1-4ACD-BF91-91BEE47E76EF}" srcOrd="0" destOrd="0" presId="urn:microsoft.com/office/officeart/2005/8/layout/orgChart1"/>
    <dgm:cxn modelId="{63CD2C62-BDC6-4DAB-9F5B-694A7CDD309A}" type="presParOf" srcId="{4E6634D0-9CA1-4ACD-BF91-91BEE47E76EF}" destId="{EE219807-47C8-4941-99AE-CE39076E53F5}" srcOrd="0" destOrd="0" presId="urn:microsoft.com/office/officeart/2005/8/layout/orgChart1"/>
    <dgm:cxn modelId="{77820B9E-CCB1-4AFC-BECC-624F9AF7DB3A}" type="presParOf" srcId="{4E6634D0-9CA1-4ACD-BF91-91BEE47E76EF}" destId="{A8ED66CC-CBB3-4EB5-ADE1-6E062170315B}" srcOrd="1" destOrd="0" presId="urn:microsoft.com/office/officeart/2005/8/layout/orgChart1"/>
    <dgm:cxn modelId="{38166DDE-4BDE-4C6A-8A8B-73C0750A881E}" type="presParOf" srcId="{28D3CB32-FAA0-4273-8538-1EB307061468}" destId="{55A4A9B7-D2D2-4F27-9972-54B957F184B3}" srcOrd="1" destOrd="0" presId="urn:microsoft.com/office/officeart/2005/8/layout/orgChart1"/>
    <dgm:cxn modelId="{377EBFB7-A6EB-46CF-B97C-6AE66431C843}" type="presParOf" srcId="{28D3CB32-FAA0-4273-8538-1EB307061468}" destId="{A6D08738-8725-4BBB-8D6E-6E0F7F338F27}" srcOrd="2" destOrd="0" presId="urn:microsoft.com/office/officeart/2005/8/layout/orgChart1"/>
    <dgm:cxn modelId="{7168CB3C-89D4-4563-A5A1-06BA24B9DD9F}" type="presParOf" srcId="{D09FB176-C899-4C34-A2EF-DF4099E3930B}" destId="{10032A81-28F1-4589-A2C9-2F713826DB5B}" srcOrd="2" destOrd="0" presId="urn:microsoft.com/office/officeart/2005/8/layout/orgChart1"/>
    <dgm:cxn modelId="{BB7A05D5-F426-4C45-8275-027596114C1B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47D9ABDD-B377-4A65-A8B3-BC48031014F6}" type="presOf" srcId="{D91152BC-9A33-44D3-AEBB-F20420DB430F}" destId="{30DA9891-B7C7-405D-9015-1C3DF0E9850F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80D816A0-43C4-4AF3-B8F7-AC07BE4BA2EB}" type="presOf" srcId="{00B822AA-E50D-409C-8E77-78CE41F17C4F}" destId="{EE7467E8-D778-4C18-9C7C-925EF25B0DC2}" srcOrd="1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C0E33F87-8872-46E8-A236-86DEC5E87402}" type="presOf" srcId="{57A44C0D-573F-44FB-BC9E-B18382ACCC39}" destId="{9AAB9F84-69DB-4974-8FB3-17FE16A42904}" srcOrd="0" destOrd="0" presId="urn:microsoft.com/office/officeart/2005/8/layout/orgChart1"/>
    <dgm:cxn modelId="{7F1BBB42-A425-4C7F-8FDF-74673E964F28}" type="presOf" srcId="{6A766238-49C0-489C-9759-5801318FB123}" destId="{F4F60A8B-BCFE-4E33-9289-BF4CA9206F7B}" srcOrd="1" destOrd="0" presId="urn:microsoft.com/office/officeart/2005/8/layout/orgChart1"/>
    <dgm:cxn modelId="{B63AF986-0D48-481B-B0C6-33A7195DBA25}" type="presOf" srcId="{B40A1E99-819E-4C0D-B671-3D134F0F7163}" destId="{179F0FCD-C306-4B84-A7DF-E34F9FAB6F56}" srcOrd="1" destOrd="0" presId="urn:microsoft.com/office/officeart/2005/8/layout/orgChart1"/>
    <dgm:cxn modelId="{AA0B7969-1C06-45DC-B0C5-592B91441C72}" type="presOf" srcId="{49A41343-8942-4E0A-948C-7308CFEDA337}" destId="{F8AA5B07-D62E-4BEF-A7F4-BB8154CE0161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130E997D-A141-44D2-9E2E-E3D0C2C37F6D}" type="presOf" srcId="{C7336B56-6975-43EE-AA11-2CF9D86F3B72}" destId="{2F8AA862-E8D3-4043-95F3-7EBB33FDC237}" srcOrd="1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F546A98C-A104-4FB3-93E4-18AC018FF2F3}" type="presOf" srcId="{43C964D4-3EA5-4709-BA45-DC9671707267}" destId="{87899BB1-A811-4B2D-8FA3-633A97B1A6A6}" srcOrd="1" destOrd="0" presId="urn:microsoft.com/office/officeart/2005/8/layout/orgChart1"/>
    <dgm:cxn modelId="{A0ADBC31-16BA-4C86-874F-D6C47EE301D1}" type="presOf" srcId="{032924AE-7BA3-4608-9D4D-A10FC22FA55B}" destId="{FCA2B357-06A1-4199-999C-BBE32872F828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83B7D7AC-8499-4549-B160-E392DEB50249}" type="presOf" srcId="{D5F013B3-4B4E-4E38-9BAF-4B34B2BB0C79}" destId="{26E61D30-5696-4E05-9044-AF73EF27DAB2}" srcOrd="0" destOrd="0" presId="urn:microsoft.com/office/officeart/2005/8/layout/orgChart1"/>
    <dgm:cxn modelId="{07855CDF-9ACD-493F-A196-9D3145FEFE4B}" type="presOf" srcId="{BC7A14EC-7DD0-42E2-A28E-8428AF273F49}" destId="{4E5DB2E5-BC21-45FD-89CF-804EEEA73D92}" srcOrd="0" destOrd="0" presId="urn:microsoft.com/office/officeart/2005/8/layout/orgChart1"/>
    <dgm:cxn modelId="{3CC85F2F-2EC7-41EE-8599-71FD001DC841}" type="presOf" srcId="{092024CE-8423-4E50-A34E-3122E05631CC}" destId="{0A55F855-E390-49C4-85C3-4EB5DC8DFEC3}" srcOrd="1" destOrd="0" presId="urn:microsoft.com/office/officeart/2005/8/layout/orgChart1"/>
    <dgm:cxn modelId="{73579604-425A-454D-BCB3-AFDE9F4395F7}" type="presOf" srcId="{0ED209FE-B93C-493B-85A2-BA5863869AE7}" destId="{B4ADFA40-1DC3-4BD0-BAE4-D5BA4FDF2B3E}" srcOrd="0" destOrd="0" presId="urn:microsoft.com/office/officeart/2005/8/layout/orgChart1"/>
    <dgm:cxn modelId="{8EA21384-BD73-4575-A7DD-09481DBFF04E}" type="presOf" srcId="{E2FDDA39-0A56-4C19-9570-F6322A50CD7C}" destId="{C95AECE2-07C4-42E7-90DA-5CD8EA216CFC}" srcOrd="0" destOrd="0" presId="urn:microsoft.com/office/officeart/2005/8/layout/orgChart1"/>
    <dgm:cxn modelId="{02800FB7-434A-43F4-A9DB-50549B954D8E}" type="presOf" srcId="{D3B00EB5-7252-4C54-A138-4FDE2761BA89}" destId="{77FF546B-1ADB-4B35-B705-B48DE95D0A7F}" srcOrd="0" destOrd="0" presId="urn:microsoft.com/office/officeart/2005/8/layout/orgChart1"/>
    <dgm:cxn modelId="{D24A7EE3-207F-42D3-9937-0970F8ED20F9}" type="presOf" srcId="{844909A3-F2C8-49AE-869B-AFCA0AC709DF}" destId="{5A29D58D-62CC-4731-8120-CAD4354C3E03}" srcOrd="0" destOrd="0" presId="urn:microsoft.com/office/officeart/2005/8/layout/orgChart1"/>
    <dgm:cxn modelId="{A238EDD8-5165-499E-A98A-4BA0FB138D55}" type="presOf" srcId="{CBC98D67-7A4E-4DF5-AC0F-18B667594BB8}" destId="{D644628E-4C6F-4DF2-8C07-D2B66E3A4757}" srcOrd="0" destOrd="0" presId="urn:microsoft.com/office/officeart/2005/8/layout/orgChart1"/>
    <dgm:cxn modelId="{13EBD5CD-DC57-498C-908A-F079634AA055}" type="presOf" srcId="{00B822AA-E50D-409C-8E77-78CE41F17C4F}" destId="{86ECFBC0-6EDE-49D7-A5E4-E61CBAF4A092}" srcOrd="0" destOrd="0" presId="urn:microsoft.com/office/officeart/2005/8/layout/orgChart1"/>
    <dgm:cxn modelId="{7994A45B-BE23-4BE4-B57F-4C2AC0180227}" type="presOf" srcId="{DCCE79F2-51DC-4E3A-8F3D-0CB311D1F14D}" destId="{EE219807-47C8-4941-99AE-CE39076E53F5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E6E3D5A3-902A-4DEC-92C5-6D738405E273}" type="presOf" srcId="{382A9707-8CE9-4448-A732-795155023764}" destId="{C9EB4BFF-95DA-49B7-87A2-66A52A4FCDFA}" srcOrd="0" destOrd="0" presId="urn:microsoft.com/office/officeart/2005/8/layout/orgChart1"/>
    <dgm:cxn modelId="{CC3C02F8-F153-46B5-A70E-9FF225D54091}" type="presOf" srcId="{032924AE-7BA3-4608-9D4D-A10FC22FA55B}" destId="{842224E6-60DA-412E-8A1B-7533C1377869}" srcOrd="1" destOrd="0" presId="urn:microsoft.com/office/officeart/2005/8/layout/orgChart1"/>
    <dgm:cxn modelId="{B91DA2F2-48A9-4B7E-B8E0-A20DD802EAD7}" type="presOf" srcId="{1E17A9B5-1CC6-4BF4-A5EB-2099972243B8}" destId="{0044642D-BF6E-4946-989D-7BC76303D8B1}" srcOrd="1" destOrd="0" presId="urn:microsoft.com/office/officeart/2005/8/layout/orgChart1"/>
    <dgm:cxn modelId="{4ED0A696-61E4-49D8-930C-02FA69A456EF}" type="presOf" srcId="{DCCE79F2-51DC-4E3A-8F3D-0CB311D1F14D}" destId="{A8ED66CC-CBB3-4EB5-ADE1-6E062170315B}" srcOrd="1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4375960E-0232-471E-B11D-DF561DE63C16}" type="presOf" srcId="{6A766238-49C0-489C-9759-5801318FB123}" destId="{8F3E2022-AB5E-4438-BDBE-146FD19E8285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270A054E-F4E5-4574-9FD4-35A002115318}" type="presOf" srcId="{88415C31-82DD-4EF9-9A7A-1D4D99FB6B9D}" destId="{0936C29E-0ABE-4289-9453-F6DF249F454C}" srcOrd="1" destOrd="0" presId="urn:microsoft.com/office/officeart/2005/8/layout/orgChart1"/>
    <dgm:cxn modelId="{A42BCC2E-A4EE-4611-AE2D-06D83FADB81E}" type="presOf" srcId="{E2FDDA39-0A56-4C19-9570-F6322A50CD7C}" destId="{4704A764-F3E3-46A1-B698-AC3BCD85875D}" srcOrd="1" destOrd="0" presId="urn:microsoft.com/office/officeart/2005/8/layout/orgChart1"/>
    <dgm:cxn modelId="{960A3B0E-7549-4A21-9D19-5783201E293B}" type="presOf" srcId="{43C964D4-3EA5-4709-BA45-DC9671707267}" destId="{ABF5B3AF-9C3F-43AC-89B9-A4B84688B739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CE2DCED3-879B-4174-B9B4-97D3D97D4468}" type="presOf" srcId="{C7336B56-6975-43EE-AA11-2CF9D86F3B72}" destId="{F7484F86-9514-4EEC-AAEC-65AD9B4B3D96}" srcOrd="0" destOrd="0" presId="urn:microsoft.com/office/officeart/2005/8/layout/orgChart1"/>
    <dgm:cxn modelId="{D66CFA06-EF6F-4BFD-B970-D0437AECE031}" type="presOf" srcId="{8514C17C-35EC-4D14-92F7-13A577CAA5C4}" destId="{079C46BA-E270-4C4F-9AA8-92E32A64D736}" srcOrd="0" destOrd="0" presId="urn:microsoft.com/office/officeart/2005/8/layout/orgChart1"/>
    <dgm:cxn modelId="{289C4D00-3D73-4AC3-A454-832255086144}" type="presOf" srcId="{382A9707-8CE9-4448-A732-795155023764}" destId="{40CBCC65-FD09-4B94-B9C9-3482617F2627}" srcOrd="1" destOrd="0" presId="urn:microsoft.com/office/officeart/2005/8/layout/orgChart1"/>
    <dgm:cxn modelId="{0F782F97-76E1-4A8E-B5AB-D6BD9579DEA0}" type="presOf" srcId="{DC9F82DD-39AD-486C-81D6-0E3C38A96BAD}" destId="{4F6F1802-D2DC-45F2-8B57-B9ACE00E096B}" srcOrd="0" destOrd="0" presId="urn:microsoft.com/office/officeart/2005/8/layout/orgChart1"/>
    <dgm:cxn modelId="{0BCE1A48-DB05-4F08-850D-F12D17C98EE7}" type="presOf" srcId="{51AC05A3-5125-4631-8328-EE9742C5CE1F}" destId="{7533127D-6F77-420D-9337-03A9B17677A7}" srcOrd="0" destOrd="0" presId="urn:microsoft.com/office/officeart/2005/8/layout/orgChart1"/>
    <dgm:cxn modelId="{CD4749A3-5B8C-4D4D-835E-5D07DA4CE01D}" type="presOf" srcId="{CE683E6A-A313-4F5C-8639-235783D1198F}" destId="{6C1B72B2-EE6C-495B-ADAD-8508CE8EB807}" srcOrd="0" destOrd="0" presId="urn:microsoft.com/office/officeart/2005/8/layout/orgChart1"/>
    <dgm:cxn modelId="{66EE6E00-F3C6-4A20-9ED3-03760AD5A856}" type="presOf" srcId="{41CBE71F-8A1C-4046-8B51-627382F890A8}" destId="{BD53C961-9C2E-42B5-A825-EB1CD5AF2FE3}" srcOrd="0" destOrd="0" presId="urn:microsoft.com/office/officeart/2005/8/layout/orgChart1"/>
    <dgm:cxn modelId="{63F50684-76A2-45D1-B2F9-CDBAB4A668C4}" type="presOf" srcId="{88B02B86-A182-47E8-98CE-5F03ED03FC83}" destId="{1A2BCB80-89E2-41EC-87D9-8650DA66AB8A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D3B96CE3-8EE1-449A-82F0-39D7C63BDDCA}" type="presOf" srcId="{D91152BC-9A33-44D3-AEBB-F20420DB430F}" destId="{5EC808F1-181C-42C2-975C-2B558EBCB7FE}" srcOrd="1" destOrd="0" presId="urn:microsoft.com/office/officeart/2005/8/layout/orgChart1"/>
    <dgm:cxn modelId="{EE7FA014-0DBC-4B43-9DBA-E7584673DA48}" type="presOf" srcId="{69BEBD41-3545-40FD-BFDD-D21BD47C872E}" destId="{EA4E738B-1483-44D6-89EB-8256A9C3F87D}" srcOrd="1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928029F2-A22B-4B35-AFEF-CAB6C86B577C}" type="presOf" srcId="{B103CFD6-C2F2-4A76-8866-035FF64E5877}" destId="{D98E11BE-9177-4329-A5B4-B4B8653C2863}" srcOrd="0" destOrd="0" presId="urn:microsoft.com/office/officeart/2005/8/layout/orgChart1"/>
    <dgm:cxn modelId="{870CEED6-B2D3-4285-BB80-D4A5C39D0FED}" type="presOf" srcId="{BCA1F9C7-A2DE-4DA9-9030-581CAAE089DA}" destId="{7E670A0B-4B6A-45AD-AE95-FAE9E52BA24F}" srcOrd="0" destOrd="0" presId="urn:microsoft.com/office/officeart/2005/8/layout/orgChart1"/>
    <dgm:cxn modelId="{DD3B8BE1-511D-4E7C-9071-9C1CA5124BD4}" type="presOf" srcId="{D5F013B3-4B4E-4E38-9BAF-4B34B2BB0C79}" destId="{14A5ABF2-8B49-4694-AC4C-1A898869B017}" srcOrd="1" destOrd="0" presId="urn:microsoft.com/office/officeart/2005/8/layout/orgChart1"/>
    <dgm:cxn modelId="{DBE7C0AA-BE47-4F47-B121-8C400225F95F}" type="presOf" srcId="{D656347E-658D-41DE-86E2-9688A1F66EB3}" destId="{D351E307-7A60-4733-B21C-CC6D6E5D051D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98CEAFA8-D70E-47CC-8132-09B567B909AC}" type="presOf" srcId="{1E17A9B5-1CC6-4BF4-A5EB-2099972243B8}" destId="{F0DC39B6-0C64-430A-9FFB-4907B94E244D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8B615DA9-07F3-484E-BB0E-A898E19813EF}" type="presOf" srcId="{3837525C-9A2A-44D5-8B42-9C0820CF3FF9}" destId="{6AC59FBD-FAEA-42FA-8EB1-29A7CC044828}" srcOrd="0" destOrd="0" presId="urn:microsoft.com/office/officeart/2005/8/layout/orgChart1"/>
    <dgm:cxn modelId="{330F0959-A23D-4CCB-8E51-4EB4CEE78760}" type="presOf" srcId="{69BEBD41-3545-40FD-BFDD-D21BD47C872E}" destId="{74487508-3D4F-4F35-9119-7335AA499C95}" srcOrd="0" destOrd="0" presId="urn:microsoft.com/office/officeart/2005/8/layout/orgChart1"/>
    <dgm:cxn modelId="{F5C7AD54-EF1B-4048-8B53-5955C11E53F6}" type="presOf" srcId="{EDF4E25F-6E69-41B7-B57F-66E5D749104E}" destId="{CD65CBB6-B9A3-48AB-AFB3-4BE4B03553D3}" srcOrd="0" destOrd="0" presId="urn:microsoft.com/office/officeart/2005/8/layout/orgChart1"/>
    <dgm:cxn modelId="{B82B9C4F-DB64-4547-90B6-0E986F07367C}" type="presOf" srcId="{B103CFD6-C2F2-4A76-8866-035FF64E5877}" destId="{2FA1AE03-77C2-487B-948B-82122901556A}" srcOrd="1" destOrd="0" presId="urn:microsoft.com/office/officeart/2005/8/layout/orgChart1"/>
    <dgm:cxn modelId="{E4D36F3C-FA5C-45C1-9B4A-081417391404}" type="presOf" srcId="{BAA37ED3-8504-4718-82EA-2141E33A703B}" destId="{C6471DB4-9B93-437A-AEBE-F3B71F737DF8}" srcOrd="0" destOrd="0" presId="urn:microsoft.com/office/officeart/2005/8/layout/orgChart1"/>
    <dgm:cxn modelId="{F8F8271B-3D5F-44AB-BB3A-12485D5BF5A3}" type="presOf" srcId="{092024CE-8423-4E50-A34E-3122E05631CC}" destId="{2C701CAE-D8F1-461E-8A0C-C57AEB1CD6C2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C85FEDF2-7D76-4AD2-BBC6-1BD67B35B9DB}" type="presOf" srcId="{51AC05A3-5125-4631-8328-EE9742C5CE1F}" destId="{75DCBE71-7469-49E9-81E5-E6A43E3EC0DC}" srcOrd="1" destOrd="0" presId="urn:microsoft.com/office/officeart/2005/8/layout/orgChart1"/>
    <dgm:cxn modelId="{9B495D33-33FF-4C94-99A5-D2C8F8139938}" type="presOf" srcId="{B40A1E99-819E-4C0D-B671-3D134F0F7163}" destId="{3A05D6AC-55D4-4F8B-831D-7528DBB5E857}" srcOrd="0" destOrd="0" presId="urn:microsoft.com/office/officeart/2005/8/layout/orgChart1"/>
    <dgm:cxn modelId="{2F601FC8-6B62-4CFF-A7F6-648EF7890F08}" type="presOf" srcId="{1D03C52E-27F1-4CAD-B953-A57260381D87}" destId="{52D64095-8F0B-43C5-A134-4F8EB745D0AC}" srcOrd="0" destOrd="0" presId="urn:microsoft.com/office/officeart/2005/8/layout/orgChart1"/>
    <dgm:cxn modelId="{33AE11C0-362F-4B95-BAC7-B27986E7E349}" type="presOf" srcId="{8514C17C-35EC-4D14-92F7-13A577CAA5C4}" destId="{3AA4BA60-CAF3-4B65-8A7B-26648B565082}" srcOrd="1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68E125D8-9D6D-48CF-97E1-D7440AE25794}" type="presOf" srcId="{88415C31-82DD-4EF9-9A7A-1D4D99FB6B9D}" destId="{ED956AEF-5A78-47DC-9D97-3B27A2E93095}" srcOrd="0" destOrd="0" presId="urn:microsoft.com/office/officeart/2005/8/layout/orgChart1"/>
    <dgm:cxn modelId="{7F28800B-1DE0-48DF-BCBF-CEDE0AA0E0BF}" type="presOf" srcId="{DCB062A1-302A-48A6-BE81-96138548FF70}" destId="{1AE91293-7748-4E52-8855-7B838C555EB9}" srcOrd="0" destOrd="0" presId="urn:microsoft.com/office/officeart/2005/8/layout/orgChart1"/>
    <dgm:cxn modelId="{63441A97-D5EF-4F1B-9A1D-FD767A44C457}" type="presParOf" srcId="{6C1B72B2-EE6C-495B-ADAD-8508CE8EB807}" destId="{B9578B13-712D-4BAD-A28F-A7352074EDA6}" srcOrd="0" destOrd="0" presId="urn:microsoft.com/office/officeart/2005/8/layout/orgChart1"/>
    <dgm:cxn modelId="{3125E839-5657-4CBA-8574-16F6E5830ACE}" type="presParOf" srcId="{B9578B13-712D-4BAD-A28F-A7352074EDA6}" destId="{EA34C8C8-6EC1-483B-8E39-8E6926CED3CE}" srcOrd="0" destOrd="0" presId="urn:microsoft.com/office/officeart/2005/8/layout/orgChart1"/>
    <dgm:cxn modelId="{024A3240-8E2B-46E4-AED0-2EAF39C76576}" type="presParOf" srcId="{EA34C8C8-6EC1-483B-8E39-8E6926CED3CE}" destId="{D98E11BE-9177-4329-A5B4-B4B8653C2863}" srcOrd="0" destOrd="0" presId="urn:microsoft.com/office/officeart/2005/8/layout/orgChart1"/>
    <dgm:cxn modelId="{1D3FB5EE-CC01-401A-B93E-2436A8200690}" type="presParOf" srcId="{EA34C8C8-6EC1-483B-8E39-8E6926CED3CE}" destId="{2FA1AE03-77C2-487B-948B-82122901556A}" srcOrd="1" destOrd="0" presId="urn:microsoft.com/office/officeart/2005/8/layout/orgChart1"/>
    <dgm:cxn modelId="{8C1BA4EF-3B4E-4E4F-BE2C-FBF83A90AC26}" type="presParOf" srcId="{B9578B13-712D-4BAD-A28F-A7352074EDA6}" destId="{9C5DF944-3D7A-473D-A789-5CA86652B8F8}" srcOrd="1" destOrd="0" presId="urn:microsoft.com/office/officeart/2005/8/layout/orgChart1"/>
    <dgm:cxn modelId="{3C783B30-E690-4A9C-B62C-F1B5C61F6C51}" type="presParOf" srcId="{9C5DF944-3D7A-473D-A789-5CA86652B8F8}" destId="{D351E307-7A60-4733-B21C-CC6D6E5D051D}" srcOrd="0" destOrd="0" presId="urn:microsoft.com/office/officeart/2005/8/layout/orgChart1"/>
    <dgm:cxn modelId="{799217C0-D12C-40B6-9C62-C707E823C904}" type="presParOf" srcId="{9C5DF944-3D7A-473D-A789-5CA86652B8F8}" destId="{60FE5B31-E82E-49E2-9469-B5D5674278BC}" srcOrd="1" destOrd="0" presId="urn:microsoft.com/office/officeart/2005/8/layout/orgChart1"/>
    <dgm:cxn modelId="{417E5AE6-31DA-448A-AD1E-AF48DB49E641}" type="presParOf" srcId="{60FE5B31-E82E-49E2-9469-B5D5674278BC}" destId="{CB88DD46-0D40-4A1B-9C97-26FA4C46EB15}" srcOrd="0" destOrd="0" presId="urn:microsoft.com/office/officeart/2005/8/layout/orgChart1"/>
    <dgm:cxn modelId="{F786CF95-8B87-4429-81D7-B94554B1FD1D}" type="presParOf" srcId="{CB88DD46-0D40-4A1B-9C97-26FA4C46EB15}" destId="{ABF5B3AF-9C3F-43AC-89B9-A4B84688B739}" srcOrd="0" destOrd="0" presId="urn:microsoft.com/office/officeart/2005/8/layout/orgChart1"/>
    <dgm:cxn modelId="{64D4750E-AEAE-4846-B451-6838C691DEEE}" type="presParOf" srcId="{CB88DD46-0D40-4A1B-9C97-26FA4C46EB15}" destId="{87899BB1-A811-4B2D-8FA3-633A97B1A6A6}" srcOrd="1" destOrd="0" presId="urn:microsoft.com/office/officeart/2005/8/layout/orgChart1"/>
    <dgm:cxn modelId="{024A8F7A-A1E4-4D0F-AF4F-856CAF730425}" type="presParOf" srcId="{60FE5B31-E82E-49E2-9469-B5D5674278BC}" destId="{B6A20B03-CFA9-41D8-9956-9F0EB448DC4A}" srcOrd="1" destOrd="0" presId="urn:microsoft.com/office/officeart/2005/8/layout/orgChart1"/>
    <dgm:cxn modelId="{CE4E1186-A33B-4941-A4EC-C9489380312C}" type="presParOf" srcId="{B6A20B03-CFA9-41D8-9956-9F0EB448DC4A}" destId="{CD65CBB6-B9A3-48AB-AFB3-4BE4B03553D3}" srcOrd="0" destOrd="0" presId="urn:microsoft.com/office/officeart/2005/8/layout/orgChart1"/>
    <dgm:cxn modelId="{2D88A25F-C113-423A-A30C-3E4BCE2FA422}" type="presParOf" srcId="{B6A20B03-CFA9-41D8-9956-9F0EB448DC4A}" destId="{ED1F0A6D-21D1-431E-B021-19DC70288741}" srcOrd="1" destOrd="0" presId="urn:microsoft.com/office/officeart/2005/8/layout/orgChart1"/>
    <dgm:cxn modelId="{A6D97FE8-1E1C-439E-AE4B-90F4EDFF654B}" type="presParOf" srcId="{ED1F0A6D-21D1-431E-B021-19DC70288741}" destId="{3035FF76-B78F-49A4-AACF-E2FF3786028F}" srcOrd="0" destOrd="0" presId="urn:microsoft.com/office/officeart/2005/8/layout/orgChart1"/>
    <dgm:cxn modelId="{D54EC0E6-53FA-453C-86CF-6C16040CEB51}" type="presParOf" srcId="{3035FF76-B78F-49A4-AACF-E2FF3786028F}" destId="{F0DC39B6-0C64-430A-9FFB-4907B94E244D}" srcOrd="0" destOrd="0" presId="urn:microsoft.com/office/officeart/2005/8/layout/orgChart1"/>
    <dgm:cxn modelId="{F2EDCBE8-8111-4BBD-843D-30959DF5A5D5}" type="presParOf" srcId="{3035FF76-B78F-49A4-AACF-E2FF3786028F}" destId="{0044642D-BF6E-4946-989D-7BC76303D8B1}" srcOrd="1" destOrd="0" presId="urn:microsoft.com/office/officeart/2005/8/layout/orgChart1"/>
    <dgm:cxn modelId="{D024B60F-36EC-4CB6-8F01-2779C4792AD0}" type="presParOf" srcId="{ED1F0A6D-21D1-431E-B021-19DC70288741}" destId="{6F92EC3E-8AAE-41C7-BFFF-85E9DBCB215A}" srcOrd="1" destOrd="0" presId="urn:microsoft.com/office/officeart/2005/8/layout/orgChart1"/>
    <dgm:cxn modelId="{322AA65F-5FD4-46E0-AA70-6BA53BD4A7FC}" type="presParOf" srcId="{ED1F0A6D-21D1-431E-B021-19DC70288741}" destId="{C359BE23-B469-48EB-819D-6F6FDCDBB0A8}" srcOrd="2" destOrd="0" presId="urn:microsoft.com/office/officeart/2005/8/layout/orgChart1"/>
    <dgm:cxn modelId="{D2A6790B-8D2A-4D49-B7CC-0BF486CBA36F}" type="presParOf" srcId="{B6A20B03-CFA9-41D8-9956-9F0EB448DC4A}" destId="{6AC59FBD-FAEA-42FA-8EB1-29A7CC044828}" srcOrd="2" destOrd="0" presId="urn:microsoft.com/office/officeart/2005/8/layout/orgChart1"/>
    <dgm:cxn modelId="{1C1FB94C-C8D7-4CCA-A6D4-1FB73C0B8601}" type="presParOf" srcId="{B6A20B03-CFA9-41D8-9956-9F0EB448DC4A}" destId="{F2E1EDE4-99F4-4CBC-BA6A-91AF00914823}" srcOrd="3" destOrd="0" presId="urn:microsoft.com/office/officeart/2005/8/layout/orgChart1"/>
    <dgm:cxn modelId="{DA5BCD82-268B-4DFC-B484-DF721CCD680E}" type="presParOf" srcId="{F2E1EDE4-99F4-4CBC-BA6A-91AF00914823}" destId="{795B4B98-FEFB-4DAB-B785-2E28918B1C7E}" srcOrd="0" destOrd="0" presId="urn:microsoft.com/office/officeart/2005/8/layout/orgChart1"/>
    <dgm:cxn modelId="{3CCA8D08-4078-497B-9BBC-909B3405FD88}" type="presParOf" srcId="{795B4B98-FEFB-4DAB-B785-2E28918B1C7E}" destId="{C9EB4BFF-95DA-49B7-87A2-66A52A4FCDFA}" srcOrd="0" destOrd="0" presId="urn:microsoft.com/office/officeart/2005/8/layout/orgChart1"/>
    <dgm:cxn modelId="{6B541F79-A344-48A0-B2F7-2B818FC2B7CC}" type="presParOf" srcId="{795B4B98-FEFB-4DAB-B785-2E28918B1C7E}" destId="{40CBCC65-FD09-4B94-B9C9-3482617F2627}" srcOrd="1" destOrd="0" presId="urn:microsoft.com/office/officeart/2005/8/layout/orgChart1"/>
    <dgm:cxn modelId="{F8F5C753-E5CF-47DA-A8BD-C0F6EA467B6B}" type="presParOf" srcId="{F2E1EDE4-99F4-4CBC-BA6A-91AF00914823}" destId="{6E67D5E8-91A3-4A9C-B70E-60777B0DD65E}" srcOrd="1" destOrd="0" presId="urn:microsoft.com/office/officeart/2005/8/layout/orgChart1"/>
    <dgm:cxn modelId="{2A683A81-894D-4144-B04C-DD7D5DDDBEA7}" type="presParOf" srcId="{F2E1EDE4-99F4-4CBC-BA6A-91AF00914823}" destId="{9041FCB5-DDBA-4A82-87F1-A20AE1F0ECFA}" srcOrd="2" destOrd="0" presId="urn:microsoft.com/office/officeart/2005/8/layout/orgChart1"/>
    <dgm:cxn modelId="{10F6893D-2DCE-4017-A55D-398B588D7F54}" type="presParOf" srcId="{B6A20B03-CFA9-41D8-9956-9F0EB448DC4A}" destId="{D644628E-4C6F-4DF2-8C07-D2B66E3A4757}" srcOrd="4" destOrd="0" presId="urn:microsoft.com/office/officeart/2005/8/layout/orgChart1"/>
    <dgm:cxn modelId="{CC2CD023-5C3E-4CDF-A296-E81FDE3064ED}" type="presParOf" srcId="{B6A20B03-CFA9-41D8-9956-9F0EB448DC4A}" destId="{4C59CDCC-8171-42A8-836D-8A7ADEF309D0}" srcOrd="5" destOrd="0" presId="urn:microsoft.com/office/officeart/2005/8/layout/orgChart1"/>
    <dgm:cxn modelId="{0A4F0DFD-E171-47C4-B31F-C33D8B5A5C5C}" type="presParOf" srcId="{4C59CDCC-8171-42A8-836D-8A7ADEF309D0}" destId="{FED7DC99-D3B3-46B2-AE57-14D47B1F3671}" srcOrd="0" destOrd="0" presId="urn:microsoft.com/office/officeart/2005/8/layout/orgChart1"/>
    <dgm:cxn modelId="{BDF4F805-0204-4784-BE22-A1D0B81C1E1F}" type="presParOf" srcId="{FED7DC99-D3B3-46B2-AE57-14D47B1F3671}" destId="{8F3E2022-AB5E-4438-BDBE-146FD19E8285}" srcOrd="0" destOrd="0" presId="urn:microsoft.com/office/officeart/2005/8/layout/orgChart1"/>
    <dgm:cxn modelId="{C8C00C14-1EB9-4006-85E9-6CB5D6B217B8}" type="presParOf" srcId="{FED7DC99-D3B3-46B2-AE57-14D47B1F3671}" destId="{F4F60A8B-BCFE-4E33-9289-BF4CA9206F7B}" srcOrd="1" destOrd="0" presId="urn:microsoft.com/office/officeart/2005/8/layout/orgChart1"/>
    <dgm:cxn modelId="{B729BC5B-3975-4408-A880-A0DD6060D85F}" type="presParOf" srcId="{4C59CDCC-8171-42A8-836D-8A7ADEF309D0}" destId="{0717BF70-BD3E-4FBF-92BE-2C7F71500E41}" srcOrd="1" destOrd="0" presId="urn:microsoft.com/office/officeart/2005/8/layout/orgChart1"/>
    <dgm:cxn modelId="{CA1CB2C1-D96E-47EC-9AE6-BEEB2703EDCD}" type="presParOf" srcId="{4C59CDCC-8171-42A8-836D-8A7ADEF309D0}" destId="{0E63D1F7-0BB7-4B23-80D6-B69D7359A638}" srcOrd="2" destOrd="0" presId="urn:microsoft.com/office/officeart/2005/8/layout/orgChart1"/>
    <dgm:cxn modelId="{EB5AFD97-13E0-4991-B398-38F2048B4A7E}" type="presParOf" srcId="{B6A20B03-CFA9-41D8-9956-9F0EB448DC4A}" destId="{52D64095-8F0B-43C5-A134-4F8EB745D0AC}" srcOrd="6" destOrd="0" presId="urn:microsoft.com/office/officeart/2005/8/layout/orgChart1"/>
    <dgm:cxn modelId="{848A0AED-1D07-4BFD-9A3D-3701D370A6EB}" type="presParOf" srcId="{B6A20B03-CFA9-41D8-9956-9F0EB448DC4A}" destId="{65175C4B-27F3-41C0-9093-49201195521B}" srcOrd="7" destOrd="0" presId="urn:microsoft.com/office/officeart/2005/8/layout/orgChart1"/>
    <dgm:cxn modelId="{F9A01923-5187-4055-811B-869DFA62A27E}" type="presParOf" srcId="{65175C4B-27F3-41C0-9093-49201195521B}" destId="{418B0B64-07DF-4A86-8188-2B3D12FF0C1B}" srcOrd="0" destOrd="0" presId="urn:microsoft.com/office/officeart/2005/8/layout/orgChart1"/>
    <dgm:cxn modelId="{F25EBA52-8062-4D82-830A-B17A2A653A01}" type="presParOf" srcId="{418B0B64-07DF-4A86-8188-2B3D12FF0C1B}" destId="{FCA2B357-06A1-4199-999C-BBE32872F828}" srcOrd="0" destOrd="0" presId="urn:microsoft.com/office/officeart/2005/8/layout/orgChart1"/>
    <dgm:cxn modelId="{047B691D-B021-4072-9160-95FB4A7E93C8}" type="presParOf" srcId="{418B0B64-07DF-4A86-8188-2B3D12FF0C1B}" destId="{842224E6-60DA-412E-8A1B-7533C1377869}" srcOrd="1" destOrd="0" presId="urn:microsoft.com/office/officeart/2005/8/layout/orgChart1"/>
    <dgm:cxn modelId="{D2638CE4-AA2E-46A0-B917-2D00D2E6ADDC}" type="presParOf" srcId="{65175C4B-27F3-41C0-9093-49201195521B}" destId="{5FEE9627-663F-4879-B764-2FCAC3BEDB01}" srcOrd="1" destOrd="0" presId="urn:microsoft.com/office/officeart/2005/8/layout/orgChart1"/>
    <dgm:cxn modelId="{0E920739-90D3-4F0D-A357-B4D4C2B2D559}" type="presParOf" srcId="{65175C4B-27F3-41C0-9093-49201195521B}" destId="{D211A30E-3DD6-4F3B-A936-B6D9FD1B5AD6}" srcOrd="2" destOrd="0" presId="urn:microsoft.com/office/officeart/2005/8/layout/orgChart1"/>
    <dgm:cxn modelId="{9E7304CD-887A-431D-BAF0-F18F46DE274B}" type="presParOf" srcId="{60FE5B31-E82E-49E2-9469-B5D5674278BC}" destId="{0A55CB08-0585-4E83-BB9C-6136411D5C97}" srcOrd="2" destOrd="0" presId="urn:microsoft.com/office/officeart/2005/8/layout/orgChart1"/>
    <dgm:cxn modelId="{0B8DA09D-9299-4703-BEF8-B01507D9FFB3}" type="presParOf" srcId="{9C5DF944-3D7A-473D-A789-5CA86652B8F8}" destId="{1AE91293-7748-4E52-8855-7B838C555EB9}" srcOrd="2" destOrd="0" presId="urn:microsoft.com/office/officeart/2005/8/layout/orgChart1"/>
    <dgm:cxn modelId="{C85149C0-30F8-4D66-BD6C-0C1ECFF65BAF}" type="presParOf" srcId="{9C5DF944-3D7A-473D-A789-5CA86652B8F8}" destId="{8BAB2199-5159-41F9-8708-33820C9B03A9}" srcOrd="3" destOrd="0" presId="urn:microsoft.com/office/officeart/2005/8/layout/orgChart1"/>
    <dgm:cxn modelId="{84E8928A-ADFC-44A5-854D-A182EA215178}" type="presParOf" srcId="{8BAB2199-5159-41F9-8708-33820C9B03A9}" destId="{4AEEF0FD-EB99-4BD5-89CD-011B1DDC19F8}" srcOrd="0" destOrd="0" presId="urn:microsoft.com/office/officeart/2005/8/layout/orgChart1"/>
    <dgm:cxn modelId="{B7E75C07-9D2D-43F1-82F6-4DEFE1A0B534}" type="presParOf" srcId="{4AEEF0FD-EB99-4BD5-89CD-011B1DDC19F8}" destId="{86ECFBC0-6EDE-49D7-A5E4-E61CBAF4A092}" srcOrd="0" destOrd="0" presId="urn:microsoft.com/office/officeart/2005/8/layout/orgChart1"/>
    <dgm:cxn modelId="{B3D05C4C-72CA-4639-96CC-36E83C665CA8}" type="presParOf" srcId="{4AEEF0FD-EB99-4BD5-89CD-011B1DDC19F8}" destId="{EE7467E8-D778-4C18-9C7C-925EF25B0DC2}" srcOrd="1" destOrd="0" presId="urn:microsoft.com/office/officeart/2005/8/layout/orgChart1"/>
    <dgm:cxn modelId="{7BF9609D-3B59-4344-87DA-B166B4D10947}" type="presParOf" srcId="{8BAB2199-5159-41F9-8708-33820C9B03A9}" destId="{70B62D43-4B2E-478D-8091-7F950B36BC86}" srcOrd="1" destOrd="0" presId="urn:microsoft.com/office/officeart/2005/8/layout/orgChart1"/>
    <dgm:cxn modelId="{BB4DCEDF-986E-459A-A39F-C9B2BA1A960A}" type="presParOf" srcId="{70B62D43-4B2E-478D-8091-7F950B36BC86}" destId="{5A29D58D-62CC-4731-8120-CAD4354C3E03}" srcOrd="0" destOrd="0" presId="urn:microsoft.com/office/officeart/2005/8/layout/orgChart1"/>
    <dgm:cxn modelId="{699B12CE-4374-42B8-BF55-D225F7CEC174}" type="presParOf" srcId="{70B62D43-4B2E-478D-8091-7F950B36BC86}" destId="{20684FA8-0955-4E86-9890-955AAE2FB70E}" srcOrd="1" destOrd="0" presId="urn:microsoft.com/office/officeart/2005/8/layout/orgChart1"/>
    <dgm:cxn modelId="{D93D1544-F0E0-4EDC-9483-6DC47DD11A32}" type="presParOf" srcId="{20684FA8-0955-4E86-9890-955AAE2FB70E}" destId="{357DF0A8-BCC0-4D40-9A29-811D9B3E8CE1}" srcOrd="0" destOrd="0" presId="urn:microsoft.com/office/officeart/2005/8/layout/orgChart1"/>
    <dgm:cxn modelId="{15799114-C896-4EBA-96B0-8FB3FF631AEB}" type="presParOf" srcId="{357DF0A8-BCC0-4D40-9A29-811D9B3E8CE1}" destId="{7533127D-6F77-420D-9337-03A9B17677A7}" srcOrd="0" destOrd="0" presId="urn:microsoft.com/office/officeart/2005/8/layout/orgChart1"/>
    <dgm:cxn modelId="{19456C0E-7CC3-4063-9925-C8472314D888}" type="presParOf" srcId="{357DF0A8-BCC0-4D40-9A29-811D9B3E8CE1}" destId="{75DCBE71-7469-49E9-81E5-E6A43E3EC0DC}" srcOrd="1" destOrd="0" presId="urn:microsoft.com/office/officeart/2005/8/layout/orgChart1"/>
    <dgm:cxn modelId="{6DC17C6A-47DD-4710-81BE-49019A0F91C1}" type="presParOf" srcId="{20684FA8-0955-4E86-9890-955AAE2FB70E}" destId="{321B0D03-50FC-44EB-B561-D21A2CD4B482}" srcOrd="1" destOrd="0" presId="urn:microsoft.com/office/officeart/2005/8/layout/orgChart1"/>
    <dgm:cxn modelId="{25356B81-C644-499D-A05D-5558E3B84B69}" type="presParOf" srcId="{20684FA8-0955-4E86-9890-955AAE2FB70E}" destId="{0654A2B9-B227-48A6-941C-DD027142ECCE}" srcOrd="2" destOrd="0" presId="urn:microsoft.com/office/officeart/2005/8/layout/orgChart1"/>
    <dgm:cxn modelId="{A7473F7C-B8DB-4464-B4B2-135D5D5A4375}" type="presParOf" srcId="{70B62D43-4B2E-478D-8091-7F950B36BC86}" destId="{77FF546B-1ADB-4B35-B705-B48DE95D0A7F}" srcOrd="2" destOrd="0" presId="urn:microsoft.com/office/officeart/2005/8/layout/orgChart1"/>
    <dgm:cxn modelId="{8D7715BC-9E3D-4033-974F-B5F3CA6AC4BC}" type="presParOf" srcId="{70B62D43-4B2E-478D-8091-7F950B36BC86}" destId="{69C13562-DBB8-42F8-AE39-8AFEF8ED4982}" srcOrd="3" destOrd="0" presId="urn:microsoft.com/office/officeart/2005/8/layout/orgChart1"/>
    <dgm:cxn modelId="{1C986406-9643-40B5-8A04-24CE1BCE7308}" type="presParOf" srcId="{69C13562-DBB8-42F8-AE39-8AFEF8ED4982}" destId="{896D96FE-EA05-4066-8BE5-F7366BA3777A}" srcOrd="0" destOrd="0" presId="urn:microsoft.com/office/officeart/2005/8/layout/orgChart1"/>
    <dgm:cxn modelId="{4B38C71F-D017-4829-8577-E94560366D9C}" type="presParOf" srcId="{896D96FE-EA05-4066-8BE5-F7366BA3777A}" destId="{079C46BA-E270-4C4F-9AA8-92E32A64D736}" srcOrd="0" destOrd="0" presId="urn:microsoft.com/office/officeart/2005/8/layout/orgChart1"/>
    <dgm:cxn modelId="{7DBECC88-FBD3-4CAE-A8AD-AC449F5E8B8C}" type="presParOf" srcId="{896D96FE-EA05-4066-8BE5-F7366BA3777A}" destId="{3AA4BA60-CAF3-4B65-8A7B-26648B565082}" srcOrd="1" destOrd="0" presId="urn:microsoft.com/office/officeart/2005/8/layout/orgChart1"/>
    <dgm:cxn modelId="{5D04062F-AB1E-4616-B135-CB7D0618E12D}" type="presParOf" srcId="{69C13562-DBB8-42F8-AE39-8AFEF8ED4982}" destId="{54F082B5-2FAD-490F-B257-B96DCB3E19FC}" srcOrd="1" destOrd="0" presId="urn:microsoft.com/office/officeart/2005/8/layout/orgChart1"/>
    <dgm:cxn modelId="{345E1D25-259B-43F3-A0F0-D8B41C5150E0}" type="presParOf" srcId="{69C13562-DBB8-42F8-AE39-8AFEF8ED4982}" destId="{6C846A69-A00E-4FB9-80C7-DC7FE13BD4B5}" srcOrd="2" destOrd="0" presId="urn:microsoft.com/office/officeart/2005/8/layout/orgChart1"/>
    <dgm:cxn modelId="{82CD9E7A-1D60-4760-B3E1-4C467C973E62}" type="presParOf" srcId="{70B62D43-4B2E-478D-8091-7F950B36BC86}" destId="{C6471DB4-9B93-437A-AEBE-F3B71F737DF8}" srcOrd="4" destOrd="0" presId="urn:microsoft.com/office/officeart/2005/8/layout/orgChart1"/>
    <dgm:cxn modelId="{54FE18C7-F1CC-4110-B813-E7A86B37765B}" type="presParOf" srcId="{70B62D43-4B2E-478D-8091-7F950B36BC86}" destId="{CD8B12E6-DD1E-4D70-BE7C-A5443A3D84D1}" srcOrd="5" destOrd="0" presId="urn:microsoft.com/office/officeart/2005/8/layout/orgChart1"/>
    <dgm:cxn modelId="{60E03D8E-B79C-44EF-8864-214D17C2CD5E}" type="presParOf" srcId="{CD8B12E6-DD1E-4D70-BE7C-A5443A3D84D1}" destId="{C0FBA54D-3A3D-42F4-B1C8-ADE0E74CCC4D}" srcOrd="0" destOrd="0" presId="urn:microsoft.com/office/officeart/2005/8/layout/orgChart1"/>
    <dgm:cxn modelId="{7B1037D4-C058-43E0-8BEB-EABDDCD4E1E8}" type="presParOf" srcId="{C0FBA54D-3A3D-42F4-B1C8-ADE0E74CCC4D}" destId="{30DA9891-B7C7-405D-9015-1C3DF0E9850F}" srcOrd="0" destOrd="0" presId="urn:microsoft.com/office/officeart/2005/8/layout/orgChart1"/>
    <dgm:cxn modelId="{4DAED714-2F0B-40D2-B3AD-741DF9BBEB10}" type="presParOf" srcId="{C0FBA54D-3A3D-42F4-B1C8-ADE0E74CCC4D}" destId="{5EC808F1-181C-42C2-975C-2B558EBCB7FE}" srcOrd="1" destOrd="0" presId="urn:microsoft.com/office/officeart/2005/8/layout/orgChart1"/>
    <dgm:cxn modelId="{ED7C7920-CF45-423E-885A-DB29478156C6}" type="presParOf" srcId="{CD8B12E6-DD1E-4D70-BE7C-A5443A3D84D1}" destId="{3C11D65F-2A65-4A7E-9C15-AA6406FE6F0B}" srcOrd="1" destOrd="0" presId="urn:microsoft.com/office/officeart/2005/8/layout/orgChart1"/>
    <dgm:cxn modelId="{551A6422-3FD4-4FFF-9BA6-B463C2B0464D}" type="presParOf" srcId="{CD8B12E6-DD1E-4D70-BE7C-A5443A3D84D1}" destId="{07414A68-C8A8-4CE7-984E-48064FC49AF5}" srcOrd="2" destOrd="0" presId="urn:microsoft.com/office/officeart/2005/8/layout/orgChart1"/>
    <dgm:cxn modelId="{4A8CA133-7918-4EAA-ADA7-FDB86D7D3BF6}" type="presParOf" srcId="{70B62D43-4B2E-478D-8091-7F950B36BC86}" destId="{BD53C961-9C2E-42B5-A825-EB1CD5AF2FE3}" srcOrd="6" destOrd="0" presId="urn:microsoft.com/office/officeart/2005/8/layout/orgChart1"/>
    <dgm:cxn modelId="{A7D859DA-35BA-4152-8A9C-5C5F11002C91}" type="presParOf" srcId="{70B62D43-4B2E-478D-8091-7F950B36BC86}" destId="{2AD0F394-908E-4BF8-9902-81719C192207}" srcOrd="7" destOrd="0" presId="urn:microsoft.com/office/officeart/2005/8/layout/orgChart1"/>
    <dgm:cxn modelId="{2F9E4E07-ADFC-4F52-8AFF-DFAA76B43EA3}" type="presParOf" srcId="{2AD0F394-908E-4BF8-9902-81719C192207}" destId="{6508E9AA-32AD-45CE-ACB4-E452A2309B43}" srcOrd="0" destOrd="0" presId="urn:microsoft.com/office/officeart/2005/8/layout/orgChart1"/>
    <dgm:cxn modelId="{13F64C42-7AB7-435E-8FEF-BE6027B07356}" type="presParOf" srcId="{6508E9AA-32AD-45CE-ACB4-E452A2309B43}" destId="{26E61D30-5696-4E05-9044-AF73EF27DAB2}" srcOrd="0" destOrd="0" presId="urn:microsoft.com/office/officeart/2005/8/layout/orgChart1"/>
    <dgm:cxn modelId="{C0F37B59-D566-4412-B9A6-AF355652B4D7}" type="presParOf" srcId="{6508E9AA-32AD-45CE-ACB4-E452A2309B43}" destId="{14A5ABF2-8B49-4694-AC4C-1A898869B017}" srcOrd="1" destOrd="0" presId="urn:microsoft.com/office/officeart/2005/8/layout/orgChart1"/>
    <dgm:cxn modelId="{44C4BFD3-FC73-4323-A96E-4BBEE463D728}" type="presParOf" srcId="{2AD0F394-908E-4BF8-9902-81719C192207}" destId="{E95C75F7-7305-47DE-985C-550E435481C9}" srcOrd="1" destOrd="0" presId="urn:microsoft.com/office/officeart/2005/8/layout/orgChart1"/>
    <dgm:cxn modelId="{69DBEC2B-7E01-445C-9B43-0B207290EA97}" type="presParOf" srcId="{2AD0F394-908E-4BF8-9902-81719C192207}" destId="{ADFD56FF-A789-4A68-9B2D-8E4E857854C2}" srcOrd="2" destOrd="0" presId="urn:microsoft.com/office/officeart/2005/8/layout/orgChart1"/>
    <dgm:cxn modelId="{7BBC9282-4329-4862-A57C-1EBAFEA30CF9}" type="presParOf" srcId="{70B62D43-4B2E-478D-8091-7F950B36BC86}" destId="{B4ADFA40-1DC3-4BD0-BAE4-D5BA4FDF2B3E}" srcOrd="8" destOrd="0" presId="urn:microsoft.com/office/officeart/2005/8/layout/orgChart1"/>
    <dgm:cxn modelId="{E76DA87E-D262-41F8-BC60-2D0C623C3E46}" type="presParOf" srcId="{70B62D43-4B2E-478D-8091-7F950B36BC86}" destId="{74623D81-D47A-4BDB-A76C-094846D41FA8}" srcOrd="9" destOrd="0" presId="urn:microsoft.com/office/officeart/2005/8/layout/orgChart1"/>
    <dgm:cxn modelId="{B0A6585F-115E-41BE-B0CD-CA6A7EF2473E}" type="presParOf" srcId="{74623D81-D47A-4BDB-A76C-094846D41FA8}" destId="{A5AFB960-0B8B-4E03-885A-2579269F7DC1}" srcOrd="0" destOrd="0" presId="urn:microsoft.com/office/officeart/2005/8/layout/orgChart1"/>
    <dgm:cxn modelId="{E3B40FF7-2429-41E0-9993-EFD9903D0A81}" type="presParOf" srcId="{A5AFB960-0B8B-4E03-885A-2579269F7DC1}" destId="{3A05D6AC-55D4-4F8B-831D-7528DBB5E857}" srcOrd="0" destOrd="0" presId="urn:microsoft.com/office/officeart/2005/8/layout/orgChart1"/>
    <dgm:cxn modelId="{A662BA6B-18BD-42F4-ACFF-7948B8022F94}" type="presParOf" srcId="{A5AFB960-0B8B-4E03-885A-2579269F7DC1}" destId="{179F0FCD-C306-4B84-A7DF-E34F9FAB6F56}" srcOrd="1" destOrd="0" presId="urn:microsoft.com/office/officeart/2005/8/layout/orgChart1"/>
    <dgm:cxn modelId="{470520B1-118D-4CE0-896E-B40CBD95B223}" type="presParOf" srcId="{74623D81-D47A-4BDB-A76C-094846D41FA8}" destId="{856F8CB3-7FD8-44A2-BD9F-D0A3BBBFD7B2}" srcOrd="1" destOrd="0" presId="urn:microsoft.com/office/officeart/2005/8/layout/orgChart1"/>
    <dgm:cxn modelId="{31133269-8466-465B-B622-808B4775F4BE}" type="presParOf" srcId="{74623D81-D47A-4BDB-A76C-094846D41FA8}" destId="{E41C3208-7C36-4192-9EA5-1F0C4DB4A826}" srcOrd="2" destOrd="0" presId="urn:microsoft.com/office/officeart/2005/8/layout/orgChart1"/>
    <dgm:cxn modelId="{DF667B2D-E25F-42EC-A24E-E861C78DE7E7}" type="presParOf" srcId="{8BAB2199-5159-41F9-8708-33820C9B03A9}" destId="{FB705D8D-4B0F-418C-BE22-C9FC935B08A3}" srcOrd="2" destOrd="0" presId="urn:microsoft.com/office/officeart/2005/8/layout/orgChart1"/>
    <dgm:cxn modelId="{AEA1CE10-1CCE-495E-8B03-36514536AFDA}" type="presParOf" srcId="{9C5DF944-3D7A-473D-A789-5CA86652B8F8}" destId="{4F6F1802-D2DC-45F2-8B57-B9ACE00E096B}" srcOrd="4" destOrd="0" presId="urn:microsoft.com/office/officeart/2005/8/layout/orgChart1"/>
    <dgm:cxn modelId="{A323168F-93D2-4B26-99FF-D235DAD0134A}" type="presParOf" srcId="{9C5DF944-3D7A-473D-A789-5CA86652B8F8}" destId="{D09FB176-C899-4C34-A2EF-DF4099E3930B}" srcOrd="5" destOrd="0" presId="urn:microsoft.com/office/officeart/2005/8/layout/orgChart1"/>
    <dgm:cxn modelId="{A6408EB4-A5F0-4AA4-A268-BD38A0EC5748}" type="presParOf" srcId="{D09FB176-C899-4C34-A2EF-DF4099E3930B}" destId="{EB3A78CF-8659-4E76-9BB6-78F8A7F8B535}" srcOrd="0" destOrd="0" presId="urn:microsoft.com/office/officeart/2005/8/layout/orgChart1"/>
    <dgm:cxn modelId="{BCBC95C6-21D9-45D1-BFCC-DE2A7BCB48E0}" type="presParOf" srcId="{EB3A78CF-8659-4E76-9BB6-78F8A7F8B535}" destId="{ED956AEF-5A78-47DC-9D97-3B27A2E93095}" srcOrd="0" destOrd="0" presId="urn:microsoft.com/office/officeart/2005/8/layout/orgChart1"/>
    <dgm:cxn modelId="{0431FAF0-4B42-4665-A140-9C0C2FE107BA}" type="presParOf" srcId="{EB3A78CF-8659-4E76-9BB6-78F8A7F8B535}" destId="{0936C29E-0ABE-4289-9453-F6DF249F454C}" srcOrd="1" destOrd="0" presId="urn:microsoft.com/office/officeart/2005/8/layout/orgChart1"/>
    <dgm:cxn modelId="{72F2F176-50F9-43A4-89DD-5D25A2D5DE88}" type="presParOf" srcId="{D09FB176-C899-4C34-A2EF-DF4099E3930B}" destId="{3666C14E-3FE7-4AB2-BA4F-4535D42C477E}" srcOrd="1" destOrd="0" presId="urn:microsoft.com/office/officeart/2005/8/layout/orgChart1"/>
    <dgm:cxn modelId="{67CB4422-BDF6-4F23-A944-B8036E8381D7}" type="presParOf" srcId="{3666C14E-3FE7-4AB2-BA4F-4535D42C477E}" destId="{7E670A0B-4B6A-45AD-AE95-FAE9E52BA24F}" srcOrd="0" destOrd="0" presId="urn:microsoft.com/office/officeart/2005/8/layout/orgChart1"/>
    <dgm:cxn modelId="{4AF2DADD-0E31-42B9-B18C-B5E6192EE64B}" type="presParOf" srcId="{3666C14E-3FE7-4AB2-BA4F-4535D42C477E}" destId="{781D4557-4BA2-4B53-85D2-D0A8E2F29ACB}" srcOrd="1" destOrd="0" presId="urn:microsoft.com/office/officeart/2005/8/layout/orgChart1"/>
    <dgm:cxn modelId="{0CB2B18E-1F75-4A40-9250-4725652AFF3D}" type="presParOf" srcId="{781D4557-4BA2-4B53-85D2-D0A8E2F29ACB}" destId="{A1F0E8B8-00E6-43CE-8E1F-A9918B608453}" srcOrd="0" destOrd="0" presId="urn:microsoft.com/office/officeart/2005/8/layout/orgChart1"/>
    <dgm:cxn modelId="{A149EDC5-BDF2-4EFD-8B57-E97B8CC4A12D}" type="presParOf" srcId="{A1F0E8B8-00E6-43CE-8E1F-A9918B608453}" destId="{2C701CAE-D8F1-461E-8A0C-C57AEB1CD6C2}" srcOrd="0" destOrd="0" presId="urn:microsoft.com/office/officeart/2005/8/layout/orgChart1"/>
    <dgm:cxn modelId="{1E66E37B-57BB-45E5-9F01-A9BF9E85B042}" type="presParOf" srcId="{A1F0E8B8-00E6-43CE-8E1F-A9918B608453}" destId="{0A55F855-E390-49C4-85C3-4EB5DC8DFEC3}" srcOrd="1" destOrd="0" presId="urn:microsoft.com/office/officeart/2005/8/layout/orgChart1"/>
    <dgm:cxn modelId="{8E46ED61-7BF0-4BA7-A570-0CD0B8FA063C}" type="presParOf" srcId="{781D4557-4BA2-4B53-85D2-D0A8E2F29ACB}" destId="{8FDA77AA-02A8-4EBB-8954-A3306A125F11}" srcOrd="1" destOrd="0" presId="urn:microsoft.com/office/officeart/2005/8/layout/orgChart1"/>
    <dgm:cxn modelId="{3F5501EC-3452-4704-BF68-724EED011726}" type="presParOf" srcId="{781D4557-4BA2-4B53-85D2-D0A8E2F29ACB}" destId="{802B30D6-A884-4929-98EE-4DE3E2D91CB8}" srcOrd="2" destOrd="0" presId="urn:microsoft.com/office/officeart/2005/8/layout/orgChart1"/>
    <dgm:cxn modelId="{2E4EA5E0-DC33-49E8-8AC7-E817FD3507BA}" type="presParOf" srcId="{3666C14E-3FE7-4AB2-BA4F-4535D42C477E}" destId="{4E5DB2E5-BC21-45FD-89CF-804EEEA73D92}" srcOrd="2" destOrd="0" presId="urn:microsoft.com/office/officeart/2005/8/layout/orgChart1"/>
    <dgm:cxn modelId="{A5FF55B4-2CE7-4916-B6D9-E234D0BD9CA5}" type="presParOf" srcId="{3666C14E-3FE7-4AB2-BA4F-4535D42C477E}" destId="{FEF5B6E2-22EA-4CFA-BF26-961399773F49}" srcOrd="3" destOrd="0" presId="urn:microsoft.com/office/officeart/2005/8/layout/orgChart1"/>
    <dgm:cxn modelId="{B000D80D-5448-4A6D-8534-5C3D04E69E50}" type="presParOf" srcId="{FEF5B6E2-22EA-4CFA-BF26-961399773F49}" destId="{42BED641-FA4F-4D4B-9A19-A7D3C3BE1408}" srcOrd="0" destOrd="0" presId="urn:microsoft.com/office/officeart/2005/8/layout/orgChart1"/>
    <dgm:cxn modelId="{D6B25055-85A0-426F-8A57-9D3CA97F18C2}" type="presParOf" srcId="{42BED641-FA4F-4D4B-9A19-A7D3C3BE1408}" destId="{74487508-3D4F-4F35-9119-7335AA499C95}" srcOrd="0" destOrd="0" presId="urn:microsoft.com/office/officeart/2005/8/layout/orgChart1"/>
    <dgm:cxn modelId="{35E170FE-68B2-43F0-BC1A-8DC7D53168E6}" type="presParOf" srcId="{42BED641-FA4F-4D4B-9A19-A7D3C3BE1408}" destId="{EA4E738B-1483-44D6-89EB-8256A9C3F87D}" srcOrd="1" destOrd="0" presId="urn:microsoft.com/office/officeart/2005/8/layout/orgChart1"/>
    <dgm:cxn modelId="{D47B0056-01E9-4C9D-AC8D-7C9B0538E047}" type="presParOf" srcId="{FEF5B6E2-22EA-4CFA-BF26-961399773F49}" destId="{B5B7C6F2-824B-4B22-9513-4D47B87A1DEF}" srcOrd="1" destOrd="0" presId="urn:microsoft.com/office/officeart/2005/8/layout/orgChart1"/>
    <dgm:cxn modelId="{0D338DB1-B749-456B-A94B-3A21D3278D90}" type="presParOf" srcId="{FEF5B6E2-22EA-4CFA-BF26-961399773F49}" destId="{AD4B3EEE-3AC5-44A5-8891-70C0728030DE}" srcOrd="2" destOrd="0" presId="urn:microsoft.com/office/officeart/2005/8/layout/orgChart1"/>
    <dgm:cxn modelId="{A499F324-A40E-4214-BE6A-A1AF89EB5C89}" type="presParOf" srcId="{3666C14E-3FE7-4AB2-BA4F-4535D42C477E}" destId="{1A2BCB80-89E2-41EC-87D9-8650DA66AB8A}" srcOrd="4" destOrd="0" presId="urn:microsoft.com/office/officeart/2005/8/layout/orgChart1"/>
    <dgm:cxn modelId="{2BAF04B6-2100-4DAB-ABC7-E5BE5F548B56}" type="presParOf" srcId="{3666C14E-3FE7-4AB2-BA4F-4535D42C477E}" destId="{CD498E25-17A8-4592-A106-0BDE77F9F8BE}" srcOrd="5" destOrd="0" presId="urn:microsoft.com/office/officeart/2005/8/layout/orgChart1"/>
    <dgm:cxn modelId="{2A296342-126C-4769-8696-A2010CDAF03A}" type="presParOf" srcId="{CD498E25-17A8-4592-A106-0BDE77F9F8BE}" destId="{1832CD07-F56C-4B75-9FC3-CEF6C2D6EA45}" srcOrd="0" destOrd="0" presId="urn:microsoft.com/office/officeart/2005/8/layout/orgChart1"/>
    <dgm:cxn modelId="{EDA0F154-AFCE-40DD-8012-60160D3085E3}" type="presParOf" srcId="{1832CD07-F56C-4B75-9FC3-CEF6C2D6EA45}" destId="{F7484F86-9514-4EEC-AAEC-65AD9B4B3D96}" srcOrd="0" destOrd="0" presId="urn:microsoft.com/office/officeart/2005/8/layout/orgChart1"/>
    <dgm:cxn modelId="{0AB97AE6-225C-4C4C-A9E7-4E127B37C7C8}" type="presParOf" srcId="{1832CD07-F56C-4B75-9FC3-CEF6C2D6EA45}" destId="{2F8AA862-E8D3-4043-95F3-7EBB33FDC237}" srcOrd="1" destOrd="0" presId="urn:microsoft.com/office/officeart/2005/8/layout/orgChart1"/>
    <dgm:cxn modelId="{4C998200-3581-4C81-B034-D4E3C337D7BB}" type="presParOf" srcId="{CD498E25-17A8-4592-A106-0BDE77F9F8BE}" destId="{D6D1B4BE-1E43-4CD4-965F-996A3963A4DE}" srcOrd="1" destOrd="0" presId="urn:microsoft.com/office/officeart/2005/8/layout/orgChart1"/>
    <dgm:cxn modelId="{AA9D69BB-68A6-4C76-A1F2-56934C8F37C5}" type="presParOf" srcId="{CD498E25-17A8-4592-A106-0BDE77F9F8BE}" destId="{2585E360-1265-4DAF-8ED0-8CB30CFCA044}" srcOrd="2" destOrd="0" presId="urn:microsoft.com/office/officeart/2005/8/layout/orgChart1"/>
    <dgm:cxn modelId="{2CFC3782-A287-4965-8C2F-5D34CE6B607E}" type="presParOf" srcId="{3666C14E-3FE7-4AB2-BA4F-4535D42C477E}" destId="{9AAB9F84-69DB-4974-8FB3-17FE16A42904}" srcOrd="6" destOrd="0" presId="urn:microsoft.com/office/officeart/2005/8/layout/orgChart1"/>
    <dgm:cxn modelId="{D8F3A834-4EE9-4607-87AD-B71B696AC39B}" type="presParOf" srcId="{3666C14E-3FE7-4AB2-BA4F-4535D42C477E}" destId="{C3EE2C24-35C5-4383-8BA8-04718D61B1E3}" srcOrd="7" destOrd="0" presId="urn:microsoft.com/office/officeart/2005/8/layout/orgChart1"/>
    <dgm:cxn modelId="{4BB2FB91-9AC9-4B00-A51F-E1756EE1A231}" type="presParOf" srcId="{C3EE2C24-35C5-4383-8BA8-04718D61B1E3}" destId="{D76FB983-6AF4-4D17-803C-BE4F9D86E241}" srcOrd="0" destOrd="0" presId="urn:microsoft.com/office/officeart/2005/8/layout/orgChart1"/>
    <dgm:cxn modelId="{BDE6696A-E487-46C0-B8CF-A9D1C48E4FC6}" type="presParOf" srcId="{D76FB983-6AF4-4D17-803C-BE4F9D86E241}" destId="{C95AECE2-07C4-42E7-90DA-5CD8EA216CFC}" srcOrd="0" destOrd="0" presId="urn:microsoft.com/office/officeart/2005/8/layout/orgChart1"/>
    <dgm:cxn modelId="{CC6C9FA7-7294-455D-ACA5-512CA59DAF60}" type="presParOf" srcId="{D76FB983-6AF4-4D17-803C-BE4F9D86E241}" destId="{4704A764-F3E3-46A1-B698-AC3BCD85875D}" srcOrd="1" destOrd="0" presId="urn:microsoft.com/office/officeart/2005/8/layout/orgChart1"/>
    <dgm:cxn modelId="{B3322BF7-4F27-4272-9D6E-8B988F1B31B2}" type="presParOf" srcId="{C3EE2C24-35C5-4383-8BA8-04718D61B1E3}" destId="{C07B020C-8290-4505-84E9-D8CD925D7B93}" srcOrd="1" destOrd="0" presId="urn:microsoft.com/office/officeart/2005/8/layout/orgChart1"/>
    <dgm:cxn modelId="{CE36F159-97BC-483B-A081-C09A6CBC5F0B}" type="presParOf" srcId="{C3EE2C24-35C5-4383-8BA8-04718D61B1E3}" destId="{97715D9E-A6B5-4BE2-9531-017E1F9F5E37}" srcOrd="2" destOrd="0" presId="urn:microsoft.com/office/officeart/2005/8/layout/orgChart1"/>
    <dgm:cxn modelId="{4A77F0B8-8D80-4BA9-ADB9-9A41BFED4FE8}" type="presParOf" srcId="{3666C14E-3FE7-4AB2-BA4F-4535D42C477E}" destId="{F8AA5B07-D62E-4BEF-A7F4-BB8154CE0161}" srcOrd="8" destOrd="0" presId="urn:microsoft.com/office/officeart/2005/8/layout/orgChart1"/>
    <dgm:cxn modelId="{C54FAA0A-3B7A-4EC7-B750-517BCEA4D21D}" type="presParOf" srcId="{3666C14E-3FE7-4AB2-BA4F-4535D42C477E}" destId="{28D3CB32-FAA0-4273-8538-1EB307061468}" srcOrd="9" destOrd="0" presId="urn:microsoft.com/office/officeart/2005/8/layout/orgChart1"/>
    <dgm:cxn modelId="{9170F11C-2240-4D6E-B82C-BD9D24CE1259}" type="presParOf" srcId="{28D3CB32-FAA0-4273-8538-1EB307061468}" destId="{4E6634D0-9CA1-4ACD-BF91-91BEE47E76EF}" srcOrd="0" destOrd="0" presId="urn:microsoft.com/office/officeart/2005/8/layout/orgChart1"/>
    <dgm:cxn modelId="{621A223E-CFDF-4C8B-8C3A-EBAC81D2A4B2}" type="presParOf" srcId="{4E6634D0-9CA1-4ACD-BF91-91BEE47E76EF}" destId="{EE219807-47C8-4941-99AE-CE39076E53F5}" srcOrd="0" destOrd="0" presId="urn:microsoft.com/office/officeart/2005/8/layout/orgChart1"/>
    <dgm:cxn modelId="{52F72BE8-717A-4088-ADD1-BCF3946F84B6}" type="presParOf" srcId="{4E6634D0-9CA1-4ACD-BF91-91BEE47E76EF}" destId="{A8ED66CC-CBB3-4EB5-ADE1-6E062170315B}" srcOrd="1" destOrd="0" presId="urn:microsoft.com/office/officeart/2005/8/layout/orgChart1"/>
    <dgm:cxn modelId="{6ED09AE8-34F4-4FAC-BADD-12F6DC2A26E7}" type="presParOf" srcId="{28D3CB32-FAA0-4273-8538-1EB307061468}" destId="{55A4A9B7-D2D2-4F27-9972-54B957F184B3}" srcOrd="1" destOrd="0" presId="urn:microsoft.com/office/officeart/2005/8/layout/orgChart1"/>
    <dgm:cxn modelId="{025DCFFB-1932-4C42-9490-B367BC3B059F}" type="presParOf" srcId="{28D3CB32-FAA0-4273-8538-1EB307061468}" destId="{A6D08738-8725-4BBB-8D6E-6E0F7F338F27}" srcOrd="2" destOrd="0" presId="urn:microsoft.com/office/officeart/2005/8/layout/orgChart1"/>
    <dgm:cxn modelId="{7064CC3C-4A4C-4488-BC1D-8C329AF5D8FE}" type="presParOf" srcId="{D09FB176-C899-4C34-A2EF-DF4099E3930B}" destId="{10032A81-28F1-4589-A2C9-2F713826DB5B}" srcOrd="2" destOrd="0" presId="urn:microsoft.com/office/officeart/2005/8/layout/orgChart1"/>
    <dgm:cxn modelId="{9C9079FB-80BB-4B72-B4D3-80BE2616D792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9989E7FF-8C11-44F9-8A2E-139F5C6D8E2E}" type="presOf" srcId="{3837525C-9A2A-44D5-8B42-9C0820CF3FF9}" destId="{6AC59FBD-FAEA-42FA-8EB1-29A7CC044828}" srcOrd="0" destOrd="0" presId="urn:microsoft.com/office/officeart/2005/8/layout/orgChart1"/>
    <dgm:cxn modelId="{94FE337B-0EA7-470E-9ACC-EB601B2527E6}" type="presOf" srcId="{B40A1E99-819E-4C0D-B671-3D134F0F7163}" destId="{179F0FCD-C306-4B84-A7DF-E34F9FAB6F56}" srcOrd="1" destOrd="0" presId="urn:microsoft.com/office/officeart/2005/8/layout/orgChart1"/>
    <dgm:cxn modelId="{F9BB4BC1-34C6-4036-A558-F6E716DBBD8A}" type="presOf" srcId="{092024CE-8423-4E50-A34E-3122E05631CC}" destId="{2C701CAE-D8F1-461E-8A0C-C57AEB1CD6C2}" srcOrd="0" destOrd="0" presId="urn:microsoft.com/office/officeart/2005/8/layout/orgChart1"/>
    <dgm:cxn modelId="{1D04FE18-F103-41B6-BB38-7481898FF2C9}" type="presOf" srcId="{844909A3-F2C8-49AE-869B-AFCA0AC709DF}" destId="{5A29D58D-62CC-4731-8120-CAD4354C3E03}" srcOrd="0" destOrd="0" presId="urn:microsoft.com/office/officeart/2005/8/layout/orgChart1"/>
    <dgm:cxn modelId="{78E54F3C-2493-47AA-B63F-2678D1B2645D}" type="presOf" srcId="{57A44C0D-573F-44FB-BC9E-B18382ACCC39}" destId="{9AAB9F84-69DB-4974-8FB3-17FE16A42904}" srcOrd="0" destOrd="0" presId="urn:microsoft.com/office/officeart/2005/8/layout/orgChart1"/>
    <dgm:cxn modelId="{C6CD2146-8EDA-488C-9933-C9707E8BAC21}" type="presOf" srcId="{B40A1E99-819E-4C0D-B671-3D134F0F7163}" destId="{3A05D6AC-55D4-4F8B-831D-7528DBB5E857}" srcOrd="0" destOrd="0" presId="urn:microsoft.com/office/officeart/2005/8/layout/orgChart1"/>
    <dgm:cxn modelId="{748B4073-64CF-4845-B9FA-9FA5E5EB27B0}" type="presOf" srcId="{49A41343-8942-4E0A-948C-7308CFEDA337}" destId="{F8AA5B07-D62E-4BEF-A7F4-BB8154CE0161}" srcOrd="0" destOrd="0" presId="urn:microsoft.com/office/officeart/2005/8/layout/orgChart1"/>
    <dgm:cxn modelId="{889015D1-A054-4047-9A60-B80D363476F7}" type="presOf" srcId="{DCCE79F2-51DC-4E3A-8F3D-0CB311D1F14D}" destId="{EE219807-47C8-4941-99AE-CE39076E53F5}" srcOrd="0" destOrd="0" presId="urn:microsoft.com/office/officeart/2005/8/layout/orgChart1"/>
    <dgm:cxn modelId="{C3AD7995-08A6-41B1-ACC9-2934237F04E5}" type="presOf" srcId="{6A766238-49C0-489C-9759-5801318FB123}" destId="{F4F60A8B-BCFE-4E33-9289-BF4CA9206F7B}" srcOrd="1" destOrd="0" presId="urn:microsoft.com/office/officeart/2005/8/layout/orgChart1"/>
    <dgm:cxn modelId="{C7C95783-8B83-4934-9F8B-98A97D7DB774}" type="presOf" srcId="{88415C31-82DD-4EF9-9A7A-1D4D99FB6B9D}" destId="{ED956AEF-5A78-47DC-9D97-3B27A2E93095}" srcOrd="0" destOrd="0" presId="urn:microsoft.com/office/officeart/2005/8/layout/orgChart1"/>
    <dgm:cxn modelId="{654291F3-8D44-4FE5-9384-7D93FDD39C1C}" type="presOf" srcId="{E2FDDA39-0A56-4C19-9570-F6322A50CD7C}" destId="{4704A764-F3E3-46A1-B698-AC3BCD85875D}" srcOrd="1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0C1947CE-77EB-412D-B5B7-530775F7E07A}" type="presOf" srcId="{0ED209FE-B93C-493B-85A2-BA5863869AE7}" destId="{B4ADFA40-1DC3-4BD0-BAE4-D5BA4FDF2B3E}" srcOrd="0" destOrd="0" presId="urn:microsoft.com/office/officeart/2005/8/layout/orgChart1"/>
    <dgm:cxn modelId="{E163F88E-4DC7-49D5-B41B-303F19CEA7CC}" type="presOf" srcId="{B103CFD6-C2F2-4A76-8866-035FF64E5877}" destId="{D98E11BE-9177-4329-A5B4-B4B8653C2863}" srcOrd="0" destOrd="0" presId="urn:microsoft.com/office/officeart/2005/8/layout/orgChart1"/>
    <dgm:cxn modelId="{F8544FC9-52E4-4986-8FF0-3819487AE500}" type="presOf" srcId="{00B822AA-E50D-409C-8E77-78CE41F17C4F}" destId="{86ECFBC0-6EDE-49D7-A5E4-E61CBAF4A092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C8D4D355-1C55-4448-BFD1-7BE12816F485}" type="presOf" srcId="{DCB062A1-302A-48A6-BE81-96138548FF70}" destId="{1AE91293-7748-4E52-8855-7B838C555EB9}" srcOrd="0" destOrd="0" presId="urn:microsoft.com/office/officeart/2005/8/layout/orgChart1"/>
    <dgm:cxn modelId="{7B35599A-AC32-4410-A08B-5B70C13F68D0}" type="presOf" srcId="{032924AE-7BA3-4608-9D4D-A10FC22FA55B}" destId="{FCA2B357-06A1-4199-999C-BBE32872F828}" srcOrd="0" destOrd="0" presId="urn:microsoft.com/office/officeart/2005/8/layout/orgChart1"/>
    <dgm:cxn modelId="{C7DD8B89-6570-4EF8-A0B3-1E2410ED3C72}" type="presOf" srcId="{00B822AA-E50D-409C-8E77-78CE41F17C4F}" destId="{EE7467E8-D778-4C18-9C7C-925EF25B0DC2}" srcOrd="1" destOrd="0" presId="urn:microsoft.com/office/officeart/2005/8/layout/orgChart1"/>
    <dgm:cxn modelId="{CD45B1D7-8136-49DF-828B-48A13117D5EF}" type="presOf" srcId="{C7336B56-6975-43EE-AA11-2CF9D86F3B72}" destId="{F7484F86-9514-4EEC-AAEC-65AD9B4B3D96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63E9CD67-29AA-49D7-9419-7C1E88111819}" type="presOf" srcId="{CE683E6A-A313-4F5C-8639-235783D1198F}" destId="{6C1B72B2-EE6C-495B-ADAD-8508CE8EB807}" srcOrd="0" destOrd="0" presId="urn:microsoft.com/office/officeart/2005/8/layout/orgChart1"/>
    <dgm:cxn modelId="{62E3AA09-B66E-4231-A3C7-78FCAC0202B9}" type="presOf" srcId="{6A766238-49C0-489C-9759-5801318FB123}" destId="{8F3E2022-AB5E-4438-BDBE-146FD19E8285}" srcOrd="0" destOrd="0" presId="urn:microsoft.com/office/officeart/2005/8/layout/orgChart1"/>
    <dgm:cxn modelId="{3EBAEF36-7AE5-42D0-9F95-C1276264A31A}" type="presOf" srcId="{D3B00EB5-7252-4C54-A138-4FDE2761BA89}" destId="{77FF546B-1ADB-4B35-B705-B48DE95D0A7F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087BC89D-7EE9-439C-925A-5F2F43E29E2B}" type="presOf" srcId="{41CBE71F-8A1C-4046-8B51-627382F890A8}" destId="{BD53C961-9C2E-42B5-A825-EB1CD5AF2FE3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AB109EE2-4200-4873-876D-DD2275E7DC39}" type="presOf" srcId="{BAA37ED3-8504-4718-82EA-2141E33A703B}" destId="{C6471DB4-9B93-437A-AEBE-F3B71F737DF8}" srcOrd="0" destOrd="0" presId="urn:microsoft.com/office/officeart/2005/8/layout/orgChart1"/>
    <dgm:cxn modelId="{A6D0CA2D-886D-4EBE-BCD0-C21AC4DA989E}" type="presOf" srcId="{43C964D4-3EA5-4709-BA45-DC9671707267}" destId="{ABF5B3AF-9C3F-43AC-89B9-A4B84688B739}" srcOrd="0" destOrd="0" presId="urn:microsoft.com/office/officeart/2005/8/layout/orgChart1"/>
    <dgm:cxn modelId="{8D10050F-C2FC-40E6-BC78-847F5882D7F3}" type="presOf" srcId="{382A9707-8CE9-4448-A732-795155023764}" destId="{40CBCC65-FD09-4B94-B9C9-3482617F2627}" srcOrd="1" destOrd="0" presId="urn:microsoft.com/office/officeart/2005/8/layout/orgChart1"/>
    <dgm:cxn modelId="{58AFFF86-B971-46D7-B0DB-B0EDB6EFC0F4}" type="presOf" srcId="{032924AE-7BA3-4608-9D4D-A10FC22FA55B}" destId="{842224E6-60DA-412E-8A1B-7533C1377869}" srcOrd="1" destOrd="0" presId="urn:microsoft.com/office/officeart/2005/8/layout/orgChart1"/>
    <dgm:cxn modelId="{90BA7EB7-A17D-47EA-8A42-32955310B6F5}" type="presOf" srcId="{1E17A9B5-1CC6-4BF4-A5EB-2099972243B8}" destId="{F0DC39B6-0C64-430A-9FFB-4907B94E244D}" srcOrd="0" destOrd="0" presId="urn:microsoft.com/office/officeart/2005/8/layout/orgChart1"/>
    <dgm:cxn modelId="{CA6139E2-6BA3-4A06-B2C7-12CA5320A0A7}" type="presOf" srcId="{D5F013B3-4B4E-4E38-9BAF-4B34B2BB0C79}" destId="{26E61D30-5696-4E05-9044-AF73EF27DAB2}" srcOrd="0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B6F57C1F-1937-4916-80C5-5686C257CEB8}" type="presOf" srcId="{EDF4E25F-6E69-41B7-B57F-66E5D749104E}" destId="{CD65CBB6-B9A3-48AB-AFB3-4BE4B03553D3}" srcOrd="0" destOrd="0" presId="urn:microsoft.com/office/officeart/2005/8/layout/orgChart1"/>
    <dgm:cxn modelId="{CA3C6053-DDAE-422C-AD20-BED68F2EDF3C}" type="presOf" srcId="{E2FDDA39-0A56-4C19-9570-F6322A50CD7C}" destId="{C95AECE2-07C4-42E7-90DA-5CD8EA216CFC}" srcOrd="0" destOrd="0" presId="urn:microsoft.com/office/officeart/2005/8/layout/orgChart1"/>
    <dgm:cxn modelId="{1E393F3E-EEB2-466E-943E-88C429C78E8D}" type="presOf" srcId="{C7336B56-6975-43EE-AA11-2CF9D86F3B72}" destId="{2F8AA862-E8D3-4043-95F3-7EBB33FDC237}" srcOrd="1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EBDA9F89-FB29-41F2-801B-ED783AA77D27}" type="presOf" srcId="{D5F013B3-4B4E-4E38-9BAF-4B34B2BB0C79}" destId="{14A5ABF2-8B49-4694-AC4C-1A898869B017}" srcOrd="1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847E380F-FC84-439B-8588-702C8D5F3929}" type="presOf" srcId="{88B02B86-A182-47E8-98CE-5F03ED03FC83}" destId="{1A2BCB80-89E2-41EC-87D9-8650DA66AB8A}" srcOrd="0" destOrd="0" presId="urn:microsoft.com/office/officeart/2005/8/layout/orgChart1"/>
    <dgm:cxn modelId="{596B2B46-703A-45AF-B629-F0D9051AC0E1}" type="presOf" srcId="{88415C31-82DD-4EF9-9A7A-1D4D99FB6B9D}" destId="{0936C29E-0ABE-4289-9453-F6DF249F454C}" srcOrd="1" destOrd="0" presId="urn:microsoft.com/office/officeart/2005/8/layout/orgChart1"/>
    <dgm:cxn modelId="{6E499095-FD96-4E24-988D-03747B8EB882}" type="presOf" srcId="{69BEBD41-3545-40FD-BFDD-D21BD47C872E}" destId="{EA4E738B-1483-44D6-89EB-8256A9C3F87D}" srcOrd="1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4169A742-6171-4B3F-A534-1BE2583414B4}" type="presOf" srcId="{69BEBD41-3545-40FD-BFDD-D21BD47C872E}" destId="{74487508-3D4F-4F35-9119-7335AA499C95}" srcOrd="0" destOrd="0" presId="urn:microsoft.com/office/officeart/2005/8/layout/orgChart1"/>
    <dgm:cxn modelId="{3609D544-820F-4AB0-9C06-2EB3FCFEAC6F}" type="presOf" srcId="{8514C17C-35EC-4D14-92F7-13A577CAA5C4}" destId="{3AA4BA60-CAF3-4B65-8A7B-26648B565082}" srcOrd="1" destOrd="0" presId="urn:microsoft.com/office/officeart/2005/8/layout/orgChart1"/>
    <dgm:cxn modelId="{79B0F1F8-2CD1-4847-B729-161C1963F8CE}" type="presOf" srcId="{D91152BC-9A33-44D3-AEBB-F20420DB430F}" destId="{5EC808F1-181C-42C2-975C-2B558EBCB7FE}" srcOrd="1" destOrd="0" presId="urn:microsoft.com/office/officeart/2005/8/layout/orgChart1"/>
    <dgm:cxn modelId="{C600BD63-7CCE-4DB6-B4F8-1125A3929E4E}" type="presOf" srcId="{BCA1F9C7-A2DE-4DA9-9030-581CAAE089DA}" destId="{7E670A0B-4B6A-45AD-AE95-FAE9E52BA24F}" srcOrd="0" destOrd="0" presId="urn:microsoft.com/office/officeart/2005/8/layout/orgChart1"/>
    <dgm:cxn modelId="{969BFFD5-B7EB-440B-8984-5B28FE39B8DF}" type="presOf" srcId="{D91152BC-9A33-44D3-AEBB-F20420DB430F}" destId="{30DA9891-B7C7-405D-9015-1C3DF0E9850F}" srcOrd="0" destOrd="0" presId="urn:microsoft.com/office/officeart/2005/8/layout/orgChart1"/>
    <dgm:cxn modelId="{AC04C95D-F4A5-4BDF-A69E-327CBF0150D4}" type="presOf" srcId="{CBC98D67-7A4E-4DF5-AC0F-18B667594BB8}" destId="{D644628E-4C6F-4DF2-8C07-D2B66E3A4757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0F933D9E-F13C-459B-B76D-532821844E64}" type="presOf" srcId="{DC9F82DD-39AD-486C-81D6-0E3C38A96BAD}" destId="{4F6F1802-D2DC-45F2-8B57-B9ACE00E096B}" srcOrd="0" destOrd="0" presId="urn:microsoft.com/office/officeart/2005/8/layout/orgChart1"/>
    <dgm:cxn modelId="{61A7D2B0-EB22-4761-A735-43F5D889CA11}" type="presOf" srcId="{8514C17C-35EC-4D14-92F7-13A577CAA5C4}" destId="{079C46BA-E270-4C4F-9AA8-92E32A64D736}" srcOrd="0" destOrd="0" presId="urn:microsoft.com/office/officeart/2005/8/layout/orgChart1"/>
    <dgm:cxn modelId="{244B7815-F2AC-49BC-8E54-CE209371B536}" type="presOf" srcId="{D656347E-658D-41DE-86E2-9688A1F66EB3}" destId="{D351E307-7A60-4733-B21C-CC6D6E5D051D}" srcOrd="0" destOrd="0" presId="urn:microsoft.com/office/officeart/2005/8/layout/orgChart1"/>
    <dgm:cxn modelId="{2955E345-2A47-4ADE-A312-F83B7280E5C6}" type="presOf" srcId="{43C964D4-3EA5-4709-BA45-DC9671707267}" destId="{87899BB1-A811-4B2D-8FA3-633A97B1A6A6}" srcOrd="1" destOrd="0" presId="urn:microsoft.com/office/officeart/2005/8/layout/orgChart1"/>
    <dgm:cxn modelId="{B65830F5-40D3-4EB0-8E0D-F743C16CA1F6}" type="presOf" srcId="{1E17A9B5-1CC6-4BF4-A5EB-2099972243B8}" destId="{0044642D-BF6E-4946-989D-7BC76303D8B1}" srcOrd="1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1B1039DD-6C65-44E1-9CC4-BDE4E955AD02}" type="presOf" srcId="{382A9707-8CE9-4448-A732-795155023764}" destId="{C9EB4BFF-95DA-49B7-87A2-66A52A4FCDFA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68F5880B-0C0D-4961-B67C-07CE958E290C}" type="presOf" srcId="{B103CFD6-C2F2-4A76-8866-035FF64E5877}" destId="{2FA1AE03-77C2-487B-948B-82122901556A}" srcOrd="1" destOrd="0" presId="urn:microsoft.com/office/officeart/2005/8/layout/orgChart1"/>
    <dgm:cxn modelId="{D478EECD-EB73-4CAD-B01B-ADFCA1278A75}" type="presOf" srcId="{DCCE79F2-51DC-4E3A-8F3D-0CB311D1F14D}" destId="{A8ED66CC-CBB3-4EB5-ADE1-6E062170315B}" srcOrd="1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C58B7613-FFFC-4E75-80E9-2C83BDAC42B6}" type="presOf" srcId="{1D03C52E-27F1-4CAD-B953-A57260381D87}" destId="{52D64095-8F0B-43C5-A134-4F8EB745D0AC}" srcOrd="0" destOrd="0" presId="urn:microsoft.com/office/officeart/2005/8/layout/orgChart1"/>
    <dgm:cxn modelId="{05DBF214-F1ED-4A54-B26C-6BD1BDAD9A5B}" type="presOf" srcId="{51AC05A3-5125-4631-8328-EE9742C5CE1F}" destId="{75DCBE71-7469-49E9-81E5-E6A43E3EC0DC}" srcOrd="1" destOrd="0" presId="urn:microsoft.com/office/officeart/2005/8/layout/orgChart1"/>
    <dgm:cxn modelId="{39E523FE-3BBB-48A8-A2B5-64B6866FD825}" type="presOf" srcId="{092024CE-8423-4E50-A34E-3122E05631CC}" destId="{0A55F855-E390-49C4-85C3-4EB5DC8DFEC3}" srcOrd="1" destOrd="0" presId="urn:microsoft.com/office/officeart/2005/8/layout/orgChart1"/>
    <dgm:cxn modelId="{2957CCDF-096C-42D4-9886-2FF37F80AE58}" type="presOf" srcId="{51AC05A3-5125-4631-8328-EE9742C5CE1F}" destId="{7533127D-6F77-420D-9337-03A9B17677A7}" srcOrd="0" destOrd="0" presId="urn:microsoft.com/office/officeart/2005/8/layout/orgChart1"/>
    <dgm:cxn modelId="{3F912B94-A880-4FD1-A85E-A63759AB0067}" type="presOf" srcId="{BC7A14EC-7DD0-42E2-A28E-8428AF273F49}" destId="{4E5DB2E5-BC21-45FD-89CF-804EEEA73D92}" srcOrd="0" destOrd="0" presId="urn:microsoft.com/office/officeart/2005/8/layout/orgChart1"/>
    <dgm:cxn modelId="{22A842E3-E6B1-4B24-B1FC-B3BECECED2E0}" type="presParOf" srcId="{6C1B72B2-EE6C-495B-ADAD-8508CE8EB807}" destId="{B9578B13-712D-4BAD-A28F-A7352074EDA6}" srcOrd="0" destOrd="0" presId="urn:microsoft.com/office/officeart/2005/8/layout/orgChart1"/>
    <dgm:cxn modelId="{C5D51D1E-0CDF-48FA-B483-7D6538279A68}" type="presParOf" srcId="{B9578B13-712D-4BAD-A28F-A7352074EDA6}" destId="{EA34C8C8-6EC1-483B-8E39-8E6926CED3CE}" srcOrd="0" destOrd="0" presId="urn:microsoft.com/office/officeart/2005/8/layout/orgChart1"/>
    <dgm:cxn modelId="{C7FC0D50-8389-4A0D-992B-9022DCA824A3}" type="presParOf" srcId="{EA34C8C8-6EC1-483B-8E39-8E6926CED3CE}" destId="{D98E11BE-9177-4329-A5B4-B4B8653C2863}" srcOrd="0" destOrd="0" presId="urn:microsoft.com/office/officeart/2005/8/layout/orgChart1"/>
    <dgm:cxn modelId="{D5F71A10-998D-4CD6-B84B-BCC252FCB252}" type="presParOf" srcId="{EA34C8C8-6EC1-483B-8E39-8E6926CED3CE}" destId="{2FA1AE03-77C2-487B-948B-82122901556A}" srcOrd="1" destOrd="0" presId="urn:microsoft.com/office/officeart/2005/8/layout/orgChart1"/>
    <dgm:cxn modelId="{B7C1153C-97E2-4B22-9F2F-CF8E028C7BFB}" type="presParOf" srcId="{B9578B13-712D-4BAD-A28F-A7352074EDA6}" destId="{9C5DF944-3D7A-473D-A789-5CA86652B8F8}" srcOrd="1" destOrd="0" presId="urn:microsoft.com/office/officeart/2005/8/layout/orgChart1"/>
    <dgm:cxn modelId="{D6D62563-B623-4167-B29B-06E7A9E1E02D}" type="presParOf" srcId="{9C5DF944-3D7A-473D-A789-5CA86652B8F8}" destId="{D351E307-7A60-4733-B21C-CC6D6E5D051D}" srcOrd="0" destOrd="0" presId="urn:microsoft.com/office/officeart/2005/8/layout/orgChart1"/>
    <dgm:cxn modelId="{26092EED-CA58-4B9C-8224-27C3166CEEDF}" type="presParOf" srcId="{9C5DF944-3D7A-473D-A789-5CA86652B8F8}" destId="{60FE5B31-E82E-49E2-9469-B5D5674278BC}" srcOrd="1" destOrd="0" presId="urn:microsoft.com/office/officeart/2005/8/layout/orgChart1"/>
    <dgm:cxn modelId="{8C614F0F-972C-4E58-9269-D366D7D1775E}" type="presParOf" srcId="{60FE5B31-E82E-49E2-9469-B5D5674278BC}" destId="{CB88DD46-0D40-4A1B-9C97-26FA4C46EB15}" srcOrd="0" destOrd="0" presId="urn:microsoft.com/office/officeart/2005/8/layout/orgChart1"/>
    <dgm:cxn modelId="{AA1C46D8-D310-4FBA-9868-2947F7A6DE54}" type="presParOf" srcId="{CB88DD46-0D40-4A1B-9C97-26FA4C46EB15}" destId="{ABF5B3AF-9C3F-43AC-89B9-A4B84688B739}" srcOrd="0" destOrd="0" presId="urn:microsoft.com/office/officeart/2005/8/layout/orgChart1"/>
    <dgm:cxn modelId="{F7293E2A-3AA2-4B9E-8340-09BF8EB085F8}" type="presParOf" srcId="{CB88DD46-0D40-4A1B-9C97-26FA4C46EB15}" destId="{87899BB1-A811-4B2D-8FA3-633A97B1A6A6}" srcOrd="1" destOrd="0" presId="urn:microsoft.com/office/officeart/2005/8/layout/orgChart1"/>
    <dgm:cxn modelId="{53D33586-6AA7-4B55-AE7F-C8619EB906E7}" type="presParOf" srcId="{60FE5B31-E82E-49E2-9469-B5D5674278BC}" destId="{B6A20B03-CFA9-41D8-9956-9F0EB448DC4A}" srcOrd="1" destOrd="0" presId="urn:microsoft.com/office/officeart/2005/8/layout/orgChart1"/>
    <dgm:cxn modelId="{C574EE1F-6CB9-4D7A-B032-85388DC67779}" type="presParOf" srcId="{B6A20B03-CFA9-41D8-9956-9F0EB448DC4A}" destId="{CD65CBB6-B9A3-48AB-AFB3-4BE4B03553D3}" srcOrd="0" destOrd="0" presId="urn:microsoft.com/office/officeart/2005/8/layout/orgChart1"/>
    <dgm:cxn modelId="{1EF39B35-3CF7-4794-8E32-A992B9E60D68}" type="presParOf" srcId="{B6A20B03-CFA9-41D8-9956-9F0EB448DC4A}" destId="{ED1F0A6D-21D1-431E-B021-19DC70288741}" srcOrd="1" destOrd="0" presId="urn:microsoft.com/office/officeart/2005/8/layout/orgChart1"/>
    <dgm:cxn modelId="{34F98E1B-9543-4C66-9E04-B2EED7B3A327}" type="presParOf" srcId="{ED1F0A6D-21D1-431E-B021-19DC70288741}" destId="{3035FF76-B78F-49A4-AACF-E2FF3786028F}" srcOrd="0" destOrd="0" presId="urn:microsoft.com/office/officeart/2005/8/layout/orgChart1"/>
    <dgm:cxn modelId="{DA97CFAF-C773-4483-BC1E-4BEA49F8AA2C}" type="presParOf" srcId="{3035FF76-B78F-49A4-AACF-E2FF3786028F}" destId="{F0DC39B6-0C64-430A-9FFB-4907B94E244D}" srcOrd="0" destOrd="0" presId="urn:microsoft.com/office/officeart/2005/8/layout/orgChart1"/>
    <dgm:cxn modelId="{8D5C037D-FCD5-4288-80AE-91694B636A54}" type="presParOf" srcId="{3035FF76-B78F-49A4-AACF-E2FF3786028F}" destId="{0044642D-BF6E-4946-989D-7BC76303D8B1}" srcOrd="1" destOrd="0" presId="urn:microsoft.com/office/officeart/2005/8/layout/orgChart1"/>
    <dgm:cxn modelId="{72A099DE-59EE-4E47-8A3A-6745B7F6A973}" type="presParOf" srcId="{ED1F0A6D-21D1-431E-B021-19DC70288741}" destId="{6F92EC3E-8AAE-41C7-BFFF-85E9DBCB215A}" srcOrd="1" destOrd="0" presId="urn:microsoft.com/office/officeart/2005/8/layout/orgChart1"/>
    <dgm:cxn modelId="{D1B1F8BD-B41D-407F-AF60-7B63B82A1B5E}" type="presParOf" srcId="{ED1F0A6D-21D1-431E-B021-19DC70288741}" destId="{C359BE23-B469-48EB-819D-6F6FDCDBB0A8}" srcOrd="2" destOrd="0" presId="urn:microsoft.com/office/officeart/2005/8/layout/orgChart1"/>
    <dgm:cxn modelId="{7DE784FE-6AE5-4B71-A4A3-63D569AC9068}" type="presParOf" srcId="{B6A20B03-CFA9-41D8-9956-9F0EB448DC4A}" destId="{6AC59FBD-FAEA-42FA-8EB1-29A7CC044828}" srcOrd="2" destOrd="0" presId="urn:microsoft.com/office/officeart/2005/8/layout/orgChart1"/>
    <dgm:cxn modelId="{95FE5741-B3A8-4C2D-95F5-3D5424509DCE}" type="presParOf" srcId="{B6A20B03-CFA9-41D8-9956-9F0EB448DC4A}" destId="{F2E1EDE4-99F4-4CBC-BA6A-91AF00914823}" srcOrd="3" destOrd="0" presId="urn:microsoft.com/office/officeart/2005/8/layout/orgChart1"/>
    <dgm:cxn modelId="{7BC1FC62-6C06-4E87-BCB4-34FB5FC4DDE8}" type="presParOf" srcId="{F2E1EDE4-99F4-4CBC-BA6A-91AF00914823}" destId="{795B4B98-FEFB-4DAB-B785-2E28918B1C7E}" srcOrd="0" destOrd="0" presId="urn:microsoft.com/office/officeart/2005/8/layout/orgChart1"/>
    <dgm:cxn modelId="{FAEA034B-8F3F-4E24-B404-BDA6AF4503EC}" type="presParOf" srcId="{795B4B98-FEFB-4DAB-B785-2E28918B1C7E}" destId="{C9EB4BFF-95DA-49B7-87A2-66A52A4FCDFA}" srcOrd="0" destOrd="0" presId="urn:microsoft.com/office/officeart/2005/8/layout/orgChart1"/>
    <dgm:cxn modelId="{DB9653DB-6FFE-44D0-AF48-BB5A4C565C04}" type="presParOf" srcId="{795B4B98-FEFB-4DAB-B785-2E28918B1C7E}" destId="{40CBCC65-FD09-4B94-B9C9-3482617F2627}" srcOrd="1" destOrd="0" presId="urn:microsoft.com/office/officeart/2005/8/layout/orgChart1"/>
    <dgm:cxn modelId="{E5F47833-1DA4-495C-8289-C0C201C2E0BC}" type="presParOf" srcId="{F2E1EDE4-99F4-4CBC-BA6A-91AF00914823}" destId="{6E67D5E8-91A3-4A9C-B70E-60777B0DD65E}" srcOrd="1" destOrd="0" presId="urn:microsoft.com/office/officeart/2005/8/layout/orgChart1"/>
    <dgm:cxn modelId="{49015C13-F32D-4203-922B-AFC3DF3C684F}" type="presParOf" srcId="{F2E1EDE4-99F4-4CBC-BA6A-91AF00914823}" destId="{9041FCB5-DDBA-4A82-87F1-A20AE1F0ECFA}" srcOrd="2" destOrd="0" presId="urn:microsoft.com/office/officeart/2005/8/layout/orgChart1"/>
    <dgm:cxn modelId="{9443B7CB-ADB7-49F1-AAEB-816B5881B9BF}" type="presParOf" srcId="{B6A20B03-CFA9-41D8-9956-9F0EB448DC4A}" destId="{D644628E-4C6F-4DF2-8C07-D2B66E3A4757}" srcOrd="4" destOrd="0" presId="urn:microsoft.com/office/officeart/2005/8/layout/orgChart1"/>
    <dgm:cxn modelId="{41AA515F-FC80-422D-BA62-1E93572697CB}" type="presParOf" srcId="{B6A20B03-CFA9-41D8-9956-9F0EB448DC4A}" destId="{4C59CDCC-8171-42A8-836D-8A7ADEF309D0}" srcOrd="5" destOrd="0" presId="urn:microsoft.com/office/officeart/2005/8/layout/orgChart1"/>
    <dgm:cxn modelId="{CA44040F-F6B1-41BA-B714-F60DCC483698}" type="presParOf" srcId="{4C59CDCC-8171-42A8-836D-8A7ADEF309D0}" destId="{FED7DC99-D3B3-46B2-AE57-14D47B1F3671}" srcOrd="0" destOrd="0" presId="urn:microsoft.com/office/officeart/2005/8/layout/orgChart1"/>
    <dgm:cxn modelId="{A59D6651-55C8-4586-8A0A-610BE3F8FBF0}" type="presParOf" srcId="{FED7DC99-D3B3-46B2-AE57-14D47B1F3671}" destId="{8F3E2022-AB5E-4438-BDBE-146FD19E8285}" srcOrd="0" destOrd="0" presId="urn:microsoft.com/office/officeart/2005/8/layout/orgChart1"/>
    <dgm:cxn modelId="{8BFBF1F0-9D50-47AD-8891-AD590CB02B0F}" type="presParOf" srcId="{FED7DC99-D3B3-46B2-AE57-14D47B1F3671}" destId="{F4F60A8B-BCFE-4E33-9289-BF4CA9206F7B}" srcOrd="1" destOrd="0" presId="urn:microsoft.com/office/officeart/2005/8/layout/orgChart1"/>
    <dgm:cxn modelId="{E17B8AC1-77E3-4ECD-927B-B86D1C72D499}" type="presParOf" srcId="{4C59CDCC-8171-42A8-836D-8A7ADEF309D0}" destId="{0717BF70-BD3E-4FBF-92BE-2C7F71500E41}" srcOrd="1" destOrd="0" presId="urn:microsoft.com/office/officeart/2005/8/layout/orgChart1"/>
    <dgm:cxn modelId="{134A824B-72C5-43F3-B8A0-55D787E487D9}" type="presParOf" srcId="{4C59CDCC-8171-42A8-836D-8A7ADEF309D0}" destId="{0E63D1F7-0BB7-4B23-80D6-B69D7359A638}" srcOrd="2" destOrd="0" presId="urn:microsoft.com/office/officeart/2005/8/layout/orgChart1"/>
    <dgm:cxn modelId="{4CE7F07B-ACFD-4448-8F0D-43D9FB4FE1F7}" type="presParOf" srcId="{B6A20B03-CFA9-41D8-9956-9F0EB448DC4A}" destId="{52D64095-8F0B-43C5-A134-4F8EB745D0AC}" srcOrd="6" destOrd="0" presId="urn:microsoft.com/office/officeart/2005/8/layout/orgChart1"/>
    <dgm:cxn modelId="{2C7B7DF6-B586-4EF4-90F7-77AD745DBEC3}" type="presParOf" srcId="{B6A20B03-CFA9-41D8-9956-9F0EB448DC4A}" destId="{65175C4B-27F3-41C0-9093-49201195521B}" srcOrd="7" destOrd="0" presId="urn:microsoft.com/office/officeart/2005/8/layout/orgChart1"/>
    <dgm:cxn modelId="{A73DF96C-F6ED-4C84-81A4-3E70E2BDF02E}" type="presParOf" srcId="{65175C4B-27F3-41C0-9093-49201195521B}" destId="{418B0B64-07DF-4A86-8188-2B3D12FF0C1B}" srcOrd="0" destOrd="0" presId="urn:microsoft.com/office/officeart/2005/8/layout/orgChart1"/>
    <dgm:cxn modelId="{C97A31CD-2F8C-4722-9935-9146D56DEC60}" type="presParOf" srcId="{418B0B64-07DF-4A86-8188-2B3D12FF0C1B}" destId="{FCA2B357-06A1-4199-999C-BBE32872F828}" srcOrd="0" destOrd="0" presId="urn:microsoft.com/office/officeart/2005/8/layout/orgChart1"/>
    <dgm:cxn modelId="{896FABE3-186C-4DB1-A9E0-F0C11B1EDFC1}" type="presParOf" srcId="{418B0B64-07DF-4A86-8188-2B3D12FF0C1B}" destId="{842224E6-60DA-412E-8A1B-7533C1377869}" srcOrd="1" destOrd="0" presId="urn:microsoft.com/office/officeart/2005/8/layout/orgChart1"/>
    <dgm:cxn modelId="{1C12C6B5-85D2-46DE-94D9-123C9C6D7C7D}" type="presParOf" srcId="{65175C4B-27F3-41C0-9093-49201195521B}" destId="{5FEE9627-663F-4879-B764-2FCAC3BEDB01}" srcOrd="1" destOrd="0" presId="urn:microsoft.com/office/officeart/2005/8/layout/orgChart1"/>
    <dgm:cxn modelId="{9AE93F21-D250-4D45-AFF8-E61A83344EAA}" type="presParOf" srcId="{65175C4B-27F3-41C0-9093-49201195521B}" destId="{D211A30E-3DD6-4F3B-A936-B6D9FD1B5AD6}" srcOrd="2" destOrd="0" presId="urn:microsoft.com/office/officeart/2005/8/layout/orgChart1"/>
    <dgm:cxn modelId="{41238979-4A4A-4143-932B-277AF1E77223}" type="presParOf" srcId="{60FE5B31-E82E-49E2-9469-B5D5674278BC}" destId="{0A55CB08-0585-4E83-BB9C-6136411D5C97}" srcOrd="2" destOrd="0" presId="urn:microsoft.com/office/officeart/2005/8/layout/orgChart1"/>
    <dgm:cxn modelId="{4BAA3DF4-64C6-4564-B2EE-22B6D690EC37}" type="presParOf" srcId="{9C5DF944-3D7A-473D-A789-5CA86652B8F8}" destId="{1AE91293-7748-4E52-8855-7B838C555EB9}" srcOrd="2" destOrd="0" presId="urn:microsoft.com/office/officeart/2005/8/layout/orgChart1"/>
    <dgm:cxn modelId="{B3F0A57A-5F3E-4B32-8A01-4C616C8736F3}" type="presParOf" srcId="{9C5DF944-3D7A-473D-A789-5CA86652B8F8}" destId="{8BAB2199-5159-41F9-8708-33820C9B03A9}" srcOrd="3" destOrd="0" presId="urn:microsoft.com/office/officeart/2005/8/layout/orgChart1"/>
    <dgm:cxn modelId="{744ABA7D-A7ED-4B45-BC4C-9E79CEBB8192}" type="presParOf" srcId="{8BAB2199-5159-41F9-8708-33820C9B03A9}" destId="{4AEEF0FD-EB99-4BD5-89CD-011B1DDC19F8}" srcOrd="0" destOrd="0" presId="urn:microsoft.com/office/officeart/2005/8/layout/orgChart1"/>
    <dgm:cxn modelId="{3436E493-5D21-4AB5-A7CC-B65BECD3F99C}" type="presParOf" srcId="{4AEEF0FD-EB99-4BD5-89CD-011B1DDC19F8}" destId="{86ECFBC0-6EDE-49D7-A5E4-E61CBAF4A092}" srcOrd="0" destOrd="0" presId="urn:microsoft.com/office/officeart/2005/8/layout/orgChart1"/>
    <dgm:cxn modelId="{46CFD017-37B1-461C-952C-3FCE9F068720}" type="presParOf" srcId="{4AEEF0FD-EB99-4BD5-89CD-011B1DDC19F8}" destId="{EE7467E8-D778-4C18-9C7C-925EF25B0DC2}" srcOrd="1" destOrd="0" presId="urn:microsoft.com/office/officeart/2005/8/layout/orgChart1"/>
    <dgm:cxn modelId="{2EC0DB61-A336-47AF-A74E-E83F4F10E938}" type="presParOf" srcId="{8BAB2199-5159-41F9-8708-33820C9B03A9}" destId="{70B62D43-4B2E-478D-8091-7F950B36BC86}" srcOrd="1" destOrd="0" presId="urn:microsoft.com/office/officeart/2005/8/layout/orgChart1"/>
    <dgm:cxn modelId="{66D4759B-E14F-4962-8615-CB7D09467A27}" type="presParOf" srcId="{70B62D43-4B2E-478D-8091-7F950B36BC86}" destId="{5A29D58D-62CC-4731-8120-CAD4354C3E03}" srcOrd="0" destOrd="0" presId="urn:microsoft.com/office/officeart/2005/8/layout/orgChart1"/>
    <dgm:cxn modelId="{B94DC34E-BE07-472A-9353-E492FFDC528D}" type="presParOf" srcId="{70B62D43-4B2E-478D-8091-7F950B36BC86}" destId="{20684FA8-0955-4E86-9890-955AAE2FB70E}" srcOrd="1" destOrd="0" presId="urn:microsoft.com/office/officeart/2005/8/layout/orgChart1"/>
    <dgm:cxn modelId="{90E34D93-D640-4315-AA68-88029A66CB3D}" type="presParOf" srcId="{20684FA8-0955-4E86-9890-955AAE2FB70E}" destId="{357DF0A8-BCC0-4D40-9A29-811D9B3E8CE1}" srcOrd="0" destOrd="0" presId="urn:microsoft.com/office/officeart/2005/8/layout/orgChart1"/>
    <dgm:cxn modelId="{CA873169-6AEF-4BE2-AB41-A1318390BC01}" type="presParOf" srcId="{357DF0A8-BCC0-4D40-9A29-811D9B3E8CE1}" destId="{7533127D-6F77-420D-9337-03A9B17677A7}" srcOrd="0" destOrd="0" presId="urn:microsoft.com/office/officeart/2005/8/layout/orgChart1"/>
    <dgm:cxn modelId="{6FB9849B-0B47-42F7-BB34-BA5542FC8E0F}" type="presParOf" srcId="{357DF0A8-BCC0-4D40-9A29-811D9B3E8CE1}" destId="{75DCBE71-7469-49E9-81E5-E6A43E3EC0DC}" srcOrd="1" destOrd="0" presId="urn:microsoft.com/office/officeart/2005/8/layout/orgChart1"/>
    <dgm:cxn modelId="{EB1009A4-B585-4DCD-9DA9-3DDE134D60A1}" type="presParOf" srcId="{20684FA8-0955-4E86-9890-955AAE2FB70E}" destId="{321B0D03-50FC-44EB-B561-D21A2CD4B482}" srcOrd="1" destOrd="0" presId="urn:microsoft.com/office/officeart/2005/8/layout/orgChart1"/>
    <dgm:cxn modelId="{3693B5E4-57E3-47E1-BF14-D78B2E4A59C4}" type="presParOf" srcId="{20684FA8-0955-4E86-9890-955AAE2FB70E}" destId="{0654A2B9-B227-48A6-941C-DD027142ECCE}" srcOrd="2" destOrd="0" presId="urn:microsoft.com/office/officeart/2005/8/layout/orgChart1"/>
    <dgm:cxn modelId="{E512EBCE-FF68-4F06-BA93-8841A4CE019E}" type="presParOf" srcId="{70B62D43-4B2E-478D-8091-7F950B36BC86}" destId="{77FF546B-1ADB-4B35-B705-B48DE95D0A7F}" srcOrd="2" destOrd="0" presId="urn:microsoft.com/office/officeart/2005/8/layout/orgChart1"/>
    <dgm:cxn modelId="{3E852797-B1EC-4AB7-B08F-82F55F152160}" type="presParOf" srcId="{70B62D43-4B2E-478D-8091-7F950B36BC86}" destId="{69C13562-DBB8-42F8-AE39-8AFEF8ED4982}" srcOrd="3" destOrd="0" presId="urn:microsoft.com/office/officeart/2005/8/layout/orgChart1"/>
    <dgm:cxn modelId="{72F91FEF-5FDF-4A1F-A93D-D8F72B225F53}" type="presParOf" srcId="{69C13562-DBB8-42F8-AE39-8AFEF8ED4982}" destId="{896D96FE-EA05-4066-8BE5-F7366BA3777A}" srcOrd="0" destOrd="0" presId="urn:microsoft.com/office/officeart/2005/8/layout/orgChart1"/>
    <dgm:cxn modelId="{26643815-45A1-4F5B-B53C-51A0E4F73A0F}" type="presParOf" srcId="{896D96FE-EA05-4066-8BE5-F7366BA3777A}" destId="{079C46BA-E270-4C4F-9AA8-92E32A64D736}" srcOrd="0" destOrd="0" presId="urn:microsoft.com/office/officeart/2005/8/layout/orgChart1"/>
    <dgm:cxn modelId="{C9D9C551-2D0A-4448-9BCB-00C421F5DCAB}" type="presParOf" srcId="{896D96FE-EA05-4066-8BE5-F7366BA3777A}" destId="{3AA4BA60-CAF3-4B65-8A7B-26648B565082}" srcOrd="1" destOrd="0" presId="urn:microsoft.com/office/officeart/2005/8/layout/orgChart1"/>
    <dgm:cxn modelId="{94D01DD5-67AA-4C37-88CF-7248B97C8CF6}" type="presParOf" srcId="{69C13562-DBB8-42F8-AE39-8AFEF8ED4982}" destId="{54F082B5-2FAD-490F-B257-B96DCB3E19FC}" srcOrd="1" destOrd="0" presId="urn:microsoft.com/office/officeart/2005/8/layout/orgChart1"/>
    <dgm:cxn modelId="{5D58DD05-9AF6-4995-AB07-D084DB7E6968}" type="presParOf" srcId="{69C13562-DBB8-42F8-AE39-8AFEF8ED4982}" destId="{6C846A69-A00E-4FB9-80C7-DC7FE13BD4B5}" srcOrd="2" destOrd="0" presId="urn:microsoft.com/office/officeart/2005/8/layout/orgChart1"/>
    <dgm:cxn modelId="{DA434C28-0644-430A-A1B9-205664CDE834}" type="presParOf" srcId="{70B62D43-4B2E-478D-8091-7F950B36BC86}" destId="{C6471DB4-9B93-437A-AEBE-F3B71F737DF8}" srcOrd="4" destOrd="0" presId="urn:microsoft.com/office/officeart/2005/8/layout/orgChart1"/>
    <dgm:cxn modelId="{223D65F9-80CE-4181-B5D6-4C63F6C9CBB2}" type="presParOf" srcId="{70B62D43-4B2E-478D-8091-7F950B36BC86}" destId="{CD8B12E6-DD1E-4D70-BE7C-A5443A3D84D1}" srcOrd="5" destOrd="0" presId="urn:microsoft.com/office/officeart/2005/8/layout/orgChart1"/>
    <dgm:cxn modelId="{0049562C-AE80-4A28-B98C-22692394EE70}" type="presParOf" srcId="{CD8B12E6-DD1E-4D70-BE7C-A5443A3D84D1}" destId="{C0FBA54D-3A3D-42F4-B1C8-ADE0E74CCC4D}" srcOrd="0" destOrd="0" presId="urn:microsoft.com/office/officeart/2005/8/layout/orgChart1"/>
    <dgm:cxn modelId="{7F6BA06F-D68E-45A3-9E61-E099C741B91C}" type="presParOf" srcId="{C0FBA54D-3A3D-42F4-B1C8-ADE0E74CCC4D}" destId="{30DA9891-B7C7-405D-9015-1C3DF0E9850F}" srcOrd="0" destOrd="0" presId="urn:microsoft.com/office/officeart/2005/8/layout/orgChart1"/>
    <dgm:cxn modelId="{77D88EA7-303B-47DC-9349-6F30C5CFED94}" type="presParOf" srcId="{C0FBA54D-3A3D-42F4-B1C8-ADE0E74CCC4D}" destId="{5EC808F1-181C-42C2-975C-2B558EBCB7FE}" srcOrd="1" destOrd="0" presId="urn:microsoft.com/office/officeart/2005/8/layout/orgChart1"/>
    <dgm:cxn modelId="{3F7A8BCB-264F-4766-A2FD-E30EC49AAC4F}" type="presParOf" srcId="{CD8B12E6-DD1E-4D70-BE7C-A5443A3D84D1}" destId="{3C11D65F-2A65-4A7E-9C15-AA6406FE6F0B}" srcOrd="1" destOrd="0" presId="urn:microsoft.com/office/officeart/2005/8/layout/orgChart1"/>
    <dgm:cxn modelId="{2D1B2C50-B457-4610-9640-CC19871C9215}" type="presParOf" srcId="{CD8B12E6-DD1E-4D70-BE7C-A5443A3D84D1}" destId="{07414A68-C8A8-4CE7-984E-48064FC49AF5}" srcOrd="2" destOrd="0" presId="urn:microsoft.com/office/officeart/2005/8/layout/orgChart1"/>
    <dgm:cxn modelId="{CF345C38-BB99-48BC-832E-3FCBC33A79F4}" type="presParOf" srcId="{70B62D43-4B2E-478D-8091-7F950B36BC86}" destId="{BD53C961-9C2E-42B5-A825-EB1CD5AF2FE3}" srcOrd="6" destOrd="0" presId="urn:microsoft.com/office/officeart/2005/8/layout/orgChart1"/>
    <dgm:cxn modelId="{F1B059E6-C8D4-411D-94D1-E2FEDB9A1026}" type="presParOf" srcId="{70B62D43-4B2E-478D-8091-7F950B36BC86}" destId="{2AD0F394-908E-4BF8-9902-81719C192207}" srcOrd="7" destOrd="0" presId="urn:microsoft.com/office/officeart/2005/8/layout/orgChart1"/>
    <dgm:cxn modelId="{85E1C562-3293-410B-9354-2F1ABF39BEA8}" type="presParOf" srcId="{2AD0F394-908E-4BF8-9902-81719C192207}" destId="{6508E9AA-32AD-45CE-ACB4-E452A2309B43}" srcOrd="0" destOrd="0" presId="urn:microsoft.com/office/officeart/2005/8/layout/orgChart1"/>
    <dgm:cxn modelId="{947A119A-D9B8-4C10-930E-C65F42176D8A}" type="presParOf" srcId="{6508E9AA-32AD-45CE-ACB4-E452A2309B43}" destId="{26E61D30-5696-4E05-9044-AF73EF27DAB2}" srcOrd="0" destOrd="0" presId="urn:microsoft.com/office/officeart/2005/8/layout/orgChart1"/>
    <dgm:cxn modelId="{767DE0B4-88B3-42C7-A672-956CE14680B3}" type="presParOf" srcId="{6508E9AA-32AD-45CE-ACB4-E452A2309B43}" destId="{14A5ABF2-8B49-4694-AC4C-1A898869B017}" srcOrd="1" destOrd="0" presId="urn:microsoft.com/office/officeart/2005/8/layout/orgChart1"/>
    <dgm:cxn modelId="{E416734B-B6BB-4EF1-B30C-33DEB6987227}" type="presParOf" srcId="{2AD0F394-908E-4BF8-9902-81719C192207}" destId="{E95C75F7-7305-47DE-985C-550E435481C9}" srcOrd="1" destOrd="0" presId="urn:microsoft.com/office/officeart/2005/8/layout/orgChart1"/>
    <dgm:cxn modelId="{89B40745-9A4E-445E-BE65-CDE70D2A0537}" type="presParOf" srcId="{2AD0F394-908E-4BF8-9902-81719C192207}" destId="{ADFD56FF-A789-4A68-9B2D-8E4E857854C2}" srcOrd="2" destOrd="0" presId="urn:microsoft.com/office/officeart/2005/8/layout/orgChart1"/>
    <dgm:cxn modelId="{8BF8FD05-9415-49D8-AE9D-48E5D1F2C339}" type="presParOf" srcId="{70B62D43-4B2E-478D-8091-7F950B36BC86}" destId="{B4ADFA40-1DC3-4BD0-BAE4-D5BA4FDF2B3E}" srcOrd="8" destOrd="0" presId="urn:microsoft.com/office/officeart/2005/8/layout/orgChart1"/>
    <dgm:cxn modelId="{094AE98E-11D9-4F20-BA3E-7A9EE2E896BB}" type="presParOf" srcId="{70B62D43-4B2E-478D-8091-7F950B36BC86}" destId="{74623D81-D47A-4BDB-A76C-094846D41FA8}" srcOrd="9" destOrd="0" presId="urn:microsoft.com/office/officeart/2005/8/layout/orgChart1"/>
    <dgm:cxn modelId="{713626B8-D566-4C4E-80EB-3DAE6F9F0E76}" type="presParOf" srcId="{74623D81-D47A-4BDB-A76C-094846D41FA8}" destId="{A5AFB960-0B8B-4E03-885A-2579269F7DC1}" srcOrd="0" destOrd="0" presId="urn:microsoft.com/office/officeart/2005/8/layout/orgChart1"/>
    <dgm:cxn modelId="{EDA79D6D-2124-4780-8B89-462E6B871201}" type="presParOf" srcId="{A5AFB960-0B8B-4E03-885A-2579269F7DC1}" destId="{3A05D6AC-55D4-4F8B-831D-7528DBB5E857}" srcOrd="0" destOrd="0" presId="urn:microsoft.com/office/officeart/2005/8/layout/orgChart1"/>
    <dgm:cxn modelId="{C304436E-FCA2-4F61-9449-AECD48970BCD}" type="presParOf" srcId="{A5AFB960-0B8B-4E03-885A-2579269F7DC1}" destId="{179F0FCD-C306-4B84-A7DF-E34F9FAB6F56}" srcOrd="1" destOrd="0" presId="urn:microsoft.com/office/officeart/2005/8/layout/orgChart1"/>
    <dgm:cxn modelId="{0907C134-3894-4931-9A32-E322E788B53F}" type="presParOf" srcId="{74623D81-D47A-4BDB-A76C-094846D41FA8}" destId="{856F8CB3-7FD8-44A2-BD9F-D0A3BBBFD7B2}" srcOrd="1" destOrd="0" presId="urn:microsoft.com/office/officeart/2005/8/layout/orgChart1"/>
    <dgm:cxn modelId="{58FD46B5-F98A-4230-873C-5C138E0005C7}" type="presParOf" srcId="{74623D81-D47A-4BDB-A76C-094846D41FA8}" destId="{E41C3208-7C36-4192-9EA5-1F0C4DB4A826}" srcOrd="2" destOrd="0" presId="urn:microsoft.com/office/officeart/2005/8/layout/orgChart1"/>
    <dgm:cxn modelId="{95473A19-39BD-493E-9AB9-80B82FC238CE}" type="presParOf" srcId="{8BAB2199-5159-41F9-8708-33820C9B03A9}" destId="{FB705D8D-4B0F-418C-BE22-C9FC935B08A3}" srcOrd="2" destOrd="0" presId="urn:microsoft.com/office/officeart/2005/8/layout/orgChart1"/>
    <dgm:cxn modelId="{4CB69344-D4A7-4098-A057-D0B06652F2DF}" type="presParOf" srcId="{9C5DF944-3D7A-473D-A789-5CA86652B8F8}" destId="{4F6F1802-D2DC-45F2-8B57-B9ACE00E096B}" srcOrd="4" destOrd="0" presId="urn:microsoft.com/office/officeart/2005/8/layout/orgChart1"/>
    <dgm:cxn modelId="{7EEFE0F2-2C79-4400-9638-B07F3F39A90B}" type="presParOf" srcId="{9C5DF944-3D7A-473D-A789-5CA86652B8F8}" destId="{D09FB176-C899-4C34-A2EF-DF4099E3930B}" srcOrd="5" destOrd="0" presId="urn:microsoft.com/office/officeart/2005/8/layout/orgChart1"/>
    <dgm:cxn modelId="{6ED18C0D-87D7-4D0E-9154-90B4DDEF60BD}" type="presParOf" srcId="{D09FB176-C899-4C34-A2EF-DF4099E3930B}" destId="{EB3A78CF-8659-4E76-9BB6-78F8A7F8B535}" srcOrd="0" destOrd="0" presId="urn:microsoft.com/office/officeart/2005/8/layout/orgChart1"/>
    <dgm:cxn modelId="{A2432982-1457-4CF1-AD73-E12E5CB70C9B}" type="presParOf" srcId="{EB3A78CF-8659-4E76-9BB6-78F8A7F8B535}" destId="{ED956AEF-5A78-47DC-9D97-3B27A2E93095}" srcOrd="0" destOrd="0" presId="urn:microsoft.com/office/officeart/2005/8/layout/orgChart1"/>
    <dgm:cxn modelId="{52689B08-6603-4BA4-988D-D2BBF8BFF0D5}" type="presParOf" srcId="{EB3A78CF-8659-4E76-9BB6-78F8A7F8B535}" destId="{0936C29E-0ABE-4289-9453-F6DF249F454C}" srcOrd="1" destOrd="0" presId="urn:microsoft.com/office/officeart/2005/8/layout/orgChart1"/>
    <dgm:cxn modelId="{F177F76E-5106-49D5-B7BF-0B87AA758CA9}" type="presParOf" srcId="{D09FB176-C899-4C34-A2EF-DF4099E3930B}" destId="{3666C14E-3FE7-4AB2-BA4F-4535D42C477E}" srcOrd="1" destOrd="0" presId="urn:microsoft.com/office/officeart/2005/8/layout/orgChart1"/>
    <dgm:cxn modelId="{E87A9397-BD24-4B40-B87A-5AC7935749CB}" type="presParOf" srcId="{3666C14E-3FE7-4AB2-BA4F-4535D42C477E}" destId="{7E670A0B-4B6A-45AD-AE95-FAE9E52BA24F}" srcOrd="0" destOrd="0" presId="urn:microsoft.com/office/officeart/2005/8/layout/orgChart1"/>
    <dgm:cxn modelId="{2A3BC6D3-4B0A-45A1-9B41-F04435AAC08D}" type="presParOf" srcId="{3666C14E-3FE7-4AB2-BA4F-4535D42C477E}" destId="{781D4557-4BA2-4B53-85D2-D0A8E2F29ACB}" srcOrd="1" destOrd="0" presId="urn:microsoft.com/office/officeart/2005/8/layout/orgChart1"/>
    <dgm:cxn modelId="{054FC44E-4F4B-4B48-B0F2-F8777D00B4AC}" type="presParOf" srcId="{781D4557-4BA2-4B53-85D2-D0A8E2F29ACB}" destId="{A1F0E8B8-00E6-43CE-8E1F-A9918B608453}" srcOrd="0" destOrd="0" presId="urn:microsoft.com/office/officeart/2005/8/layout/orgChart1"/>
    <dgm:cxn modelId="{EF51BFEE-47F3-4C6C-BB91-DE75B44D3EA6}" type="presParOf" srcId="{A1F0E8B8-00E6-43CE-8E1F-A9918B608453}" destId="{2C701CAE-D8F1-461E-8A0C-C57AEB1CD6C2}" srcOrd="0" destOrd="0" presId="urn:microsoft.com/office/officeart/2005/8/layout/orgChart1"/>
    <dgm:cxn modelId="{A380B1AC-C613-49C4-9E51-6CEDB1E43ABF}" type="presParOf" srcId="{A1F0E8B8-00E6-43CE-8E1F-A9918B608453}" destId="{0A55F855-E390-49C4-85C3-4EB5DC8DFEC3}" srcOrd="1" destOrd="0" presId="urn:microsoft.com/office/officeart/2005/8/layout/orgChart1"/>
    <dgm:cxn modelId="{BE0FF3F1-D8AC-4864-84FF-3CCDAD3B3DD9}" type="presParOf" srcId="{781D4557-4BA2-4B53-85D2-D0A8E2F29ACB}" destId="{8FDA77AA-02A8-4EBB-8954-A3306A125F11}" srcOrd="1" destOrd="0" presId="urn:microsoft.com/office/officeart/2005/8/layout/orgChart1"/>
    <dgm:cxn modelId="{A6F3F050-90C2-47F5-BD5F-333C57549145}" type="presParOf" srcId="{781D4557-4BA2-4B53-85D2-D0A8E2F29ACB}" destId="{802B30D6-A884-4929-98EE-4DE3E2D91CB8}" srcOrd="2" destOrd="0" presId="urn:microsoft.com/office/officeart/2005/8/layout/orgChart1"/>
    <dgm:cxn modelId="{4418F966-BD53-4988-81AE-71EC96B5A982}" type="presParOf" srcId="{3666C14E-3FE7-4AB2-BA4F-4535D42C477E}" destId="{4E5DB2E5-BC21-45FD-89CF-804EEEA73D92}" srcOrd="2" destOrd="0" presId="urn:microsoft.com/office/officeart/2005/8/layout/orgChart1"/>
    <dgm:cxn modelId="{0F6F4CA6-76A8-4F75-849F-C5452B3D1310}" type="presParOf" srcId="{3666C14E-3FE7-4AB2-BA4F-4535D42C477E}" destId="{FEF5B6E2-22EA-4CFA-BF26-961399773F49}" srcOrd="3" destOrd="0" presId="urn:microsoft.com/office/officeart/2005/8/layout/orgChart1"/>
    <dgm:cxn modelId="{298A3E0C-284E-48B8-B28F-048CC6040139}" type="presParOf" srcId="{FEF5B6E2-22EA-4CFA-BF26-961399773F49}" destId="{42BED641-FA4F-4D4B-9A19-A7D3C3BE1408}" srcOrd="0" destOrd="0" presId="urn:microsoft.com/office/officeart/2005/8/layout/orgChart1"/>
    <dgm:cxn modelId="{87BD7047-C978-4246-A832-62FD7C3F03D3}" type="presParOf" srcId="{42BED641-FA4F-4D4B-9A19-A7D3C3BE1408}" destId="{74487508-3D4F-4F35-9119-7335AA499C95}" srcOrd="0" destOrd="0" presId="urn:microsoft.com/office/officeart/2005/8/layout/orgChart1"/>
    <dgm:cxn modelId="{4D1FF70F-C50E-4975-B3F5-D6F6F11E71BB}" type="presParOf" srcId="{42BED641-FA4F-4D4B-9A19-A7D3C3BE1408}" destId="{EA4E738B-1483-44D6-89EB-8256A9C3F87D}" srcOrd="1" destOrd="0" presId="urn:microsoft.com/office/officeart/2005/8/layout/orgChart1"/>
    <dgm:cxn modelId="{B2526988-23E8-470C-A748-D52B16845C80}" type="presParOf" srcId="{FEF5B6E2-22EA-4CFA-BF26-961399773F49}" destId="{B5B7C6F2-824B-4B22-9513-4D47B87A1DEF}" srcOrd="1" destOrd="0" presId="urn:microsoft.com/office/officeart/2005/8/layout/orgChart1"/>
    <dgm:cxn modelId="{BD466C50-161E-4E22-94F3-7196E1B108B3}" type="presParOf" srcId="{FEF5B6E2-22EA-4CFA-BF26-961399773F49}" destId="{AD4B3EEE-3AC5-44A5-8891-70C0728030DE}" srcOrd="2" destOrd="0" presId="urn:microsoft.com/office/officeart/2005/8/layout/orgChart1"/>
    <dgm:cxn modelId="{01E04D22-D9C2-4076-AB0C-5795826AF874}" type="presParOf" srcId="{3666C14E-3FE7-4AB2-BA4F-4535D42C477E}" destId="{1A2BCB80-89E2-41EC-87D9-8650DA66AB8A}" srcOrd="4" destOrd="0" presId="urn:microsoft.com/office/officeart/2005/8/layout/orgChart1"/>
    <dgm:cxn modelId="{845AA1DB-9B1B-4A50-BBA8-FC44C4B14E04}" type="presParOf" srcId="{3666C14E-3FE7-4AB2-BA4F-4535D42C477E}" destId="{CD498E25-17A8-4592-A106-0BDE77F9F8BE}" srcOrd="5" destOrd="0" presId="urn:microsoft.com/office/officeart/2005/8/layout/orgChart1"/>
    <dgm:cxn modelId="{8EA559B5-BFA5-4841-98C6-6D06F4BB7E9E}" type="presParOf" srcId="{CD498E25-17A8-4592-A106-0BDE77F9F8BE}" destId="{1832CD07-F56C-4B75-9FC3-CEF6C2D6EA45}" srcOrd="0" destOrd="0" presId="urn:microsoft.com/office/officeart/2005/8/layout/orgChart1"/>
    <dgm:cxn modelId="{B969104E-DF48-49FA-9F1A-D5330F0A2CE5}" type="presParOf" srcId="{1832CD07-F56C-4B75-9FC3-CEF6C2D6EA45}" destId="{F7484F86-9514-4EEC-AAEC-65AD9B4B3D96}" srcOrd="0" destOrd="0" presId="urn:microsoft.com/office/officeart/2005/8/layout/orgChart1"/>
    <dgm:cxn modelId="{3C4B5A09-716D-4018-A1BA-DF03113DE928}" type="presParOf" srcId="{1832CD07-F56C-4B75-9FC3-CEF6C2D6EA45}" destId="{2F8AA862-E8D3-4043-95F3-7EBB33FDC237}" srcOrd="1" destOrd="0" presId="urn:microsoft.com/office/officeart/2005/8/layout/orgChart1"/>
    <dgm:cxn modelId="{60418685-C889-4224-99F2-7CFAFA27DDB4}" type="presParOf" srcId="{CD498E25-17A8-4592-A106-0BDE77F9F8BE}" destId="{D6D1B4BE-1E43-4CD4-965F-996A3963A4DE}" srcOrd="1" destOrd="0" presId="urn:microsoft.com/office/officeart/2005/8/layout/orgChart1"/>
    <dgm:cxn modelId="{278EF320-82E2-418A-970A-A651DA9AEF6F}" type="presParOf" srcId="{CD498E25-17A8-4592-A106-0BDE77F9F8BE}" destId="{2585E360-1265-4DAF-8ED0-8CB30CFCA044}" srcOrd="2" destOrd="0" presId="urn:microsoft.com/office/officeart/2005/8/layout/orgChart1"/>
    <dgm:cxn modelId="{C0FD58C2-14E3-49AE-8980-E3A317120AEB}" type="presParOf" srcId="{3666C14E-3FE7-4AB2-BA4F-4535D42C477E}" destId="{9AAB9F84-69DB-4974-8FB3-17FE16A42904}" srcOrd="6" destOrd="0" presId="urn:microsoft.com/office/officeart/2005/8/layout/orgChart1"/>
    <dgm:cxn modelId="{9500E005-7731-4348-A0F5-C6449C3C067F}" type="presParOf" srcId="{3666C14E-3FE7-4AB2-BA4F-4535D42C477E}" destId="{C3EE2C24-35C5-4383-8BA8-04718D61B1E3}" srcOrd="7" destOrd="0" presId="urn:microsoft.com/office/officeart/2005/8/layout/orgChart1"/>
    <dgm:cxn modelId="{F76381E7-3987-4DAE-A2E7-8F848FE6E68A}" type="presParOf" srcId="{C3EE2C24-35C5-4383-8BA8-04718D61B1E3}" destId="{D76FB983-6AF4-4D17-803C-BE4F9D86E241}" srcOrd="0" destOrd="0" presId="urn:microsoft.com/office/officeart/2005/8/layout/orgChart1"/>
    <dgm:cxn modelId="{1A9BAC8D-119C-4560-AD09-99E4B4ECB422}" type="presParOf" srcId="{D76FB983-6AF4-4D17-803C-BE4F9D86E241}" destId="{C95AECE2-07C4-42E7-90DA-5CD8EA216CFC}" srcOrd="0" destOrd="0" presId="urn:microsoft.com/office/officeart/2005/8/layout/orgChart1"/>
    <dgm:cxn modelId="{CFCB0CAA-13E4-4B9A-98D3-98F9909E160F}" type="presParOf" srcId="{D76FB983-6AF4-4D17-803C-BE4F9D86E241}" destId="{4704A764-F3E3-46A1-B698-AC3BCD85875D}" srcOrd="1" destOrd="0" presId="urn:microsoft.com/office/officeart/2005/8/layout/orgChart1"/>
    <dgm:cxn modelId="{A995FD17-4C79-41ED-9D5F-0276DBAC36A4}" type="presParOf" srcId="{C3EE2C24-35C5-4383-8BA8-04718D61B1E3}" destId="{C07B020C-8290-4505-84E9-D8CD925D7B93}" srcOrd="1" destOrd="0" presId="urn:microsoft.com/office/officeart/2005/8/layout/orgChart1"/>
    <dgm:cxn modelId="{C9295785-EC64-4AEE-BAC5-54FE4D8F859E}" type="presParOf" srcId="{C3EE2C24-35C5-4383-8BA8-04718D61B1E3}" destId="{97715D9E-A6B5-4BE2-9531-017E1F9F5E37}" srcOrd="2" destOrd="0" presId="urn:microsoft.com/office/officeart/2005/8/layout/orgChart1"/>
    <dgm:cxn modelId="{04D434E0-8A62-4C6D-8712-86272DA29AAE}" type="presParOf" srcId="{3666C14E-3FE7-4AB2-BA4F-4535D42C477E}" destId="{F8AA5B07-D62E-4BEF-A7F4-BB8154CE0161}" srcOrd="8" destOrd="0" presId="urn:microsoft.com/office/officeart/2005/8/layout/orgChart1"/>
    <dgm:cxn modelId="{7B9837F2-883C-4FAD-8C7C-4970BB92DD84}" type="presParOf" srcId="{3666C14E-3FE7-4AB2-BA4F-4535D42C477E}" destId="{28D3CB32-FAA0-4273-8538-1EB307061468}" srcOrd="9" destOrd="0" presId="urn:microsoft.com/office/officeart/2005/8/layout/orgChart1"/>
    <dgm:cxn modelId="{45D5139D-7470-45F9-BD5A-EA760642EB28}" type="presParOf" srcId="{28D3CB32-FAA0-4273-8538-1EB307061468}" destId="{4E6634D0-9CA1-4ACD-BF91-91BEE47E76EF}" srcOrd="0" destOrd="0" presId="urn:microsoft.com/office/officeart/2005/8/layout/orgChart1"/>
    <dgm:cxn modelId="{EEA0D8D7-655F-4C19-8433-468CB9132FDA}" type="presParOf" srcId="{4E6634D0-9CA1-4ACD-BF91-91BEE47E76EF}" destId="{EE219807-47C8-4941-99AE-CE39076E53F5}" srcOrd="0" destOrd="0" presId="urn:microsoft.com/office/officeart/2005/8/layout/orgChart1"/>
    <dgm:cxn modelId="{E6C578DA-A675-43C4-8028-EF7F59C70079}" type="presParOf" srcId="{4E6634D0-9CA1-4ACD-BF91-91BEE47E76EF}" destId="{A8ED66CC-CBB3-4EB5-ADE1-6E062170315B}" srcOrd="1" destOrd="0" presId="urn:microsoft.com/office/officeart/2005/8/layout/orgChart1"/>
    <dgm:cxn modelId="{F7D9F8D4-063D-445B-9A75-86551548BA44}" type="presParOf" srcId="{28D3CB32-FAA0-4273-8538-1EB307061468}" destId="{55A4A9B7-D2D2-4F27-9972-54B957F184B3}" srcOrd="1" destOrd="0" presId="urn:microsoft.com/office/officeart/2005/8/layout/orgChart1"/>
    <dgm:cxn modelId="{011F2B7A-9833-4647-8F18-57DE7E25407D}" type="presParOf" srcId="{28D3CB32-FAA0-4273-8538-1EB307061468}" destId="{A6D08738-8725-4BBB-8D6E-6E0F7F338F27}" srcOrd="2" destOrd="0" presId="urn:microsoft.com/office/officeart/2005/8/layout/orgChart1"/>
    <dgm:cxn modelId="{7CB07F51-161A-4826-949B-3E6805230CD2}" type="presParOf" srcId="{D09FB176-C899-4C34-A2EF-DF4099E3930B}" destId="{10032A81-28F1-4589-A2C9-2F713826DB5B}" srcOrd="2" destOrd="0" presId="urn:microsoft.com/office/officeart/2005/8/layout/orgChart1"/>
    <dgm:cxn modelId="{7CD36E2C-8AD6-4A31-99CE-C48D38601F43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BAD29DFA-E54E-455C-AD04-C3D65D91E04C}" type="doc">
      <dgm:prSet loTypeId="urn:microsoft.com/office/officeart/2005/8/layout/cycle5" loCatId="cycle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81C3E52-86CE-492F-95AF-ECE94BB350AB}">
      <dgm:prSet phldrT="[Text]" custT="1"/>
      <dgm:spPr/>
      <dgm:t>
        <a:bodyPr/>
        <a:lstStyle/>
        <a:p>
          <a:r>
            <a:rPr lang="en-US" sz="1600" dirty="0" smtClean="0"/>
            <a:t>CANDIDATE FORM</a:t>
          </a:r>
          <a:endParaRPr lang="en-US" sz="1600" dirty="0"/>
        </a:p>
      </dgm:t>
    </dgm:pt>
    <dgm:pt modelId="{C49E22F6-D964-4C6F-A074-412567468A5E}" type="parTrans" cxnId="{DAAE3288-62A5-4B77-BE97-F8F138C2C7D2}">
      <dgm:prSet/>
      <dgm:spPr/>
      <dgm:t>
        <a:bodyPr/>
        <a:lstStyle/>
        <a:p>
          <a:endParaRPr lang="en-US"/>
        </a:p>
      </dgm:t>
    </dgm:pt>
    <dgm:pt modelId="{7C46DE5A-6657-4597-B278-F82604051958}" type="sibTrans" cxnId="{DAAE3288-62A5-4B77-BE97-F8F138C2C7D2}">
      <dgm:prSet/>
      <dgm:spPr/>
      <dgm:t>
        <a:bodyPr/>
        <a:lstStyle/>
        <a:p>
          <a:endParaRPr lang="en-US"/>
        </a:p>
      </dgm:t>
    </dgm:pt>
    <dgm:pt modelId="{9F0BFC5B-1222-47DB-BE00-D5D8C84B6F14}">
      <dgm:prSet phldrT="[Text]" custT="1"/>
      <dgm:spPr/>
      <dgm:t>
        <a:bodyPr/>
        <a:lstStyle/>
        <a:p>
          <a:r>
            <a:rPr lang="en-US" sz="1600" dirty="0" smtClean="0"/>
            <a:t>ANALYZE</a:t>
          </a:r>
          <a:endParaRPr lang="en-US" sz="1600" dirty="0"/>
        </a:p>
      </dgm:t>
    </dgm:pt>
    <dgm:pt modelId="{7E858419-2C85-42B9-89EE-5E538CE0FFB8}" type="parTrans" cxnId="{0A42F72D-D126-48B6-A1F4-5B9444446383}">
      <dgm:prSet/>
      <dgm:spPr/>
      <dgm:t>
        <a:bodyPr/>
        <a:lstStyle/>
        <a:p>
          <a:endParaRPr lang="en-US"/>
        </a:p>
      </dgm:t>
    </dgm:pt>
    <dgm:pt modelId="{1B311BBC-4938-4B91-9AF1-67A05BDA43B1}" type="sibTrans" cxnId="{0A42F72D-D126-48B6-A1F4-5B9444446383}">
      <dgm:prSet/>
      <dgm:spPr/>
      <dgm:t>
        <a:bodyPr/>
        <a:lstStyle/>
        <a:p>
          <a:endParaRPr lang="en-US"/>
        </a:p>
      </dgm:t>
    </dgm:pt>
    <dgm:pt modelId="{D5DC9412-B64C-454C-AF9A-CD8B6A271BF0}">
      <dgm:prSet phldrT="[Text]"/>
      <dgm:spPr/>
      <dgm:t>
        <a:bodyPr/>
        <a:lstStyle/>
        <a:p>
          <a:r>
            <a:rPr lang="en-US" dirty="0" smtClean="0"/>
            <a:t>OPTIMIZE</a:t>
          </a:r>
          <a:endParaRPr lang="en-US" dirty="0"/>
        </a:p>
      </dgm:t>
    </dgm:pt>
    <dgm:pt modelId="{9FCE09F3-3E0A-4318-943D-8D606B71CE3B}" type="parTrans" cxnId="{14D8D892-9728-4AB1-945F-060FF00D3CE6}">
      <dgm:prSet/>
      <dgm:spPr/>
      <dgm:t>
        <a:bodyPr/>
        <a:lstStyle/>
        <a:p>
          <a:endParaRPr lang="en-US"/>
        </a:p>
      </dgm:t>
    </dgm:pt>
    <dgm:pt modelId="{1DBDFA31-4E04-4833-A464-89840104B9F8}" type="sibTrans" cxnId="{14D8D892-9728-4AB1-945F-060FF00D3CE6}">
      <dgm:prSet/>
      <dgm:spPr/>
      <dgm:t>
        <a:bodyPr/>
        <a:lstStyle/>
        <a:p>
          <a:endParaRPr lang="en-US"/>
        </a:p>
      </dgm:t>
    </dgm:pt>
    <dgm:pt modelId="{AF1C68BA-D294-4D8B-84B9-246AAE3C0902}" type="pres">
      <dgm:prSet presAssocID="{BAD29DFA-E54E-455C-AD04-C3D65D91E04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BDC206-EF77-49C9-AC7E-BA140B5A61E8}" type="pres">
      <dgm:prSet presAssocID="{081C3E52-86CE-492F-95AF-ECE94BB350AB}" presName="node" presStyleLbl="node1" presStyleIdx="0" presStyleCnt="3" custScaleX="230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92123-DCC7-430D-AEE3-82BB9D3D8B97}" type="pres">
      <dgm:prSet presAssocID="{081C3E52-86CE-492F-95AF-ECE94BB350AB}" presName="spNode" presStyleCnt="0"/>
      <dgm:spPr/>
      <dgm:t>
        <a:bodyPr/>
        <a:lstStyle/>
        <a:p>
          <a:endParaRPr lang="en-US"/>
        </a:p>
      </dgm:t>
    </dgm:pt>
    <dgm:pt modelId="{05D5082F-8A1E-4753-AE94-DA655DD6DD3A}" type="pres">
      <dgm:prSet presAssocID="{7C46DE5A-6657-4597-B278-F82604051958}" presName="sibTrans" presStyleLbl="sibTrans1D1" presStyleIdx="0" presStyleCnt="3"/>
      <dgm:spPr/>
      <dgm:t>
        <a:bodyPr/>
        <a:lstStyle/>
        <a:p>
          <a:endParaRPr lang="en-US"/>
        </a:p>
      </dgm:t>
    </dgm:pt>
    <dgm:pt modelId="{49C2AF92-2FDE-4AF2-A606-678E51432EE5}" type="pres">
      <dgm:prSet presAssocID="{9F0BFC5B-1222-47DB-BE00-D5D8C84B6F14}" presName="node" presStyleLbl="node1" presStyleIdx="1" presStyleCnt="3" custScaleX="1502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EDC11-39D2-457E-A43B-DEFC5C923885}" type="pres">
      <dgm:prSet presAssocID="{9F0BFC5B-1222-47DB-BE00-D5D8C84B6F14}" presName="spNode" presStyleCnt="0"/>
      <dgm:spPr/>
      <dgm:t>
        <a:bodyPr/>
        <a:lstStyle/>
        <a:p>
          <a:endParaRPr lang="en-US"/>
        </a:p>
      </dgm:t>
    </dgm:pt>
    <dgm:pt modelId="{6FD49FB8-DAD1-4AE1-8B76-5D8B8BF68A5F}" type="pres">
      <dgm:prSet presAssocID="{1B311BBC-4938-4B91-9AF1-67A05BDA43B1}" presName="sibTrans" presStyleLbl="sibTrans1D1" presStyleIdx="1" presStyleCnt="3"/>
      <dgm:spPr/>
      <dgm:t>
        <a:bodyPr/>
        <a:lstStyle/>
        <a:p>
          <a:endParaRPr lang="en-US"/>
        </a:p>
      </dgm:t>
    </dgm:pt>
    <dgm:pt modelId="{8D14F148-598C-4F3C-89DD-C0D76192949B}" type="pres">
      <dgm:prSet presAssocID="{D5DC9412-B64C-454C-AF9A-CD8B6A271BF0}" presName="node" presStyleLbl="node1" presStyleIdx="2" presStyleCnt="3" custScaleX="120026" custScaleY="860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16CD5-C5C7-4656-9438-DAF8DDD1BBCB}" type="pres">
      <dgm:prSet presAssocID="{D5DC9412-B64C-454C-AF9A-CD8B6A271BF0}" presName="spNode" presStyleCnt="0"/>
      <dgm:spPr/>
      <dgm:t>
        <a:bodyPr/>
        <a:lstStyle/>
        <a:p>
          <a:endParaRPr lang="en-US"/>
        </a:p>
      </dgm:t>
    </dgm:pt>
    <dgm:pt modelId="{B1A24379-D3D9-4BCB-9D50-1D6C7A4B3AC6}" type="pres">
      <dgm:prSet presAssocID="{1DBDFA31-4E04-4833-A464-89840104B9F8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AB55BB83-E206-4A60-AF72-7FAECDD4259D}" type="presOf" srcId="{BAD29DFA-E54E-455C-AD04-C3D65D91E04C}" destId="{AF1C68BA-D294-4D8B-84B9-246AAE3C0902}" srcOrd="0" destOrd="0" presId="urn:microsoft.com/office/officeart/2005/8/layout/cycle5"/>
    <dgm:cxn modelId="{39177475-A272-4D67-A906-0725BC74BDF5}" type="presOf" srcId="{081C3E52-86CE-492F-95AF-ECE94BB350AB}" destId="{73BDC206-EF77-49C9-AC7E-BA140B5A61E8}" srcOrd="0" destOrd="0" presId="urn:microsoft.com/office/officeart/2005/8/layout/cycle5"/>
    <dgm:cxn modelId="{DAAE3288-62A5-4B77-BE97-F8F138C2C7D2}" srcId="{BAD29DFA-E54E-455C-AD04-C3D65D91E04C}" destId="{081C3E52-86CE-492F-95AF-ECE94BB350AB}" srcOrd="0" destOrd="0" parTransId="{C49E22F6-D964-4C6F-A074-412567468A5E}" sibTransId="{7C46DE5A-6657-4597-B278-F82604051958}"/>
    <dgm:cxn modelId="{C9285D84-9E53-4FC5-ADFB-BFBFFAB99FE1}" type="presOf" srcId="{7C46DE5A-6657-4597-B278-F82604051958}" destId="{05D5082F-8A1E-4753-AE94-DA655DD6DD3A}" srcOrd="0" destOrd="0" presId="urn:microsoft.com/office/officeart/2005/8/layout/cycle5"/>
    <dgm:cxn modelId="{0D848ED0-838D-4A03-8AA5-1C63A43607A5}" type="presOf" srcId="{D5DC9412-B64C-454C-AF9A-CD8B6A271BF0}" destId="{8D14F148-598C-4F3C-89DD-C0D76192949B}" srcOrd="0" destOrd="0" presId="urn:microsoft.com/office/officeart/2005/8/layout/cycle5"/>
    <dgm:cxn modelId="{5175B3D5-D382-412A-93D8-6821C4988936}" type="presOf" srcId="{9F0BFC5B-1222-47DB-BE00-D5D8C84B6F14}" destId="{49C2AF92-2FDE-4AF2-A606-678E51432EE5}" srcOrd="0" destOrd="0" presId="urn:microsoft.com/office/officeart/2005/8/layout/cycle5"/>
    <dgm:cxn modelId="{14D8D892-9728-4AB1-945F-060FF00D3CE6}" srcId="{BAD29DFA-E54E-455C-AD04-C3D65D91E04C}" destId="{D5DC9412-B64C-454C-AF9A-CD8B6A271BF0}" srcOrd="2" destOrd="0" parTransId="{9FCE09F3-3E0A-4318-943D-8D606B71CE3B}" sibTransId="{1DBDFA31-4E04-4833-A464-89840104B9F8}"/>
    <dgm:cxn modelId="{6701EA9E-53FF-4155-B0E4-F9E9639FE403}" type="presOf" srcId="{1B311BBC-4938-4B91-9AF1-67A05BDA43B1}" destId="{6FD49FB8-DAD1-4AE1-8B76-5D8B8BF68A5F}" srcOrd="0" destOrd="0" presId="urn:microsoft.com/office/officeart/2005/8/layout/cycle5"/>
    <dgm:cxn modelId="{0A42F72D-D126-48B6-A1F4-5B9444446383}" srcId="{BAD29DFA-E54E-455C-AD04-C3D65D91E04C}" destId="{9F0BFC5B-1222-47DB-BE00-D5D8C84B6F14}" srcOrd="1" destOrd="0" parTransId="{7E858419-2C85-42B9-89EE-5E538CE0FFB8}" sibTransId="{1B311BBC-4938-4B91-9AF1-67A05BDA43B1}"/>
    <dgm:cxn modelId="{66A73447-EAC3-41F1-9BAE-DE376DDAC63B}" type="presOf" srcId="{1DBDFA31-4E04-4833-A464-89840104B9F8}" destId="{B1A24379-D3D9-4BCB-9D50-1D6C7A4B3AC6}" srcOrd="0" destOrd="0" presId="urn:microsoft.com/office/officeart/2005/8/layout/cycle5"/>
    <dgm:cxn modelId="{20DFD335-17AD-4AF3-A3AA-C7247FB8183D}" type="presParOf" srcId="{AF1C68BA-D294-4D8B-84B9-246AAE3C0902}" destId="{73BDC206-EF77-49C9-AC7E-BA140B5A61E8}" srcOrd="0" destOrd="0" presId="urn:microsoft.com/office/officeart/2005/8/layout/cycle5"/>
    <dgm:cxn modelId="{732CACDC-80A2-41C9-B2B2-030EA4B850E7}" type="presParOf" srcId="{AF1C68BA-D294-4D8B-84B9-246AAE3C0902}" destId="{D7092123-DCC7-430D-AEE3-82BB9D3D8B97}" srcOrd="1" destOrd="0" presId="urn:microsoft.com/office/officeart/2005/8/layout/cycle5"/>
    <dgm:cxn modelId="{9BA9AB44-F8C5-4E65-B341-2396D6EC679E}" type="presParOf" srcId="{AF1C68BA-D294-4D8B-84B9-246AAE3C0902}" destId="{05D5082F-8A1E-4753-AE94-DA655DD6DD3A}" srcOrd="2" destOrd="0" presId="urn:microsoft.com/office/officeart/2005/8/layout/cycle5"/>
    <dgm:cxn modelId="{54DFE8B1-1C73-439C-AF98-7240C685A93B}" type="presParOf" srcId="{AF1C68BA-D294-4D8B-84B9-246AAE3C0902}" destId="{49C2AF92-2FDE-4AF2-A606-678E51432EE5}" srcOrd="3" destOrd="0" presId="urn:microsoft.com/office/officeart/2005/8/layout/cycle5"/>
    <dgm:cxn modelId="{9E9F3F53-D0DF-472A-AFCA-A6F839851AF6}" type="presParOf" srcId="{AF1C68BA-D294-4D8B-84B9-246AAE3C0902}" destId="{F84EDC11-39D2-457E-A43B-DEFC5C923885}" srcOrd="4" destOrd="0" presId="urn:microsoft.com/office/officeart/2005/8/layout/cycle5"/>
    <dgm:cxn modelId="{A878000F-F19A-4326-BC90-9685A019300D}" type="presParOf" srcId="{AF1C68BA-D294-4D8B-84B9-246AAE3C0902}" destId="{6FD49FB8-DAD1-4AE1-8B76-5D8B8BF68A5F}" srcOrd="5" destOrd="0" presId="urn:microsoft.com/office/officeart/2005/8/layout/cycle5"/>
    <dgm:cxn modelId="{421B4696-3614-4A09-9506-48A93C8BEA1E}" type="presParOf" srcId="{AF1C68BA-D294-4D8B-84B9-246AAE3C0902}" destId="{8D14F148-598C-4F3C-89DD-C0D76192949B}" srcOrd="6" destOrd="0" presId="urn:microsoft.com/office/officeart/2005/8/layout/cycle5"/>
    <dgm:cxn modelId="{2E040BEF-AD84-41E3-8A66-015ACF9373D9}" type="presParOf" srcId="{AF1C68BA-D294-4D8B-84B9-246AAE3C0902}" destId="{47216CD5-C5C7-4656-9438-DAF8DDD1BBCB}" srcOrd="7" destOrd="0" presId="urn:microsoft.com/office/officeart/2005/8/layout/cycle5"/>
    <dgm:cxn modelId="{0A551A45-38A8-489C-A0AA-6FAE36A2DBF9}" type="presParOf" srcId="{AF1C68BA-D294-4D8B-84B9-246AAE3C0902}" destId="{B1A24379-D3D9-4BCB-9D50-1D6C7A4B3AC6}" srcOrd="8" destOrd="0" presId="urn:microsoft.com/office/officeart/2005/8/layout/cycle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D89C6CFB-97DC-4F48-9239-462EC0F8FC75}" type="presOf" srcId="{EDF4E25F-6E69-41B7-B57F-66E5D749104E}" destId="{CD65CBB6-B9A3-48AB-AFB3-4BE4B03553D3}" srcOrd="0" destOrd="0" presId="urn:microsoft.com/office/officeart/2005/8/layout/orgChart1"/>
    <dgm:cxn modelId="{D1DD96B8-155C-44E1-A277-220E4D1A26F0}" type="presOf" srcId="{88415C31-82DD-4EF9-9A7A-1D4D99FB6B9D}" destId="{0936C29E-0ABE-4289-9453-F6DF249F454C}" srcOrd="1" destOrd="0" presId="urn:microsoft.com/office/officeart/2005/8/layout/orgChart1"/>
    <dgm:cxn modelId="{B9C58F8C-EC55-4888-ACD1-6A5A7695EB6E}" type="presOf" srcId="{51AC05A3-5125-4631-8328-EE9742C5CE1F}" destId="{7533127D-6F77-420D-9337-03A9B17677A7}" srcOrd="0" destOrd="0" presId="urn:microsoft.com/office/officeart/2005/8/layout/orgChart1"/>
    <dgm:cxn modelId="{61AA1EB3-3AC4-444B-A367-93CDE582099D}" type="presOf" srcId="{69BEBD41-3545-40FD-BFDD-D21BD47C872E}" destId="{74487508-3D4F-4F35-9119-7335AA499C95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FD3572CE-390E-46AA-A489-F07469606202}" type="presOf" srcId="{41CBE71F-8A1C-4046-8B51-627382F890A8}" destId="{BD53C961-9C2E-42B5-A825-EB1CD5AF2FE3}" srcOrd="0" destOrd="0" presId="urn:microsoft.com/office/officeart/2005/8/layout/orgChart1"/>
    <dgm:cxn modelId="{61552408-9D69-4E37-B3D5-D21611C10339}" type="presOf" srcId="{DCCE79F2-51DC-4E3A-8F3D-0CB311D1F14D}" destId="{EE219807-47C8-4941-99AE-CE39076E53F5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2094D3D4-E426-4ABC-B45E-87A261F59D81}" type="presOf" srcId="{BAA37ED3-8504-4718-82EA-2141E33A703B}" destId="{C6471DB4-9B93-437A-AEBE-F3B71F737DF8}" srcOrd="0" destOrd="0" presId="urn:microsoft.com/office/officeart/2005/8/layout/orgChart1"/>
    <dgm:cxn modelId="{3DCFDD85-D8AA-46B9-B58A-847C7B472E81}" type="presOf" srcId="{B40A1E99-819E-4C0D-B671-3D134F0F7163}" destId="{3A05D6AC-55D4-4F8B-831D-7528DBB5E857}" srcOrd="0" destOrd="0" presId="urn:microsoft.com/office/officeart/2005/8/layout/orgChart1"/>
    <dgm:cxn modelId="{4BA07D59-7DCA-4F91-8F73-F341A9EA3C4E}" type="presOf" srcId="{88415C31-82DD-4EF9-9A7A-1D4D99FB6B9D}" destId="{ED956AEF-5A78-47DC-9D97-3B27A2E93095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E92BE1F0-E57A-4F7A-B777-DB178393CF9E}" type="presOf" srcId="{B103CFD6-C2F2-4A76-8866-035FF64E5877}" destId="{D98E11BE-9177-4329-A5B4-B4B8653C2863}" srcOrd="0" destOrd="0" presId="urn:microsoft.com/office/officeart/2005/8/layout/orgChart1"/>
    <dgm:cxn modelId="{65D56C06-0282-4EE6-87E6-6A96489193C1}" type="presOf" srcId="{B103CFD6-C2F2-4A76-8866-035FF64E5877}" destId="{2FA1AE03-77C2-487B-948B-82122901556A}" srcOrd="1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43F90FA1-8D45-4810-914F-4C6BCAEFA2D3}" type="presOf" srcId="{092024CE-8423-4E50-A34E-3122E05631CC}" destId="{0A55F855-E390-49C4-85C3-4EB5DC8DFEC3}" srcOrd="1" destOrd="0" presId="urn:microsoft.com/office/officeart/2005/8/layout/orgChart1"/>
    <dgm:cxn modelId="{796FCB0F-97D4-4D1E-A002-5D1595B9F91B}" type="presOf" srcId="{382A9707-8CE9-4448-A732-795155023764}" destId="{C9EB4BFF-95DA-49B7-87A2-66A52A4FCDFA}" srcOrd="0" destOrd="0" presId="urn:microsoft.com/office/officeart/2005/8/layout/orgChart1"/>
    <dgm:cxn modelId="{74E26D8C-BFBB-4FBE-923E-62A6321A5086}" type="presOf" srcId="{032924AE-7BA3-4608-9D4D-A10FC22FA55B}" destId="{842224E6-60DA-412E-8A1B-7533C1377869}" srcOrd="1" destOrd="0" presId="urn:microsoft.com/office/officeart/2005/8/layout/orgChart1"/>
    <dgm:cxn modelId="{C6DCABFF-C816-4DEC-BF5F-40C233E0BBF8}" type="presOf" srcId="{BCA1F9C7-A2DE-4DA9-9030-581CAAE089DA}" destId="{7E670A0B-4B6A-45AD-AE95-FAE9E52BA24F}" srcOrd="0" destOrd="0" presId="urn:microsoft.com/office/officeart/2005/8/layout/orgChart1"/>
    <dgm:cxn modelId="{94068DBF-0F7F-4512-895A-D7DBC26752CC}" type="presOf" srcId="{E2FDDA39-0A56-4C19-9570-F6322A50CD7C}" destId="{C95AECE2-07C4-42E7-90DA-5CD8EA216CFC}" srcOrd="0" destOrd="0" presId="urn:microsoft.com/office/officeart/2005/8/layout/orgChart1"/>
    <dgm:cxn modelId="{D3A3605C-63D3-4BC6-904A-044328DB2D57}" type="presOf" srcId="{D91152BC-9A33-44D3-AEBB-F20420DB430F}" destId="{30DA9891-B7C7-405D-9015-1C3DF0E9850F}" srcOrd="0" destOrd="0" presId="urn:microsoft.com/office/officeart/2005/8/layout/orgChart1"/>
    <dgm:cxn modelId="{FE7CC0F3-4651-4D11-B741-2C48798C9D59}" type="presOf" srcId="{00B822AA-E50D-409C-8E77-78CE41F17C4F}" destId="{EE7467E8-D778-4C18-9C7C-925EF25B0DC2}" srcOrd="1" destOrd="0" presId="urn:microsoft.com/office/officeart/2005/8/layout/orgChart1"/>
    <dgm:cxn modelId="{26EEE69F-A86D-46B4-9E08-F1612672693B}" type="presOf" srcId="{844909A3-F2C8-49AE-869B-AFCA0AC709DF}" destId="{5A29D58D-62CC-4731-8120-CAD4354C3E03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60C86A15-5913-48B4-936C-8EDBBA2FB814}" type="presOf" srcId="{BC7A14EC-7DD0-42E2-A28E-8428AF273F49}" destId="{4E5DB2E5-BC21-45FD-89CF-804EEEA73D92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04DA09C3-DF7F-4283-92A1-868041A62BF3}" type="presOf" srcId="{DC9F82DD-39AD-486C-81D6-0E3C38A96BAD}" destId="{4F6F1802-D2DC-45F2-8B57-B9ACE00E096B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59079E35-780F-46A8-AF9A-8FBC9913DFA5}" type="presOf" srcId="{DCCE79F2-51DC-4E3A-8F3D-0CB311D1F14D}" destId="{A8ED66CC-CBB3-4EB5-ADE1-6E062170315B}" srcOrd="1" destOrd="0" presId="urn:microsoft.com/office/officeart/2005/8/layout/orgChart1"/>
    <dgm:cxn modelId="{0FEC8C99-726F-4433-AD39-95AD4509CC20}" type="presOf" srcId="{6A766238-49C0-489C-9759-5801318FB123}" destId="{8F3E2022-AB5E-4438-BDBE-146FD19E8285}" srcOrd="0" destOrd="0" presId="urn:microsoft.com/office/officeart/2005/8/layout/orgChart1"/>
    <dgm:cxn modelId="{43005669-E059-4AF6-AAEB-3D9481EE11A4}" type="presOf" srcId="{CE683E6A-A313-4F5C-8639-235783D1198F}" destId="{6C1B72B2-EE6C-495B-ADAD-8508CE8EB807}" srcOrd="0" destOrd="0" presId="urn:microsoft.com/office/officeart/2005/8/layout/orgChart1"/>
    <dgm:cxn modelId="{1A435EAF-23BF-4134-8780-CDB05A90E95D}" type="presOf" srcId="{D5F013B3-4B4E-4E38-9BAF-4B34B2BB0C79}" destId="{26E61D30-5696-4E05-9044-AF73EF27DAB2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33033BC6-F630-4185-9739-32D25AC30E19}" type="presOf" srcId="{1D03C52E-27F1-4CAD-B953-A57260381D87}" destId="{52D64095-8F0B-43C5-A134-4F8EB745D0AC}" srcOrd="0" destOrd="0" presId="urn:microsoft.com/office/officeart/2005/8/layout/orgChart1"/>
    <dgm:cxn modelId="{5CBFC5C5-1AA8-462D-B124-3ECEEADFB85A}" type="presOf" srcId="{8514C17C-35EC-4D14-92F7-13A577CAA5C4}" destId="{079C46BA-E270-4C4F-9AA8-92E32A64D736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44C4A0F3-8D70-46EB-BFC9-C6ABC333B25C}" type="presOf" srcId="{69BEBD41-3545-40FD-BFDD-D21BD47C872E}" destId="{EA4E738B-1483-44D6-89EB-8256A9C3F87D}" srcOrd="1" destOrd="0" presId="urn:microsoft.com/office/officeart/2005/8/layout/orgChart1"/>
    <dgm:cxn modelId="{581051D8-192C-4CBE-B38F-37671489CC24}" type="presOf" srcId="{DCB062A1-302A-48A6-BE81-96138548FF70}" destId="{1AE91293-7748-4E52-8855-7B838C555EB9}" srcOrd="0" destOrd="0" presId="urn:microsoft.com/office/officeart/2005/8/layout/orgChart1"/>
    <dgm:cxn modelId="{7CBD5FBA-1BF1-4317-9FB0-959FCCABF746}" type="presOf" srcId="{382A9707-8CE9-4448-A732-795155023764}" destId="{40CBCC65-FD09-4B94-B9C9-3482617F2627}" srcOrd="1" destOrd="0" presId="urn:microsoft.com/office/officeart/2005/8/layout/orgChart1"/>
    <dgm:cxn modelId="{83169B7D-EB3D-41C3-BDF3-B8C4651CA7C7}" type="presOf" srcId="{0ED209FE-B93C-493B-85A2-BA5863869AE7}" destId="{B4ADFA40-1DC3-4BD0-BAE4-D5BA4FDF2B3E}" srcOrd="0" destOrd="0" presId="urn:microsoft.com/office/officeart/2005/8/layout/orgChart1"/>
    <dgm:cxn modelId="{7791D228-C34A-451D-BA92-FDEE7333A2D8}" type="presOf" srcId="{49A41343-8942-4E0A-948C-7308CFEDA337}" destId="{F8AA5B07-D62E-4BEF-A7F4-BB8154CE0161}" srcOrd="0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49E1F5FC-02B5-4752-95A9-7FFE70D196FC}" type="presOf" srcId="{C7336B56-6975-43EE-AA11-2CF9D86F3B72}" destId="{F7484F86-9514-4EEC-AAEC-65AD9B4B3D96}" srcOrd="0" destOrd="0" presId="urn:microsoft.com/office/officeart/2005/8/layout/orgChart1"/>
    <dgm:cxn modelId="{91CB8FF1-4A46-4834-AE18-BC38C1989B5E}" type="presOf" srcId="{8514C17C-35EC-4D14-92F7-13A577CAA5C4}" destId="{3AA4BA60-CAF3-4B65-8A7B-26648B565082}" srcOrd="1" destOrd="0" presId="urn:microsoft.com/office/officeart/2005/8/layout/orgChart1"/>
    <dgm:cxn modelId="{2BBB81CA-138C-45D0-9654-3AC70967C83B}" type="presOf" srcId="{88B02B86-A182-47E8-98CE-5F03ED03FC83}" destId="{1A2BCB80-89E2-41EC-87D9-8650DA66AB8A}" srcOrd="0" destOrd="0" presId="urn:microsoft.com/office/officeart/2005/8/layout/orgChart1"/>
    <dgm:cxn modelId="{B91523D4-90EB-4662-9CC0-14461D91E73F}" type="presOf" srcId="{C7336B56-6975-43EE-AA11-2CF9D86F3B72}" destId="{2F8AA862-E8D3-4043-95F3-7EBB33FDC237}" srcOrd="1" destOrd="0" presId="urn:microsoft.com/office/officeart/2005/8/layout/orgChart1"/>
    <dgm:cxn modelId="{C20AFB70-E1EA-430E-8E9A-30C72267B3DB}" type="presOf" srcId="{51AC05A3-5125-4631-8328-EE9742C5CE1F}" destId="{75DCBE71-7469-49E9-81E5-E6A43E3EC0DC}" srcOrd="1" destOrd="0" presId="urn:microsoft.com/office/officeart/2005/8/layout/orgChart1"/>
    <dgm:cxn modelId="{7FCCA2B9-E293-4B24-B80E-C998ED589CC6}" type="presOf" srcId="{57A44C0D-573F-44FB-BC9E-B18382ACCC39}" destId="{9AAB9F84-69DB-4974-8FB3-17FE16A42904}" srcOrd="0" destOrd="0" presId="urn:microsoft.com/office/officeart/2005/8/layout/orgChart1"/>
    <dgm:cxn modelId="{E95A014B-3848-400A-9E10-1B215B62B782}" type="presOf" srcId="{032924AE-7BA3-4608-9D4D-A10FC22FA55B}" destId="{FCA2B357-06A1-4199-999C-BBE32872F828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8F223B41-D903-4E94-8D55-146AC4F88416}" type="presOf" srcId="{3837525C-9A2A-44D5-8B42-9C0820CF3FF9}" destId="{6AC59FBD-FAEA-42FA-8EB1-29A7CC044828}" srcOrd="0" destOrd="0" presId="urn:microsoft.com/office/officeart/2005/8/layout/orgChart1"/>
    <dgm:cxn modelId="{B4408351-EA70-47E0-B0A1-7BF8A229FDB2}" type="presOf" srcId="{E2FDDA39-0A56-4C19-9570-F6322A50CD7C}" destId="{4704A764-F3E3-46A1-B698-AC3BCD85875D}" srcOrd="1" destOrd="0" presId="urn:microsoft.com/office/officeart/2005/8/layout/orgChart1"/>
    <dgm:cxn modelId="{6187C1F6-A4D7-4CFE-AA82-348E06B237C6}" type="presOf" srcId="{CBC98D67-7A4E-4DF5-AC0F-18B667594BB8}" destId="{D644628E-4C6F-4DF2-8C07-D2B66E3A4757}" srcOrd="0" destOrd="0" presId="urn:microsoft.com/office/officeart/2005/8/layout/orgChart1"/>
    <dgm:cxn modelId="{4DC7A1E4-AC4C-4779-A73C-74E302D60D5D}" type="presOf" srcId="{D656347E-658D-41DE-86E2-9688A1F66EB3}" destId="{D351E307-7A60-4733-B21C-CC6D6E5D051D}" srcOrd="0" destOrd="0" presId="urn:microsoft.com/office/officeart/2005/8/layout/orgChart1"/>
    <dgm:cxn modelId="{3E2DB482-A716-468D-A963-0C201AB98069}" type="presOf" srcId="{6A766238-49C0-489C-9759-5801318FB123}" destId="{F4F60A8B-BCFE-4E33-9289-BF4CA9206F7B}" srcOrd="1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57E8D11A-6B81-473A-BF66-7BC321060002}" type="presOf" srcId="{43C964D4-3EA5-4709-BA45-DC9671707267}" destId="{ABF5B3AF-9C3F-43AC-89B9-A4B84688B739}" srcOrd="0" destOrd="0" presId="urn:microsoft.com/office/officeart/2005/8/layout/orgChart1"/>
    <dgm:cxn modelId="{E4EA8744-2278-42F0-8B96-B99E071F1660}" type="presOf" srcId="{1E17A9B5-1CC6-4BF4-A5EB-2099972243B8}" destId="{F0DC39B6-0C64-430A-9FFB-4907B94E244D}" srcOrd="0" destOrd="0" presId="urn:microsoft.com/office/officeart/2005/8/layout/orgChart1"/>
    <dgm:cxn modelId="{C7B7BD47-F393-4253-85A3-E94552C2535C}" type="presOf" srcId="{D5F013B3-4B4E-4E38-9BAF-4B34B2BB0C79}" destId="{14A5ABF2-8B49-4694-AC4C-1A898869B017}" srcOrd="1" destOrd="0" presId="urn:microsoft.com/office/officeart/2005/8/layout/orgChart1"/>
    <dgm:cxn modelId="{AF92B116-6C00-46F8-9C3F-1C3D24492AC5}" type="presOf" srcId="{D3B00EB5-7252-4C54-A138-4FDE2761BA89}" destId="{77FF546B-1ADB-4B35-B705-B48DE95D0A7F}" srcOrd="0" destOrd="0" presId="urn:microsoft.com/office/officeart/2005/8/layout/orgChart1"/>
    <dgm:cxn modelId="{3669720B-BDF4-4C9C-A987-4BC267EFDA01}" type="presOf" srcId="{1E17A9B5-1CC6-4BF4-A5EB-2099972243B8}" destId="{0044642D-BF6E-4946-989D-7BC76303D8B1}" srcOrd="1" destOrd="0" presId="urn:microsoft.com/office/officeart/2005/8/layout/orgChart1"/>
    <dgm:cxn modelId="{4866C6AC-D001-42D1-BD97-260738EA6C7D}" type="presOf" srcId="{B40A1E99-819E-4C0D-B671-3D134F0F7163}" destId="{179F0FCD-C306-4B84-A7DF-E34F9FAB6F56}" srcOrd="1" destOrd="0" presId="urn:microsoft.com/office/officeart/2005/8/layout/orgChart1"/>
    <dgm:cxn modelId="{6164E005-7E56-4FFE-9F56-F7AC9921AB19}" type="presOf" srcId="{00B822AA-E50D-409C-8E77-78CE41F17C4F}" destId="{86ECFBC0-6EDE-49D7-A5E4-E61CBAF4A092}" srcOrd="0" destOrd="0" presId="urn:microsoft.com/office/officeart/2005/8/layout/orgChart1"/>
    <dgm:cxn modelId="{C8979EC1-56C2-4B7E-9400-D9205D799CE2}" type="presOf" srcId="{D91152BC-9A33-44D3-AEBB-F20420DB430F}" destId="{5EC808F1-181C-42C2-975C-2B558EBCB7FE}" srcOrd="1" destOrd="0" presId="urn:microsoft.com/office/officeart/2005/8/layout/orgChart1"/>
    <dgm:cxn modelId="{3E5C048C-DBA9-461E-87C1-0F23C7E6FD48}" type="presOf" srcId="{43C964D4-3EA5-4709-BA45-DC9671707267}" destId="{87899BB1-A811-4B2D-8FA3-633A97B1A6A6}" srcOrd="1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5B70CE83-32BB-4397-87A1-8AC18368D8C3}" type="presOf" srcId="{092024CE-8423-4E50-A34E-3122E05631CC}" destId="{2C701CAE-D8F1-461E-8A0C-C57AEB1CD6C2}" srcOrd="0" destOrd="0" presId="urn:microsoft.com/office/officeart/2005/8/layout/orgChart1"/>
    <dgm:cxn modelId="{34B53004-A511-48C1-88CA-BFAD81B782F1}" type="presParOf" srcId="{6C1B72B2-EE6C-495B-ADAD-8508CE8EB807}" destId="{B9578B13-712D-4BAD-A28F-A7352074EDA6}" srcOrd="0" destOrd="0" presId="urn:microsoft.com/office/officeart/2005/8/layout/orgChart1"/>
    <dgm:cxn modelId="{39E1F991-7C4C-4DCF-8D80-E7447A1A4345}" type="presParOf" srcId="{B9578B13-712D-4BAD-A28F-A7352074EDA6}" destId="{EA34C8C8-6EC1-483B-8E39-8E6926CED3CE}" srcOrd="0" destOrd="0" presId="urn:microsoft.com/office/officeart/2005/8/layout/orgChart1"/>
    <dgm:cxn modelId="{080A3B57-FDC3-418F-A9AA-93DAF107327A}" type="presParOf" srcId="{EA34C8C8-6EC1-483B-8E39-8E6926CED3CE}" destId="{D98E11BE-9177-4329-A5B4-B4B8653C2863}" srcOrd="0" destOrd="0" presId="urn:microsoft.com/office/officeart/2005/8/layout/orgChart1"/>
    <dgm:cxn modelId="{9FACE8A0-CAFD-4DE0-A141-27D0B90AB8BF}" type="presParOf" srcId="{EA34C8C8-6EC1-483B-8E39-8E6926CED3CE}" destId="{2FA1AE03-77C2-487B-948B-82122901556A}" srcOrd="1" destOrd="0" presId="urn:microsoft.com/office/officeart/2005/8/layout/orgChart1"/>
    <dgm:cxn modelId="{86684CAE-1E5D-41F1-A60A-27869CC682E1}" type="presParOf" srcId="{B9578B13-712D-4BAD-A28F-A7352074EDA6}" destId="{9C5DF944-3D7A-473D-A789-5CA86652B8F8}" srcOrd="1" destOrd="0" presId="urn:microsoft.com/office/officeart/2005/8/layout/orgChart1"/>
    <dgm:cxn modelId="{F79545F2-48C9-4E7E-BFD3-254FEF1CBBB1}" type="presParOf" srcId="{9C5DF944-3D7A-473D-A789-5CA86652B8F8}" destId="{D351E307-7A60-4733-B21C-CC6D6E5D051D}" srcOrd="0" destOrd="0" presId="urn:microsoft.com/office/officeart/2005/8/layout/orgChart1"/>
    <dgm:cxn modelId="{53578C8B-950D-4974-BB5A-3DCC594BC364}" type="presParOf" srcId="{9C5DF944-3D7A-473D-A789-5CA86652B8F8}" destId="{60FE5B31-E82E-49E2-9469-B5D5674278BC}" srcOrd="1" destOrd="0" presId="urn:microsoft.com/office/officeart/2005/8/layout/orgChart1"/>
    <dgm:cxn modelId="{53654DA9-356D-48B0-9942-8CDF6F125B50}" type="presParOf" srcId="{60FE5B31-E82E-49E2-9469-B5D5674278BC}" destId="{CB88DD46-0D40-4A1B-9C97-26FA4C46EB15}" srcOrd="0" destOrd="0" presId="urn:microsoft.com/office/officeart/2005/8/layout/orgChart1"/>
    <dgm:cxn modelId="{6393416D-FF28-4DCD-B67F-CA7E1160F336}" type="presParOf" srcId="{CB88DD46-0D40-4A1B-9C97-26FA4C46EB15}" destId="{ABF5B3AF-9C3F-43AC-89B9-A4B84688B739}" srcOrd="0" destOrd="0" presId="urn:microsoft.com/office/officeart/2005/8/layout/orgChart1"/>
    <dgm:cxn modelId="{66680356-7EBD-4014-BB98-772E7E79CBC0}" type="presParOf" srcId="{CB88DD46-0D40-4A1B-9C97-26FA4C46EB15}" destId="{87899BB1-A811-4B2D-8FA3-633A97B1A6A6}" srcOrd="1" destOrd="0" presId="urn:microsoft.com/office/officeart/2005/8/layout/orgChart1"/>
    <dgm:cxn modelId="{1FA2E9A8-8393-44CE-936E-EB121D93889C}" type="presParOf" srcId="{60FE5B31-E82E-49E2-9469-B5D5674278BC}" destId="{B6A20B03-CFA9-41D8-9956-9F0EB448DC4A}" srcOrd="1" destOrd="0" presId="urn:microsoft.com/office/officeart/2005/8/layout/orgChart1"/>
    <dgm:cxn modelId="{B7DF9EAD-0F67-4B92-98BD-30F1D24DA754}" type="presParOf" srcId="{B6A20B03-CFA9-41D8-9956-9F0EB448DC4A}" destId="{CD65CBB6-B9A3-48AB-AFB3-4BE4B03553D3}" srcOrd="0" destOrd="0" presId="urn:microsoft.com/office/officeart/2005/8/layout/orgChart1"/>
    <dgm:cxn modelId="{F294C419-B838-4D59-B4AC-7FA7F271D96C}" type="presParOf" srcId="{B6A20B03-CFA9-41D8-9956-9F0EB448DC4A}" destId="{ED1F0A6D-21D1-431E-B021-19DC70288741}" srcOrd="1" destOrd="0" presId="urn:microsoft.com/office/officeart/2005/8/layout/orgChart1"/>
    <dgm:cxn modelId="{7B721552-8221-41FC-8DCC-AADE911400C7}" type="presParOf" srcId="{ED1F0A6D-21D1-431E-B021-19DC70288741}" destId="{3035FF76-B78F-49A4-AACF-E2FF3786028F}" srcOrd="0" destOrd="0" presId="urn:microsoft.com/office/officeart/2005/8/layout/orgChart1"/>
    <dgm:cxn modelId="{3F326035-AAA5-4E1C-834A-678E2F6F74FB}" type="presParOf" srcId="{3035FF76-B78F-49A4-AACF-E2FF3786028F}" destId="{F0DC39B6-0C64-430A-9FFB-4907B94E244D}" srcOrd="0" destOrd="0" presId="urn:microsoft.com/office/officeart/2005/8/layout/orgChart1"/>
    <dgm:cxn modelId="{F2B80A86-F9DD-4BA9-A420-07484EDF3EE7}" type="presParOf" srcId="{3035FF76-B78F-49A4-AACF-E2FF3786028F}" destId="{0044642D-BF6E-4946-989D-7BC76303D8B1}" srcOrd="1" destOrd="0" presId="urn:microsoft.com/office/officeart/2005/8/layout/orgChart1"/>
    <dgm:cxn modelId="{C7E691C3-978C-4674-A687-44E55D247298}" type="presParOf" srcId="{ED1F0A6D-21D1-431E-B021-19DC70288741}" destId="{6F92EC3E-8AAE-41C7-BFFF-85E9DBCB215A}" srcOrd="1" destOrd="0" presId="urn:microsoft.com/office/officeart/2005/8/layout/orgChart1"/>
    <dgm:cxn modelId="{E9BF2658-FD21-4C9A-AEC9-5B9BB8FF9878}" type="presParOf" srcId="{ED1F0A6D-21D1-431E-B021-19DC70288741}" destId="{C359BE23-B469-48EB-819D-6F6FDCDBB0A8}" srcOrd="2" destOrd="0" presId="urn:microsoft.com/office/officeart/2005/8/layout/orgChart1"/>
    <dgm:cxn modelId="{2458DCF4-4F02-4FAE-AD87-B2AFD24206C2}" type="presParOf" srcId="{B6A20B03-CFA9-41D8-9956-9F0EB448DC4A}" destId="{6AC59FBD-FAEA-42FA-8EB1-29A7CC044828}" srcOrd="2" destOrd="0" presId="urn:microsoft.com/office/officeart/2005/8/layout/orgChart1"/>
    <dgm:cxn modelId="{09CC3278-BFC0-4B23-80A7-A9DE70FEA180}" type="presParOf" srcId="{B6A20B03-CFA9-41D8-9956-9F0EB448DC4A}" destId="{F2E1EDE4-99F4-4CBC-BA6A-91AF00914823}" srcOrd="3" destOrd="0" presId="urn:microsoft.com/office/officeart/2005/8/layout/orgChart1"/>
    <dgm:cxn modelId="{493B315C-2352-4CA4-800B-9468C830D9F3}" type="presParOf" srcId="{F2E1EDE4-99F4-4CBC-BA6A-91AF00914823}" destId="{795B4B98-FEFB-4DAB-B785-2E28918B1C7E}" srcOrd="0" destOrd="0" presId="urn:microsoft.com/office/officeart/2005/8/layout/orgChart1"/>
    <dgm:cxn modelId="{44A8820A-2068-4338-8508-BA58B122DB19}" type="presParOf" srcId="{795B4B98-FEFB-4DAB-B785-2E28918B1C7E}" destId="{C9EB4BFF-95DA-49B7-87A2-66A52A4FCDFA}" srcOrd="0" destOrd="0" presId="urn:microsoft.com/office/officeart/2005/8/layout/orgChart1"/>
    <dgm:cxn modelId="{F4B175FB-D63D-4A26-A433-7AEF4A55E75E}" type="presParOf" srcId="{795B4B98-FEFB-4DAB-B785-2E28918B1C7E}" destId="{40CBCC65-FD09-4B94-B9C9-3482617F2627}" srcOrd="1" destOrd="0" presId="urn:microsoft.com/office/officeart/2005/8/layout/orgChart1"/>
    <dgm:cxn modelId="{9FD0B0D1-0F63-40A4-A93D-8FE33847E633}" type="presParOf" srcId="{F2E1EDE4-99F4-4CBC-BA6A-91AF00914823}" destId="{6E67D5E8-91A3-4A9C-B70E-60777B0DD65E}" srcOrd="1" destOrd="0" presId="urn:microsoft.com/office/officeart/2005/8/layout/orgChart1"/>
    <dgm:cxn modelId="{7EEF1B17-C47C-4495-8043-3F39A8B74A24}" type="presParOf" srcId="{F2E1EDE4-99F4-4CBC-BA6A-91AF00914823}" destId="{9041FCB5-DDBA-4A82-87F1-A20AE1F0ECFA}" srcOrd="2" destOrd="0" presId="urn:microsoft.com/office/officeart/2005/8/layout/orgChart1"/>
    <dgm:cxn modelId="{8C4D6E86-E02E-4DD5-A8D0-CED43D04ABD9}" type="presParOf" srcId="{B6A20B03-CFA9-41D8-9956-9F0EB448DC4A}" destId="{D644628E-4C6F-4DF2-8C07-D2B66E3A4757}" srcOrd="4" destOrd="0" presId="urn:microsoft.com/office/officeart/2005/8/layout/orgChart1"/>
    <dgm:cxn modelId="{527B4535-BE16-48DD-AA09-CA4123F32AD5}" type="presParOf" srcId="{B6A20B03-CFA9-41D8-9956-9F0EB448DC4A}" destId="{4C59CDCC-8171-42A8-836D-8A7ADEF309D0}" srcOrd="5" destOrd="0" presId="urn:microsoft.com/office/officeart/2005/8/layout/orgChart1"/>
    <dgm:cxn modelId="{9729E258-7765-4B15-A686-50AD22E2C286}" type="presParOf" srcId="{4C59CDCC-8171-42A8-836D-8A7ADEF309D0}" destId="{FED7DC99-D3B3-46B2-AE57-14D47B1F3671}" srcOrd="0" destOrd="0" presId="urn:microsoft.com/office/officeart/2005/8/layout/orgChart1"/>
    <dgm:cxn modelId="{A2241B4D-5506-48A9-A20E-D67EC84D2B92}" type="presParOf" srcId="{FED7DC99-D3B3-46B2-AE57-14D47B1F3671}" destId="{8F3E2022-AB5E-4438-BDBE-146FD19E8285}" srcOrd="0" destOrd="0" presId="urn:microsoft.com/office/officeart/2005/8/layout/orgChart1"/>
    <dgm:cxn modelId="{1F8E2B6F-8B7C-4175-B9EA-443E571E5A5B}" type="presParOf" srcId="{FED7DC99-D3B3-46B2-AE57-14D47B1F3671}" destId="{F4F60A8B-BCFE-4E33-9289-BF4CA9206F7B}" srcOrd="1" destOrd="0" presId="urn:microsoft.com/office/officeart/2005/8/layout/orgChart1"/>
    <dgm:cxn modelId="{A956CB96-F944-4244-A4A3-0BA9A3C14153}" type="presParOf" srcId="{4C59CDCC-8171-42A8-836D-8A7ADEF309D0}" destId="{0717BF70-BD3E-4FBF-92BE-2C7F71500E41}" srcOrd="1" destOrd="0" presId="urn:microsoft.com/office/officeart/2005/8/layout/orgChart1"/>
    <dgm:cxn modelId="{1CAE4168-2DF8-49D3-8E61-82522F4505C2}" type="presParOf" srcId="{4C59CDCC-8171-42A8-836D-8A7ADEF309D0}" destId="{0E63D1F7-0BB7-4B23-80D6-B69D7359A638}" srcOrd="2" destOrd="0" presId="urn:microsoft.com/office/officeart/2005/8/layout/orgChart1"/>
    <dgm:cxn modelId="{D5EF0362-51F0-40C2-83D3-7710D32F37B3}" type="presParOf" srcId="{B6A20B03-CFA9-41D8-9956-9F0EB448DC4A}" destId="{52D64095-8F0B-43C5-A134-4F8EB745D0AC}" srcOrd="6" destOrd="0" presId="urn:microsoft.com/office/officeart/2005/8/layout/orgChart1"/>
    <dgm:cxn modelId="{4827170D-5C88-4CCA-9CA8-F559AD7B8B84}" type="presParOf" srcId="{B6A20B03-CFA9-41D8-9956-9F0EB448DC4A}" destId="{65175C4B-27F3-41C0-9093-49201195521B}" srcOrd="7" destOrd="0" presId="urn:microsoft.com/office/officeart/2005/8/layout/orgChart1"/>
    <dgm:cxn modelId="{FAF01584-58E3-4B66-A391-68FDD31AD089}" type="presParOf" srcId="{65175C4B-27F3-41C0-9093-49201195521B}" destId="{418B0B64-07DF-4A86-8188-2B3D12FF0C1B}" srcOrd="0" destOrd="0" presId="urn:microsoft.com/office/officeart/2005/8/layout/orgChart1"/>
    <dgm:cxn modelId="{7956305E-94F4-4FBC-BB24-62984E000C8E}" type="presParOf" srcId="{418B0B64-07DF-4A86-8188-2B3D12FF0C1B}" destId="{FCA2B357-06A1-4199-999C-BBE32872F828}" srcOrd="0" destOrd="0" presId="urn:microsoft.com/office/officeart/2005/8/layout/orgChart1"/>
    <dgm:cxn modelId="{B0DE5025-53B9-495F-8092-921AC6A080F6}" type="presParOf" srcId="{418B0B64-07DF-4A86-8188-2B3D12FF0C1B}" destId="{842224E6-60DA-412E-8A1B-7533C1377869}" srcOrd="1" destOrd="0" presId="urn:microsoft.com/office/officeart/2005/8/layout/orgChart1"/>
    <dgm:cxn modelId="{F6CB659F-2B35-44FF-80C8-74034BFC4D07}" type="presParOf" srcId="{65175C4B-27F3-41C0-9093-49201195521B}" destId="{5FEE9627-663F-4879-B764-2FCAC3BEDB01}" srcOrd="1" destOrd="0" presId="urn:microsoft.com/office/officeart/2005/8/layout/orgChart1"/>
    <dgm:cxn modelId="{9B745F03-AC73-4E9A-B45C-02BC77437143}" type="presParOf" srcId="{65175C4B-27F3-41C0-9093-49201195521B}" destId="{D211A30E-3DD6-4F3B-A936-B6D9FD1B5AD6}" srcOrd="2" destOrd="0" presId="urn:microsoft.com/office/officeart/2005/8/layout/orgChart1"/>
    <dgm:cxn modelId="{2DD59114-7859-4562-AFA4-0704C35324CC}" type="presParOf" srcId="{60FE5B31-E82E-49E2-9469-B5D5674278BC}" destId="{0A55CB08-0585-4E83-BB9C-6136411D5C97}" srcOrd="2" destOrd="0" presId="urn:microsoft.com/office/officeart/2005/8/layout/orgChart1"/>
    <dgm:cxn modelId="{BE50C0D5-C12B-4FBA-BC25-3E980A4DAFDB}" type="presParOf" srcId="{9C5DF944-3D7A-473D-A789-5CA86652B8F8}" destId="{1AE91293-7748-4E52-8855-7B838C555EB9}" srcOrd="2" destOrd="0" presId="urn:microsoft.com/office/officeart/2005/8/layout/orgChart1"/>
    <dgm:cxn modelId="{83AFC7CD-75D4-4BA9-8BEF-E9F10A51C9D7}" type="presParOf" srcId="{9C5DF944-3D7A-473D-A789-5CA86652B8F8}" destId="{8BAB2199-5159-41F9-8708-33820C9B03A9}" srcOrd="3" destOrd="0" presId="urn:microsoft.com/office/officeart/2005/8/layout/orgChart1"/>
    <dgm:cxn modelId="{A24ACDC1-FFD2-42AE-9655-AB1471388A0E}" type="presParOf" srcId="{8BAB2199-5159-41F9-8708-33820C9B03A9}" destId="{4AEEF0FD-EB99-4BD5-89CD-011B1DDC19F8}" srcOrd="0" destOrd="0" presId="urn:microsoft.com/office/officeart/2005/8/layout/orgChart1"/>
    <dgm:cxn modelId="{1A271D2D-6909-47F7-8CEC-09F5A88984D8}" type="presParOf" srcId="{4AEEF0FD-EB99-4BD5-89CD-011B1DDC19F8}" destId="{86ECFBC0-6EDE-49D7-A5E4-E61CBAF4A092}" srcOrd="0" destOrd="0" presId="urn:microsoft.com/office/officeart/2005/8/layout/orgChart1"/>
    <dgm:cxn modelId="{7F316289-F47C-4057-A4C9-C6FEFF7406BD}" type="presParOf" srcId="{4AEEF0FD-EB99-4BD5-89CD-011B1DDC19F8}" destId="{EE7467E8-D778-4C18-9C7C-925EF25B0DC2}" srcOrd="1" destOrd="0" presId="urn:microsoft.com/office/officeart/2005/8/layout/orgChart1"/>
    <dgm:cxn modelId="{BBB5B67B-F662-4DAC-B116-CF5614F215D0}" type="presParOf" srcId="{8BAB2199-5159-41F9-8708-33820C9B03A9}" destId="{70B62D43-4B2E-478D-8091-7F950B36BC86}" srcOrd="1" destOrd="0" presId="urn:microsoft.com/office/officeart/2005/8/layout/orgChart1"/>
    <dgm:cxn modelId="{E388693E-7CBE-4708-BC19-F0CA82B70E4C}" type="presParOf" srcId="{70B62D43-4B2E-478D-8091-7F950B36BC86}" destId="{5A29D58D-62CC-4731-8120-CAD4354C3E03}" srcOrd="0" destOrd="0" presId="urn:microsoft.com/office/officeart/2005/8/layout/orgChart1"/>
    <dgm:cxn modelId="{95DE4173-DE17-4280-BFC8-8158E23BA492}" type="presParOf" srcId="{70B62D43-4B2E-478D-8091-7F950B36BC86}" destId="{20684FA8-0955-4E86-9890-955AAE2FB70E}" srcOrd="1" destOrd="0" presId="urn:microsoft.com/office/officeart/2005/8/layout/orgChart1"/>
    <dgm:cxn modelId="{EAEAE3C6-0DE1-4218-B686-DF05C56FE356}" type="presParOf" srcId="{20684FA8-0955-4E86-9890-955AAE2FB70E}" destId="{357DF0A8-BCC0-4D40-9A29-811D9B3E8CE1}" srcOrd="0" destOrd="0" presId="urn:microsoft.com/office/officeart/2005/8/layout/orgChart1"/>
    <dgm:cxn modelId="{06F9E983-A165-410F-8804-A4B83164F13C}" type="presParOf" srcId="{357DF0A8-BCC0-4D40-9A29-811D9B3E8CE1}" destId="{7533127D-6F77-420D-9337-03A9B17677A7}" srcOrd="0" destOrd="0" presId="urn:microsoft.com/office/officeart/2005/8/layout/orgChart1"/>
    <dgm:cxn modelId="{9837E216-F44C-4AAD-B795-3106989A4EEE}" type="presParOf" srcId="{357DF0A8-BCC0-4D40-9A29-811D9B3E8CE1}" destId="{75DCBE71-7469-49E9-81E5-E6A43E3EC0DC}" srcOrd="1" destOrd="0" presId="urn:microsoft.com/office/officeart/2005/8/layout/orgChart1"/>
    <dgm:cxn modelId="{DCF3F0FD-FAFF-4FF9-BEC7-BA138FB74CB7}" type="presParOf" srcId="{20684FA8-0955-4E86-9890-955AAE2FB70E}" destId="{321B0D03-50FC-44EB-B561-D21A2CD4B482}" srcOrd="1" destOrd="0" presId="urn:microsoft.com/office/officeart/2005/8/layout/orgChart1"/>
    <dgm:cxn modelId="{6741F30A-82E9-4FCB-8443-DBCA1829C1CD}" type="presParOf" srcId="{20684FA8-0955-4E86-9890-955AAE2FB70E}" destId="{0654A2B9-B227-48A6-941C-DD027142ECCE}" srcOrd="2" destOrd="0" presId="urn:microsoft.com/office/officeart/2005/8/layout/orgChart1"/>
    <dgm:cxn modelId="{0505246B-A62E-4909-9499-7E0485062B48}" type="presParOf" srcId="{70B62D43-4B2E-478D-8091-7F950B36BC86}" destId="{77FF546B-1ADB-4B35-B705-B48DE95D0A7F}" srcOrd="2" destOrd="0" presId="urn:microsoft.com/office/officeart/2005/8/layout/orgChart1"/>
    <dgm:cxn modelId="{5F4BA806-9F87-49EF-9667-EE90880C88A1}" type="presParOf" srcId="{70B62D43-4B2E-478D-8091-7F950B36BC86}" destId="{69C13562-DBB8-42F8-AE39-8AFEF8ED4982}" srcOrd="3" destOrd="0" presId="urn:microsoft.com/office/officeart/2005/8/layout/orgChart1"/>
    <dgm:cxn modelId="{0772E6AC-EEB0-4516-ADC0-C8B1C35054D8}" type="presParOf" srcId="{69C13562-DBB8-42F8-AE39-8AFEF8ED4982}" destId="{896D96FE-EA05-4066-8BE5-F7366BA3777A}" srcOrd="0" destOrd="0" presId="urn:microsoft.com/office/officeart/2005/8/layout/orgChart1"/>
    <dgm:cxn modelId="{27DB9318-184C-4F6D-990C-CF4A0F9981B4}" type="presParOf" srcId="{896D96FE-EA05-4066-8BE5-F7366BA3777A}" destId="{079C46BA-E270-4C4F-9AA8-92E32A64D736}" srcOrd="0" destOrd="0" presId="urn:microsoft.com/office/officeart/2005/8/layout/orgChart1"/>
    <dgm:cxn modelId="{57073A59-B0DB-4CF3-BCE7-4E1AB11EC741}" type="presParOf" srcId="{896D96FE-EA05-4066-8BE5-F7366BA3777A}" destId="{3AA4BA60-CAF3-4B65-8A7B-26648B565082}" srcOrd="1" destOrd="0" presId="urn:microsoft.com/office/officeart/2005/8/layout/orgChart1"/>
    <dgm:cxn modelId="{A61D9EE7-AAFC-46C7-AEBD-65C18635CCC0}" type="presParOf" srcId="{69C13562-DBB8-42F8-AE39-8AFEF8ED4982}" destId="{54F082B5-2FAD-490F-B257-B96DCB3E19FC}" srcOrd="1" destOrd="0" presId="urn:microsoft.com/office/officeart/2005/8/layout/orgChart1"/>
    <dgm:cxn modelId="{D32E17E7-42D8-4114-8E1D-905C098E7ECF}" type="presParOf" srcId="{69C13562-DBB8-42F8-AE39-8AFEF8ED4982}" destId="{6C846A69-A00E-4FB9-80C7-DC7FE13BD4B5}" srcOrd="2" destOrd="0" presId="urn:microsoft.com/office/officeart/2005/8/layout/orgChart1"/>
    <dgm:cxn modelId="{CF03348C-72A6-4725-AF0F-D96D888722F5}" type="presParOf" srcId="{70B62D43-4B2E-478D-8091-7F950B36BC86}" destId="{C6471DB4-9B93-437A-AEBE-F3B71F737DF8}" srcOrd="4" destOrd="0" presId="urn:microsoft.com/office/officeart/2005/8/layout/orgChart1"/>
    <dgm:cxn modelId="{7F306AD2-6E3A-40BB-9047-855C263A56FE}" type="presParOf" srcId="{70B62D43-4B2E-478D-8091-7F950B36BC86}" destId="{CD8B12E6-DD1E-4D70-BE7C-A5443A3D84D1}" srcOrd="5" destOrd="0" presId="urn:microsoft.com/office/officeart/2005/8/layout/orgChart1"/>
    <dgm:cxn modelId="{6AFE0836-DC1B-4653-AEAD-082A2F2085E8}" type="presParOf" srcId="{CD8B12E6-DD1E-4D70-BE7C-A5443A3D84D1}" destId="{C0FBA54D-3A3D-42F4-B1C8-ADE0E74CCC4D}" srcOrd="0" destOrd="0" presId="urn:microsoft.com/office/officeart/2005/8/layout/orgChart1"/>
    <dgm:cxn modelId="{E15AB8CF-C93E-43C5-8EEC-36C7F4255271}" type="presParOf" srcId="{C0FBA54D-3A3D-42F4-B1C8-ADE0E74CCC4D}" destId="{30DA9891-B7C7-405D-9015-1C3DF0E9850F}" srcOrd="0" destOrd="0" presId="urn:microsoft.com/office/officeart/2005/8/layout/orgChart1"/>
    <dgm:cxn modelId="{3472B841-AD92-4312-AC75-BB3A8325BEAB}" type="presParOf" srcId="{C0FBA54D-3A3D-42F4-B1C8-ADE0E74CCC4D}" destId="{5EC808F1-181C-42C2-975C-2B558EBCB7FE}" srcOrd="1" destOrd="0" presId="urn:microsoft.com/office/officeart/2005/8/layout/orgChart1"/>
    <dgm:cxn modelId="{C6EE3726-4D2C-4BDE-A9F2-0D05E6AECB97}" type="presParOf" srcId="{CD8B12E6-DD1E-4D70-BE7C-A5443A3D84D1}" destId="{3C11D65F-2A65-4A7E-9C15-AA6406FE6F0B}" srcOrd="1" destOrd="0" presId="urn:microsoft.com/office/officeart/2005/8/layout/orgChart1"/>
    <dgm:cxn modelId="{85C79AA1-DD42-4678-8864-72ABF63151B6}" type="presParOf" srcId="{CD8B12E6-DD1E-4D70-BE7C-A5443A3D84D1}" destId="{07414A68-C8A8-4CE7-984E-48064FC49AF5}" srcOrd="2" destOrd="0" presId="urn:microsoft.com/office/officeart/2005/8/layout/orgChart1"/>
    <dgm:cxn modelId="{3F7B35CA-F603-492E-80B3-AD8688CCA787}" type="presParOf" srcId="{70B62D43-4B2E-478D-8091-7F950B36BC86}" destId="{BD53C961-9C2E-42B5-A825-EB1CD5AF2FE3}" srcOrd="6" destOrd="0" presId="urn:microsoft.com/office/officeart/2005/8/layout/orgChart1"/>
    <dgm:cxn modelId="{0A2FDF99-1FAE-4EEA-9517-D77291110ADF}" type="presParOf" srcId="{70B62D43-4B2E-478D-8091-7F950B36BC86}" destId="{2AD0F394-908E-4BF8-9902-81719C192207}" srcOrd="7" destOrd="0" presId="urn:microsoft.com/office/officeart/2005/8/layout/orgChart1"/>
    <dgm:cxn modelId="{1452F727-7A9F-42D2-941D-7152C7D1AEF8}" type="presParOf" srcId="{2AD0F394-908E-4BF8-9902-81719C192207}" destId="{6508E9AA-32AD-45CE-ACB4-E452A2309B43}" srcOrd="0" destOrd="0" presId="urn:microsoft.com/office/officeart/2005/8/layout/orgChart1"/>
    <dgm:cxn modelId="{306D0E6A-F0E5-475D-825E-B9DB3ED92597}" type="presParOf" srcId="{6508E9AA-32AD-45CE-ACB4-E452A2309B43}" destId="{26E61D30-5696-4E05-9044-AF73EF27DAB2}" srcOrd="0" destOrd="0" presId="urn:microsoft.com/office/officeart/2005/8/layout/orgChart1"/>
    <dgm:cxn modelId="{10E80E92-99A1-4F0B-AB94-64CD011B177C}" type="presParOf" srcId="{6508E9AA-32AD-45CE-ACB4-E452A2309B43}" destId="{14A5ABF2-8B49-4694-AC4C-1A898869B017}" srcOrd="1" destOrd="0" presId="urn:microsoft.com/office/officeart/2005/8/layout/orgChart1"/>
    <dgm:cxn modelId="{76F47757-0E7C-419F-8E44-3F7697F4B733}" type="presParOf" srcId="{2AD0F394-908E-4BF8-9902-81719C192207}" destId="{E95C75F7-7305-47DE-985C-550E435481C9}" srcOrd="1" destOrd="0" presId="urn:microsoft.com/office/officeart/2005/8/layout/orgChart1"/>
    <dgm:cxn modelId="{39DE9138-E211-441F-B98A-BD14517C29A6}" type="presParOf" srcId="{2AD0F394-908E-4BF8-9902-81719C192207}" destId="{ADFD56FF-A789-4A68-9B2D-8E4E857854C2}" srcOrd="2" destOrd="0" presId="urn:microsoft.com/office/officeart/2005/8/layout/orgChart1"/>
    <dgm:cxn modelId="{08758F12-15B2-4326-90E8-E3CDBA8C25B7}" type="presParOf" srcId="{70B62D43-4B2E-478D-8091-7F950B36BC86}" destId="{B4ADFA40-1DC3-4BD0-BAE4-D5BA4FDF2B3E}" srcOrd="8" destOrd="0" presId="urn:microsoft.com/office/officeart/2005/8/layout/orgChart1"/>
    <dgm:cxn modelId="{F9C63C37-562F-4AB5-97E0-BEE92A782B4E}" type="presParOf" srcId="{70B62D43-4B2E-478D-8091-7F950B36BC86}" destId="{74623D81-D47A-4BDB-A76C-094846D41FA8}" srcOrd="9" destOrd="0" presId="urn:microsoft.com/office/officeart/2005/8/layout/orgChart1"/>
    <dgm:cxn modelId="{00A4F861-1C4E-4EF1-AA0D-DBE7DF6976E1}" type="presParOf" srcId="{74623D81-D47A-4BDB-A76C-094846D41FA8}" destId="{A5AFB960-0B8B-4E03-885A-2579269F7DC1}" srcOrd="0" destOrd="0" presId="urn:microsoft.com/office/officeart/2005/8/layout/orgChart1"/>
    <dgm:cxn modelId="{607F2DBB-F51F-46DF-B873-22873654758E}" type="presParOf" srcId="{A5AFB960-0B8B-4E03-885A-2579269F7DC1}" destId="{3A05D6AC-55D4-4F8B-831D-7528DBB5E857}" srcOrd="0" destOrd="0" presId="urn:microsoft.com/office/officeart/2005/8/layout/orgChart1"/>
    <dgm:cxn modelId="{94A6131D-DD3A-487D-BE6B-338DE119133B}" type="presParOf" srcId="{A5AFB960-0B8B-4E03-885A-2579269F7DC1}" destId="{179F0FCD-C306-4B84-A7DF-E34F9FAB6F56}" srcOrd="1" destOrd="0" presId="urn:microsoft.com/office/officeart/2005/8/layout/orgChart1"/>
    <dgm:cxn modelId="{F28587EA-EFFF-4303-8784-EBC87C6F4356}" type="presParOf" srcId="{74623D81-D47A-4BDB-A76C-094846D41FA8}" destId="{856F8CB3-7FD8-44A2-BD9F-D0A3BBBFD7B2}" srcOrd="1" destOrd="0" presId="urn:microsoft.com/office/officeart/2005/8/layout/orgChart1"/>
    <dgm:cxn modelId="{0FAFA7FA-3EA2-4324-BC1F-E9B140DA76D0}" type="presParOf" srcId="{74623D81-D47A-4BDB-A76C-094846D41FA8}" destId="{E41C3208-7C36-4192-9EA5-1F0C4DB4A826}" srcOrd="2" destOrd="0" presId="urn:microsoft.com/office/officeart/2005/8/layout/orgChart1"/>
    <dgm:cxn modelId="{A6565CF0-3BA2-4DF5-BCFD-30D527A858AC}" type="presParOf" srcId="{8BAB2199-5159-41F9-8708-33820C9B03A9}" destId="{FB705D8D-4B0F-418C-BE22-C9FC935B08A3}" srcOrd="2" destOrd="0" presId="urn:microsoft.com/office/officeart/2005/8/layout/orgChart1"/>
    <dgm:cxn modelId="{6224F2E1-A8A0-4F56-A5A3-A4A81E3DAC34}" type="presParOf" srcId="{9C5DF944-3D7A-473D-A789-5CA86652B8F8}" destId="{4F6F1802-D2DC-45F2-8B57-B9ACE00E096B}" srcOrd="4" destOrd="0" presId="urn:microsoft.com/office/officeart/2005/8/layout/orgChart1"/>
    <dgm:cxn modelId="{1A7FF924-B3EE-4520-B065-C161FFE3B032}" type="presParOf" srcId="{9C5DF944-3D7A-473D-A789-5CA86652B8F8}" destId="{D09FB176-C899-4C34-A2EF-DF4099E3930B}" srcOrd="5" destOrd="0" presId="urn:microsoft.com/office/officeart/2005/8/layout/orgChart1"/>
    <dgm:cxn modelId="{C62C92AC-BEB7-449D-BAE4-A0A4D73A01E8}" type="presParOf" srcId="{D09FB176-C899-4C34-A2EF-DF4099E3930B}" destId="{EB3A78CF-8659-4E76-9BB6-78F8A7F8B535}" srcOrd="0" destOrd="0" presId="urn:microsoft.com/office/officeart/2005/8/layout/orgChart1"/>
    <dgm:cxn modelId="{B63AEB03-6605-4C14-80F2-0180E73F71DD}" type="presParOf" srcId="{EB3A78CF-8659-4E76-9BB6-78F8A7F8B535}" destId="{ED956AEF-5A78-47DC-9D97-3B27A2E93095}" srcOrd="0" destOrd="0" presId="urn:microsoft.com/office/officeart/2005/8/layout/orgChart1"/>
    <dgm:cxn modelId="{B234049A-8675-4B57-B15A-DD6D9A1A2067}" type="presParOf" srcId="{EB3A78CF-8659-4E76-9BB6-78F8A7F8B535}" destId="{0936C29E-0ABE-4289-9453-F6DF249F454C}" srcOrd="1" destOrd="0" presId="urn:microsoft.com/office/officeart/2005/8/layout/orgChart1"/>
    <dgm:cxn modelId="{226ACB91-4DBC-46C0-8D3B-9567008BB4A1}" type="presParOf" srcId="{D09FB176-C899-4C34-A2EF-DF4099E3930B}" destId="{3666C14E-3FE7-4AB2-BA4F-4535D42C477E}" srcOrd="1" destOrd="0" presId="urn:microsoft.com/office/officeart/2005/8/layout/orgChart1"/>
    <dgm:cxn modelId="{070425CD-56B4-4C5F-B57F-CB225349871E}" type="presParOf" srcId="{3666C14E-3FE7-4AB2-BA4F-4535D42C477E}" destId="{7E670A0B-4B6A-45AD-AE95-FAE9E52BA24F}" srcOrd="0" destOrd="0" presId="urn:microsoft.com/office/officeart/2005/8/layout/orgChart1"/>
    <dgm:cxn modelId="{F2DBB3BB-5044-479A-8CF0-0E53DFC45F09}" type="presParOf" srcId="{3666C14E-3FE7-4AB2-BA4F-4535D42C477E}" destId="{781D4557-4BA2-4B53-85D2-D0A8E2F29ACB}" srcOrd="1" destOrd="0" presId="urn:microsoft.com/office/officeart/2005/8/layout/orgChart1"/>
    <dgm:cxn modelId="{F67F666B-05EF-4E45-924E-B3CCDCEAB816}" type="presParOf" srcId="{781D4557-4BA2-4B53-85D2-D0A8E2F29ACB}" destId="{A1F0E8B8-00E6-43CE-8E1F-A9918B608453}" srcOrd="0" destOrd="0" presId="urn:microsoft.com/office/officeart/2005/8/layout/orgChart1"/>
    <dgm:cxn modelId="{55CB1CE4-07CD-4A2D-A25C-FD74A1C87507}" type="presParOf" srcId="{A1F0E8B8-00E6-43CE-8E1F-A9918B608453}" destId="{2C701CAE-D8F1-461E-8A0C-C57AEB1CD6C2}" srcOrd="0" destOrd="0" presId="urn:microsoft.com/office/officeart/2005/8/layout/orgChart1"/>
    <dgm:cxn modelId="{DD3A54F2-9A0B-45B4-B088-5578D7EE9925}" type="presParOf" srcId="{A1F0E8B8-00E6-43CE-8E1F-A9918B608453}" destId="{0A55F855-E390-49C4-85C3-4EB5DC8DFEC3}" srcOrd="1" destOrd="0" presId="urn:microsoft.com/office/officeart/2005/8/layout/orgChart1"/>
    <dgm:cxn modelId="{89CF4CBD-1967-44C6-B234-EFE7843AEDBA}" type="presParOf" srcId="{781D4557-4BA2-4B53-85D2-D0A8E2F29ACB}" destId="{8FDA77AA-02A8-4EBB-8954-A3306A125F11}" srcOrd="1" destOrd="0" presId="urn:microsoft.com/office/officeart/2005/8/layout/orgChart1"/>
    <dgm:cxn modelId="{CCF20772-F675-4191-8519-5A682CA01D40}" type="presParOf" srcId="{781D4557-4BA2-4B53-85D2-D0A8E2F29ACB}" destId="{802B30D6-A884-4929-98EE-4DE3E2D91CB8}" srcOrd="2" destOrd="0" presId="urn:microsoft.com/office/officeart/2005/8/layout/orgChart1"/>
    <dgm:cxn modelId="{392A4AED-AD59-4474-9901-EFC656711D0F}" type="presParOf" srcId="{3666C14E-3FE7-4AB2-BA4F-4535D42C477E}" destId="{4E5DB2E5-BC21-45FD-89CF-804EEEA73D92}" srcOrd="2" destOrd="0" presId="urn:microsoft.com/office/officeart/2005/8/layout/orgChart1"/>
    <dgm:cxn modelId="{FB223D61-1A1B-4D9D-976C-589E829219FF}" type="presParOf" srcId="{3666C14E-3FE7-4AB2-BA4F-4535D42C477E}" destId="{FEF5B6E2-22EA-4CFA-BF26-961399773F49}" srcOrd="3" destOrd="0" presId="urn:microsoft.com/office/officeart/2005/8/layout/orgChart1"/>
    <dgm:cxn modelId="{208193E2-E7F2-44FA-8458-7C12AA5822B4}" type="presParOf" srcId="{FEF5B6E2-22EA-4CFA-BF26-961399773F49}" destId="{42BED641-FA4F-4D4B-9A19-A7D3C3BE1408}" srcOrd="0" destOrd="0" presId="urn:microsoft.com/office/officeart/2005/8/layout/orgChart1"/>
    <dgm:cxn modelId="{CCD71BAF-D7E2-4A77-B8C0-02C7543CD4C9}" type="presParOf" srcId="{42BED641-FA4F-4D4B-9A19-A7D3C3BE1408}" destId="{74487508-3D4F-4F35-9119-7335AA499C95}" srcOrd="0" destOrd="0" presId="urn:microsoft.com/office/officeart/2005/8/layout/orgChart1"/>
    <dgm:cxn modelId="{97BEC3A8-3735-4549-B5DD-9E653FF71BAB}" type="presParOf" srcId="{42BED641-FA4F-4D4B-9A19-A7D3C3BE1408}" destId="{EA4E738B-1483-44D6-89EB-8256A9C3F87D}" srcOrd="1" destOrd="0" presId="urn:microsoft.com/office/officeart/2005/8/layout/orgChart1"/>
    <dgm:cxn modelId="{59CD11E4-A860-4192-9EAA-6F3D1112943A}" type="presParOf" srcId="{FEF5B6E2-22EA-4CFA-BF26-961399773F49}" destId="{B5B7C6F2-824B-4B22-9513-4D47B87A1DEF}" srcOrd="1" destOrd="0" presId="urn:microsoft.com/office/officeart/2005/8/layout/orgChart1"/>
    <dgm:cxn modelId="{3152A5E9-03F2-4AAA-A730-136A46D68538}" type="presParOf" srcId="{FEF5B6E2-22EA-4CFA-BF26-961399773F49}" destId="{AD4B3EEE-3AC5-44A5-8891-70C0728030DE}" srcOrd="2" destOrd="0" presId="urn:microsoft.com/office/officeart/2005/8/layout/orgChart1"/>
    <dgm:cxn modelId="{6797E437-CC58-48CD-9954-5E2C3531E32E}" type="presParOf" srcId="{3666C14E-3FE7-4AB2-BA4F-4535D42C477E}" destId="{1A2BCB80-89E2-41EC-87D9-8650DA66AB8A}" srcOrd="4" destOrd="0" presId="urn:microsoft.com/office/officeart/2005/8/layout/orgChart1"/>
    <dgm:cxn modelId="{207C5CF0-3797-4640-BA03-9E8621F32965}" type="presParOf" srcId="{3666C14E-3FE7-4AB2-BA4F-4535D42C477E}" destId="{CD498E25-17A8-4592-A106-0BDE77F9F8BE}" srcOrd="5" destOrd="0" presId="urn:microsoft.com/office/officeart/2005/8/layout/orgChart1"/>
    <dgm:cxn modelId="{4B41FCE9-6769-4FE7-9148-E763A1D1D3A2}" type="presParOf" srcId="{CD498E25-17A8-4592-A106-0BDE77F9F8BE}" destId="{1832CD07-F56C-4B75-9FC3-CEF6C2D6EA45}" srcOrd="0" destOrd="0" presId="urn:microsoft.com/office/officeart/2005/8/layout/orgChart1"/>
    <dgm:cxn modelId="{9087F97E-F882-4044-88D5-CAE60A934DE4}" type="presParOf" srcId="{1832CD07-F56C-4B75-9FC3-CEF6C2D6EA45}" destId="{F7484F86-9514-4EEC-AAEC-65AD9B4B3D96}" srcOrd="0" destOrd="0" presId="urn:microsoft.com/office/officeart/2005/8/layout/orgChart1"/>
    <dgm:cxn modelId="{4097E98A-4926-4569-AC91-3C105BC1744B}" type="presParOf" srcId="{1832CD07-F56C-4B75-9FC3-CEF6C2D6EA45}" destId="{2F8AA862-E8D3-4043-95F3-7EBB33FDC237}" srcOrd="1" destOrd="0" presId="urn:microsoft.com/office/officeart/2005/8/layout/orgChart1"/>
    <dgm:cxn modelId="{B5804C25-4943-4629-A9C6-988206F538C6}" type="presParOf" srcId="{CD498E25-17A8-4592-A106-0BDE77F9F8BE}" destId="{D6D1B4BE-1E43-4CD4-965F-996A3963A4DE}" srcOrd="1" destOrd="0" presId="urn:microsoft.com/office/officeart/2005/8/layout/orgChart1"/>
    <dgm:cxn modelId="{6C57676A-FAC9-41C1-91B9-D6E6BD24D964}" type="presParOf" srcId="{CD498E25-17A8-4592-A106-0BDE77F9F8BE}" destId="{2585E360-1265-4DAF-8ED0-8CB30CFCA044}" srcOrd="2" destOrd="0" presId="urn:microsoft.com/office/officeart/2005/8/layout/orgChart1"/>
    <dgm:cxn modelId="{3E877490-5DCC-46DC-B384-F4B875D09FC5}" type="presParOf" srcId="{3666C14E-3FE7-4AB2-BA4F-4535D42C477E}" destId="{9AAB9F84-69DB-4974-8FB3-17FE16A42904}" srcOrd="6" destOrd="0" presId="urn:microsoft.com/office/officeart/2005/8/layout/orgChart1"/>
    <dgm:cxn modelId="{A8F1791C-F12B-4231-9B55-6ED6BC07FFF3}" type="presParOf" srcId="{3666C14E-3FE7-4AB2-BA4F-4535D42C477E}" destId="{C3EE2C24-35C5-4383-8BA8-04718D61B1E3}" srcOrd="7" destOrd="0" presId="urn:microsoft.com/office/officeart/2005/8/layout/orgChart1"/>
    <dgm:cxn modelId="{8100F3A7-48BF-40AC-9667-000DDF8850DA}" type="presParOf" srcId="{C3EE2C24-35C5-4383-8BA8-04718D61B1E3}" destId="{D76FB983-6AF4-4D17-803C-BE4F9D86E241}" srcOrd="0" destOrd="0" presId="urn:microsoft.com/office/officeart/2005/8/layout/orgChart1"/>
    <dgm:cxn modelId="{03D4F2A3-A56F-4505-9F2A-B5C962A7D553}" type="presParOf" srcId="{D76FB983-6AF4-4D17-803C-BE4F9D86E241}" destId="{C95AECE2-07C4-42E7-90DA-5CD8EA216CFC}" srcOrd="0" destOrd="0" presId="urn:microsoft.com/office/officeart/2005/8/layout/orgChart1"/>
    <dgm:cxn modelId="{F4990075-F8A5-47E6-91D8-E7731B923A5B}" type="presParOf" srcId="{D76FB983-6AF4-4D17-803C-BE4F9D86E241}" destId="{4704A764-F3E3-46A1-B698-AC3BCD85875D}" srcOrd="1" destOrd="0" presId="urn:microsoft.com/office/officeart/2005/8/layout/orgChart1"/>
    <dgm:cxn modelId="{DBF8036A-17F9-4A99-BD2C-7B4D345C8BFF}" type="presParOf" srcId="{C3EE2C24-35C5-4383-8BA8-04718D61B1E3}" destId="{C07B020C-8290-4505-84E9-D8CD925D7B93}" srcOrd="1" destOrd="0" presId="urn:microsoft.com/office/officeart/2005/8/layout/orgChart1"/>
    <dgm:cxn modelId="{97A64B5C-1A2C-4AB9-8AA6-4049DE01DDD1}" type="presParOf" srcId="{C3EE2C24-35C5-4383-8BA8-04718D61B1E3}" destId="{97715D9E-A6B5-4BE2-9531-017E1F9F5E37}" srcOrd="2" destOrd="0" presId="urn:microsoft.com/office/officeart/2005/8/layout/orgChart1"/>
    <dgm:cxn modelId="{446B57E6-CD9A-4CAB-B282-AAECACC8CD39}" type="presParOf" srcId="{3666C14E-3FE7-4AB2-BA4F-4535D42C477E}" destId="{F8AA5B07-D62E-4BEF-A7F4-BB8154CE0161}" srcOrd="8" destOrd="0" presId="urn:microsoft.com/office/officeart/2005/8/layout/orgChart1"/>
    <dgm:cxn modelId="{67F3B9DD-8C67-4AFE-B1AF-D843150B9C11}" type="presParOf" srcId="{3666C14E-3FE7-4AB2-BA4F-4535D42C477E}" destId="{28D3CB32-FAA0-4273-8538-1EB307061468}" srcOrd="9" destOrd="0" presId="urn:microsoft.com/office/officeart/2005/8/layout/orgChart1"/>
    <dgm:cxn modelId="{79A4B1A6-BC1D-4BC1-ABFF-214EAC5148CB}" type="presParOf" srcId="{28D3CB32-FAA0-4273-8538-1EB307061468}" destId="{4E6634D0-9CA1-4ACD-BF91-91BEE47E76EF}" srcOrd="0" destOrd="0" presId="urn:microsoft.com/office/officeart/2005/8/layout/orgChart1"/>
    <dgm:cxn modelId="{BC5896EA-6CD9-4D61-860D-93E1C3122D6F}" type="presParOf" srcId="{4E6634D0-9CA1-4ACD-BF91-91BEE47E76EF}" destId="{EE219807-47C8-4941-99AE-CE39076E53F5}" srcOrd="0" destOrd="0" presId="urn:microsoft.com/office/officeart/2005/8/layout/orgChart1"/>
    <dgm:cxn modelId="{439BB737-480C-462B-A892-B84FBBACB33B}" type="presParOf" srcId="{4E6634D0-9CA1-4ACD-BF91-91BEE47E76EF}" destId="{A8ED66CC-CBB3-4EB5-ADE1-6E062170315B}" srcOrd="1" destOrd="0" presId="urn:microsoft.com/office/officeart/2005/8/layout/orgChart1"/>
    <dgm:cxn modelId="{0CDD46FF-3FE5-4879-9F82-99CCB3006BF0}" type="presParOf" srcId="{28D3CB32-FAA0-4273-8538-1EB307061468}" destId="{55A4A9B7-D2D2-4F27-9972-54B957F184B3}" srcOrd="1" destOrd="0" presId="urn:microsoft.com/office/officeart/2005/8/layout/orgChart1"/>
    <dgm:cxn modelId="{69B63E8B-4E20-4609-BE46-8D6D313033F9}" type="presParOf" srcId="{28D3CB32-FAA0-4273-8538-1EB307061468}" destId="{A6D08738-8725-4BBB-8D6E-6E0F7F338F27}" srcOrd="2" destOrd="0" presId="urn:microsoft.com/office/officeart/2005/8/layout/orgChart1"/>
    <dgm:cxn modelId="{11BBC39C-7C6A-4DEE-A29E-CB0257811256}" type="presParOf" srcId="{D09FB176-C899-4C34-A2EF-DF4099E3930B}" destId="{10032A81-28F1-4589-A2C9-2F713826DB5B}" srcOrd="2" destOrd="0" presId="urn:microsoft.com/office/officeart/2005/8/layout/orgChart1"/>
    <dgm:cxn modelId="{C0295E0E-AB1C-4565-89E2-5040D9EB9AFC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D2ADE9B2-0249-4660-9E56-37A34B40BFFD}" type="presOf" srcId="{69BEBD41-3545-40FD-BFDD-D21BD47C872E}" destId="{74487508-3D4F-4F35-9119-7335AA499C95}" srcOrd="0" destOrd="0" presId="urn:microsoft.com/office/officeart/2005/8/layout/orgChart1"/>
    <dgm:cxn modelId="{C70EE7DC-B7F2-45AC-AF06-0E4D1560B10D}" type="presOf" srcId="{3837525C-9A2A-44D5-8B42-9C0820CF3FF9}" destId="{6AC59FBD-FAEA-42FA-8EB1-29A7CC044828}" srcOrd="0" destOrd="0" presId="urn:microsoft.com/office/officeart/2005/8/layout/orgChart1"/>
    <dgm:cxn modelId="{5225731C-B991-43FA-84FA-9FD08637B7FB}" type="presOf" srcId="{51AC05A3-5125-4631-8328-EE9742C5CE1F}" destId="{75DCBE71-7469-49E9-81E5-E6A43E3EC0DC}" srcOrd="1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54049E04-5551-405E-AB03-2865CA976A58}" type="presOf" srcId="{00B822AA-E50D-409C-8E77-78CE41F17C4F}" destId="{86ECFBC0-6EDE-49D7-A5E4-E61CBAF4A092}" srcOrd="0" destOrd="0" presId="urn:microsoft.com/office/officeart/2005/8/layout/orgChart1"/>
    <dgm:cxn modelId="{A41EB81E-911F-4640-908E-CDD7618496B3}" type="presOf" srcId="{57A44C0D-573F-44FB-BC9E-B18382ACCC39}" destId="{9AAB9F84-69DB-4974-8FB3-17FE16A42904}" srcOrd="0" destOrd="0" presId="urn:microsoft.com/office/officeart/2005/8/layout/orgChart1"/>
    <dgm:cxn modelId="{12387CB5-9FF5-4FB2-8FA0-83913BA702D9}" type="presOf" srcId="{88415C31-82DD-4EF9-9A7A-1D4D99FB6B9D}" destId="{0936C29E-0ABE-4289-9453-F6DF249F454C}" srcOrd="1" destOrd="0" presId="urn:microsoft.com/office/officeart/2005/8/layout/orgChart1"/>
    <dgm:cxn modelId="{97AB6ED9-D111-484B-875A-1F7A79A767D7}" type="presOf" srcId="{E2FDDA39-0A56-4C19-9570-F6322A50CD7C}" destId="{4704A764-F3E3-46A1-B698-AC3BCD85875D}" srcOrd="1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2435616F-D905-4255-ABBA-B883F6180CA3}" type="presOf" srcId="{41CBE71F-8A1C-4046-8B51-627382F890A8}" destId="{BD53C961-9C2E-42B5-A825-EB1CD5AF2FE3}" srcOrd="0" destOrd="0" presId="urn:microsoft.com/office/officeart/2005/8/layout/orgChart1"/>
    <dgm:cxn modelId="{CC282549-5E2C-4FFB-9993-EED19034F73B}" type="presOf" srcId="{00B822AA-E50D-409C-8E77-78CE41F17C4F}" destId="{EE7467E8-D778-4C18-9C7C-925EF25B0DC2}" srcOrd="1" destOrd="0" presId="urn:microsoft.com/office/officeart/2005/8/layout/orgChart1"/>
    <dgm:cxn modelId="{84BD1348-B9D1-4283-9545-DCDB235545C5}" type="presOf" srcId="{DC9F82DD-39AD-486C-81D6-0E3C38A96BAD}" destId="{4F6F1802-D2DC-45F2-8B57-B9ACE00E096B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47CD1680-979D-497D-B57B-64B2765115C1}" type="presOf" srcId="{D91152BC-9A33-44D3-AEBB-F20420DB430F}" destId="{5EC808F1-181C-42C2-975C-2B558EBCB7FE}" srcOrd="1" destOrd="0" presId="urn:microsoft.com/office/officeart/2005/8/layout/orgChart1"/>
    <dgm:cxn modelId="{C05009EB-5561-4D73-8C12-79A3F9FA7117}" type="presOf" srcId="{B103CFD6-C2F2-4A76-8866-035FF64E5877}" destId="{2FA1AE03-77C2-487B-948B-82122901556A}" srcOrd="1" destOrd="0" presId="urn:microsoft.com/office/officeart/2005/8/layout/orgChart1"/>
    <dgm:cxn modelId="{858D8448-7ABF-4E3D-9938-61659D8CCB1C}" type="presOf" srcId="{D3B00EB5-7252-4C54-A138-4FDE2761BA89}" destId="{77FF546B-1ADB-4B35-B705-B48DE95D0A7F}" srcOrd="0" destOrd="0" presId="urn:microsoft.com/office/officeart/2005/8/layout/orgChart1"/>
    <dgm:cxn modelId="{1BDD0B13-2ECE-4092-BCC2-EED474456467}" type="presOf" srcId="{C7336B56-6975-43EE-AA11-2CF9D86F3B72}" destId="{2F8AA862-E8D3-4043-95F3-7EBB33FDC237}" srcOrd="1" destOrd="0" presId="urn:microsoft.com/office/officeart/2005/8/layout/orgChart1"/>
    <dgm:cxn modelId="{666988BE-2D75-453E-A2ED-46506648D38E}" type="presOf" srcId="{43C964D4-3EA5-4709-BA45-DC9671707267}" destId="{ABF5B3AF-9C3F-43AC-89B9-A4B84688B739}" srcOrd="0" destOrd="0" presId="urn:microsoft.com/office/officeart/2005/8/layout/orgChart1"/>
    <dgm:cxn modelId="{21860822-D7DA-4642-B187-18E3B52221A5}" type="presOf" srcId="{43C964D4-3EA5-4709-BA45-DC9671707267}" destId="{87899BB1-A811-4B2D-8FA3-633A97B1A6A6}" srcOrd="1" destOrd="0" presId="urn:microsoft.com/office/officeart/2005/8/layout/orgChart1"/>
    <dgm:cxn modelId="{1A0B236E-5BDE-44A7-9E8E-4E25DF656755}" type="presOf" srcId="{88B02B86-A182-47E8-98CE-5F03ED03FC83}" destId="{1A2BCB80-89E2-41EC-87D9-8650DA66AB8A}" srcOrd="0" destOrd="0" presId="urn:microsoft.com/office/officeart/2005/8/layout/orgChart1"/>
    <dgm:cxn modelId="{F8E34B4E-2572-4A52-896B-1150BA661DEB}" type="presOf" srcId="{51AC05A3-5125-4631-8328-EE9742C5CE1F}" destId="{7533127D-6F77-420D-9337-03A9B17677A7}" srcOrd="0" destOrd="0" presId="urn:microsoft.com/office/officeart/2005/8/layout/orgChart1"/>
    <dgm:cxn modelId="{AF30F087-BEEB-4A32-8E68-E83E57F94E79}" type="presOf" srcId="{49A41343-8942-4E0A-948C-7308CFEDA337}" destId="{F8AA5B07-D62E-4BEF-A7F4-BB8154CE0161}" srcOrd="0" destOrd="0" presId="urn:microsoft.com/office/officeart/2005/8/layout/orgChart1"/>
    <dgm:cxn modelId="{622B9926-FE17-46CF-AD0B-819EC7A54E51}" type="presOf" srcId="{88415C31-82DD-4EF9-9A7A-1D4D99FB6B9D}" destId="{ED956AEF-5A78-47DC-9D97-3B27A2E93095}" srcOrd="0" destOrd="0" presId="urn:microsoft.com/office/officeart/2005/8/layout/orgChart1"/>
    <dgm:cxn modelId="{C3DCFCEA-E7DA-4E66-989A-E3BE814C8299}" type="presOf" srcId="{B103CFD6-C2F2-4A76-8866-035FF64E5877}" destId="{D98E11BE-9177-4329-A5B4-B4B8653C2863}" srcOrd="0" destOrd="0" presId="urn:microsoft.com/office/officeart/2005/8/layout/orgChart1"/>
    <dgm:cxn modelId="{4F94B087-6E35-44E6-9293-66D8638D3997}" type="presOf" srcId="{1D03C52E-27F1-4CAD-B953-A57260381D87}" destId="{52D64095-8F0B-43C5-A134-4F8EB745D0AC}" srcOrd="0" destOrd="0" presId="urn:microsoft.com/office/officeart/2005/8/layout/orgChart1"/>
    <dgm:cxn modelId="{B3E2ECCC-E77F-4A72-ABE5-3612E390CA48}" type="presOf" srcId="{382A9707-8CE9-4448-A732-795155023764}" destId="{C9EB4BFF-95DA-49B7-87A2-66A52A4FCDFA}" srcOrd="0" destOrd="0" presId="urn:microsoft.com/office/officeart/2005/8/layout/orgChart1"/>
    <dgm:cxn modelId="{6472B926-86E7-4843-BDF0-B33F3EB6D088}" type="presOf" srcId="{CBC98D67-7A4E-4DF5-AC0F-18B667594BB8}" destId="{D644628E-4C6F-4DF2-8C07-D2B66E3A4757}" srcOrd="0" destOrd="0" presId="urn:microsoft.com/office/officeart/2005/8/layout/orgChart1"/>
    <dgm:cxn modelId="{89D16F5B-A647-4A73-A997-1EA412D405D7}" type="presOf" srcId="{E2FDDA39-0A56-4C19-9570-F6322A50CD7C}" destId="{C95AECE2-07C4-42E7-90DA-5CD8EA216CFC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5550278B-F51B-4212-B9ED-D3B2CF886B7A}" type="presOf" srcId="{D656347E-658D-41DE-86E2-9688A1F66EB3}" destId="{D351E307-7A60-4733-B21C-CC6D6E5D051D}" srcOrd="0" destOrd="0" presId="urn:microsoft.com/office/officeart/2005/8/layout/orgChart1"/>
    <dgm:cxn modelId="{B12AABE9-DF87-4195-89D1-86CCC00A43B6}" type="presOf" srcId="{BCA1F9C7-A2DE-4DA9-9030-581CAAE089DA}" destId="{7E670A0B-4B6A-45AD-AE95-FAE9E52BA24F}" srcOrd="0" destOrd="0" presId="urn:microsoft.com/office/officeart/2005/8/layout/orgChart1"/>
    <dgm:cxn modelId="{B950A9E6-B318-40F8-A0AB-8F4B928B81C1}" type="presOf" srcId="{DCCE79F2-51DC-4E3A-8F3D-0CB311D1F14D}" destId="{A8ED66CC-CBB3-4EB5-ADE1-6E062170315B}" srcOrd="1" destOrd="0" presId="urn:microsoft.com/office/officeart/2005/8/layout/orgChart1"/>
    <dgm:cxn modelId="{4B2DB3C8-4342-4F53-B5BD-746C9025FF13}" type="presOf" srcId="{8514C17C-35EC-4D14-92F7-13A577CAA5C4}" destId="{3AA4BA60-CAF3-4B65-8A7B-26648B565082}" srcOrd="1" destOrd="0" presId="urn:microsoft.com/office/officeart/2005/8/layout/orgChart1"/>
    <dgm:cxn modelId="{C0127544-FD44-4954-8B33-C2BBEC924DF0}" type="presOf" srcId="{BAA37ED3-8504-4718-82EA-2141E33A703B}" destId="{C6471DB4-9B93-437A-AEBE-F3B71F737DF8}" srcOrd="0" destOrd="0" presId="urn:microsoft.com/office/officeart/2005/8/layout/orgChart1"/>
    <dgm:cxn modelId="{766085CB-B752-4109-902A-EE6C91B990FC}" type="presOf" srcId="{D5F013B3-4B4E-4E38-9BAF-4B34B2BB0C79}" destId="{26E61D30-5696-4E05-9044-AF73EF27DAB2}" srcOrd="0" destOrd="0" presId="urn:microsoft.com/office/officeart/2005/8/layout/orgChart1"/>
    <dgm:cxn modelId="{2E2C6003-27DF-4C2B-8DEA-41EB42620889}" type="presOf" srcId="{0ED209FE-B93C-493B-85A2-BA5863869AE7}" destId="{B4ADFA40-1DC3-4BD0-BAE4-D5BA4FDF2B3E}" srcOrd="0" destOrd="0" presId="urn:microsoft.com/office/officeart/2005/8/layout/orgChart1"/>
    <dgm:cxn modelId="{078A1F3A-1CFF-4166-8E55-01AF36DE2815}" type="presOf" srcId="{D5F013B3-4B4E-4E38-9BAF-4B34B2BB0C79}" destId="{14A5ABF2-8B49-4694-AC4C-1A898869B017}" srcOrd="1" destOrd="0" presId="urn:microsoft.com/office/officeart/2005/8/layout/orgChart1"/>
    <dgm:cxn modelId="{5F7DAAD1-63FE-40F6-AD65-AA8B5D0B6039}" type="presOf" srcId="{382A9707-8CE9-4448-A732-795155023764}" destId="{40CBCC65-FD09-4B94-B9C9-3482617F2627}" srcOrd="1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12B82EFF-F67F-443E-878F-AA2773A16BA8}" type="presOf" srcId="{BC7A14EC-7DD0-42E2-A28E-8428AF273F49}" destId="{4E5DB2E5-BC21-45FD-89CF-804EEEA73D92}" srcOrd="0" destOrd="0" presId="urn:microsoft.com/office/officeart/2005/8/layout/orgChart1"/>
    <dgm:cxn modelId="{6F2A4E23-9D4B-4001-A806-BD96F8CD77B4}" type="presOf" srcId="{69BEBD41-3545-40FD-BFDD-D21BD47C872E}" destId="{EA4E738B-1483-44D6-89EB-8256A9C3F87D}" srcOrd="1" destOrd="0" presId="urn:microsoft.com/office/officeart/2005/8/layout/orgChart1"/>
    <dgm:cxn modelId="{A2338469-27E8-40D7-8A93-14177EF24D2C}" type="presOf" srcId="{6A766238-49C0-489C-9759-5801318FB123}" destId="{F4F60A8B-BCFE-4E33-9289-BF4CA9206F7B}" srcOrd="1" destOrd="0" presId="urn:microsoft.com/office/officeart/2005/8/layout/orgChart1"/>
    <dgm:cxn modelId="{9CBC2211-3B00-4216-8EE3-1B7AE71A8384}" type="presOf" srcId="{8514C17C-35EC-4D14-92F7-13A577CAA5C4}" destId="{079C46BA-E270-4C4F-9AA8-92E32A64D736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01248DBE-9F6D-405F-8AB5-BE4AAD5A7B72}" type="presOf" srcId="{1E17A9B5-1CC6-4BF4-A5EB-2099972243B8}" destId="{0044642D-BF6E-4946-989D-7BC76303D8B1}" srcOrd="1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CADA02B1-5F4B-4032-B6BE-2A4A301CC0FB}" type="presOf" srcId="{D91152BC-9A33-44D3-AEBB-F20420DB430F}" destId="{30DA9891-B7C7-405D-9015-1C3DF0E9850F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9BA7CACD-C3B0-498F-978A-45613E9B068D}" type="presOf" srcId="{1E17A9B5-1CC6-4BF4-A5EB-2099972243B8}" destId="{F0DC39B6-0C64-430A-9FFB-4907B94E244D}" srcOrd="0" destOrd="0" presId="urn:microsoft.com/office/officeart/2005/8/layout/orgChart1"/>
    <dgm:cxn modelId="{18324185-2412-4CE1-8AC3-25021D12E717}" type="presOf" srcId="{DCB062A1-302A-48A6-BE81-96138548FF70}" destId="{1AE91293-7748-4E52-8855-7B838C555EB9}" srcOrd="0" destOrd="0" presId="urn:microsoft.com/office/officeart/2005/8/layout/orgChart1"/>
    <dgm:cxn modelId="{876CD4F0-A2BC-44B1-9E22-76AB1F348E1D}" type="presOf" srcId="{092024CE-8423-4E50-A34E-3122E05631CC}" destId="{0A55F855-E390-49C4-85C3-4EB5DC8DFEC3}" srcOrd="1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5CE7963F-6BD9-46D3-9911-7B3069C1F1D4}" type="presOf" srcId="{032924AE-7BA3-4608-9D4D-A10FC22FA55B}" destId="{FCA2B357-06A1-4199-999C-BBE32872F828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FDDD4DAA-FEB5-4D2F-AB4E-757B63C36372}" type="presOf" srcId="{DCCE79F2-51DC-4E3A-8F3D-0CB311D1F14D}" destId="{EE219807-47C8-4941-99AE-CE39076E53F5}" srcOrd="0" destOrd="0" presId="urn:microsoft.com/office/officeart/2005/8/layout/orgChart1"/>
    <dgm:cxn modelId="{F9F8E6DC-AC18-4EC3-8555-14DB24F3A6EC}" type="presOf" srcId="{6A766238-49C0-489C-9759-5801318FB123}" destId="{8F3E2022-AB5E-4438-BDBE-146FD19E8285}" srcOrd="0" destOrd="0" presId="urn:microsoft.com/office/officeart/2005/8/layout/orgChart1"/>
    <dgm:cxn modelId="{D97E3AEB-0EAC-4A29-84B5-C568AB215BBE}" type="presOf" srcId="{B40A1E99-819E-4C0D-B671-3D134F0F7163}" destId="{179F0FCD-C306-4B84-A7DF-E34F9FAB6F56}" srcOrd="1" destOrd="0" presId="urn:microsoft.com/office/officeart/2005/8/layout/orgChart1"/>
    <dgm:cxn modelId="{DC190CB9-D062-48F8-831D-C2DA87FB271D}" type="presOf" srcId="{B40A1E99-819E-4C0D-B671-3D134F0F7163}" destId="{3A05D6AC-55D4-4F8B-831D-7528DBB5E857}" srcOrd="0" destOrd="0" presId="urn:microsoft.com/office/officeart/2005/8/layout/orgChart1"/>
    <dgm:cxn modelId="{09630492-FDBD-4CE4-82DA-D7543F831434}" type="presOf" srcId="{EDF4E25F-6E69-41B7-B57F-66E5D749104E}" destId="{CD65CBB6-B9A3-48AB-AFB3-4BE4B03553D3}" srcOrd="0" destOrd="0" presId="urn:microsoft.com/office/officeart/2005/8/layout/orgChart1"/>
    <dgm:cxn modelId="{5233695E-C02A-48E4-A098-1DA9A277F338}" type="presOf" srcId="{092024CE-8423-4E50-A34E-3122E05631CC}" destId="{2C701CAE-D8F1-461E-8A0C-C57AEB1CD6C2}" srcOrd="0" destOrd="0" presId="urn:microsoft.com/office/officeart/2005/8/layout/orgChart1"/>
    <dgm:cxn modelId="{71FD84D4-D561-4D46-B917-87CCF15DA573}" type="presOf" srcId="{844909A3-F2C8-49AE-869B-AFCA0AC709DF}" destId="{5A29D58D-62CC-4731-8120-CAD4354C3E03}" srcOrd="0" destOrd="0" presId="urn:microsoft.com/office/officeart/2005/8/layout/orgChart1"/>
    <dgm:cxn modelId="{20EDC9FD-20EB-4510-ABF8-5EB0A26592DF}" type="presOf" srcId="{032924AE-7BA3-4608-9D4D-A10FC22FA55B}" destId="{842224E6-60DA-412E-8A1B-7533C1377869}" srcOrd="1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E7D3B38F-9E6E-497E-A49C-F0B1BA1ACD66}" type="presOf" srcId="{C7336B56-6975-43EE-AA11-2CF9D86F3B72}" destId="{F7484F86-9514-4EEC-AAEC-65AD9B4B3D96}" srcOrd="0" destOrd="0" presId="urn:microsoft.com/office/officeart/2005/8/layout/orgChart1"/>
    <dgm:cxn modelId="{9BD60EF7-DA8A-4A26-B1AD-75E9D45331F8}" type="presOf" srcId="{CE683E6A-A313-4F5C-8639-235783D1198F}" destId="{6C1B72B2-EE6C-495B-ADAD-8508CE8EB807}" srcOrd="0" destOrd="0" presId="urn:microsoft.com/office/officeart/2005/8/layout/orgChart1"/>
    <dgm:cxn modelId="{EF2F57EF-3E6A-4A0B-8850-7E39BE2281CE}" type="presParOf" srcId="{6C1B72B2-EE6C-495B-ADAD-8508CE8EB807}" destId="{B9578B13-712D-4BAD-A28F-A7352074EDA6}" srcOrd="0" destOrd="0" presId="urn:microsoft.com/office/officeart/2005/8/layout/orgChart1"/>
    <dgm:cxn modelId="{D82BB738-A132-47C7-BD26-4FC9884E2292}" type="presParOf" srcId="{B9578B13-712D-4BAD-A28F-A7352074EDA6}" destId="{EA34C8C8-6EC1-483B-8E39-8E6926CED3CE}" srcOrd="0" destOrd="0" presId="urn:microsoft.com/office/officeart/2005/8/layout/orgChart1"/>
    <dgm:cxn modelId="{B1FC7D79-B549-4EAC-A08A-05CE0CABCB43}" type="presParOf" srcId="{EA34C8C8-6EC1-483B-8E39-8E6926CED3CE}" destId="{D98E11BE-9177-4329-A5B4-B4B8653C2863}" srcOrd="0" destOrd="0" presId="urn:microsoft.com/office/officeart/2005/8/layout/orgChart1"/>
    <dgm:cxn modelId="{3026CBA1-5189-4D18-8FC7-6177F4CEEBE7}" type="presParOf" srcId="{EA34C8C8-6EC1-483B-8E39-8E6926CED3CE}" destId="{2FA1AE03-77C2-487B-948B-82122901556A}" srcOrd="1" destOrd="0" presId="urn:microsoft.com/office/officeart/2005/8/layout/orgChart1"/>
    <dgm:cxn modelId="{F9C53D2A-B962-49C3-818A-2F39132891F9}" type="presParOf" srcId="{B9578B13-712D-4BAD-A28F-A7352074EDA6}" destId="{9C5DF944-3D7A-473D-A789-5CA86652B8F8}" srcOrd="1" destOrd="0" presId="urn:microsoft.com/office/officeart/2005/8/layout/orgChart1"/>
    <dgm:cxn modelId="{63F37180-C1D2-45E1-8E79-8FF41AC694A5}" type="presParOf" srcId="{9C5DF944-3D7A-473D-A789-5CA86652B8F8}" destId="{D351E307-7A60-4733-B21C-CC6D6E5D051D}" srcOrd="0" destOrd="0" presId="urn:microsoft.com/office/officeart/2005/8/layout/orgChart1"/>
    <dgm:cxn modelId="{7BEFBE77-759E-44F9-9537-E8CF191175EB}" type="presParOf" srcId="{9C5DF944-3D7A-473D-A789-5CA86652B8F8}" destId="{60FE5B31-E82E-49E2-9469-B5D5674278BC}" srcOrd="1" destOrd="0" presId="urn:microsoft.com/office/officeart/2005/8/layout/orgChart1"/>
    <dgm:cxn modelId="{5667151A-1996-4FBC-B3DD-C201BCFAC680}" type="presParOf" srcId="{60FE5B31-E82E-49E2-9469-B5D5674278BC}" destId="{CB88DD46-0D40-4A1B-9C97-26FA4C46EB15}" srcOrd="0" destOrd="0" presId="urn:microsoft.com/office/officeart/2005/8/layout/orgChart1"/>
    <dgm:cxn modelId="{36B47EEC-D227-47D7-8CF1-B8708B5C86E1}" type="presParOf" srcId="{CB88DD46-0D40-4A1B-9C97-26FA4C46EB15}" destId="{ABF5B3AF-9C3F-43AC-89B9-A4B84688B739}" srcOrd="0" destOrd="0" presId="urn:microsoft.com/office/officeart/2005/8/layout/orgChart1"/>
    <dgm:cxn modelId="{1AE6BC3F-A3B1-4ADF-8FBF-A4729DA9B6EE}" type="presParOf" srcId="{CB88DD46-0D40-4A1B-9C97-26FA4C46EB15}" destId="{87899BB1-A811-4B2D-8FA3-633A97B1A6A6}" srcOrd="1" destOrd="0" presId="urn:microsoft.com/office/officeart/2005/8/layout/orgChart1"/>
    <dgm:cxn modelId="{C76FA14E-796E-4D31-8BD9-01307E9FA22B}" type="presParOf" srcId="{60FE5B31-E82E-49E2-9469-B5D5674278BC}" destId="{B6A20B03-CFA9-41D8-9956-9F0EB448DC4A}" srcOrd="1" destOrd="0" presId="urn:microsoft.com/office/officeart/2005/8/layout/orgChart1"/>
    <dgm:cxn modelId="{2D7B484A-8426-4BE5-9153-226255283C97}" type="presParOf" srcId="{B6A20B03-CFA9-41D8-9956-9F0EB448DC4A}" destId="{CD65CBB6-B9A3-48AB-AFB3-4BE4B03553D3}" srcOrd="0" destOrd="0" presId="urn:microsoft.com/office/officeart/2005/8/layout/orgChart1"/>
    <dgm:cxn modelId="{2939B04B-0DAD-443A-B06F-D9DE79E09B97}" type="presParOf" srcId="{B6A20B03-CFA9-41D8-9956-9F0EB448DC4A}" destId="{ED1F0A6D-21D1-431E-B021-19DC70288741}" srcOrd="1" destOrd="0" presId="urn:microsoft.com/office/officeart/2005/8/layout/orgChart1"/>
    <dgm:cxn modelId="{298A2E45-4F80-41EB-92BB-A5995E5349E7}" type="presParOf" srcId="{ED1F0A6D-21D1-431E-B021-19DC70288741}" destId="{3035FF76-B78F-49A4-AACF-E2FF3786028F}" srcOrd="0" destOrd="0" presId="urn:microsoft.com/office/officeart/2005/8/layout/orgChart1"/>
    <dgm:cxn modelId="{C117E2D0-A585-491F-92F4-EFD8E9AF791C}" type="presParOf" srcId="{3035FF76-B78F-49A4-AACF-E2FF3786028F}" destId="{F0DC39B6-0C64-430A-9FFB-4907B94E244D}" srcOrd="0" destOrd="0" presId="urn:microsoft.com/office/officeart/2005/8/layout/orgChart1"/>
    <dgm:cxn modelId="{49583F9C-77A9-405B-81E2-09CD2FC36F4E}" type="presParOf" srcId="{3035FF76-B78F-49A4-AACF-E2FF3786028F}" destId="{0044642D-BF6E-4946-989D-7BC76303D8B1}" srcOrd="1" destOrd="0" presId="urn:microsoft.com/office/officeart/2005/8/layout/orgChart1"/>
    <dgm:cxn modelId="{C8B07830-7774-4719-B737-CCDA52EEADB0}" type="presParOf" srcId="{ED1F0A6D-21D1-431E-B021-19DC70288741}" destId="{6F92EC3E-8AAE-41C7-BFFF-85E9DBCB215A}" srcOrd="1" destOrd="0" presId="urn:microsoft.com/office/officeart/2005/8/layout/orgChart1"/>
    <dgm:cxn modelId="{D68AB370-D430-4367-9A83-FA9FDF7A3D73}" type="presParOf" srcId="{ED1F0A6D-21D1-431E-B021-19DC70288741}" destId="{C359BE23-B469-48EB-819D-6F6FDCDBB0A8}" srcOrd="2" destOrd="0" presId="urn:microsoft.com/office/officeart/2005/8/layout/orgChart1"/>
    <dgm:cxn modelId="{96EF0E27-4428-4842-8801-9C2AE357AA21}" type="presParOf" srcId="{B6A20B03-CFA9-41D8-9956-9F0EB448DC4A}" destId="{6AC59FBD-FAEA-42FA-8EB1-29A7CC044828}" srcOrd="2" destOrd="0" presId="urn:microsoft.com/office/officeart/2005/8/layout/orgChart1"/>
    <dgm:cxn modelId="{E43D6BA5-5472-4FAC-BF60-F9323690DEE9}" type="presParOf" srcId="{B6A20B03-CFA9-41D8-9956-9F0EB448DC4A}" destId="{F2E1EDE4-99F4-4CBC-BA6A-91AF00914823}" srcOrd="3" destOrd="0" presId="urn:microsoft.com/office/officeart/2005/8/layout/orgChart1"/>
    <dgm:cxn modelId="{EA05BD07-F593-4078-BB60-A93DD0769E11}" type="presParOf" srcId="{F2E1EDE4-99F4-4CBC-BA6A-91AF00914823}" destId="{795B4B98-FEFB-4DAB-B785-2E28918B1C7E}" srcOrd="0" destOrd="0" presId="urn:microsoft.com/office/officeart/2005/8/layout/orgChart1"/>
    <dgm:cxn modelId="{3B315163-3A5A-44B9-BEAC-6932FB74BF45}" type="presParOf" srcId="{795B4B98-FEFB-4DAB-B785-2E28918B1C7E}" destId="{C9EB4BFF-95DA-49B7-87A2-66A52A4FCDFA}" srcOrd="0" destOrd="0" presId="urn:microsoft.com/office/officeart/2005/8/layout/orgChart1"/>
    <dgm:cxn modelId="{FAB748F3-2A71-4001-B1AD-D200112D39A3}" type="presParOf" srcId="{795B4B98-FEFB-4DAB-B785-2E28918B1C7E}" destId="{40CBCC65-FD09-4B94-B9C9-3482617F2627}" srcOrd="1" destOrd="0" presId="urn:microsoft.com/office/officeart/2005/8/layout/orgChart1"/>
    <dgm:cxn modelId="{E3682F13-9C8C-43C8-9B7A-27395E635A62}" type="presParOf" srcId="{F2E1EDE4-99F4-4CBC-BA6A-91AF00914823}" destId="{6E67D5E8-91A3-4A9C-B70E-60777B0DD65E}" srcOrd="1" destOrd="0" presId="urn:microsoft.com/office/officeart/2005/8/layout/orgChart1"/>
    <dgm:cxn modelId="{21194FE5-6E84-4532-88E1-98BDCE8DD7E0}" type="presParOf" srcId="{F2E1EDE4-99F4-4CBC-BA6A-91AF00914823}" destId="{9041FCB5-DDBA-4A82-87F1-A20AE1F0ECFA}" srcOrd="2" destOrd="0" presId="urn:microsoft.com/office/officeart/2005/8/layout/orgChart1"/>
    <dgm:cxn modelId="{1306A0BA-989E-4CA2-8C0F-B8D1C38903DA}" type="presParOf" srcId="{B6A20B03-CFA9-41D8-9956-9F0EB448DC4A}" destId="{D644628E-4C6F-4DF2-8C07-D2B66E3A4757}" srcOrd="4" destOrd="0" presId="urn:microsoft.com/office/officeart/2005/8/layout/orgChart1"/>
    <dgm:cxn modelId="{20734580-DCD0-4C79-A1DC-98D36A8400A9}" type="presParOf" srcId="{B6A20B03-CFA9-41D8-9956-9F0EB448DC4A}" destId="{4C59CDCC-8171-42A8-836D-8A7ADEF309D0}" srcOrd="5" destOrd="0" presId="urn:microsoft.com/office/officeart/2005/8/layout/orgChart1"/>
    <dgm:cxn modelId="{C251593A-3D6F-4778-B736-26946F02C601}" type="presParOf" srcId="{4C59CDCC-8171-42A8-836D-8A7ADEF309D0}" destId="{FED7DC99-D3B3-46B2-AE57-14D47B1F3671}" srcOrd="0" destOrd="0" presId="urn:microsoft.com/office/officeart/2005/8/layout/orgChart1"/>
    <dgm:cxn modelId="{02946F62-29DA-4C3A-9BA5-9522CC2D6758}" type="presParOf" srcId="{FED7DC99-D3B3-46B2-AE57-14D47B1F3671}" destId="{8F3E2022-AB5E-4438-BDBE-146FD19E8285}" srcOrd="0" destOrd="0" presId="urn:microsoft.com/office/officeart/2005/8/layout/orgChart1"/>
    <dgm:cxn modelId="{F6B79373-48E3-4B9C-B9DC-DED926EE2CEC}" type="presParOf" srcId="{FED7DC99-D3B3-46B2-AE57-14D47B1F3671}" destId="{F4F60A8B-BCFE-4E33-9289-BF4CA9206F7B}" srcOrd="1" destOrd="0" presId="urn:microsoft.com/office/officeart/2005/8/layout/orgChart1"/>
    <dgm:cxn modelId="{D0127453-1C92-46B8-9B12-8F6B8B36B5E0}" type="presParOf" srcId="{4C59CDCC-8171-42A8-836D-8A7ADEF309D0}" destId="{0717BF70-BD3E-4FBF-92BE-2C7F71500E41}" srcOrd="1" destOrd="0" presId="urn:microsoft.com/office/officeart/2005/8/layout/orgChart1"/>
    <dgm:cxn modelId="{C292B988-7F01-4F15-821A-97A363607931}" type="presParOf" srcId="{4C59CDCC-8171-42A8-836D-8A7ADEF309D0}" destId="{0E63D1F7-0BB7-4B23-80D6-B69D7359A638}" srcOrd="2" destOrd="0" presId="urn:microsoft.com/office/officeart/2005/8/layout/orgChart1"/>
    <dgm:cxn modelId="{32A16B7C-8D81-415D-A931-D893CE314740}" type="presParOf" srcId="{B6A20B03-CFA9-41D8-9956-9F0EB448DC4A}" destId="{52D64095-8F0B-43C5-A134-4F8EB745D0AC}" srcOrd="6" destOrd="0" presId="urn:microsoft.com/office/officeart/2005/8/layout/orgChart1"/>
    <dgm:cxn modelId="{17664D37-0B51-4CD8-AB06-5A0EAD249380}" type="presParOf" srcId="{B6A20B03-CFA9-41D8-9956-9F0EB448DC4A}" destId="{65175C4B-27F3-41C0-9093-49201195521B}" srcOrd="7" destOrd="0" presId="urn:microsoft.com/office/officeart/2005/8/layout/orgChart1"/>
    <dgm:cxn modelId="{072EBF98-93FE-472D-8648-3FA2614BC019}" type="presParOf" srcId="{65175C4B-27F3-41C0-9093-49201195521B}" destId="{418B0B64-07DF-4A86-8188-2B3D12FF0C1B}" srcOrd="0" destOrd="0" presId="urn:microsoft.com/office/officeart/2005/8/layout/orgChart1"/>
    <dgm:cxn modelId="{BC90BB18-4496-4245-A042-44F6AA1A3E26}" type="presParOf" srcId="{418B0B64-07DF-4A86-8188-2B3D12FF0C1B}" destId="{FCA2B357-06A1-4199-999C-BBE32872F828}" srcOrd="0" destOrd="0" presId="urn:microsoft.com/office/officeart/2005/8/layout/orgChart1"/>
    <dgm:cxn modelId="{3BD44EBD-4B2A-4067-80E1-F1A4A93395FC}" type="presParOf" srcId="{418B0B64-07DF-4A86-8188-2B3D12FF0C1B}" destId="{842224E6-60DA-412E-8A1B-7533C1377869}" srcOrd="1" destOrd="0" presId="urn:microsoft.com/office/officeart/2005/8/layout/orgChart1"/>
    <dgm:cxn modelId="{B32D6DA5-68A7-40C5-B62F-5D127F639615}" type="presParOf" srcId="{65175C4B-27F3-41C0-9093-49201195521B}" destId="{5FEE9627-663F-4879-B764-2FCAC3BEDB01}" srcOrd="1" destOrd="0" presId="urn:microsoft.com/office/officeart/2005/8/layout/orgChart1"/>
    <dgm:cxn modelId="{540F72C3-5268-4AA4-8D20-ECA4C19FB667}" type="presParOf" srcId="{65175C4B-27F3-41C0-9093-49201195521B}" destId="{D211A30E-3DD6-4F3B-A936-B6D9FD1B5AD6}" srcOrd="2" destOrd="0" presId="urn:microsoft.com/office/officeart/2005/8/layout/orgChart1"/>
    <dgm:cxn modelId="{BC739A4D-EBCD-477A-B7F9-8BCFDC754D6B}" type="presParOf" srcId="{60FE5B31-E82E-49E2-9469-B5D5674278BC}" destId="{0A55CB08-0585-4E83-BB9C-6136411D5C97}" srcOrd="2" destOrd="0" presId="urn:microsoft.com/office/officeart/2005/8/layout/orgChart1"/>
    <dgm:cxn modelId="{AD89FDBB-4CD0-4E61-8472-E5223DF0D9B6}" type="presParOf" srcId="{9C5DF944-3D7A-473D-A789-5CA86652B8F8}" destId="{1AE91293-7748-4E52-8855-7B838C555EB9}" srcOrd="2" destOrd="0" presId="urn:microsoft.com/office/officeart/2005/8/layout/orgChart1"/>
    <dgm:cxn modelId="{3FF3AE24-FBAC-4659-8BFC-6C96D55FAFCC}" type="presParOf" srcId="{9C5DF944-3D7A-473D-A789-5CA86652B8F8}" destId="{8BAB2199-5159-41F9-8708-33820C9B03A9}" srcOrd="3" destOrd="0" presId="urn:microsoft.com/office/officeart/2005/8/layout/orgChart1"/>
    <dgm:cxn modelId="{FBB1F4B1-2953-4392-BC31-B1FE3F3E6196}" type="presParOf" srcId="{8BAB2199-5159-41F9-8708-33820C9B03A9}" destId="{4AEEF0FD-EB99-4BD5-89CD-011B1DDC19F8}" srcOrd="0" destOrd="0" presId="urn:microsoft.com/office/officeart/2005/8/layout/orgChart1"/>
    <dgm:cxn modelId="{EED59A87-B918-4DF2-8BC3-A0A19B1D0E20}" type="presParOf" srcId="{4AEEF0FD-EB99-4BD5-89CD-011B1DDC19F8}" destId="{86ECFBC0-6EDE-49D7-A5E4-E61CBAF4A092}" srcOrd="0" destOrd="0" presId="urn:microsoft.com/office/officeart/2005/8/layout/orgChart1"/>
    <dgm:cxn modelId="{07B8C6DE-F7BF-495C-A703-82338F7496FC}" type="presParOf" srcId="{4AEEF0FD-EB99-4BD5-89CD-011B1DDC19F8}" destId="{EE7467E8-D778-4C18-9C7C-925EF25B0DC2}" srcOrd="1" destOrd="0" presId="urn:microsoft.com/office/officeart/2005/8/layout/orgChart1"/>
    <dgm:cxn modelId="{F81BAF11-933F-4851-B7B0-36EFAD4E967A}" type="presParOf" srcId="{8BAB2199-5159-41F9-8708-33820C9B03A9}" destId="{70B62D43-4B2E-478D-8091-7F950B36BC86}" srcOrd="1" destOrd="0" presId="urn:microsoft.com/office/officeart/2005/8/layout/orgChart1"/>
    <dgm:cxn modelId="{2D109BAD-3977-44E3-AD0F-A1647F55196F}" type="presParOf" srcId="{70B62D43-4B2E-478D-8091-7F950B36BC86}" destId="{5A29D58D-62CC-4731-8120-CAD4354C3E03}" srcOrd="0" destOrd="0" presId="urn:microsoft.com/office/officeart/2005/8/layout/orgChart1"/>
    <dgm:cxn modelId="{177EFCEA-1624-488F-9C9F-A95FF1CAEEC6}" type="presParOf" srcId="{70B62D43-4B2E-478D-8091-7F950B36BC86}" destId="{20684FA8-0955-4E86-9890-955AAE2FB70E}" srcOrd="1" destOrd="0" presId="urn:microsoft.com/office/officeart/2005/8/layout/orgChart1"/>
    <dgm:cxn modelId="{EBED16CA-33A5-4D2B-8606-25E08A185294}" type="presParOf" srcId="{20684FA8-0955-4E86-9890-955AAE2FB70E}" destId="{357DF0A8-BCC0-4D40-9A29-811D9B3E8CE1}" srcOrd="0" destOrd="0" presId="urn:microsoft.com/office/officeart/2005/8/layout/orgChart1"/>
    <dgm:cxn modelId="{5D7DA60A-F188-44C4-B176-B2AFE409CFF5}" type="presParOf" srcId="{357DF0A8-BCC0-4D40-9A29-811D9B3E8CE1}" destId="{7533127D-6F77-420D-9337-03A9B17677A7}" srcOrd="0" destOrd="0" presId="urn:microsoft.com/office/officeart/2005/8/layout/orgChart1"/>
    <dgm:cxn modelId="{DA02AC32-BFFA-4A1C-8644-E949E7EEB96D}" type="presParOf" srcId="{357DF0A8-BCC0-4D40-9A29-811D9B3E8CE1}" destId="{75DCBE71-7469-49E9-81E5-E6A43E3EC0DC}" srcOrd="1" destOrd="0" presId="urn:microsoft.com/office/officeart/2005/8/layout/orgChart1"/>
    <dgm:cxn modelId="{D97AD9BA-4398-4E29-93BB-EDF6DEABBFF7}" type="presParOf" srcId="{20684FA8-0955-4E86-9890-955AAE2FB70E}" destId="{321B0D03-50FC-44EB-B561-D21A2CD4B482}" srcOrd="1" destOrd="0" presId="urn:microsoft.com/office/officeart/2005/8/layout/orgChart1"/>
    <dgm:cxn modelId="{5F4A1628-8CDD-4345-87C9-FAC9D8C26A8E}" type="presParOf" srcId="{20684FA8-0955-4E86-9890-955AAE2FB70E}" destId="{0654A2B9-B227-48A6-941C-DD027142ECCE}" srcOrd="2" destOrd="0" presId="urn:microsoft.com/office/officeart/2005/8/layout/orgChart1"/>
    <dgm:cxn modelId="{2248D3D3-4C10-4B83-B0F0-DCAE34F68DA9}" type="presParOf" srcId="{70B62D43-4B2E-478D-8091-7F950B36BC86}" destId="{77FF546B-1ADB-4B35-B705-B48DE95D0A7F}" srcOrd="2" destOrd="0" presId="urn:microsoft.com/office/officeart/2005/8/layout/orgChart1"/>
    <dgm:cxn modelId="{84E64CE1-CEC5-4F20-9AB2-E8889CE132F9}" type="presParOf" srcId="{70B62D43-4B2E-478D-8091-7F950B36BC86}" destId="{69C13562-DBB8-42F8-AE39-8AFEF8ED4982}" srcOrd="3" destOrd="0" presId="urn:microsoft.com/office/officeart/2005/8/layout/orgChart1"/>
    <dgm:cxn modelId="{7ACF55DF-C5E9-47B1-95D7-CEFF0754210E}" type="presParOf" srcId="{69C13562-DBB8-42F8-AE39-8AFEF8ED4982}" destId="{896D96FE-EA05-4066-8BE5-F7366BA3777A}" srcOrd="0" destOrd="0" presId="urn:microsoft.com/office/officeart/2005/8/layout/orgChart1"/>
    <dgm:cxn modelId="{5FBBC270-AA35-43A9-9E28-B68642B6FB9F}" type="presParOf" srcId="{896D96FE-EA05-4066-8BE5-F7366BA3777A}" destId="{079C46BA-E270-4C4F-9AA8-92E32A64D736}" srcOrd="0" destOrd="0" presId="urn:microsoft.com/office/officeart/2005/8/layout/orgChart1"/>
    <dgm:cxn modelId="{BBAB474F-6479-4AE5-BAA6-AAF572B60DBD}" type="presParOf" srcId="{896D96FE-EA05-4066-8BE5-F7366BA3777A}" destId="{3AA4BA60-CAF3-4B65-8A7B-26648B565082}" srcOrd="1" destOrd="0" presId="urn:microsoft.com/office/officeart/2005/8/layout/orgChart1"/>
    <dgm:cxn modelId="{164B0959-835C-4DD3-9F6E-72EFA044B551}" type="presParOf" srcId="{69C13562-DBB8-42F8-AE39-8AFEF8ED4982}" destId="{54F082B5-2FAD-490F-B257-B96DCB3E19FC}" srcOrd="1" destOrd="0" presId="urn:microsoft.com/office/officeart/2005/8/layout/orgChart1"/>
    <dgm:cxn modelId="{67E51C44-9A91-4D9B-89BD-57369BC86F59}" type="presParOf" srcId="{69C13562-DBB8-42F8-AE39-8AFEF8ED4982}" destId="{6C846A69-A00E-4FB9-80C7-DC7FE13BD4B5}" srcOrd="2" destOrd="0" presId="urn:microsoft.com/office/officeart/2005/8/layout/orgChart1"/>
    <dgm:cxn modelId="{60627FAC-67AD-472D-AE2A-FC4A6BF528FE}" type="presParOf" srcId="{70B62D43-4B2E-478D-8091-7F950B36BC86}" destId="{C6471DB4-9B93-437A-AEBE-F3B71F737DF8}" srcOrd="4" destOrd="0" presId="urn:microsoft.com/office/officeart/2005/8/layout/orgChart1"/>
    <dgm:cxn modelId="{B1C1D899-E4F4-4E38-A64E-85C7403F44B9}" type="presParOf" srcId="{70B62D43-4B2E-478D-8091-7F950B36BC86}" destId="{CD8B12E6-DD1E-4D70-BE7C-A5443A3D84D1}" srcOrd="5" destOrd="0" presId="urn:microsoft.com/office/officeart/2005/8/layout/orgChart1"/>
    <dgm:cxn modelId="{07754C17-351D-470A-9DE0-CCFD1E3A9179}" type="presParOf" srcId="{CD8B12E6-DD1E-4D70-BE7C-A5443A3D84D1}" destId="{C0FBA54D-3A3D-42F4-B1C8-ADE0E74CCC4D}" srcOrd="0" destOrd="0" presId="urn:microsoft.com/office/officeart/2005/8/layout/orgChart1"/>
    <dgm:cxn modelId="{BB478F4D-42CB-4512-BE1C-D86DCDE871D7}" type="presParOf" srcId="{C0FBA54D-3A3D-42F4-B1C8-ADE0E74CCC4D}" destId="{30DA9891-B7C7-405D-9015-1C3DF0E9850F}" srcOrd="0" destOrd="0" presId="urn:microsoft.com/office/officeart/2005/8/layout/orgChart1"/>
    <dgm:cxn modelId="{3EB3A305-447F-431D-9396-B1DC635D4F20}" type="presParOf" srcId="{C0FBA54D-3A3D-42F4-B1C8-ADE0E74CCC4D}" destId="{5EC808F1-181C-42C2-975C-2B558EBCB7FE}" srcOrd="1" destOrd="0" presId="urn:microsoft.com/office/officeart/2005/8/layout/orgChart1"/>
    <dgm:cxn modelId="{DC90A8BA-917D-4E3F-B07D-7F3F61C16886}" type="presParOf" srcId="{CD8B12E6-DD1E-4D70-BE7C-A5443A3D84D1}" destId="{3C11D65F-2A65-4A7E-9C15-AA6406FE6F0B}" srcOrd="1" destOrd="0" presId="urn:microsoft.com/office/officeart/2005/8/layout/orgChart1"/>
    <dgm:cxn modelId="{92AFF177-1F52-4700-A750-42DBE8B102B3}" type="presParOf" srcId="{CD8B12E6-DD1E-4D70-BE7C-A5443A3D84D1}" destId="{07414A68-C8A8-4CE7-984E-48064FC49AF5}" srcOrd="2" destOrd="0" presId="urn:microsoft.com/office/officeart/2005/8/layout/orgChart1"/>
    <dgm:cxn modelId="{F52AB15E-23A1-4D98-9081-F12D267CDA28}" type="presParOf" srcId="{70B62D43-4B2E-478D-8091-7F950B36BC86}" destId="{BD53C961-9C2E-42B5-A825-EB1CD5AF2FE3}" srcOrd="6" destOrd="0" presId="urn:microsoft.com/office/officeart/2005/8/layout/orgChart1"/>
    <dgm:cxn modelId="{F07FAC56-A4EE-4F12-B281-C18B91F98744}" type="presParOf" srcId="{70B62D43-4B2E-478D-8091-7F950B36BC86}" destId="{2AD0F394-908E-4BF8-9902-81719C192207}" srcOrd="7" destOrd="0" presId="urn:microsoft.com/office/officeart/2005/8/layout/orgChart1"/>
    <dgm:cxn modelId="{C033FD48-3FB3-4344-8651-4682FE076FAF}" type="presParOf" srcId="{2AD0F394-908E-4BF8-9902-81719C192207}" destId="{6508E9AA-32AD-45CE-ACB4-E452A2309B43}" srcOrd="0" destOrd="0" presId="urn:microsoft.com/office/officeart/2005/8/layout/orgChart1"/>
    <dgm:cxn modelId="{F4061544-9DBD-4940-B39C-D44B6E352208}" type="presParOf" srcId="{6508E9AA-32AD-45CE-ACB4-E452A2309B43}" destId="{26E61D30-5696-4E05-9044-AF73EF27DAB2}" srcOrd="0" destOrd="0" presId="urn:microsoft.com/office/officeart/2005/8/layout/orgChart1"/>
    <dgm:cxn modelId="{93CC821C-D491-4C4A-AF56-A0B9B9C75478}" type="presParOf" srcId="{6508E9AA-32AD-45CE-ACB4-E452A2309B43}" destId="{14A5ABF2-8B49-4694-AC4C-1A898869B017}" srcOrd="1" destOrd="0" presId="urn:microsoft.com/office/officeart/2005/8/layout/orgChart1"/>
    <dgm:cxn modelId="{35681530-BC18-40C4-A1C4-1A5D3BDC4DC9}" type="presParOf" srcId="{2AD0F394-908E-4BF8-9902-81719C192207}" destId="{E95C75F7-7305-47DE-985C-550E435481C9}" srcOrd="1" destOrd="0" presId="urn:microsoft.com/office/officeart/2005/8/layout/orgChart1"/>
    <dgm:cxn modelId="{52406C5F-FA91-4B9D-BE46-2E3B7DA83FF2}" type="presParOf" srcId="{2AD0F394-908E-4BF8-9902-81719C192207}" destId="{ADFD56FF-A789-4A68-9B2D-8E4E857854C2}" srcOrd="2" destOrd="0" presId="urn:microsoft.com/office/officeart/2005/8/layout/orgChart1"/>
    <dgm:cxn modelId="{B35FC821-CB86-4D6F-A50F-F7246CACE5D8}" type="presParOf" srcId="{70B62D43-4B2E-478D-8091-7F950B36BC86}" destId="{B4ADFA40-1DC3-4BD0-BAE4-D5BA4FDF2B3E}" srcOrd="8" destOrd="0" presId="urn:microsoft.com/office/officeart/2005/8/layout/orgChart1"/>
    <dgm:cxn modelId="{769DDB5C-B56B-4A06-8F29-7E3833460CE8}" type="presParOf" srcId="{70B62D43-4B2E-478D-8091-7F950B36BC86}" destId="{74623D81-D47A-4BDB-A76C-094846D41FA8}" srcOrd="9" destOrd="0" presId="urn:microsoft.com/office/officeart/2005/8/layout/orgChart1"/>
    <dgm:cxn modelId="{0591FFA9-AA81-4CEE-B546-401FB4B2DA8F}" type="presParOf" srcId="{74623D81-D47A-4BDB-A76C-094846D41FA8}" destId="{A5AFB960-0B8B-4E03-885A-2579269F7DC1}" srcOrd="0" destOrd="0" presId="urn:microsoft.com/office/officeart/2005/8/layout/orgChart1"/>
    <dgm:cxn modelId="{D8F93CAC-32D1-4628-B212-F23BCBD173DB}" type="presParOf" srcId="{A5AFB960-0B8B-4E03-885A-2579269F7DC1}" destId="{3A05D6AC-55D4-4F8B-831D-7528DBB5E857}" srcOrd="0" destOrd="0" presId="urn:microsoft.com/office/officeart/2005/8/layout/orgChart1"/>
    <dgm:cxn modelId="{07070FB4-70E9-4FE6-9717-69FBE50B587B}" type="presParOf" srcId="{A5AFB960-0B8B-4E03-885A-2579269F7DC1}" destId="{179F0FCD-C306-4B84-A7DF-E34F9FAB6F56}" srcOrd="1" destOrd="0" presId="urn:microsoft.com/office/officeart/2005/8/layout/orgChart1"/>
    <dgm:cxn modelId="{9189ABBE-41DF-4728-8004-AD1885177D0B}" type="presParOf" srcId="{74623D81-D47A-4BDB-A76C-094846D41FA8}" destId="{856F8CB3-7FD8-44A2-BD9F-D0A3BBBFD7B2}" srcOrd="1" destOrd="0" presId="urn:microsoft.com/office/officeart/2005/8/layout/orgChart1"/>
    <dgm:cxn modelId="{E66E6077-2129-4DB1-8974-5866E16F785D}" type="presParOf" srcId="{74623D81-D47A-4BDB-A76C-094846D41FA8}" destId="{E41C3208-7C36-4192-9EA5-1F0C4DB4A826}" srcOrd="2" destOrd="0" presId="urn:microsoft.com/office/officeart/2005/8/layout/orgChart1"/>
    <dgm:cxn modelId="{1D4AC6CB-08DC-4B19-9260-BC556CD2BA2D}" type="presParOf" srcId="{8BAB2199-5159-41F9-8708-33820C9B03A9}" destId="{FB705D8D-4B0F-418C-BE22-C9FC935B08A3}" srcOrd="2" destOrd="0" presId="urn:microsoft.com/office/officeart/2005/8/layout/orgChart1"/>
    <dgm:cxn modelId="{BED72A28-EA7F-4D90-9F02-0A5BF7EBA85F}" type="presParOf" srcId="{9C5DF944-3D7A-473D-A789-5CA86652B8F8}" destId="{4F6F1802-D2DC-45F2-8B57-B9ACE00E096B}" srcOrd="4" destOrd="0" presId="urn:microsoft.com/office/officeart/2005/8/layout/orgChart1"/>
    <dgm:cxn modelId="{CBB0D4E8-68E1-4817-BFBF-D3AFDEF5A729}" type="presParOf" srcId="{9C5DF944-3D7A-473D-A789-5CA86652B8F8}" destId="{D09FB176-C899-4C34-A2EF-DF4099E3930B}" srcOrd="5" destOrd="0" presId="urn:microsoft.com/office/officeart/2005/8/layout/orgChart1"/>
    <dgm:cxn modelId="{7D61E8BC-96CA-4D58-808D-AFB7817CBD93}" type="presParOf" srcId="{D09FB176-C899-4C34-A2EF-DF4099E3930B}" destId="{EB3A78CF-8659-4E76-9BB6-78F8A7F8B535}" srcOrd="0" destOrd="0" presId="urn:microsoft.com/office/officeart/2005/8/layout/orgChart1"/>
    <dgm:cxn modelId="{040357C1-4B42-4040-8A06-5030462BA1BE}" type="presParOf" srcId="{EB3A78CF-8659-4E76-9BB6-78F8A7F8B535}" destId="{ED956AEF-5A78-47DC-9D97-3B27A2E93095}" srcOrd="0" destOrd="0" presId="urn:microsoft.com/office/officeart/2005/8/layout/orgChart1"/>
    <dgm:cxn modelId="{E1F685A1-C79B-45AB-A9F4-C2A72825805E}" type="presParOf" srcId="{EB3A78CF-8659-4E76-9BB6-78F8A7F8B535}" destId="{0936C29E-0ABE-4289-9453-F6DF249F454C}" srcOrd="1" destOrd="0" presId="urn:microsoft.com/office/officeart/2005/8/layout/orgChart1"/>
    <dgm:cxn modelId="{B5A35555-A0C4-49C0-A17B-09949FCF4941}" type="presParOf" srcId="{D09FB176-C899-4C34-A2EF-DF4099E3930B}" destId="{3666C14E-3FE7-4AB2-BA4F-4535D42C477E}" srcOrd="1" destOrd="0" presId="urn:microsoft.com/office/officeart/2005/8/layout/orgChart1"/>
    <dgm:cxn modelId="{A8AE427C-197D-4FA1-9FD3-2D4F28FA6ED5}" type="presParOf" srcId="{3666C14E-3FE7-4AB2-BA4F-4535D42C477E}" destId="{7E670A0B-4B6A-45AD-AE95-FAE9E52BA24F}" srcOrd="0" destOrd="0" presId="urn:microsoft.com/office/officeart/2005/8/layout/orgChart1"/>
    <dgm:cxn modelId="{3AB41EC7-7116-4EF8-B218-11589B35B671}" type="presParOf" srcId="{3666C14E-3FE7-4AB2-BA4F-4535D42C477E}" destId="{781D4557-4BA2-4B53-85D2-D0A8E2F29ACB}" srcOrd="1" destOrd="0" presId="urn:microsoft.com/office/officeart/2005/8/layout/orgChart1"/>
    <dgm:cxn modelId="{8588ABAA-9B55-4248-9A0A-F055445F5C43}" type="presParOf" srcId="{781D4557-4BA2-4B53-85D2-D0A8E2F29ACB}" destId="{A1F0E8B8-00E6-43CE-8E1F-A9918B608453}" srcOrd="0" destOrd="0" presId="urn:microsoft.com/office/officeart/2005/8/layout/orgChart1"/>
    <dgm:cxn modelId="{0FE47084-6808-48AC-BD4F-F6FD1821D662}" type="presParOf" srcId="{A1F0E8B8-00E6-43CE-8E1F-A9918B608453}" destId="{2C701CAE-D8F1-461E-8A0C-C57AEB1CD6C2}" srcOrd="0" destOrd="0" presId="urn:microsoft.com/office/officeart/2005/8/layout/orgChart1"/>
    <dgm:cxn modelId="{3D3A7885-E63F-48B7-B425-4CA179C8F879}" type="presParOf" srcId="{A1F0E8B8-00E6-43CE-8E1F-A9918B608453}" destId="{0A55F855-E390-49C4-85C3-4EB5DC8DFEC3}" srcOrd="1" destOrd="0" presId="urn:microsoft.com/office/officeart/2005/8/layout/orgChart1"/>
    <dgm:cxn modelId="{D373E2D2-678C-47CC-AF97-AE3F684A71CA}" type="presParOf" srcId="{781D4557-4BA2-4B53-85D2-D0A8E2F29ACB}" destId="{8FDA77AA-02A8-4EBB-8954-A3306A125F11}" srcOrd="1" destOrd="0" presId="urn:microsoft.com/office/officeart/2005/8/layout/orgChart1"/>
    <dgm:cxn modelId="{DDE61011-8E17-4759-8992-D4C60C59FD9D}" type="presParOf" srcId="{781D4557-4BA2-4B53-85D2-D0A8E2F29ACB}" destId="{802B30D6-A884-4929-98EE-4DE3E2D91CB8}" srcOrd="2" destOrd="0" presId="urn:microsoft.com/office/officeart/2005/8/layout/orgChart1"/>
    <dgm:cxn modelId="{BFA1BFB5-EF4A-4CE2-ADFC-3323C068083C}" type="presParOf" srcId="{3666C14E-3FE7-4AB2-BA4F-4535D42C477E}" destId="{4E5DB2E5-BC21-45FD-89CF-804EEEA73D92}" srcOrd="2" destOrd="0" presId="urn:microsoft.com/office/officeart/2005/8/layout/orgChart1"/>
    <dgm:cxn modelId="{D22CD464-3427-49AE-9D44-3D9C12A9842E}" type="presParOf" srcId="{3666C14E-3FE7-4AB2-BA4F-4535D42C477E}" destId="{FEF5B6E2-22EA-4CFA-BF26-961399773F49}" srcOrd="3" destOrd="0" presId="urn:microsoft.com/office/officeart/2005/8/layout/orgChart1"/>
    <dgm:cxn modelId="{D5D62AE6-21DC-4A6E-98A1-504498769D74}" type="presParOf" srcId="{FEF5B6E2-22EA-4CFA-BF26-961399773F49}" destId="{42BED641-FA4F-4D4B-9A19-A7D3C3BE1408}" srcOrd="0" destOrd="0" presId="urn:microsoft.com/office/officeart/2005/8/layout/orgChart1"/>
    <dgm:cxn modelId="{6E8F838A-CE6B-4E11-92CB-579015CBDC36}" type="presParOf" srcId="{42BED641-FA4F-4D4B-9A19-A7D3C3BE1408}" destId="{74487508-3D4F-4F35-9119-7335AA499C95}" srcOrd="0" destOrd="0" presId="urn:microsoft.com/office/officeart/2005/8/layout/orgChart1"/>
    <dgm:cxn modelId="{8282F9A2-EBD5-427B-8142-31BD1C6AF30F}" type="presParOf" srcId="{42BED641-FA4F-4D4B-9A19-A7D3C3BE1408}" destId="{EA4E738B-1483-44D6-89EB-8256A9C3F87D}" srcOrd="1" destOrd="0" presId="urn:microsoft.com/office/officeart/2005/8/layout/orgChart1"/>
    <dgm:cxn modelId="{DE74D959-C6AE-4E0C-900B-E8631BAEA898}" type="presParOf" srcId="{FEF5B6E2-22EA-4CFA-BF26-961399773F49}" destId="{B5B7C6F2-824B-4B22-9513-4D47B87A1DEF}" srcOrd="1" destOrd="0" presId="urn:microsoft.com/office/officeart/2005/8/layout/orgChart1"/>
    <dgm:cxn modelId="{387BD604-8471-4106-A19B-C1909F651C12}" type="presParOf" srcId="{FEF5B6E2-22EA-4CFA-BF26-961399773F49}" destId="{AD4B3EEE-3AC5-44A5-8891-70C0728030DE}" srcOrd="2" destOrd="0" presId="urn:microsoft.com/office/officeart/2005/8/layout/orgChart1"/>
    <dgm:cxn modelId="{E1C2D7CF-02B7-49D5-BADD-A61FD2D3C54D}" type="presParOf" srcId="{3666C14E-3FE7-4AB2-BA4F-4535D42C477E}" destId="{1A2BCB80-89E2-41EC-87D9-8650DA66AB8A}" srcOrd="4" destOrd="0" presId="urn:microsoft.com/office/officeart/2005/8/layout/orgChart1"/>
    <dgm:cxn modelId="{6D37AC97-C683-4701-A78D-D9DCF0F763B5}" type="presParOf" srcId="{3666C14E-3FE7-4AB2-BA4F-4535D42C477E}" destId="{CD498E25-17A8-4592-A106-0BDE77F9F8BE}" srcOrd="5" destOrd="0" presId="urn:microsoft.com/office/officeart/2005/8/layout/orgChart1"/>
    <dgm:cxn modelId="{7E88A80B-29E5-4167-BEDE-29AABCB54DD8}" type="presParOf" srcId="{CD498E25-17A8-4592-A106-0BDE77F9F8BE}" destId="{1832CD07-F56C-4B75-9FC3-CEF6C2D6EA45}" srcOrd="0" destOrd="0" presId="urn:microsoft.com/office/officeart/2005/8/layout/orgChart1"/>
    <dgm:cxn modelId="{6DAF52B8-9EA8-4690-B735-80AA00F07DFB}" type="presParOf" srcId="{1832CD07-F56C-4B75-9FC3-CEF6C2D6EA45}" destId="{F7484F86-9514-4EEC-AAEC-65AD9B4B3D96}" srcOrd="0" destOrd="0" presId="urn:microsoft.com/office/officeart/2005/8/layout/orgChart1"/>
    <dgm:cxn modelId="{5DF3198C-CD62-4AAD-A492-A2450C76377D}" type="presParOf" srcId="{1832CD07-F56C-4B75-9FC3-CEF6C2D6EA45}" destId="{2F8AA862-E8D3-4043-95F3-7EBB33FDC237}" srcOrd="1" destOrd="0" presId="urn:microsoft.com/office/officeart/2005/8/layout/orgChart1"/>
    <dgm:cxn modelId="{900C3182-7444-4685-85EC-8E5B876172AF}" type="presParOf" srcId="{CD498E25-17A8-4592-A106-0BDE77F9F8BE}" destId="{D6D1B4BE-1E43-4CD4-965F-996A3963A4DE}" srcOrd="1" destOrd="0" presId="urn:microsoft.com/office/officeart/2005/8/layout/orgChart1"/>
    <dgm:cxn modelId="{14D61833-55E3-47E3-BE14-F35F204CDF41}" type="presParOf" srcId="{CD498E25-17A8-4592-A106-0BDE77F9F8BE}" destId="{2585E360-1265-4DAF-8ED0-8CB30CFCA044}" srcOrd="2" destOrd="0" presId="urn:microsoft.com/office/officeart/2005/8/layout/orgChart1"/>
    <dgm:cxn modelId="{36F052C5-FFD8-405B-BA6E-2DA3A8D60E53}" type="presParOf" srcId="{3666C14E-3FE7-4AB2-BA4F-4535D42C477E}" destId="{9AAB9F84-69DB-4974-8FB3-17FE16A42904}" srcOrd="6" destOrd="0" presId="urn:microsoft.com/office/officeart/2005/8/layout/orgChart1"/>
    <dgm:cxn modelId="{D9CCC204-FF66-4B89-84E0-A65A3F4DFBC2}" type="presParOf" srcId="{3666C14E-3FE7-4AB2-BA4F-4535D42C477E}" destId="{C3EE2C24-35C5-4383-8BA8-04718D61B1E3}" srcOrd="7" destOrd="0" presId="urn:microsoft.com/office/officeart/2005/8/layout/orgChart1"/>
    <dgm:cxn modelId="{58D4D794-FDF7-4D8A-86D5-24DA6E5450F6}" type="presParOf" srcId="{C3EE2C24-35C5-4383-8BA8-04718D61B1E3}" destId="{D76FB983-6AF4-4D17-803C-BE4F9D86E241}" srcOrd="0" destOrd="0" presId="urn:microsoft.com/office/officeart/2005/8/layout/orgChart1"/>
    <dgm:cxn modelId="{B411431B-FD45-41DE-A2B8-C5C3CD9A508C}" type="presParOf" srcId="{D76FB983-6AF4-4D17-803C-BE4F9D86E241}" destId="{C95AECE2-07C4-42E7-90DA-5CD8EA216CFC}" srcOrd="0" destOrd="0" presId="urn:microsoft.com/office/officeart/2005/8/layout/orgChart1"/>
    <dgm:cxn modelId="{CA8899F2-9DEC-4B66-8696-9837A98BE3A8}" type="presParOf" srcId="{D76FB983-6AF4-4D17-803C-BE4F9D86E241}" destId="{4704A764-F3E3-46A1-B698-AC3BCD85875D}" srcOrd="1" destOrd="0" presId="urn:microsoft.com/office/officeart/2005/8/layout/orgChart1"/>
    <dgm:cxn modelId="{D248C6FA-21CA-46E1-9ADE-B1F1AB03AFDC}" type="presParOf" srcId="{C3EE2C24-35C5-4383-8BA8-04718D61B1E3}" destId="{C07B020C-8290-4505-84E9-D8CD925D7B93}" srcOrd="1" destOrd="0" presId="urn:microsoft.com/office/officeart/2005/8/layout/orgChart1"/>
    <dgm:cxn modelId="{2C137269-4485-411E-98B2-4CF918D491AB}" type="presParOf" srcId="{C3EE2C24-35C5-4383-8BA8-04718D61B1E3}" destId="{97715D9E-A6B5-4BE2-9531-017E1F9F5E37}" srcOrd="2" destOrd="0" presId="urn:microsoft.com/office/officeart/2005/8/layout/orgChart1"/>
    <dgm:cxn modelId="{A0A8DE70-1DD9-4B61-BACA-D0E1CF769632}" type="presParOf" srcId="{3666C14E-3FE7-4AB2-BA4F-4535D42C477E}" destId="{F8AA5B07-D62E-4BEF-A7F4-BB8154CE0161}" srcOrd="8" destOrd="0" presId="urn:microsoft.com/office/officeart/2005/8/layout/orgChart1"/>
    <dgm:cxn modelId="{BCA539FC-B09B-4402-B16B-CDE83DE4C8FA}" type="presParOf" srcId="{3666C14E-3FE7-4AB2-BA4F-4535D42C477E}" destId="{28D3CB32-FAA0-4273-8538-1EB307061468}" srcOrd="9" destOrd="0" presId="urn:microsoft.com/office/officeart/2005/8/layout/orgChart1"/>
    <dgm:cxn modelId="{417C6296-76A4-43CF-B999-ED694E0C28D8}" type="presParOf" srcId="{28D3CB32-FAA0-4273-8538-1EB307061468}" destId="{4E6634D0-9CA1-4ACD-BF91-91BEE47E76EF}" srcOrd="0" destOrd="0" presId="urn:microsoft.com/office/officeart/2005/8/layout/orgChart1"/>
    <dgm:cxn modelId="{04412FCD-0FF0-47BD-AB9B-43A38968F68B}" type="presParOf" srcId="{4E6634D0-9CA1-4ACD-BF91-91BEE47E76EF}" destId="{EE219807-47C8-4941-99AE-CE39076E53F5}" srcOrd="0" destOrd="0" presId="urn:microsoft.com/office/officeart/2005/8/layout/orgChart1"/>
    <dgm:cxn modelId="{2C9438EE-8A7A-4CB0-B69D-734348F74D80}" type="presParOf" srcId="{4E6634D0-9CA1-4ACD-BF91-91BEE47E76EF}" destId="{A8ED66CC-CBB3-4EB5-ADE1-6E062170315B}" srcOrd="1" destOrd="0" presId="urn:microsoft.com/office/officeart/2005/8/layout/orgChart1"/>
    <dgm:cxn modelId="{9768B857-66DE-423A-A6D3-BB32109D917A}" type="presParOf" srcId="{28D3CB32-FAA0-4273-8538-1EB307061468}" destId="{55A4A9B7-D2D2-4F27-9972-54B957F184B3}" srcOrd="1" destOrd="0" presId="urn:microsoft.com/office/officeart/2005/8/layout/orgChart1"/>
    <dgm:cxn modelId="{6554240D-9B96-478B-8982-8A0D6A2CF2AC}" type="presParOf" srcId="{28D3CB32-FAA0-4273-8538-1EB307061468}" destId="{A6D08738-8725-4BBB-8D6E-6E0F7F338F27}" srcOrd="2" destOrd="0" presId="urn:microsoft.com/office/officeart/2005/8/layout/orgChart1"/>
    <dgm:cxn modelId="{8DD269DD-F334-4EF5-903A-A3F68766D9F6}" type="presParOf" srcId="{D09FB176-C899-4C34-A2EF-DF4099E3930B}" destId="{10032A81-28F1-4589-A2C9-2F713826DB5B}" srcOrd="2" destOrd="0" presId="urn:microsoft.com/office/officeart/2005/8/layout/orgChart1"/>
    <dgm:cxn modelId="{98CB52F6-EB1A-46BD-96C3-1D81A6B34693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1FD82C23-9D17-4CA6-82B8-18FDC891C5CB}" type="presOf" srcId="{DCCE79F2-51DC-4E3A-8F3D-0CB311D1F14D}" destId="{EE219807-47C8-4941-99AE-CE39076E53F5}" srcOrd="0" destOrd="0" presId="urn:microsoft.com/office/officeart/2005/8/layout/orgChart1"/>
    <dgm:cxn modelId="{723F9C3F-B641-43C6-A4E4-8EC85F6FF067}" type="presOf" srcId="{CE683E6A-A313-4F5C-8639-235783D1198F}" destId="{6C1B72B2-EE6C-495B-ADAD-8508CE8EB807}" srcOrd="0" destOrd="0" presId="urn:microsoft.com/office/officeart/2005/8/layout/orgChart1"/>
    <dgm:cxn modelId="{C96E2A32-E765-4502-B4B5-B74D2655701F}" type="presOf" srcId="{69BEBD41-3545-40FD-BFDD-D21BD47C872E}" destId="{EA4E738B-1483-44D6-89EB-8256A9C3F87D}" srcOrd="1" destOrd="0" presId="urn:microsoft.com/office/officeart/2005/8/layout/orgChart1"/>
    <dgm:cxn modelId="{514EDE4D-A15C-4FB5-A138-A49B26CA38A4}" type="presOf" srcId="{51AC05A3-5125-4631-8328-EE9742C5CE1F}" destId="{75DCBE71-7469-49E9-81E5-E6A43E3EC0DC}" srcOrd="1" destOrd="0" presId="urn:microsoft.com/office/officeart/2005/8/layout/orgChart1"/>
    <dgm:cxn modelId="{291A1DF9-9893-4349-A475-94BB856F89D7}" type="presOf" srcId="{DCCE79F2-51DC-4E3A-8F3D-0CB311D1F14D}" destId="{A8ED66CC-CBB3-4EB5-ADE1-6E062170315B}" srcOrd="1" destOrd="0" presId="urn:microsoft.com/office/officeart/2005/8/layout/orgChart1"/>
    <dgm:cxn modelId="{1988AB26-6FFB-448A-8509-66029BDAEAD0}" type="presOf" srcId="{032924AE-7BA3-4608-9D4D-A10FC22FA55B}" destId="{842224E6-60DA-412E-8A1B-7533C1377869}" srcOrd="1" destOrd="0" presId="urn:microsoft.com/office/officeart/2005/8/layout/orgChart1"/>
    <dgm:cxn modelId="{523C9BB4-0377-40B6-A116-55524A27D438}" type="presOf" srcId="{092024CE-8423-4E50-A34E-3122E05631CC}" destId="{0A55F855-E390-49C4-85C3-4EB5DC8DFEC3}" srcOrd="1" destOrd="0" presId="urn:microsoft.com/office/officeart/2005/8/layout/orgChart1"/>
    <dgm:cxn modelId="{09F03DD5-07AC-445B-BB6A-5D35F59B6AC4}" type="presOf" srcId="{844909A3-F2C8-49AE-869B-AFCA0AC709DF}" destId="{5A29D58D-62CC-4731-8120-CAD4354C3E03}" srcOrd="0" destOrd="0" presId="urn:microsoft.com/office/officeart/2005/8/layout/orgChart1"/>
    <dgm:cxn modelId="{2B1058F1-ECEE-49CD-A3C7-E40C66699A5D}" type="presOf" srcId="{BC7A14EC-7DD0-42E2-A28E-8428AF273F49}" destId="{4E5DB2E5-BC21-45FD-89CF-804EEEA73D92}" srcOrd="0" destOrd="0" presId="urn:microsoft.com/office/officeart/2005/8/layout/orgChart1"/>
    <dgm:cxn modelId="{76DBC153-F8BA-441E-B455-EE5CD966D42D}" type="presOf" srcId="{D5F013B3-4B4E-4E38-9BAF-4B34B2BB0C79}" destId="{14A5ABF2-8B49-4694-AC4C-1A898869B017}" srcOrd="1" destOrd="0" presId="urn:microsoft.com/office/officeart/2005/8/layout/orgChart1"/>
    <dgm:cxn modelId="{32253406-8843-4D84-930C-DED1DA904911}" type="presOf" srcId="{43C964D4-3EA5-4709-BA45-DC9671707267}" destId="{87899BB1-A811-4B2D-8FA3-633A97B1A6A6}" srcOrd="1" destOrd="0" presId="urn:microsoft.com/office/officeart/2005/8/layout/orgChart1"/>
    <dgm:cxn modelId="{3D06C543-4EBD-40BB-A20A-EE9680411482}" type="presOf" srcId="{382A9707-8CE9-4448-A732-795155023764}" destId="{40CBCC65-FD09-4B94-B9C9-3482617F2627}" srcOrd="1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3EDAFEF6-FF2E-4D94-AB7D-C8C500D0CD08}" type="presOf" srcId="{BAA37ED3-8504-4718-82EA-2141E33A703B}" destId="{C6471DB4-9B93-437A-AEBE-F3B71F737DF8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26DD383D-0E52-4AA8-86BD-5708B9E07AE0}" type="presOf" srcId="{8514C17C-35EC-4D14-92F7-13A577CAA5C4}" destId="{079C46BA-E270-4C4F-9AA8-92E32A64D736}" srcOrd="0" destOrd="0" presId="urn:microsoft.com/office/officeart/2005/8/layout/orgChart1"/>
    <dgm:cxn modelId="{0B1404AA-933D-476D-AAA0-2B2766451F5E}" type="presOf" srcId="{8514C17C-35EC-4D14-92F7-13A577CAA5C4}" destId="{3AA4BA60-CAF3-4B65-8A7B-26648B565082}" srcOrd="1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37A0EDCB-D8C3-48F9-BA7E-C156F4D129CB}" type="presOf" srcId="{D5F013B3-4B4E-4E38-9BAF-4B34B2BB0C79}" destId="{26E61D30-5696-4E05-9044-AF73EF27DAB2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32DAE0AD-0063-4417-830A-47EB96FD6BB4}" type="presOf" srcId="{00B822AA-E50D-409C-8E77-78CE41F17C4F}" destId="{86ECFBC0-6EDE-49D7-A5E4-E61CBAF4A092}" srcOrd="0" destOrd="0" presId="urn:microsoft.com/office/officeart/2005/8/layout/orgChart1"/>
    <dgm:cxn modelId="{B9446367-F8A8-44C8-B79C-E4D282F10AF5}" type="presOf" srcId="{E2FDDA39-0A56-4C19-9570-F6322A50CD7C}" destId="{4704A764-F3E3-46A1-B698-AC3BCD85875D}" srcOrd="1" destOrd="0" presId="urn:microsoft.com/office/officeart/2005/8/layout/orgChart1"/>
    <dgm:cxn modelId="{7067812A-439E-4987-9D31-6C6A3283853B}" type="presOf" srcId="{88415C31-82DD-4EF9-9A7A-1D4D99FB6B9D}" destId="{ED956AEF-5A78-47DC-9D97-3B27A2E93095}" srcOrd="0" destOrd="0" presId="urn:microsoft.com/office/officeart/2005/8/layout/orgChart1"/>
    <dgm:cxn modelId="{6B27F4AA-A65B-470C-920D-7090C057974D}" type="presOf" srcId="{3837525C-9A2A-44D5-8B42-9C0820CF3FF9}" destId="{6AC59FBD-FAEA-42FA-8EB1-29A7CC044828}" srcOrd="0" destOrd="0" presId="urn:microsoft.com/office/officeart/2005/8/layout/orgChart1"/>
    <dgm:cxn modelId="{19B827EF-2354-4003-8121-FAE463BF5170}" type="presOf" srcId="{032924AE-7BA3-4608-9D4D-A10FC22FA55B}" destId="{FCA2B357-06A1-4199-999C-BBE32872F828}" srcOrd="0" destOrd="0" presId="urn:microsoft.com/office/officeart/2005/8/layout/orgChart1"/>
    <dgm:cxn modelId="{0436C247-1C3D-4C8A-B6C2-8AC9EB80868A}" type="presOf" srcId="{DC9F82DD-39AD-486C-81D6-0E3C38A96BAD}" destId="{4F6F1802-D2DC-45F2-8B57-B9ACE00E096B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214F18B5-2127-4A6D-8C67-73A25B8E1170}" type="presOf" srcId="{092024CE-8423-4E50-A34E-3122E05631CC}" destId="{2C701CAE-D8F1-461E-8A0C-C57AEB1CD6C2}" srcOrd="0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BE4083C1-C5DC-4898-8CE9-117A90C30134}" type="presOf" srcId="{DCB062A1-302A-48A6-BE81-96138548FF70}" destId="{1AE91293-7748-4E52-8855-7B838C555EB9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8D725E6C-F4F3-458D-BD4A-334B3C1246EC}" type="presOf" srcId="{CBC98D67-7A4E-4DF5-AC0F-18B667594BB8}" destId="{D644628E-4C6F-4DF2-8C07-D2B66E3A4757}" srcOrd="0" destOrd="0" presId="urn:microsoft.com/office/officeart/2005/8/layout/orgChart1"/>
    <dgm:cxn modelId="{2D29F251-5CC0-4390-8F30-A977A2881572}" type="presOf" srcId="{88B02B86-A182-47E8-98CE-5F03ED03FC83}" destId="{1A2BCB80-89E2-41EC-87D9-8650DA66AB8A}" srcOrd="0" destOrd="0" presId="urn:microsoft.com/office/officeart/2005/8/layout/orgChart1"/>
    <dgm:cxn modelId="{43FE5577-DA6B-467A-97B8-3E8312F9BD8E}" type="presOf" srcId="{51AC05A3-5125-4631-8328-EE9742C5CE1F}" destId="{7533127D-6F77-420D-9337-03A9B17677A7}" srcOrd="0" destOrd="0" presId="urn:microsoft.com/office/officeart/2005/8/layout/orgChart1"/>
    <dgm:cxn modelId="{5DF2D2EC-CB0B-46D5-8A31-2211D8133C64}" type="presOf" srcId="{B103CFD6-C2F2-4A76-8866-035FF64E5877}" destId="{D98E11BE-9177-4329-A5B4-B4B8653C2863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5473A123-6ADE-4EC5-940F-400E3F57941A}" type="presOf" srcId="{00B822AA-E50D-409C-8E77-78CE41F17C4F}" destId="{EE7467E8-D778-4C18-9C7C-925EF25B0DC2}" srcOrd="1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4E12E578-58E2-43EC-BAD4-B6D63510FFB4}" type="presOf" srcId="{C7336B56-6975-43EE-AA11-2CF9D86F3B72}" destId="{2F8AA862-E8D3-4043-95F3-7EBB33FDC237}" srcOrd="1" destOrd="0" presId="urn:microsoft.com/office/officeart/2005/8/layout/orgChart1"/>
    <dgm:cxn modelId="{45BDDF4C-350B-4211-B9DB-1DD838AEC88B}" type="presOf" srcId="{B103CFD6-C2F2-4A76-8866-035FF64E5877}" destId="{2FA1AE03-77C2-487B-948B-82122901556A}" srcOrd="1" destOrd="0" presId="urn:microsoft.com/office/officeart/2005/8/layout/orgChart1"/>
    <dgm:cxn modelId="{E40F0B34-FE16-45E9-B34F-D6F5FD51223A}" type="presOf" srcId="{41CBE71F-8A1C-4046-8B51-627382F890A8}" destId="{BD53C961-9C2E-42B5-A825-EB1CD5AF2FE3}" srcOrd="0" destOrd="0" presId="urn:microsoft.com/office/officeart/2005/8/layout/orgChart1"/>
    <dgm:cxn modelId="{F06EB5A7-65D7-4436-B7BF-4BDFDA7C41DE}" type="presOf" srcId="{D3B00EB5-7252-4C54-A138-4FDE2761BA89}" destId="{77FF546B-1ADB-4B35-B705-B48DE95D0A7F}" srcOrd="0" destOrd="0" presId="urn:microsoft.com/office/officeart/2005/8/layout/orgChart1"/>
    <dgm:cxn modelId="{A28DA7F0-D858-45B8-B044-C1C237E9B29A}" type="presOf" srcId="{E2FDDA39-0A56-4C19-9570-F6322A50CD7C}" destId="{C95AECE2-07C4-42E7-90DA-5CD8EA216CFC}" srcOrd="0" destOrd="0" presId="urn:microsoft.com/office/officeart/2005/8/layout/orgChart1"/>
    <dgm:cxn modelId="{EE374861-309C-4121-BD20-677FC4523A42}" type="presOf" srcId="{88415C31-82DD-4EF9-9A7A-1D4D99FB6B9D}" destId="{0936C29E-0ABE-4289-9453-F6DF249F454C}" srcOrd="1" destOrd="0" presId="urn:microsoft.com/office/officeart/2005/8/layout/orgChart1"/>
    <dgm:cxn modelId="{C3DC3F0F-57A2-4304-8058-47603970E8F3}" type="presOf" srcId="{43C964D4-3EA5-4709-BA45-DC9671707267}" destId="{ABF5B3AF-9C3F-43AC-89B9-A4B84688B739}" srcOrd="0" destOrd="0" presId="urn:microsoft.com/office/officeart/2005/8/layout/orgChart1"/>
    <dgm:cxn modelId="{99715745-BE2C-45D9-A4BC-4B9B54351AC2}" type="presOf" srcId="{EDF4E25F-6E69-41B7-B57F-66E5D749104E}" destId="{CD65CBB6-B9A3-48AB-AFB3-4BE4B03553D3}" srcOrd="0" destOrd="0" presId="urn:microsoft.com/office/officeart/2005/8/layout/orgChart1"/>
    <dgm:cxn modelId="{B778A2F2-630D-4FDC-BC68-B98758571422}" type="presOf" srcId="{1E17A9B5-1CC6-4BF4-A5EB-2099972243B8}" destId="{0044642D-BF6E-4946-989D-7BC76303D8B1}" srcOrd="1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27A55E99-B559-4185-8D90-7D9E972EA25C}" type="presOf" srcId="{6A766238-49C0-489C-9759-5801318FB123}" destId="{F4F60A8B-BCFE-4E33-9289-BF4CA9206F7B}" srcOrd="1" destOrd="0" presId="urn:microsoft.com/office/officeart/2005/8/layout/orgChart1"/>
    <dgm:cxn modelId="{237B275F-443D-4027-84D4-5084061D54EF}" type="presOf" srcId="{69BEBD41-3545-40FD-BFDD-D21BD47C872E}" destId="{74487508-3D4F-4F35-9119-7335AA499C95}" srcOrd="0" destOrd="0" presId="urn:microsoft.com/office/officeart/2005/8/layout/orgChart1"/>
    <dgm:cxn modelId="{A6C9F406-1180-4DFE-A057-45FFF8F14602}" type="presOf" srcId="{6A766238-49C0-489C-9759-5801318FB123}" destId="{8F3E2022-AB5E-4438-BDBE-146FD19E8285}" srcOrd="0" destOrd="0" presId="urn:microsoft.com/office/officeart/2005/8/layout/orgChart1"/>
    <dgm:cxn modelId="{401B8BA2-EDF5-4EC7-9DD6-1595029179E9}" type="presOf" srcId="{BCA1F9C7-A2DE-4DA9-9030-581CAAE089DA}" destId="{7E670A0B-4B6A-45AD-AE95-FAE9E52BA24F}" srcOrd="0" destOrd="0" presId="urn:microsoft.com/office/officeart/2005/8/layout/orgChart1"/>
    <dgm:cxn modelId="{F986E04A-AC7F-484C-9719-EB6765BA52CD}" type="presOf" srcId="{1D03C52E-27F1-4CAD-B953-A57260381D87}" destId="{52D64095-8F0B-43C5-A134-4F8EB745D0AC}" srcOrd="0" destOrd="0" presId="urn:microsoft.com/office/officeart/2005/8/layout/orgChart1"/>
    <dgm:cxn modelId="{70BEB6CC-0675-443F-8038-2B419C3FB6CA}" type="presOf" srcId="{D91152BC-9A33-44D3-AEBB-F20420DB430F}" destId="{5EC808F1-181C-42C2-975C-2B558EBCB7FE}" srcOrd="1" destOrd="0" presId="urn:microsoft.com/office/officeart/2005/8/layout/orgChart1"/>
    <dgm:cxn modelId="{9CF426BC-31B4-43A6-ADEB-0D2E5890BB19}" type="presOf" srcId="{57A44C0D-573F-44FB-BC9E-B18382ACCC39}" destId="{9AAB9F84-69DB-4974-8FB3-17FE16A42904}" srcOrd="0" destOrd="0" presId="urn:microsoft.com/office/officeart/2005/8/layout/orgChart1"/>
    <dgm:cxn modelId="{D90ED63B-45AB-4750-AB52-F7CED50D0DA5}" type="presOf" srcId="{D656347E-658D-41DE-86E2-9688A1F66EB3}" destId="{D351E307-7A60-4733-B21C-CC6D6E5D051D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FAE71C45-5456-43F9-A4E5-3123D6AE87C3}" type="presOf" srcId="{D91152BC-9A33-44D3-AEBB-F20420DB430F}" destId="{30DA9891-B7C7-405D-9015-1C3DF0E9850F}" srcOrd="0" destOrd="0" presId="urn:microsoft.com/office/officeart/2005/8/layout/orgChart1"/>
    <dgm:cxn modelId="{0C65402B-C081-4119-9CC4-127606A7446C}" type="presOf" srcId="{1E17A9B5-1CC6-4BF4-A5EB-2099972243B8}" destId="{F0DC39B6-0C64-430A-9FFB-4907B94E244D}" srcOrd="0" destOrd="0" presId="urn:microsoft.com/office/officeart/2005/8/layout/orgChart1"/>
    <dgm:cxn modelId="{0C5A4DB4-9CED-4408-9EFD-961264261AEE}" type="presOf" srcId="{B40A1E99-819E-4C0D-B671-3D134F0F7163}" destId="{179F0FCD-C306-4B84-A7DF-E34F9FAB6F56}" srcOrd="1" destOrd="0" presId="urn:microsoft.com/office/officeart/2005/8/layout/orgChart1"/>
    <dgm:cxn modelId="{7AE25B37-7302-4E10-963F-00DC91B4CA33}" type="presOf" srcId="{382A9707-8CE9-4448-A732-795155023764}" destId="{C9EB4BFF-95DA-49B7-87A2-66A52A4FCDFA}" srcOrd="0" destOrd="0" presId="urn:microsoft.com/office/officeart/2005/8/layout/orgChart1"/>
    <dgm:cxn modelId="{59FD7030-B061-4E49-9679-B329C8ADE7A5}" type="presOf" srcId="{49A41343-8942-4E0A-948C-7308CFEDA337}" destId="{F8AA5B07-D62E-4BEF-A7F4-BB8154CE0161}" srcOrd="0" destOrd="0" presId="urn:microsoft.com/office/officeart/2005/8/layout/orgChart1"/>
    <dgm:cxn modelId="{B7764BD8-B575-4812-8FDE-96795D9E7684}" type="presOf" srcId="{0ED209FE-B93C-493B-85A2-BA5863869AE7}" destId="{B4ADFA40-1DC3-4BD0-BAE4-D5BA4FDF2B3E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51336E90-7376-467C-8320-704805FF313C}" type="presOf" srcId="{B40A1E99-819E-4C0D-B671-3D134F0F7163}" destId="{3A05D6AC-55D4-4F8B-831D-7528DBB5E857}" srcOrd="0" destOrd="0" presId="urn:microsoft.com/office/officeart/2005/8/layout/orgChart1"/>
    <dgm:cxn modelId="{976F9E42-93DF-4FBD-BEC3-0B59826BE351}" type="presOf" srcId="{C7336B56-6975-43EE-AA11-2CF9D86F3B72}" destId="{F7484F86-9514-4EEC-AAEC-65AD9B4B3D96}" srcOrd="0" destOrd="0" presId="urn:microsoft.com/office/officeart/2005/8/layout/orgChart1"/>
    <dgm:cxn modelId="{D79FCF4B-BD89-4E30-858C-66C48FEE407F}" type="presParOf" srcId="{6C1B72B2-EE6C-495B-ADAD-8508CE8EB807}" destId="{B9578B13-712D-4BAD-A28F-A7352074EDA6}" srcOrd="0" destOrd="0" presId="urn:microsoft.com/office/officeart/2005/8/layout/orgChart1"/>
    <dgm:cxn modelId="{43888A05-9D82-48BD-B88B-C730F4A215BC}" type="presParOf" srcId="{B9578B13-712D-4BAD-A28F-A7352074EDA6}" destId="{EA34C8C8-6EC1-483B-8E39-8E6926CED3CE}" srcOrd="0" destOrd="0" presId="urn:microsoft.com/office/officeart/2005/8/layout/orgChart1"/>
    <dgm:cxn modelId="{E7453385-6396-45FC-BEBF-07FBDA75C46B}" type="presParOf" srcId="{EA34C8C8-6EC1-483B-8E39-8E6926CED3CE}" destId="{D98E11BE-9177-4329-A5B4-B4B8653C2863}" srcOrd="0" destOrd="0" presId="urn:microsoft.com/office/officeart/2005/8/layout/orgChart1"/>
    <dgm:cxn modelId="{B654E5C4-8C54-453C-8871-524C7C204E32}" type="presParOf" srcId="{EA34C8C8-6EC1-483B-8E39-8E6926CED3CE}" destId="{2FA1AE03-77C2-487B-948B-82122901556A}" srcOrd="1" destOrd="0" presId="urn:microsoft.com/office/officeart/2005/8/layout/orgChart1"/>
    <dgm:cxn modelId="{CC8F59CA-03C1-435A-B176-0CC395955148}" type="presParOf" srcId="{B9578B13-712D-4BAD-A28F-A7352074EDA6}" destId="{9C5DF944-3D7A-473D-A789-5CA86652B8F8}" srcOrd="1" destOrd="0" presId="urn:microsoft.com/office/officeart/2005/8/layout/orgChart1"/>
    <dgm:cxn modelId="{6D36C913-9F3E-46FA-B0F9-ED788C281E57}" type="presParOf" srcId="{9C5DF944-3D7A-473D-A789-5CA86652B8F8}" destId="{D351E307-7A60-4733-B21C-CC6D6E5D051D}" srcOrd="0" destOrd="0" presId="urn:microsoft.com/office/officeart/2005/8/layout/orgChart1"/>
    <dgm:cxn modelId="{527087CC-2647-4C43-9411-11C4A814C2ED}" type="presParOf" srcId="{9C5DF944-3D7A-473D-A789-5CA86652B8F8}" destId="{60FE5B31-E82E-49E2-9469-B5D5674278BC}" srcOrd="1" destOrd="0" presId="urn:microsoft.com/office/officeart/2005/8/layout/orgChart1"/>
    <dgm:cxn modelId="{CFC7B6B9-A95E-4597-8668-D18CA114DC44}" type="presParOf" srcId="{60FE5B31-E82E-49E2-9469-B5D5674278BC}" destId="{CB88DD46-0D40-4A1B-9C97-26FA4C46EB15}" srcOrd="0" destOrd="0" presId="urn:microsoft.com/office/officeart/2005/8/layout/orgChart1"/>
    <dgm:cxn modelId="{2EA4A122-8182-480D-8912-00301509FE40}" type="presParOf" srcId="{CB88DD46-0D40-4A1B-9C97-26FA4C46EB15}" destId="{ABF5B3AF-9C3F-43AC-89B9-A4B84688B739}" srcOrd="0" destOrd="0" presId="urn:microsoft.com/office/officeart/2005/8/layout/orgChart1"/>
    <dgm:cxn modelId="{96AAF764-2A59-4DD9-A370-514BECC0E171}" type="presParOf" srcId="{CB88DD46-0D40-4A1B-9C97-26FA4C46EB15}" destId="{87899BB1-A811-4B2D-8FA3-633A97B1A6A6}" srcOrd="1" destOrd="0" presId="urn:microsoft.com/office/officeart/2005/8/layout/orgChart1"/>
    <dgm:cxn modelId="{93505C34-88EB-4B45-9FED-BCD30F2ADCB8}" type="presParOf" srcId="{60FE5B31-E82E-49E2-9469-B5D5674278BC}" destId="{B6A20B03-CFA9-41D8-9956-9F0EB448DC4A}" srcOrd="1" destOrd="0" presId="urn:microsoft.com/office/officeart/2005/8/layout/orgChart1"/>
    <dgm:cxn modelId="{C6F4FACD-9098-4953-9F7D-2121895E63E6}" type="presParOf" srcId="{B6A20B03-CFA9-41D8-9956-9F0EB448DC4A}" destId="{CD65CBB6-B9A3-48AB-AFB3-4BE4B03553D3}" srcOrd="0" destOrd="0" presId="urn:microsoft.com/office/officeart/2005/8/layout/orgChart1"/>
    <dgm:cxn modelId="{AA11816B-0DBF-431F-AAF8-DC54D4956E6D}" type="presParOf" srcId="{B6A20B03-CFA9-41D8-9956-9F0EB448DC4A}" destId="{ED1F0A6D-21D1-431E-B021-19DC70288741}" srcOrd="1" destOrd="0" presId="urn:microsoft.com/office/officeart/2005/8/layout/orgChart1"/>
    <dgm:cxn modelId="{7BFA5000-A4F6-4CBC-AA5B-8633B26C0749}" type="presParOf" srcId="{ED1F0A6D-21D1-431E-B021-19DC70288741}" destId="{3035FF76-B78F-49A4-AACF-E2FF3786028F}" srcOrd="0" destOrd="0" presId="urn:microsoft.com/office/officeart/2005/8/layout/orgChart1"/>
    <dgm:cxn modelId="{7E46D6E5-0BFB-445A-A784-17CAFEF64D9E}" type="presParOf" srcId="{3035FF76-B78F-49A4-AACF-E2FF3786028F}" destId="{F0DC39B6-0C64-430A-9FFB-4907B94E244D}" srcOrd="0" destOrd="0" presId="urn:microsoft.com/office/officeart/2005/8/layout/orgChart1"/>
    <dgm:cxn modelId="{36F177E7-E77D-4E1E-9980-8C86973379A3}" type="presParOf" srcId="{3035FF76-B78F-49A4-AACF-E2FF3786028F}" destId="{0044642D-BF6E-4946-989D-7BC76303D8B1}" srcOrd="1" destOrd="0" presId="urn:microsoft.com/office/officeart/2005/8/layout/orgChart1"/>
    <dgm:cxn modelId="{68B544D6-4BED-4360-AD01-415ADE8BA1AB}" type="presParOf" srcId="{ED1F0A6D-21D1-431E-B021-19DC70288741}" destId="{6F92EC3E-8AAE-41C7-BFFF-85E9DBCB215A}" srcOrd="1" destOrd="0" presId="urn:microsoft.com/office/officeart/2005/8/layout/orgChart1"/>
    <dgm:cxn modelId="{D7D436A9-FAD8-4612-A79D-563D16909CA8}" type="presParOf" srcId="{ED1F0A6D-21D1-431E-B021-19DC70288741}" destId="{C359BE23-B469-48EB-819D-6F6FDCDBB0A8}" srcOrd="2" destOrd="0" presId="urn:microsoft.com/office/officeart/2005/8/layout/orgChart1"/>
    <dgm:cxn modelId="{89FD3539-EF7D-496B-8CE4-8FC1FE933B89}" type="presParOf" srcId="{B6A20B03-CFA9-41D8-9956-9F0EB448DC4A}" destId="{6AC59FBD-FAEA-42FA-8EB1-29A7CC044828}" srcOrd="2" destOrd="0" presId="urn:microsoft.com/office/officeart/2005/8/layout/orgChart1"/>
    <dgm:cxn modelId="{B5C1D1B3-86D2-4F28-99FE-2592C1CD3087}" type="presParOf" srcId="{B6A20B03-CFA9-41D8-9956-9F0EB448DC4A}" destId="{F2E1EDE4-99F4-4CBC-BA6A-91AF00914823}" srcOrd="3" destOrd="0" presId="urn:microsoft.com/office/officeart/2005/8/layout/orgChart1"/>
    <dgm:cxn modelId="{C3F9619E-EA57-4DC5-A852-440BF66CFE7A}" type="presParOf" srcId="{F2E1EDE4-99F4-4CBC-BA6A-91AF00914823}" destId="{795B4B98-FEFB-4DAB-B785-2E28918B1C7E}" srcOrd="0" destOrd="0" presId="urn:microsoft.com/office/officeart/2005/8/layout/orgChart1"/>
    <dgm:cxn modelId="{49CE3899-EE6D-45FA-B160-2FC3011BD2D5}" type="presParOf" srcId="{795B4B98-FEFB-4DAB-B785-2E28918B1C7E}" destId="{C9EB4BFF-95DA-49B7-87A2-66A52A4FCDFA}" srcOrd="0" destOrd="0" presId="urn:microsoft.com/office/officeart/2005/8/layout/orgChart1"/>
    <dgm:cxn modelId="{C811374C-E831-4EB5-893E-C11AAED35471}" type="presParOf" srcId="{795B4B98-FEFB-4DAB-B785-2E28918B1C7E}" destId="{40CBCC65-FD09-4B94-B9C9-3482617F2627}" srcOrd="1" destOrd="0" presId="urn:microsoft.com/office/officeart/2005/8/layout/orgChart1"/>
    <dgm:cxn modelId="{8B37FE3A-7D87-4DCB-B64C-573220619F06}" type="presParOf" srcId="{F2E1EDE4-99F4-4CBC-BA6A-91AF00914823}" destId="{6E67D5E8-91A3-4A9C-B70E-60777B0DD65E}" srcOrd="1" destOrd="0" presId="urn:microsoft.com/office/officeart/2005/8/layout/orgChart1"/>
    <dgm:cxn modelId="{49BE3F17-DBA0-456B-8925-753AF7F36D9F}" type="presParOf" srcId="{F2E1EDE4-99F4-4CBC-BA6A-91AF00914823}" destId="{9041FCB5-DDBA-4A82-87F1-A20AE1F0ECFA}" srcOrd="2" destOrd="0" presId="urn:microsoft.com/office/officeart/2005/8/layout/orgChart1"/>
    <dgm:cxn modelId="{284302DA-BEAB-46CF-A94F-7A327AB44DDE}" type="presParOf" srcId="{B6A20B03-CFA9-41D8-9956-9F0EB448DC4A}" destId="{D644628E-4C6F-4DF2-8C07-D2B66E3A4757}" srcOrd="4" destOrd="0" presId="urn:microsoft.com/office/officeart/2005/8/layout/orgChart1"/>
    <dgm:cxn modelId="{BA69EF97-5849-4A16-9C7B-46FFDE7CAE43}" type="presParOf" srcId="{B6A20B03-CFA9-41D8-9956-9F0EB448DC4A}" destId="{4C59CDCC-8171-42A8-836D-8A7ADEF309D0}" srcOrd="5" destOrd="0" presId="urn:microsoft.com/office/officeart/2005/8/layout/orgChart1"/>
    <dgm:cxn modelId="{C79A9702-D859-48B5-87A0-301E7FE7F838}" type="presParOf" srcId="{4C59CDCC-8171-42A8-836D-8A7ADEF309D0}" destId="{FED7DC99-D3B3-46B2-AE57-14D47B1F3671}" srcOrd="0" destOrd="0" presId="urn:microsoft.com/office/officeart/2005/8/layout/orgChart1"/>
    <dgm:cxn modelId="{D8144AB6-4FDC-46A3-91C9-5991C2ABA314}" type="presParOf" srcId="{FED7DC99-D3B3-46B2-AE57-14D47B1F3671}" destId="{8F3E2022-AB5E-4438-BDBE-146FD19E8285}" srcOrd="0" destOrd="0" presId="urn:microsoft.com/office/officeart/2005/8/layout/orgChart1"/>
    <dgm:cxn modelId="{A4F47D0D-A19B-4A72-B54F-F1EB3DAD9A4C}" type="presParOf" srcId="{FED7DC99-D3B3-46B2-AE57-14D47B1F3671}" destId="{F4F60A8B-BCFE-4E33-9289-BF4CA9206F7B}" srcOrd="1" destOrd="0" presId="urn:microsoft.com/office/officeart/2005/8/layout/orgChart1"/>
    <dgm:cxn modelId="{B7CE3F45-EC99-4BB7-BADF-D5646C64E87C}" type="presParOf" srcId="{4C59CDCC-8171-42A8-836D-8A7ADEF309D0}" destId="{0717BF70-BD3E-4FBF-92BE-2C7F71500E41}" srcOrd="1" destOrd="0" presId="urn:microsoft.com/office/officeart/2005/8/layout/orgChart1"/>
    <dgm:cxn modelId="{083762CE-C9EB-4BD2-9571-EC0DCA5BEC9E}" type="presParOf" srcId="{4C59CDCC-8171-42A8-836D-8A7ADEF309D0}" destId="{0E63D1F7-0BB7-4B23-80D6-B69D7359A638}" srcOrd="2" destOrd="0" presId="urn:microsoft.com/office/officeart/2005/8/layout/orgChart1"/>
    <dgm:cxn modelId="{C53ADE7C-D5D1-4B18-B76D-D8ADCEA908B2}" type="presParOf" srcId="{B6A20B03-CFA9-41D8-9956-9F0EB448DC4A}" destId="{52D64095-8F0B-43C5-A134-4F8EB745D0AC}" srcOrd="6" destOrd="0" presId="urn:microsoft.com/office/officeart/2005/8/layout/orgChart1"/>
    <dgm:cxn modelId="{2AEDCC8A-9BEA-4F98-868A-6F735670D8DF}" type="presParOf" srcId="{B6A20B03-CFA9-41D8-9956-9F0EB448DC4A}" destId="{65175C4B-27F3-41C0-9093-49201195521B}" srcOrd="7" destOrd="0" presId="urn:microsoft.com/office/officeart/2005/8/layout/orgChart1"/>
    <dgm:cxn modelId="{8450A918-590D-4638-9E88-D06A51FB3204}" type="presParOf" srcId="{65175C4B-27F3-41C0-9093-49201195521B}" destId="{418B0B64-07DF-4A86-8188-2B3D12FF0C1B}" srcOrd="0" destOrd="0" presId="urn:microsoft.com/office/officeart/2005/8/layout/orgChart1"/>
    <dgm:cxn modelId="{FA768158-78E4-48EF-A926-3F17F6EB7791}" type="presParOf" srcId="{418B0B64-07DF-4A86-8188-2B3D12FF0C1B}" destId="{FCA2B357-06A1-4199-999C-BBE32872F828}" srcOrd="0" destOrd="0" presId="urn:microsoft.com/office/officeart/2005/8/layout/orgChart1"/>
    <dgm:cxn modelId="{392C615A-2713-4BC6-A683-A43E27A2A17D}" type="presParOf" srcId="{418B0B64-07DF-4A86-8188-2B3D12FF0C1B}" destId="{842224E6-60DA-412E-8A1B-7533C1377869}" srcOrd="1" destOrd="0" presId="urn:microsoft.com/office/officeart/2005/8/layout/orgChart1"/>
    <dgm:cxn modelId="{E203C7F7-402F-47BC-A67B-18D7D4F56CA4}" type="presParOf" srcId="{65175C4B-27F3-41C0-9093-49201195521B}" destId="{5FEE9627-663F-4879-B764-2FCAC3BEDB01}" srcOrd="1" destOrd="0" presId="urn:microsoft.com/office/officeart/2005/8/layout/orgChart1"/>
    <dgm:cxn modelId="{E395D29E-6A2C-4E94-BF56-E87462C04BFA}" type="presParOf" srcId="{65175C4B-27F3-41C0-9093-49201195521B}" destId="{D211A30E-3DD6-4F3B-A936-B6D9FD1B5AD6}" srcOrd="2" destOrd="0" presId="urn:microsoft.com/office/officeart/2005/8/layout/orgChart1"/>
    <dgm:cxn modelId="{D942DD68-EEEF-4B5E-8494-D974432C45CA}" type="presParOf" srcId="{60FE5B31-E82E-49E2-9469-B5D5674278BC}" destId="{0A55CB08-0585-4E83-BB9C-6136411D5C97}" srcOrd="2" destOrd="0" presId="urn:microsoft.com/office/officeart/2005/8/layout/orgChart1"/>
    <dgm:cxn modelId="{848C3C87-5363-4A8E-A6F4-A0A17BB70802}" type="presParOf" srcId="{9C5DF944-3D7A-473D-A789-5CA86652B8F8}" destId="{1AE91293-7748-4E52-8855-7B838C555EB9}" srcOrd="2" destOrd="0" presId="urn:microsoft.com/office/officeart/2005/8/layout/orgChart1"/>
    <dgm:cxn modelId="{2E468FDB-ED75-4D54-9BD0-E4CABE6499DF}" type="presParOf" srcId="{9C5DF944-3D7A-473D-A789-5CA86652B8F8}" destId="{8BAB2199-5159-41F9-8708-33820C9B03A9}" srcOrd="3" destOrd="0" presId="urn:microsoft.com/office/officeart/2005/8/layout/orgChart1"/>
    <dgm:cxn modelId="{EFCF9B05-5090-4F7E-89A7-307611A402F9}" type="presParOf" srcId="{8BAB2199-5159-41F9-8708-33820C9B03A9}" destId="{4AEEF0FD-EB99-4BD5-89CD-011B1DDC19F8}" srcOrd="0" destOrd="0" presId="urn:microsoft.com/office/officeart/2005/8/layout/orgChart1"/>
    <dgm:cxn modelId="{86684615-E955-4FD6-9215-79193E6762CF}" type="presParOf" srcId="{4AEEF0FD-EB99-4BD5-89CD-011B1DDC19F8}" destId="{86ECFBC0-6EDE-49D7-A5E4-E61CBAF4A092}" srcOrd="0" destOrd="0" presId="urn:microsoft.com/office/officeart/2005/8/layout/orgChart1"/>
    <dgm:cxn modelId="{1CEC1584-CD31-406A-8297-8E11493AD226}" type="presParOf" srcId="{4AEEF0FD-EB99-4BD5-89CD-011B1DDC19F8}" destId="{EE7467E8-D778-4C18-9C7C-925EF25B0DC2}" srcOrd="1" destOrd="0" presId="urn:microsoft.com/office/officeart/2005/8/layout/orgChart1"/>
    <dgm:cxn modelId="{EEABB55B-B4F2-4BC7-B8B5-5C88B6CCEBF4}" type="presParOf" srcId="{8BAB2199-5159-41F9-8708-33820C9B03A9}" destId="{70B62D43-4B2E-478D-8091-7F950B36BC86}" srcOrd="1" destOrd="0" presId="urn:microsoft.com/office/officeart/2005/8/layout/orgChart1"/>
    <dgm:cxn modelId="{2D222313-C5DF-46BE-AAE4-9E92AE78DB62}" type="presParOf" srcId="{70B62D43-4B2E-478D-8091-7F950B36BC86}" destId="{5A29D58D-62CC-4731-8120-CAD4354C3E03}" srcOrd="0" destOrd="0" presId="urn:microsoft.com/office/officeart/2005/8/layout/orgChart1"/>
    <dgm:cxn modelId="{9A41165A-C7C0-4995-8436-E86DA9E03312}" type="presParOf" srcId="{70B62D43-4B2E-478D-8091-7F950B36BC86}" destId="{20684FA8-0955-4E86-9890-955AAE2FB70E}" srcOrd="1" destOrd="0" presId="urn:microsoft.com/office/officeart/2005/8/layout/orgChart1"/>
    <dgm:cxn modelId="{B7302532-DC52-473A-900B-5F0DFFE1CC2B}" type="presParOf" srcId="{20684FA8-0955-4E86-9890-955AAE2FB70E}" destId="{357DF0A8-BCC0-4D40-9A29-811D9B3E8CE1}" srcOrd="0" destOrd="0" presId="urn:microsoft.com/office/officeart/2005/8/layout/orgChart1"/>
    <dgm:cxn modelId="{64B4D261-C4BD-4957-8614-1928E59D112F}" type="presParOf" srcId="{357DF0A8-BCC0-4D40-9A29-811D9B3E8CE1}" destId="{7533127D-6F77-420D-9337-03A9B17677A7}" srcOrd="0" destOrd="0" presId="urn:microsoft.com/office/officeart/2005/8/layout/orgChart1"/>
    <dgm:cxn modelId="{9D5A91B5-DD96-4911-AD64-CD4810415105}" type="presParOf" srcId="{357DF0A8-BCC0-4D40-9A29-811D9B3E8CE1}" destId="{75DCBE71-7469-49E9-81E5-E6A43E3EC0DC}" srcOrd="1" destOrd="0" presId="urn:microsoft.com/office/officeart/2005/8/layout/orgChart1"/>
    <dgm:cxn modelId="{F892032A-2D05-44F4-AFDD-3E5EF7D6D044}" type="presParOf" srcId="{20684FA8-0955-4E86-9890-955AAE2FB70E}" destId="{321B0D03-50FC-44EB-B561-D21A2CD4B482}" srcOrd="1" destOrd="0" presId="urn:microsoft.com/office/officeart/2005/8/layout/orgChart1"/>
    <dgm:cxn modelId="{A1581C54-183F-432C-B7AD-4FCE02DDC198}" type="presParOf" srcId="{20684FA8-0955-4E86-9890-955AAE2FB70E}" destId="{0654A2B9-B227-48A6-941C-DD027142ECCE}" srcOrd="2" destOrd="0" presId="urn:microsoft.com/office/officeart/2005/8/layout/orgChart1"/>
    <dgm:cxn modelId="{434A0A01-27A4-42E8-9759-E5D99459FEF4}" type="presParOf" srcId="{70B62D43-4B2E-478D-8091-7F950B36BC86}" destId="{77FF546B-1ADB-4B35-B705-B48DE95D0A7F}" srcOrd="2" destOrd="0" presId="urn:microsoft.com/office/officeart/2005/8/layout/orgChart1"/>
    <dgm:cxn modelId="{F672330C-26BB-469E-A9E5-8D50250B0BF6}" type="presParOf" srcId="{70B62D43-4B2E-478D-8091-7F950B36BC86}" destId="{69C13562-DBB8-42F8-AE39-8AFEF8ED4982}" srcOrd="3" destOrd="0" presId="urn:microsoft.com/office/officeart/2005/8/layout/orgChart1"/>
    <dgm:cxn modelId="{40A0E657-7E91-4AF8-831F-BBEE9AC44C02}" type="presParOf" srcId="{69C13562-DBB8-42F8-AE39-8AFEF8ED4982}" destId="{896D96FE-EA05-4066-8BE5-F7366BA3777A}" srcOrd="0" destOrd="0" presId="urn:microsoft.com/office/officeart/2005/8/layout/orgChart1"/>
    <dgm:cxn modelId="{2F936163-1DFB-4FF1-BFF1-1A171B368CEA}" type="presParOf" srcId="{896D96FE-EA05-4066-8BE5-F7366BA3777A}" destId="{079C46BA-E270-4C4F-9AA8-92E32A64D736}" srcOrd="0" destOrd="0" presId="urn:microsoft.com/office/officeart/2005/8/layout/orgChart1"/>
    <dgm:cxn modelId="{B9D3579F-D08A-4548-A01F-FE8D7F58F2F3}" type="presParOf" srcId="{896D96FE-EA05-4066-8BE5-F7366BA3777A}" destId="{3AA4BA60-CAF3-4B65-8A7B-26648B565082}" srcOrd="1" destOrd="0" presId="urn:microsoft.com/office/officeart/2005/8/layout/orgChart1"/>
    <dgm:cxn modelId="{0D2C0789-920D-4141-81E3-3E7507C09738}" type="presParOf" srcId="{69C13562-DBB8-42F8-AE39-8AFEF8ED4982}" destId="{54F082B5-2FAD-490F-B257-B96DCB3E19FC}" srcOrd="1" destOrd="0" presId="urn:microsoft.com/office/officeart/2005/8/layout/orgChart1"/>
    <dgm:cxn modelId="{910DCDE9-02C4-4706-ABBD-A9E2BED703FD}" type="presParOf" srcId="{69C13562-DBB8-42F8-AE39-8AFEF8ED4982}" destId="{6C846A69-A00E-4FB9-80C7-DC7FE13BD4B5}" srcOrd="2" destOrd="0" presId="urn:microsoft.com/office/officeart/2005/8/layout/orgChart1"/>
    <dgm:cxn modelId="{56109477-C239-4EDD-885D-EE380DD3AE3E}" type="presParOf" srcId="{70B62D43-4B2E-478D-8091-7F950B36BC86}" destId="{C6471DB4-9B93-437A-AEBE-F3B71F737DF8}" srcOrd="4" destOrd="0" presId="urn:microsoft.com/office/officeart/2005/8/layout/orgChart1"/>
    <dgm:cxn modelId="{C8C0DF54-38C8-4BE7-AC3A-D790140470B6}" type="presParOf" srcId="{70B62D43-4B2E-478D-8091-7F950B36BC86}" destId="{CD8B12E6-DD1E-4D70-BE7C-A5443A3D84D1}" srcOrd="5" destOrd="0" presId="urn:microsoft.com/office/officeart/2005/8/layout/orgChart1"/>
    <dgm:cxn modelId="{37D467DC-F1D4-462D-845F-48213D975EAA}" type="presParOf" srcId="{CD8B12E6-DD1E-4D70-BE7C-A5443A3D84D1}" destId="{C0FBA54D-3A3D-42F4-B1C8-ADE0E74CCC4D}" srcOrd="0" destOrd="0" presId="urn:microsoft.com/office/officeart/2005/8/layout/orgChart1"/>
    <dgm:cxn modelId="{BCF1BF9B-B3DD-4DB2-9E4F-CAAFC417FAA3}" type="presParOf" srcId="{C0FBA54D-3A3D-42F4-B1C8-ADE0E74CCC4D}" destId="{30DA9891-B7C7-405D-9015-1C3DF0E9850F}" srcOrd="0" destOrd="0" presId="urn:microsoft.com/office/officeart/2005/8/layout/orgChart1"/>
    <dgm:cxn modelId="{4D9ADDCB-7422-4A09-A615-C89A1E8D1039}" type="presParOf" srcId="{C0FBA54D-3A3D-42F4-B1C8-ADE0E74CCC4D}" destId="{5EC808F1-181C-42C2-975C-2B558EBCB7FE}" srcOrd="1" destOrd="0" presId="urn:microsoft.com/office/officeart/2005/8/layout/orgChart1"/>
    <dgm:cxn modelId="{0F3814F8-BDDB-494C-93A7-1014580AA4CF}" type="presParOf" srcId="{CD8B12E6-DD1E-4D70-BE7C-A5443A3D84D1}" destId="{3C11D65F-2A65-4A7E-9C15-AA6406FE6F0B}" srcOrd="1" destOrd="0" presId="urn:microsoft.com/office/officeart/2005/8/layout/orgChart1"/>
    <dgm:cxn modelId="{1977C310-9700-44AD-85C2-0303B014B22B}" type="presParOf" srcId="{CD8B12E6-DD1E-4D70-BE7C-A5443A3D84D1}" destId="{07414A68-C8A8-4CE7-984E-48064FC49AF5}" srcOrd="2" destOrd="0" presId="urn:microsoft.com/office/officeart/2005/8/layout/orgChart1"/>
    <dgm:cxn modelId="{D0105C3A-F33B-4659-AE1C-5DB40EA80114}" type="presParOf" srcId="{70B62D43-4B2E-478D-8091-7F950B36BC86}" destId="{BD53C961-9C2E-42B5-A825-EB1CD5AF2FE3}" srcOrd="6" destOrd="0" presId="urn:microsoft.com/office/officeart/2005/8/layout/orgChart1"/>
    <dgm:cxn modelId="{8FDA55C6-3D57-49EC-91D6-7C5485D221D0}" type="presParOf" srcId="{70B62D43-4B2E-478D-8091-7F950B36BC86}" destId="{2AD0F394-908E-4BF8-9902-81719C192207}" srcOrd="7" destOrd="0" presId="urn:microsoft.com/office/officeart/2005/8/layout/orgChart1"/>
    <dgm:cxn modelId="{28BC17A1-DC28-4689-878C-6E8966F66EC0}" type="presParOf" srcId="{2AD0F394-908E-4BF8-9902-81719C192207}" destId="{6508E9AA-32AD-45CE-ACB4-E452A2309B43}" srcOrd="0" destOrd="0" presId="urn:microsoft.com/office/officeart/2005/8/layout/orgChart1"/>
    <dgm:cxn modelId="{12618725-579E-45DD-82FF-363602AB956B}" type="presParOf" srcId="{6508E9AA-32AD-45CE-ACB4-E452A2309B43}" destId="{26E61D30-5696-4E05-9044-AF73EF27DAB2}" srcOrd="0" destOrd="0" presId="urn:microsoft.com/office/officeart/2005/8/layout/orgChart1"/>
    <dgm:cxn modelId="{1DD5B2A5-47FE-4D83-94E8-81CE0185F9EB}" type="presParOf" srcId="{6508E9AA-32AD-45CE-ACB4-E452A2309B43}" destId="{14A5ABF2-8B49-4694-AC4C-1A898869B017}" srcOrd="1" destOrd="0" presId="urn:microsoft.com/office/officeart/2005/8/layout/orgChart1"/>
    <dgm:cxn modelId="{6C0098B8-3AD3-4437-8001-893F2BFECB50}" type="presParOf" srcId="{2AD0F394-908E-4BF8-9902-81719C192207}" destId="{E95C75F7-7305-47DE-985C-550E435481C9}" srcOrd="1" destOrd="0" presId="urn:microsoft.com/office/officeart/2005/8/layout/orgChart1"/>
    <dgm:cxn modelId="{27736A72-6E63-46AB-B83E-FA3170225507}" type="presParOf" srcId="{2AD0F394-908E-4BF8-9902-81719C192207}" destId="{ADFD56FF-A789-4A68-9B2D-8E4E857854C2}" srcOrd="2" destOrd="0" presId="urn:microsoft.com/office/officeart/2005/8/layout/orgChart1"/>
    <dgm:cxn modelId="{A59A5111-944D-4CCE-9888-879F3B7892C1}" type="presParOf" srcId="{70B62D43-4B2E-478D-8091-7F950B36BC86}" destId="{B4ADFA40-1DC3-4BD0-BAE4-D5BA4FDF2B3E}" srcOrd="8" destOrd="0" presId="urn:microsoft.com/office/officeart/2005/8/layout/orgChart1"/>
    <dgm:cxn modelId="{293D5B3A-8D1A-4E77-AE70-57B627BDDDE6}" type="presParOf" srcId="{70B62D43-4B2E-478D-8091-7F950B36BC86}" destId="{74623D81-D47A-4BDB-A76C-094846D41FA8}" srcOrd="9" destOrd="0" presId="urn:microsoft.com/office/officeart/2005/8/layout/orgChart1"/>
    <dgm:cxn modelId="{F9DFE951-8220-4696-9958-D654584C928D}" type="presParOf" srcId="{74623D81-D47A-4BDB-A76C-094846D41FA8}" destId="{A5AFB960-0B8B-4E03-885A-2579269F7DC1}" srcOrd="0" destOrd="0" presId="urn:microsoft.com/office/officeart/2005/8/layout/orgChart1"/>
    <dgm:cxn modelId="{7A1C1E3B-F081-4D5E-9E39-6B8B36B8EC9A}" type="presParOf" srcId="{A5AFB960-0B8B-4E03-885A-2579269F7DC1}" destId="{3A05D6AC-55D4-4F8B-831D-7528DBB5E857}" srcOrd="0" destOrd="0" presId="urn:microsoft.com/office/officeart/2005/8/layout/orgChart1"/>
    <dgm:cxn modelId="{9DBA269D-DFAB-4752-BC17-35BD62F291C6}" type="presParOf" srcId="{A5AFB960-0B8B-4E03-885A-2579269F7DC1}" destId="{179F0FCD-C306-4B84-A7DF-E34F9FAB6F56}" srcOrd="1" destOrd="0" presId="urn:microsoft.com/office/officeart/2005/8/layout/orgChart1"/>
    <dgm:cxn modelId="{E11D9FE4-0BFD-4DA5-AE5D-0DC1C08B1E51}" type="presParOf" srcId="{74623D81-D47A-4BDB-A76C-094846D41FA8}" destId="{856F8CB3-7FD8-44A2-BD9F-D0A3BBBFD7B2}" srcOrd="1" destOrd="0" presId="urn:microsoft.com/office/officeart/2005/8/layout/orgChart1"/>
    <dgm:cxn modelId="{CED10589-9834-422A-990F-108521AD2BAA}" type="presParOf" srcId="{74623D81-D47A-4BDB-A76C-094846D41FA8}" destId="{E41C3208-7C36-4192-9EA5-1F0C4DB4A826}" srcOrd="2" destOrd="0" presId="urn:microsoft.com/office/officeart/2005/8/layout/orgChart1"/>
    <dgm:cxn modelId="{F5AAB3C5-6E30-4F60-8D75-E4DC38123372}" type="presParOf" srcId="{8BAB2199-5159-41F9-8708-33820C9B03A9}" destId="{FB705D8D-4B0F-418C-BE22-C9FC935B08A3}" srcOrd="2" destOrd="0" presId="urn:microsoft.com/office/officeart/2005/8/layout/orgChart1"/>
    <dgm:cxn modelId="{D11DE66B-3386-4635-A8EE-FDD8C27D436F}" type="presParOf" srcId="{9C5DF944-3D7A-473D-A789-5CA86652B8F8}" destId="{4F6F1802-D2DC-45F2-8B57-B9ACE00E096B}" srcOrd="4" destOrd="0" presId="urn:microsoft.com/office/officeart/2005/8/layout/orgChart1"/>
    <dgm:cxn modelId="{5222FE1D-39D1-44A4-A5C2-F4145171F5D7}" type="presParOf" srcId="{9C5DF944-3D7A-473D-A789-5CA86652B8F8}" destId="{D09FB176-C899-4C34-A2EF-DF4099E3930B}" srcOrd="5" destOrd="0" presId="urn:microsoft.com/office/officeart/2005/8/layout/orgChart1"/>
    <dgm:cxn modelId="{98338101-5940-4216-B061-EC1ABFCE436E}" type="presParOf" srcId="{D09FB176-C899-4C34-A2EF-DF4099E3930B}" destId="{EB3A78CF-8659-4E76-9BB6-78F8A7F8B535}" srcOrd="0" destOrd="0" presId="urn:microsoft.com/office/officeart/2005/8/layout/orgChart1"/>
    <dgm:cxn modelId="{33CC1D93-8DC0-4460-8A88-EA3007112F32}" type="presParOf" srcId="{EB3A78CF-8659-4E76-9BB6-78F8A7F8B535}" destId="{ED956AEF-5A78-47DC-9D97-3B27A2E93095}" srcOrd="0" destOrd="0" presId="urn:microsoft.com/office/officeart/2005/8/layout/orgChart1"/>
    <dgm:cxn modelId="{622F1686-BA37-4308-BDED-8259051B2DD6}" type="presParOf" srcId="{EB3A78CF-8659-4E76-9BB6-78F8A7F8B535}" destId="{0936C29E-0ABE-4289-9453-F6DF249F454C}" srcOrd="1" destOrd="0" presId="urn:microsoft.com/office/officeart/2005/8/layout/orgChart1"/>
    <dgm:cxn modelId="{E99ED1CD-B7BE-448E-9F5A-F239DE10834D}" type="presParOf" srcId="{D09FB176-C899-4C34-A2EF-DF4099E3930B}" destId="{3666C14E-3FE7-4AB2-BA4F-4535D42C477E}" srcOrd="1" destOrd="0" presId="urn:microsoft.com/office/officeart/2005/8/layout/orgChart1"/>
    <dgm:cxn modelId="{A78BF043-C91F-4175-826B-F03ADB99A70B}" type="presParOf" srcId="{3666C14E-3FE7-4AB2-BA4F-4535D42C477E}" destId="{7E670A0B-4B6A-45AD-AE95-FAE9E52BA24F}" srcOrd="0" destOrd="0" presId="urn:microsoft.com/office/officeart/2005/8/layout/orgChart1"/>
    <dgm:cxn modelId="{66CD86D8-A529-4D70-9D05-0265904A0C22}" type="presParOf" srcId="{3666C14E-3FE7-4AB2-BA4F-4535D42C477E}" destId="{781D4557-4BA2-4B53-85D2-D0A8E2F29ACB}" srcOrd="1" destOrd="0" presId="urn:microsoft.com/office/officeart/2005/8/layout/orgChart1"/>
    <dgm:cxn modelId="{99743855-71D1-46F1-A066-BE30E63F6C20}" type="presParOf" srcId="{781D4557-4BA2-4B53-85D2-D0A8E2F29ACB}" destId="{A1F0E8B8-00E6-43CE-8E1F-A9918B608453}" srcOrd="0" destOrd="0" presId="urn:microsoft.com/office/officeart/2005/8/layout/orgChart1"/>
    <dgm:cxn modelId="{B0CA13C9-CAA9-4606-8050-66CFF9C05557}" type="presParOf" srcId="{A1F0E8B8-00E6-43CE-8E1F-A9918B608453}" destId="{2C701CAE-D8F1-461E-8A0C-C57AEB1CD6C2}" srcOrd="0" destOrd="0" presId="urn:microsoft.com/office/officeart/2005/8/layout/orgChart1"/>
    <dgm:cxn modelId="{CA65C1D6-CB9E-43B1-8BC1-2E2E0091B0B2}" type="presParOf" srcId="{A1F0E8B8-00E6-43CE-8E1F-A9918B608453}" destId="{0A55F855-E390-49C4-85C3-4EB5DC8DFEC3}" srcOrd="1" destOrd="0" presId="urn:microsoft.com/office/officeart/2005/8/layout/orgChart1"/>
    <dgm:cxn modelId="{EC5365F4-B1C7-48A1-AFB3-AD2F8CD03B95}" type="presParOf" srcId="{781D4557-4BA2-4B53-85D2-D0A8E2F29ACB}" destId="{8FDA77AA-02A8-4EBB-8954-A3306A125F11}" srcOrd="1" destOrd="0" presId="urn:microsoft.com/office/officeart/2005/8/layout/orgChart1"/>
    <dgm:cxn modelId="{08DC14D9-0825-4F6E-A3C1-39D91A3D3345}" type="presParOf" srcId="{781D4557-4BA2-4B53-85D2-D0A8E2F29ACB}" destId="{802B30D6-A884-4929-98EE-4DE3E2D91CB8}" srcOrd="2" destOrd="0" presId="urn:microsoft.com/office/officeart/2005/8/layout/orgChart1"/>
    <dgm:cxn modelId="{9D903B76-E877-4B7B-8CF5-D985FE0DC101}" type="presParOf" srcId="{3666C14E-3FE7-4AB2-BA4F-4535D42C477E}" destId="{4E5DB2E5-BC21-45FD-89CF-804EEEA73D92}" srcOrd="2" destOrd="0" presId="urn:microsoft.com/office/officeart/2005/8/layout/orgChart1"/>
    <dgm:cxn modelId="{30D5B62B-98BB-40E1-A253-32A6A620AEC0}" type="presParOf" srcId="{3666C14E-3FE7-4AB2-BA4F-4535D42C477E}" destId="{FEF5B6E2-22EA-4CFA-BF26-961399773F49}" srcOrd="3" destOrd="0" presId="urn:microsoft.com/office/officeart/2005/8/layout/orgChart1"/>
    <dgm:cxn modelId="{5FFC430C-32B7-4F49-A9B4-01DBC7DAADD0}" type="presParOf" srcId="{FEF5B6E2-22EA-4CFA-BF26-961399773F49}" destId="{42BED641-FA4F-4D4B-9A19-A7D3C3BE1408}" srcOrd="0" destOrd="0" presId="urn:microsoft.com/office/officeart/2005/8/layout/orgChart1"/>
    <dgm:cxn modelId="{04733EFD-4A9C-40E0-8041-73A47B77B268}" type="presParOf" srcId="{42BED641-FA4F-4D4B-9A19-A7D3C3BE1408}" destId="{74487508-3D4F-4F35-9119-7335AA499C95}" srcOrd="0" destOrd="0" presId="urn:microsoft.com/office/officeart/2005/8/layout/orgChart1"/>
    <dgm:cxn modelId="{4765E75F-1F78-4C49-9C75-688B039A3E14}" type="presParOf" srcId="{42BED641-FA4F-4D4B-9A19-A7D3C3BE1408}" destId="{EA4E738B-1483-44D6-89EB-8256A9C3F87D}" srcOrd="1" destOrd="0" presId="urn:microsoft.com/office/officeart/2005/8/layout/orgChart1"/>
    <dgm:cxn modelId="{F13F53B0-68B1-4DAF-BA98-BD623958379F}" type="presParOf" srcId="{FEF5B6E2-22EA-4CFA-BF26-961399773F49}" destId="{B5B7C6F2-824B-4B22-9513-4D47B87A1DEF}" srcOrd="1" destOrd="0" presId="urn:microsoft.com/office/officeart/2005/8/layout/orgChart1"/>
    <dgm:cxn modelId="{8BA6FF74-BD24-48B2-9248-02ADCB589C5E}" type="presParOf" srcId="{FEF5B6E2-22EA-4CFA-BF26-961399773F49}" destId="{AD4B3EEE-3AC5-44A5-8891-70C0728030DE}" srcOrd="2" destOrd="0" presId="urn:microsoft.com/office/officeart/2005/8/layout/orgChart1"/>
    <dgm:cxn modelId="{228E40AE-4AE0-4010-A08C-A637F78FBA9C}" type="presParOf" srcId="{3666C14E-3FE7-4AB2-BA4F-4535D42C477E}" destId="{1A2BCB80-89E2-41EC-87D9-8650DA66AB8A}" srcOrd="4" destOrd="0" presId="urn:microsoft.com/office/officeart/2005/8/layout/orgChart1"/>
    <dgm:cxn modelId="{12CD4065-9932-4337-8B6D-11F1830753F3}" type="presParOf" srcId="{3666C14E-3FE7-4AB2-BA4F-4535D42C477E}" destId="{CD498E25-17A8-4592-A106-0BDE77F9F8BE}" srcOrd="5" destOrd="0" presId="urn:microsoft.com/office/officeart/2005/8/layout/orgChart1"/>
    <dgm:cxn modelId="{306E6E77-0E39-4181-BD44-25A3D6516860}" type="presParOf" srcId="{CD498E25-17A8-4592-A106-0BDE77F9F8BE}" destId="{1832CD07-F56C-4B75-9FC3-CEF6C2D6EA45}" srcOrd="0" destOrd="0" presId="urn:microsoft.com/office/officeart/2005/8/layout/orgChart1"/>
    <dgm:cxn modelId="{5DA5F2E3-9D8D-4B3A-A03F-767A06BF2CB6}" type="presParOf" srcId="{1832CD07-F56C-4B75-9FC3-CEF6C2D6EA45}" destId="{F7484F86-9514-4EEC-AAEC-65AD9B4B3D96}" srcOrd="0" destOrd="0" presId="urn:microsoft.com/office/officeart/2005/8/layout/orgChart1"/>
    <dgm:cxn modelId="{3810421E-FB7F-48DD-84CC-1B5361306500}" type="presParOf" srcId="{1832CD07-F56C-4B75-9FC3-CEF6C2D6EA45}" destId="{2F8AA862-E8D3-4043-95F3-7EBB33FDC237}" srcOrd="1" destOrd="0" presId="urn:microsoft.com/office/officeart/2005/8/layout/orgChart1"/>
    <dgm:cxn modelId="{15315C22-C863-4DEB-8FF9-6DC67327BF65}" type="presParOf" srcId="{CD498E25-17A8-4592-A106-0BDE77F9F8BE}" destId="{D6D1B4BE-1E43-4CD4-965F-996A3963A4DE}" srcOrd="1" destOrd="0" presId="urn:microsoft.com/office/officeart/2005/8/layout/orgChart1"/>
    <dgm:cxn modelId="{0C3D62D0-8E36-425B-8FBB-A5E4875FF740}" type="presParOf" srcId="{CD498E25-17A8-4592-A106-0BDE77F9F8BE}" destId="{2585E360-1265-4DAF-8ED0-8CB30CFCA044}" srcOrd="2" destOrd="0" presId="urn:microsoft.com/office/officeart/2005/8/layout/orgChart1"/>
    <dgm:cxn modelId="{EB95198C-D78B-4E7E-BD92-EA3C66526745}" type="presParOf" srcId="{3666C14E-3FE7-4AB2-BA4F-4535D42C477E}" destId="{9AAB9F84-69DB-4974-8FB3-17FE16A42904}" srcOrd="6" destOrd="0" presId="urn:microsoft.com/office/officeart/2005/8/layout/orgChart1"/>
    <dgm:cxn modelId="{AC51CD54-C64A-4553-8F27-A08D08D2CCA4}" type="presParOf" srcId="{3666C14E-3FE7-4AB2-BA4F-4535D42C477E}" destId="{C3EE2C24-35C5-4383-8BA8-04718D61B1E3}" srcOrd="7" destOrd="0" presId="urn:microsoft.com/office/officeart/2005/8/layout/orgChart1"/>
    <dgm:cxn modelId="{760F48CE-34A6-40C3-B7C2-49027910DA64}" type="presParOf" srcId="{C3EE2C24-35C5-4383-8BA8-04718D61B1E3}" destId="{D76FB983-6AF4-4D17-803C-BE4F9D86E241}" srcOrd="0" destOrd="0" presId="urn:microsoft.com/office/officeart/2005/8/layout/orgChart1"/>
    <dgm:cxn modelId="{F2876ACA-D68E-4F00-9018-6EF6C8F7876F}" type="presParOf" srcId="{D76FB983-6AF4-4D17-803C-BE4F9D86E241}" destId="{C95AECE2-07C4-42E7-90DA-5CD8EA216CFC}" srcOrd="0" destOrd="0" presId="urn:microsoft.com/office/officeart/2005/8/layout/orgChart1"/>
    <dgm:cxn modelId="{98AF3D57-81DF-4435-8216-75377BE0311F}" type="presParOf" srcId="{D76FB983-6AF4-4D17-803C-BE4F9D86E241}" destId="{4704A764-F3E3-46A1-B698-AC3BCD85875D}" srcOrd="1" destOrd="0" presId="urn:microsoft.com/office/officeart/2005/8/layout/orgChart1"/>
    <dgm:cxn modelId="{C64F7876-0684-4BC6-AAE9-349205E5E1A7}" type="presParOf" srcId="{C3EE2C24-35C5-4383-8BA8-04718D61B1E3}" destId="{C07B020C-8290-4505-84E9-D8CD925D7B93}" srcOrd="1" destOrd="0" presId="urn:microsoft.com/office/officeart/2005/8/layout/orgChart1"/>
    <dgm:cxn modelId="{7C064ADC-CE2D-47A1-86A9-5C7D469CF830}" type="presParOf" srcId="{C3EE2C24-35C5-4383-8BA8-04718D61B1E3}" destId="{97715D9E-A6B5-4BE2-9531-017E1F9F5E37}" srcOrd="2" destOrd="0" presId="urn:microsoft.com/office/officeart/2005/8/layout/orgChart1"/>
    <dgm:cxn modelId="{A5825F61-159C-4221-84C4-70C94601DDAB}" type="presParOf" srcId="{3666C14E-3FE7-4AB2-BA4F-4535D42C477E}" destId="{F8AA5B07-D62E-4BEF-A7F4-BB8154CE0161}" srcOrd="8" destOrd="0" presId="urn:microsoft.com/office/officeart/2005/8/layout/orgChart1"/>
    <dgm:cxn modelId="{5C0A187F-72CF-40C9-820F-812234E70F47}" type="presParOf" srcId="{3666C14E-3FE7-4AB2-BA4F-4535D42C477E}" destId="{28D3CB32-FAA0-4273-8538-1EB307061468}" srcOrd="9" destOrd="0" presId="urn:microsoft.com/office/officeart/2005/8/layout/orgChart1"/>
    <dgm:cxn modelId="{94C4A124-0656-4DC5-8EFF-0A5BC7E1B50E}" type="presParOf" srcId="{28D3CB32-FAA0-4273-8538-1EB307061468}" destId="{4E6634D0-9CA1-4ACD-BF91-91BEE47E76EF}" srcOrd="0" destOrd="0" presId="urn:microsoft.com/office/officeart/2005/8/layout/orgChart1"/>
    <dgm:cxn modelId="{0210F5FE-FEC9-4C8A-874E-83DBB6F9DF21}" type="presParOf" srcId="{4E6634D0-9CA1-4ACD-BF91-91BEE47E76EF}" destId="{EE219807-47C8-4941-99AE-CE39076E53F5}" srcOrd="0" destOrd="0" presId="urn:microsoft.com/office/officeart/2005/8/layout/orgChart1"/>
    <dgm:cxn modelId="{D2E77BB3-D069-4D9D-8DE5-72A5622A6CDB}" type="presParOf" srcId="{4E6634D0-9CA1-4ACD-BF91-91BEE47E76EF}" destId="{A8ED66CC-CBB3-4EB5-ADE1-6E062170315B}" srcOrd="1" destOrd="0" presId="urn:microsoft.com/office/officeart/2005/8/layout/orgChart1"/>
    <dgm:cxn modelId="{9BD9671E-E9ED-4B55-9B2F-60DF76A7BE98}" type="presParOf" srcId="{28D3CB32-FAA0-4273-8538-1EB307061468}" destId="{55A4A9B7-D2D2-4F27-9972-54B957F184B3}" srcOrd="1" destOrd="0" presId="urn:microsoft.com/office/officeart/2005/8/layout/orgChart1"/>
    <dgm:cxn modelId="{6BCE7DA9-C25E-4554-9B00-BFEEFFFC2032}" type="presParOf" srcId="{28D3CB32-FAA0-4273-8538-1EB307061468}" destId="{A6D08738-8725-4BBB-8D6E-6E0F7F338F27}" srcOrd="2" destOrd="0" presId="urn:microsoft.com/office/officeart/2005/8/layout/orgChart1"/>
    <dgm:cxn modelId="{8BBB3376-769B-4ED3-B41D-CB896190A71A}" type="presParOf" srcId="{D09FB176-C899-4C34-A2EF-DF4099E3930B}" destId="{10032A81-28F1-4589-A2C9-2F713826DB5B}" srcOrd="2" destOrd="0" presId="urn:microsoft.com/office/officeart/2005/8/layout/orgChart1"/>
    <dgm:cxn modelId="{68A71A96-CFEC-45A0-95E9-3E1412D776D9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CB7A1A65-AC43-42C6-9479-FF909F17FD92}" type="presOf" srcId="{C7336B56-6975-43EE-AA11-2CF9D86F3B72}" destId="{2F8AA862-E8D3-4043-95F3-7EBB33FDC237}" srcOrd="1" destOrd="0" presId="urn:microsoft.com/office/officeart/2005/8/layout/orgChart1"/>
    <dgm:cxn modelId="{370E45F7-0717-49B5-9357-E4F2B8F069E6}" type="presOf" srcId="{382A9707-8CE9-4448-A732-795155023764}" destId="{C9EB4BFF-95DA-49B7-87A2-66A52A4FCDFA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BD8DA2A4-B79F-4A44-9883-CF92E0D8EF77}" type="presOf" srcId="{BAA37ED3-8504-4718-82EA-2141E33A703B}" destId="{C6471DB4-9B93-437A-AEBE-F3B71F737DF8}" srcOrd="0" destOrd="0" presId="urn:microsoft.com/office/officeart/2005/8/layout/orgChart1"/>
    <dgm:cxn modelId="{274FBE38-86B6-4C04-ABF1-6022E29F93E6}" type="presOf" srcId="{6A766238-49C0-489C-9759-5801318FB123}" destId="{F4F60A8B-BCFE-4E33-9289-BF4CA9206F7B}" srcOrd="1" destOrd="0" presId="urn:microsoft.com/office/officeart/2005/8/layout/orgChart1"/>
    <dgm:cxn modelId="{3468779D-BEFB-4E4E-8EC5-DEE05F0B5887}" type="presOf" srcId="{6A766238-49C0-489C-9759-5801318FB123}" destId="{8F3E2022-AB5E-4438-BDBE-146FD19E8285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50741FD0-6D8A-4BB5-9810-D50D7CE68EBE}" type="presOf" srcId="{DC9F82DD-39AD-486C-81D6-0E3C38A96BAD}" destId="{4F6F1802-D2DC-45F2-8B57-B9ACE00E096B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EB59E246-7AC6-48F0-A203-BE440E100BDF}" type="presOf" srcId="{51AC05A3-5125-4631-8328-EE9742C5CE1F}" destId="{7533127D-6F77-420D-9337-03A9B17677A7}" srcOrd="0" destOrd="0" presId="urn:microsoft.com/office/officeart/2005/8/layout/orgChart1"/>
    <dgm:cxn modelId="{11DF700D-E643-41A1-8ED5-E5A2152AC656}" type="presOf" srcId="{CE683E6A-A313-4F5C-8639-235783D1198F}" destId="{6C1B72B2-EE6C-495B-ADAD-8508CE8EB807}" srcOrd="0" destOrd="0" presId="urn:microsoft.com/office/officeart/2005/8/layout/orgChart1"/>
    <dgm:cxn modelId="{D9D4FC82-E63C-4572-A470-FCAAA47DE56B}" type="presOf" srcId="{EDF4E25F-6E69-41B7-B57F-66E5D749104E}" destId="{CD65CBB6-B9A3-48AB-AFB3-4BE4B03553D3}" srcOrd="0" destOrd="0" presId="urn:microsoft.com/office/officeart/2005/8/layout/orgChart1"/>
    <dgm:cxn modelId="{712F902E-D321-4407-B7A4-5B7ADA9454C6}" type="presOf" srcId="{D91152BC-9A33-44D3-AEBB-F20420DB430F}" destId="{30DA9891-B7C7-405D-9015-1C3DF0E9850F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BCBE4122-6346-4157-AA22-2BEC1877471C}" type="presOf" srcId="{092024CE-8423-4E50-A34E-3122E05631CC}" destId="{0A55F855-E390-49C4-85C3-4EB5DC8DFEC3}" srcOrd="1" destOrd="0" presId="urn:microsoft.com/office/officeart/2005/8/layout/orgChart1"/>
    <dgm:cxn modelId="{01DFE1BB-941B-4D97-86DA-F1A86D018492}" type="presOf" srcId="{DCCE79F2-51DC-4E3A-8F3D-0CB311D1F14D}" destId="{EE219807-47C8-4941-99AE-CE39076E53F5}" srcOrd="0" destOrd="0" presId="urn:microsoft.com/office/officeart/2005/8/layout/orgChart1"/>
    <dgm:cxn modelId="{0F3FB57F-FC27-4036-91E9-9AC7131BCE77}" type="presOf" srcId="{BCA1F9C7-A2DE-4DA9-9030-581CAAE089DA}" destId="{7E670A0B-4B6A-45AD-AE95-FAE9E52BA24F}" srcOrd="0" destOrd="0" presId="urn:microsoft.com/office/officeart/2005/8/layout/orgChart1"/>
    <dgm:cxn modelId="{BB309E00-E73F-4591-8FF3-8FDEAB52766E}" type="presOf" srcId="{E2FDDA39-0A56-4C19-9570-F6322A50CD7C}" destId="{4704A764-F3E3-46A1-B698-AC3BCD85875D}" srcOrd="1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F5ABC308-BB35-4BB6-882F-FCF5D4C360EA}" type="presOf" srcId="{C7336B56-6975-43EE-AA11-2CF9D86F3B72}" destId="{F7484F86-9514-4EEC-AAEC-65AD9B4B3D96}" srcOrd="0" destOrd="0" presId="urn:microsoft.com/office/officeart/2005/8/layout/orgChart1"/>
    <dgm:cxn modelId="{794AC7E9-2A29-4409-9D5C-ECCB081E23A8}" type="presOf" srcId="{BC7A14EC-7DD0-42E2-A28E-8428AF273F49}" destId="{4E5DB2E5-BC21-45FD-89CF-804EEEA73D92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0071CFC3-D0D3-4568-B29B-87D043FE4136}" type="presOf" srcId="{43C964D4-3EA5-4709-BA45-DC9671707267}" destId="{87899BB1-A811-4B2D-8FA3-633A97B1A6A6}" srcOrd="1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21B30C5E-46BE-4D04-866B-231B7B8B178E}" type="presOf" srcId="{00B822AA-E50D-409C-8E77-78CE41F17C4F}" destId="{EE7467E8-D778-4C18-9C7C-925EF25B0DC2}" srcOrd="1" destOrd="0" presId="urn:microsoft.com/office/officeart/2005/8/layout/orgChart1"/>
    <dgm:cxn modelId="{4167E04A-A589-4D08-8666-AF3ADC69446A}" type="presOf" srcId="{51AC05A3-5125-4631-8328-EE9742C5CE1F}" destId="{75DCBE71-7469-49E9-81E5-E6A43E3EC0DC}" srcOrd="1" destOrd="0" presId="urn:microsoft.com/office/officeart/2005/8/layout/orgChart1"/>
    <dgm:cxn modelId="{DA808EEC-54ED-413C-AA27-1B13BC43E000}" type="presOf" srcId="{00B822AA-E50D-409C-8E77-78CE41F17C4F}" destId="{86ECFBC0-6EDE-49D7-A5E4-E61CBAF4A092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FD2A8DBE-4701-4B41-8970-6C32B8045385}" type="presOf" srcId="{D91152BC-9A33-44D3-AEBB-F20420DB430F}" destId="{5EC808F1-181C-42C2-975C-2B558EBCB7FE}" srcOrd="1" destOrd="0" presId="urn:microsoft.com/office/officeart/2005/8/layout/orgChart1"/>
    <dgm:cxn modelId="{95A552AF-5FCA-4785-A1A3-43DBA82CB668}" type="presOf" srcId="{69BEBD41-3545-40FD-BFDD-D21BD47C872E}" destId="{EA4E738B-1483-44D6-89EB-8256A9C3F87D}" srcOrd="1" destOrd="0" presId="urn:microsoft.com/office/officeart/2005/8/layout/orgChart1"/>
    <dgm:cxn modelId="{1DB1FEF1-7BD3-4213-8EFC-ACD7E676D62A}" type="presOf" srcId="{B103CFD6-C2F2-4A76-8866-035FF64E5877}" destId="{2FA1AE03-77C2-487B-948B-82122901556A}" srcOrd="1" destOrd="0" presId="urn:microsoft.com/office/officeart/2005/8/layout/orgChart1"/>
    <dgm:cxn modelId="{CA6D3E2A-A8CA-48DC-B3DA-1411085F77C6}" type="presOf" srcId="{B103CFD6-C2F2-4A76-8866-035FF64E5877}" destId="{D98E11BE-9177-4329-A5B4-B4B8653C2863}" srcOrd="0" destOrd="0" presId="urn:microsoft.com/office/officeart/2005/8/layout/orgChart1"/>
    <dgm:cxn modelId="{B97A9E17-9050-4F13-AE1B-9A9904226D3C}" type="presOf" srcId="{0ED209FE-B93C-493B-85A2-BA5863869AE7}" destId="{B4ADFA40-1DC3-4BD0-BAE4-D5BA4FDF2B3E}" srcOrd="0" destOrd="0" presId="urn:microsoft.com/office/officeart/2005/8/layout/orgChart1"/>
    <dgm:cxn modelId="{21698188-E567-495D-AC92-923340C79715}" type="presOf" srcId="{032924AE-7BA3-4608-9D4D-A10FC22FA55B}" destId="{FCA2B357-06A1-4199-999C-BBE32872F828}" srcOrd="0" destOrd="0" presId="urn:microsoft.com/office/officeart/2005/8/layout/orgChart1"/>
    <dgm:cxn modelId="{A212773E-0414-4D8A-B901-1943FDC80EB7}" type="presOf" srcId="{E2FDDA39-0A56-4C19-9570-F6322A50CD7C}" destId="{C95AECE2-07C4-42E7-90DA-5CD8EA216CFC}" srcOrd="0" destOrd="0" presId="urn:microsoft.com/office/officeart/2005/8/layout/orgChart1"/>
    <dgm:cxn modelId="{F39B910F-CA01-4077-9E4D-233D5075E05B}" type="presOf" srcId="{D5F013B3-4B4E-4E38-9BAF-4B34B2BB0C79}" destId="{26E61D30-5696-4E05-9044-AF73EF27DAB2}" srcOrd="0" destOrd="0" presId="urn:microsoft.com/office/officeart/2005/8/layout/orgChart1"/>
    <dgm:cxn modelId="{AD47278F-B2C9-4E87-A101-02B8AC81CC8C}" type="presOf" srcId="{DCB062A1-302A-48A6-BE81-96138548FF70}" destId="{1AE91293-7748-4E52-8855-7B838C555EB9}" srcOrd="0" destOrd="0" presId="urn:microsoft.com/office/officeart/2005/8/layout/orgChart1"/>
    <dgm:cxn modelId="{0896D45E-ACBB-44D9-87D6-13794AF2C97B}" type="presOf" srcId="{1E17A9B5-1CC6-4BF4-A5EB-2099972243B8}" destId="{F0DC39B6-0C64-430A-9FFB-4907B94E244D}" srcOrd="0" destOrd="0" presId="urn:microsoft.com/office/officeart/2005/8/layout/orgChart1"/>
    <dgm:cxn modelId="{7E4EFF97-BA68-4F2E-B5AF-6ADCF8BED87F}" type="presOf" srcId="{57A44C0D-573F-44FB-BC9E-B18382ACCC39}" destId="{9AAB9F84-69DB-4974-8FB3-17FE16A42904}" srcOrd="0" destOrd="0" presId="urn:microsoft.com/office/officeart/2005/8/layout/orgChart1"/>
    <dgm:cxn modelId="{99C251BC-25BB-4255-82FF-D30693C0BD51}" type="presOf" srcId="{69BEBD41-3545-40FD-BFDD-D21BD47C872E}" destId="{74487508-3D4F-4F35-9119-7335AA499C95}" srcOrd="0" destOrd="0" presId="urn:microsoft.com/office/officeart/2005/8/layout/orgChart1"/>
    <dgm:cxn modelId="{55B4EF2F-C1BA-4773-8F23-C2054CC9C91E}" type="presOf" srcId="{49A41343-8942-4E0A-948C-7308CFEDA337}" destId="{F8AA5B07-D62E-4BEF-A7F4-BB8154CE0161}" srcOrd="0" destOrd="0" presId="urn:microsoft.com/office/officeart/2005/8/layout/orgChart1"/>
    <dgm:cxn modelId="{83583502-AD43-4751-9BA7-993BE80B5608}" type="presOf" srcId="{88B02B86-A182-47E8-98CE-5F03ED03FC83}" destId="{1A2BCB80-89E2-41EC-87D9-8650DA66AB8A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63859B0D-1B3B-492D-8564-CED2C24829F1}" type="presOf" srcId="{092024CE-8423-4E50-A34E-3122E05631CC}" destId="{2C701CAE-D8F1-461E-8A0C-C57AEB1CD6C2}" srcOrd="0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0B9DD5A3-2001-45F6-8737-6A09E2B29CAD}" type="presOf" srcId="{D3B00EB5-7252-4C54-A138-4FDE2761BA89}" destId="{77FF546B-1ADB-4B35-B705-B48DE95D0A7F}" srcOrd="0" destOrd="0" presId="urn:microsoft.com/office/officeart/2005/8/layout/orgChart1"/>
    <dgm:cxn modelId="{3EAEBC90-94F2-4895-9C56-6CB66FF0C38A}" type="presOf" srcId="{88415C31-82DD-4EF9-9A7A-1D4D99FB6B9D}" destId="{0936C29E-0ABE-4289-9453-F6DF249F454C}" srcOrd="1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1C097364-8BFF-4FC4-BC51-BDE4A45318FF}" type="presOf" srcId="{1D03C52E-27F1-4CAD-B953-A57260381D87}" destId="{52D64095-8F0B-43C5-A134-4F8EB745D0AC}" srcOrd="0" destOrd="0" presId="urn:microsoft.com/office/officeart/2005/8/layout/orgChart1"/>
    <dgm:cxn modelId="{52621E2A-377E-488F-8C6B-0BAAA9D3A400}" type="presOf" srcId="{43C964D4-3EA5-4709-BA45-DC9671707267}" destId="{ABF5B3AF-9C3F-43AC-89B9-A4B84688B739}" srcOrd="0" destOrd="0" presId="urn:microsoft.com/office/officeart/2005/8/layout/orgChart1"/>
    <dgm:cxn modelId="{08905221-60A2-4BCE-AA02-05E34917CECF}" type="presOf" srcId="{8514C17C-35EC-4D14-92F7-13A577CAA5C4}" destId="{079C46BA-E270-4C4F-9AA8-92E32A64D736}" srcOrd="0" destOrd="0" presId="urn:microsoft.com/office/officeart/2005/8/layout/orgChart1"/>
    <dgm:cxn modelId="{954EDFF4-48BE-4090-8612-4F305B04D0D8}" type="presOf" srcId="{032924AE-7BA3-4608-9D4D-A10FC22FA55B}" destId="{842224E6-60DA-412E-8A1B-7533C1377869}" srcOrd="1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C18EEF6E-2869-461E-A24E-521511C390EA}" type="presOf" srcId="{B40A1E99-819E-4C0D-B671-3D134F0F7163}" destId="{179F0FCD-C306-4B84-A7DF-E34F9FAB6F56}" srcOrd="1" destOrd="0" presId="urn:microsoft.com/office/officeart/2005/8/layout/orgChart1"/>
    <dgm:cxn modelId="{500EA68A-8B40-4644-BD6C-C8F67F9DBF69}" type="presOf" srcId="{B40A1E99-819E-4C0D-B671-3D134F0F7163}" destId="{3A05D6AC-55D4-4F8B-831D-7528DBB5E857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31867F23-B214-498C-8FD1-F11E3070094A}" type="presOf" srcId="{3837525C-9A2A-44D5-8B42-9C0820CF3FF9}" destId="{6AC59FBD-FAEA-42FA-8EB1-29A7CC044828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6B458A1E-B701-487D-B672-F08BBC2701CA}" type="presOf" srcId="{CBC98D67-7A4E-4DF5-AC0F-18B667594BB8}" destId="{D644628E-4C6F-4DF2-8C07-D2B66E3A4757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6528A841-DA80-4D7B-9F9D-116C6EA0C417}" type="presOf" srcId="{D656347E-658D-41DE-86E2-9688A1F66EB3}" destId="{D351E307-7A60-4733-B21C-CC6D6E5D051D}" srcOrd="0" destOrd="0" presId="urn:microsoft.com/office/officeart/2005/8/layout/orgChart1"/>
    <dgm:cxn modelId="{42C529A5-EA5C-4277-87E4-9FE8AFE6EFC5}" type="presOf" srcId="{1E17A9B5-1CC6-4BF4-A5EB-2099972243B8}" destId="{0044642D-BF6E-4946-989D-7BC76303D8B1}" srcOrd="1" destOrd="0" presId="urn:microsoft.com/office/officeart/2005/8/layout/orgChart1"/>
    <dgm:cxn modelId="{B7707C9F-5DF6-4922-894F-89471FFF8D31}" type="presOf" srcId="{844909A3-F2C8-49AE-869B-AFCA0AC709DF}" destId="{5A29D58D-62CC-4731-8120-CAD4354C3E03}" srcOrd="0" destOrd="0" presId="urn:microsoft.com/office/officeart/2005/8/layout/orgChart1"/>
    <dgm:cxn modelId="{32D8EC7A-9AE0-4A83-A5C8-41B7A23E12E6}" type="presOf" srcId="{41CBE71F-8A1C-4046-8B51-627382F890A8}" destId="{BD53C961-9C2E-42B5-A825-EB1CD5AF2FE3}" srcOrd="0" destOrd="0" presId="urn:microsoft.com/office/officeart/2005/8/layout/orgChart1"/>
    <dgm:cxn modelId="{121BC36E-3A4A-4E20-BDB9-064D790CD119}" type="presOf" srcId="{D5F013B3-4B4E-4E38-9BAF-4B34B2BB0C79}" destId="{14A5ABF2-8B49-4694-AC4C-1A898869B017}" srcOrd="1" destOrd="0" presId="urn:microsoft.com/office/officeart/2005/8/layout/orgChart1"/>
    <dgm:cxn modelId="{650EC34A-684A-4E05-ABD8-A33858160CC9}" type="presOf" srcId="{382A9707-8CE9-4448-A732-795155023764}" destId="{40CBCC65-FD09-4B94-B9C9-3482617F2627}" srcOrd="1" destOrd="0" presId="urn:microsoft.com/office/officeart/2005/8/layout/orgChart1"/>
    <dgm:cxn modelId="{CD8DE61C-C658-4EDE-9BED-2B916979C477}" type="presOf" srcId="{DCCE79F2-51DC-4E3A-8F3D-0CB311D1F14D}" destId="{A8ED66CC-CBB3-4EB5-ADE1-6E062170315B}" srcOrd="1" destOrd="0" presId="urn:microsoft.com/office/officeart/2005/8/layout/orgChart1"/>
    <dgm:cxn modelId="{A8AD604B-42D9-481C-A823-F50974640DE7}" type="presOf" srcId="{88415C31-82DD-4EF9-9A7A-1D4D99FB6B9D}" destId="{ED956AEF-5A78-47DC-9D97-3B27A2E93095}" srcOrd="0" destOrd="0" presId="urn:microsoft.com/office/officeart/2005/8/layout/orgChart1"/>
    <dgm:cxn modelId="{00539828-F7EB-4B23-9BE6-C6B70B1226AC}" type="presOf" srcId="{8514C17C-35EC-4D14-92F7-13A577CAA5C4}" destId="{3AA4BA60-CAF3-4B65-8A7B-26648B565082}" srcOrd="1" destOrd="0" presId="urn:microsoft.com/office/officeart/2005/8/layout/orgChart1"/>
    <dgm:cxn modelId="{1F77D5C4-7F48-413C-A841-04CBA10885E2}" type="presParOf" srcId="{6C1B72B2-EE6C-495B-ADAD-8508CE8EB807}" destId="{B9578B13-712D-4BAD-A28F-A7352074EDA6}" srcOrd="0" destOrd="0" presId="urn:microsoft.com/office/officeart/2005/8/layout/orgChart1"/>
    <dgm:cxn modelId="{40E5F043-E7E7-450D-AF92-113853C44710}" type="presParOf" srcId="{B9578B13-712D-4BAD-A28F-A7352074EDA6}" destId="{EA34C8C8-6EC1-483B-8E39-8E6926CED3CE}" srcOrd="0" destOrd="0" presId="urn:microsoft.com/office/officeart/2005/8/layout/orgChart1"/>
    <dgm:cxn modelId="{55E095FF-E2C1-4FD6-B6F3-BDDAAEAA787D}" type="presParOf" srcId="{EA34C8C8-6EC1-483B-8E39-8E6926CED3CE}" destId="{D98E11BE-9177-4329-A5B4-B4B8653C2863}" srcOrd="0" destOrd="0" presId="urn:microsoft.com/office/officeart/2005/8/layout/orgChart1"/>
    <dgm:cxn modelId="{CD2A4FEB-D7A7-434A-8A69-AFCDDA8D2B9A}" type="presParOf" srcId="{EA34C8C8-6EC1-483B-8E39-8E6926CED3CE}" destId="{2FA1AE03-77C2-487B-948B-82122901556A}" srcOrd="1" destOrd="0" presId="urn:microsoft.com/office/officeart/2005/8/layout/orgChart1"/>
    <dgm:cxn modelId="{9649B86B-F60F-454F-8784-7BC2C807BF9F}" type="presParOf" srcId="{B9578B13-712D-4BAD-A28F-A7352074EDA6}" destId="{9C5DF944-3D7A-473D-A789-5CA86652B8F8}" srcOrd="1" destOrd="0" presId="urn:microsoft.com/office/officeart/2005/8/layout/orgChart1"/>
    <dgm:cxn modelId="{1EC222CC-64B3-4F86-A77A-1E1DF7402E9C}" type="presParOf" srcId="{9C5DF944-3D7A-473D-A789-5CA86652B8F8}" destId="{D351E307-7A60-4733-B21C-CC6D6E5D051D}" srcOrd="0" destOrd="0" presId="urn:microsoft.com/office/officeart/2005/8/layout/orgChart1"/>
    <dgm:cxn modelId="{526FEB22-9700-4CD3-90B0-549DF52BC1FD}" type="presParOf" srcId="{9C5DF944-3D7A-473D-A789-5CA86652B8F8}" destId="{60FE5B31-E82E-49E2-9469-B5D5674278BC}" srcOrd="1" destOrd="0" presId="urn:microsoft.com/office/officeart/2005/8/layout/orgChart1"/>
    <dgm:cxn modelId="{8EAE6E2B-F711-4CBE-A23E-9DA6FA3E2DFE}" type="presParOf" srcId="{60FE5B31-E82E-49E2-9469-B5D5674278BC}" destId="{CB88DD46-0D40-4A1B-9C97-26FA4C46EB15}" srcOrd="0" destOrd="0" presId="urn:microsoft.com/office/officeart/2005/8/layout/orgChart1"/>
    <dgm:cxn modelId="{CBA371DD-5E2B-464B-B23D-509305551838}" type="presParOf" srcId="{CB88DD46-0D40-4A1B-9C97-26FA4C46EB15}" destId="{ABF5B3AF-9C3F-43AC-89B9-A4B84688B739}" srcOrd="0" destOrd="0" presId="urn:microsoft.com/office/officeart/2005/8/layout/orgChart1"/>
    <dgm:cxn modelId="{5C0DE348-5650-4D15-A311-04AFC986BC40}" type="presParOf" srcId="{CB88DD46-0D40-4A1B-9C97-26FA4C46EB15}" destId="{87899BB1-A811-4B2D-8FA3-633A97B1A6A6}" srcOrd="1" destOrd="0" presId="urn:microsoft.com/office/officeart/2005/8/layout/orgChart1"/>
    <dgm:cxn modelId="{D992CB1F-126F-4CA1-B996-B0862358C1E2}" type="presParOf" srcId="{60FE5B31-E82E-49E2-9469-B5D5674278BC}" destId="{B6A20B03-CFA9-41D8-9956-9F0EB448DC4A}" srcOrd="1" destOrd="0" presId="urn:microsoft.com/office/officeart/2005/8/layout/orgChart1"/>
    <dgm:cxn modelId="{B9B07DFE-34D5-4BEA-979B-51B915DC3AA9}" type="presParOf" srcId="{B6A20B03-CFA9-41D8-9956-9F0EB448DC4A}" destId="{CD65CBB6-B9A3-48AB-AFB3-4BE4B03553D3}" srcOrd="0" destOrd="0" presId="urn:microsoft.com/office/officeart/2005/8/layout/orgChart1"/>
    <dgm:cxn modelId="{FDE5FE84-EB42-4A6C-94BF-5FC85BF55951}" type="presParOf" srcId="{B6A20B03-CFA9-41D8-9956-9F0EB448DC4A}" destId="{ED1F0A6D-21D1-431E-B021-19DC70288741}" srcOrd="1" destOrd="0" presId="urn:microsoft.com/office/officeart/2005/8/layout/orgChart1"/>
    <dgm:cxn modelId="{B74C88DE-796A-4C57-8C69-32BE1692D1D9}" type="presParOf" srcId="{ED1F0A6D-21D1-431E-B021-19DC70288741}" destId="{3035FF76-B78F-49A4-AACF-E2FF3786028F}" srcOrd="0" destOrd="0" presId="urn:microsoft.com/office/officeart/2005/8/layout/orgChart1"/>
    <dgm:cxn modelId="{36B7CBD1-AC03-49FB-A261-939F8093963B}" type="presParOf" srcId="{3035FF76-B78F-49A4-AACF-E2FF3786028F}" destId="{F0DC39B6-0C64-430A-9FFB-4907B94E244D}" srcOrd="0" destOrd="0" presId="urn:microsoft.com/office/officeart/2005/8/layout/orgChart1"/>
    <dgm:cxn modelId="{B342A566-4C71-4482-88F3-1729309A084B}" type="presParOf" srcId="{3035FF76-B78F-49A4-AACF-E2FF3786028F}" destId="{0044642D-BF6E-4946-989D-7BC76303D8B1}" srcOrd="1" destOrd="0" presId="urn:microsoft.com/office/officeart/2005/8/layout/orgChart1"/>
    <dgm:cxn modelId="{F2A87E73-EF20-4848-A145-5F09C2819D28}" type="presParOf" srcId="{ED1F0A6D-21D1-431E-B021-19DC70288741}" destId="{6F92EC3E-8AAE-41C7-BFFF-85E9DBCB215A}" srcOrd="1" destOrd="0" presId="urn:microsoft.com/office/officeart/2005/8/layout/orgChart1"/>
    <dgm:cxn modelId="{26C31993-9C65-4380-BAC1-BE80871C5551}" type="presParOf" srcId="{ED1F0A6D-21D1-431E-B021-19DC70288741}" destId="{C359BE23-B469-48EB-819D-6F6FDCDBB0A8}" srcOrd="2" destOrd="0" presId="urn:microsoft.com/office/officeart/2005/8/layout/orgChart1"/>
    <dgm:cxn modelId="{BD27132F-3802-48E0-9CF4-372110FC2D29}" type="presParOf" srcId="{B6A20B03-CFA9-41D8-9956-9F0EB448DC4A}" destId="{6AC59FBD-FAEA-42FA-8EB1-29A7CC044828}" srcOrd="2" destOrd="0" presId="urn:microsoft.com/office/officeart/2005/8/layout/orgChart1"/>
    <dgm:cxn modelId="{AEE1D463-3281-4C22-AD38-908DB70A646D}" type="presParOf" srcId="{B6A20B03-CFA9-41D8-9956-9F0EB448DC4A}" destId="{F2E1EDE4-99F4-4CBC-BA6A-91AF00914823}" srcOrd="3" destOrd="0" presId="urn:microsoft.com/office/officeart/2005/8/layout/orgChart1"/>
    <dgm:cxn modelId="{F0014B14-2651-40B0-B871-91B368151374}" type="presParOf" srcId="{F2E1EDE4-99F4-4CBC-BA6A-91AF00914823}" destId="{795B4B98-FEFB-4DAB-B785-2E28918B1C7E}" srcOrd="0" destOrd="0" presId="urn:microsoft.com/office/officeart/2005/8/layout/orgChart1"/>
    <dgm:cxn modelId="{ABFAD386-27BA-4922-AFCD-2ADEBC6D2DC3}" type="presParOf" srcId="{795B4B98-FEFB-4DAB-B785-2E28918B1C7E}" destId="{C9EB4BFF-95DA-49B7-87A2-66A52A4FCDFA}" srcOrd="0" destOrd="0" presId="urn:microsoft.com/office/officeart/2005/8/layout/orgChart1"/>
    <dgm:cxn modelId="{546AC603-01C0-4838-8449-740044B3FDE1}" type="presParOf" srcId="{795B4B98-FEFB-4DAB-B785-2E28918B1C7E}" destId="{40CBCC65-FD09-4B94-B9C9-3482617F2627}" srcOrd="1" destOrd="0" presId="urn:microsoft.com/office/officeart/2005/8/layout/orgChart1"/>
    <dgm:cxn modelId="{0E9BEC41-139D-4E55-9FEF-AE118FB30CA3}" type="presParOf" srcId="{F2E1EDE4-99F4-4CBC-BA6A-91AF00914823}" destId="{6E67D5E8-91A3-4A9C-B70E-60777B0DD65E}" srcOrd="1" destOrd="0" presId="urn:microsoft.com/office/officeart/2005/8/layout/orgChart1"/>
    <dgm:cxn modelId="{303152AB-3B27-4E24-AABC-577183445C10}" type="presParOf" srcId="{F2E1EDE4-99F4-4CBC-BA6A-91AF00914823}" destId="{9041FCB5-DDBA-4A82-87F1-A20AE1F0ECFA}" srcOrd="2" destOrd="0" presId="urn:microsoft.com/office/officeart/2005/8/layout/orgChart1"/>
    <dgm:cxn modelId="{1B377DC6-39D4-40EE-86A2-68766D43292F}" type="presParOf" srcId="{B6A20B03-CFA9-41D8-9956-9F0EB448DC4A}" destId="{D644628E-4C6F-4DF2-8C07-D2B66E3A4757}" srcOrd="4" destOrd="0" presId="urn:microsoft.com/office/officeart/2005/8/layout/orgChart1"/>
    <dgm:cxn modelId="{579D1E47-76A5-4FD8-8A34-4B772FCF4E85}" type="presParOf" srcId="{B6A20B03-CFA9-41D8-9956-9F0EB448DC4A}" destId="{4C59CDCC-8171-42A8-836D-8A7ADEF309D0}" srcOrd="5" destOrd="0" presId="urn:microsoft.com/office/officeart/2005/8/layout/orgChart1"/>
    <dgm:cxn modelId="{D6ED98D3-C62C-44DE-A095-57EF0126C94C}" type="presParOf" srcId="{4C59CDCC-8171-42A8-836D-8A7ADEF309D0}" destId="{FED7DC99-D3B3-46B2-AE57-14D47B1F3671}" srcOrd="0" destOrd="0" presId="urn:microsoft.com/office/officeart/2005/8/layout/orgChart1"/>
    <dgm:cxn modelId="{5B6DD226-C17B-4DE1-9682-0DB4C0F18CB1}" type="presParOf" srcId="{FED7DC99-D3B3-46B2-AE57-14D47B1F3671}" destId="{8F3E2022-AB5E-4438-BDBE-146FD19E8285}" srcOrd="0" destOrd="0" presId="urn:microsoft.com/office/officeart/2005/8/layout/orgChart1"/>
    <dgm:cxn modelId="{8DF5248D-CBBD-4BD6-AF20-87A850382969}" type="presParOf" srcId="{FED7DC99-D3B3-46B2-AE57-14D47B1F3671}" destId="{F4F60A8B-BCFE-4E33-9289-BF4CA9206F7B}" srcOrd="1" destOrd="0" presId="urn:microsoft.com/office/officeart/2005/8/layout/orgChart1"/>
    <dgm:cxn modelId="{E3B43133-A3C0-4122-B809-BB6256E7E73B}" type="presParOf" srcId="{4C59CDCC-8171-42A8-836D-8A7ADEF309D0}" destId="{0717BF70-BD3E-4FBF-92BE-2C7F71500E41}" srcOrd="1" destOrd="0" presId="urn:microsoft.com/office/officeart/2005/8/layout/orgChart1"/>
    <dgm:cxn modelId="{742CB632-9E5E-4423-8D99-44C5FC04369A}" type="presParOf" srcId="{4C59CDCC-8171-42A8-836D-8A7ADEF309D0}" destId="{0E63D1F7-0BB7-4B23-80D6-B69D7359A638}" srcOrd="2" destOrd="0" presId="urn:microsoft.com/office/officeart/2005/8/layout/orgChart1"/>
    <dgm:cxn modelId="{9947656F-9E34-43BD-BFAB-46ED48736347}" type="presParOf" srcId="{B6A20B03-CFA9-41D8-9956-9F0EB448DC4A}" destId="{52D64095-8F0B-43C5-A134-4F8EB745D0AC}" srcOrd="6" destOrd="0" presId="urn:microsoft.com/office/officeart/2005/8/layout/orgChart1"/>
    <dgm:cxn modelId="{26894A73-3072-4531-860B-D5F830D3481E}" type="presParOf" srcId="{B6A20B03-CFA9-41D8-9956-9F0EB448DC4A}" destId="{65175C4B-27F3-41C0-9093-49201195521B}" srcOrd="7" destOrd="0" presId="urn:microsoft.com/office/officeart/2005/8/layout/orgChart1"/>
    <dgm:cxn modelId="{A233A8FF-5644-4F9C-9E8E-EA3AC876A855}" type="presParOf" srcId="{65175C4B-27F3-41C0-9093-49201195521B}" destId="{418B0B64-07DF-4A86-8188-2B3D12FF0C1B}" srcOrd="0" destOrd="0" presId="urn:microsoft.com/office/officeart/2005/8/layout/orgChart1"/>
    <dgm:cxn modelId="{5C32E89A-693D-4AE6-8C2E-50A44D58FE46}" type="presParOf" srcId="{418B0B64-07DF-4A86-8188-2B3D12FF0C1B}" destId="{FCA2B357-06A1-4199-999C-BBE32872F828}" srcOrd="0" destOrd="0" presId="urn:microsoft.com/office/officeart/2005/8/layout/orgChart1"/>
    <dgm:cxn modelId="{F69F4852-A507-44B5-83A5-755EF3D6D645}" type="presParOf" srcId="{418B0B64-07DF-4A86-8188-2B3D12FF0C1B}" destId="{842224E6-60DA-412E-8A1B-7533C1377869}" srcOrd="1" destOrd="0" presId="urn:microsoft.com/office/officeart/2005/8/layout/orgChart1"/>
    <dgm:cxn modelId="{0173B6FE-4CAF-4BAF-A39E-D1687384F3F0}" type="presParOf" srcId="{65175C4B-27F3-41C0-9093-49201195521B}" destId="{5FEE9627-663F-4879-B764-2FCAC3BEDB01}" srcOrd="1" destOrd="0" presId="urn:microsoft.com/office/officeart/2005/8/layout/orgChart1"/>
    <dgm:cxn modelId="{4C67200D-4A23-444A-A760-AAACE029F0AB}" type="presParOf" srcId="{65175C4B-27F3-41C0-9093-49201195521B}" destId="{D211A30E-3DD6-4F3B-A936-B6D9FD1B5AD6}" srcOrd="2" destOrd="0" presId="urn:microsoft.com/office/officeart/2005/8/layout/orgChart1"/>
    <dgm:cxn modelId="{E7BF41F3-8C17-4CA3-9BC5-491061F96B61}" type="presParOf" srcId="{60FE5B31-E82E-49E2-9469-B5D5674278BC}" destId="{0A55CB08-0585-4E83-BB9C-6136411D5C97}" srcOrd="2" destOrd="0" presId="urn:microsoft.com/office/officeart/2005/8/layout/orgChart1"/>
    <dgm:cxn modelId="{5D61E3E2-C0B2-44CD-AA99-56C3B1EF8741}" type="presParOf" srcId="{9C5DF944-3D7A-473D-A789-5CA86652B8F8}" destId="{1AE91293-7748-4E52-8855-7B838C555EB9}" srcOrd="2" destOrd="0" presId="urn:microsoft.com/office/officeart/2005/8/layout/orgChart1"/>
    <dgm:cxn modelId="{B36C399E-39EF-414E-AFF9-99D7D6D48CD0}" type="presParOf" srcId="{9C5DF944-3D7A-473D-A789-5CA86652B8F8}" destId="{8BAB2199-5159-41F9-8708-33820C9B03A9}" srcOrd="3" destOrd="0" presId="urn:microsoft.com/office/officeart/2005/8/layout/orgChart1"/>
    <dgm:cxn modelId="{58C839E9-8085-4872-A6A5-BD4429FD12C7}" type="presParOf" srcId="{8BAB2199-5159-41F9-8708-33820C9B03A9}" destId="{4AEEF0FD-EB99-4BD5-89CD-011B1DDC19F8}" srcOrd="0" destOrd="0" presId="urn:microsoft.com/office/officeart/2005/8/layout/orgChart1"/>
    <dgm:cxn modelId="{810BDEE6-2722-49B1-A1F8-3F297CBDDD81}" type="presParOf" srcId="{4AEEF0FD-EB99-4BD5-89CD-011B1DDC19F8}" destId="{86ECFBC0-6EDE-49D7-A5E4-E61CBAF4A092}" srcOrd="0" destOrd="0" presId="urn:microsoft.com/office/officeart/2005/8/layout/orgChart1"/>
    <dgm:cxn modelId="{8FD811C0-BBB4-4AAA-99D2-AA1DD2B4FA3A}" type="presParOf" srcId="{4AEEF0FD-EB99-4BD5-89CD-011B1DDC19F8}" destId="{EE7467E8-D778-4C18-9C7C-925EF25B0DC2}" srcOrd="1" destOrd="0" presId="urn:microsoft.com/office/officeart/2005/8/layout/orgChart1"/>
    <dgm:cxn modelId="{D07EFF14-BC4B-4B52-B4D6-C9A90D3F8ABE}" type="presParOf" srcId="{8BAB2199-5159-41F9-8708-33820C9B03A9}" destId="{70B62D43-4B2E-478D-8091-7F950B36BC86}" srcOrd="1" destOrd="0" presId="urn:microsoft.com/office/officeart/2005/8/layout/orgChart1"/>
    <dgm:cxn modelId="{77C527B6-A2DC-4113-9D7B-2E4C1F0FEBE2}" type="presParOf" srcId="{70B62D43-4B2E-478D-8091-7F950B36BC86}" destId="{5A29D58D-62CC-4731-8120-CAD4354C3E03}" srcOrd="0" destOrd="0" presId="urn:microsoft.com/office/officeart/2005/8/layout/orgChart1"/>
    <dgm:cxn modelId="{609CC080-3FE7-4ECE-A636-6E97E146755F}" type="presParOf" srcId="{70B62D43-4B2E-478D-8091-7F950B36BC86}" destId="{20684FA8-0955-4E86-9890-955AAE2FB70E}" srcOrd="1" destOrd="0" presId="urn:microsoft.com/office/officeart/2005/8/layout/orgChart1"/>
    <dgm:cxn modelId="{95C7D732-4EC7-4407-9C16-B0CF7B90B14D}" type="presParOf" srcId="{20684FA8-0955-4E86-9890-955AAE2FB70E}" destId="{357DF0A8-BCC0-4D40-9A29-811D9B3E8CE1}" srcOrd="0" destOrd="0" presId="urn:microsoft.com/office/officeart/2005/8/layout/orgChart1"/>
    <dgm:cxn modelId="{B671B75B-A74A-4046-83CA-595609C69AB8}" type="presParOf" srcId="{357DF0A8-BCC0-4D40-9A29-811D9B3E8CE1}" destId="{7533127D-6F77-420D-9337-03A9B17677A7}" srcOrd="0" destOrd="0" presId="urn:microsoft.com/office/officeart/2005/8/layout/orgChart1"/>
    <dgm:cxn modelId="{E83B5DB6-803F-492A-B957-88EDD57D7304}" type="presParOf" srcId="{357DF0A8-BCC0-4D40-9A29-811D9B3E8CE1}" destId="{75DCBE71-7469-49E9-81E5-E6A43E3EC0DC}" srcOrd="1" destOrd="0" presId="urn:microsoft.com/office/officeart/2005/8/layout/orgChart1"/>
    <dgm:cxn modelId="{79A90EDA-FDF2-4509-9E9F-62189C44CB90}" type="presParOf" srcId="{20684FA8-0955-4E86-9890-955AAE2FB70E}" destId="{321B0D03-50FC-44EB-B561-D21A2CD4B482}" srcOrd="1" destOrd="0" presId="urn:microsoft.com/office/officeart/2005/8/layout/orgChart1"/>
    <dgm:cxn modelId="{8ECBE011-2B4F-45E6-8C30-8D98058DF9FB}" type="presParOf" srcId="{20684FA8-0955-4E86-9890-955AAE2FB70E}" destId="{0654A2B9-B227-48A6-941C-DD027142ECCE}" srcOrd="2" destOrd="0" presId="urn:microsoft.com/office/officeart/2005/8/layout/orgChart1"/>
    <dgm:cxn modelId="{DECEF9D3-012D-470B-A8AC-0BF0ED351888}" type="presParOf" srcId="{70B62D43-4B2E-478D-8091-7F950B36BC86}" destId="{77FF546B-1ADB-4B35-B705-B48DE95D0A7F}" srcOrd="2" destOrd="0" presId="urn:microsoft.com/office/officeart/2005/8/layout/orgChart1"/>
    <dgm:cxn modelId="{278C1F1F-BF09-4CC0-B572-C25B86D6E20B}" type="presParOf" srcId="{70B62D43-4B2E-478D-8091-7F950B36BC86}" destId="{69C13562-DBB8-42F8-AE39-8AFEF8ED4982}" srcOrd="3" destOrd="0" presId="urn:microsoft.com/office/officeart/2005/8/layout/orgChart1"/>
    <dgm:cxn modelId="{94BAD867-C988-4E56-87A5-95134E54A591}" type="presParOf" srcId="{69C13562-DBB8-42F8-AE39-8AFEF8ED4982}" destId="{896D96FE-EA05-4066-8BE5-F7366BA3777A}" srcOrd="0" destOrd="0" presId="urn:microsoft.com/office/officeart/2005/8/layout/orgChart1"/>
    <dgm:cxn modelId="{3E36BEB3-3DAF-4326-A03C-729AE894B4FE}" type="presParOf" srcId="{896D96FE-EA05-4066-8BE5-F7366BA3777A}" destId="{079C46BA-E270-4C4F-9AA8-92E32A64D736}" srcOrd="0" destOrd="0" presId="urn:microsoft.com/office/officeart/2005/8/layout/orgChart1"/>
    <dgm:cxn modelId="{508E2A7A-2845-4B76-A7A2-641E81C478BB}" type="presParOf" srcId="{896D96FE-EA05-4066-8BE5-F7366BA3777A}" destId="{3AA4BA60-CAF3-4B65-8A7B-26648B565082}" srcOrd="1" destOrd="0" presId="urn:microsoft.com/office/officeart/2005/8/layout/orgChart1"/>
    <dgm:cxn modelId="{38B620B6-B7AD-42AB-A0E5-54429BA879A8}" type="presParOf" srcId="{69C13562-DBB8-42F8-AE39-8AFEF8ED4982}" destId="{54F082B5-2FAD-490F-B257-B96DCB3E19FC}" srcOrd="1" destOrd="0" presId="urn:microsoft.com/office/officeart/2005/8/layout/orgChart1"/>
    <dgm:cxn modelId="{E09F10BB-23EA-4230-A633-0F6BC9B07897}" type="presParOf" srcId="{69C13562-DBB8-42F8-AE39-8AFEF8ED4982}" destId="{6C846A69-A00E-4FB9-80C7-DC7FE13BD4B5}" srcOrd="2" destOrd="0" presId="urn:microsoft.com/office/officeart/2005/8/layout/orgChart1"/>
    <dgm:cxn modelId="{80303AAE-0B64-4DCD-84C9-F03D486DA0EC}" type="presParOf" srcId="{70B62D43-4B2E-478D-8091-7F950B36BC86}" destId="{C6471DB4-9B93-437A-AEBE-F3B71F737DF8}" srcOrd="4" destOrd="0" presId="urn:microsoft.com/office/officeart/2005/8/layout/orgChart1"/>
    <dgm:cxn modelId="{3BDBBD55-C63A-4AB6-8C24-B7C59D175743}" type="presParOf" srcId="{70B62D43-4B2E-478D-8091-7F950B36BC86}" destId="{CD8B12E6-DD1E-4D70-BE7C-A5443A3D84D1}" srcOrd="5" destOrd="0" presId="urn:microsoft.com/office/officeart/2005/8/layout/orgChart1"/>
    <dgm:cxn modelId="{8CEDADCF-2C46-4227-B9AA-9B5505794E51}" type="presParOf" srcId="{CD8B12E6-DD1E-4D70-BE7C-A5443A3D84D1}" destId="{C0FBA54D-3A3D-42F4-B1C8-ADE0E74CCC4D}" srcOrd="0" destOrd="0" presId="urn:microsoft.com/office/officeart/2005/8/layout/orgChart1"/>
    <dgm:cxn modelId="{11E37606-B882-4D85-BD80-F0D8E05751C9}" type="presParOf" srcId="{C0FBA54D-3A3D-42F4-B1C8-ADE0E74CCC4D}" destId="{30DA9891-B7C7-405D-9015-1C3DF0E9850F}" srcOrd="0" destOrd="0" presId="urn:microsoft.com/office/officeart/2005/8/layout/orgChart1"/>
    <dgm:cxn modelId="{3F27D3BF-14AC-42EC-9A8F-5487B0AB33AF}" type="presParOf" srcId="{C0FBA54D-3A3D-42F4-B1C8-ADE0E74CCC4D}" destId="{5EC808F1-181C-42C2-975C-2B558EBCB7FE}" srcOrd="1" destOrd="0" presId="urn:microsoft.com/office/officeart/2005/8/layout/orgChart1"/>
    <dgm:cxn modelId="{AAF63618-DD6A-44D2-96F9-AEDBD84D514E}" type="presParOf" srcId="{CD8B12E6-DD1E-4D70-BE7C-A5443A3D84D1}" destId="{3C11D65F-2A65-4A7E-9C15-AA6406FE6F0B}" srcOrd="1" destOrd="0" presId="urn:microsoft.com/office/officeart/2005/8/layout/orgChart1"/>
    <dgm:cxn modelId="{F44443F9-38CB-4389-8E6C-0E450127392A}" type="presParOf" srcId="{CD8B12E6-DD1E-4D70-BE7C-A5443A3D84D1}" destId="{07414A68-C8A8-4CE7-984E-48064FC49AF5}" srcOrd="2" destOrd="0" presId="urn:microsoft.com/office/officeart/2005/8/layout/orgChart1"/>
    <dgm:cxn modelId="{19C62150-8923-44C7-BB1B-384F83A36650}" type="presParOf" srcId="{70B62D43-4B2E-478D-8091-7F950B36BC86}" destId="{BD53C961-9C2E-42B5-A825-EB1CD5AF2FE3}" srcOrd="6" destOrd="0" presId="urn:microsoft.com/office/officeart/2005/8/layout/orgChart1"/>
    <dgm:cxn modelId="{6671DF81-5079-43E7-A8CB-09E24E2D8DE7}" type="presParOf" srcId="{70B62D43-4B2E-478D-8091-7F950B36BC86}" destId="{2AD0F394-908E-4BF8-9902-81719C192207}" srcOrd="7" destOrd="0" presId="urn:microsoft.com/office/officeart/2005/8/layout/orgChart1"/>
    <dgm:cxn modelId="{9E1D07AE-1CCC-426E-9E13-F7AACFCF79D0}" type="presParOf" srcId="{2AD0F394-908E-4BF8-9902-81719C192207}" destId="{6508E9AA-32AD-45CE-ACB4-E452A2309B43}" srcOrd="0" destOrd="0" presId="urn:microsoft.com/office/officeart/2005/8/layout/orgChart1"/>
    <dgm:cxn modelId="{51FAACA3-FC06-45DD-90DE-77FA2FB7396D}" type="presParOf" srcId="{6508E9AA-32AD-45CE-ACB4-E452A2309B43}" destId="{26E61D30-5696-4E05-9044-AF73EF27DAB2}" srcOrd="0" destOrd="0" presId="urn:microsoft.com/office/officeart/2005/8/layout/orgChart1"/>
    <dgm:cxn modelId="{3604BCC9-F8C8-49BF-8863-6DAE8773CD92}" type="presParOf" srcId="{6508E9AA-32AD-45CE-ACB4-E452A2309B43}" destId="{14A5ABF2-8B49-4694-AC4C-1A898869B017}" srcOrd="1" destOrd="0" presId="urn:microsoft.com/office/officeart/2005/8/layout/orgChart1"/>
    <dgm:cxn modelId="{E95BB285-36ED-43AA-B34A-C6A2CC676586}" type="presParOf" srcId="{2AD0F394-908E-4BF8-9902-81719C192207}" destId="{E95C75F7-7305-47DE-985C-550E435481C9}" srcOrd="1" destOrd="0" presId="urn:microsoft.com/office/officeart/2005/8/layout/orgChart1"/>
    <dgm:cxn modelId="{3E1C48F8-5B03-4586-90E8-1A6CA7404601}" type="presParOf" srcId="{2AD0F394-908E-4BF8-9902-81719C192207}" destId="{ADFD56FF-A789-4A68-9B2D-8E4E857854C2}" srcOrd="2" destOrd="0" presId="urn:microsoft.com/office/officeart/2005/8/layout/orgChart1"/>
    <dgm:cxn modelId="{ACE27EDA-2AF1-404C-85C2-DCF081D5DF50}" type="presParOf" srcId="{70B62D43-4B2E-478D-8091-7F950B36BC86}" destId="{B4ADFA40-1DC3-4BD0-BAE4-D5BA4FDF2B3E}" srcOrd="8" destOrd="0" presId="urn:microsoft.com/office/officeart/2005/8/layout/orgChart1"/>
    <dgm:cxn modelId="{AC0D0C0E-A2FF-4F22-875B-EFF196C1B564}" type="presParOf" srcId="{70B62D43-4B2E-478D-8091-7F950B36BC86}" destId="{74623D81-D47A-4BDB-A76C-094846D41FA8}" srcOrd="9" destOrd="0" presId="urn:microsoft.com/office/officeart/2005/8/layout/orgChart1"/>
    <dgm:cxn modelId="{558B4088-FDAE-445A-BD62-55A5C6BB24D3}" type="presParOf" srcId="{74623D81-D47A-4BDB-A76C-094846D41FA8}" destId="{A5AFB960-0B8B-4E03-885A-2579269F7DC1}" srcOrd="0" destOrd="0" presId="urn:microsoft.com/office/officeart/2005/8/layout/orgChart1"/>
    <dgm:cxn modelId="{1345ABD4-DF53-44FF-A51C-3EEE322F13D9}" type="presParOf" srcId="{A5AFB960-0B8B-4E03-885A-2579269F7DC1}" destId="{3A05D6AC-55D4-4F8B-831D-7528DBB5E857}" srcOrd="0" destOrd="0" presId="urn:microsoft.com/office/officeart/2005/8/layout/orgChart1"/>
    <dgm:cxn modelId="{26446A76-E4FB-4B55-B6AF-26EB4DA94449}" type="presParOf" srcId="{A5AFB960-0B8B-4E03-885A-2579269F7DC1}" destId="{179F0FCD-C306-4B84-A7DF-E34F9FAB6F56}" srcOrd="1" destOrd="0" presId="urn:microsoft.com/office/officeart/2005/8/layout/orgChart1"/>
    <dgm:cxn modelId="{B5033514-AE4C-458B-8172-7B4C3805F156}" type="presParOf" srcId="{74623D81-D47A-4BDB-A76C-094846D41FA8}" destId="{856F8CB3-7FD8-44A2-BD9F-D0A3BBBFD7B2}" srcOrd="1" destOrd="0" presId="urn:microsoft.com/office/officeart/2005/8/layout/orgChart1"/>
    <dgm:cxn modelId="{2D214B99-6AD8-4D03-9F51-CB2991592897}" type="presParOf" srcId="{74623D81-D47A-4BDB-A76C-094846D41FA8}" destId="{E41C3208-7C36-4192-9EA5-1F0C4DB4A826}" srcOrd="2" destOrd="0" presId="urn:microsoft.com/office/officeart/2005/8/layout/orgChart1"/>
    <dgm:cxn modelId="{EBEE5EAC-5FE9-4742-9016-B268E98AC5C7}" type="presParOf" srcId="{8BAB2199-5159-41F9-8708-33820C9B03A9}" destId="{FB705D8D-4B0F-418C-BE22-C9FC935B08A3}" srcOrd="2" destOrd="0" presId="urn:microsoft.com/office/officeart/2005/8/layout/orgChart1"/>
    <dgm:cxn modelId="{EDD95DEB-25E5-4F42-8A2A-60B7D7B4691A}" type="presParOf" srcId="{9C5DF944-3D7A-473D-A789-5CA86652B8F8}" destId="{4F6F1802-D2DC-45F2-8B57-B9ACE00E096B}" srcOrd="4" destOrd="0" presId="urn:microsoft.com/office/officeart/2005/8/layout/orgChart1"/>
    <dgm:cxn modelId="{1452AEB6-0AA7-472E-B586-D23E84218BDF}" type="presParOf" srcId="{9C5DF944-3D7A-473D-A789-5CA86652B8F8}" destId="{D09FB176-C899-4C34-A2EF-DF4099E3930B}" srcOrd="5" destOrd="0" presId="urn:microsoft.com/office/officeart/2005/8/layout/orgChart1"/>
    <dgm:cxn modelId="{FD2CEBC5-E286-47FF-82F3-9A8059EA193E}" type="presParOf" srcId="{D09FB176-C899-4C34-A2EF-DF4099E3930B}" destId="{EB3A78CF-8659-4E76-9BB6-78F8A7F8B535}" srcOrd="0" destOrd="0" presId="urn:microsoft.com/office/officeart/2005/8/layout/orgChart1"/>
    <dgm:cxn modelId="{B41AB4D4-BC15-4FC4-AD0F-39C2B67394E3}" type="presParOf" srcId="{EB3A78CF-8659-4E76-9BB6-78F8A7F8B535}" destId="{ED956AEF-5A78-47DC-9D97-3B27A2E93095}" srcOrd="0" destOrd="0" presId="urn:microsoft.com/office/officeart/2005/8/layout/orgChart1"/>
    <dgm:cxn modelId="{4F7D1BEF-144F-407D-A3EF-F465D0C005E0}" type="presParOf" srcId="{EB3A78CF-8659-4E76-9BB6-78F8A7F8B535}" destId="{0936C29E-0ABE-4289-9453-F6DF249F454C}" srcOrd="1" destOrd="0" presId="urn:microsoft.com/office/officeart/2005/8/layout/orgChart1"/>
    <dgm:cxn modelId="{B88EEF91-0B09-4088-95E6-46FAD221D385}" type="presParOf" srcId="{D09FB176-C899-4C34-A2EF-DF4099E3930B}" destId="{3666C14E-3FE7-4AB2-BA4F-4535D42C477E}" srcOrd="1" destOrd="0" presId="urn:microsoft.com/office/officeart/2005/8/layout/orgChart1"/>
    <dgm:cxn modelId="{154D7A88-E48B-4FCE-8BF8-6AD58079FE36}" type="presParOf" srcId="{3666C14E-3FE7-4AB2-BA4F-4535D42C477E}" destId="{7E670A0B-4B6A-45AD-AE95-FAE9E52BA24F}" srcOrd="0" destOrd="0" presId="urn:microsoft.com/office/officeart/2005/8/layout/orgChart1"/>
    <dgm:cxn modelId="{F7E8EBB6-C573-40E3-AC93-D91479FADFD2}" type="presParOf" srcId="{3666C14E-3FE7-4AB2-BA4F-4535D42C477E}" destId="{781D4557-4BA2-4B53-85D2-D0A8E2F29ACB}" srcOrd="1" destOrd="0" presId="urn:microsoft.com/office/officeart/2005/8/layout/orgChart1"/>
    <dgm:cxn modelId="{9B310C9B-C2D5-4044-96B9-001E9675DC2E}" type="presParOf" srcId="{781D4557-4BA2-4B53-85D2-D0A8E2F29ACB}" destId="{A1F0E8B8-00E6-43CE-8E1F-A9918B608453}" srcOrd="0" destOrd="0" presId="urn:microsoft.com/office/officeart/2005/8/layout/orgChart1"/>
    <dgm:cxn modelId="{C123A109-44E9-4BBA-8708-A3CEDC7CFCC8}" type="presParOf" srcId="{A1F0E8B8-00E6-43CE-8E1F-A9918B608453}" destId="{2C701CAE-D8F1-461E-8A0C-C57AEB1CD6C2}" srcOrd="0" destOrd="0" presId="urn:microsoft.com/office/officeart/2005/8/layout/orgChart1"/>
    <dgm:cxn modelId="{3482300C-5100-405B-BA32-998D1ABC830F}" type="presParOf" srcId="{A1F0E8B8-00E6-43CE-8E1F-A9918B608453}" destId="{0A55F855-E390-49C4-85C3-4EB5DC8DFEC3}" srcOrd="1" destOrd="0" presId="urn:microsoft.com/office/officeart/2005/8/layout/orgChart1"/>
    <dgm:cxn modelId="{10CECBAC-F364-4E25-A279-C132570C9B1F}" type="presParOf" srcId="{781D4557-4BA2-4B53-85D2-D0A8E2F29ACB}" destId="{8FDA77AA-02A8-4EBB-8954-A3306A125F11}" srcOrd="1" destOrd="0" presId="urn:microsoft.com/office/officeart/2005/8/layout/orgChart1"/>
    <dgm:cxn modelId="{2350D617-CDCB-42BF-ABC0-C5130A186D79}" type="presParOf" srcId="{781D4557-4BA2-4B53-85D2-D0A8E2F29ACB}" destId="{802B30D6-A884-4929-98EE-4DE3E2D91CB8}" srcOrd="2" destOrd="0" presId="urn:microsoft.com/office/officeart/2005/8/layout/orgChart1"/>
    <dgm:cxn modelId="{D72E0990-92D6-4C96-A4E8-A5FA5510DB74}" type="presParOf" srcId="{3666C14E-3FE7-4AB2-BA4F-4535D42C477E}" destId="{4E5DB2E5-BC21-45FD-89CF-804EEEA73D92}" srcOrd="2" destOrd="0" presId="urn:microsoft.com/office/officeart/2005/8/layout/orgChart1"/>
    <dgm:cxn modelId="{10E24B46-9E09-47B0-95F6-7498AD9E85D7}" type="presParOf" srcId="{3666C14E-3FE7-4AB2-BA4F-4535D42C477E}" destId="{FEF5B6E2-22EA-4CFA-BF26-961399773F49}" srcOrd="3" destOrd="0" presId="urn:microsoft.com/office/officeart/2005/8/layout/orgChart1"/>
    <dgm:cxn modelId="{258BBC59-04AF-4FFF-B637-AEBA6CCE836B}" type="presParOf" srcId="{FEF5B6E2-22EA-4CFA-BF26-961399773F49}" destId="{42BED641-FA4F-4D4B-9A19-A7D3C3BE1408}" srcOrd="0" destOrd="0" presId="urn:microsoft.com/office/officeart/2005/8/layout/orgChart1"/>
    <dgm:cxn modelId="{1D8F57F1-0947-4458-95C6-1B17E588FF71}" type="presParOf" srcId="{42BED641-FA4F-4D4B-9A19-A7D3C3BE1408}" destId="{74487508-3D4F-4F35-9119-7335AA499C95}" srcOrd="0" destOrd="0" presId="urn:microsoft.com/office/officeart/2005/8/layout/orgChart1"/>
    <dgm:cxn modelId="{91EC7EED-7EBA-4BB1-87D1-3E5E56B8E174}" type="presParOf" srcId="{42BED641-FA4F-4D4B-9A19-A7D3C3BE1408}" destId="{EA4E738B-1483-44D6-89EB-8256A9C3F87D}" srcOrd="1" destOrd="0" presId="urn:microsoft.com/office/officeart/2005/8/layout/orgChart1"/>
    <dgm:cxn modelId="{0A973EB2-C9B3-4314-8E04-B2A447C9BE64}" type="presParOf" srcId="{FEF5B6E2-22EA-4CFA-BF26-961399773F49}" destId="{B5B7C6F2-824B-4B22-9513-4D47B87A1DEF}" srcOrd="1" destOrd="0" presId="urn:microsoft.com/office/officeart/2005/8/layout/orgChart1"/>
    <dgm:cxn modelId="{9D0573BF-8BBA-4A2F-BAAD-29E47342364E}" type="presParOf" srcId="{FEF5B6E2-22EA-4CFA-BF26-961399773F49}" destId="{AD4B3EEE-3AC5-44A5-8891-70C0728030DE}" srcOrd="2" destOrd="0" presId="urn:microsoft.com/office/officeart/2005/8/layout/orgChart1"/>
    <dgm:cxn modelId="{E73B8A64-B34F-4189-AF04-9EC0E236F8E2}" type="presParOf" srcId="{3666C14E-3FE7-4AB2-BA4F-4535D42C477E}" destId="{1A2BCB80-89E2-41EC-87D9-8650DA66AB8A}" srcOrd="4" destOrd="0" presId="urn:microsoft.com/office/officeart/2005/8/layout/orgChart1"/>
    <dgm:cxn modelId="{4DB53EE4-5EA0-424A-AFA6-8E91B97DB999}" type="presParOf" srcId="{3666C14E-3FE7-4AB2-BA4F-4535D42C477E}" destId="{CD498E25-17A8-4592-A106-0BDE77F9F8BE}" srcOrd="5" destOrd="0" presId="urn:microsoft.com/office/officeart/2005/8/layout/orgChart1"/>
    <dgm:cxn modelId="{60FAFEEB-6C86-42EE-8783-9CE8E1A2E649}" type="presParOf" srcId="{CD498E25-17A8-4592-A106-0BDE77F9F8BE}" destId="{1832CD07-F56C-4B75-9FC3-CEF6C2D6EA45}" srcOrd="0" destOrd="0" presId="urn:microsoft.com/office/officeart/2005/8/layout/orgChart1"/>
    <dgm:cxn modelId="{0C676A46-AE02-4680-87B0-FB8D606BE56D}" type="presParOf" srcId="{1832CD07-F56C-4B75-9FC3-CEF6C2D6EA45}" destId="{F7484F86-9514-4EEC-AAEC-65AD9B4B3D96}" srcOrd="0" destOrd="0" presId="urn:microsoft.com/office/officeart/2005/8/layout/orgChart1"/>
    <dgm:cxn modelId="{56E5BA76-1ED7-42E1-9393-C901040666C1}" type="presParOf" srcId="{1832CD07-F56C-4B75-9FC3-CEF6C2D6EA45}" destId="{2F8AA862-E8D3-4043-95F3-7EBB33FDC237}" srcOrd="1" destOrd="0" presId="urn:microsoft.com/office/officeart/2005/8/layout/orgChart1"/>
    <dgm:cxn modelId="{3FD053F9-9796-4B26-9FB0-5C0DF1CD0019}" type="presParOf" srcId="{CD498E25-17A8-4592-A106-0BDE77F9F8BE}" destId="{D6D1B4BE-1E43-4CD4-965F-996A3963A4DE}" srcOrd="1" destOrd="0" presId="urn:microsoft.com/office/officeart/2005/8/layout/orgChart1"/>
    <dgm:cxn modelId="{57E4D760-3E7D-4A0B-81A4-50A727F8A874}" type="presParOf" srcId="{CD498E25-17A8-4592-A106-0BDE77F9F8BE}" destId="{2585E360-1265-4DAF-8ED0-8CB30CFCA044}" srcOrd="2" destOrd="0" presId="urn:microsoft.com/office/officeart/2005/8/layout/orgChart1"/>
    <dgm:cxn modelId="{D5E357C3-EAD8-4687-A1CB-F981AB7501A8}" type="presParOf" srcId="{3666C14E-3FE7-4AB2-BA4F-4535D42C477E}" destId="{9AAB9F84-69DB-4974-8FB3-17FE16A42904}" srcOrd="6" destOrd="0" presId="urn:microsoft.com/office/officeart/2005/8/layout/orgChart1"/>
    <dgm:cxn modelId="{CE2D8320-7C7D-413E-8BE2-EAF3E2334608}" type="presParOf" srcId="{3666C14E-3FE7-4AB2-BA4F-4535D42C477E}" destId="{C3EE2C24-35C5-4383-8BA8-04718D61B1E3}" srcOrd="7" destOrd="0" presId="urn:microsoft.com/office/officeart/2005/8/layout/orgChart1"/>
    <dgm:cxn modelId="{1D9EEE77-CAA2-4E0A-8334-509F74CBC7A4}" type="presParOf" srcId="{C3EE2C24-35C5-4383-8BA8-04718D61B1E3}" destId="{D76FB983-6AF4-4D17-803C-BE4F9D86E241}" srcOrd="0" destOrd="0" presId="urn:microsoft.com/office/officeart/2005/8/layout/orgChart1"/>
    <dgm:cxn modelId="{90580849-1153-4564-8744-E6C6F53E481F}" type="presParOf" srcId="{D76FB983-6AF4-4D17-803C-BE4F9D86E241}" destId="{C95AECE2-07C4-42E7-90DA-5CD8EA216CFC}" srcOrd="0" destOrd="0" presId="urn:microsoft.com/office/officeart/2005/8/layout/orgChart1"/>
    <dgm:cxn modelId="{8422D554-C099-4882-B8C4-DA1D8392A355}" type="presParOf" srcId="{D76FB983-6AF4-4D17-803C-BE4F9D86E241}" destId="{4704A764-F3E3-46A1-B698-AC3BCD85875D}" srcOrd="1" destOrd="0" presId="urn:microsoft.com/office/officeart/2005/8/layout/orgChart1"/>
    <dgm:cxn modelId="{F5BB0174-2BC0-4E1E-B221-DF394B2BDDF9}" type="presParOf" srcId="{C3EE2C24-35C5-4383-8BA8-04718D61B1E3}" destId="{C07B020C-8290-4505-84E9-D8CD925D7B93}" srcOrd="1" destOrd="0" presId="urn:microsoft.com/office/officeart/2005/8/layout/orgChart1"/>
    <dgm:cxn modelId="{D817D653-D060-4D6C-BADC-ABC1CE6443E3}" type="presParOf" srcId="{C3EE2C24-35C5-4383-8BA8-04718D61B1E3}" destId="{97715D9E-A6B5-4BE2-9531-017E1F9F5E37}" srcOrd="2" destOrd="0" presId="urn:microsoft.com/office/officeart/2005/8/layout/orgChart1"/>
    <dgm:cxn modelId="{8E0DAAC9-EE34-44F4-98DB-469E5B25C227}" type="presParOf" srcId="{3666C14E-3FE7-4AB2-BA4F-4535D42C477E}" destId="{F8AA5B07-D62E-4BEF-A7F4-BB8154CE0161}" srcOrd="8" destOrd="0" presId="urn:microsoft.com/office/officeart/2005/8/layout/orgChart1"/>
    <dgm:cxn modelId="{38B5EDDD-A93A-4E2F-A24F-0189219DB33E}" type="presParOf" srcId="{3666C14E-3FE7-4AB2-BA4F-4535D42C477E}" destId="{28D3CB32-FAA0-4273-8538-1EB307061468}" srcOrd="9" destOrd="0" presId="urn:microsoft.com/office/officeart/2005/8/layout/orgChart1"/>
    <dgm:cxn modelId="{8BD84CC3-5C12-4BE8-8ACF-B0BFB6DF6812}" type="presParOf" srcId="{28D3CB32-FAA0-4273-8538-1EB307061468}" destId="{4E6634D0-9CA1-4ACD-BF91-91BEE47E76EF}" srcOrd="0" destOrd="0" presId="urn:microsoft.com/office/officeart/2005/8/layout/orgChart1"/>
    <dgm:cxn modelId="{224DA1C9-9BBC-437F-ADC9-5CAD850C72EE}" type="presParOf" srcId="{4E6634D0-9CA1-4ACD-BF91-91BEE47E76EF}" destId="{EE219807-47C8-4941-99AE-CE39076E53F5}" srcOrd="0" destOrd="0" presId="urn:microsoft.com/office/officeart/2005/8/layout/orgChart1"/>
    <dgm:cxn modelId="{9C094677-AC79-43A8-A02C-FBEF0A7FD827}" type="presParOf" srcId="{4E6634D0-9CA1-4ACD-BF91-91BEE47E76EF}" destId="{A8ED66CC-CBB3-4EB5-ADE1-6E062170315B}" srcOrd="1" destOrd="0" presId="urn:microsoft.com/office/officeart/2005/8/layout/orgChart1"/>
    <dgm:cxn modelId="{23B60806-35AC-40C7-9726-00B3824726C0}" type="presParOf" srcId="{28D3CB32-FAA0-4273-8538-1EB307061468}" destId="{55A4A9B7-D2D2-4F27-9972-54B957F184B3}" srcOrd="1" destOrd="0" presId="urn:microsoft.com/office/officeart/2005/8/layout/orgChart1"/>
    <dgm:cxn modelId="{8D11CBED-4454-4A99-8583-3E5950A696D8}" type="presParOf" srcId="{28D3CB32-FAA0-4273-8538-1EB307061468}" destId="{A6D08738-8725-4BBB-8D6E-6E0F7F338F27}" srcOrd="2" destOrd="0" presId="urn:microsoft.com/office/officeart/2005/8/layout/orgChart1"/>
    <dgm:cxn modelId="{CE51319B-7915-4DAD-9ED1-8457DE96C0AB}" type="presParOf" srcId="{D09FB176-C899-4C34-A2EF-DF4099E3930B}" destId="{10032A81-28F1-4589-A2C9-2F713826DB5B}" srcOrd="2" destOrd="0" presId="urn:microsoft.com/office/officeart/2005/8/layout/orgChart1"/>
    <dgm:cxn modelId="{30133931-8CAB-466A-A38B-667E4410AC68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11233940-2487-46B2-A5E4-0D1BA91D47EB}" type="presOf" srcId="{382A9707-8CE9-4448-A732-795155023764}" destId="{C9EB4BFF-95DA-49B7-87A2-66A52A4FCDFA}" srcOrd="0" destOrd="0" presId="urn:microsoft.com/office/officeart/2005/8/layout/orgChart1"/>
    <dgm:cxn modelId="{DD37072C-7672-4AC3-B924-E5F7450B1D08}" type="presOf" srcId="{8514C17C-35EC-4D14-92F7-13A577CAA5C4}" destId="{079C46BA-E270-4C4F-9AA8-92E32A64D736}" srcOrd="0" destOrd="0" presId="urn:microsoft.com/office/officeart/2005/8/layout/orgChart1"/>
    <dgm:cxn modelId="{9DD94FDF-2F01-4822-A9B3-5C56377079B9}" type="presOf" srcId="{1D03C52E-27F1-4CAD-B953-A57260381D87}" destId="{52D64095-8F0B-43C5-A134-4F8EB745D0AC}" srcOrd="0" destOrd="0" presId="urn:microsoft.com/office/officeart/2005/8/layout/orgChart1"/>
    <dgm:cxn modelId="{1731A089-2B5D-4D4D-B1BD-70F18B5F1B69}" type="presOf" srcId="{BC7A14EC-7DD0-42E2-A28E-8428AF273F49}" destId="{4E5DB2E5-BC21-45FD-89CF-804EEEA73D92}" srcOrd="0" destOrd="0" presId="urn:microsoft.com/office/officeart/2005/8/layout/orgChart1"/>
    <dgm:cxn modelId="{CCA16B68-CCD4-49A5-BBFD-81895F8A0152}" type="presOf" srcId="{032924AE-7BA3-4608-9D4D-A10FC22FA55B}" destId="{FCA2B357-06A1-4199-999C-BBE32872F828}" srcOrd="0" destOrd="0" presId="urn:microsoft.com/office/officeart/2005/8/layout/orgChart1"/>
    <dgm:cxn modelId="{066F950C-9BFE-46E7-B8F4-B15D0E72A530}" type="presOf" srcId="{092024CE-8423-4E50-A34E-3122E05631CC}" destId="{0A55F855-E390-49C4-85C3-4EB5DC8DFEC3}" srcOrd="1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E80C8564-6F9C-46EC-9D7A-4DF5650173F5}" type="presOf" srcId="{BCA1F9C7-A2DE-4DA9-9030-581CAAE089DA}" destId="{7E670A0B-4B6A-45AD-AE95-FAE9E52BA24F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CAE052E6-B1F4-4EE2-A1E9-A58EBF8BADBA}" type="presOf" srcId="{57A44C0D-573F-44FB-BC9E-B18382ACCC39}" destId="{9AAB9F84-69DB-4974-8FB3-17FE16A42904}" srcOrd="0" destOrd="0" presId="urn:microsoft.com/office/officeart/2005/8/layout/orgChart1"/>
    <dgm:cxn modelId="{25F09DF0-8D8A-430D-9E31-255DC98EFA79}" type="presOf" srcId="{88415C31-82DD-4EF9-9A7A-1D4D99FB6B9D}" destId="{0936C29E-0ABE-4289-9453-F6DF249F454C}" srcOrd="1" destOrd="0" presId="urn:microsoft.com/office/officeart/2005/8/layout/orgChart1"/>
    <dgm:cxn modelId="{8ACB729D-336D-4AA7-8D3C-6D8BADACAB9D}" type="presOf" srcId="{DCCE79F2-51DC-4E3A-8F3D-0CB311D1F14D}" destId="{A8ED66CC-CBB3-4EB5-ADE1-6E062170315B}" srcOrd="1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B878AB58-31D4-4CF9-8271-4508E411CD75}" type="presOf" srcId="{DCCE79F2-51DC-4E3A-8F3D-0CB311D1F14D}" destId="{EE219807-47C8-4941-99AE-CE39076E53F5}" srcOrd="0" destOrd="0" presId="urn:microsoft.com/office/officeart/2005/8/layout/orgChart1"/>
    <dgm:cxn modelId="{3827CEE4-548C-457D-A287-965D315B487B}" type="presOf" srcId="{C7336B56-6975-43EE-AA11-2CF9D86F3B72}" destId="{2F8AA862-E8D3-4043-95F3-7EBB33FDC237}" srcOrd="1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9E85E4C5-B9D6-4C59-9597-E5BC50B239F3}" type="presOf" srcId="{0ED209FE-B93C-493B-85A2-BA5863869AE7}" destId="{B4ADFA40-1DC3-4BD0-BAE4-D5BA4FDF2B3E}" srcOrd="0" destOrd="0" presId="urn:microsoft.com/office/officeart/2005/8/layout/orgChart1"/>
    <dgm:cxn modelId="{EAA6C88B-4103-40E0-B96C-1745982AD030}" type="presOf" srcId="{C7336B56-6975-43EE-AA11-2CF9D86F3B72}" destId="{F7484F86-9514-4EEC-AAEC-65AD9B4B3D96}" srcOrd="0" destOrd="0" presId="urn:microsoft.com/office/officeart/2005/8/layout/orgChart1"/>
    <dgm:cxn modelId="{974E3BBC-9208-4CB4-A672-916EE181D901}" type="presOf" srcId="{51AC05A3-5125-4631-8328-EE9742C5CE1F}" destId="{75DCBE71-7469-49E9-81E5-E6A43E3EC0DC}" srcOrd="1" destOrd="0" presId="urn:microsoft.com/office/officeart/2005/8/layout/orgChart1"/>
    <dgm:cxn modelId="{6EA19EEA-CE9C-4A9D-9C06-924E2A1380C2}" type="presOf" srcId="{EDF4E25F-6E69-41B7-B57F-66E5D749104E}" destId="{CD65CBB6-B9A3-48AB-AFB3-4BE4B03553D3}" srcOrd="0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453B1EC0-3E85-4C65-87E7-94A26D29358B}" type="presOf" srcId="{092024CE-8423-4E50-A34E-3122E05631CC}" destId="{2C701CAE-D8F1-461E-8A0C-C57AEB1CD6C2}" srcOrd="0" destOrd="0" presId="urn:microsoft.com/office/officeart/2005/8/layout/orgChart1"/>
    <dgm:cxn modelId="{328898B2-941E-4089-8F77-097B34FDEE5E}" type="presOf" srcId="{69BEBD41-3545-40FD-BFDD-D21BD47C872E}" destId="{EA4E738B-1483-44D6-89EB-8256A9C3F87D}" srcOrd="1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5E3FEA64-670B-45AE-9460-EA8665E3F02B}" type="presOf" srcId="{43C964D4-3EA5-4709-BA45-DC9671707267}" destId="{87899BB1-A811-4B2D-8FA3-633A97B1A6A6}" srcOrd="1" destOrd="0" presId="urn:microsoft.com/office/officeart/2005/8/layout/orgChart1"/>
    <dgm:cxn modelId="{5F1D7DB6-9586-4F2A-9CE2-70153BD76F5C}" type="presOf" srcId="{6A766238-49C0-489C-9759-5801318FB123}" destId="{F4F60A8B-BCFE-4E33-9289-BF4CA9206F7B}" srcOrd="1" destOrd="0" presId="urn:microsoft.com/office/officeart/2005/8/layout/orgChart1"/>
    <dgm:cxn modelId="{A78580A3-50FE-4C90-99D5-5D20B17385B5}" type="presOf" srcId="{3837525C-9A2A-44D5-8B42-9C0820CF3FF9}" destId="{6AC59FBD-FAEA-42FA-8EB1-29A7CC044828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714EE11D-B205-4687-8A01-8B10695B1F41}" type="presOf" srcId="{88B02B86-A182-47E8-98CE-5F03ED03FC83}" destId="{1A2BCB80-89E2-41EC-87D9-8650DA66AB8A}" srcOrd="0" destOrd="0" presId="urn:microsoft.com/office/officeart/2005/8/layout/orgChart1"/>
    <dgm:cxn modelId="{A9A93253-C579-4764-A33A-520712CCF515}" type="presOf" srcId="{D656347E-658D-41DE-86E2-9688A1F66EB3}" destId="{D351E307-7A60-4733-B21C-CC6D6E5D051D}" srcOrd="0" destOrd="0" presId="urn:microsoft.com/office/officeart/2005/8/layout/orgChart1"/>
    <dgm:cxn modelId="{E3ADDF14-BAAF-41B3-B427-B58A60D82717}" type="presOf" srcId="{88415C31-82DD-4EF9-9A7A-1D4D99FB6B9D}" destId="{ED956AEF-5A78-47DC-9D97-3B27A2E93095}" srcOrd="0" destOrd="0" presId="urn:microsoft.com/office/officeart/2005/8/layout/orgChart1"/>
    <dgm:cxn modelId="{02FBE05F-26D0-49D6-B8F6-3C767183B7A2}" type="presOf" srcId="{E2FDDA39-0A56-4C19-9570-F6322A50CD7C}" destId="{4704A764-F3E3-46A1-B698-AC3BCD85875D}" srcOrd="1" destOrd="0" presId="urn:microsoft.com/office/officeart/2005/8/layout/orgChart1"/>
    <dgm:cxn modelId="{BB9EB17D-75AC-4924-9D84-D3F7D06FB177}" type="presOf" srcId="{DCB062A1-302A-48A6-BE81-96138548FF70}" destId="{1AE91293-7748-4E52-8855-7B838C555EB9}" srcOrd="0" destOrd="0" presId="urn:microsoft.com/office/officeart/2005/8/layout/orgChart1"/>
    <dgm:cxn modelId="{A9BB9AAD-129F-4D88-AAF8-F588243E9EE3}" type="presOf" srcId="{8514C17C-35EC-4D14-92F7-13A577CAA5C4}" destId="{3AA4BA60-CAF3-4B65-8A7B-26648B565082}" srcOrd="1" destOrd="0" presId="urn:microsoft.com/office/officeart/2005/8/layout/orgChart1"/>
    <dgm:cxn modelId="{7C956411-A6E8-47F4-A117-1FAB3513EA8C}" type="presOf" srcId="{032924AE-7BA3-4608-9D4D-A10FC22FA55B}" destId="{842224E6-60DA-412E-8A1B-7533C1377869}" srcOrd="1" destOrd="0" presId="urn:microsoft.com/office/officeart/2005/8/layout/orgChart1"/>
    <dgm:cxn modelId="{056673D1-2070-4249-BF6C-B7405E3A2469}" type="presOf" srcId="{B103CFD6-C2F2-4A76-8866-035FF64E5877}" destId="{2FA1AE03-77C2-487B-948B-82122901556A}" srcOrd="1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68051439-277B-4BAD-AC8D-DBA6BB82DEDA}" type="presOf" srcId="{DC9F82DD-39AD-486C-81D6-0E3C38A96BAD}" destId="{4F6F1802-D2DC-45F2-8B57-B9ACE00E096B}" srcOrd="0" destOrd="0" presId="urn:microsoft.com/office/officeart/2005/8/layout/orgChart1"/>
    <dgm:cxn modelId="{77FAA2CC-C72B-457B-9800-2A555583040F}" type="presOf" srcId="{844909A3-F2C8-49AE-869B-AFCA0AC709DF}" destId="{5A29D58D-62CC-4731-8120-CAD4354C3E03}" srcOrd="0" destOrd="0" presId="urn:microsoft.com/office/officeart/2005/8/layout/orgChart1"/>
    <dgm:cxn modelId="{749B3D4A-DB80-43AF-9E53-F25639F40F66}" type="presOf" srcId="{41CBE71F-8A1C-4046-8B51-627382F890A8}" destId="{BD53C961-9C2E-42B5-A825-EB1CD5AF2FE3}" srcOrd="0" destOrd="0" presId="urn:microsoft.com/office/officeart/2005/8/layout/orgChart1"/>
    <dgm:cxn modelId="{8B19737D-FF3C-482D-8253-91ABBE2ABE0B}" type="presOf" srcId="{382A9707-8CE9-4448-A732-795155023764}" destId="{40CBCC65-FD09-4B94-B9C9-3482617F2627}" srcOrd="1" destOrd="0" presId="urn:microsoft.com/office/officeart/2005/8/layout/orgChart1"/>
    <dgm:cxn modelId="{C9619A57-9E4B-4165-80ED-5EF5CA02C888}" type="presOf" srcId="{51AC05A3-5125-4631-8328-EE9742C5CE1F}" destId="{7533127D-6F77-420D-9337-03A9B17677A7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1929DA05-6DE0-47B5-948B-C2213472451E}" type="presOf" srcId="{D5F013B3-4B4E-4E38-9BAF-4B34B2BB0C79}" destId="{26E61D30-5696-4E05-9044-AF73EF27DAB2}" srcOrd="0" destOrd="0" presId="urn:microsoft.com/office/officeart/2005/8/layout/orgChart1"/>
    <dgm:cxn modelId="{E847EE49-A2CA-4D4F-B633-37F4244B23CB}" type="presOf" srcId="{43C964D4-3EA5-4709-BA45-DC9671707267}" destId="{ABF5B3AF-9C3F-43AC-89B9-A4B84688B739}" srcOrd="0" destOrd="0" presId="urn:microsoft.com/office/officeart/2005/8/layout/orgChart1"/>
    <dgm:cxn modelId="{C3EFDB2C-D6FE-41C5-8F71-B542B85655CD}" type="presOf" srcId="{BAA37ED3-8504-4718-82EA-2141E33A703B}" destId="{C6471DB4-9B93-437A-AEBE-F3B71F737DF8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9DCE0E50-1F94-4EEC-8BB6-52B72E016246}" type="presOf" srcId="{49A41343-8942-4E0A-948C-7308CFEDA337}" destId="{F8AA5B07-D62E-4BEF-A7F4-BB8154CE0161}" srcOrd="0" destOrd="0" presId="urn:microsoft.com/office/officeart/2005/8/layout/orgChart1"/>
    <dgm:cxn modelId="{573FCCAA-951C-47E8-B05E-BA7D88482204}" type="presOf" srcId="{E2FDDA39-0A56-4C19-9570-F6322A50CD7C}" destId="{C95AECE2-07C4-42E7-90DA-5CD8EA216CFC}" srcOrd="0" destOrd="0" presId="urn:microsoft.com/office/officeart/2005/8/layout/orgChart1"/>
    <dgm:cxn modelId="{63E070A9-3276-46EC-8FF7-1A750EDF4290}" type="presOf" srcId="{1E17A9B5-1CC6-4BF4-A5EB-2099972243B8}" destId="{F0DC39B6-0C64-430A-9FFB-4907B94E244D}" srcOrd="0" destOrd="0" presId="urn:microsoft.com/office/officeart/2005/8/layout/orgChart1"/>
    <dgm:cxn modelId="{A7ED8DE7-8E79-4BE1-B98E-8CCD8F85A777}" type="presOf" srcId="{D91152BC-9A33-44D3-AEBB-F20420DB430F}" destId="{5EC808F1-181C-42C2-975C-2B558EBCB7FE}" srcOrd="1" destOrd="0" presId="urn:microsoft.com/office/officeart/2005/8/layout/orgChart1"/>
    <dgm:cxn modelId="{BE19F5FD-4309-4928-B118-5DE720BD9086}" type="presOf" srcId="{00B822AA-E50D-409C-8E77-78CE41F17C4F}" destId="{86ECFBC0-6EDE-49D7-A5E4-E61CBAF4A092}" srcOrd="0" destOrd="0" presId="urn:microsoft.com/office/officeart/2005/8/layout/orgChart1"/>
    <dgm:cxn modelId="{C75D26DA-2884-4EC8-A553-8AA053E5050A}" type="presOf" srcId="{B40A1E99-819E-4C0D-B671-3D134F0F7163}" destId="{3A05D6AC-55D4-4F8B-831D-7528DBB5E857}" srcOrd="0" destOrd="0" presId="urn:microsoft.com/office/officeart/2005/8/layout/orgChart1"/>
    <dgm:cxn modelId="{22C587D2-D27C-4885-AD89-8DEEBF29FEA5}" type="presOf" srcId="{00B822AA-E50D-409C-8E77-78CE41F17C4F}" destId="{EE7467E8-D778-4C18-9C7C-925EF25B0DC2}" srcOrd="1" destOrd="0" presId="urn:microsoft.com/office/officeart/2005/8/layout/orgChart1"/>
    <dgm:cxn modelId="{9BEDE5E7-CD5D-48F1-852C-37482D33F6E2}" type="presOf" srcId="{B40A1E99-819E-4C0D-B671-3D134F0F7163}" destId="{179F0FCD-C306-4B84-A7DF-E34F9FAB6F56}" srcOrd="1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45D32363-F4BC-4220-BC26-B087DF9AA939}" type="presOf" srcId="{6A766238-49C0-489C-9759-5801318FB123}" destId="{8F3E2022-AB5E-4438-BDBE-146FD19E8285}" srcOrd="0" destOrd="0" presId="urn:microsoft.com/office/officeart/2005/8/layout/orgChart1"/>
    <dgm:cxn modelId="{D031E683-F6F0-488A-902B-84F010B01167}" type="presOf" srcId="{D3B00EB5-7252-4C54-A138-4FDE2761BA89}" destId="{77FF546B-1ADB-4B35-B705-B48DE95D0A7F}" srcOrd="0" destOrd="0" presId="urn:microsoft.com/office/officeart/2005/8/layout/orgChart1"/>
    <dgm:cxn modelId="{8790F862-2E10-4382-8031-96B552955FE6}" type="presOf" srcId="{CBC98D67-7A4E-4DF5-AC0F-18B667594BB8}" destId="{D644628E-4C6F-4DF2-8C07-D2B66E3A4757}" srcOrd="0" destOrd="0" presId="urn:microsoft.com/office/officeart/2005/8/layout/orgChart1"/>
    <dgm:cxn modelId="{7E41E1FA-2F62-4D09-B0D4-9BBE7FD751B2}" type="presOf" srcId="{B103CFD6-C2F2-4A76-8866-035FF64E5877}" destId="{D98E11BE-9177-4329-A5B4-B4B8653C2863}" srcOrd="0" destOrd="0" presId="urn:microsoft.com/office/officeart/2005/8/layout/orgChart1"/>
    <dgm:cxn modelId="{758DBF22-9D5D-4025-9848-FC33CB4C3A6C}" type="presOf" srcId="{D91152BC-9A33-44D3-AEBB-F20420DB430F}" destId="{30DA9891-B7C7-405D-9015-1C3DF0E9850F}" srcOrd="0" destOrd="0" presId="urn:microsoft.com/office/officeart/2005/8/layout/orgChart1"/>
    <dgm:cxn modelId="{29928523-9269-4265-9125-B7263AE15DF6}" type="presOf" srcId="{D5F013B3-4B4E-4E38-9BAF-4B34B2BB0C79}" destId="{14A5ABF2-8B49-4694-AC4C-1A898869B017}" srcOrd="1" destOrd="0" presId="urn:microsoft.com/office/officeart/2005/8/layout/orgChart1"/>
    <dgm:cxn modelId="{9AF558D7-99E2-4E16-998F-D31B2AA06A3D}" type="presOf" srcId="{69BEBD41-3545-40FD-BFDD-D21BD47C872E}" destId="{74487508-3D4F-4F35-9119-7335AA499C95}" srcOrd="0" destOrd="0" presId="urn:microsoft.com/office/officeart/2005/8/layout/orgChart1"/>
    <dgm:cxn modelId="{293B7D50-8273-4971-9404-220709A95670}" type="presOf" srcId="{1E17A9B5-1CC6-4BF4-A5EB-2099972243B8}" destId="{0044642D-BF6E-4946-989D-7BC76303D8B1}" srcOrd="1" destOrd="0" presId="urn:microsoft.com/office/officeart/2005/8/layout/orgChart1"/>
    <dgm:cxn modelId="{3205F3FC-3257-4F73-93E3-5BC240F032A1}" type="presOf" srcId="{CE683E6A-A313-4F5C-8639-235783D1198F}" destId="{6C1B72B2-EE6C-495B-ADAD-8508CE8EB807}" srcOrd="0" destOrd="0" presId="urn:microsoft.com/office/officeart/2005/8/layout/orgChart1"/>
    <dgm:cxn modelId="{30EEEF82-7158-4A74-843B-D2CF072C6A83}" type="presParOf" srcId="{6C1B72B2-EE6C-495B-ADAD-8508CE8EB807}" destId="{B9578B13-712D-4BAD-A28F-A7352074EDA6}" srcOrd="0" destOrd="0" presId="urn:microsoft.com/office/officeart/2005/8/layout/orgChart1"/>
    <dgm:cxn modelId="{E3CFE29F-5E13-4658-9D6D-61F1B51E94AC}" type="presParOf" srcId="{B9578B13-712D-4BAD-A28F-A7352074EDA6}" destId="{EA34C8C8-6EC1-483B-8E39-8E6926CED3CE}" srcOrd="0" destOrd="0" presId="urn:microsoft.com/office/officeart/2005/8/layout/orgChart1"/>
    <dgm:cxn modelId="{73981193-935F-4EAF-B767-E11624C73FAB}" type="presParOf" srcId="{EA34C8C8-6EC1-483B-8E39-8E6926CED3CE}" destId="{D98E11BE-9177-4329-A5B4-B4B8653C2863}" srcOrd="0" destOrd="0" presId="urn:microsoft.com/office/officeart/2005/8/layout/orgChart1"/>
    <dgm:cxn modelId="{C057EBF4-B645-449C-B0EA-98D336C82B00}" type="presParOf" srcId="{EA34C8C8-6EC1-483B-8E39-8E6926CED3CE}" destId="{2FA1AE03-77C2-487B-948B-82122901556A}" srcOrd="1" destOrd="0" presId="urn:microsoft.com/office/officeart/2005/8/layout/orgChart1"/>
    <dgm:cxn modelId="{53A5B71E-B885-48DC-827B-5EDC5E9ACAE5}" type="presParOf" srcId="{B9578B13-712D-4BAD-A28F-A7352074EDA6}" destId="{9C5DF944-3D7A-473D-A789-5CA86652B8F8}" srcOrd="1" destOrd="0" presId="urn:microsoft.com/office/officeart/2005/8/layout/orgChart1"/>
    <dgm:cxn modelId="{05245A3D-3FA9-4451-991F-E3CE1FA58B43}" type="presParOf" srcId="{9C5DF944-3D7A-473D-A789-5CA86652B8F8}" destId="{D351E307-7A60-4733-B21C-CC6D6E5D051D}" srcOrd="0" destOrd="0" presId="urn:microsoft.com/office/officeart/2005/8/layout/orgChart1"/>
    <dgm:cxn modelId="{1B3134B9-8CA4-41D5-80A1-B1F6D06019F2}" type="presParOf" srcId="{9C5DF944-3D7A-473D-A789-5CA86652B8F8}" destId="{60FE5B31-E82E-49E2-9469-B5D5674278BC}" srcOrd="1" destOrd="0" presId="urn:microsoft.com/office/officeart/2005/8/layout/orgChart1"/>
    <dgm:cxn modelId="{5C2AB819-62C6-4B60-A39B-9078F331B61A}" type="presParOf" srcId="{60FE5B31-E82E-49E2-9469-B5D5674278BC}" destId="{CB88DD46-0D40-4A1B-9C97-26FA4C46EB15}" srcOrd="0" destOrd="0" presId="urn:microsoft.com/office/officeart/2005/8/layout/orgChart1"/>
    <dgm:cxn modelId="{D79FBE2B-D5DF-4B75-864C-9715C3BFDC20}" type="presParOf" srcId="{CB88DD46-0D40-4A1B-9C97-26FA4C46EB15}" destId="{ABF5B3AF-9C3F-43AC-89B9-A4B84688B739}" srcOrd="0" destOrd="0" presId="urn:microsoft.com/office/officeart/2005/8/layout/orgChart1"/>
    <dgm:cxn modelId="{15744F0C-CAD3-49AF-B798-D80AE015919F}" type="presParOf" srcId="{CB88DD46-0D40-4A1B-9C97-26FA4C46EB15}" destId="{87899BB1-A811-4B2D-8FA3-633A97B1A6A6}" srcOrd="1" destOrd="0" presId="urn:microsoft.com/office/officeart/2005/8/layout/orgChart1"/>
    <dgm:cxn modelId="{33907CDF-E1BF-4EB4-9296-E341E8F067AE}" type="presParOf" srcId="{60FE5B31-E82E-49E2-9469-B5D5674278BC}" destId="{B6A20B03-CFA9-41D8-9956-9F0EB448DC4A}" srcOrd="1" destOrd="0" presId="urn:microsoft.com/office/officeart/2005/8/layout/orgChart1"/>
    <dgm:cxn modelId="{6F17C7D3-8F7E-4306-A3D7-538C62E6BCB0}" type="presParOf" srcId="{B6A20B03-CFA9-41D8-9956-9F0EB448DC4A}" destId="{CD65CBB6-B9A3-48AB-AFB3-4BE4B03553D3}" srcOrd="0" destOrd="0" presId="urn:microsoft.com/office/officeart/2005/8/layout/orgChart1"/>
    <dgm:cxn modelId="{FF51DE8B-0CB3-4E39-8679-47BB55177787}" type="presParOf" srcId="{B6A20B03-CFA9-41D8-9956-9F0EB448DC4A}" destId="{ED1F0A6D-21D1-431E-B021-19DC70288741}" srcOrd="1" destOrd="0" presId="urn:microsoft.com/office/officeart/2005/8/layout/orgChart1"/>
    <dgm:cxn modelId="{6443D4DB-867F-456E-A4A0-D15F4CE36EE9}" type="presParOf" srcId="{ED1F0A6D-21D1-431E-B021-19DC70288741}" destId="{3035FF76-B78F-49A4-AACF-E2FF3786028F}" srcOrd="0" destOrd="0" presId="urn:microsoft.com/office/officeart/2005/8/layout/orgChart1"/>
    <dgm:cxn modelId="{DBA908BC-6A01-4EEA-AC2D-76E3F08C9495}" type="presParOf" srcId="{3035FF76-B78F-49A4-AACF-E2FF3786028F}" destId="{F0DC39B6-0C64-430A-9FFB-4907B94E244D}" srcOrd="0" destOrd="0" presId="urn:microsoft.com/office/officeart/2005/8/layout/orgChart1"/>
    <dgm:cxn modelId="{F4C5217F-9795-4E8A-B4C6-1D4F1CD49C80}" type="presParOf" srcId="{3035FF76-B78F-49A4-AACF-E2FF3786028F}" destId="{0044642D-BF6E-4946-989D-7BC76303D8B1}" srcOrd="1" destOrd="0" presId="urn:microsoft.com/office/officeart/2005/8/layout/orgChart1"/>
    <dgm:cxn modelId="{72A04FF9-31E0-4AFD-B766-CB9A174BBC92}" type="presParOf" srcId="{ED1F0A6D-21D1-431E-B021-19DC70288741}" destId="{6F92EC3E-8AAE-41C7-BFFF-85E9DBCB215A}" srcOrd="1" destOrd="0" presId="urn:microsoft.com/office/officeart/2005/8/layout/orgChart1"/>
    <dgm:cxn modelId="{80E9A887-8B8E-4BDB-8F31-4BF237D2789E}" type="presParOf" srcId="{ED1F0A6D-21D1-431E-B021-19DC70288741}" destId="{C359BE23-B469-48EB-819D-6F6FDCDBB0A8}" srcOrd="2" destOrd="0" presId="urn:microsoft.com/office/officeart/2005/8/layout/orgChart1"/>
    <dgm:cxn modelId="{A24DE476-963D-4595-8528-B359635166C1}" type="presParOf" srcId="{B6A20B03-CFA9-41D8-9956-9F0EB448DC4A}" destId="{6AC59FBD-FAEA-42FA-8EB1-29A7CC044828}" srcOrd="2" destOrd="0" presId="urn:microsoft.com/office/officeart/2005/8/layout/orgChart1"/>
    <dgm:cxn modelId="{A19B0EE4-122A-47C1-A366-C475CA99FDBE}" type="presParOf" srcId="{B6A20B03-CFA9-41D8-9956-9F0EB448DC4A}" destId="{F2E1EDE4-99F4-4CBC-BA6A-91AF00914823}" srcOrd="3" destOrd="0" presId="urn:microsoft.com/office/officeart/2005/8/layout/orgChart1"/>
    <dgm:cxn modelId="{668771F7-DCF8-402B-96F6-52DEAFD5DD3D}" type="presParOf" srcId="{F2E1EDE4-99F4-4CBC-BA6A-91AF00914823}" destId="{795B4B98-FEFB-4DAB-B785-2E28918B1C7E}" srcOrd="0" destOrd="0" presId="urn:microsoft.com/office/officeart/2005/8/layout/orgChart1"/>
    <dgm:cxn modelId="{0DF77EA9-EB42-4105-9805-E46F9E793EA0}" type="presParOf" srcId="{795B4B98-FEFB-4DAB-B785-2E28918B1C7E}" destId="{C9EB4BFF-95DA-49B7-87A2-66A52A4FCDFA}" srcOrd="0" destOrd="0" presId="urn:microsoft.com/office/officeart/2005/8/layout/orgChart1"/>
    <dgm:cxn modelId="{5B0DAA15-1437-4741-B1AA-057E15A71144}" type="presParOf" srcId="{795B4B98-FEFB-4DAB-B785-2E28918B1C7E}" destId="{40CBCC65-FD09-4B94-B9C9-3482617F2627}" srcOrd="1" destOrd="0" presId="urn:microsoft.com/office/officeart/2005/8/layout/orgChart1"/>
    <dgm:cxn modelId="{E38ACC36-F1B3-4E03-957C-C69D5619620B}" type="presParOf" srcId="{F2E1EDE4-99F4-4CBC-BA6A-91AF00914823}" destId="{6E67D5E8-91A3-4A9C-B70E-60777B0DD65E}" srcOrd="1" destOrd="0" presId="urn:microsoft.com/office/officeart/2005/8/layout/orgChart1"/>
    <dgm:cxn modelId="{602D89FA-235C-49B3-9145-88F18E8A8962}" type="presParOf" srcId="{F2E1EDE4-99F4-4CBC-BA6A-91AF00914823}" destId="{9041FCB5-DDBA-4A82-87F1-A20AE1F0ECFA}" srcOrd="2" destOrd="0" presId="urn:microsoft.com/office/officeart/2005/8/layout/orgChart1"/>
    <dgm:cxn modelId="{6C340122-F591-488B-93A2-59C30D62730D}" type="presParOf" srcId="{B6A20B03-CFA9-41D8-9956-9F0EB448DC4A}" destId="{D644628E-4C6F-4DF2-8C07-D2B66E3A4757}" srcOrd="4" destOrd="0" presId="urn:microsoft.com/office/officeart/2005/8/layout/orgChart1"/>
    <dgm:cxn modelId="{B99E8E60-325D-411E-B705-29446A3CAFFF}" type="presParOf" srcId="{B6A20B03-CFA9-41D8-9956-9F0EB448DC4A}" destId="{4C59CDCC-8171-42A8-836D-8A7ADEF309D0}" srcOrd="5" destOrd="0" presId="urn:microsoft.com/office/officeart/2005/8/layout/orgChart1"/>
    <dgm:cxn modelId="{38D884BD-6A7C-42CE-92B2-25FBE1ACC108}" type="presParOf" srcId="{4C59CDCC-8171-42A8-836D-8A7ADEF309D0}" destId="{FED7DC99-D3B3-46B2-AE57-14D47B1F3671}" srcOrd="0" destOrd="0" presId="urn:microsoft.com/office/officeart/2005/8/layout/orgChart1"/>
    <dgm:cxn modelId="{835D8596-6B11-4C46-9B44-48B8799A444C}" type="presParOf" srcId="{FED7DC99-D3B3-46B2-AE57-14D47B1F3671}" destId="{8F3E2022-AB5E-4438-BDBE-146FD19E8285}" srcOrd="0" destOrd="0" presId="urn:microsoft.com/office/officeart/2005/8/layout/orgChart1"/>
    <dgm:cxn modelId="{0252B251-0F88-4B8E-A899-7C26B059A7E2}" type="presParOf" srcId="{FED7DC99-D3B3-46B2-AE57-14D47B1F3671}" destId="{F4F60A8B-BCFE-4E33-9289-BF4CA9206F7B}" srcOrd="1" destOrd="0" presId="urn:microsoft.com/office/officeart/2005/8/layout/orgChart1"/>
    <dgm:cxn modelId="{220DA88C-A663-4737-84A1-5FE348BAACF8}" type="presParOf" srcId="{4C59CDCC-8171-42A8-836D-8A7ADEF309D0}" destId="{0717BF70-BD3E-4FBF-92BE-2C7F71500E41}" srcOrd="1" destOrd="0" presId="urn:microsoft.com/office/officeart/2005/8/layout/orgChart1"/>
    <dgm:cxn modelId="{CA3476FA-2E0B-4765-A338-5B851540F37A}" type="presParOf" srcId="{4C59CDCC-8171-42A8-836D-8A7ADEF309D0}" destId="{0E63D1F7-0BB7-4B23-80D6-B69D7359A638}" srcOrd="2" destOrd="0" presId="urn:microsoft.com/office/officeart/2005/8/layout/orgChart1"/>
    <dgm:cxn modelId="{6076BF52-4EBB-4214-9A69-D21EF9589382}" type="presParOf" srcId="{B6A20B03-CFA9-41D8-9956-9F0EB448DC4A}" destId="{52D64095-8F0B-43C5-A134-4F8EB745D0AC}" srcOrd="6" destOrd="0" presId="urn:microsoft.com/office/officeart/2005/8/layout/orgChart1"/>
    <dgm:cxn modelId="{6C9EF05E-D327-4EA2-B5FB-13A5723711DD}" type="presParOf" srcId="{B6A20B03-CFA9-41D8-9956-9F0EB448DC4A}" destId="{65175C4B-27F3-41C0-9093-49201195521B}" srcOrd="7" destOrd="0" presId="urn:microsoft.com/office/officeart/2005/8/layout/orgChart1"/>
    <dgm:cxn modelId="{8A28BE0A-05AC-46F7-849E-E9EE00A16DB7}" type="presParOf" srcId="{65175C4B-27F3-41C0-9093-49201195521B}" destId="{418B0B64-07DF-4A86-8188-2B3D12FF0C1B}" srcOrd="0" destOrd="0" presId="urn:microsoft.com/office/officeart/2005/8/layout/orgChart1"/>
    <dgm:cxn modelId="{40497F9E-0995-4A1E-BE7D-622AA4102831}" type="presParOf" srcId="{418B0B64-07DF-4A86-8188-2B3D12FF0C1B}" destId="{FCA2B357-06A1-4199-999C-BBE32872F828}" srcOrd="0" destOrd="0" presId="urn:microsoft.com/office/officeart/2005/8/layout/orgChart1"/>
    <dgm:cxn modelId="{C5D9AC9F-0881-4597-A43F-A9E9B8066FF5}" type="presParOf" srcId="{418B0B64-07DF-4A86-8188-2B3D12FF0C1B}" destId="{842224E6-60DA-412E-8A1B-7533C1377869}" srcOrd="1" destOrd="0" presId="urn:microsoft.com/office/officeart/2005/8/layout/orgChart1"/>
    <dgm:cxn modelId="{24B9BF9B-F4FB-4863-B95C-61417D7AC277}" type="presParOf" srcId="{65175C4B-27F3-41C0-9093-49201195521B}" destId="{5FEE9627-663F-4879-B764-2FCAC3BEDB01}" srcOrd="1" destOrd="0" presId="urn:microsoft.com/office/officeart/2005/8/layout/orgChart1"/>
    <dgm:cxn modelId="{7F53A53B-D46D-40C7-B059-3AD2285460A1}" type="presParOf" srcId="{65175C4B-27F3-41C0-9093-49201195521B}" destId="{D211A30E-3DD6-4F3B-A936-B6D9FD1B5AD6}" srcOrd="2" destOrd="0" presId="urn:microsoft.com/office/officeart/2005/8/layout/orgChart1"/>
    <dgm:cxn modelId="{3528026F-B4D1-47B4-A14B-165351C143EB}" type="presParOf" srcId="{60FE5B31-E82E-49E2-9469-B5D5674278BC}" destId="{0A55CB08-0585-4E83-BB9C-6136411D5C97}" srcOrd="2" destOrd="0" presId="urn:microsoft.com/office/officeart/2005/8/layout/orgChart1"/>
    <dgm:cxn modelId="{D035B7F0-8F71-4882-AF5D-A8D0363C4573}" type="presParOf" srcId="{9C5DF944-3D7A-473D-A789-5CA86652B8F8}" destId="{1AE91293-7748-4E52-8855-7B838C555EB9}" srcOrd="2" destOrd="0" presId="urn:microsoft.com/office/officeart/2005/8/layout/orgChart1"/>
    <dgm:cxn modelId="{6DE75022-BBDF-4CEB-899C-4E0D1300F9A4}" type="presParOf" srcId="{9C5DF944-3D7A-473D-A789-5CA86652B8F8}" destId="{8BAB2199-5159-41F9-8708-33820C9B03A9}" srcOrd="3" destOrd="0" presId="urn:microsoft.com/office/officeart/2005/8/layout/orgChart1"/>
    <dgm:cxn modelId="{C709DA5D-7237-4C9C-8BB4-75950F041FFF}" type="presParOf" srcId="{8BAB2199-5159-41F9-8708-33820C9B03A9}" destId="{4AEEF0FD-EB99-4BD5-89CD-011B1DDC19F8}" srcOrd="0" destOrd="0" presId="urn:microsoft.com/office/officeart/2005/8/layout/orgChart1"/>
    <dgm:cxn modelId="{90120D3F-4287-43B3-BDB3-3D8C2E30F85A}" type="presParOf" srcId="{4AEEF0FD-EB99-4BD5-89CD-011B1DDC19F8}" destId="{86ECFBC0-6EDE-49D7-A5E4-E61CBAF4A092}" srcOrd="0" destOrd="0" presId="urn:microsoft.com/office/officeart/2005/8/layout/orgChart1"/>
    <dgm:cxn modelId="{12493026-A367-469A-99E7-3AE9C7C5DD6E}" type="presParOf" srcId="{4AEEF0FD-EB99-4BD5-89CD-011B1DDC19F8}" destId="{EE7467E8-D778-4C18-9C7C-925EF25B0DC2}" srcOrd="1" destOrd="0" presId="urn:microsoft.com/office/officeart/2005/8/layout/orgChart1"/>
    <dgm:cxn modelId="{2A8F24F1-EEC9-426F-9AE7-BC43206D78D9}" type="presParOf" srcId="{8BAB2199-5159-41F9-8708-33820C9B03A9}" destId="{70B62D43-4B2E-478D-8091-7F950B36BC86}" srcOrd="1" destOrd="0" presId="urn:microsoft.com/office/officeart/2005/8/layout/orgChart1"/>
    <dgm:cxn modelId="{A3A5C4B0-11A9-4ED4-BC5A-68833FCEE307}" type="presParOf" srcId="{70B62D43-4B2E-478D-8091-7F950B36BC86}" destId="{5A29D58D-62CC-4731-8120-CAD4354C3E03}" srcOrd="0" destOrd="0" presId="urn:microsoft.com/office/officeart/2005/8/layout/orgChart1"/>
    <dgm:cxn modelId="{7F906AFD-A7FD-4237-BCE9-3E92B8CB1EEA}" type="presParOf" srcId="{70B62D43-4B2E-478D-8091-7F950B36BC86}" destId="{20684FA8-0955-4E86-9890-955AAE2FB70E}" srcOrd="1" destOrd="0" presId="urn:microsoft.com/office/officeart/2005/8/layout/orgChart1"/>
    <dgm:cxn modelId="{0A9538E4-E86F-4EEB-91E2-F35EDACB3438}" type="presParOf" srcId="{20684FA8-0955-4E86-9890-955AAE2FB70E}" destId="{357DF0A8-BCC0-4D40-9A29-811D9B3E8CE1}" srcOrd="0" destOrd="0" presId="urn:microsoft.com/office/officeart/2005/8/layout/orgChart1"/>
    <dgm:cxn modelId="{49E08947-9D5B-4460-A5CA-47EE08AD0E8D}" type="presParOf" srcId="{357DF0A8-BCC0-4D40-9A29-811D9B3E8CE1}" destId="{7533127D-6F77-420D-9337-03A9B17677A7}" srcOrd="0" destOrd="0" presId="urn:microsoft.com/office/officeart/2005/8/layout/orgChart1"/>
    <dgm:cxn modelId="{9A7D12AB-5FC6-4F4B-AA7F-C62CCEC3C772}" type="presParOf" srcId="{357DF0A8-BCC0-4D40-9A29-811D9B3E8CE1}" destId="{75DCBE71-7469-49E9-81E5-E6A43E3EC0DC}" srcOrd="1" destOrd="0" presId="urn:microsoft.com/office/officeart/2005/8/layout/orgChart1"/>
    <dgm:cxn modelId="{271F4423-887F-4671-94C5-AEAE004C8E06}" type="presParOf" srcId="{20684FA8-0955-4E86-9890-955AAE2FB70E}" destId="{321B0D03-50FC-44EB-B561-D21A2CD4B482}" srcOrd="1" destOrd="0" presId="urn:microsoft.com/office/officeart/2005/8/layout/orgChart1"/>
    <dgm:cxn modelId="{646D18FC-C46B-4A58-A48E-4EC999BA4ACA}" type="presParOf" srcId="{20684FA8-0955-4E86-9890-955AAE2FB70E}" destId="{0654A2B9-B227-48A6-941C-DD027142ECCE}" srcOrd="2" destOrd="0" presId="urn:microsoft.com/office/officeart/2005/8/layout/orgChart1"/>
    <dgm:cxn modelId="{BFB8925F-D230-4807-8E33-516BAEC8D39C}" type="presParOf" srcId="{70B62D43-4B2E-478D-8091-7F950B36BC86}" destId="{77FF546B-1ADB-4B35-B705-B48DE95D0A7F}" srcOrd="2" destOrd="0" presId="urn:microsoft.com/office/officeart/2005/8/layout/orgChart1"/>
    <dgm:cxn modelId="{7E2EA43F-9811-4CE0-BCF2-A0471D35B61A}" type="presParOf" srcId="{70B62D43-4B2E-478D-8091-7F950B36BC86}" destId="{69C13562-DBB8-42F8-AE39-8AFEF8ED4982}" srcOrd="3" destOrd="0" presId="urn:microsoft.com/office/officeart/2005/8/layout/orgChart1"/>
    <dgm:cxn modelId="{DC31B5B2-4942-4719-AF03-E19B86887B59}" type="presParOf" srcId="{69C13562-DBB8-42F8-AE39-8AFEF8ED4982}" destId="{896D96FE-EA05-4066-8BE5-F7366BA3777A}" srcOrd="0" destOrd="0" presId="urn:microsoft.com/office/officeart/2005/8/layout/orgChart1"/>
    <dgm:cxn modelId="{289F480D-8720-40A3-96FB-81B766C37B4D}" type="presParOf" srcId="{896D96FE-EA05-4066-8BE5-F7366BA3777A}" destId="{079C46BA-E270-4C4F-9AA8-92E32A64D736}" srcOrd="0" destOrd="0" presId="urn:microsoft.com/office/officeart/2005/8/layout/orgChart1"/>
    <dgm:cxn modelId="{387D2CB1-E56E-447A-840D-2AC7C810F78C}" type="presParOf" srcId="{896D96FE-EA05-4066-8BE5-F7366BA3777A}" destId="{3AA4BA60-CAF3-4B65-8A7B-26648B565082}" srcOrd="1" destOrd="0" presId="urn:microsoft.com/office/officeart/2005/8/layout/orgChart1"/>
    <dgm:cxn modelId="{CCBEBCAC-A763-44B2-9812-865FB6E51E98}" type="presParOf" srcId="{69C13562-DBB8-42F8-AE39-8AFEF8ED4982}" destId="{54F082B5-2FAD-490F-B257-B96DCB3E19FC}" srcOrd="1" destOrd="0" presId="urn:microsoft.com/office/officeart/2005/8/layout/orgChart1"/>
    <dgm:cxn modelId="{9C42F981-2E91-4441-8BED-B38BDFAA7F71}" type="presParOf" srcId="{69C13562-DBB8-42F8-AE39-8AFEF8ED4982}" destId="{6C846A69-A00E-4FB9-80C7-DC7FE13BD4B5}" srcOrd="2" destOrd="0" presId="urn:microsoft.com/office/officeart/2005/8/layout/orgChart1"/>
    <dgm:cxn modelId="{039E6645-635E-4CD9-A050-B1CA020B5324}" type="presParOf" srcId="{70B62D43-4B2E-478D-8091-7F950B36BC86}" destId="{C6471DB4-9B93-437A-AEBE-F3B71F737DF8}" srcOrd="4" destOrd="0" presId="urn:microsoft.com/office/officeart/2005/8/layout/orgChart1"/>
    <dgm:cxn modelId="{2540500B-4E01-4D78-B7F3-945A51AED3D3}" type="presParOf" srcId="{70B62D43-4B2E-478D-8091-7F950B36BC86}" destId="{CD8B12E6-DD1E-4D70-BE7C-A5443A3D84D1}" srcOrd="5" destOrd="0" presId="urn:microsoft.com/office/officeart/2005/8/layout/orgChart1"/>
    <dgm:cxn modelId="{A6F930F0-A5FD-45AC-B54A-A65B9A0065D2}" type="presParOf" srcId="{CD8B12E6-DD1E-4D70-BE7C-A5443A3D84D1}" destId="{C0FBA54D-3A3D-42F4-B1C8-ADE0E74CCC4D}" srcOrd="0" destOrd="0" presId="urn:microsoft.com/office/officeart/2005/8/layout/orgChart1"/>
    <dgm:cxn modelId="{3F085B2C-233A-4E47-B63A-69CA199B99DD}" type="presParOf" srcId="{C0FBA54D-3A3D-42F4-B1C8-ADE0E74CCC4D}" destId="{30DA9891-B7C7-405D-9015-1C3DF0E9850F}" srcOrd="0" destOrd="0" presId="urn:microsoft.com/office/officeart/2005/8/layout/orgChart1"/>
    <dgm:cxn modelId="{7F7DD0E9-A8FF-4D70-B97B-06C6D7FADDE5}" type="presParOf" srcId="{C0FBA54D-3A3D-42F4-B1C8-ADE0E74CCC4D}" destId="{5EC808F1-181C-42C2-975C-2B558EBCB7FE}" srcOrd="1" destOrd="0" presId="urn:microsoft.com/office/officeart/2005/8/layout/orgChart1"/>
    <dgm:cxn modelId="{E15AD816-7357-49D0-AAFE-811AB63DF27E}" type="presParOf" srcId="{CD8B12E6-DD1E-4D70-BE7C-A5443A3D84D1}" destId="{3C11D65F-2A65-4A7E-9C15-AA6406FE6F0B}" srcOrd="1" destOrd="0" presId="urn:microsoft.com/office/officeart/2005/8/layout/orgChart1"/>
    <dgm:cxn modelId="{551A38D6-4D56-4DFD-9E70-8175513A89E5}" type="presParOf" srcId="{CD8B12E6-DD1E-4D70-BE7C-A5443A3D84D1}" destId="{07414A68-C8A8-4CE7-984E-48064FC49AF5}" srcOrd="2" destOrd="0" presId="urn:microsoft.com/office/officeart/2005/8/layout/orgChart1"/>
    <dgm:cxn modelId="{A15A5F71-8EA4-4921-9202-1CFC0C058F84}" type="presParOf" srcId="{70B62D43-4B2E-478D-8091-7F950B36BC86}" destId="{BD53C961-9C2E-42B5-A825-EB1CD5AF2FE3}" srcOrd="6" destOrd="0" presId="urn:microsoft.com/office/officeart/2005/8/layout/orgChart1"/>
    <dgm:cxn modelId="{70C784B7-F63E-47BD-9BC6-207E16C9A9F1}" type="presParOf" srcId="{70B62D43-4B2E-478D-8091-7F950B36BC86}" destId="{2AD0F394-908E-4BF8-9902-81719C192207}" srcOrd="7" destOrd="0" presId="urn:microsoft.com/office/officeart/2005/8/layout/orgChart1"/>
    <dgm:cxn modelId="{FFE6C3A2-98C4-42EE-8E57-4591F03FB18C}" type="presParOf" srcId="{2AD0F394-908E-4BF8-9902-81719C192207}" destId="{6508E9AA-32AD-45CE-ACB4-E452A2309B43}" srcOrd="0" destOrd="0" presId="urn:microsoft.com/office/officeart/2005/8/layout/orgChart1"/>
    <dgm:cxn modelId="{077EB416-837A-4521-BB94-4810EC74AB47}" type="presParOf" srcId="{6508E9AA-32AD-45CE-ACB4-E452A2309B43}" destId="{26E61D30-5696-4E05-9044-AF73EF27DAB2}" srcOrd="0" destOrd="0" presId="urn:microsoft.com/office/officeart/2005/8/layout/orgChart1"/>
    <dgm:cxn modelId="{47904080-38B2-4017-B849-7F556706617D}" type="presParOf" srcId="{6508E9AA-32AD-45CE-ACB4-E452A2309B43}" destId="{14A5ABF2-8B49-4694-AC4C-1A898869B017}" srcOrd="1" destOrd="0" presId="urn:microsoft.com/office/officeart/2005/8/layout/orgChart1"/>
    <dgm:cxn modelId="{93A61D97-3AF8-4271-A6C9-FC4E9F57E3B3}" type="presParOf" srcId="{2AD0F394-908E-4BF8-9902-81719C192207}" destId="{E95C75F7-7305-47DE-985C-550E435481C9}" srcOrd="1" destOrd="0" presId="urn:microsoft.com/office/officeart/2005/8/layout/orgChart1"/>
    <dgm:cxn modelId="{A671DA21-9512-4000-880E-24DA61F7EE92}" type="presParOf" srcId="{2AD0F394-908E-4BF8-9902-81719C192207}" destId="{ADFD56FF-A789-4A68-9B2D-8E4E857854C2}" srcOrd="2" destOrd="0" presId="urn:microsoft.com/office/officeart/2005/8/layout/orgChart1"/>
    <dgm:cxn modelId="{3F0CB10A-2A86-4235-BC47-29948EC55FFF}" type="presParOf" srcId="{70B62D43-4B2E-478D-8091-7F950B36BC86}" destId="{B4ADFA40-1DC3-4BD0-BAE4-D5BA4FDF2B3E}" srcOrd="8" destOrd="0" presId="urn:microsoft.com/office/officeart/2005/8/layout/orgChart1"/>
    <dgm:cxn modelId="{5C660536-CF17-4BA9-8502-7F9A42327211}" type="presParOf" srcId="{70B62D43-4B2E-478D-8091-7F950B36BC86}" destId="{74623D81-D47A-4BDB-A76C-094846D41FA8}" srcOrd="9" destOrd="0" presId="urn:microsoft.com/office/officeart/2005/8/layout/orgChart1"/>
    <dgm:cxn modelId="{937760ED-E1A0-4852-BF77-E34669332230}" type="presParOf" srcId="{74623D81-D47A-4BDB-A76C-094846D41FA8}" destId="{A5AFB960-0B8B-4E03-885A-2579269F7DC1}" srcOrd="0" destOrd="0" presId="urn:microsoft.com/office/officeart/2005/8/layout/orgChart1"/>
    <dgm:cxn modelId="{B4B1343F-E3A3-43AA-812C-D7D5BC19A010}" type="presParOf" srcId="{A5AFB960-0B8B-4E03-885A-2579269F7DC1}" destId="{3A05D6AC-55D4-4F8B-831D-7528DBB5E857}" srcOrd="0" destOrd="0" presId="urn:microsoft.com/office/officeart/2005/8/layout/orgChart1"/>
    <dgm:cxn modelId="{727473A7-C275-4CF6-AC31-DC164375BDFF}" type="presParOf" srcId="{A5AFB960-0B8B-4E03-885A-2579269F7DC1}" destId="{179F0FCD-C306-4B84-A7DF-E34F9FAB6F56}" srcOrd="1" destOrd="0" presId="urn:microsoft.com/office/officeart/2005/8/layout/orgChart1"/>
    <dgm:cxn modelId="{D07F88E0-9972-4C37-AF45-549FAE8889D6}" type="presParOf" srcId="{74623D81-D47A-4BDB-A76C-094846D41FA8}" destId="{856F8CB3-7FD8-44A2-BD9F-D0A3BBBFD7B2}" srcOrd="1" destOrd="0" presId="urn:microsoft.com/office/officeart/2005/8/layout/orgChart1"/>
    <dgm:cxn modelId="{5E61F128-8988-43B0-A5EF-54B8BD8D753F}" type="presParOf" srcId="{74623D81-D47A-4BDB-A76C-094846D41FA8}" destId="{E41C3208-7C36-4192-9EA5-1F0C4DB4A826}" srcOrd="2" destOrd="0" presId="urn:microsoft.com/office/officeart/2005/8/layout/orgChart1"/>
    <dgm:cxn modelId="{08E455B6-C097-4D24-9E7E-69C3086E9ABA}" type="presParOf" srcId="{8BAB2199-5159-41F9-8708-33820C9B03A9}" destId="{FB705D8D-4B0F-418C-BE22-C9FC935B08A3}" srcOrd="2" destOrd="0" presId="urn:microsoft.com/office/officeart/2005/8/layout/orgChart1"/>
    <dgm:cxn modelId="{0FFB7713-843A-4CF7-8BE4-5DA678B12750}" type="presParOf" srcId="{9C5DF944-3D7A-473D-A789-5CA86652B8F8}" destId="{4F6F1802-D2DC-45F2-8B57-B9ACE00E096B}" srcOrd="4" destOrd="0" presId="urn:microsoft.com/office/officeart/2005/8/layout/orgChart1"/>
    <dgm:cxn modelId="{602DFC47-B946-4941-BA88-6B50C04CB8A9}" type="presParOf" srcId="{9C5DF944-3D7A-473D-A789-5CA86652B8F8}" destId="{D09FB176-C899-4C34-A2EF-DF4099E3930B}" srcOrd="5" destOrd="0" presId="urn:microsoft.com/office/officeart/2005/8/layout/orgChart1"/>
    <dgm:cxn modelId="{E843F41F-FA14-4F23-AA03-26AEAAC38E3F}" type="presParOf" srcId="{D09FB176-C899-4C34-A2EF-DF4099E3930B}" destId="{EB3A78CF-8659-4E76-9BB6-78F8A7F8B535}" srcOrd="0" destOrd="0" presId="urn:microsoft.com/office/officeart/2005/8/layout/orgChart1"/>
    <dgm:cxn modelId="{DD3A935D-08BC-442D-814F-4361A0743E91}" type="presParOf" srcId="{EB3A78CF-8659-4E76-9BB6-78F8A7F8B535}" destId="{ED956AEF-5A78-47DC-9D97-3B27A2E93095}" srcOrd="0" destOrd="0" presId="urn:microsoft.com/office/officeart/2005/8/layout/orgChart1"/>
    <dgm:cxn modelId="{9D456D60-3AFD-4D9A-B159-AFE9300C524F}" type="presParOf" srcId="{EB3A78CF-8659-4E76-9BB6-78F8A7F8B535}" destId="{0936C29E-0ABE-4289-9453-F6DF249F454C}" srcOrd="1" destOrd="0" presId="urn:microsoft.com/office/officeart/2005/8/layout/orgChart1"/>
    <dgm:cxn modelId="{9586EF87-B3FB-45AF-A75A-C3F37AE2A62D}" type="presParOf" srcId="{D09FB176-C899-4C34-A2EF-DF4099E3930B}" destId="{3666C14E-3FE7-4AB2-BA4F-4535D42C477E}" srcOrd="1" destOrd="0" presId="urn:microsoft.com/office/officeart/2005/8/layout/orgChart1"/>
    <dgm:cxn modelId="{E13618EC-25BC-4696-9038-98F7651EE466}" type="presParOf" srcId="{3666C14E-3FE7-4AB2-BA4F-4535D42C477E}" destId="{7E670A0B-4B6A-45AD-AE95-FAE9E52BA24F}" srcOrd="0" destOrd="0" presId="urn:microsoft.com/office/officeart/2005/8/layout/orgChart1"/>
    <dgm:cxn modelId="{C4074959-72CC-461B-921D-88AB7EC39661}" type="presParOf" srcId="{3666C14E-3FE7-4AB2-BA4F-4535D42C477E}" destId="{781D4557-4BA2-4B53-85D2-D0A8E2F29ACB}" srcOrd="1" destOrd="0" presId="urn:microsoft.com/office/officeart/2005/8/layout/orgChart1"/>
    <dgm:cxn modelId="{E06E186F-ADFE-437F-8F77-1A488D2A82D0}" type="presParOf" srcId="{781D4557-4BA2-4B53-85D2-D0A8E2F29ACB}" destId="{A1F0E8B8-00E6-43CE-8E1F-A9918B608453}" srcOrd="0" destOrd="0" presId="urn:microsoft.com/office/officeart/2005/8/layout/orgChart1"/>
    <dgm:cxn modelId="{B8F1CAA7-2100-46CE-8302-9425E4698B67}" type="presParOf" srcId="{A1F0E8B8-00E6-43CE-8E1F-A9918B608453}" destId="{2C701CAE-D8F1-461E-8A0C-C57AEB1CD6C2}" srcOrd="0" destOrd="0" presId="urn:microsoft.com/office/officeart/2005/8/layout/orgChart1"/>
    <dgm:cxn modelId="{C1FAFFC4-B2B8-4DE2-9C2B-31B42B405548}" type="presParOf" srcId="{A1F0E8B8-00E6-43CE-8E1F-A9918B608453}" destId="{0A55F855-E390-49C4-85C3-4EB5DC8DFEC3}" srcOrd="1" destOrd="0" presId="urn:microsoft.com/office/officeart/2005/8/layout/orgChart1"/>
    <dgm:cxn modelId="{49D49D33-9FFB-42A1-B376-139FDEAD1EC3}" type="presParOf" srcId="{781D4557-4BA2-4B53-85D2-D0A8E2F29ACB}" destId="{8FDA77AA-02A8-4EBB-8954-A3306A125F11}" srcOrd="1" destOrd="0" presId="urn:microsoft.com/office/officeart/2005/8/layout/orgChart1"/>
    <dgm:cxn modelId="{95165856-A23C-44D3-96E5-7C43E24FD2FA}" type="presParOf" srcId="{781D4557-4BA2-4B53-85D2-D0A8E2F29ACB}" destId="{802B30D6-A884-4929-98EE-4DE3E2D91CB8}" srcOrd="2" destOrd="0" presId="urn:microsoft.com/office/officeart/2005/8/layout/orgChart1"/>
    <dgm:cxn modelId="{91E7CABD-7AFA-48D2-A621-3B3747600909}" type="presParOf" srcId="{3666C14E-3FE7-4AB2-BA4F-4535D42C477E}" destId="{4E5DB2E5-BC21-45FD-89CF-804EEEA73D92}" srcOrd="2" destOrd="0" presId="urn:microsoft.com/office/officeart/2005/8/layout/orgChart1"/>
    <dgm:cxn modelId="{B439CBBD-659F-4B4C-B7D6-5C041D8B8A55}" type="presParOf" srcId="{3666C14E-3FE7-4AB2-BA4F-4535D42C477E}" destId="{FEF5B6E2-22EA-4CFA-BF26-961399773F49}" srcOrd="3" destOrd="0" presId="urn:microsoft.com/office/officeart/2005/8/layout/orgChart1"/>
    <dgm:cxn modelId="{7AE3CAC1-4FDE-462C-ACAD-18EC85A266A9}" type="presParOf" srcId="{FEF5B6E2-22EA-4CFA-BF26-961399773F49}" destId="{42BED641-FA4F-4D4B-9A19-A7D3C3BE1408}" srcOrd="0" destOrd="0" presId="urn:microsoft.com/office/officeart/2005/8/layout/orgChart1"/>
    <dgm:cxn modelId="{9F176182-4E1E-4BA3-83C2-E20542B693E7}" type="presParOf" srcId="{42BED641-FA4F-4D4B-9A19-A7D3C3BE1408}" destId="{74487508-3D4F-4F35-9119-7335AA499C95}" srcOrd="0" destOrd="0" presId="urn:microsoft.com/office/officeart/2005/8/layout/orgChart1"/>
    <dgm:cxn modelId="{E3547CA0-EF8F-461F-B85D-3595D647C689}" type="presParOf" srcId="{42BED641-FA4F-4D4B-9A19-A7D3C3BE1408}" destId="{EA4E738B-1483-44D6-89EB-8256A9C3F87D}" srcOrd="1" destOrd="0" presId="urn:microsoft.com/office/officeart/2005/8/layout/orgChart1"/>
    <dgm:cxn modelId="{184C391B-30DB-48E2-BBD1-4598850B2822}" type="presParOf" srcId="{FEF5B6E2-22EA-4CFA-BF26-961399773F49}" destId="{B5B7C6F2-824B-4B22-9513-4D47B87A1DEF}" srcOrd="1" destOrd="0" presId="urn:microsoft.com/office/officeart/2005/8/layout/orgChart1"/>
    <dgm:cxn modelId="{E87ACAB1-629B-4A5F-832B-48DFF1E96579}" type="presParOf" srcId="{FEF5B6E2-22EA-4CFA-BF26-961399773F49}" destId="{AD4B3EEE-3AC5-44A5-8891-70C0728030DE}" srcOrd="2" destOrd="0" presId="urn:microsoft.com/office/officeart/2005/8/layout/orgChart1"/>
    <dgm:cxn modelId="{B2D7060E-070D-432A-873B-7ECF5039E595}" type="presParOf" srcId="{3666C14E-3FE7-4AB2-BA4F-4535D42C477E}" destId="{1A2BCB80-89E2-41EC-87D9-8650DA66AB8A}" srcOrd="4" destOrd="0" presId="urn:microsoft.com/office/officeart/2005/8/layout/orgChart1"/>
    <dgm:cxn modelId="{67C2F668-C50A-4158-AB76-6571CC06A702}" type="presParOf" srcId="{3666C14E-3FE7-4AB2-BA4F-4535D42C477E}" destId="{CD498E25-17A8-4592-A106-0BDE77F9F8BE}" srcOrd="5" destOrd="0" presId="urn:microsoft.com/office/officeart/2005/8/layout/orgChart1"/>
    <dgm:cxn modelId="{9382467E-0D42-4939-892F-FC348DAEAC3B}" type="presParOf" srcId="{CD498E25-17A8-4592-A106-0BDE77F9F8BE}" destId="{1832CD07-F56C-4B75-9FC3-CEF6C2D6EA45}" srcOrd="0" destOrd="0" presId="urn:microsoft.com/office/officeart/2005/8/layout/orgChart1"/>
    <dgm:cxn modelId="{C9EE2BFC-C1AC-4489-B1FB-78BCF4D27C87}" type="presParOf" srcId="{1832CD07-F56C-4B75-9FC3-CEF6C2D6EA45}" destId="{F7484F86-9514-4EEC-AAEC-65AD9B4B3D96}" srcOrd="0" destOrd="0" presId="urn:microsoft.com/office/officeart/2005/8/layout/orgChart1"/>
    <dgm:cxn modelId="{A6BDEFE8-AC0F-49EE-A4FB-499322CFC934}" type="presParOf" srcId="{1832CD07-F56C-4B75-9FC3-CEF6C2D6EA45}" destId="{2F8AA862-E8D3-4043-95F3-7EBB33FDC237}" srcOrd="1" destOrd="0" presId="urn:microsoft.com/office/officeart/2005/8/layout/orgChart1"/>
    <dgm:cxn modelId="{FEB9185C-EA0F-45D8-8F7B-6914BE3F2180}" type="presParOf" srcId="{CD498E25-17A8-4592-A106-0BDE77F9F8BE}" destId="{D6D1B4BE-1E43-4CD4-965F-996A3963A4DE}" srcOrd="1" destOrd="0" presId="urn:microsoft.com/office/officeart/2005/8/layout/orgChart1"/>
    <dgm:cxn modelId="{97D7A6B8-4845-46E4-A549-9B3D91DCAEA9}" type="presParOf" srcId="{CD498E25-17A8-4592-A106-0BDE77F9F8BE}" destId="{2585E360-1265-4DAF-8ED0-8CB30CFCA044}" srcOrd="2" destOrd="0" presId="urn:microsoft.com/office/officeart/2005/8/layout/orgChart1"/>
    <dgm:cxn modelId="{BEF68B5D-DCB0-4A07-8CB9-9ACC9E25F823}" type="presParOf" srcId="{3666C14E-3FE7-4AB2-BA4F-4535D42C477E}" destId="{9AAB9F84-69DB-4974-8FB3-17FE16A42904}" srcOrd="6" destOrd="0" presId="urn:microsoft.com/office/officeart/2005/8/layout/orgChart1"/>
    <dgm:cxn modelId="{628802C3-0F84-41C4-A95A-1B560479AFB0}" type="presParOf" srcId="{3666C14E-3FE7-4AB2-BA4F-4535D42C477E}" destId="{C3EE2C24-35C5-4383-8BA8-04718D61B1E3}" srcOrd="7" destOrd="0" presId="urn:microsoft.com/office/officeart/2005/8/layout/orgChart1"/>
    <dgm:cxn modelId="{AEF73362-19DC-4E1B-9D03-2497B69A4A8C}" type="presParOf" srcId="{C3EE2C24-35C5-4383-8BA8-04718D61B1E3}" destId="{D76FB983-6AF4-4D17-803C-BE4F9D86E241}" srcOrd="0" destOrd="0" presId="urn:microsoft.com/office/officeart/2005/8/layout/orgChart1"/>
    <dgm:cxn modelId="{6C0A1F7C-7B20-451C-BAFF-CCBFD879A2D8}" type="presParOf" srcId="{D76FB983-6AF4-4D17-803C-BE4F9D86E241}" destId="{C95AECE2-07C4-42E7-90DA-5CD8EA216CFC}" srcOrd="0" destOrd="0" presId="urn:microsoft.com/office/officeart/2005/8/layout/orgChart1"/>
    <dgm:cxn modelId="{6B46EA2A-7BFC-4CF2-9E50-4D84EECD7AA9}" type="presParOf" srcId="{D76FB983-6AF4-4D17-803C-BE4F9D86E241}" destId="{4704A764-F3E3-46A1-B698-AC3BCD85875D}" srcOrd="1" destOrd="0" presId="urn:microsoft.com/office/officeart/2005/8/layout/orgChart1"/>
    <dgm:cxn modelId="{2CBBF66C-09D2-49B6-96B4-BFABC5BEAAF8}" type="presParOf" srcId="{C3EE2C24-35C5-4383-8BA8-04718D61B1E3}" destId="{C07B020C-8290-4505-84E9-D8CD925D7B93}" srcOrd="1" destOrd="0" presId="urn:microsoft.com/office/officeart/2005/8/layout/orgChart1"/>
    <dgm:cxn modelId="{50524F36-FA22-4BDA-B520-819050CC48F1}" type="presParOf" srcId="{C3EE2C24-35C5-4383-8BA8-04718D61B1E3}" destId="{97715D9E-A6B5-4BE2-9531-017E1F9F5E37}" srcOrd="2" destOrd="0" presId="urn:microsoft.com/office/officeart/2005/8/layout/orgChart1"/>
    <dgm:cxn modelId="{2826AD88-FB1B-4827-AF7C-AA873126AEEE}" type="presParOf" srcId="{3666C14E-3FE7-4AB2-BA4F-4535D42C477E}" destId="{F8AA5B07-D62E-4BEF-A7F4-BB8154CE0161}" srcOrd="8" destOrd="0" presId="urn:microsoft.com/office/officeart/2005/8/layout/orgChart1"/>
    <dgm:cxn modelId="{EDB970F7-B070-4EB2-9935-32D49EC67642}" type="presParOf" srcId="{3666C14E-3FE7-4AB2-BA4F-4535D42C477E}" destId="{28D3CB32-FAA0-4273-8538-1EB307061468}" srcOrd="9" destOrd="0" presId="urn:microsoft.com/office/officeart/2005/8/layout/orgChart1"/>
    <dgm:cxn modelId="{EDBF07B1-00B8-406E-8FD2-C97AF50D13AB}" type="presParOf" srcId="{28D3CB32-FAA0-4273-8538-1EB307061468}" destId="{4E6634D0-9CA1-4ACD-BF91-91BEE47E76EF}" srcOrd="0" destOrd="0" presId="urn:microsoft.com/office/officeart/2005/8/layout/orgChart1"/>
    <dgm:cxn modelId="{31827FDA-8A49-44CA-A366-2354E5C46DC7}" type="presParOf" srcId="{4E6634D0-9CA1-4ACD-BF91-91BEE47E76EF}" destId="{EE219807-47C8-4941-99AE-CE39076E53F5}" srcOrd="0" destOrd="0" presId="urn:microsoft.com/office/officeart/2005/8/layout/orgChart1"/>
    <dgm:cxn modelId="{0BB26922-2DFC-4D84-A4C5-939D0D772232}" type="presParOf" srcId="{4E6634D0-9CA1-4ACD-BF91-91BEE47E76EF}" destId="{A8ED66CC-CBB3-4EB5-ADE1-6E062170315B}" srcOrd="1" destOrd="0" presId="urn:microsoft.com/office/officeart/2005/8/layout/orgChart1"/>
    <dgm:cxn modelId="{79DF7CA7-C0E9-49AB-98AD-7ED562D4E021}" type="presParOf" srcId="{28D3CB32-FAA0-4273-8538-1EB307061468}" destId="{55A4A9B7-D2D2-4F27-9972-54B957F184B3}" srcOrd="1" destOrd="0" presId="urn:microsoft.com/office/officeart/2005/8/layout/orgChart1"/>
    <dgm:cxn modelId="{893D5898-82CB-4AE0-9CD5-61DBCCE2AF45}" type="presParOf" srcId="{28D3CB32-FAA0-4273-8538-1EB307061468}" destId="{A6D08738-8725-4BBB-8D6E-6E0F7F338F27}" srcOrd="2" destOrd="0" presId="urn:microsoft.com/office/officeart/2005/8/layout/orgChart1"/>
    <dgm:cxn modelId="{33751851-842F-4EB0-A800-077A31F9FFF2}" type="presParOf" srcId="{D09FB176-C899-4C34-A2EF-DF4099E3930B}" destId="{10032A81-28F1-4589-A2C9-2F713826DB5B}" srcOrd="2" destOrd="0" presId="urn:microsoft.com/office/officeart/2005/8/layout/orgChart1"/>
    <dgm:cxn modelId="{F8F8D76F-47F3-4707-BA83-7EF6DA82A6AD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026069EE-C47B-4542-B617-DB9BF3DF12C1}" type="presOf" srcId="{1D03C52E-27F1-4CAD-B953-A57260381D87}" destId="{52D64095-8F0B-43C5-A134-4F8EB745D0AC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6A27E2DE-A6DD-497E-ADC9-8EC9D406D324}" type="presOf" srcId="{C7336B56-6975-43EE-AA11-2CF9D86F3B72}" destId="{F7484F86-9514-4EEC-AAEC-65AD9B4B3D96}" srcOrd="0" destOrd="0" presId="urn:microsoft.com/office/officeart/2005/8/layout/orgChart1"/>
    <dgm:cxn modelId="{EF24B0CD-6DE6-41B0-A649-039BF7803704}" type="presOf" srcId="{00B822AA-E50D-409C-8E77-78CE41F17C4F}" destId="{86ECFBC0-6EDE-49D7-A5E4-E61CBAF4A092}" srcOrd="0" destOrd="0" presId="urn:microsoft.com/office/officeart/2005/8/layout/orgChart1"/>
    <dgm:cxn modelId="{B7B7B2A0-CF44-4CEA-AB1B-5E9282340C5A}" type="presOf" srcId="{BAA37ED3-8504-4718-82EA-2141E33A703B}" destId="{C6471DB4-9B93-437A-AEBE-F3B71F737DF8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E6C8F487-C835-49A2-AA11-346DF4D966DA}" type="presOf" srcId="{43C964D4-3EA5-4709-BA45-DC9671707267}" destId="{ABF5B3AF-9C3F-43AC-89B9-A4B84688B739}" srcOrd="0" destOrd="0" presId="urn:microsoft.com/office/officeart/2005/8/layout/orgChart1"/>
    <dgm:cxn modelId="{EC1F77ED-E477-4693-8818-3F819E0DDA85}" type="presOf" srcId="{88415C31-82DD-4EF9-9A7A-1D4D99FB6B9D}" destId="{0936C29E-0ABE-4289-9453-F6DF249F454C}" srcOrd="1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6156CF40-30B5-42BD-B3A6-D1B6AFD70E07}" type="presOf" srcId="{BCA1F9C7-A2DE-4DA9-9030-581CAAE089DA}" destId="{7E670A0B-4B6A-45AD-AE95-FAE9E52BA24F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7526A843-2CC1-4840-BFDC-8A90472DB0D2}" type="presOf" srcId="{382A9707-8CE9-4448-A732-795155023764}" destId="{40CBCC65-FD09-4B94-B9C9-3482617F2627}" srcOrd="1" destOrd="0" presId="urn:microsoft.com/office/officeart/2005/8/layout/orgChart1"/>
    <dgm:cxn modelId="{0B7F3250-5EA5-4ACA-977A-4F7F528464BC}" type="presOf" srcId="{8514C17C-35EC-4D14-92F7-13A577CAA5C4}" destId="{3AA4BA60-CAF3-4B65-8A7B-26648B565082}" srcOrd="1" destOrd="0" presId="urn:microsoft.com/office/officeart/2005/8/layout/orgChart1"/>
    <dgm:cxn modelId="{3F9BC962-3A87-41A7-B1E0-19A302E0D0CC}" type="presOf" srcId="{51AC05A3-5125-4631-8328-EE9742C5CE1F}" destId="{7533127D-6F77-420D-9337-03A9B17677A7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7B5209EF-A77F-4CC3-A874-B400EBC8A628}" type="presOf" srcId="{D3B00EB5-7252-4C54-A138-4FDE2761BA89}" destId="{77FF546B-1ADB-4B35-B705-B48DE95D0A7F}" srcOrd="0" destOrd="0" presId="urn:microsoft.com/office/officeart/2005/8/layout/orgChart1"/>
    <dgm:cxn modelId="{37B7B5C2-9414-4A09-882A-AC48F0E42DF2}" type="presOf" srcId="{EDF4E25F-6E69-41B7-B57F-66E5D749104E}" destId="{CD65CBB6-B9A3-48AB-AFB3-4BE4B03553D3}" srcOrd="0" destOrd="0" presId="urn:microsoft.com/office/officeart/2005/8/layout/orgChart1"/>
    <dgm:cxn modelId="{5D7BF1AD-E423-42E1-B7CF-2836655436A2}" type="presOf" srcId="{DCCE79F2-51DC-4E3A-8F3D-0CB311D1F14D}" destId="{A8ED66CC-CBB3-4EB5-ADE1-6E062170315B}" srcOrd="1" destOrd="0" presId="urn:microsoft.com/office/officeart/2005/8/layout/orgChart1"/>
    <dgm:cxn modelId="{485A8B46-9449-481A-88AC-FA4F87A07047}" type="presOf" srcId="{69BEBD41-3545-40FD-BFDD-D21BD47C872E}" destId="{74487508-3D4F-4F35-9119-7335AA499C95}" srcOrd="0" destOrd="0" presId="urn:microsoft.com/office/officeart/2005/8/layout/orgChart1"/>
    <dgm:cxn modelId="{F082807F-6B05-4124-A01C-71CFC1005BC6}" type="presOf" srcId="{49A41343-8942-4E0A-948C-7308CFEDA337}" destId="{F8AA5B07-D62E-4BEF-A7F4-BB8154CE0161}" srcOrd="0" destOrd="0" presId="urn:microsoft.com/office/officeart/2005/8/layout/orgChart1"/>
    <dgm:cxn modelId="{B6CB3C4F-5B64-450A-9864-C32453964EF6}" type="presOf" srcId="{88B02B86-A182-47E8-98CE-5F03ED03FC83}" destId="{1A2BCB80-89E2-41EC-87D9-8650DA66AB8A}" srcOrd="0" destOrd="0" presId="urn:microsoft.com/office/officeart/2005/8/layout/orgChart1"/>
    <dgm:cxn modelId="{BD1D9662-0F9D-45DC-B34E-7FDA5D44F7AE}" type="presOf" srcId="{43C964D4-3EA5-4709-BA45-DC9671707267}" destId="{87899BB1-A811-4B2D-8FA3-633A97B1A6A6}" srcOrd="1" destOrd="0" presId="urn:microsoft.com/office/officeart/2005/8/layout/orgChart1"/>
    <dgm:cxn modelId="{9F2DE9AE-ED9A-456E-B09D-6FAD184CD059}" type="presOf" srcId="{B103CFD6-C2F2-4A76-8866-035FF64E5877}" destId="{2FA1AE03-77C2-487B-948B-82122901556A}" srcOrd="1" destOrd="0" presId="urn:microsoft.com/office/officeart/2005/8/layout/orgChart1"/>
    <dgm:cxn modelId="{76220D9E-57BF-41A9-A722-33237952A071}" type="presOf" srcId="{DCB062A1-302A-48A6-BE81-96138548FF70}" destId="{1AE91293-7748-4E52-8855-7B838C555EB9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58096F08-F1DE-4953-85A0-E047F0FDF973}" type="presOf" srcId="{B40A1E99-819E-4C0D-B671-3D134F0F7163}" destId="{3A05D6AC-55D4-4F8B-831D-7528DBB5E857}" srcOrd="0" destOrd="0" presId="urn:microsoft.com/office/officeart/2005/8/layout/orgChart1"/>
    <dgm:cxn modelId="{0553F2A0-6E0C-401A-B158-DE19B85962AC}" type="presOf" srcId="{CBC98D67-7A4E-4DF5-AC0F-18B667594BB8}" destId="{D644628E-4C6F-4DF2-8C07-D2B66E3A4757}" srcOrd="0" destOrd="0" presId="urn:microsoft.com/office/officeart/2005/8/layout/orgChart1"/>
    <dgm:cxn modelId="{657C9805-FC51-424F-A255-2C3A3E109B65}" type="presOf" srcId="{69BEBD41-3545-40FD-BFDD-D21BD47C872E}" destId="{EA4E738B-1483-44D6-89EB-8256A9C3F87D}" srcOrd="1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3455AB9E-FAA2-4648-88B2-05B0046C0A7C}" type="presOf" srcId="{D91152BC-9A33-44D3-AEBB-F20420DB430F}" destId="{30DA9891-B7C7-405D-9015-1C3DF0E9850F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64417D81-C08B-441F-ACDB-2C56414E7ACF}" type="presOf" srcId="{844909A3-F2C8-49AE-869B-AFCA0AC709DF}" destId="{5A29D58D-62CC-4731-8120-CAD4354C3E03}" srcOrd="0" destOrd="0" presId="urn:microsoft.com/office/officeart/2005/8/layout/orgChart1"/>
    <dgm:cxn modelId="{34FD3396-6AF9-4C72-8F2E-FF1A5F566638}" type="presOf" srcId="{D656347E-658D-41DE-86E2-9688A1F66EB3}" destId="{D351E307-7A60-4733-B21C-CC6D6E5D051D}" srcOrd="0" destOrd="0" presId="urn:microsoft.com/office/officeart/2005/8/layout/orgChart1"/>
    <dgm:cxn modelId="{8244F245-ECFE-4A17-BB9B-BE80FF3BF270}" type="presOf" srcId="{E2FDDA39-0A56-4C19-9570-F6322A50CD7C}" destId="{4704A764-F3E3-46A1-B698-AC3BCD85875D}" srcOrd="1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B4B9D65D-0FB0-4C48-8843-30B00EBE4CD2}" type="presOf" srcId="{6A766238-49C0-489C-9759-5801318FB123}" destId="{F4F60A8B-BCFE-4E33-9289-BF4CA9206F7B}" srcOrd="1" destOrd="0" presId="urn:microsoft.com/office/officeart/2005/8/layout/orgChart1"/>
    <dgm:cxn modelId="{798FFD08-478D-475D-9E68-198CCD31542C}" type="presOf" srcId="{8514C17C-35EC-4D14-92F7-13A577CAA5C4}" destId="{079C46BA-E270-4C4F-9AA8-92E32A64D736}" srcOrd="0" destOrd="0" presId="urn:microsoft.com/office/officeart/2005/8/layout/orgChart1"/>
    <dgm:cxn modelId="{369164A3-AC8B-4105-BA6B-B9C841473B4E}" type="presOf" srcId="{DCCE79F2-51DC-4E3A-8F3D-0CB311D1F14D}" destId="{EE219807-47C8-4941-99AE-CE39076E53F5}" srcOrd="0" destOrd="0" presId="urn:microsoft.com/office/officeart/2005/8/layout/orgChart1"/>
    <dgm:cxn modelId="{4ABF729F-B0D3-4311-A0AA-D9EC83275561}" type="presOf" srcId="{6A766238-49C0-489C-9759-5801318FB123}" destId="{8F3E2022-AB5E-4438-BDBE-146FD19E8285}" srcOrd="0" destOrd="0" presId="urn:microsoft.com/office/officeart/2005/8/layout/orgChart1"/>
    <dgm:cxn modelId="{3C999367-7EA4-4415-90B7-97764B5E925B}" type="presOf" srcId="{0ED209FE-B93C-493B-85A2-BA5863869AE7}" destId="{B4ADFA40-1DC3-4BD0-BAE4-D5BA4FDF2B3E}" srcOrd="0" destOrd="0" presId="urn:microsoft.com/office/officeart/2005/8/layout/orgChart1"/>
    <dgm:cxn modelId="{34B3A553-3FF9-4333-B04A-FF8D7E87A4EA}" type="presOf" srcId="{00B822AA-E50D-409C-8E77-78CE41F17C4F}" destId="{EE7467E8-D778-4C18-9C7C-925EF25B0DC2}" srcOrd="1" destOrd="0" presId="urn:microsoft.com/office/officeart/2005/8/layout/orgChart1"/>
    <dgm:cxn modelId="{A674B73D-BD82-4FC3-B94A-98DD80B6A3C8}" type="presOf" srcId="{D5F013B3-4B4E-4E38-9BAF-4B34B2BB0C79}" destId="{26E61D30-5696-4E05-9044-AF73EF27DAB2}" srcOrd="0" destOrd="0" presId="urn:microsoft.com/office/officeart/2005/8/layout/orgChart1"/>
    <dgm:cxn modelId="{295A78A3-3A3B-4447-B15A-6FB4AC8119AE}" type="presOf" srcId="{51AC05A3-5125-4631-8328-EE9742C5CE1F}" destId="{75DCBE71-7469-49E9-81E5-E6A43E3EC0DC}" srcOrd="1" destOrd="0" presId="urn:microsoft.com/office/officeart/2005/8/layout/orgChart1"/>
    <dgm:cxn modelId="{559EE652-6BEA-49A4-9933-386E0BFF34FA}" type="presOf" srcId="{1E17A9B5-1CC6-4BF4-A5EB-2099972243B8}" destId="{F0DC39B6-0C64-430A-9FFB-4907B94E244D}" srcOrd="0" destOrd="0" presId="urn:microsoft.com/office/officeart/2005/8/layout/orgChart1"/>
    <dgm:cxn modelId="{F228C037-216C-4E78-9D6C-677D72AD4234}" type="presOf" srcId="{092024CE-8423-4E50-A34E-3122E05631CC}" destId="{2C701CAE-D8F1-461E-8A0C-C57AEB1CD6C2}" srcOrd="0" destOrd="0" presId="urn:microsoft.com/office/officeart/2005/8/layout/orgChart1"/>
    <dgm:cxn modelId="{50BFC4A0-B6B6-437A-B700-75A728E7E21D}" type="presOf" srcId="{57A44C0D-573F-44FB-BC9E-B18382ACCC39}" destId="{9AAB9F84-69DB-4974-8FB3-17FE16A42904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D6E59F8F-A643-469E-87C4-CDF95377EF39}" type="presOf" srcId="{B103CFD6-C2F2-4A76-8866-035FF64E5877}" destId="{D98E11BE-9177-4329-A5B4-B4B8653C2863}" srcOrd="0" destOrd="0" presId="urn:microsoft.com/office/officeart/2005/8/layout/orgChart1"/>
    <dgm:cxn modelId="{A29C4F32-673F-4233-BA8C-33C2F5B470D4}" type="presOf" srcId="{DC9F82DD-39AD-486C-81D6-0E3C38A96BAD}" destId="{4F6F1802-D2DC-45F2-8B57-B9ACE00E096B}" srcOrd="0" destOrd="0" presId="urn:microsoft.com/office/officeart/2005/8/layout/orgChart1"/>
    <dgm:cxn modelId="{D7ABC456-3D26-43EF-8FF8-DBFDF9085107}" type="presOf" srcId="{C7336B56-6975-43EE-AA11-2CF9D86F3B72}" destId="{2F8AA862-E8D3-4043-95F3-7EBB33FDC237}" srcOrd="1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93E852CF-F267-478E-9986-5268038E8338}" type="presOf" srcId="{3837525C-9A2A-44D5-8B42-9C0820CF3FF9}" destId="{6AC59FBD-FAEA-42FA-8EB1-29A7CC044828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59113054-0E45-4311-BA20-C5B8B5968542}" type="presOf" srcId="{D5F013B3-4B4E-4E38-9BAF-4B34B2BB0C79}" destId="{14A5ABF2-8B49-4694-AC4C-1A898869B017}" srcOrd="1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A015184E-AB4B-405B-8F74-2B20FE810A3F}" type="presOf" srcId="{D91152BC-9A33-44D3-AEBB-F20420DB430F}" destId="{5EC808F1-181C-42C2-975C-2B558EBCB7FE}" srcOrd="1" destOrd="0" presId="urn:microsoft.com/office/officeart/2005/8/layout/orgChart1"/>
    <dgm:cxn modelId="{E7C0EE30-D9A1-4A62-BC3A-AF4A2E0387B1}" type="presOf" srcId="{E2FDDA39-0A56-4C19-9570-F6322A50CD7C}" destId="{C95AECE2-07C4-42E7-90DA-5CD8EA216CFC}" srcOrd="0" destOrd="0" presId="urn:microsoft.com/office/officeart/2005/8/layout/orgChart1"/>
    <dgm:cxn modelId="{D1464021-3F62-4CD2-9CDF-5EEBC5B6ACD8}" type="presOf" srcId="{CE683E6A-A313-4F5C-8639-235783D1198F}" destId="{6C1B72B2-EE6C-495B-ADAD-8508CE8EB807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7D7FD965-E82A-4EA1-B4C6-C32608899C4D}" type="presOf" srcId="{BC7A14EC-7DD0-42E2-A28E-8428AF273F49}" destId="{4E5DB2E5-BC21-45FD-89CF-804EEEA73D92}" srcOrd="0" destOrd="0" presId="urn:microsoft.com/office/officeart/2005/8/layout/orgChart1"/>
    <dgm:cxn modelId="{22521F07-EFA5-423E-9390-7A65F0517101}" type="presOf" srcId="{032924AE-7BA3-4608-9D4D-A10FC22FA55B}" destId="{FCA2B357-06A1-4199-999C-BBE32872F828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0BDB14F1-34BF-454E-88FB-C02DA3B47EA5}" type="presOf" srcId="{092024CE-8423-4E50-A34E-3122E05631CC}" destId="{0A55F855-E390-49C4-85C3-4EB5DC8DFEC3}" srcOrd="1" destOrd="0" presId="urn:microsoft.com/office/officeart/2005/8/layout/orgChart1"/>
    <dgm:cxn modelId="{50143E92-ED67-4E22-9B71-E67DEFAF19EC}" type="presOf" srcId="{88415C31-82DD-4EF9-9A7A-1D4D99FB6B9D}" destId="{ED956AEF-5A78-47DC-9D97-3B27A2E93095}" srcOrd="0" destOrd="0" presId="urn:microsoft.com/office/officeart/2005/8/layout/orgChart1"/>
    <dgm:cxn modelId="{E6CE8B8E-6D2B-4F4B-8650-ABC14D84DD99}" type="presOf" srcId="{032924AE-7BA3-4608-9D4D-A10FC22FA55B}" destId="{842224E6-60DA-412E-8A1B-7533C1377869}" srcOrd="1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E6BA99E1-7505-4C10-9727-8D8210E6DF5D}" type="presOf" srcId="{382A9707-8CE9-4448-A732-795155023764}" destId="{C9EB4BFF-95DA-49B7-87A2-66A52A4FCDFA}" srcOrd="0" destOrd="0" presId="urn:microsoft.com/office/officeart/2005/8/layout/orgChart1"/>
    <dgm:cxn modelId="{19F21CB7-CAFC-4F50-8368-0DAD3236036F}" type="presOf" srcId="{41CBE71F-8A1C-4046-8B51-627382F890A8}" destId="{BD53C961-9C2E-42B5-A825-EB1CD5AF2FE3}" srcOrd="0" destOrd="0" presId="urn:microsoft.com/office/officeart/2005/8/layout/orgChart1"/>
    <dgm:cxn modelId="{689454FE-46A2-4DBB-BACB-B5D4292E4CBA}" type="presOf" srcId="{B40A1E99-819E-4C0D-B671-3D134F0F7163}" destId="{179F0FCD-C306-4B84-A7DF-E34F9FAB6F56}" srcOrd="1" destOrd="0" presId="urn:microsoft.com/office/officeart/2005/8/layout/orgChart1"/>
    <dgm:cxn modelId="{09BA6CFE-AAB9-4EEC-A3CC-E4EB4A236EF7}" type="presOf" srcId="{1E17A9B5-1CC6-4BF4-A5EB-2099972243B8}" destId="{0044642D-BF6E-4946-989D-7BC76303D8B1}" srcOrd="1" destOrd="0" presId="urn:microsoft.com/office/officeart/2005/8/layout/orgChart1"/>
    <dgm:cxn modelId="{0A62FCE4-87CE-4660-9C24-C4DE2F9A3740}" type="presParOf" srcId="{6C1B72B2-EE6C-495B-ADAD-8508CE8EB807}" destId="{B9578B13-712D-4BAD-A28F-A7352074EDA6}" srcOrd="0" destOrd="0" presId="urn:microsoft.com/office/officeart/2005/8/layout/orgChart1"/>
    <dgm:cxn modelId="{15DA04B4-9A17-4AE0-AEA2-9BA091333DBE}" type="presParOf" srcId="{B9578B13-712D-4BAD-A28F-A7352074EDA6}" destId="{EA34C8C8-6EC1-483B-8E39-8E6926CED3CE}" srcOrd="0" destOrd="0" presId="urn:microsoft.com/office/officeart/2005/8/layout/orgChart1"/>
    <dgm:cxn modelId="{0525F118-E585-4A96-8F01-B6D6D530BACE}" type="presParOf" srcId="{EA34C8C8-6EC1-483B-8E39-8E6926CED3CE}" destId="{D98E11BE-9177-4329-A5B4-B4B8653C2863}" srcOrd="0" destOrd="0" presId="urn:microsoft.com/office/officeart/2005/8/layout/orgChart1"/>
    <dgm:cxn modelId="{F5F5477E-C7C4-4DEF-9494-0F2653D1F2A1}" type="presParOf" srcId="{EA34C8C8-6EC1-483B-8E39-8E6926CED3CE}" destId="{2FA1AE03-77C2-487B-948B-82122901556A}" srcOrd="1" destOrd="0" presId="urn:microsoft.com/office/officeart/2005/8/layout/orgChart1"/>
    <dgm:cxn modelId="{083820BA-7B2E-4FC0-9054-559E6331B4F3}" type="presParOf" srcId="{B9578B13-712D-4BAD-A28F-A7352074EDA6}" destId="{9C5DF944-3D7A-473D-A789-5CA86652B8F8}" srcOrd="1" destOrd="0" presId="urn:microsoft.com/office/officeart/2005/8/layout/orgChart1"/>
    <dgm:cxn modelId="{E905690B-9369-4B3E-ACD2-AA62D5C6B68D}" type="presParOf" srcId="{9C5DF944-3D7A-473D-A789-5CA86652B8F8}" destId="{D351E307-7A60-4733-B21C-CC6D6E5D051D}" srcOrd="0" destOrd="0" presId="urn:microsoft.com/office/officeart/2005/8/layout/orgChart1"/>
    <dgm:cxn modelId="{F5D79C20-F7B3-4503-AA3D-22FF3DBF22AC}" type="presParOf" srcId="{9C5DF944-3D7A-473D-A789-5CA86652B8F8}" destId="{60FE5B31-E82E-49E2-9469-B5D5674278BC}" srcOrd="1" destOrd="0" presId="urn:microsoft.com/office/officeart/2005/8/layout/orgChart1"/>
    <dgm:cxn modelId="{2AD9040B-0BA7-4D04-B440-715C62E4FD6A}" type="presParOf" srcId="{60FE5B31-E82E-49E2-9469-B5D5674278BC}" destId="{CB88DD46-0D40-4A1B-9C97-26FA4C46EB15}" srcOrd="0" destOrd="0" presId="urn:microsoft.com/office/officeart/2005/8/layout/orgChart1"/>
    <dgm:cxn modelId="{394E828C-37F7-47AC-BA4A-63991F43AD72}" type="presParOf" srcId="{CB88DD46-0D40-4A1B-9C97-26FA4C46EB15}" destId="{ABF5B3AF-9C3F-43AC-89B9-A4B84688B739}" srcOrd="0" destOrd="0" presId="urn:microsoft.com/office/officeart/2005/8/layout/orgChart1"/>
    <dgm:cxn modelId="{FEFA4E7E-A378-448A-B0C6-206A9F1C01CE}" type="presParOf" srcId="{CB88DD46-0D40-4A1B-9C97-26FA4C46EB15}" destId="{87899BB1-A811-4B2D-8FA3-633A97B1A6A6}" srcOrd="1" destOrd="0" presId="urn:microsoft.com/office/officeart/2005/8/layout/orgChart1"/>
    <dgm:cxn modelId="{E6DAD469-7190-4B30-BB94-C32F293CB2F4}" type="presParOf" srcId="{60FE5B31-E82E-49E2-9469-B5D5674278BC}" destId="{B6A20B03-CFA9-41D8-9956-9F0EB448DC4A}" srcOrd="1" destOrd="0" presId="urn:microsoft.com/office/officeart/2005/8/layout/orgChart1"/>
    <dgm:cxn modelId="{D2E63D94-D2B5-4AD2-890B-3F102D07B14B}" type="presParOf" srcId="{B6A20B03-CFA9-41D8-9956-9F0EB448DC4A}" destId="{CD65CBB6-B9A3-48AB-AFB3-4BE4B03553D3}" srcOrd="0" destOrd="0" presId="urn:microsoft.com/office/officeart/2005/8/layout/orgChart1"/>
    <dgm:cxn modelId="{D934D19B-915C-4350-8805-55C95962040D}" type="presParOf" srcId="{B6A20B03-CFA9-41D8-9956-9F0EB448DC4A}" destId="{ED1F0A6D-21D1-431E-B021-19DC70288741}" srcOrd="1" destOrd="0" presId="urn:microsoft.com/office/officeart/2005/8/layout/orgChart1"/>
    <dgm:cxn modelId="{716AF3F8-BE62-4EE1-B225-E60BF3DF339B}" type="presParOf" srcId="{ED1F0A6D-21D1-431E-B021-19DC70288741}" destId="{3035FF76-B78F-49A4-AACF-E2FF3786028F}" srcOrd="0" destOrd="0" presId="urn:microsoft.com/office/officeart/2005/8/layout/orgChart1"/>
    <dgm:cxn modelId="{D368482E-E4F3-4EA6-8233-79AF3975FD33}" type="presParOf" srcId="{3035FF76-B78F-49A4-AACF-E2FF3786028F}" destId="{F0DC39B6-0C64-430A-9FFB-4907B94E244D}" srcOrd="0" destOrd="0" presId="urn:microsoft.com/office/officeart/2005/8/layout/orgChart1"/>
    <dgm:cxn modelId="{2B3DDDF5-0BE1-47ED-84F4-9421C98444A7}" type="presParOf" srcId="{3035FF76-B78F-49A4-AACF-E2FF3786028F}" destId="{0044642D-BF6E-4946-989D-7BC76303D8B1}" srcOrd="1" destOrd="0" presId="urn:microsoft.com/office/officeart/2005/8/layout/orgChart1"/>
    <dgm:cxn modelId="{3A51A012-7301-4528-948B-F90D3DCD6D91}" type="presParOf" srcId="{ED1F0A6D-21D1-431E-B021-19DC70288741}" destId="{6F92EC3E-8AAE-41C7-BFFF-85E9DBCB215A}" srcOrd="1" destOrd="0" presId="urn:microsoft.com/office/officeart/2005/8/layout/orgChart1"/>
    <dgm:cxn modelId="{7DD3A1F3-646B-44D4-9BE9-99A736BB42C5}" type="presParOf" srcId="{ED1F0A6D-21D1-431E-B021-19DC70288741}" destId="{C359BE23-B469-48EB-819D-6F6FDCDBB0A8}" srcOrd="2" destOrd="0" presId="urn:microsoft.com/office/officeart/2005/8/layout/orgChart1"/>
    <dgm:cxn modelId="{0B4746CE-9DC4-4388-BFC5-06897BC53A49}" type="presParOf" srcId="{B6A20B03-CFA9-41D8-9956-9F0EB448DC4A}" destId="{6AC59FBD-FAEA-42FA-8EB1-29A7CC044828}" srcOrd="2" destOrd="0" presId="urn:microsoft.com/office/officeart/2005/8/layout/orgChart1"/>
    <dgm:cxn modelId="{F8F40365-197D-43F6-B716-CA261B4E6EE1}" type="presParOf" srcId="{B6A20B03-CFA9-41D8-9956-9F0EB448DC4A}" destId="{F2E1EDE4-99F4-4CBC-BA6A-91AF00914823}" srcOrd="3" destOrd="0" presId="urn:microsoft.com/office/officeart/2005/8/layout/orgChart1"/>
    <dgm:cxn modelId="{ECE0B714-FBC8-4CBF-A289-75226744C653}" type="presParOf" srcId="{F2E1EDE4-99F4-4CBC-BA6A-91AF00914823}" destId="{795B4B98-FEFB-4DAB-B785-2E28918B1C7E}" srcOrd="0" destOrd="0" presId="urn:microsoft.com/office/officeart/2005/8/layout/orgChart1"/>
    <dgm:cxn modelId="{600007D0-261C-4009-A931-29084CBB6B55}" type="presParOf" srcId="{795B4B98-FEFB-4DAB-B785-2E28918B1C7E}" destId="{C9EB4BFF-95DA-49B7-87A2-66A52A4FCDFA}" srcOrd="0" destOrd="0" presId="urn:microsoft.com/office/officeart/2005/8/layout/orgChart1"/>
    <dgm:cxn modelId="{DF7904E7-28AE-4AF9-B816-9A7611365FA3}" type="presParOf" srcId="{795B4B98-FEFB-4DAB-B785-2E28918B1C7E}" destId="{40CBCC65-FD09-4B94-B9C9-3482617F2627}" srcOrd="1" destOrd="0" presId="urn:microsoft.com/office/officeart/2005/8/layout/orgChart1"/>
    <dgm:cxn modelId="{CFB1436C-AC64-4758-A887-F3C7233BC7B3}" type="presParOf" srcId="{F2E1EDE4-99F4-4CBC-BA6A-91AF00914823}" destId="{6E67D5E8-91A3-4A9C-B70E-60777B0DD65E}" srcOrd="1" destOrd="0" presId="urn:microsoft.com/office/officeart/2005/8/layout/orgChart1"/>
    <dgm:cxn modelId="{1D598C7E-4194-4465-A6A1-2A9ADD21F007}" type="presParOf" srcId="{F2E1EDE4-99F4-4CBC-BA6A-91AF00914823}" destId="{9041FCB5-DDBA-4A82-87F1-A20AE1F0ECFA}" srcOrd="2" destOrd="0" presId="urn:microsoft.com/office/officeart/2005/8/layout/orgChart1"/>
    <dgm:cxn modelId="{A2945564-1E07-4948-995E-461EBDF7C6AF}" type="presParOf" srcId="{B6A20B03-CFA9-41D8-9956-9F0EB448DC4A}" destId="{D644628E-4C6F-4DF2-8C07-D2B66E3A4757}" srcOrd="4" destOrd="0" presId="urn:microsoft.com/office/officeart/2005/8/layout/orgChart1"/>
    <dgm:cxn modelId="{64920F63-72C4-4C0E-9116-F43CBAA3BFAD}" type="presParOf" srcId="{B6A20B03-CFA9-41D8-9956-9F0EB448DC4A}" destId="{4C59CDCC-8171-42A8-836D-8A7ADEF309D0}" srcOrd="5" destOrd="0" presId="urn:microsoft.com/office/officeart/2005/8/layout/orgChart1"/>
    <dgm:cxn modelId="{EFDF9188-0767-4DB3-AA94-C04399C4ABAC}" type="presParOf" srcId="{4C59CDCC-8171-42A8-836D-8A7ADEF309D0}" destId="{FED7DC99-D3B3-46B2-AE57-14D47B1F3671}" srcOrd="0" destOrd="0" presId="urn:microsoft.com/office/officeart/2005/8/layout/orgChart1"/>
    <dgm:cxn modelId="{AEF0FFA0-B56B-4E84-9E15-676B4884EA2B}" type="presParOf" srcId="{FED7DC99-D3B3-46B2-AE57-14D47B1F3671}" destId="{8F3E2022-AB5E-4438-BDBE-146FD19E8285}" srcOrd="0" destOrd="0" presId="urn:microsoft.com/office/officeart/2005/8/layout/orgChart1"/>
    <dgm:cxn modelId="{45E25B14-2EA9-4C8A-AF71-6569647009FF}" type="presParOf" srcId="{FED7DC99-D3B3-46B2-AE57-14D47B1F3671}" destId="{F4F60A8B-BCFE-4E33-9289-BF4CA9206F7B}" srcOrd="1" destOrd="0" presId="urn:microsoft.com/office/officeart/2005/8/layout/orgChart1"/>
    <dgm:cxn modelId="{8732A9F8-A03B-436E-90E1-1656702ED58C}" type="presParOf" srcId="{4C59CDCC-8171-42A8-836D-8A7ADEF309D0}" destId="{0717BF70-BD3E-4FBF-92BE-2C7F71500E41}" srcOrd="1" destOrd="0" presId="urn:microsoft.com/office/officeart/2005/8/layout/orgChart1"/>
    <dgm:cxn modelId="{6FA5F3B2-A49E-478D-8BA8-4D80EEA54660}" type="presParOf" srcId="{4C59CDCC-8171-42A8-836D-8A7ADEF309D0}" destId="{0E63D1F7-0BB7-4B23-80D6-B69D7359A638}" srcOrd="2" destOrd="0" presId="urn:microsoft.com/office/officeart/2005/8/layout/orgChart1"/>
    <dgm:cxn modelId="{C00CF32D-81C7-40D0-BA9C-FAC6BEB8659E}" type="presParOf" srcId="{B6A20B03-CFA9-41D8-9956-9F0EB448DC4A}" destId="{52D64095-8F0B-43C5-A134-4F8EB745D0AC}" srcOrd="6" destOrd="0" presId="urn:microsoft.com/office/officeart/2005/8/layout/orgChart1"/>
    <dgm:cxn modelId="{B8FD0071-178F-43D4-86C9-F43D4AA20AB4}" type="presParOf" srcId="{B6A20B03-CFA9-41D8-9956-9F0EB448DC4A}" destId="{65175C4B-27F3-41C0-9093-49201195521B}" srcOrd="7" destOrd="0" presId="urn:microsoft.com/office/officeart/2005/8/layout/orgChart1"/>
    <dgm:cxn modelId="{1D1E66AA-17D4-465B-B23C-8CD6BA3D1524}" type="presParOf" srcId="{65175C4B-27F3-41C0-9093-49201195521B}" destId="{418B0B64-07DF-4A86-8188-2B3D12FF0C1B}" srcOrd="0" destOrd="0" presId="urn:microsoft.com/office/officeart/2005/8/layout/orgChart1"/>
    <dgm:cxn modelId="{E32E21CF-E961-47B3-97DF-49EFFE64B272}" type="presParOf" srcId="{418B0B64-07DF-4A86-8188-2B3D12FF0C1B}" destId="{FCA2B357-06A1-4199-999C-BBE32872F828}" srcOrd="0" destOrd="0" presId="urn:microsoft.com/office/officeart/2005/8/layout/orgChart1"/>
    <dgm:cxn modelId="{F144EF24-6C02-4947-A700-078313B628E2}" type="presParOf" srcId="{418B0B64-07DF-4A86-8188-2B3D12FF0C1B}" destId="{842224E6-60DA-412E-8A1B-7533C1377869}" srcOrd="1" destOrd="0" presId="urn:microsoft.com/office/officeart/2005/8/layout/orgChart1"/>
    <dgm:cxn modelId="{D7439377-1647-4973-B468-FACE40A313DA}" type="presParOf" srcId="{65175C4B-27F3-41C0-9093-49201195521B}" destId="{5FEE9627-663F-4879-B764-2FCAC3BEDB01}" srcOrd="1" destOrd="0" presId="urn:microsoft.com/office/officeart/2005/8/layout/orgChart1"/>
    <dgm:cxn modelId="{0E9A39A2-A271-4BAA-AD86-67EE33EAD16C}" type="presParOf" srcId="{65175C4B-27F3-41C0-9093-49201195521B}" destId="{D211A30E-3DD6-4F3B-A936-B6D9FD1B5AD6}" srcOrd="2" destOrd="0" presId="urn:microsoft.com/office/officeart/2005/8/layout/orgChart1"/>
    <dgm:cxn modelId="{461936B0-219A-4EBB-8CD7-21CE7D939824}" type="presParOf" srcId="{60FE5B31-E82E-49E2-9469-B5D5674278BC}" destId="{0A55CB08-0585-4E83-BB9C-6136411D5C97}" srcOrd="2" destOrd="0" presId="urn:microsoft.com/office/officeart/2005/8/layout/orgChart1"/>
    <dgm:cxn modelId="{09D7F60D-AEB1-4907-BF98-A70195FC311E}" type="presParOf" srcId="{9C5DF944-3D7A-473D-A789-5CA86652B8F8}" destId="{1AE91293-7748-4E52-8855-7B838C555EB9}" srcOrd="2" destOrd="0" presId="urn:microsoft.com/office/officeart/2005/8/layout/orgChart1"/>
    <dgm:cxn modelId="{DA7D8DD1-4380-40E1-A556-3D2428FE0F50}" type="presParOf" srcId="{9C5DF944-3D7A-473D-A789-5CA86652B8F8}" destId="{8BAB2199-5159-41F9-8708-33820C9B03A9}" srcOrd="3" destOrd="0" presId="urn:microsoft.com/office/officeart/2005/8/layout/orgChart1"/>
    <dgm:cxn modelId="{FC951167-0F8A-45FB-B99B-92DB40804F2F}" type="presParOf" srcId="{8BAB2199-5159-41F9-8708-33820C9B03A9}" destId="{4AEEF0FD-EB99-4BD5-89CD-011B1DDC19F8}" srcOrd="0" destOrd="0" presId="urn:microsoft.com/office/officeart/2005/8/layout/orgChart1"/>
    <dgm:cxn modelId="{EF2B33E0-E1A4-42CE-B8C2-1EBF646C129C}" type="presParOf" srcId="{4AEEF0FD-EB99-4BD5-89CD-011B1DDC19F8}" destId="{86ECFBC0-6EDE-49D7-A5E4-E61CBAF4A092}" srcOrd="0" destOrd="0" presId="urn:microsoft.com/office/officeart/2005/8/layout/orgChart1"/>
    <dgm:cxn modelId="{787F5F8B-F496-4AF6-B2A0-617FA610A75E}" type="presParOf" srcId="{4AEEF0FD-EB99-4BD5-89CD-011B1DDC19F8}" destId="{EE7467E8-D778-4C18-9C7C-925EF25B0DC2}" srcOrd="1" destOrd="0" presId="urn:microsoft.com/office/officeart/2005/8/layout/orgChart1"/>
    <dgm:cxn modelId="{06664078-5A31-4103-A789-872F3665CF67}" type="presParOf" srcId="{8BAB2199-5159-41F9-8708-33820C9B03A9}" destId="{70B62D43-4B2E-478D-8091-7F950B36BC86}" srcOrd="1" destOrd="0" presId="urn:microsoft.com/office/officeart/2005/8/layout/orgChart1"/>
    <dgm:cxn modelId="{F5F1C452-B1E4-41B4-8A5D-9FEA8B3008F5}" type="presParOf" srcId="{70B62D43-4B2E-478D-8091-7F950B36BC86}" destId="{5A29D58D-62CC-4731-8120-CAD4354C3E03}" srcOrd="0" destOrd="0" presId="urn:microsoft.com/office/officeart/2005/8/layout/orgChart1"/>
    <dgm:cxn modelId="{5F8E92CC-1611-45AE-859E-12FF30F7F26F}" type="presParOf" srcId="{70B62D43-4B2E-478D-8091-7F950B36BC86}" destId="{20684FA8-0955-4E86-9890-955AAE2FB70E}" srcOrd="1" destOrd="0" presId="urn:microsoft.com/office/officeart/2005/8/layout/orgChart1"/>
    <dgm:cxn modelId="{87090A3C-C975-4C78-9F23-508A6AD3CBC6}" type="presParOf" srcId="{20684FA8-0955-4E86-9890-955AAE2FB70E}" destId="{357DF0A8-BCC0-4D40-9A29-811D9B3E8CE1}" srcOrd="0" destOrd="0" presId="urn:microsoft.com/office/officeart/2005/8/layout/orgChart1"/>
    <dgm:cxn modelId="{B7CEEE38-29C0-4B61-817D-48C449704A1F}" type="presParOf" srcId="{357DF0A8-BCC0-4D40-9A29-811D9B3E8CE1}" destId="{7533127D-6F77-420D-9337-03A9B17677A7}" srcOrd="0" destOrd="0" presId="urn:microsoft.com/office/officeart/2005/8/layout/orgChart1"/>
    <dgm:cxn modelId="{00F37A1A-8F95-45CF-9550-171B44219F13}" type="presParOf" srcId="{357DF0A8-BCC0-4D40-9A29-811D9B3E8CE1}" destId="{75DCBE71-7469-49E9-81E5-E6A43E3EC0DC}" srcOrd="1" destOrd="0" presId="urn:microsoft.com/office/officeart/2005/8/layout/orgChart1"/>
    <dgm:cxn modelId="{D1FD2C3B-2BA5-4641-A35E-A18EF54CF07B}" type="presParOf" srcId="{20684FA8-0955-4E86-9890-955AAE2FB70E}" destId="{321B0D03-50FC-44EB-B561-D21A2CD4B482}" srcOrd="1" destOrd="0" presId="urn:microsoft.com/office/officeart/2005/8/layout/orgChart1"/>
    <dgm:cxn modelId="{E7C183A7-57C2-48EC-B6DC-32D816755857}" type="presParOf" srcId="{20684FA8-0955-4E86-9890-955AAE2FB70E}" destId="{0654A2B9-B227-48A6-941C-DD027142ECCE}" srcOrd="2" destOrd="0" presId="urn:microsoft.com/office/officeart/2005/8/layout/orgChart1"/>
    <dgm:cxn modelId="{338148BC-0988-46CE-9E6E-BDC314258E0C}" type="presParOf" srcId="{70B62D43-4B2E-478D-8091-7F950B36BC86}" destId="{77FF546B-1ADB-4B35-B705-B48DE95D0A7F}" srcOrd="2" destOrd="0" presId="urn:microsoft.com/office/officeart/2005/8/layout/orgChart1"/>
    <dgm:cxn modelId="{53FA4C6F-D016-49E5-BDDB-730873FCAEF7}" type="presParOf" srcId="{70B62D43-4B2E-478D-8091-7F950B36BC86}" destId="{69C13562-DBB8-42F8-AE39-8AFEF8ED4982}" srcOrd="3" destOrd="0" presId="urn:microsoft.com/office/officeart/2005/8/layout/orgChart1"/>
    <dgm:cxn modelId="{D65BBDE3-B6A5-4A29-A713-2A7856C202FA}" type="presParOf" srcId="{69C13562-DBB8-42F8-AE39-8AFEF8ED4982}" destId="{896D96FE-EA05-4066-8BE5-F7366BA3777A}" srcOrd="0" destOrd="0" presId="urn:microsoft.com/office/officeart/2005/8/layout/orgChart1"/>
    <dgm:cxn modelId="{E981F1A6-270E-459F-A27D-1E58D24042EE}" type="presParOf" srcId="{896D96FE-EA05-4066-8BE5-F7366BA3777A}" destId="{079C46BA-E270-4C4F-9AA8-92E32A64D736}" srcOrd="0" destOrd="0" presId="urn:microsoft.com/office/officeart/2005/8/layout/orgChart1"/>
    <dgm:cxn modelId="{EB476285-819C-41BE-99ED-CA210DF492A5}" type="presParOf" srcId="{896D96FE-EA05-4066-8BE5-F7366BA3777A}" destId="{3AA4BA60-CAF3-4B65-8A7B-26648B565082}" srcOrd="1" destOrd="0" presId="urn:microsoft.com/office/officeart/2005/8/layout/orgChart1"/>
    <dgm:cxn modelId="{F6565EB3-D9BC-46F3-B3A2-A32F08D080AE}" type="presParOf" srcId="{69C13562-DBB8-42F8-AE39-8AFEF8ED4982}" destId="{54F082B5-2FAD-490F-B257-B96DCB3E19FC}" srcOrd="1" destOrd="0" presId="urn:microsoft.com/office/officeart/2005/8/layout/orgChart1"/>
    <dgm:cxn modelId="{3FFB2873-F93C-4780-A2BD-6F824792520E}" type="presParOf" srcId="{69C13562-DBB8-42F8-AE39-8AFEF8ED4982}" destId="{6C846A69-A00E-4FB9-80C7-DC7FE13BD4B5}" srcOrd="2" destOrd="0" presId="urn:microsoft.com/office/officeart/2005/8/layout/orgChart1"/>
    <dgm:cxn modelId="{01A6ABB0-AAAA-40F3-A793-984910750C74}" type="presParOf" srcId="{70B62D43-4B2E-478D-8091-7F950B36BC86}" destId="{C6471DB4-9B93-437A-AEBE-F3B71F737DF8}" srcOrd="4" destOrd="0" presId="urn:microsoft.com/office/officeart/2005/8/layout/orgChart1"/>
    <dgm:cxn modelId="{DCF7CAAA-C810-4D4A-9C67-1F622B0852D5}" type="presParOf" srcId="{70B62D43-4B2E-478D-8091-7F950B36BC86}" destId="{CD8B12E6-DD1E-4D70-BE7C-A5443A3D84D1}" srcOrd="5" destOrd="0" presId="urn:microsoft.com/office/officeart/2005/8/layout/orgChart1"/>
    <dgm:cxn modelId="{EF90F28A-0CC2-49DC-A06E-B1CA15123337}" type="presParOf" srcId="{CD8B12E6-DD1E-4D70-BE7C-A5443A3D84D1}" destId="{C0FBA54D-3A3D-42F4-B1C8-ADE0E74CCC4D}" srcOrd="0" destOrd="0" presId="urn:microsoft.com/office/officeart/2005/8/layout/orgChart1"/>
    <dgm:cxn modelId="{17254AC1-87C5-4DD0-99E1-68DF1FAEE0D7}" type="presParOf" srcId="{C0FBA54D-3A3D-42F4-B1C8-ADE0E74CCC4D}" destId="{30DA9891-B7C7-405D-9015-1C3DF0E9850F}" srcOrd="0" destOrd="0" presId="urn:microsoft.com/office/officeart/2005/8/layout/orgChart1"/>
    <dgm:cxn modelId="{2601C112-E2D9-4BD0-8DEA-4C1BECCF4046}" type="presParOf" srcId="{C0FBA54D-3A3D-42F4-B1C8-ADE0E74CCC4D}" destId="{5EC808F1-181C-42C2-975C-2B558EBCB7FE}" srcOrd="1" destOrd="0" presId="urn:microsoft.com/office/officeart/2005/8/layout/orgChart1"/>
    <dgm:cxn modelId="{D3AE9B27-5C48-42BD-BCF1-6749D6A7ED6A}" type="presParOf" srcId="{CD8B12E6-DD1E-4D70-BE7C-A5443A3D84D1}" destId="{3C11D65F-2A65-4A7E-9C15-AA6406FE6F0B}" srcOrd="1" destOrd="0" presId="urn:microsoft.com/office/officeart/2005/8/layout/orgChart1"/>
    <dgm:cxn modelId="{56911FA9-D18C-4437-BB9E-3EBD9DDFE913}" type="presParOf" srcId="{CD8B12E6-DD1E-4D70-BE7C-A5443A3D84D1}" destId="{07414A68-C8A8-4CE7-984E-48064FC49AF5}" srcOrd="2" destOrd="0" presId="urn:microsoft.com/office/officeart/2005/8/layout/orgChart1"/>
    <dgm:cxn modelId="{1CF65151-CAA2-46E5-8C32-85456A7A4028}" type="presParOf" srcId="{70B62D43-4B2E-478D-8091-7F950B36BC86}" destId="{BD53C961-9C2E-42B5-A825-EB1CD5AF2FE3}" srcOrd="6" destOrd="0" presId="urn:microsoft.com/office/officeart/2005/8/layout/orgChart1"/>
    <dgm:cxn modelId="{46091AA9-8A76-4742-AAD9-6FB573C2D985}" type="presParOf" srcId="{70B62D43-4B2E-478D-8091-7F950B36BC86}" destId="{2AD0F394-908E-4BF8-9902-81719C192207}" srcOrd="7" destOrd="0" presId="urn:microsoft.com/office/officeart/2005/8/layout/orgChart1"/>
    <dgm:cxn modelId="{40B845AE-AFD6-4982-BDE0-D15E2310770E}" type="presParOf" srcId="{2AD0F394-908E-4BF8-9902-81719C192207}" destId="{6508E9AA-32AD-45CE-ACB4-E452A2309B43}" srcOrd="0" destOrd="0" presId="urn:microsoft.com/office/officeart/2005/8/layout/orgChart1"/>
    <dgm:cxn modelId="{6D11ABC1-E9A9-4814-A2DA-92421E0988E1}" type="presParOf" srcId="{6508E9AA-32AD-45CE-ACB4-E452A2309B43}" destId="{26E61D30-5696-4E05-9044-AF73EF27DAB2}" srcOrd="0" destOrd="0" presId="urn:microsoft.com/office/officeart/2005/8/layout/orgChart1"/>
    <dgm:cxn modelId="{7F989588-AC5F-44E3-ADD7-CD23921B5822}" type="presParOf" srcId="{6508E9AA-32AD-45CE-ACB4-E452A2309B43}" destId="{14A5ABF2-8B49-4694-AC4C-1A898869B017}" srcOrd="1" destOrd="0" presId="urn:microsoft.com/office/officeart/2005/8/layout/orgChart1"/>
    <dgm:cxn modelId="{9A341189-7B16-43E5-A4A3-039EC2707E72}" type="presParOf" srcId="{2AD0F394-908E-4BF8-9902-81719C192207}" destId="{E95C75F7-7305-47DE-985C-550E435481C9}" srcOrd="1" destOrd="0" presId="urn:microsoft.com/office/officeart/2005/8/layout/orgChart1"/>
    <dgm:cxn modelId="{62A522D8-4EF3-46D2-A75B-5280E30AF02D}" type="presParOf" srcId="{2AD0F394-908E-4BF8-9902-81719C192207}" destId="{ADFD56FF-A789-4A68-9B2D-8E4E857854C2}" srcOrd="2" destOrd="0" presId="urn:microsoft.com/office/officeart/2005/8/layout/orgChart1"/>
    <dgm:cxn modelId="{577C47E5-6190-4FAF-8B2F-A5C211021B78}" type="presParOf" srcId="{70B62D43-4B2E-478D-8091-7F950B36BC86}" destId="{B4ADFA40-1DC3-4BD0-BAE4-D5BA4FDF2B3E}" srcOrd="8" destOrd="0" presId="urn:microsoft.com/office/officeart/2005/8/layout/orgChart1"/>
    <dgm:cxn modelId="{0174D85F-D06F-47EA-958F-B3B82903F318}" type="presParOf" srcId="{70B62D43-4B2E-478D-8091-7F950B36BC86}" destId="{74623D81-D47A-4BDB-A76C-094846D41FA8}" srcOrd="9" destOrd="0" presId="urn:microsoft.com/office/officeart/2005/8/layout/orgChart1"/>
    <dgm:cxn modelId="{E4998E86-2578-4030-BD2A-76F4C64CEA14}" type="presParOf" srcId="{74623D81-D47A-4BDB-A76C-094846D41FA8}" destId="{A5AFB960-0B8B-4E03-885A-2579269F7DC1}" srcOrd="0" destOrd="0" presId="urn:microsoft.com/office/officeart/2005/8/layout/orgChart1"/>
    <dgm:cxn modelId="{3919B56E-2700-4C51-B380-9557D833F4DB}" type="presParOf" srcId="{A5AFB960-0B8B-4E03-885A-2579269F7DC1}" destId="{3A05D6AC-55D4-4F8B-831D-7528DBB5E857}" srcOrd="0" destOrd="0" presId="urn:microsoft.com/office/officeart/2005/8/layout/orgChart1"/>
    <dgm:cxn modelId="{34C097D2-73B0-4BD5-9CA7-560AF99E2312}" type="presParOf" srcId="{A5AFB960-0B8B-4E03-885A-2579269F7DC1}" destId="{179F0FCD-C306-4B84-A7DF-E34F9FAB6F56}" srcOrd="1" destOrd="0" presId="urn:microsoft.com/office/officeart/2005/8/layout/orgChart1"/>
    <dgm:cxn modelId="{8BAEE41E-70EE-4CF0-A2F4-8046D8B6D726}" type="presParOf" srcId="{74623D81-D47A-4BDB-A76C-094846D41FA8}" destId="{856F8CB3-7FD8-44A2-BD9F-D0A3BBBFD7B2}" srcOrd="1" destOrd="0" presId="urn:microsoft.com/office/officeart/2005/8/layout/orgChart1"/>
    <dgm:cxn modelId="{14138BE3-D999-410B-9940-144D11F4AF4A}" type="presParOf" srcId="{74623D81-D47A-4BDB-A76C-094846D41FA8}" destId="{E41C3208-7C36-4192-9EA5-1F0C4DB4A826}" srcOrd="2" destOrd="0" presId="urn:microsoft.com/office/officeart/2005/8/layout/orgChart1"/>
    <dgm:cxn modelId="{5873E78E-1596-4863-8CDE-07C0E6582A42}" type="presParOf" srcId="{8BAB2199-5159-41F9-8708-33820C9B03A9}" destId="{FB705D8D-4B0F-418C-BE22-C9FC935B08A3}" srcOrd="2" destOrd="0" presId="urn:microsoft.com/office/officeart/2005/8/layout/orgChart1"/>
    <dgm:cxn modelId="{A045BDD1-3BE0-490E-8FC2-0FD6DC778AD3}" type="presParOf" srcId="{9C5DF944-3D7A-473D-A789-5CA86652B8F8}" destId="{4F6F1802-D2DC-45F2-8B57-B9ACE00E096B}" srcOrd="4" destOrd="0" presId="urn:microsoft.com/office/officeart/2005/8/layout/orgChart1"/>
    <dgm:cxn modelId="{AC49ABEB-FD1F-42C9-9CC4-EBC1890D5C61}" type="presParOf" srcId="{9C5DF944-3D7A-473D-A789-5CA86652B8F8}" destId="{D09FB176-C899-4C34-A2EF-DF4099E3930B}" srcOrd="5" destOrd="0" presId="urn:microsoft.com/office/officeart/2005/8/layout/orgChart1"/>
    <dgm:cxn modelId="{654E60B2-3759-4ED4-9AFC-F23CD00A88FD}" type="presParOf" srcId="{D09FB176-C899-4C34-A2EF-DF4099E3930B}" destId="{EB3A78CF-8659-4E76-9BB6-78F8A7F8B535}" srcOrd="0" destOrd="0" presId="urn:microsoft.com/office/officeart/2005/8/layout/orgChart1"/>
    <dgm:cxn modelId="{52CE129D-DF3C-45EF-B759-1D9E23412566}" type="presParOf" srcId="{EB3A78CF-8659-4E76-9BB6-78F8A7F8B535}" destId="{ED956AEF-5A78-47DC-9D97-3B27A2E93095}" srcOrd="0" destOrd="0" presId="urn:microsoft.com/office/officeart/2005/8/layout/orgChart1"/>
    <dgm:cxn modelId="{3A63DAE3-0601-4DEB-8BCF-56B8F6C22B39}" type="presParOf" srcId="{EB3A78CF-8659-4E76-9BB6-78F8A7F8B535}" destId="{0936C29E-0ABE-4289-9453-F6DF249F454C}" srcOrd="1" destOrd="0" presId="urn:microsoft.com/office/officeart/2005/8/layout/orgChart1"/>
    <dgm:cxn modelId="{4C3BA8BD-7044-47E0-810C-8E396E888B03}" type="presParOf" srcId="{D09FB176-C899-4C34-A2EF-DF4099E3930B}" destId="{3666C14E-3FE7-4AB2-BA4F-4535D42C477E}" srcOrd="1" destOrd="0" presId="urn:microsoft.com/office/officeart/2005/8/layout/orgChart1"/>
    <dgm:cxn modelId="{59654048-378A-49AB-B603-138F28AC38FB}" type="presParOf" srcId="{3666C14E-3FE7-4AB2-BA4F-4535D42C477E}" destId="{7E670A0B-4B6A-45AD-AE95-FAE9E52BA24F}" srcOrd="0" destOrd="0" presId="urn:microsoft.com/office/officeart/2005/8/layout/orgChart1"/>
    <dgm:cxn modelId="{6ACB17E0-D526-48D6-86A4-6E4C54007038}" type="presParOf" srcId="{3666C14E-3FE7-4AB2-BA4F-4535D42C477E}" destId="{781D4557-4BA2-4B53-85D2-D0A8E2F29ACB}" srcOrd="1" destOrd="0" presId="urn:microsoft.com/office/officeart/2005/8/layout/orgChart1"/>
    <dgm:cxn modelId="{88112625-68F9-4BEA-8DE5-689D8B2DB244}" type="presParOf" srcId="{781D4557-4BA2-4B53-85D2-D0A8E2F29ACB}" destId="{A1F0E8B8-00E6-43CE-8E1F-A9918B608453}" srcOrd="0" destOrd="0" presId="urn:microsoft.com/office/officeart/2005/8/layout/orgChart1"/>
    <dgm:cxn modelId="{10F74522-B0F8-433E-B47D-1BB089589CF6}" type="presParOf" srcId="{A1F0E8B8-00E6-43CE-8E1F-A9918B608453}" destId="{2C701CAE-D8F1-461E-8A0C-C57AEB1CD6C2}" srcOrd="0" destOrd="0" presId="urn:microsoft.com/office/officeart/2005/8/layout/orgChart1"/>
    <dgm:cxn modelId="{F32A36C8-E417-4055-9E27-F6F7AB3D84D0}" type="presParOf" srcId="{A1F0E8B8-00E6-43CE-8E1F-A9918B608453}" destId="{0A55F855-E390-49C4-85C3-4EB5DC8DFEC3}" srcOrd="1" destOrd="0" presId="urn:microsoft.com/office/officeart/2005/8/layout/orgChart1"/>
    <dgm:cxn modelId="{91DD19F6-646E-4B1D-A049-9473321A25B3}" type="presParOf" srcId="{781D4557-4BA2-4B53-85D2-D0A8E2F29ACB}" destId="{8FDA77AA-02A8-4EBB-8954-A3306A125F11}" srcOrd="1" destOrd="0" presId="urn:microsoft.com/office/officeart/2005/8/layout/orgChart1"/>
    <dgm:cxn modelId="{6A42970D-1D33-4970-912C-46F06C2AD46F}" type="presParOf" srcId="{781D4557-4BA2-4B53-85D2-D0A8E2F29ACB}" destId="{802B30D6-A884-4929-98EE-4DE3E2D91CB8}" srcOrd="2" destOrd="0" presId="urn:microsoft.com/office/officeart/2005/8/layout/orgChart1"/>
    <dgm:cxn modelId="{714EBA41-F679-438E-AC83-53215D914A90}" type="presParOf" srcId="{3666C14E-3FE7-4AB2-BA4F-4535D42C477E}" destId="{4E5DB2E5-BC21-45FD-89CF-804EEEA73D92}" srcOrd="2" destOrd="0" presId="urn:microsoft.com/office/officeart/2005/8/layout/orgChart1"/>
    <dgm:cxn modelId="{BDB5FDF3-2D80-4B15-A872-58FAA42F1664}" type="presParOf" srcId="{3666C14E-3FE7-4AB2-BA4F-4535D42C477E}" destId="{FEF5B6E2-22EA-4CFA-BF26-961399773F49}" srcOrd="3" destOrd="0" presId="urn:microsoft.com/office/officeart/2005/8/layout/orgChart1"/>
    <dgm:cxn modelId="{ABB039B1-66D4-4152-8077-D9F735E2F6BA}" type="presParOf" srcId="{FEF5B6E2-22EA-4CFA-BF26-961399773F49}" destId="{42BED641-FA4F-4D4B-9A19-A7D3C3BE1408}" srcOrd="0" destOrd="0" presId="urn:microsoft.com/office/officeart/2005/8/layout/orgChart1"/>
    <dgm:cxn modelId="{885BB6B3-A2F6-437C-9A12-42C37F953C88}" type="presParOf" srcId="{42BED641-FA4F-4D4B-9A19-A7D3C3BE1408}" destId="{74487508-3D4F-4F35-9119-7335AA499C95}" srcOrd="0" destOrd="0" presId="urn:microsoft.com/office/officeart/2005/8/layout/orgChart1"/>
    <dgm:cxn modelId="{78C50C0F-027C-4F4A-A06E-1180A546D000}" type="presParOf" srcId="{42BED641-FA4F-4D4B-9A19-A7D3C3BE1408}" destId="{EA4E738B-1483-44D6-89EB-8256A9C3F87D}" srcOrd="1" destOrd="0" presId="urn:microsoft.com/office/officeart/2005/8/layout/orgChart1"/>
    <dgm:cxn modelId="{D6DB029A-CECE-4EA0-8E82-E8C037335881}" type="presParOf" srcId="{FEF5B6E2-22EA-4CFA-BF26-961399773F49}" destId="{B5B7C6F2-824B-4B22-9513-4D47B87A1DEF}" srcOrd="1" destOrd="0" presId="urn:microsoft.com/office/officeart/2005/8/layout/orgChart1"/>
    <dgm:cxn modelId="{21DA64C7-1946-4153-AFE0-3408DD70111D}" type="presParOf" srcId="{FEF5B6E2-22EA-4CFA-BF26-961399773F49}" destId="{AD4B3EEE-3AC5-44A5-8891-70C0728030DE}" srcOrd="2" destOrd="0" presId="urn:microsoft.com/office/officeart/2005/8/layout/orgChart1"/>
    <dgm:cxn modelId="{149C5498-1DE2-4B04-B328-1BF473EF4098}" type="presParOf" srcId="{3666C14E-3FE7-4AB2-BA4F-4535D42C477E}" destId="{1A2BCB80-89E2-41EC-87D9-8650DA66AB8A}" srcOrd="4" destOrd="0" presId="urn:microsoft.com/office/officeart/2005/8/layout/orgChart1"/>
    <dgm:cxn modelId="{03118E5C-E005-4725-A312-411750BB52D7}" type="presParOf" srcId="{3666C14E-3FE7-4AB2-BA4F-4535D42C477E}" destId="{CD498E25-17A8-4592-A106-0BDE77F9F8BE}" srcOrd="5" destOrd="0" presId="urn:microsoft.com/office/officeart/2005/8/layout/orgChart1"/>
    <dgm:cxn modelId="{F71E40C9-4D88-44A3-B35E-C864BBA07A72}" type="presParOf" srcId="{CD498E25-17A8-4592-A106-0BDE77F9F8BE}" destId="{1832CD07-F56C-4B75-9FC3-CEF6C2D6EA45}" srcOrd="0" destOrd="0" presId="urn:microsoft.com/office/officeart/2005/8/layout/orgChart1"/>
    <dgm:cxn modelId="{FF0E1ACE-8172-43EB-9C9F-DC972BE9DCFB}" type="presParOf" srcId="{1832CD07-F56C-4B75-9FC3-CEF6C2D6EA45}" destId="{F7484F86-9514-4EEC-AAEC-65AD9B4B3D96}" srcOrd="0" destOrd="0" presId="urn:microsoft.com/office/officeart/2005/8/layout/orgChart1"/>
    <dgm:cxn modelId="{590DAC19-0D10-43C8-982F-61EA050B52DE}" type="presParOf" srcId="{1832CD07-F56C-4B75-9FC3-CEF6C2D6EA45}" destId="{2F8AA862-E8D3-4043-95F3-7EBB33FDC237}" srcOrd="1" destOrd="0" presId="urn:microsoft.com/office/officeart/2005/8/layout/orgChart1"/>
    <dgm:cxn modelId="{60225949-5F40-43A6-BD7B-02A780580ACA}" type="presParOf" srcId="{CD498E25-17A8-4592-A106-0BDE77F9F8BE}" destId="{D6D1B4BE-1E43-4CD4-965F-996A3963A4DE}" srcOrd="1" destOrd="0" presId="urn:microsoft.com/office/officeart/2005/8/layout/orgChart1"/>
    <dgm:cxn modelId="{2C1D1100-4D53-4217-AE18-8BBDC416E3BE}" type="presParOf" srcId="{CD498E25-17A8-4592-A106-0BDE77F9F8BE}" destId="{2585E360-1265-4DAF-8ED0-8CB30CFCA044}" srcOrd="2" destOrd="0" presId="urn:microsoft.com/office/officeart/2005/8/layout/orgChart1"/>
    <dgm:cxn modelId="{1B9E49FC-996D-4EAD-8077-593CDB09EAFA}" type="presParOf" srcId="{3666C14E-3FE7-4AB2-BA4F-4535D42C477E}" destId="{9AAB9F84-69DB-4974-8FB3-17FE16A42904}" srcOrd="6" destOrd="0" presId="urn:microsoft.com/office/officeart/2005/8/layout/orgChart1"/>
    <dgm:cxn modelId="{63FB33C1-5846-4216-9A56-74C175346143}" type="presParOf" srcId="{3666C14E-3FE7-4AB2-BA4F-4535D42C477E}" destId="{C3EE2C24-35C5-4383-8BA8-04718D61B1E3}" srcOrd="7" destOrd="0" presId="urn:microsoft.com/office/officeart/2005/8/layout/orgChart1"/>
    <dgm:cxn modelId="{B2FD90D5-6491-4340-9092-7186168D7F71}" type="presParOf" srcId="{C3EE2C24-35C5-4383-8BA8-04718D61B1E3}" destId="{D76FB983-6AF4-4D17-803C-BE4F9D86E241}" srcOrd="0" destOrd="0" presId="urn:microsoft.com/office/officeart/2005/8/layout/orgChart1"/>
    <dgm:cxn modelId="{9D40E7CD-8941-4CCD-9540-1DBD0C9F9EB1}" type="presParOf" srcId="{D76FB983-6AF4-4D17-803C-BE4F9D86E241}" destId="{C95AECE2-07C4-42E7-90DA-5CD8EA216CFC}" srcOrd="0" destOrd="0" presId="urn:microsoft.com/office/officeart/2005/8/layout/orgChart1"/>
    <dgm:cxn modelId="{DC68484A-E4FE-4080-8E35-64ACE702FCDC}" type="presParOf" srcId="{D76FB983-6AF4-4D17-803C-BE4F9D86E241}" destId="{4704A764-F3E3-46A1-B698-AC3BCD85875D}" srcOrd="1" destOrd="0" presId="urn:microsoft.com/office/officeart/2005/8/layout/orgChart1"/>
    <dgm:cxn modelId="{05E4B805-EDC7-49B1-829E-919BAAB7BBFF}" type="presParOf" srcId="{C3EE2C24-35C5-4383-8BA8-04718D61B1E3}" destId="{C07B020C-8290-4505-84E9-D8CD925D7B93}" srcOrd="1" destOrd="0" presId="urn:microsoft.com/office/officeart/2005/8/layout/orgChart1"/>
    <dgm:cxn modelId="{B6BCD708-E493-4B18-939D-164B7B6AC545}" type="presParOf" srcId="{C3EE2C24-35C5-4383-8BA8-04718D61B1E3}" destId="{97715D9E-A6B5-4BE2-9531-017E1F9F5E37}" srcOrd="2" destOrd="0" presId="urn:microsoft.com/office/officeart/2005/8/layout/orgChart1"/>
    <dgm:cxn modelId="{7C8D0BFB-7B26-45AC-A8ED-D8F8863B8CC3}" type="presParOf" srcId="{3666C14E-3FE7-4AB2-BA4F-4535D42C477E}" destId="{F8AA5B07-D62E-4BEF-A7F4-BB8154CE0161}" srcOrd="8" destOrd="0" presId="urn:microsoft.com/office/officeart/2005/8/layout/orgChart1"/>
    <dgm:cxn modelId="{304ADE74-DCEC-4060-A448-9CB6832072FC}" type="presParOf" srcId="{3666C14E-3FE7-4AB2-BA4F-4535D42C477E}" destId="{28D3CB32-FAA0-4273-8538-1EB307061468}" srcOrd="9" destOrd="0" presId="urn:microsoft.com/office/officeart/2005/8/layout/orgChart1"/>
    <dgm:cxn modelId="{E061B38C-26BD-431B-BC1E-13666E7C5243}" type="presParOf" srcId="{28D3CB32-FAA0-4273-8538-1EB307061468}" destId="{4E6634D0-9CA1-4ACD-BF91-91BEE47E76EF}" srcOrd="0" destOrd="0" presId="urn:microsoft.com/office/officeart/2005/8/layout/orgChart1"/>
    <dgm:cxn modelId="{14A01780-71D1-437B-A136-242392BDBAA8}" type="presParOf" srcId="{4E6634D0-9CA1-4ACD-BF91-91BEE47E76EF}" destId="{EE219807-47C8-4941-99AE-CE39076E53F5}" srcOrd="0" destOrd="0" presId="urn:microsoft.com/office/officeart/2005/8/layout/orgChart1"/>
    <dgm:cxn modelId="{E3A654EC-0BBE-4BF1-8C2A-04EC0A3EF7D7}" type="presParOf" srcId="{4E6634D0-9CA1-4ACD-BF91-91BEE47E76EF}" destId="{A8ED66CC-CBB3-4EB5-ADE1-6E062170315B}" srcOrd="1" destOrd="0" presId="urn:microsoft.com/office/officeart/2005/8/layout/orgChart1"/>
    <dgm:cxn modelId="{9846B534-8716-4183-9EDD-D8860B496ABE}" type="presParOf" srcId="{28D3CB32-FAA0-4273-8538-1EB307061468}" destId="{55A4A9B7-D2D2-4F27-9972-54B957F184B3}" srcOrd="1" destOrd="0" presId="urn:microsoft.com/office/officeart/2005/8/layout/orgChart1"/>
    <dgm:cxn modelId="{268C64E1-1B20-49A5-9093-9AB206D06DB0}" type="presParOf" srcId="{28D3CB32-FAA0-4273-8538-1EB307061468}" destId="{A6D08738-8725-4BBB-8D6E-6E0F7F338F27}" srcOrd="2" destOrd="0" presId="urn:microsoft.com/office/officeart/2005/8/layout/orgChart1"/>
    <dgm:cxn modelId="{38DC1088-01A0-4EEF-8798-ECDAD76C07DC}" type="presParOf" srcId="{D09FB176-C899-4C34-A2EF-DF4099E3930B}" destId="{10032A81-28F1-4589-A2C9-2F713826DB5B}" srcOrd="2" destOrd="0" presId="urn:microsoft.com/office/officeart/2005/8/layout/orgChart1"/>
    <dgm:cxn modelId="{E54B2E17-E7C2-4C63-8B78-D28A4EA78C1A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A52FCB44-2025-4499-9058-4EA250BB0DB8}" type="presOf" srcId="{092024CE-8423-4E50-A34E-3122E05631CC}" destId="{2C701CAE-D8F1-461E-8A0C-C57AEB1CD6C2}" srcOrd="0" destOrd="0" presId="urn:microsoft.com/office/officeart/2005/8/layout/orgChart1"/>
    <dgm:cxn modelId="{C6AF3638-882A-45CD-B89E-E87CCFEA5D7B}" type="presOf" srcId="{B103CFD6-C2F2-4A76-8866-035FF64E5877}" destId="{D98E11BE-9177-4329-A5B4-B4B8653C2863}" srcOrd="0" destOrd="0" presId="urn:microsoft.com/office/officeart/2005/8/layout/orgChart1"/>
    <dgm:cxn modelId="{D8BED926-8837-41AA-A6FB-B28D34C6EBC8}" type="presOf" srcId="{1E17A9B5-1CC6-4BF4-A5EB-2099972243B8}" destId="{F0DC39B6-0C64-430A-9FFB-4907B94E244D}" srcOrd="0" destOrd="0" presId="urn:microsoft.com/office/officeart/2005/8/layout/orgChart1"/>
    <dgm:cxn modelId="{812EB5DA-8E7B-4370-9C4B-3E77444D3912}" type="presOf" srcId="{DCCE79F2-51DC-4E3A-8F3D-0CB311D1F14D}" destId="{EE219807-47C8-4941-99AE-CE39076E53F5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F56AABB3-CE1A-45AD-B1B1-F44A3EE67D35}" type="presOf" srcId="{B40A1E99-819E-4C0D-B671-3D134F0F7163}" destId="{3A05D6AC-55D4-4F8B-831D-7528DBB5E857}" srcOrd="0" destOrd="0" presId="urn:microsoft.com/office/officeart/2005/8/layout/orgChart1"/>
    <dgm:cxn modelId="{6BEB9F93-B51C-4559-98BE-10A4907B7EAF}" type="presOf" srcId="{88B02B86-A182-47E8-98CE-5F03ED03FC83}" destId="{1A2BCB80-89E2-41EC-87D9-8650DA66AB8A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50CC6BCB-A4A1-4270-98FA-E000C27F86B3}" type="presOf" srcId="{88415C31-82DD-4EF9-9A7A-1D4D99FB6B9D}" destId="{ED956AEF-5A78-47DC-9D97-3B27A2E93095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5A138186-5C73-4AAB-8171-5503D4099E0D}" type="presOf" srcId="{BC7A14EC-7DD0-42E2-A28E-8428AF273F49}" destId="{4E5DB2E5-BC21-45FD-89CF-804EEEA73D92}" srcOrd="0" destOrd="0" presId="urn:microsoft.com/office/officeart/2005/8/layout/orgChart1"/>
    <dgm:cxn modelId="{6C24CF42-0C61-420F-B085-F8BD93D34C95}" type="presOf" srcId="{69BEBD41-3545-40FD-BFDD-D21BD47C872E}" destId="{74487508-3D4F-4F35-9119-7335AA499C95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E7DF9CCD-F506-460D-B40A-715789CC9867}" type="presOf" srcId="{57A44C0D-573F-44FB-BC9E-B18382ACCC39}" destId="{9AAB9F84-69DB-4974-8FB3-17FE16A42904}" srcOrd="0" destOrd="0" presId="urn:microsoft.com/office/officeart/2005/8/layout/orgChart1"/>
    <dgm:cxn modelId="{1B301D5D-12AE-4FE6-B183-9A32A9EDEA11}" type="presOf" srcId="{B40A1E99-819E-4C0D-B671-3D134F0F7163}" destId="{179F0FCD-C306-4B84-A7DF-E34F9FAB6F56}" srcOrd="1" destOrd="0" presId="urn:microsoft.com/office/officeart/2005/8/layout/orgChart1"/>
    <dgm:cxn modelId="{8DA64D9C-9522-4CBB-8B2E-9D85AAFCDAFC}" type="presOf" srcId="{382A9707-8CE9-4448-A732-795155023764}" destId="{C9EB4BFF-95DA-49B7-87A2-66A52A4FCDFA}" srcOrd="0" destOrd="0" presId="urn:microsoft.com/office/officeart/2005/8/layout/orgChart1"/>
    <dgm:cxn modelId="{DFE7F330-90F5-4341-988E-DA5D3FBE0822}" type="presOf" srcId="{E2FDDA39-0A56-4C19-9570-F6322A50CD7C}" destId="{C95AECE2-07C4-42E7-90DA-5CD8EA216CFC}" srcOrd="0" destOrd="0" presId="urn:microsoft.com/office/officeart/2005/8/layout/orgChart1"/>
    <dgm:cxn modelId="{C45F1C45-9DC7-4116-8EE8-311330BF5ADD}" type="presOf" srcId="{8514C17C-35EC-4D14-92F7-13A577CAA5C4}" destId="{3AA4BA60-CAF3-4B65-8A7B-26648B565082}" srcOrd="1" destOrd="0" presId="urn:microsoft.com/office/officeart/2005/8/layout/orgChart1"/>
    <dgm:cxn modelId="{BC77EE3A-48DE-4051-B30F-13729BA94D27}" type="presOf" srcId="{8514C17C-35EC-4D14-92F7-13A577CAA5C4}" destId="{079C46BA-E270-4C4F-9AA8-92E32A64D736}" srcOrd="0" destOrd="0" presId="urn:microsoft.com/office/officeart/2005/8/layout/orgChart1"/>
    <dgm:cxn modelId="{F5A839EF-625B-4F3E-AB2D-39F105813184}" type="presOf" srcId="{092024CE-8423-4E50-A34E-3122E05631CC}" destId="{0A55F855-E390-49C4-85C3-4EB5DC8DFEC3}" srcOrd="1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E55A29B4-A6F7-495B-BCEA-2D9D6B5B8F7E}" type="presOf" srcId="{49A41343-8942-4E0A-948C-7308CFEDA337}" destId="{F8AA5B07-D62E-4BEF-A7F4-BB8154CE0161}" srcOrd="0" destOrd="0" presId="urn:microsoft.com/office/officeart/2005/8/layout/orgChart1"/>
    <dgm:cxn modelId="{8E0CA3D0-2439-4E0D-820C-238DF53FC1DC}" type="presOf" srcId="{6A766238-49C0-489C-9759-5801318FB123}" destId="{8F3E2022-AB5E-4438-BDBE-146FD19E8285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794EBA67-BB96-4D73-9E74-6E1AE6CA16CA}" type="presOf" srcId="{CBC98D67-7A4E-4DF5-AC0F-18B667594BB8}" destId="{D644628E-4C6F-4DF2-8C07-D2B66E3A4757}" srcOrd="0" destOrd="0" presId="urn:microsoft.com/office/officeart/2005/8/layout/orgChart1"/>
    <dgm:cxn modelId="{902477DB-7F62-4D2E-A62F-C8845AC324CD}" type="presOf" srcId="{D91152BC-9A33-44D3-AEBB-F20420DB430F}" destId="{30DA9891-B7C7-405D-9015-1C3DF0E9850F}" srcOrd="0" destOrd="0" presId="urn:microsoft.com/office/officeart/2005/8/layout/orgChart1"/>
    <dgm:cxn modelId="{B2F787E8-7F87-4001-9CE0-4482DD7346FD}" type="presOf" srcId="{032924AE-7BA3-4608-9D4D-A10FC22FA55B}" destId="{842224E6-60DA-412E-8A1B-7533C1377869}" srcOrd="1" destOrd="0" presId="urn:microsoft.com/office/officeart/2005/8/layout/orgChart1"/>
    <dgm:cxn modelId="{B838CD74-603C-454C-92DC-693603A9296B}" type="presOf" srcId="{BAA37ED3-8504-4718-82EA-2141E33A703B}" destId="{C6471DB4-9B93-437A-AEBE-F3B71F737DF8}" srcOrd="0" destOrd="0" presId="urn:microsoft.com/office/officeart/2005/8/layout/orgChart1"/>
    <dgm:cxn modelId="{13085938-BD91-46A7-A048-9B2C7C0EF710}" type="presOf" srcId="{E2FDDA39-0A56-4C19-9570-F6322A50CD7C}" destId="{4704A764-F3E3-46A1-B698-AC3BCD85875D}" srcOrd="1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1A2DBCBF-1648-4809-B6B5-F2D730E65974}" type="presOf" srcId="{B103CFD6-C2F2-4A76-8866-035FF64E5877}" destId="{2FA1AE03-77C2-487B-948B-82122901556A}" srcOrd="1" destOrd="0" presId="urn:microsoft.com/office/officeart/2005/8/layout/orgChart1"/>
    <dgm:cxn modelId="{A88D40A9-289F-430F-8A16-F89A7107A026}" type="presOf" srcId="{88415C31-82DD-4EF9-9A7A-1D4D99FB6B9D}" destId="{0936C29E-0ABE-4289-9453-F6DF249F454C}" srcOrd="1" destOrd="0" presId="urn:microsoft.com/office/officeart/2005/8/layout/orgChart1"/>
    <dgm:cxn modelId="{855B850E-D5C4-4C6D-9D12-598E377F293E}" type="presOf" srcId="{032924AE-7BA3-4608-9D4D-A10FC22FA55B}" destId="{FCA2B357-06A1-4199-999C-BBE32872F828}" srcOrd="0" destOrd="0" presId="urn:microsoft.com/office/officeart/2005/8/layout/orgChart1"/>
    <dgm:cxn modelId="{17572ABF-E4BF-4A56-826B-76E3041ED290}" type="presOf" srcId="{EDF4E25F-6E69-41B7-B57F-66E5D749104E}" destId="{CD65CBB6-B9A3-48AB-AFB3-4BE4B03553D3}" srcOrd="0" destOrd="0" presId="urn:microsoft.com/office/officeart/2005/8/layout/orgChart1"/>
    <dgm:cxn modelId="{CCC1D8C3-5143-4738-9851-6B727C51DBFE}" type="presOf" srcId="{00B822AA-E50D-409C-8E77-78CE41F17C4F}" destId="{86ECFBC0-6EDE-49D7-A5E4-E61CBAF4A092}" srcOrd="0" destOrd="0" presId="urn:microsoft.com/office/officeart/2005/8/layout/orgChart1"/>
    <dgm:cxn modelId="{FA10F176-8E79-49D7-926B-69CA2DC8489C}" type="presOf" srcId="{844909A3-F2C8-49AE-869B-AFCA0AC709DF}" destId="{5A29D58D-62CC-4731-8120-CAD4354C3E03}" srcOrd="0" destOrd="0" presId="urn:microsoft.com/office/officeart/2005/8/layout/orgChart1"/>
    <dgm:cxn modelId="{1E68CCBC-B0A8-40FE-B5F3-F05B7B9BCDB2}" type="presOf" srcId="{DCB062A1-302A-48A6-BE81-96138548FF70}" destId="{1AE91293-7748-4E52-8855-7B838C555EB9}" srcOrd="0" destOrd="0" presId="urn:microsoft.com/office/officeart/2005/8/layout/orgChart1"/>
    <dgm:cxn modelId="{8B5AFF0A-15D5-4BBB-BACC-A0C681C6AE2D}" type="presOf" srcId="{3837525C-9A2A-44D5-8B42-9C0820CF3FF9}" destId="{6AC59FBD-FAEA-42FA-8EB1-29A7CC044828}" srcOrd="0" destOrd="0" presId="urn:microsoft.com/office/officeart/2005/8/layout/orgChart1"/>
    <dgm:cxn modelId="{327EDCE0-ACFB-4908-9737-D33AAD186B38}" type="presOf" srcId="{382A9707-8CE9-4448-A732-795155023764}" destId="{40CBCC65-FD09-4B94-B9C9-3482617F2627}" srcOrd="1" destOrd="0" presId="urn:microsoft.com/office/officeart/2005/8/layout/orgChart1"/>
    <dgm:cxn modelId="{0349401A-92FF-4B6E-AF49-68B5ADACF97E}" type="presOf" srcId="{6A766238-49C0-489C-9759-5801318FB123}" destId="{F4F60A8B-BCFE-4E33-9289-BF4CA9206F7B}" srcOrd="1" destOrd="0" presId="urn:microsoft.com/office/officeart/2005/8/layout/orgChart1"/>
    <dgm:cxn modelId="{023FC720-C2F8-4610-881E-B46BC8D1EC24}" type="presOf" srcId="{D5F013B3-4B4E-4E38-9BAF-4B34B2BB0C79}" destId="{14A5ABF2-8B49-4694-AC4C-1A898869B017}" srcOrd="1" destOrd="0" presId="urn:microsoft.com/office/officeart/2005/8/layout/orgChart1"/>
    <dgm:cxn modelId="{8571FDE2-592C-462F-9CC4-66D0853ED1D1}" type="presOf" srcId="{DC9F82DD-39AD-486C-81D6-0E3C38A96BAD}" destId="{4F6F1802-D2DC-45F2-8B57-B9ACE00E096B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57ACEB83-3DC7-4182-9B67-F1A834DDE0B2}" type="presOf" srcId="{D3B00EB5-7252-4C54-A138-4FDE2761BA89}" destId="{77FF546B-1ADB-4B35-B705-B48DE95D0A7F}" srcOrd="0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D3201CEF-14E4-4955-BB55-CAE6C4F8748A}" type="presOf" srcId="{D656347E-658D-41DE-86E2-9688A1F66EB3}" destId="{D351E307-7A60-4733-B21C-CC6D6E5D051D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27605FBF-D33A-4E68-9DAD-9CA7607FFDC5}" type="presOf" srcId="{C7336B56-6975-43EE-AA11-2CF9D86F3B72}" destId="{F7484F86-9514-4EEC-AAEC-65AD9B4B3D96}" srcOrd="0" destOrd="0" presId="urn:microsoft.com/office/officeart/2005/8/layout/orgChart1"/>
    <dgm:cxn modelId="{2C837330-84A5-406F-83E0-D1AD6420B414}" type="presOf" srcId="{51AC05A3-5125-4631-8328-EE9742C5CE1F}" destId="{75DCBE71-7469-49E9-81E5-E6A43E3EC0DC}" srcOrd="1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8237AD99-4D02-4EBF-B93D-4BB618483F6F}" type="presOf" srcId="{43C964D4-3EA5-4709-BA45-DC9671707267}" destId="{87899BB1-A811-4B2D-8FA3-633A97B1A6A6}" srcOrd="1" destOrd="0" presId="urn:microsoft.com/office/officeart/2005/8/layout/orgChart1"/>
    <dgm:cxn modelId="{B19B8971-5760-4298-9FDA-5FD5BBC0086C}" type="presOf" srcId="{BCA1F9C7-A2DE-4DA9-9030-581CAAE089DA}" destId="{7E670A0B-4B6A-45AD-AE95-FAE9E52BA24F}" srcOrd="0" destOrd="0" presId="urn:microsoft.com/office/officeart/2005/8/layout/orgChart1"/>
    <dgm:cxn modelId="{D6F2E9B9-C809-4E87-87D8-B969DB917CB0}" type="presOf" srcId="{0ED209FE-B93C-493B-85A2-BA5863869AE7}" destId="{B4ADFA40-1DC3-4BD0-BAE4-D5BA4FDF2B3E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8CDDE45C-2B77-450B-AF49-200D1B1621FE}" type="presOf" srcId="{C7336B56-6975-43EE-AA11-2CF9D86F3B72}" destId="{2F8AA862-E8D3-4043-95F3-7EBB33FDC237}" srcOrd="1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41CF0993-7A02-4668-8ADC-19B9AC68C209}" type="presOf" srcId="{00B822AA-E50D-409C-8E77-78CE41F17C4F}" destId="{EE7467E8-D778-4C18-9C7C-925EF25B0DC2}" srcOrd="1" destOrd="0" presId="urn:microsoft.com/office/officeart/2005/8/layout/orgChart1"/>
    <dgm:cxn modelId="{0A4F6810-A4C5-4E88-8C0B-9281311731AF}" type="presOf" srcId="{1E17A9B5-1CC6-4BF4-A5EB-2099972243B8}" destId="{0044642D-BF6E-4946-989D-7BC76303D8B1}" srcOrd="1" destOrd="0" presId="urn:microsoft.com/office/officeart/2005/8/layout/orgChart1"/>
    <dgm:cxn modelId="{34CDBDB4-0D65-42B6-B39E-478E43D70B3B}" type="presOf" srcId="{43C964D4-3EA5-4709-BA45-DC9671707267}" destId="{ABF5B3AF-9C3F-43AC-89B9-A4B84688B739}" srcOrd="0" destOrd="0" presId="urn:microsoft.com/office/officeart/2005/8/layout/orgChart1"/>
    <dgm:cxn modelId="{C18DE413-E4AD-441C-BCB4-FEF4AF2E8D55}" type="presOf" srcId="{DCCE79F2-51DC-4E3A-8F3D-0CB311D1F14D}" destId="{A8ED66CC-CBB3-4EB5-ADE1-6E062170315B}" srcOrd="1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0403E308-CD36-4F93-993C-EDBC94E16CDA}" type="presOf" srcId="{D91152BC-9A33-44D3-AEBB-F20420DB430F}" destId="{5EC808F1-181C-42C2-975C-2B558EBCB7FE}" srcOrd="1" destOrd="0" presId="urn:microsoft.com/office/officeart/2005/8/layout/orgChart1"/>
    <dgm:cxn modelId="{EADB2A78-104E-418E-B1EE-FA3BBBCADDF3}" type="presOf" srcId="{51AC05A3-5125-4631-8328-EE9742C5CE1F}" destId="{7533127D-6F77-420D-9337-03A9B17677A7}" srcOrd="0" destOrd="0" presId="urn:microsoft.com/office/officeart/2005/8/layout/orgChart1"/>
    <dgm:cxn modelId="{96FA0565-0018-4606-B92C-3D18E8D3F343}" type="presOf" srcId="{41CBE71F-8A1C-4046-8B51-627382F890A8}" destId="{BD53C961-9C2E-42B5-A825-EB1CD5AF2FE3}" srcOrd="0" destOrd="0" presId="urn:microsoft.com/office/officeart/2005/8/layout/orgChart1"/>
    <dgm:cxn modelId="{995EB236-162C-4597-90F0-A00E2160A205}" type="presOf" srcId="{69BEBD41-3545-40FD-BFDD-D21BD47C872E}" destId="{EA4E738B-1483-44D6-89EB-8256A9C3F87D}" srcOrd="1" destOrd="0" presId="urn:microsoft.com/office/officeart/2005/8/layout/orgChart1"/>
    <dgm:cxn modelId="{0D9F8BD6-015F-4530-AFA8-C494026CD0AE}" type="presOf" srcId="{CE683E6A-A313-4F5C-8639-235783D1198F}" destId="{6C1B72B2-EE6C-495B-ADAD-8508CE8EB807}" srcOrd="0" destOrd="0" presId="urn:microsoft.com/office/officeart/2005/8/layout/orgChart1"/>
    <dgm:cxn modelId="{0EE5DDBE-44C7-4628-B4B4-C2260B10BCB1}" type="presOf" srcId="{1D03C52E-27F1-4CAD-B953-A57260381D87}" destId="{52D64095-8F0B-43C5-A134-4F8EB745D0AC}" srcOrd="0" destOrd="0" presId="urn:microsoft.com/office/officeart/2005/8/layout/orgChart1"/>
    <dgm:cxn modelId="{20788480-2BAA-4161-AC29-70DAC8C55A2B}" type="presOf" srcId="{D5F013B3-4B4E-4E38-9BAF-4B34B2BB0C79}" destId="{26E61D30-5696-4E05-9044-AF73EF27DAB2}" srcOrd="0" destOrd="0" presId="urn:microsoft.com/office/officeart/2005/8/layout/orgChart1"/>
    <dgm:cxn modelId="{B7BC1A17-82BA-4EA7-8715-E43156272562}" type="presParOf" srcId="{6C1B72B2-EE6C-495B-ADAD-8508CE8EB807}" destId="{B9578B13-712D-4BAD-A28F-A7352074EDA6}" srcOrd="0" destOrd="0" presId="urn:microsoft.com/office/officeart/2005/8/layout/orgChart1"/>
    <dgm:cxn modelId="{CD0644F9-3235-48D9-BEB9-F557956A9EAE}" type="presParOf" srcId="{B9578B13-712D-4BAD-A28F-A7352074EDA6}" destId="{EA34C8C8-6EC1-483B-8E39-8E6926CED3CE}" srcOrd="0" destOrd="0" presId="urn:microsoft.com/office/officeart/2005/8/layout/orgChart1"/>
    <dgm:cxn modelId="{CFE58D0F-B5A0-4403-8D92-676C37331F0A}" type="presParOf" srcId="{EA34C8C8-6EC1-483B-8E39-8E6926CED3CE}" destId="{D98E11BE-9177-4329-A5B4-B4B8653C2863}" srcOrd="0" destOrd="0" presId="urn:microsoft.com/office/officeart/2005/8/layout/orgChart1"/>
    <dgm:cxn modelId="{8E5891D7-AAFC-4FDD-9B43-661C22611E18}" type="presParOf" srcId="{EA34C8C8-6EC1-483B-8E39-8E6926CED3CE}" destId="{2FA1AE03-77C2-487B-948B-82122901556A}" srcOrd="1" destOrd="0" presId="urn:microsoft.com/office/officeart/2005/8/layout/orgChart1"/>
    <dgm:cxn modelId="{22C7A5E0-3B4F-45C0-BB7C-C562AC5B97C8}" type="presParOf" srcId="{B9578B13-712D-4BAD-A28F-A7352074EDA6}" destId="{9C5DF944-3D7A-473D-A789-5CA86652B8F8}" srcOrd="1" destOrd="0" presId="urn:microsoft.com/office/officeart/2005/8/layout/orgChart1"/>
    <dgm:cxn modelId="{545E1E7E-08EE-4DC1-AF5A-3EF305B3A68C}" type="presParOf" srcId="{9C5DF944-3D7A-473D-A789-5CA86652B8F8}" destId="{D351E307-7A60-4733-B21C-CC6D6E5D051D}" srcOrd="0" destOrd="0" presId="urn:microsoft.com/office/officeart/2005/8/layout/orgChart1"/>
    <dgm:cxn modelId="{0A6C02FA-E0A5-46B1-B722-377E5728FB36}" type="presParOf" srcId="{9C5DF944-3D7A-473D-A789-5CA86652B8F8}" destId="{60FE5B31-E82E-49E2-9469-B5D5674278BC}" srcOrd="1" destOrd="0" presId="urn:microsoft.com/office/officeart/2005/8/layout/orgChart1"/>
    <dgm:cxn modelId="{1C4DE318-9A18-4C91-9E1E-1A82B0FAFB92}" type="presParOf" srcId="{60FE5B31-E82E-49E2-9469-B5D5674278BC}" destId="{CB88DD46-0D40-4A1B-9C97-26FA4C46EB15}" srcOrd="0" destOrd="0" presId="urn:microsoft.com/office/officeart/2005/8/layout/orgChart1"/>
    <dgm:cxn modelId="{0204BC26-9689-49F6-AB2D-90453912E5F8}" type="presParOf" srcId="{CB88DD46-0D40-4A1B-9C97-26FA4C46EB15}" destId="{ABF5B3AF-9C3F-43AC-89B9-A4B84688B739}" srcOrd="0" destOrd="0" presId="urn:microsoft.com/office/officeart/2005/8/layout/orgChart1"/>
    <dgm:cxn modelId="{2C8FAE86-74E4-4EE9-A2C8-E5C16A559C47}" type="presParOf" srcId="{CB88DD46-0D40-4A1B-9C97-26FA4C46EB15}" destId="{87899BB1-A811-4B2D-8FA3-633A97B1A6A6}" srcOrd="1" destOrd="0" presId="urn:microsoft.com/office/officeart/2005/8/layout/orgChart1"/>
    <dgm:cxn modelId="{EFE62AEC-110A-4AD5-BC1B-5C5952FC156B}" type="presParOf" srcId="{60FE5B31-E82E-49E2-9469-B5D5674278BC}" destId="{B6A20B03-CFA9-41D8-9956-9F0EB448DC4A}" srcOrd="1" destOrd="0" presId="urn:microsoft.com/office/officeart/2005/8/layout/orgChart1"/>
    <dgm:cxn modelId="{451750F0-70F1-4B4B-ABD0-ED649CF8DA96}" type="presParOf" srcId="{B6A20B03-CFA9-41D8-9956-9F0EB448DC4A}" destId="{CD65CBB6-B9A3-48AB-AFB3-4BE4B03553D3}" srcOrd="0" destOrd="0" presId="urn:microsoft.com/office/officeart/2005/8/layout/orgChart1"/>
    <dgm:cxn modelId="{ABB9404E-700F-42EF-9373-64D21C9DFD7E}" type="presParOf" srcId="{B6A20B03-CFA9-41D8-9956-9F0EB448DC4A}" destId="{ED1F0A6D-21D1-431E-B021-19DC70288741}" srcOrd="1" destOrd="0" presId="urn:microsoft.com/office/officeart/2005/8/layout/orgChart1"/>
    <dgm:cxn modelId="{0FF87758-1BB0-4D36-9400-723D63A26D3C}" type="presParOf" srcId="{ED1F0A6D-21D1-431E-B021-19DC70288741}" destId="{3035FF76-B78F-49A4-AACF-E2FF3786028F}" srcOrd="0" destOrd="0" presId="urn:microsoft.com/office/officeart/2005/8/layout/orgChart1"/>
    <dgm:cxn modelId="{C3541955-9D21-48CE-A094-F637E5DB226E}" type="presParOf" srcId="{3035FF76-B78F-49A4-AACF-E2FF3786028F}" destId="{F0DC39B6-0C64-430A-9FFB-4907B94E244D}" srcOrd="0" destOrd="0" presId="urn:microsoft.com/office/officeart/2005/8/layout/orgChart1"/>
    <dgm:cxn modelId="{6E9153CB-C69B-49EB-A09F-C7657C106363}" type="presParOf" srcId="{3035FF76-B78F-49A4-AACF-E2FF3786028F}" destId="{0044642D-BF6E-4946-989D-7BC76303D8B1}" srcOrd="1" destOrd="0" presId="urn:microsoft.com/office/officeart/2005/8/layout/orgChart1"/>
    <dgm:cxn modelId="{3C4EDC60-2843-4DF8-9244-E4707781F560}" type="presParOf" srcId="{ED1F0A6D-21D1-431E-B021-19DC70288741}" destId="{6F92EC3E-8AAE-41C7-BFFF-85E9DBCB215A}" srcOrd="1" destOrd="0" presId="urn:microsoft.com/office/officeart/2005/8/layout/orgChart1"/>
    <dgm:cxn modelId="{33254FB2-6DEA-40E7-A6A9-0B1EE4B35C3F}" type="presParOf" srcId="{ED1F0A6D-21D1-431E-B021-19DC70288741}" destId="{C359BE23-B469-48EB-819D-6F6FDCDBB0A8}" srcOrd="2" destOrd="0" presId="urn:microsoft.com/office/officeart/2005/8/layout/orgChart1"/>
    <dgm:cxn modelId="{92769ECE-49C0-4FE0-AC93-A4B34A765008}" type="presParOf" srcId="{B6A20B03-CFA9-41D8-9956-9F0EB448DC4A}" destId="{6AC59FBD-FAEA-42FA-8EB1-29A7CC044828}" srcOrd="2" destOrd="0" presId="urn:microsoft.com/office/officeart/2005/8/layout/orgChart1"/>
    <dgm:cxn modelId="{B230AFE5-7FA7-4F26-884F-FAC24323F7B1}" type="presParOf" srcId="{B6A20B03-CFA9-41D8-9956-9F0EB448DC4A}" destId="{F2E1EDE4-99F4-4CBC-BA6A-91AF00914823}" srcOrd="3" destOrd="0" presId="urn:microsoft.com/office/officeart/2005/8/layout/orgChart1"/>
    <dgm:cxn modelId="{18C52A64-DA8B-4ADC-ACF5-1B78E2C87873}" type="presParOf" srcId="{F2E1EDE4-99F4-4CBC-BA6A-91AF00914823}" destId="{795B4B98-FEFB-4DAB-B785-2E28918B1C7E}" srcOrd="0" destOrd="0" presId="urn:microsoft.com/office/officeart/2005/8/layout/orgChart1"/>
    <dgm:cxn modelId="{BE380F6B-71FC-4365-99AE-6A87A7570200}" type="presParOf" srcId="{795B4B98-FEFB-4DAB-B785-2E28918B1C7E}" destId="{C9EB4BFF-95DA-49B7-87A2-66A52A4FCDFA}" srcOrd="0" destOrd="0" presId="urn:microsoft.com/office/officeart/2005/8/layout/orgChart1"/>
    <dgm:cxn modelId="{B3FFBFC2-F456-42A7-84F3-5423F10B875C}" type="presParOf" srcId="{795B4B98-FEFB-4DAB-B785-2E28918B1C7E}" destId="{40CBCC65-FD09-4B94-B9C9-3482617F2627}" srcOrd="1" destOrd="0" presId="urn:microsoft.com/office/officeart/2005/8/layout/orgChart1"/>
    <dgm:cxn modelId="{DF936274-60B7-4D4D-8024-C06ACEA3025A}" type="presParOf" srcId="{F2E1EDE4-99F4-4CBC-BA6A-91AF00914823}" destId="{6E67D5E8-91A3-4A9C-B70E-60777B0DD65E}" srcOrd="1" destOrd="0" presId="urn:microsoft.com/office/officeart/2005/8/layout/orgChart1"/>
    <dgm:cxn modelId="{46CA1CDD-FBC8-4B3B-BC79-6719A4F079A8}" type="presParOf" srcId="{F2E1EDE4-99F4-4CBC-BA6A-91AF00914823}" destId="{9041FCB5-DDBA-4A82-87F1-A20AE1F0ECFA}" srcOrd="2" destOrd="0" presId="urn:microsoft.com/office/officeart/2005/8/layout/orgChart1"/>
    <dgm:cxn modelId="{F49BA7C3-A199-4704-85AF-8FC6850B5160}" type="presParOf" srcId="{B6A20B03-CFA9-41D8-9956-9F0EB448DC4A}" destId="{D644628E-4C6F-4DF2-8C07-D2B66E3A4757}" srcOrd="4" destOrd="0" presId="urn:microsoft.com/office/officeart/2005/8/layout/orgChart1"/>
    <dgm:cxn modelId="{C691B658-AA9A-4651-B55D-C806C5425335}" type="presParOf" srcId="{B6A20B03-CFA9-41D8-9956-9F0EB448DC4A}" destId="{4C59CDCC-8171-42A8-836D-8A7ADEF309D0}" srcOrd="5" destOrd="0" presId="urn:microsoft.com/office/officeart/2005/8/layout/orgChart1"/>
    <dgm:cxn modelId="{0F348601-8F38-4708-B121-63A99DF3BD6F}" type="presParOf" srcId="{4C59CDCC-8171-42A8-836D-8A7ADEF309D0}" destId="{FED7DC99-D3B3-46B2-AE57-14D47B1F3671}" srcOrd="0" destOrd="0" presId="urn:microsoft.com/office/officeart/2005/8/layout/orgChart1"/>
    <dgm:cxn modelId="{426A310F-2F66-4C2D-BFBD-996E0EB3255C}" type="presParOf" srcId="{FED7DC99-D3B3-46B2-AE57-14D47B1F3671}" destId="{8F3E2022-AB5E-4438-BDBE-146FD19E8285}" srcOrd="0" destOrd="0" presId="urn:microsoft.com/office/officeart/2005/8/layout/orgChart1"/>
    <dgm:cxn modelId="{77660F57-A785-485C-A349-5C17AC3A6D35}" type="presParOf" srcId="{FED7DC99-D3B3-46B2-AE57-14D47B1F3671}" destId="{F4F60A8B-BCFE-4E33-9289-BF4CA9206F7B}" srcOrd="1" destOrd="0" presId="urn:microsoft.com/office/officeart/2005/8/layout/orgChart1"/>
    <dgm:cxn modelId="{2E0D3850-A2D7-4773-AFB6-66F99DEE7DFE}" type="presParOf" srcId="{4C59CDCC-8171-42A8-836D-8A7ADEF309D0}" destId="{0717BF70-BD3E-4FBF-92BE-2C7F71500E41}" srcOrd="1" destOrd="0" presId="urn:microsoft.com/office/officeart/2005/8/layout/orgChart1"/>
    <dgm:cxn modelId="{56292395-8C4C-42B4-A0C8-42B04722F0C3}" type="presParOf" srcId="{4C59CDCC-8171-42A8-836D-8A7ADEF309D0}" destId="{0E63D1F7-0BB7-4B23-80D6-B69D7359A638}" srcOrd="2" destOrd="0" presId="urn:microsoft.com/office/officeart/2005/8/layout/orgChart1"/>
    <dgm:cxn modelId="{BF7AD82A-C6E4-484B-8516-082A9E4E7283}" type="presParOf" srcId="{B6A20B03-CFA9-41D8-9956-9F0EB448DC4A}" destId="{52D64095-8F0B-43C5-A134-4F8EB745D0AC}" srcOrd="6" destOrd="0" presId="urn:microsoft.com/office/officeart/2005/8/layout/orgChart1"/>
    <dgm:cxn modelId="{3B1120C3-5092-48A8-A3AB-33036B732DE0}" type="presParOf" srcId="{B6A20B03-CFA9-41D8-9956-9F0EB448DC4A}" destId="{65175C4B-27F3-41C0-9093-49201195521B}" srcOrd="7" destOrd="0" presId="urn:microsoft.com/office/officeart/2005/8/layout/orgChart1"/>
    <dgm:cxn modelId="{0C059515-43E1-4FBD-91BF-327D8E6BF0FD}" type="presParOf" srcId="{65175C4B-27F3-41C0-9093-49201195521B}" destId="{418B0B64-07DF-4A86-8188-2B3D12FF0C1B}" srcOrd="0" destOrd="0" presId="urn:microsoft.com/office/officeart/2005/8/layout/orgChart1"/>
    <dgm:cxn modelId="{8645C547-3C42-4EC4-9868-435C0CB8EBA0}" type="presParOf" srcId="{418B0B64-07DF-4A86-8188-2B3D12FF0C1B}" destId="{FCA2B357-06A1-4199-999C-BBE32872F828}" srcOrd="0" destOrd="0" presId="urn:microsoft.com/office/officeart/2005/8/layout/orgChart1"/>
    <dgm:cxn modelId="{4A5D3258-27F5-4BB2-88E5-AD9A2B1E138E}" type="presParOf" srcId="{418B0B64-07DF-4A86-8188-2B3D12FF0C1B}" destId="{842224E6-60DA-412E-8A1B-7533C1377869}" srcOrd="1" destOrd="0" presId="urn:microsoft.com/office/officeart/2005/8/layout/orgChart1"/>
    <dgm:cxn modelId="{21CCD007-1DC5-45D8-A77C-FB6D2E516C40}" type="presParOf" srcId="{65175C4B-27F3-41C0-9093-49201195521B}" destId="{5FEE9627-663F-4879-B764-2FCAC3BEDB01}" srcOrd="1" destOrd="0" presId="urn:microsoft.com/office/officeart/2005/8/layout/orgChart1"/>
    <dgm:cxn modelId="{9ED3D4C7-0D6D-4145-9F64-5793F70B2838}" type="presParOf" srcId="{65175C4B-27F3-41C0-9093-49201195521B}" destId="{D211A30E-3DD6-4F3B-A936-B6D9FD1B5AD6}" srcOrd="2" destOrd="0" presId="urn:microsoft.com/office/officeart/2005/8/layout/orgChart1"/>
    <dgm:cxn modelId="{3D0A314D-63EC-4C5C-A5F4-96E2D58ECE9D}" type="presParOf" srcId="{60FE5B31-E82E-49E2-9469-B5D5674278BC}" destId="{0A55CB08-0585-4E83-BB9C-6136411D5C97}" srcOrd="2" destOrd="0" presId="urn:microsoft.com/office/officeart/2005/8/layout/orgChart1"/>
    <dgm:cxn modelId="{DE9E88B0-CA9E-4C5D-86B2-94DC62B7ACF6}" type="presParOf" srcId="{9C5DF944-3D7A-473D-A789-5CA86652B8F8}" destId="{1AE91293-7748-4E52-8855-7B838C555EB9}" srcOrd="2" destOrd="0" presId="urn:microsoft.com/office/officeart/2005/8/layout/orgChart1"/>
    <dgm:cxn modelId="{9DD0023F-5620-418F-8C16-2C9DFC4BEB73}" type="presParOf" srcId="{9C5DF944-3D7A-473D-A789-5CA86652B8F8}" destId="{8BAB2199-5159-41F9-8708-33820C9B03A9}" srcOrd="3" destOrd="0" presId="urn:microsoft.com/office/officeart/2005/8/layout/orgChart1"/>
    <dgm:cxn modelId="{30B6128B-5EB0-4F94-8E28-0991A825822B}" type="presParOf" srcId="{8BAB2199-5159-41F9-8708-33820C9B03A9}" destId="{4AEEF0FD-EB99-4BD5-89CD-011B1DDC19F8}" srcOrd="0" destOrd="0" presId="urn:microsoft.com/office/officeart/2005/8/layout/orgChart1"/>
    <dgm:cxn modelId="{86130EFD-179A-4C26-8975-4EECDEBAF62C}" type="presParOf" srcId="{4AEEF0FD-EB99-4BD5-89CD-011B1DDC19F8}" destId="{86ECFBC0-6EDE-49D7-A5E4-E61CBAF4A092}" srcOrd="0" destOrd="0" presId="urn:microsoft.com/office/officeart/2005/8/layout/orgChart1"/>
    <dgm:cxn modelId="{702D2BFA-CACA-43FF-B82C-E167BFEA9092}" type="presParOf" srcId="{4AEEF0FD-EB99-4BD5-89CD-011B1DDC19F8}" destId="{EE7467E8-D778-4C18-9C7C-925EF25B0DC2}" srcOrd="1" destOrd="0" presId="urn:microsoft.com/office/officeart/2005/8/layout/orgChart1"/>
    <dgm:cxn modelId="{D5176691-B4A0-428E-A2E5-46150A5DEBBE}" type="presParOf" srcId="{8BAB2199-5159-41F9-8708-33820C9B03A9}" destId="{70B62D43-4B2E-478D-8091-7F950B36BC86}" srcOrd="1" destOrd="0" presId="urn:microsoft.com/office/officeart/2005/8/layout/orgChart1"/>
    <dgm:cxn modelId="{48AF702F-2648-4FB5-B48A-FAC10B0F8292}" type="presParOf" srcId="{70B62D43-4B2E-478D-8091-7F950B36BC86}" destId="{5A29D58D-62CC-4731-8120-CAD4354C3E03}" srcOrd="0" destOrd="0" presId="urn:microsoft.com/office/officeart/2005/8/layout/orgChart1"/>
    <dgm:cxn modelId="{9C0DDCC3-636A-4C27-8487-E4EB0257ABD8}" type="presParOf" srcId="{70B62D43-4B2E-478D-8091-7F950B36BC86}" destId="{20684FA8-0955-4E86-9890-955AAE2FB70E}" srcOrd="1" destOrd="0" presId="urn:microsoft.com/office/officeart/2005/8/layout/orgChart1"/>
    <dgm:cxn modelId="{D7DEAEC6-289C-4EB1-9B1E-1B669C36C65E}" type="presParOf" srcId="{20684FA8-0955-4E86-9890-955AAE2FB70E}" destId="{357DF0A8-BCC0-4D40-9A29-811D9B3E8CE1}" srcOrd="0" destOrd="0" presId="urn:microsoft.com/office/officeart/2005/8/layout/orgChart1"/>
    <dgm:cxn modelId="{5F2441A7-07AC-4BAD-890C-0A32123D2C56}" type="presParOf" srcId="{357DF0A8-BCC0-4D40-9A29-811D9B3E8CE1}" destId="{7533127D-6F77-420D-9337-03A9B17677A7}" srcOrd="0" destOrd="0" presId="urn:microsoft.com/office/officeart/2005/8/layout/orgChart1"/>
    <dgm:cxn modelId="{98DBEB60-9D06-4009-846C-CC74831DD58B}" type="presParOf" srcId="{357DF0A8-BCC0-4D40-9A29-811D9B3E8CE1}" destId="{75DCBE71-7469-49E9-81E5-E6A43E3EC0DC}" srcOrd="1" destOrd="0" presId="urn:microsoft.com/office/officeart/2005/8/layout/orgChart1"/>
    <dgm:cxn modelId="{1B30796D-DCE2-4887-8CF4-9D2DC1EA29B7}" type="presParOf" srcId="{20684FA8-0955-4E86-9890-955AAE2FB70E}" destId="{321B0D03-50FC-44EB-B561-D21A2CD4B482}" srcOrd="1" destOrd="0" presId="urn:microsoft.com/office/officeart/2005/8/layout/orgChart1"/>
    <dgm:cxn modelId="{7BF60E47-B543-447E-B8F7-2DA2FA313796}" type="presParOf" srcId="{20684FA8-0955-4E86-9890-955AAE2FB70E}" destId="{0654A2B9-B227-48A6-941C-DD027142ECCE}" srcOrd="2" destOrd="0" presId="urn:microsoft.com/office/officeart/2005/8/layout/orgChart1"/>
    <dgm:cxn modelId="{107A9DCC-A6C3-4207-A5ED-E36EFA5B1F67}" type="presParOf" srcId="{70B62D43-4B2E-478D-8091-7F950B36BC86}" destId="{77FF546B-1ADB-4B35-B705-B48DE95D0A7F}" srcOrd="2" destOrd="0" presId="urn:microsoft.com/office/officeart/2005/8/layout/orgChart1"/>
    <dgm:cxn modelId="{CB38F1C4-7B02-477F-805F-FD2CAF0A9977}" type="presParOf" srcId="{70B62D43-4B2E-478D-8091-7F950B36BC86}" destId="{69C13562-DBB8-42F8-AE39-8AFEF8ED4982}" srcOrd="3" destOrd="0" presId="urn:microsoft.com/office/officeart/2005/8/layout/orgChart1"/>
    <dgm:cxn modelId="{2C9DF949-FBE0-4C48-86AB-C2155BDFC127}" type="presParOf" srcId="{69C13562-DBB8-42F8-AE39-8AFEF8ED4982}" destId="{896D96FE-EA05-4066-8BE5-F7366BA3777A}" srcOrd="0" destOrd="0" presId="urn:microsoft.com/office/officeart/2005/8/layout/orgChart1"/>
    <dgm:cxn modelId="{097C5193-023E-40AF-884B-FDEBA777C90C}" type="presParOf" srcId="{896D96FE-EA05-4066-8BE5-F7366BA3777A}" destId="{079C46BA-E270-4C4F-9AA8-92E32A64D736}" srcOrd="0" destOrd="0" presId="urn:microsoft.com/office/officeart/2005/8/layout/orgChart1"/>
    <dgm:cxn modelId="{4C42761D-0D81-4921-A5F4-0D6A5914BBA1}" type="presParOf" srcId="{896D96FE-EA05-4066-8BE5-F7366BA3777A}" destId="{3AA4BA60-CAF3-4B65-8A7B-26648B565082}" srcOrd="1" destOrd="0" presId="urn:microsoft.com/office/officeart/2005/8/layout/orgChart1"/>
    <dgm:cxn modelId="{D2774086-EC5C-4694-AA6F-DA59CFCD4A0F}" type="presParOf" srcId="{69C13562-DBB8-42F8-AE39-8AFEF8ED4982}" destId="{54F082B5-2FAD-490F-B257-B96DCB3E19FC}" srcOrd="1" destOrd="0" presId="urn:microsoft.com/office/officeart/2005/8/layout/orgChart1"/>
    <dgm:cxn modelId="{95CA969B-0E63-4DD7-9D0A-513FE6E45509}" type="presParOf" srcId="{69C13562-DBB8-42F8-AE39-8AFEF8ED4982}" destId="{6C846A69-A00E-4FB9-80C7-DC7FE13BD4B5}" srcOrd="2" destOrd="0" presId="urn:microsoft.com/office/officeart/2005/8/layout/orgChart1"/>
    <dgm:cxn modelId="{3FC280A3-132C-442A-BA69-874DCFED64F3}" type="presParOf" srcId="{70B62D43-4B2E-478D-8091-7F950B36BC86}" destId="{C6471DB4-9B93-437A-AEBE-F3B71F737DF8}" srcOrd="4" destOrd="0" presId="urn:microsoft.com/office/officeart/2005/8/layout/orgChart1"/>
    <dgm:cxn modelId="{AFF023B2-371D-4260-ADC7-E2477E77ECF0}" type="presParOf" srcId="{70B62D43-4B2E-478D-8091-7F950B36BC86}" destId="{CD8B12E6-DD1E-4D70-BE7C-A5443A3D84D1}" srcOrd="5" destOrd="0" presId="urn:microsoft.com/office/officeart/2005/8/layout/orgChart1"/>
    <dgm:cxn modelId="{954A3092-427C-416D-8A9C-E7BCDC569976}" type="presParOf" srcId="{CD8B12E6-DD1E-4D70-BE7C-A5443A3D84D1}" destId="{C0FBA54D-3A3D-42F4-B1C8-ADE0E74CCC4D}" srcOrd="0" destOrd="0" presId="urn:microsoft.com/office/officeart/2005/8/layout/orgChart1"/>
    <dgm:cxn modelId="{3130B1FA-0B81-495B-AB07-4720914F3E87}" type="presParOf" srcId="{C0FBA54D-3A3D-42F4-B1C8-ADE0E74CCC4D}" destId="{30DA9891-B7C7-405D-9015-1C3DF0E9850F}" srcOrd="0" destOrd="0" presId="urn:microsoft.com/office/officeart/2005/8/layout/orgChart1"/>
    <dgm:cxn modelId="{339C0ABE-E061-46CC-9E52-66EBD20A2C24}" type="presParOf" srcId="{C0FBA54D-3A3D-42F4-B1C8-ADE0E74CCC4D}" destId="{5EC808F1-181C-42C2-975C-2B558EBCB7FE}" srcOrd="1" destOrd="0" presId="urn:microsoft.com/office/officeart/2005/8/layout/orgChart1"/>
    <dgm:cxn modelId="{E988FCF4-904A-44F9-9086-4F47F7EE19C0}" type="presParOf" srcId="{CD8B12E6-DD1E-4D70-BE7C-A5443A3D84D1}" destId="{3C11D65F-2A65-4A7E-9C15-AA6406FE6F0B}" srcOrd="1" destOrd="0" presId="urn:microsoft.com/office/officeart/2005/8/layout/orgChart1"/>
    <dgm:cxn modelId="{10C61047-DF5F-4E56-AABC-6EC8096B8661}" type="presParOf" srcId="{CD8B12E6-DD1E-4D70-BE7C-A5443A3D84D1}" destId="{07414A68-C8A8-4CE7-984E-48064FC49AF5}" srcOrd="2" destOrd="0" presId="urn:microsoft.com/office/officeart/2005/8/layout/orgChart1"/>
    <dgm:cxn modelId="{1373C11C-F602-470C-89B1-43D30D1AE96B}" type="presParOf" srcId="{70B62D43-4B2E-478D-8091-7F950B36BC86}" destId="{BD53C961-9C2E-42B5-A825-EB1CD5AF2FE3}" srcOrd="6" destOrd="0" presId="urn:microsoft.com/office/officeart/2005/8/layout/orgChart1"/>
    <dgm:cxn modelId="{67412E5C-8EF8-4311-B1D9-FD8070E64F18}" type="presParOf" srcId="{70B62D43-4B2E-478D-8091-7F950B36BC86}" destId="{2AD0F394-908E-4BF8-9902-81719C192207}" srcOrd="7" destOrd="0" presId="urn:microsoft.com/office/officeart/2005/8/layout/orgChart1"/>
    <dgm:cxn modelId="{DF5A2B6E-B2B8-4F77-ABDB-35C9F1CC0F24}" type="presParOf" srcId="{2AD0F394-908E-4BF8-9902-81719C192207}" destId="{6508E9AA-32AD-45CE-ACB4-E452A2309B43}" srcOrd="0" destOrd="0" presId="urn:microsoft.com/office/officeart/2005/8/layout/orgChart1"/>
    <dgm:cxn modelId="{00B53BF1-EB32-4259-8F99-CF61734AA4BF}" type="presParOf" srcId="{6508E9AA-32AD-45CE-ACB4-E452A2309B43}" destId="{26E61D30-5696-4E05-9044-AF73EF27DAB2}" srcOrd="0" destOrd="0" presId="urn:microsoft.com/office/officeart/2005/8/layout/orgChart1"/>
    <dgm:cxn modelId="{E56358CB-A2C6-4C92-A95E-87DDFEBC9F33}" type="presParOf" srcId="{6508E9AA-32AD-45CE-ACB4-E452A2309B43}" destId="{14A5ABF2-8B49-4694-AC4C-1A898869B017}" srcOrd="1" destOrd="0" presId="urn:microsoft.com/office/officeart/2005/8/layout/orgChart1"/>
    <dgm:cxn modelId="{D36EE916-6CE4-4A8A-8F07-1BA42733C103}" type="presParOf" srcId="{2AD0F394-908E-4BF8-9902-81719C192207}" destId="{E95C75F7-7305-47DE-985C-550E435481C9}" srcOrd="1" destOrd="0" presId="urn:microsoft.com/office/officeart/2005/8/layout/orgChart1"/>
    <dgm:cxn modelId="{98FCBDC8-6C28-4966-BB67-86465F8AB840}" type="presParOf" srcId="{2AD0F394-908E-4BF8-9902-81719C192207}" destId="{ADFD56FF-A789-4A68-9B2D-8E4E857854C2}" srcOrd="2" destOrd="0" presId="urn:microsoft.com/office/officeart/2005/8/layout/orgChart1"/>
    <dgm:cxn modelId="{9EBCC786-2B51-4CB8-B1FA-1F55D9617053}" type="presParOf" srcId="{70B62D43-4B2E-478D-8091-7F950B36BC86}" destId="{B4ADFA40-1DC3-4BD0-BAE4-D5BA4FDF2B3E}" srcOrd="8" destOrd="0" presId="urn:microsoft.com/office/officeart/2005/8/layout/orgChart1"/>
    <dgm:cxn modelId="{C799B201-CB04-40A1-A64E-67817A1CF9D1}" type="presParOf" srcId="{70B62D43-4B2E-478D-8091-7F950B36BC86}" destId="{74623D81-D47A-4BDB-A76C-094846D41FA8}" srcOrd="9" destOrd="0" presId="urn:microsoft.com/office/officeart/2005/8/layout/orgChart1"/>
    <dgm:cxn modelId="{62E64F31-5680-4324-919F-9202F81E9042}" type="presParOf" srcId="{74623D81-D47A-4BDB-A76C-094846D41FA8}" destId="{A5AFB960-0B8B-4E03-885A-2579269F7DC1}" srcOrd="0" destOrd="0" presId="urn:microsoft.com/office/officeart/2005/8/layout/orgChart1"/>
    <dgm:cxn modelId="{83041D6C-2585-4096-BBC4-64941810AC98}" type="presParOf" srcId="{A5AFB960-0B8B-4E03-885A-2579269F7DC1}" destId="{3A05D6AC-55D4-4F8B-831D-7528DBB5E857}" srcOrd="0" destOrd="0" presId="urn:microsoft.com/office/officeart/2005/8/layout/orgChart1"/>
    <dgm:cxn modelId="{3B11A545-2A39-4886-84B8-DBEDA8EC9029}" type="presParOf" srcId="{A5AFB960-0B8B-4E03-885A-2579269F7DC1}" destId="{179F0FCD-C306-4B84-A7DF-E34F9FAB6F56}" srcOrd="1" destOrd="0" presId="urn:microsoft.com/office/officeart/2005/8/layout/orgChart1"/>
    <dgm:cxn modelId="{18442411-B9CE-4E16-997D-303DBEE7AEE3}" type="presParOf" srcId="{74623D81-D47A-4BDB-A76C-094846D41FA8}" destId="{856F8CB3-7FD8-44A2-BD9F-D0A3BBBFD7B2}" srcOrd="1" destOrd="0" presId="urn:microsoft.com/office/officeart/2005/8/layout/orgChart1"/>
    <dgm:cxn modelId="{2C44AE5E-CF22-4BDF-9F7D-6563A05FD9A2}" type="presParOf" srcId="{74623D81-D47A-4BDB-A76C-094846D41FA8}" destId="{E41C3208-7C36-4192-9EA5-1F0C4DB4A826}" srcOrd="2" destOrd="0" presId="urn:microsoft.com/office/officeart/2005/8/layout/orgChart1"/>
    <dgm:cxn modelId="{EF816F4A-8AC5-4657-B2DE-BA9A232EAFC7}" type="presParOf" srcId="{8BAB2199-5159-41F9-8708-33820C9B03A9}" destId="{FB705D8D-4B0F-418C-BE22-C9FC935B08A3}" srcOrd="2" destOrd="0" presId="urn:microsoft.com/office/officeart/2005/8/layout/orgChart1"/>
    <dgm:cxn modelId="{A44039FD-6A66-4CB7-8E82-FDD53ED35BDA}" type="presParOf" srcId="{9C5DF944-3D7A-473D-A789-5CA86652B8F8}" destId="{4F6F1802-D2DC-45F2-8B57-B9ACE00E096B}" srcOrd="4" destOrd="0" presId="urn:microsoft.com/office/officeart/2005/8/layout/orgChart1"/>
    <dgm:cxn modelId="{B81EE011-FE25-418D-8BAB-813BCB450B59}" type="presParOf" srcId="{9C5DF944-3D7A-473D-A789-5CA86652B8F8}" destId="{D09FB176-C899-4C34-A2EF-DF4099E3930B}" srcOrd="5" destOrd="0" presId="urn:microsoft.com/office/officeart/2005/8/layout/orgChart1"/>
    <dgm:cxn modelId="{8F9730CA-D281-454E-96D4-99AB8E9FD56D}" type="presParOf" srcId="{D09FB176-C899-4C34-A2EF-DF4099E3930B}" destId="{EB3A78CF-8659-4E76-9BB6-78F8A7F8B535}" srcOrd="0" destOrd="0" presId="urn:microsoft.com/office/officeart/2005/8/layout/orgChart1"/>
    <dgm:cxn modelId="{E30A085E-FC80-4A94-ABB4-72830EEC4D7E}" type="presParOf" srcId="{EB3A78CF-8659-4E76-9BB6-78F8A7F8B535}" destId="{ED956AEF-5A78-47DC-9D97-3B27A2E93095}" srcOrd="0" destOrd="0" presId="urn:microsoft.com/office/officeart/2005/8/layout/orgChart1"/>
    <dgm:cxn modelId="{ABE7DDEB-766F-41D1-835B-EEDFE2AE7EA7}" type="presParOf" srcId="{EB3A78CF-8659-4E76-9BB6-78F8A7F8B535}" destId="{0936C29E-0ABE-4289-9453-F6DF249F454C}" srcOrd="1" destOrd="0" presId="urn:microsoft.com/office/officeart/2005/8/layout/orgChart1"/>
    <dgm:cxn modelId="{BC230D38-627F-4E9C-B192-13CF36DBC185}" type="presParOf" srcId="{D09FB176-C899-4C34-A2EF-DF4099E3930B}" destId="{3666C14E-3FE7-4AB2-BA4F-4535D42C477E}" srcOrd="1" destOrd="0" presId="urn:microsoft.com/office/officeart/2005/8/layout/orgChart1"/>
    <dgm:cxn modelId="{980EDA99-128D-4E03-B30B-9952A4347BB0}" type="presParOf" srcId="{3666C14E-3FE7-4AB2-BA4F-4535D42C477E}" destId="{7E670A0B-4B6A-45AD-AE95-FAE9E52BA24F}" srcOrd="0" destOrd="0" presId="urn:microsoft.com/office/officeart/2005/8/layout/orgChart1"/>
    <dgm:cxn modelId="{ED1B53F8-B527-4033-BA53-FD5D69B2793A}" type="presParOf" srcId="{3666C14E-3FE7-4AB2-BA4F-4535D42C477E}" destId="{781D4557-4BA2-4B53-85D2-D0A8E2F29ACB}" srcOrd="1" destOrd="0" presId="urn:microsoft.com/office/officeart/2005/8/layout/orgChart1"/>
    <dgm:cxn modelId="{5DFC28B9-E33C-49F4-BE93-882BD724F77C}" type="presParOf" srcId="{781D4557-4BA2-4B53-85D2-D0A8E2F29ACB}" destId="{A1F0E8B8-00E6-43CE-8E1F-A9918B608453}" srcOrd="0" destOrd="0" presId="urn:microsoft.com/office/officeart/2005/8/layout/orgChart1"/>
    <dgm:cxn modelId="{EFB5E5AC-BD6C-43F8-9911-1BA091ED763F}" type="presParOf" srcId="{A1F0E8B8-00E6-43CE-8E1F-A9918B608453}" destId="{2C701CAE-D8F1-461E-8A0C-C57AEB1CD6C2}" srcOrd="0" destOrd="0" presId="urn:microsoft.com/office/officeart/2005/8/layout/orgChart1"/>
    <dgm:cxn modelId="{C07C02C6-F738-455F-AE19-9594F9CC4D70}" type="presParOf" srcId="{A1F0E8B8-00E6-43CE-8E1F-A9918B608453}" destId="{0A55F855-E390-49C4-85C3-4EB5DC8DFEC3}" srcOrd="1" destOrd="0" presId="urn:microsoft.com/office/officeart/2005/8/layout/orgChart1"/>
    <dgm:cxn modelId="{15DD0853-1AB5-4C19-8B72-80E41FE5620C}" type="presParOf" srcId="{781D4557-4BA2-4B53-85D2-D0A8E2F29ACB}" destId="{8FDA77AA-02A8-4EBB-8954-A3306A125F11}" srcOrd="1" destOrd="0" presId="urn:microsoft.com/office/officeart/2005/8/layout/orgChart1"/>
    <dgm:cxn modelId="{B40DCE42-932E-4D65-B744-3396C09B7942}" type="presParOf" srcId="{781D4557-4BA2-4B53-85D2-D0A8E2F29ACB}" destId="{802B30D6-A884-4929-98EE-4DE3E2D91CB8}" srcOrd="2" destOrd="0" presId="urn:microsoft.com/office/officeart/2005/8/layout/orgChart1"/>
    <dgm:cxn modelId="{1B39099F-844D-494A-BB33-611C42B82A1F}" type="presParOf" srcId="{3666C14E-3FE7-4AB2-BA4F-4535D42C477E}" destId="{4E5DB2E5-BC21-45FD-89CF-804EEEA73D92}" srcOrd="2" destOrd="0" presId="urn:microsoft.com/office/officeart/2005/8/layout/orgChart1"/>
    <dgm:cxn modelId="{BD9D2B45-B127-44F6-9808-3E3B46CC4BF9}" type="presParOf" srcId="{3666C14E-3FE7-4AB2-BA4F-4535D42C477E}" destId="{FEF5B6E2-22EA-4CFA-BF26-961399773F49}" srcOrd="3" destOrd="0" presId="urn:microsoft.com/office/officeart/2005/8/layout/orgChart1"/>
    <dgm:cxn modelId="{5E801BDE-6E4F-43E9-9C49-6B28132A8876}" type="presParOf" srcId="{FEF5B6E2-22EA-4CFA-BF26-961399773F49}" destId="{42BED641-FA4F-4D4B-9A19-A7D3C3BE1408}" srcOrd="0" destOrd="0" presId="urn:microsoft.com/office/officeart/2005/8/layout/orgChart1"/>
    <dgm:cxn modelId="{7DA76F51-45CF-44C9-8DC7-86EE0A08C82A}" type="presParOf" srcId="{42BED641-FA4F-4D4B-9A19-A7D3C3BE1408}" destId="{74487508-3D4F-4F35-9119-7335AA499C95}" srcOrd="0" destOrd="0" presId="urn:microsoft.com/office/officeart/2005/8/layout/orgChart1"/>
    <dgm:cxn modelId="{820FBDF6-0607-4800-8BED-27872CE15206}" type="presParOf" srcId="{42BED641-FA4F-4D4B-9A19-A7D3C3BE1408}" destId="{EA4E738B-1483-44D6-89EB-8256A9C3F87D}" srcOrd="1" destOrd="0" presId="urn:microsoft.com/office/officeart/2005/8/layout/orgChart1"/>
    <dgm:cxn modelId="{7079F0A6-D16C-4DE7-B833-B7268B3366C6}" type="presParOf" srcId="{FEF5B6E2-22EA-4CFA-BF26-961399773F49}" destId="{B5B7C6F2-824B-4B22-9513-4D47B87A1DEF}" srcOrd="1" destOrd="0" presId="urn:microsoft.com/office/officeart/2005/8/layout/orgChart1"/>
    <dgm:cxn modelId="{172B3572-D96E-4F16-B7CC-15A16DA63017}" type="presParOf" srcId="{FEF5B6E2-22EA-4CFA-BF26-961399773F49}" destId="{AD4B3EEE-3AC5-44A5-8891-70C0728030DE}" srcOrd="2" destOrd="0" presId="urn:microsoft.com/office/officeart/2005/8/layout/orgChart1"/>
    <dgm:cxn modelId="{CCF5E5CD-B3B3-4C20-9A0B-BDB3EF5637A8}" type="presParOf" srcId="{3666C14E-3FE7-4AB2-BA4F-4535D42C477E}" destId="{1A2BCB80-89E2-41EC-87D9-8650DA66AB8A}" srcOrd="4" destOrd="0" presId="urn:microsoft.com/office/officeart/2005/8/layout/orgChart1"/>
    <dgm:cxn modelId="{FB77507E-2CAD-4009-89A2-30C985207217}" type="presParOf" srcId="{3666C14E-3FE7-4AB2-BA4F-4535D42C477E}" destId="{CD498E25-17A8-4592-A106-0BDE77F9F8BE}" srcOrd="5" destOrd="0" presId="urn:microsoft.com/office/officeart/2005/8/layout/orgChart1"/>
    <dgm:cxn modelId="{9CE5A2CA-98C6-4B1E-B0DA-00706CBE0DAD}" type="presParOf" srcId="{CD498E25-17A8-4592-A106-0BDE77F9F8BE}" destId="{1832CD07-F56C-4B75-9FC3-CEF6C2D6EA45}" srcOrd="0" destOrd="0" presId="urn:microsoft.com/office/officeart/2005/8/layout/orgChart1"/>
    <dgm:cxn modelId="{702D8B03-8E1E-4258-8D8E-D05A2BBF6E96}" type="presParOf" srcId="{1832CD07-F56C-4B75-9FC3-CEF6C2D6EA45}" destId="{F7484F86-9514-4EEC-AAEC-65AD9B4B3D96}" srcOrd="0" destOrd="0" presId="urn:microsoft.com/office/officeart/2005/8/layout/orgChart1"/>
    <dgm:cxn modelId="{1546CCF0-D313-4EB6-8B31-9CC73FF36188}" type="presParOf" srcId="{1832CD07-F56C-4B75-9FC3-CEF6C2D6EA45}" destId="{2F8AA862-E8D3-4043-95F3-7EBB33FDC237}" srcOrd="1" destOrd="0" presId="urn:microsoft.com/office/officeart/2005/8/layout/orgChart1"/>
    <dgm:cxn modelId="{C0404433-B1BD-400B-8E5F-BF0CCE82B2D6}" type="presParOf" srcId="{CD498E25-17A8-4592-A106-0BDE77F9F8BE}" destId="{D6D1B4BE-1E43-4CD4-965F-996A3963A4DE}" srcOrd="1" destOrd="0" presId="urn:microsoft.com/office/officeart/2005/8/layout/orgChart1"/>
    <dgm:cxn modelId="{79CFFA81-8DEB-438E-95B3-98915E172050}" type="presParOf" srcId="{CD498E25-17A8-4592-A106-0BDE77F9F8BE}" destId="{2585E360-1265-4DAF-8ED0-8CB30CFCA044}" srcOrd="2" destOrd="0" presId="urn:microsoft.com/office/officeart/2005/8/layout/orgChart1"/>
    <dgm:cxn modelId="{DB44596B-D7CD-49D5-894C-7B17EC510A11}" type="presParOf" srcId="{3666C14E-3FE7-4AB2-BA4F-4535D42C477E}" destId="{9AAB9F84-69DB-4974-8FB3-17FE16A42904}" srcOrd="6" destOrd="0" presId="urn:microsoft.com/office/officeart/2005/8/layout/orgChart1"/>
    <dgm:cxn modelId="{A7CC204F-1852-4E1A-BE81-605A335BE387}" type="presParOf" srcId="{3666C14E-3FE7-4AB2-BA4F-4535D42C477E}" destId="{C3EE2C24-35C5-4383-8BA8-04718D61B1E3}" srcOrd="7" destOrd="0" presId="urn:microsoft.com/office/officeart/2005/8/layout/orgChart1"/>
    <dgm:cxn modelId="{A9DCD584-168B-44DB-803F-16B6F5FC6D4F}" type="presParOf" srcId="{C3EE2C24-35C5-4383-8BA8-04718D61B1E3}" destId="{D76FB983-6AF4-4D17-803C-BE4F9D86E241}" srcOrd="0" destOrd="0" presId="urn:microsoft.com/office/officeart/2005/8/layout/orgChart1"/>
    <dgm:cxn modelId="{7AC1508D-39E9-4DE7-B72F-5717F5786766}" type="presParOf" srcId="{D76FB983-6AF4-4D17-803C-BE4F9D86E241}" destId="{C95AECE2-07C4-42E7-90DA-5CD8EA216CFC}" srcOrd="0" destOrd="0" presId="urn:microsoft.com/office/officeart/2005/8/layout/orgChart1"/>
    <dgm:cxn modelId="{5D582922-33DF-44AE-BF6C-367D0EA2E302}" type="presParOf" srcId="{D76FB983-6AF4-4D17-803C-BE4F9D86E241}" destId="{4704A764-F3E3-46A1-B698-AC3BCD85875D}" srcOrd="1" destOrd="0" presId="urn:microsoft.com/office/officeart/2005/8/layout/orgChart1"/>
    <dgm:cxn modelId="{D61ACEEA-E7DF-4D14-8048-941DCF7BB590}" type="presParOf" srcId="{C3EE2C24-35C5-4383-8BA8-04718D61B1E3}" destId="{C07B020C-8290-4505-84E9-D8CD925D7B93}" srcOrd="1" destOrd="0" presId="urn:microsoft.com/office/officeart/2005/8/layout/orgChart1"/>
    <dgm:cxn modelId="{1C750905-5235-4495-B48F-197C451DCBC3}" type="presParOf" srcId="{C3EE2C24-35C5-4383-8BA8-04718D61B1E3}" destId="{97715D9E-A6B5-4BE2-9531-017E1F9F5E37}" srcOrd="2" destOrd="0" presId="urn:microsoft.com/office/officeart/2005/8/layout/orgChart1"/>
    <dgm:cxn modelId="{7AE96D70-2D80-447F-AD72-9144454213F7}" type="presParOf" srcId="{3666C14E-3FE7-4AB2-BA4F-4535D42C477E}" destId="{F8AA5B07-D62E-4BEF-A7F4-BB8154CE0161}" srcOrd="8" destOrd="0" presId="urn:microsoft.com/office/officeart/2005/8/layout/orgChart1"/>
    <dgm:cxn modelId="{20787F1E-1133-40D2-A79A-F315A7D469EB}" type="presParOf" srcId="{3666C14E-3FE7-4AB2-BA4F-4535D42C477E}" destId="{28D3CB32-FAA0-4273-8538-1EB307061468}" srcOrd="9" destOrd="0" presId="urn:microsoft.com/office/officeart/2005/8/layout/orgChart1"/>
    <dgm:cxn modelId="{B9C027A1-6D6E-4509-91C4-737943A9BA73}" type="presParOf" srcId="{28D3CB32-FAA0-4273-8538-1EB307061468}" destId="{4E6634D0-9CA1-4ACD-BF91-91BEE47E76EF}" srcOrd="0" destOrd="0" presId="urn:microsoft.com/office/officeart/2005/8/layout/orgChart1"/>
    <dgm:cxn modelId="{B1D5A2FE-680A-4030-962C-8987A6C4D0F2}" type="presParOf" srcId="{4E6634D0-9CA1-4ACD-BF91-91BEE47E76EF}" destId="{EE219807-47C8-4941-99AE-CE39076E53F5}" srcOrd="0" destOrd="0" presId="urn:microsoft.com/office/officeart/2005/8/layout/orgChart1"/>
    <dgm:cxn modelId="{0DF4314A-F2FC-400C-A13F-5029306334A5}" type="presParOf" srcId="{4E6634D0-9CA1-4ACD-BF91-91BEE47E76EF}" destId="{A8ED66CC-CBB3-4EB5-ADE1-6E062170315B}" srcOrd="1" destOrd="0" presId="urn:microsoft.com/office/officeart/2005/8/layout/orgChart1"/>
    <dgm:cxn modelId="{817A3104-8396-4EAE-A78C-A2B52D0FFEB2}" type="presParOf" srcId="{28D3CB32-FAA0-4273-8538-1EB307061468}" destId="{55A4A9B7-D2D2-4F27-9972-54B957F184B3}" srcOrd="1" destOrd="0" presId="urn:microsoft.com/office/officeart/2005/8/layout/orgChart1"/>
    <dgm:cxn modelId="{7E7141AC-6BB9-43B8-855A-EE40612E4AE1}" type="presParOf" srcId="{28D3CB32-FAA0-4273-8538-1EB307061468}" destId="{A6D08738-8725-4BBB-8D6E-6E0F7F338F27}" srcOrd="2" destOrd="0" presId="urn:microsoft.com/office/officeart/2005/8/layout/orgChart1"/>
    <dgm:cxn modelId="{6BBBAD4C-93F0-4E48-BBA5-D731ACD1C049}" type="presParOf" srcId="{D09FB176-C899-4C34-A2EF-DF4099E3930B}" destId="{10032A81-28F1-4589-A2C9-2F713826DB5B}" srcOrd="2" destOrd="0" presId="urn:microsoft.com/office/officeart/2005/8/layout/orgChart1"/>
    <dgm:cxn modelId="{6E43A022-7393-427A-B921-F3FA6CCBF727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B850B3F3-23AA-4666-96BE-60A4119DD398}" type="presOf" srcId="{C7336B56-6975-43EE-AA11-2CF9D86F3B72}" destId="{F7484F86-9514-4EEC-AAEC-65AD9B4B3D96}" srcOrd="0" destOrd="0" presId="urn:microsoft.com/office/officeart/2005/8/layout/orgChart1"/>
    <dgm:cxn modelId="{AB094815-4F28-4E8E-A1C3-AACB519F5C2C}" type="presOf" srcId="{51AC05A3-5125-4631-8328-EE9742C5CE1F}" destId="{7533127D-6F77-420D-9337-03A9B17677A7}" srcOrd="0" destOrd="0" presId="urn:microsoft.com/office/officeart/2005/8/layout/orgChart1"/>
    <dgm:cxn modelId="{CB1009BA-1A26-4A95-B6AA-2438B7D060FF}" type="presOf" srcId="{BCA1F9C7-A2DE-4DA9-9030-581CAAE089DA}" destId="{7E670A0B-4B6A-45AD-AE95-FAE9E52BA24F}" srcOrd="0" destOrd="0" presId="urn:microsoft.com/office/officeart/2005/8/layout/orgChart1"/>
    <dgm:cxn modelId="{A23ED803-02A8-4C14-86FE-256D61E10B71}" type="presOf" srcId="{1E17A9B5-1CC6-4BF4-A5EB-2099972243B8}" destId="{0044642D-BF6E-4946-989D-7BC76303D8B1}" srcOrd="1" destOrd="0" presId="urn:microsoft.com/office/officeart/2005/8/layout/orgChart1"/>
    <dgm:cxn modelId="{1E61850A-1D0B-4912-A8DC-7CDD05664F14}" type="presOf" srcId="{88415C31-82DD-4EF9-9A7A-1D4D99FB6B9D}" destId="{0936C29E-0ABE-4289-9453-F6DF249F454C}" srcOrd="1" destOrd="0" presId="urn:microsoft.com/office/officeart/2005/8/layout/orgChart1"/>
    <dgm:cxn modelId="{C5E5AEEB-CDC6-45C2-9A76-2A69DC2A5906}" type="presOf" srcId="{D91152BC-9A33-44D3-AEBB-F20420DB430F}" destId="{30DA9891-B7C7-405D-9015-1C3DF0E9850F}" srcOrd="0" destOrd="0" presId="urn:microsoft.com/office/officeart/2005/8/layout/orgChart1"/>
    <dgm:cxn modelId="{337F0AF7-6A27-4DA0-A237-D0B760B24C0B}" type="presOf" srcId="{382A9707-8CE9-4448-A732-795155023764}" destId="{C9EB4BFF-95DA-49B7-87A2-66A52A4FCDFA}" srcOrd="0" destOrd="0" presId="urn:microsoft.com/office/officeart/2005/8/layout/orgChart1"/>
    <dgm:cxn modelId="{3750FA95-1FBB-4B8E-AC28-A4530DBDD8D8}" type="presOf" srcId="{0ED209FE-B93C-493B-85A2-BA5863869AE7}" destId="{B4ADFA40-1DC3-4BD0-BAE4-D5BA4FDF2B3E}" srcOrd="0" destOrd="0" presId="urn:microsoft.com/office/officeart/2005/8/layout/orgChart1"/>
    <dgm:cxn modelId="{0A331DC8-0C33-4E4D-B13B-53E92E6CF5CF}" type="presOf" srcId="{D5F013B3-4B4E-4E38-9BAF-4B34B2BB0C79}" destId="{26E61D30-5696-4E05-9044-AF73EF27DAB2}" srcOrd="0" destOrd="0" presId="urn:microsoft.com/office/officeart/2005/8/layout/orgChart1"/>
    <dgm:cxn modelId="{893D989C-12F6-4CCC-B755-DAA1862CE5E4}" type="presOf" srcId="{CBC98D67-7A4E-4DF5-AC0F-18B667594BB8}" destId="{D644628E-4C6F-4DF2-8C07-D2B66E3A4757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3B0166C0-9E01-406F-9BB1-8F38AF5CCE42}" type="presOf" srcId="{00B822AA-E50D-409C-8E77-78CE41F17C4F}" destId="{86ECFBC0-6EDE-49D7-A5E4-E61CBAF4A092}" srcOrd="0" destOrd="0" presId="urn:microsoft.com/office/officeart/2005/8/layout/orgChart1"/>
    <dgm:cxn modelId="{5B58A894-1ECB-439A-9908-E84E46B96D89}" type="presOf" srcId="{D5F013B3-4B4E-4E38-9BAF-4B34B2BB0C79}" destId="{14A5ABF2-8B49-4694-AC4C-1A898869B017}" srcOrd="1" destOrd="0" presId="urn:microsoft.com/office/officeart/2005/8/layout/orgChart1"/>
    <dgm:cxn modelId="{7D012E8F-6B8B-4D05-8383-478D7CD632C0}" type="presOf" srcId="{8514C17C-35EC-4D14-92F7-13A577CAA5C4}" destId="{079C46BA-E270-4C4F-9AA8-92E32A64D736}" srcOrd="0" destOrd="0" presId="urn:microsoft.com/office/officeart/2005/8/layout/orgChart1"/>
    <dgm:cxn modelId="{8A38713C-8AC6-4CFA-8806-9235D70FCAE4}" type="presOf" srcId="{B40A1E99-819E-4C0D-B671-3D134F0F7163}" destId="{179F0FCD-C306-4B84-A7DF-E34F9FAB6F56}" srcOrd="1" destOrd="0" presId="urn:microsoft.com/office/officeart/2005/8/layout/orgChart1"/>
    <dgm:cxn modelId="{8249D7AD-7952-4ADA-A4D7-7D5C10FB1274}" type="presOf" srcId="{00B822AA-E50D-409C-8E77-78CE41F17C4F}" destId="{EE7467E8-D778-4C18-9C7C-925EF25B0DC2}" srcOrd="1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6D44C5C7-D1A4-46CB-A384-0A60141D8329}" type="presOf" srcId="{032924AE-7BA3-4608-9D4D-A10FC22FA55B}" destId="{842224E6-60DA-412E-8A1B-7533C1377869}" srcOrd="1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83B0D8D0-267E-4C08-86AA-CA0C05D1464C}" type="presOf" srcId="{69BEBD41-3545-40FD-BFDD-D21BD47C872E}" destId="{EA4E738B-1483-44D6-89EB-8256A9C3F87D}" srcOrd="1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3657B210-A720-43AA-BE28-90FAE476C60B}" type="presOf" srcId="{69BEBD41-3545-40FD-BFDD-D21BD47C872E}" destId="{74487508-3D4F-4F35-9119-7335AA499C95}" srcOrd="0" destOrd="0" presId="urn:microsoft.com/office/officeart/2005/8/layout/orgChart1"/>
    <dgm:cxn modelId="{58B30286-E620-4DBF-B486-14712A85FBC8}" type="presOf" srcId="{57A44C0D-573F-44FB-BC9E-B18382ACCC39}" destId="{9AAB9F84-69DB-4974-8FB3-17FE16A42904}" srcOrd="0" destOrd="0" presId="urn:microsoft.com/office/officeart/2005/8/layout/orgChart1"/>
    <dgm:cxn modelId="{D921492C-31AB-42E4-B3C6-513C8E295AFB}" type="presOf" srcId="{88415C31-82DD-4EF9-9A7A-1D4D99FB6B9D}" destId="{ED956AEF-5A78-47DC-9D97-3B27A2E93095}" srcOrd="0" destOrd="0" presId="urn:microsoft.com/office/officeart/2005/8/layout/orgChart1"/>
    <dgm:cxn modelId="{89AA476A-80AE-4505-AB7A-7BB6397C4FA2}" type="presOf" srcId="{B40A1E99-819E-4C0D-B671-3D134F0F7163}" destId="{3A05D6AC-55D4-4F8B-831D-7528DBB5E857}" srcOrd="0" destOrd="0" presId="urn:microsoft.com/office/officeart/2005/8/layout/orgChart1"/>
    <dgm:cxn modelId="{FB02F9B1-B19A-4F22-8AB8-9D1349C03915}" type="presOf" srcId="{382A9707-8CE9-4448-A732-795155023764}" destId="{40CBCC65-FD09-4B94-B9C9-3482617F2627}" srcOrd="1" destOrd="0" presId="urn:microsoft.com/office/officeart/2005/8/layout/orgChart1"/>
    <dgm:cxn modelId="{C88C6735-4F2D-4627-BFE0-6DCCD05AA3E1}" type="presOf" srcId="{43C964D4-3EA5-4709-BA45-DC9671707267}" destId="{ABF5B3AF-9C3F-43AC-89B9-A4B84688B739}" srcOrd="0" destOrd="0" presId="urn:microsoft.com/office/officeart/2005/8/layout/orgChart1"/>
    <dgm:cxn modelId="{6A886933-9C0F-4196-A458-03FDC080C78C}" type="presOf" srcId="{E2FDDA39-0A56-4C19-9570-F6322A50CD7C}" destId="{C95AECE2-07C4-42E7-90DA-5CD8EA216CFC}" srcOrd="0" destOrd="0" presId="urn:microsoft.com/office/officeart/2005/8/layout/orgChart1"/>
    <dgm:cxn modelId="{5CEDCC52-E391-478F-8F25-33517A74CFCD}" type="presOf" srcId="{E2FDDA39-0A56-4C19-9570-F6322A50CD7C}" destId="{4704A764-F3E3-46A1-B698-AC3BCD85875D}" srcOrd="1" destOrd="0" presId="urn:microsoft.com/office/officeart/2005/8/layout/orgChart1"/>
    <dgm:cxn modelId="{0F434BF0-7E15-4AFC-842A-E415A2290FDD}" type="presOf" srcId="{43C964D4-3EA5-4709-BA45-DC9671707267}" destId="{87899BB1-A811-4B2D-8FA3-633A97B1A6A6}" srcOrd="1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7DFF6F8C-A049-4514-8206-E5F539A7BA1F}" type="presOf" srcId="{DCCE79F2-51DC-4E3A-8F3D-0CB311D1F14D}" destId="{EE219807-47C8-4941-99AE-CE39076E53F5}" srcOrd="0" destOrd="0" presId="urn:microsoft.com/office/officeart/2005/8/layout/orgChart1"/>
    <dgm:cxn modelId="{E811B7D2-EFDF-4577-A681-E6A85D9C7A5D}" type="presOf" srcId="{B103CFD6-C2F2-4A76-8866-035FF64E5877}" destId="{2FA1AE03-77C2-487B-948B-82122901556A}" srcOrd="1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6B361D43-74E9-44F1-A0EF-ADC2AFEECEE6}" type="presOf" srcId="{1D03C52E-27F1-4CAD-B953-A57260381D87}" destId="{52D64095-8F0B-43C5-A134-4F8EB745D0AC}" srcOrd="0" destOrd="0" presId="urn:microsoft.com/office/officeart/2005/8/layout/orgChart1"/>
    <dgm:cxn modelId="{580935B8-EBC4-4F12-B195-14467B9964E9}" type="presOf" srcId="{6A766238-49C0-489C-9759-5801318FB123}" destId="{8F3E2022-AB5E-4438-BDBE-146FD19E8285}" srcOrd="0" destOrd="0" presId="urn:microsoft.com/office/officeart/2005/8/layout/orgChart1"/>
    <dgm:cxn modelId="{C3DA5C05-1080-48CB-AE1E-E59269E9F18E}" type="presOf" srcId="{8514C17C-35EC-4D14-92F7-13A577CAA5C4}" destId="{3AA4BA60-CAF3-4B65-8A7B-26648B565082}" srcOrd="1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41E3753D-07AF-4ED5-B507-F9ECAC3CC833}" type="presOf" srcId="{B103CFD6-C2F2-4A76-8866-035FF64E5877}" destId="{D98E11BE-9177-4329-A5B4-B4B8653C2863}" srcOrd="0" destOrd="0" presId="urn:microsoft.com/office/officeart/2005/8/layout/orgChart1"/>
    <dgm:cxn modelId="{9245C20D-B09C-412A-A018-6F43B745FE88}" type="presOf" srcId="{DC9F82DD-39AD-486C-81D6-0E3C38A96BAD}" destId="{4F6F1802-D2DC-45F2-8B57-B9ACE00E096B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1B58B72A-1E6D-47EF-8A81-D7A23339E51D}" type="presOf" srcId="{3837525C-9A2A-44D5-8B42-9C0820CF3FF9}" destId="{6AC59FBD-FAEA-42FA-8EB1-29A7CC044828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455B003A-2735-479E-A903-35A145F58292}" type="presOf" srcId="{CE683E6A-A313-4F5C-8639-235783D1198F}" destId="{6C1B72B2-EE6C-495B-ADAD-8508CE8EB807}" srcOrd="0" destOrd="0" presId="urn:microsoft.com/office/officeart/2005/8/layout/orgChart1"/>
    <dgm:cxn modelId="{4C09F4C6-F71F-4AD2-BCFE-F0AB46389097}" type="presOf" srcId="{844909A3-F2C8-49AE-869B-AFCA0AC709DF}" destId="{5A29D58D-62CC-4731-8120-CAD4354C3E03}" srcOrd="0" destOrd="0" presId="urn:microsoft.com/office/officeart/2005/8/layout/orgChart1"/>
    <dgm:cxn modelId="{3A719271-F6E7-4163-A3C2-4B8C27F6EA23}" type="presOf" srcId="{D3B00EB5-7252-4C54-A138-4FDE2761BA89}" destId="{77FF546B-1ADB-4B35-B705-B48DE95D0A7F}" srcOrd="0" destOrd="0" presId="urn:microsoft.com/office/officeart/2005/8/layout/orgChart1"/>
    <dgm:cxn modelId="{031B6CFF-6F40-4238-9B41-69579FEE518E}" type="presOf" srcId="{D656347E-658D-41DE-86E2-9688A1F66EB3}" destId="{D351E307-7A60-4733-B21C-CC6D6E5D051D}" srcOrd="0" destOrd="0" presId="urn:microsoft.com/office/officeart/2005/8/layout/orgChart1"/>
    <dgm:cxn modelId="{2031F1B8-5794-478A-80FB-C25D2FF55266}" type="presOf" srcId="{D91152BC-9A33-44D3-AEBB-F20420DB430F}" destId="{5EC808F1-181C-42C2-975C-2B558EBCB7FE}" srcOrd="1" destOrd="0" presId="urn:microsoft.com/office/officeart/2005/8/layout/orgChart1"/>
    <dgm:cxn modelId="{0F2E2112-6D22-4512-85F0-9141CFE55AAA}" type="presOf" srcId="{6A766238-49C0-489C-9759-5801318FB123}" destId="{F4F60A8B-BCFE-4E33-9289-BF4CA9206F7B}" srcOrd="1" destOrd="0" presId="urn:microsoft.com/office/officeart/2005/8/layout/orgChart1"/>
    <dgm:cxn modelId="{E3D1F394-863E-4185-B0A8-E381B944EBE3}" type="presOf" srcId="{032924AE-7BA3-4608-9D4D-A10FC22FA55B}" destId="{FCA2B357-06A1-4199-999C-BBE32872F828}" srcOrd="0" destOrd="0" presId="urn:microsoft.com/office/officeart/2005/8/layout/orgChart1"/>
    <dgm:cxn modelId="{1EA0D3D8-62E3-4065-A141-E1CBE8DE9539}" type="presOf" srcId="{092024CE-8423-4E50-A34E-3122E05631CC}" destId="{0A55F855-E390-49C4-85C3-4EB5DC8DFEC3}" srcOrd="1" destOrd="0" presId="urn:microsoft.com/office/officeart/2005/8/layout/orgChart1"/>
    <dgm:cxn modelId="{E4F14474-AAA2-4607-A66C-83E60B123A6B}" type="presOf" srcId="{41CBE71F-8A1C-4046-8B51-627382F890A8}" destId="{BD53C961-9C2E-42B5-A825-EB1CD5AF2FE3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B38091BF-D8D2-49D5-9593-25F450DCB349}" type="presOf" srcId="{88B02B86-A182-47E8-98CE-5F03ED03FC83}" destId="{1A2BCB80-89E2-41EC-87D9-8650DA66AB8A}" srcOrd="0" destOrd="0" presId="urn:microsoft.com/office/officeart/2005/8/layout/orgChart1"/>
    <dgm:cxn modelId="{6F48828F-2C2E-46C1-9B9C-75B0C707C52D}" type="presOf" srcId="{1E17A9B5-1CC6-4BF4-A5EB-2099972243B8}" destId="{F0DC39B6-0C64-430A-9FFB-4907B94E244D}" srcOrd="0" destOrd="0" presId="urn:microsoft.com/office/officeart/2005/8/layout/orgChart1"/>
    <dgm:cxn modelId="{FCF02831-71A5-4430-A441-20077BBCBF52}" type="presOf" srcId="{C7336B56-6975-43EE-AA11-2CF9D86F3B72}" destId="{2F8AA862-E8D3-4043-95F3-7EBB33FDC237}" srcOrd="1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7BDC4460-81DE-4313-B288-96E904A9646E}" type="presOf" srcId="{BC7A14EC-7DD0-42E2-A28E-8428AF273F49}" destId="{4E5DB2E5-BC21-45FD-89CF-804EEEA73D92}" srcOrd="0" destOrd="0" presId="urn:microsoft.com/office/officeart/2005/8/layout/orgChart1"/>
    <dgm:cxn modelId="{7C648060-630D-4F33-AB25-1B6ACF16CF38}" type="presOf" srcId="{51AC05A3-5125-4631-8328-EE9742C5CE1F}" destId="{75DCBE71-7469-49E9-81E5-E6A43E3EC0DC}" srcOrd="1" destOrd="0" presId="urn:microsoft.com/office/officeart/2005/8/layout/orgChart1"/>
    <dgm:cxn modelId="{F3F116B6-F57D-4DA4-81EA-BAE106F3ADE0}" type="presOf" srcId="{BAA37ED3-8504-4718-82EA-2141E33A703B}" destId="{C6471DB4-9B93-437A-AEBE-F3B71F737DF8}" srcOrd="0" destOrd="0" presId="urn:microsoft.com/office/officeart/2005/8/layout/orgChart1"/>
    <dgm:cxn modelId="{2CF721C2-FE0D-4E53-9711-7546D226F0E8}" type="presOf" srcId="{49A41343-8942-4E0A-948C-7308CFEDA337}" destId="{F8AA5B07-D62E-4BEF-A7F4-BB8154CE0161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709C38FC-A927-4F21-BBCA-42B7DDAFC186}" type="presOf" srcId="{EDF4E25F-6E69-41B7-B57F-66E5D749104E}" destId="{CD65CBB6-B9A3-48AB-AFB3-4BE4B03553D3}" srcOrd="0" destOrd="0" presId="urn:microsoft.com/office/officeart/2005/8/layout/orgChart1"/>
    <dgm:cxn modelId="{62162708-ACB7-4D4F-BEBB-8906DB87F908}" type="presOf" srcId="{092024CE-8423-4E50-A34E-3122E05631CC}" destId="{2C701CAE-D8F1-461E-8A0C-C57AEB1CD6C2}" srcOrd="0" destOrd="0" presId="urn:microsoft.com/office/officeart/2005/8/layout/orgChart1"/>
    <dgm:cxn modelId="{8D666D29-A452-43D7-90C2-4B3C1F9EA839}" type="presOf" srcId="{DCCE79F2-51DC-4E3A-8F3D-0CB311D1F14D}" destId="{A8ED66CC-CBB3-4EB5-ADE1-6E062170315B}" srcOrd="1" destOrd="0" presId="urn:microsoft.com/office/officeart/2005/8/layout/orgChart1"/>
    <dgm:cxn modelId="{CE640970-7536-4A0C-B89A-7434E01F6A28}" type="presOf" srcId="{DCB062A1-302A-48A6-BE81-96138548FF70}" destId="{1AE91293-7748-4E52-8855-7B838C555EB9}" srcOrd="0" destOrd="0" presId="urn:microsoft.com/office/officeart/2005/8/layout/orgChart1"/>
    <dgm:cxn modelId="{48E0118B-45DF-4DBF-8781-65DEDDA2BC5F}" type="presParOf" srcId="{6C1B72B2-EE6C-495B-ADAD-8508CE8EB807}" destId="{B9578B13-712D-4BAD-A28F-A7352074EDA6}" srcOrd="0" destOrd="0" presId="urn:microsoft.com/office/officeart/2005/8/layout/orgChart1"/>
    <dgm:cxn modelId="{853AA992-D337-42ED-ABAC-07F11A79A93B}" type="presParOf" srcId="{B9578B13-712D-4BAD-A28F-A7352074EDA6}" destId="{EA34C8C8-6EC1-483B-8E39-8E6926CED3CE}" srcOrd="0" destOrd="0" presId="urn:microsoft.com/office/officeart/2005/8/layout/orgChart1"/>
    <dgm:cxn modelId="{33490D00-F125-4799-9908-BCC5245AF76B}" type="presParOf" srcId="{EA34C8C8-6EC1-483B-8E39-8E6926CED3CE}" destId="{D98E11BE-9177-4329-A5B4-B4B8653C2863}" srcOrd="0" destOrd="0" presId="urn:microsoft.com/office/officeart/2005/8/layout/orgChart1"/>
    <dgm:cxn modelId="{745D8D90-EE38-4352-93DC-8114B7062762}" type="presParOf" srcId="{EA34C8C8-6EC1-483B-8E39-8E6926CED3CE}" destId="{2FA1AE03-77C2-487B-948B-82122901556A}" srcOrd="1" destOrd="0" presId="urn:microsoft.com/office/officeart/2005/8/layout/orgChart1"/>
    <dgm:cxn modelId="{CE3A649C-CF56-44E1-AF54-2B1C3C9DDA18}" type="presParOf" srcId="{B9578B13-712D-4BAD-A28F-A7352074EDA6}" destId="{9C5DF944-3D7A-473D-A789-5CA86652B8F8}" srcOrd="1" destOrd="0" presId="urn:microsoft.com/office/officeart/2005/8/layout/orgChart1"/>
    <dgm:cxn modelId="{7D0CA2F1-B9A3-4A7F-A49D-001C584235F3}" type="presParOf" srcId="{9C5DF944-3D7A-473D-A789-5CA86652B8F8}" destId="{D351E307-7A60-4733-B21C-CC6D6E5D051D}" srcOrd="0" destOrd="0" presId="urn:microsoft.com/office/officeart/2005/8/layout/orgChart1"/>
    <dgm:cxn modelId="{CDF9FD5B-9A2C-48CC-97E3-A54E2496818A}" type="presParOf" srcId="{9C5DF944-3D7A-473D-A789-5CA86652B8F8}" destId="{60FE5B31-E82E-49E2-9469-B5D5674278BC}" srcOrd="1" destOrd="0" presId="urn:microsoft.com/office/officeart/2005/8/layout/orgChart1"/>
    <dgm:cxn modelId="{8E2B474E-FBC6-4811-BE29-ACF65009BFAF}" type="presParOf" srcId="{60FE5B31-E82E-49E2-9469-B5D5674278BC}" destId="{CB88DD46-0D40-4A1B-9C97-26FA4C46EB15}" srcOrd="0" destOrd="0" presId="urn:microsoft.com/office/officeart/2005/8/layout/orgChart1"/>
    <dgm:cxn modelId="{3BDA220C-FA75-44BF-BEA3-F3CB8812C550}" type="presParOf" srcId="{CB88DD46-0D40-4A1B-9C97-26FA4C46EB15}" destId="{ABF5B3AF-9C3F-43AC-89B9-A4B84688B739}" srcOrd="0" destOrd="0" presId="urn:microsoft.com/office/officeart/2005/8/layout/orgChart1"/>
    <dgm:cxn modelId="{56D65E63-0596-47D5-AB6F-571232F77ECD}" type="presParOf" srcId="{CB88DD46-0D40-4A1B-9C97-26FA4C46EB15}" destId="{87899BB1-A811-4B2D-8FA3-633A97B1A6A6}" srcOrd="1" destOrd="0" presId="urn:microsoft.com/office/officeart/2005/8/layout/orgChart1"/>
    <dgm:cxn modelId="{C38A90DB-02C2-441F-B26F-EDC76419D4CA}" type="presParOf" srcId="{60FE5B31-E82E-49E2-9469-B5D5674278BC}" destId="{B6A20B03-CFA9-41D8-9956-9F0EB448DC4A}" srcOrd="1" destOrd="0" presId="urn:microsoft.com/office/officeart/2005/8/layout/orgChart1"/>
    <dgm:cxn modelId="{8A061A24-97F6-4F7F-9439-8CB9CD485D94}" type="presParOf" srcId="{B6A20B03-CFA9-41D8-9956-9F0EB448DC4A}" destId="{CD65CBB6-B9A3-48AB-AFB3-4BE4B03553D3}" srcOrd="0" destOrd="0" presId="urn:microsoft.com/office/officeart/2005/8/layout/orgChart1"/>
    <dgm:cxn modelId="{165C925C-69CF-4626-A4D0-85661E3AF119}" type="presParOf" srcId="{B6A20B03-CFA9-41D8-9956-9F0EB448DC4A}" destId="{ED1F0A6D-21D1-431E-B021-19DC70288741}" srcOrd="1" destOrd="0" presId="urn:microsoft.com/office/officeart/2005/8/layout/orgChart1"/>
    <dgm:cxn modelId="{67B5EF82-601F-4A60-A393-6059F6B3851E}" type="presParOf" srcId="{ED1F0A6D-21D1-431E-B021-19DC70288741}" destId="{3035FF76-B78F-49A4-AACF-E2FF3786028F}" srcOrd="0" destOrd="0" presId="urn:microsoft.com/office/officeart/2005/8/layout/orgChart1"/>
    <dgm:cxn modelId="{56FACDF6-5294-4E2F-8A3F-8F30E7A6416A}" type="presParOf" srcId="{3035FF76-B78F-49A4-AACF-E2FF3786028F}" destId="{F0DC39B6-0C64-430A-9FFB-4907B94E244D}" srcOrd="0" destOrd="0" presId="urn:microsoft.com/office/officeart/2005/8/layout/orgChart1"/>
    <dgm:cxn modelId="{43392637-5BA7-46B2-8839-DDF25E909F8D}" type="presParOf" srcId="{3035FF76-B78F-49A4-AACF-E2FF3786028F}" destId="{0044642D-BF6E-4946-989D-7BC76303D8B1}" srcOrd="1" destOrd="0" presId="urn:microsoft.com/office/officeart/2005/8/layout/orgChart1"/>
    <dgm:cxn modelId="{FF0982BE-71C1-4B4A-84FD-2734BEB13A2A}" type="presParOf" srcId="{ED1F0A6D-21D1-431E-B021-19DC70288741}" destId="{6F92EC3E-8AAE-41C7-BFFF-85E9DBCB215A}" srcOrd="1" destOrd="0" presId="urn:microsoft.com/office/officeart/2005/8/layout/orgChart1"/>
    <dgm:cxn modelId="{464DFFE6-C729-4B26-97A1-41492CD8E322}" type="presParOf" srcId="{ED1F0A6D-21D1-431E-B021-19DC70288741}" destId="{C359BE23-B469-48EB-819D-6F6FDCDBB0A8}" srcOrd="2" destOrd="0" presId="urn:microsoft.com/office/officeart/2005/8/layout/orgChart1"/>
    <dgm:cxn modelId="{FE7F523D-8E8A-4A11-B983-FE5F9E21E551}" type="presParOf" srcId="{B6A20B03-CFA9-41D8-9956-9F0EB448DC4A}" destId="{6AC59FBD-FAEA-42FA-8EB1-29A7CC044828}" srcOrd="2" destOrd="0" presId="urn:microsoft.com/office/officeart/2005/8/layout/orgChart1"/>
    <dgm:cxn modelId="{53327714-C7DE-4FD0-948D-D6539136944E}" type="presParOf" srcId="{B6A20B03-CFA9-41D8-9956-9F0EB448DC4A}" destId="{F2E1EDE4-99F4-4CBC-BA6A-91AF00914823}" srcOrd="3" destOrd="0" presId="urn:microsoft.com/office/officeart/2005/8/layout/orgChart1"/>
    <dgm:cxn modelId="{6A4C4B2D-FCC9-4C4A-9C7B-39383210D3DB}" type="presParOf" srcId="{F2E1EDE4-99F4-4CBC-BA6A-91AF00914823}" destId="{795B4B98-FEFB-4DAB-B785-2E28918B1C7E}" srcOrd="0" destOrd="0" presId="urn:microsoft.com/office/officeart/2005/8/layout/orgChart1"/>
    <dgm:cxn modelId="{7E18A6B0-B4B0-462D-8405-D129AD77A088}" type="presParOf" srcId="{795B4B98-FEFB-4DAB-B785-2E28918B1C7E}" destId="{C9EB4BFF-95DA-49B7-87A2-66A52A4FCDFA}" srcOrd="0" destOrd="0" presId="urn:microsoft.com/office/officeart/2005/8/layout/orgChart1"/>
    <dgm:cxn modelId="{01FFFFB4-8259-4DEB-8824-5938F7AA6C41}" type="presParOf" srcId="{795B4B98-FEFB-4DAB-B785-2E28918B1C7E}" destId="{40CBCC65-FD09-4B94-B9C9-3482617F2627}" srcOrd="1" destOrd="0" presId="urn:microsoft.com/office/officeart/2005/8/layout/orgChart1"/>
    <dgm:cxn modelId="{3560B34D-E150-47A3-94D9-4C1D2A7A0E64}" type="presParOf" srcId="{F2E1EDE4-99F4-4CBC-BA6A-91AF00914823}" destId="{6E67D5E8-91A3-4A9C-B70E-60777B0DD65E}" srcOrd="1" destOrd="0" presId="urn:microsoft.com/office/officeart/2005/8/layout/orgChart1"/>
    <dgm:cxn modelId="{37FB4037-EA71-4650-BBDB-81659E33D4A7}" type="presParOf" srcId="{F2E1EDE4-99F4-4CBC-BA6A-91AF00914823}" destId="{9041FCB5-DDBA-4A82-87F1-A20AE1F0ECFA}" srcOrd="2" destOrd="0" presId="urn:microsoft.com/office/officeart/2005/8/layout/orgChart1"/>
    <dgm:cxn modelId="{214CDADC-D7E6-41F4-A683-07615FA056E6}" type="presParOf" srcId="{B6A20B03-CFA9-41D8-9956-9F0EB448DC4A}" destId="{D644628E-4C6F-4DF2-8C07-D2B66E3A4757}" srcOrd="4" destOrd="0" presId="urn:microsoft.com/office/officeart/2005/8/layout/orgChart1"/>
    <dgm:cxn modelId="{2949908D-9D9F-409A-9C28-CEC91AE2CD6C}" type="presParOf" srcId="{B6A20B03-CFA9-41D8-9956-9F0EB448DC4A}" destId="{4C59CDCC-8171-42A8-836D-8A7ADEF309D0}" srcOrd="5" destOrd="0" presId="urn:microsoft.com/office/officeart/2005/8/layout/orgChart1"/>
    <dgm:cxn modelId="{9670C2C7-2B3A-4C59-A492-267CD4D86FC2}" type="presParOf" srcId="{4C59CDCC-8171-42A8-836D-8A7ADEF309D0}" destId="{FED7DC99-D3B3-46B2-AE57-14D47B1F3671}" srcOrd="0" destOrd="0" presId="urn:microsoft.com/office/officeart/2005/8/layout/orgChart1"/>
    <dgm:cxn modelId="{CF3913BD-4A4B-4C38-A7B1-72E4A35CBF66}" type="presParOf" srcId="{FED7DC99-D3B3-46B2-AE57-14D47B1F3671}" destId="{8F3E2022-AB5E-4438-BDBE-146FD19E8285}" srcOrd="0" destOrd="0" presId="urn:microsoft.com/office/officeart/2005/8/layout/orgChart1"/>
    <dgm:cxn modelId="{D5182112-789A-4AE3-BDB1-5D1A9B5C50D5}" type="presParOf" srcId="{FED7DC99-D3B3-46B2-AE57-14D47B1F3671}" destId="{F4F60A8B-BCFE-4E33-9289-BF4CA9206F7B}" srcOrd="1" destOrd="0" presId="urn:microsoft.com/office/officeart/2005/8/layout/orgChart1"/>
    <dgm:cxn modelId="{BEF46728-8083-4333-B7A8-62AC28719536}" type="presParOf" srcId="{4C59CDCC-8171-42A8-836D-8A7ADEF309D0}" destId="{0717BF70-BD3E-4FBF-92BE-2C7F71500E41}" srcOrd="1" destOrd="0" presId="urn:microsoft.com/office/officeart/2005/8/layout/orgChart1"/>
    <dgm:cxn modelId="{47778693-0C2C-4826-825F-A4F1A15449FF}" type="presParOf" srcId="{4C59CDCC-8171-42A8-836D-8A7ADEF309D0}" destId="{0E63D1F7-0BB7-4B23-80D6-B69D7359A638}" srcOrd="2" destOrd="0" presId="urn:microsoft.com/office/officeart/2005/8/layout/orgChart1"/>
    <dgm:cxn modelId="{F09B7FA5-801A-4939-8B3D-768025A069E3}" type="presParOf" srcId="{B6A20B03-CFA9-41D8-9956-9F0EB448DC4A}" destId="{52D64095-8F0B-43C5-A134-4F8EB745D0AC}" srcOrd="6" destOrd="0" presId="urn:microsoft.com/office/officeart/2005/8/layout/orgChart1"/>
    <dgm:cxn modelId="{7FD2A7AB-5741-4DD3-AF12-D4326F7CA070}" type="presParOf" srcId="{B6A20B03-CFA9-41D8-9956-9F0EB448DC4A}" destId="{65175C4B-27F3-41C0-9093-49201195521B}" srcOrd="7" destOrd="0" presId="urn:microsoft.com/office/officeart/2005/8/layout/orgChart1"/>
    <dgm:cxn modelId="{91E9E615-C109-48EE-8C0A-012B97287198}" type="presParOf" srcId="{65175C4B-27F3-41C0-9093-49201195521B}" destId="{418B0B64-07DF-4A86-8188-2B3D12FF0C1B}" srcOrd="0" destOrd="0" presId="urn:microsoft.com/office/officeart/2005/8/layout/orgChart1"/>
    <dgm:cxn modelId="{02063D52-D6B5-483A-A0B4-75EC82989B7A}" type="presParOf" srcId="{418B0B64-07DF-4A86-8188-2B3D12FF0C1B}" destId="{FCA2B357-06A1-4199-999C-BBE32872F828}" srcOrd="0" destOrd="0" presId="urn:microsoft.com/office/officeart/2005/8/layout/orgChart1"/>
    <dgm:cxn modelId="{FBB175BC-9D5F-437B-8870-5562773CAB52}" type="presParOf" srcId="{418B0B64-07DF-4A86-8188-2B3D12FF0C1B}" destId="{842224E6-60DA-412E-8A1B-7533C1377869}" srcOrd="1" destOrd="0" presId="urn:microsoft.com/office/officeart/2005/8/layout/orgChart1"/>
    <dgm:cxn modelId="{57273CBB-D7E6-4235-98D3-7A5F40EDF6D3}" type="presParOf" srcId="{65175C4B-27F3-41C0-9093-49201195521B}" destId="{5FEE9627-663F-4879-B764-2FCAC3BEDB01}" srcOrd="1" destOrd="0" presId="urn:microsoft.com/office/officeart/2005/8/layout/orgChart1"/>
    <dgm:cxn modelId="{9EBDCF02-4936-4A9C-88D0-63F2721EA9C6}" type="presParOf" srcId="{65175C4B-27F3-41C0-9093-49201195521B}" destId="{D211A30E-3DD6-4F3B-A936-B6D9FD1B5AD6}" srcOrd="2" destOrd="0" presId="urn:microsoft.com/office/officeart/2005/8/layout/orgChart1"/>
    <dgm:cxn modelId="{34304FFC-4042-42C2-B05F-781820AE3B53}" type="presParOf" srcId="{60FE5B31-E82E-49E2-9469-B5D5674278BC}" destId="{0A55CB08-0585-4E83-BB9C-6136411D5C97}" srcOrd="2" destOrd="0" presId="urn:microsoft.com/office/officeart/2005/8/layout/orgChart1"/>
    <dgm:cxn modelId="{C472F5C5-DA35-4803-8EA8-973689633F78}" type="presParOf" srcId="{9C5DF944-3D7A-473D-A789-5CA86652B8F8}" destId="{1AE91293-7748-4E52-8855-7B838C555EB9}" srcOrd="2" destOrd="0" presId="urn:microsoft.com/office/officeart/2005/8/layout/orgChart1"/>
    <dgm:cxn modelId="{8602FA25-87B5-401C-8584-216622EBC0FC}" type="presParOf" srcId="{9C5DF944-3D7A-473D-A789-5CA86652B8F8}" destId="{8BAB2199-5159-41F9-8708-33820C9B03A9}" srcOrd="3" destOrd="0" presId="urn:microsoft.com/office/officeart/2005/8/layout/orgChart1"/>
    <dgm:cxn modelId="{38DB38A0-5DDB-40D5-BA2C-CBDDDEE7E467}" type="presParOf" srcId="{8BAB2199-5159-41F9-8708-33820C9B03A9}" destId="{4AEEF0FD-EB99-4BD5-89CD-011B1DDC19F8}" srcOrd="0" destOrd="0" presId="urn:microsoft.com/office/officeart/2005/8/layout/orgChart1"/>
    <dgm:cxn modelId="{AC3DD3B8-2B30-4846-BDF2-0BA03E9D07A9}" type="presParOf" srcId="{4AEEF0FD-EB99-4BD5-89CD-011B1DDC19F8}" destId="{86ECFBC0-6EDE-49D7-A5E4-E61CBAF4A092}" srcOrd="0" destOrd="0" presId="urn:microsoft.com/office/officeart/2005/8/layout/orgChart1"/>
    <dgm:cxn modelId="{B5275104-C521-4FB6-86BB-CC67F8F623F8}" type="presParOf" srcId="{4AEEF0FD-EB99-4BD5-89CD-011B1DDC19F8}" destId="{EE7467E8-D778-4C18-9C7C-925EF25B0DC2}" srcOrd="1" destOrd="0" presId="urn:microsoft.com/office/officeart/2005/8/layout/orgChart1"/>
    <dgm:cxn modelId="{4799BD71-99BC-4D6C-8DB2-BC02A053517B}" type="presParOf" srcId="{8BAB2199-5159-41F9-8708-33820C9B03A9}" destId="{70B62D43-4B2E-478D-8091-7F950B36BC86}" srcOrd="1" destOrd="0" presId="urn:microsoft.com/office/officeart/2005/8/layout/orgChart1"/>
    <dgm:cxn modelId="{97777117-4FB1-4FCB-AB08-D56006B6D504}" type="presParOf" srcId="{70B62D43-4B2E-478D-8091-7F950B36BC86}" destId="{5A29D58D-62CC-4731-8120-CAD4354C3E03}" srcOrd="0" destOrd="0" presId="urn:microsoft.com/office/officeart/2005/8/layout/orgChart1"/>
    <dgm:cxn modelId="{C5FD236E-7356-40B0-8083-A20B4DABBC40}" type="presParOf" srcId="{70B62D43-4B2E-478D-8091-7F950B36BC86}" destId="{20684FA8-0955-4E86-9890-955AAE2FB70E}" srcOrd="1" destOrd="0" presId="urn:microsoft.com/office/officeart/2005/8/layout/orgChart1"/>
    <dgm:cxn modelId="{E8AC7CFC-94F9-4FD3-AA34-72D0BA936B17}" type="presParOf" srcId="{20684FA8-0955-4E86-9890-955AAE2FB70E}" destId="{357DF0A8-BCC0-4D40-9A29-811D9B3E8CE1}" srcOrd="0" destOrd="0" presId="urn:microsoft.com/office/officeart/2005/8/layout/orgChart1"/>
    <dgm:cxn modelId="{354F3A8F-DDD7-4C83-A739-8BC58D2D379B}" type="presParOf" srcId="{357DF0A8-BCC0-4D40-9A29-811D9B3E8CE1}" destId="{7533127D-6F77-420D-9337-03A9B17677A7}" srcOrd="0" destOrd="0" presId="urn:microsoft.com/office/officeart/2005/8/layout/orgChart1"/>
    <dgm:cxn modelId="{587926D7-77D8-46FB-A435-3350828A3A77}" type="presParOf" srcId="{357DF0A8-BCC0-4D40-9A29-811D9B3E8CE1}" destId="{75DCBE71-7469-49E9-81E5-E6A43E3EC0DC}" srcOrd="1" destOrd="0" presId="urn:microsoft.com/office/officeart/2005/8/layout/orgChart1"/>
    <dgm:cxn modelId="{6F4985A6-5CDE-4F17-B982-7DDF4C0D33EE}" type="presParOf" srcId="{20684FA8-0955-4E86-9890-955AAE2FB70E}" destId="{321B0D03-50FC-44EB-B561-D21A2CD4B482}" srcOrd="1" destOrd="0" presId="urn:microsoft.com/office/officeart/2005/8/layout/orgChart1"/>
    <dgm:cxn modelId="{FBCD4E77-6F4D-4D1A-A582-66AC9432022C}" type="presParOf" srcId="{20684FA8-0955-4E86-9890-955AAE2FB70E}" destId="{0654A2B9-B227-48A6-941C-DD027142ECCE}" srcOrd="2" destOrd="0" presId="urn:microsoft.com/office/officeart/2005/8/layout/orgChart1"/>
    <dgm:cxn modelId="{39286E84-40CD-4D2F-B022-AF1E20517398}" type="presParOf" srcId="{70B62D43-4B2E-478D-8091-7F950B36BC86}" destId="{77FF546B-1ADB-4B35-B705-B48DE95D0A7F}" srcOrd="2" destOrd="0" presId="urn:microsoft.com/office/officeart/2005/8/layout/orgChart1"/>
    <dgm:cxn modelId="{05BAD437-4358-4CC5-9297-8C645E244B6F}" type="presParOf" srcId="{70B62D43-4B2E-478D-8091-7F950B36BC86}" destId="{69C13562-DBB8-42F8-AE39-8AFEF8ED4982}" srcOrd="3" destOrd="0" presId="urn:microsoft.com/office/officeart/2005/8/layout/orgChart1"/>
    <dgm:cxn modelId="{547CF101-127F-48F0-9CEE-8FF7B86B69CA}" type="presParOf" srcId="{69C13562-DBB8-42F8-AE39-8AFEF8ED4982}" destId="{896D96FE-EA05-4066-8BE5-F7366BA3777A}" srcOrd="0" destOrd="0" presId="urn:microsoft.com/office/officeart/2005/8/layout/orgChart1"/>
    <dgm:cxn modelId="{F6D6D22F-8BCC-4AB4-80D5-43D37FF1BC56}" type="presParOf" srcId="{896D96FE-EA05-4066-8BE5-F7366BA3777A}" destId="{079C46BA-E270-4C4F-9AA8-92E32A64D736}" srcOrd="0" destOrd="0" presId="urn:microsoft.com/office/officeart/2005/8/layout/orgChart1"/>
    <dgm:cxn modelId="{B80FF84F-70CD-48FB-890F-C078BF40FCF6}" type="presParOf" srcId="{896D96FE-EA05-4066-8BE5-F7366BA3777A}" destId="{3AA4BA60-CAF3-4B65-8A7B-26648B565082}" srcOrd="1" destOrd="0" presId="urn:microsoft.com/office/officeart/2005/8/layout/orgChart1"/>
    <dgm:cxn modelId="{51272886-F01D-434B-A05C-38CE26DFA0CE}" type="presParOf" srcId="{69C13562-DBB8-42F8-AE39-8AFEF8ED4982}" destId="{54F082B5-2FAD-490F-B257-B96DCB3E19FC}" srcOrd="1" destOrd="0" presId="urn:microsoft.com/office/officeart/2005/8/layout/orgChart1"/>
    <dgm:cxn modelId="{6A43652B-18D8-49A5-AC4E-FBF7454BA6AB}" type="presParOf" srcId="{69C13562-DBB8-42F8-AE39-8AFEF8ED4982}" destId="{6C846A69-A00E-4FB9-80C7-DC7FE13BD4B5}" srcOrd="2" destOrd="0" presId="urn:microsoft.com/office/officeart/2005/8/layout/orgChart1"/>
    <dgm:cxn modelId="{900F527D-219E-4680-9B1E-A35EA3302DDB}" type="presParOf" srcId="{70B62D43-4B2E-478D-8091-7F950B36BC86}" destId="{C6471DB4-9B93-437A-AEBE-F3B71F737DF8}" srcOrd="4" destOrd="0" presId="urn:microsoft.com/office/officeart/2005/8/layout/orgChart1"/>
    <dgm:cxn modelId="{3AA94F96-CA79-4EBA-90E4-6C7DCE862FBE}" type="presParOf" srcId="{70B62D43-4B2E-478D-8091-7F950B36BC86}" destId="{CD8B12E6-DD1E-4D70-BE7C-A5443A3D84D1}" srcOrd="5" destOrd="0" presId="urn:microsoft.com/office/officeart/2005/8/layout/orgChart1"/>
    <dgm:cxn modelId="{8D23D04C-D02E-4114-ABD2-05B6CA60D41F}" type="presParOf" srcId="{CD8B12E6-DD1E-4D70-BE7C-A5443A3D84D1}" destId="{C0FBA54D-3A3D-42F4-B1C8-ADE0E74CCC4D}" srcOrd="0" destOrd="0" presId="urn:microsoft.com/office/officeart/2005/8/layout/orgChart1"/>
    <dgm:cxn modelId="{34E4A1E3-1D47-4977-B34E-367AB4EED267}" type="presParOf" srcId="{C0FBA54D-3A3D-42F4-B1C8-ADE0E74CCC4D}" destId="{30DA9891-B7C7-405D-9015-1C3DF0E9850F}" srcOrd="0" destOrd="0" presId="urn:microsoft.com/office/officeart/2005/8/layout/orgChart1"/>
    <dgm:cxn modelId="{EBF606CC-E1E1-4F04-A2C7-EABC1912A50C}" type="presParOf" srcId="{C0FBA54D-3A3D-42F4-B1C8-ADE0E74CCC4D}" destId="{5EC808F1-181C-42C2-975C-2B558EBCB7FE}" srcOrd="1" destOrd="0" presId="urn:microsoft.com/office/officeart/2005/8/layout/orgChart1"/>
    <dgm:cxn modelId="{21E0AF78-31BA-4A75-8E2D-150EF5208B9D}" type="presParOf" srcId="{CD8B12E6-DD1E-4D70-BE7C-A5443A3D84D1}" destId="{3C11D65F-2A65-4A7E-9C15-AA6406FE6F0B}" srcOrd="1" destOrd="0" presId="urn:microsoft.com/office/officeart/2005/8/layout/orgChart1"/>
    <dgm:cxn modelId="{3422BA6E-62CD-456C-AFE4-BAC70163905D}" type="presParOf" srcId="{CD8B12E6-DD1E-4D70-BE7C-A5443A3D84D1}" destId="{07414A68-C8A8-4CE7-984E-48064FC49AF5}" srcOrd="2" destOrd="0" presId="urn:microsoft.com/office/officeart/2005/8/layout/orgChart1"/>
    <dgm:cxn modelId="{947F32B7-B378-4B7C-86D1-0A28B555C5C1}" type="presParOf" srcId="{70B62D43-4B2E-478D-8091-7F950B36BC86}" destId="{BD53C961-9C2E-42B5-A825-EB1CD5AF2FE3}" srcOrd="6" destOrd="0" presId="urn:microsoft.com/office/officeart/2005/8/layout/orgChart1"/>
    <dgm:cxn modelId="{FFE801E0-BC68-43CF-B322-7BADD65D4847}" type="presParOf" srcId="{70B62D43-4B2E-478D-8091-7F950B36BC86}" destId="{2AD0F394-908E-4BF8-9902-81719C192207}" srcOrd="7" destOrd="0" presId="urn:microsoft.com/office/officeart/2005/8/layout/orgChart1"/>
    <dgm:cxn modelId="{46751431-04D8-4DB4-A313-002529F61387}" type="presParOf" srcId="{2AD0F394-908E-4BF8-9902-81719C192207}" destId="{6508E9AA-32AD-45CE-ACB4-E452A2309B43}" srcOrd="0" destOrd="0" presId="urn:microsoft.com/office/officeart/2005/8/layout/orgChart1"/>
    <dgm:cxn modelId="{AC0CB67D-4A81-4E40-8A3E-B26ACF97E44E}" type="presParOf" srcId="{6508E9AA-32AD-45CE-ACB4-E452A2309B43}" destId="{26E61D30-5696-4E05-9044-AF73EF27DAB2}" srcOrd="0" destOrd="0" presId="urn:microsoft.com/office/officeart/2005/8/layout/orgChart1"/>
    <dgm:cxn modelId="{22C3C4AB-4A9E-41C3-9664-C69E976827E8}" type="presParOf" srcId="{6508E9AA-32AD-45CE-ACB4-E452A2309B43}" destId="{14A5ABF2-8B49-4694-AC4C-1A898869B017}" srcOrd="1" destOrd="0" presId="urn:microsoft.com/office/officeart/2005/8/layout/orgChart1"/>
    <dgm:cxn modelId="{97C911C7-6DF8-4AC9-99E8-4D966B5EC137}" type="presParOf" srcId="{2AD0F394-908E-4BF8-9902-81719C192207}" destId="{E95C75F7-7305-47DE-985C-550E435481C9}" srcOrd="1" destOrd="0" presId="urn:microsoft.com/office/officeart/2005/8/layout/orgChart1"/>
    <dgm:cxn modelId="{8B219288-EF3C-4F14-9C0F-A34E47C5AC0F}" type="presParOf" srcId="{2AD0F394-908E-4BF8-9902-81719C192207}" destId="{ADFD56FF-A789-4A68-9B2D-8E4E857854C2}" srcOrd="2" destOrd="0" presId="urn:microsoft.com/office/officeart/2005/8/layout/orgChart1"/>
    <dgm:cxn modelId="{61FC5729-E739-4753-846D-8E639B39C4E7}" type="presParOf" srcId="{70B62D43-4B2E-478D-8091-7F950B36BC86}" destId="{B4ADFA40-1DC3-4BD0-BAE4-D5BA4FDF2B3E}" srcOrd="8" destOrd="0" presId="urn:microsoft.com/office/officeart/2005/8/layout/orgChart1"/>
    <dgm:cxn modelId="{6AF26E9B-CAD5-47C3-A7A3-D4A5F8C56DCD}" type="presParOf" srcId="{70B62D43-4B2E-478D-8091-7F950B36BC86}" destId="{74623D81-D47A-4BDB-A76C-094846D41FA8}" srcOrd="9" destOrd="0" presId="urn:microsoft.com/office/officeart/2005/8/layout/orgChart1"/>
    <dgm:cxn modelId="{52B43CDF-D641-4EE0-8DDD-E7FB1516F753}" type="presParOf" srcId="{74623D81-D47A-4BDB-A76C-094846D41FA8}" destId="{A5AFB960-0B8B-4E03-885A-2579269F7DC1}" srcOrd="0" destOrd="0" presId="urn:microsoft.com/office/officeart/2005/8/layout/orgChart1"/>
    <dgm:cxn modelId="{D62661B8-9D1A-45C7-9298-59BBBECB0DB3}" type="presParOf" srcId="{A5AFB960-0B8B-4E03-885A-2579269F7DC1}" destId="{3A05D6AC-55D4-4F8B-831D-7528DBB5E857}" srcOrd="0" destOrd="0" presId="urn:microsoft.com/office/officeart/2005/8/layout/orgChart1"/>
    <dgm:cxn modelId="{CC9C0E32-FC48-44D2-B2D3-201D70DFEC9D}" type="presParOf" srcId="{A5AFB960-0B8B-4E03-885A-2579269F7DC1}" destId="{179F0FCD-C306-4B84-A7DF-E34F9FAB6F56}" srcOrd="1" destOrd="0" presId="urn:microsoft.com/office/officeart/2005/8/layout/orgChart1"/>
    <dgm:cxn modelId="{72D6C7A1-382B-4403-9E88-B52AFF97FCA8}" type="presParOf" srcId="{74623D81-D47A-4BDB-A76C-094846D41FA8}" destId="{856F8CB3-7FD8-44A2-BD9F-D0A3BBBFD7B2}" srcOrd="1" destOrd="0" presId="urn:microsoft.com/office/officeart/2005/8/layout/orgChart1"/>
    <dgm:cxn modelId="{707A9E2E-D17C-4237-933D-4BE364DD17B4}" type="presParOf" srcId="{74623D81-D47A-4BDB-A76C-094846D41FA8}" destId="{E41C3208-7C36-4192-9EA5-1F0C4DB4A826}" srcOrd="2" destOrd="0" presId="urn:microsoft.com/office/officeart/2005/8/layout/orgChart1"/>
    <dgm:cxn modelId="{F555CAD2-54D8-4452-853B-F04F25EF0552}" type="presParOf" srcId="{8BAB2199-5159-41F9-8708-33820C9B03A9}" destId="{FB705D8D-4B0F-418C-BE22-C9FC935B08A3}" srcOrd="2" destOrd="0" presId="urn:microsoft.com/office/officeart/2005/8/layout/orgChart1"/>
    <dgm:cxn modelId="{91BA11EC-0FE0-4A29-ADE2-83C4C8CCBC0B}" type="presParOf" srcId="{9C5DF944-3D7A-473D-A789-5CA86652B8F8}" destId="{4F6F1802-D2DC-45F2-8B57-B9ACE00E096B}" srcOrd="4" destOrd="0" presId="urn:microsoft.com/office/officeart/2005/8/layout/orgChart1"/>
    <dgm:cxn modelId="{6C09825A-F501-42E2-ABDC-8799FA98DCDE}" type="presParOf" srcId="{9C5DF944-3D7A-473D-A789-5CA86652B8F8}" destId="{D09FB176-C899-4C34-A2EF-DF4099E3930B}" srcOrd="5" destOrd="0" presId="urn:microsoft.com/office/officeart/2005/8/layout/orgChart1"/>
    <dgm:cxn modelId="{79A7E964-E486-4B96-8DFA-8ECE2CA5627D}" type="presParOf" srcId="{D09FB176-C899-4C34-A2EF-DF4099E3930B}" destId="{EB3A78CF-8659-4E76-9BB6-78F8A7F8B535}" srcOrd="0" destOrd="0" presId="urn:microsoft.com/office/officeart/2005/8/layout/orgChart1"/>
    <dgm:cxn modelId="{829E7279-8DEE-4F40-85C8-2527D883FFCE}" type="presParOf" srcId="{EB3A78CF-8659-4E76-9BB6-78F8A7F8B535}" destId="{ED956AEF-5A78-47DC-9D97-3B27A2E93095}" srcOrd="0" destOrd="0" presId="urn:microsoft.com/office/officeart/2005/8/layout/orgChart1"/>
    <dgm:cxn modelId="{2E9B8C0C-98CD-4582-961A-6146FFE2E096}" type="presParOf" srcId="{EB3A78CF-8659-4E76-9BB6-78F8A7F8B535}" destId="{0936C29E-0ABE-4289-9453-F6DF249F454C}" srcOrd="1" destOrd="0" presId="urn:microsoft.com/office/officeart/2005/8/layout/orgChart1"/>
    <dgm:cxn modelId="{A67B69AC-08DC-4AC3-B4D2-139A122F7E47}" type="presParOf" srcId="{D09FB176-C899-4C34-A2EF-DF4099E3930B}" destId="{3666C14E-3FE7-4AB2-BA4F-4535D42C477E}" srcOrd="1" destOrd="0" presId="urn:microsoft.com/office/officeart/2005/8/layout/orgChart1"/>
    <dgm:cxn modelId="{25D239FD-8D2A-4B03-84F3-5FF9A6616D56}" type="presParOf" srcId="{3666C14E-3FE7-4AB2-BA4F-4535D42C477E}" destId="{7E670A0B-4B6A-45AD-AE95-FAE9E52BA24F}" srcOrd="0" destOrd="0" presId="urn:microsoft.com/office/officeart/2005/8/layout/orgChart1"/>
    <dgm:cxn modelId="{F4168D26-CF62-454D-B35B-626B5F9AFA20}" type="presParOf" srcId="{3666C14E-3FE7-4AB2-BA4F-4535D42C477E}" destId="{781D4557-4BA2-4B53-85D2-D0A8E2F29ACB}" srcOrd="1" destOrd="0" presId="urn:microsoft.com/office/officeart/2005/8/layout/orgChart1"/>
    <dgm:cxn modelId="{302111F8-0633-4117-8927-0C078D0F42E4}" type="presParOf" srcId="{781D4557-4BA2-4B53-85D2-D0A8E2F29ACB}" destId="{A1F0E8B8-00E6-43CE-8E1F-A9918B608453}" srcOrd="0" destOrd="0" presId="urn:microsoft.com/office/officeart/2005/8/layout/orgChart1"/>
    <dgm:cxn modelId="{A6E2B225-7282-41C8-B0DE-55986F7063BC}" type="presParOf" srcId="{A1F0E8B8-00E6-43CE-8E1F-A9918B608453}" destId="{2C701CAE-D8F1-461E-8A0C-C57AEB1CD6C2}" srcOrd="0" destOrd="0" presId="urn:microsoft.com/office/officeart/2005/8/layout/orgChart1"/>
    <dgm:cxn modelId="{F1CC4109-8E13-49CB-B13C-C3F579CF2924}" type="presParOf" srcId="{A1F0E8B8-00E6-43CE-8E1F-A9918B608453}" destId="{0A55F855-E390-49C4-85C3-4EB5DC8DFEC3}" srcOrd="1" destOrd="0" presId="urn:microsoft.com/office/officeart/2005/8/layout/orgChart1"/>
    <dgm:cxn modelId="{8541B712-F926-4C3C-9784-A119796FD221}" type="presParOf" srcId="{781D4557-4BA2-4B53-85D2-D0A8E2F29ACB}" destId="{8FDA77AA-02A8-4EBB-8954-A3306A125F11}" srcOrd="1" destOrd="0" presId="urn:microsoft.com/office/officeart/2005/8/layout/orgChart1"/>
    <dgm:cxn modelId="{BB1C2EDB-90B6-47EF-97E6-B0D6C636C2D0}" type="presParOf" srcId="{781D4557-4BA2-4B53-85D2-D0A8E2F29ACB}" destId="{802B30D6-A884-4929-98EE-4DE3E2D91CB8}" srcOrd="2" destOrd="0" presId="urn:microsoft.com/office/officeart/2005/8/layout/orgChart1"/>
    <dgm:cxn modelId="{3E104458-45BD-4850-BBA2-BBAE74EAB3C9}" type="presParOf" srcId="{3666C14E-3FE7-4AB2-BA4F-4535D42C477E}" destId="{4E5DB2E5-BC21-45FD-89CF-804EEEA73D92}" srcOrd="2" destOrd="0" presId="urn:microsoft.com/office/officeart/2005/8/layout/orgChart1"/>
    <dgm:cxn modelId="{AD04C90F-9976-4EFC-9106-9E56589704D4}" type="presParOf" srcId="{3666C14E-3FE7-4AB2-BA4F-4535D42C477E}" destId="{FEF5B6E2-22EA-4CFA-BF26-961399773F49}" srcOrd="3" destOrd="0" presId="urn:microsoft.com/office/officeart/2005/8/layout/orgChart1"/>
    <dgm:cxn modelId="{5C6D30BF-ED7C-4BD1-8C94-ADC575B26B27}" type="presParOf" srcId="{FEF5B6E2-22EA-4CFA-BF26-961399773F49}" destId="{42BED641-FA4F-4D4B-9A19-A7D3C3BE1408}" srcOrd="0" destOrd="0" presId="urn:microsoft.com/office/officeart/2005/8/layout/orgChart1"/>
    <dgm:cxn modelId="{C657AE86-E1EB-449C-A7EF-09691FB032B0}" type="presParOf" srcId="{42BED641-FA4F-4D4B-9A19-A7D3C3BE1408}" destId="{74487508-3D4F-4F35-9119-7335AA499C95}" srcOrd="0" destOrd="0" presId="urn:microsoft.com/office/officeart/2005/8/layout/orgChart1"/>
    <dgm:cxn modelId="{4AEAA818-EEB2-42E9-9B43-3F0366298420}" type="presParOf" srcId="{42BED641-FA4F-4D4B-9A19-A7D3C3BE1408}" destId="{EA4E738B-1483-44D6-89EB-8256A9C3F87D}" srcOrd="1" destOrd="0" presId="urn:microsoft.com/office/officeart/2005/8/layout/orgChart1"/>
    <dgm:cxn modelId="{B1BD4EF8-C4D7-4FD3-A2C7-4C734CEF17A9}" type="presParOf" srcId="{FEF5B6E2-22EA-4CFA-BF26-961399773F49}" destId="{B5B7C6F2-824B-4B22-9513-4D47B87A1DEF}" srcOrd="1" destOrd="0" presId="urn:microsoft.com/office/officeart/2005/8/layout/orgChart1"/>
    <dgm:cxn modelId="{0DC00684-8C16-4810-8DAD-DC914CE07238}" type="presParOf" srcId="{FEF5B6E2-22EA-4CFA-BF26-961399773F49}" destId="{AD4B3EEE-3AC5-44A5-8891-70C0728030DE}" srcOrd="2" destOrd="0" presId="urn:microsoft.com/office/officeart/2005/8/layout/orgChart1"/>
    <dgm:cxn modelId="{6A188EC9-70FE-4DF2-96C5-37FD2E1DDA5E}" type="presParOf" srcId="{3666C14E-3FE7-4AB2-BA4F-4535D42C477E}" destId="{1A2BCB80-89E2-41EC-87D9-8650DA66AB8A}" srcOrd="4" destOrd="0" presId="urn:microsoft.com/office/officeart/2005/8/layout/orgChart1"/>
    <dgm:cxn modelId="{E1F812E6-3A23-4E85-8CD6-48EDD8DDDE08}" type="presParOf" srcId="{3666C14E-3FE7-4AB2-BA4F-4535D42C477E}" destId="{CD498E25-17A8-4592-A106-0BDE77F9F8BE}" srcOrd="5" destOrd="0" presId="urn:microsoft.com/office/officeart/2005/8/layout/orgChart1"/>
    <dgm:cxn modelId="{B1B4547C-C749-46C5-8F00-4EE895361A6F}" type="presParOf" srcId="{CD498E25-17A8-4592-A106-0BDE77F9F8BE}" destId="{1832CD07-F56C-4B75-9FC3-CEF6C2D6EA45}" srcOrd="0" destOrd="0" presId="urn:microsoft.com/office/officeart/2005/8/layout/orgChart1"/>
    <dgm:cxn modelId="{A919F9CC-C1D9-4B01-92A7-A9B15ECF4587}" type="presParOf" srcId="{1832CD07-F56C-4B75-9FC3-CEF6C2D6EA45}" destId="{F7484F86-9514-4EEC-AAEC-65AD9B4B3D96}" srcOrd="0" destOrd="0" presId="urn:microsoft.com/office/officeart/2005/8/layout/orgChart1"/>
    <dgm:cxn modelId="{84BFAA74-3FE5-4C33-A721-0A6325C16C1C}" type="presParOf" srcId="{1832CD07-F56C-4B75-9FC3-CEF6C2D6EA45}" destId="{2F8AA862-E8D3-4043-95F3-7EBB33FDC237}" srcOrd="1" destOrd="0" presId="urn:microsoft.com/office/officeart/2005/8/layout/orgChart1"/>
    <dgm:cxn modelId="{D45ADCD6-E4D2-4468-97F2-56FD0A1206E7}" type="presParOf" srcId="{CD498E25-17A8-4592-A106-0BDE77F9F8BE}" destId="{D6D1B4BE-1E43-4CD4-965F-996A3963A4DE}" srcOrd="1" destOrd="0" presId="urn:microsoft.com/office/officeart/2005/8/layout/orgChart1"/>
    <dgm:cxn modelId="{90B962CF-7363-4281-BBA2-82563B811B29}" type="presParOf" srcId="{CD498E25-17A8-4592-A106-0BDE77F9F8BE}" destId="{2585E360-1265-4DAF-8ED0-8CB30CFCA044}" srcOrd="2" destOrd="0" presId="urn:microsoft.com/office/officeart/2005/8/layout/orgChart1"/>
    <dgm:cxn modelId="{45458EC2-2DA9-4431-BCDF-02AC944BC336}" type="presParOf" srcId="{3666C14E-3FE7-4AB2-BA4F-4535D42C477E}" destId="{9AAB9F84-69DB-4974-8FB3-17FE16A42904}" srcOrd="6" destOrd="0" presId="urn:microsoft.com/office/officeart/2005/8/layout/orgChart1"/>
    <dgm:cxn modelId="{B9F4E2A5-2470-46DE-BBFE-EA959BD02158}" type="presParOf" srcId="{3666C14E-3FE7-4AB2-BA4F-4535D42C477E}" destId="{C3EE2C24-35C5-4383-8BA8-04718D61B1E3}" srcOrd="7" destOrd="0" presId="urn:microsoft.com/office/officeart/2005/8/layout/orgChart1"/>
    <dgm:cxn modelId="{362486B3-917E-458D-9419-5F2BA9887B48}" type="presParOf" srcId="{C3EE2C24-35C5-4383-8BA8-04718D61B1E3}" destId="{D76FB983-6AF4-4D17-803C-BE4F9D86E241}" srcOrd="0" destOrd="0" presId="urn:microsoft.com/office/officeart/2005/8/layout/orgChart1"/>
    <dgm:cxn modelId="{1A848860-AC61-4CCC-A6A1-5C7D927A77B5}" type="presParOf" srcId="{D76FB983-6AF4-4D17-803C-BE4F9D86E241}" destId="{C95AECE2-07C4-42E7-90DA-5CD8EA216CFC}" srcOrd="0" destOrd="0" presId="urn:microsoft.com/office/officeart/2005/8/layout/orgChart1"/>
    <dgm:cxn modelId="{97F81BC3-CA73-46CF-892E-21EB19637B0F}" type="presParOf" srcId="{D76FB983-6AF4-4D17-803C-BE4F9D86E241}" destId="{4704A764-F3E3-46A1-B698-AC3BCD85875D}" srcOrd="1" destOrd="0" presId="urn:microsoft.com/office/officeart/2005/8/layout/orgChart1"/>
    <dgm:cxn modelId="{E7E636CA-F560-4A18-9163-DC3D1A486E78}" type="presParOf" srcId="{C3EE2C24-35C5-4383-8BA8-04718D61B1E3}" destId="{C07B020C-8290-4505-84E9-D8CD925D7B93}" srcOrd="1" destOrd="0" presId="urn:microsoft.com/office/officeart/2005/8/layout/orgChart1"/>
    <dgm:cxn modelId="{C8B8D0AE-6C02-4318-85BA-A3128E2DEAFA}" type="presParOf" srcId="{C3EE2C24-35C5-4383-8BA8-04718D61B1E3}" destId="{97715D9E-A6B5-4BE2-9531-017E1F9F5E37}" srcOrd="2" destOrd="0" presId="urn:microsoft.com/office/officeart/2005/8/layout/orgChart1"/>
    <dgm:cxn modelId="{5690E2CA-21B7-4F3C-8237-94D871F7B34F}" type="presParOf" srcId="{3666C14E-3FE7-4AB2-BA4F-4535D42C477E}" destId="{F8AA5B07-D62E-4BEF-A7F4-BB8154CE0161}" srcOrd="8" destOrd="0" presId="urn:microsoft.com/office/officeart/2005/8/layout/orgChart1"/>
    <dgm:cxn modelId="{27BBB39E-D40D-4258-86C0-5D7F45C99E12}" type="presParOf" srcId="{3666C14E-3FE7-4AB2-BA4F-4535D42C477E}" destId="{28D3CB32-FAA0-4273-8538-1EB307061468}" srcOrd="9" destOrd="0" presId="urn:microsoft.com/office/officeart/2005/8/layout/orgChart1"/>
    <dgm:cxn modelId="{A8F4D4AB-2191-4801-BC8E-62B4241B42C9}" type="presParOf" srcId="{28D3CB32-FAA0-4273-8538-1EB307061468}" destId="{4E6634D0-9CA1-4ACD-BF91-91BEE47E76EF}" srcOrd="0" destOrd="0" presId="urn:microsoft.com/office/officeart/2005/8/layout/orgChart1"/>
    <dgm:cxn modelId="{81CD302A-8B23-4A4F-ADCD-0EB2FCD5D667}" type="presParOf" srcId="{4E6634D0-9CA1-4ACD-BF91-91BEE47E76EF}" destId="{EE219807-47C8-4941-99AE-CE39076E53F5}" srcOrd="0" destOrd="0" presId="urn:microsoft.com/office/officeart/2005/8/layout/orgChart1"/>
    <dgm:cxn modelId="{5FEC61EA-0C61-4D2C-B43C-98C7383DB551}" type="presParOf" srcId="{4E6634D0-9CA1-4ACD-BF91-91BEE47E76EF}" destId="{A8ED66CC-CBB3-4EB5-ADE1-6E062170315B}" srcOrd="1" destOrd="0" presId="urn:microsoft.com/office/officeart/2005/8/layout/orgChart1"/>
    <dgm:cxn modelId="{38E5E560-7641-4F55-863D-5553823A4172}" type="presParOf" srcId="{28D3CB32-FAA0-4273-8538-1EB307061468}" destId="{55A4A9B7-D2D2-4F27-9972-54B957F184B3}" srcOrd="1" destOrd="0" presId="urn:microsoft.com/office/officeart/2005/8/layout/orgChart1"/>
    <dgm:cxn modelId="{BE589762-C159-4BDA-BF7F-3DB75628AC40}" type="presParOf" srcId="{28D3CB32-FAA0-4273-8538-1EB307061468}" destId="{A6D08738-8725-4BBB-8D6E-6E0F7F338F27}" srcOrd="2" destOrd="0" presId="urn:microsoft.com/office/officeart/2005/8/layout/orgChart1"/>
    <dgm:cxn modelId="{16BD6560-96E2-49D3-B9EF-F1C6D39DF66C}" type="presParOf" srcId="{D09FB176-C899-4C34-A2EF-DF4099E3930B}" destId="{10032A81-28F1-4589-A2C9-2F713826DB5B}" srcOrd="2" destOrd="0" presId="urn:microsoft.com/office/officeart/2005/8/layout/orgChart1"/>
    <dgm:cxn modelId="{1A0F5A3E-272D-4B17-B42C-56EA4B16C1BD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212AB97B-0248-4365-8E3A-C55523362E45}" type="presOf" srcId="{CBC98D67-7A4E-4DF5-AC0F-18B667594BB8}" destId="{D644628E-4C6F-4DF2-8C07-D2B66E3A4757}" srcOrd="0" destOrd="0" presId="urn:microsoft.com/office/officeart/2005/8/layout/orgChart1"/>
    <dgm:cxn modelId="{6B21879F-C5AF-4C27-B518-64E6EC4508CF}" type="presOf" srcId="{6A766238-49C0-489C-9759-5801318FB123}" destId="{F4F60A8B-BCFE-4E33-9289-BF4CA9206F7B}" srcOrd="1" destOrd="0" presId="urn:microsoft.com/office/officeart/2005/8/layout/orgChart1"/>
    <dgm:cxn modelId="{226B2C3E-EF41-4E44-8876-FF5FC600AAAB}" type="presOf" srcId="{BC7A14EC-7DD0-42E2-A28E-8428AF273F49}" destId="{4E5DB2E5-BC21-45FD-89CF-804EEEA73D92}" srcOrd="0" destOrd="0" presId="urn:microsoft.com/office/officeart/2005/8/layout/orgChart1"/>
    <dgm:cxn modelId="{81E66B7B-6388-4E3A-81D0-49E82956FFB0}" type="presOf" srcId="{8514C17C-35EC-4D14-92F7-13A577CAA5C4}" destId="{079C46BA-E270-4C4F-9AA8-92E32A64D736}" srcOrd="0" destOrd="0" presId="urn:microsoft.com/office/officeart/2005/8/layout/orgChart1"/>
    <dgm:cxn modelId="{1A52E72F-94F7-449F-8DA5-444A222D0BAB}" type="presOf" srcId="{51AC05A3-5125-4631-8328-EE9742C5CE1F}" destId="{75DCBE71-7469-49E9-81E5-E6A43E3EC0DC}" srcOrd="1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5DD6F352-B378-4A17-9928-0A6AF9519A04}" type="presOf" srcId="{D3B00EB5-7252-4C54-A138-4FDE2761BA89}" destId="{77FF546B-1ADB-4B35-B705-B48DE95D0A7F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51C4F356-3A21-4F6C-A97B-308EFBB95DF2}" type="presOf" srcId="{E2FDDA39-0A56-4C19-9570-F6322A50CD7C}" destId="{4704A764-F3E3-46A1-B698-AC3BCD85875D}" srcOrd="1" destOrd="0" presId="urn:microsoft.com/office/officeart/2005/8/layout/orgChart1"/>
    <dgm:cxn modelId="{56E9627F-156E-4BEE-A688-0A950F69DC89}" type="presOf" srcId="{C7336B56-6975-43EE-AA11-2CF9D86F3B72}" destId="{F7484F86-9514-4EEC-AAEC-65AD9B4B3D96}" srcOrd="0" destOrd="0" presId="urn:microsoft.com/office/officeart/2005/8/layout/orgChart1"/>
    <dgm:cxn modelId="{0F9C0189-0F28-4392-A5A6-F6BC699EF9E5}" type="presOf" srcId="{DCCE79F2-51DC-4E3A-8F3D-0CB311D1F14D}" destId="{EE219807-47C8-4941-99AE-CE39076E53F5}" srcOrd="0" destOrd="0" presId="urn:microsoft.com/office/officeart/2005/8/layout/orgChart1"/>
    <dgm:cxn modelId="{EA05442D-FFDE-4811-942E-B4161AF05147}" type="presOf" srcId="{41CBE71F-8A1C-4046-8B51-627382F890A8}" destId="{BD53C961-9C2E-42B5-A825-EB1CD5AF2FE3}" srcOrd="0" destOrd="0" presId="urn:microsoft.com/office/officeart/2005/8/layout/orgChart1"/>
    <dgm:cxn modelId="{4E8CFFEA-2F24-4B87-8AC4-18993E0B6973}" type="presOf" srcId="{DCCE79F2-51DC-4E3A-8F3D-0CB311D1F14D}" destId="{A8ED66CC-CBB3-4EB5-ADE1-6E062170315B}" srcOrd="1" destOrd="0" presId="urn:microsoft.com/office/officeart/2005/8/layout/orgChart1"/>
    <dgm:cxn modelId="{A0E2B29B-75C1-4FC6-AFB1-348ABE3F41A6}" type="presOf" srcId="{6A766238-49C0-489C-9759-5801318FB123}" destId="{8F3E2022-AB5E-4438-BDBE-146FD19E8285}" srcOrd="0" destOrd="0" presId="urn:microsoft.com/office/officeart/2005/8/layout/orgChart1"/>
    <dgm:cxn modelId="{8CAADB34-2A33-43F0-867A-466EFFE3E7C0}" type="presOf" srcId="{B40A1E99-819E-4C0D-B671-3D134F0F7163}" destId="{179F0FCD-C306-4B84-A7DF-E34F9FAB6F56}" srcOrd="1" destOrd="0" presId="urn:microsoft.com/office/officeart/2005/8/layout/orgChart1"/>
    <dgm:cxn modelId="{3C638E94-AB4B-43A6-BD12-4437E767FF15}" type="presOf" srcId="{00B822AA-E50D-409C-8E77-78CE41F17C4F}" destId="{EE7467E8-D778-4C18-9C7C-925EF25B0DC2}" srcOrd="1" destOrd="0" presId="urn:microsoft.com/office/officeart/2005/8/layout/orgChart1"/>
    <dgm:cxn modelId="{517DDC7E-0673-44FD-A959-FEC1AAE2AF47}" type="presOf" srcId="{844909A3-F2C8-49AE-869B-AFCA0AC709DF}" destId="{5A29D58D-62CC-4731-8120-CAD4354C3E03}" srcOrd="0" destOrd="0" presId="urn:microsoft.com/office/officeart/2005/8/layout/orgChart1"/>
    <dgm:cxn modelId="{1192076F-E859-41E8-B7A5-90E5594CC1A2}" type="presOf" srcId="{092024CE-8423-4E50-A34E-3122E05631CC}" destId="{2C701CAE-D8F1-461E-8A0C-C57AEB1CD6C2}" srcOrd="0" destOrd="0" presId="urn:microsoft.com/office/officeart/2005/8/layout/orgChart1"/>
    <dgm:cxn modelId="{4AA41096-E4BE-4823-87C7-349612EE40BE}" type="presOf" srcId="{00B822AA-E50D-409C-8E77-78CE41F17C4F}" destId="{86ECFBC0-6EDE-49D7-A5E4-E61CBAF4A092}" srcOrd="0" destOrd="0" presId="urn:microsoft.com/office/officeart/2005/8/layout/orgChart1"/>
    <dgm:cxn modelId="{90E25FE3-08BA-4031-9D18-5959AA9BBCB3}" type="presOf" srcId="{88B02B86-A182-47E8-98CE-5F03ED03FC83}" destId="{1A2BCB80-89E2-41EC-87D9-8650DA66AB8A}" srcOrd="0" destOrd="0" presId="urn:microsoft.com/office/officeart/2005/8/layout/orgChart1"/>
    <dgm:cxn modelId="{4EBE9B0A-9ED0-44F5-A488-1DBBC4030F65}" type="presOf" srcId="{1E17A9B5-1CC6-4BF4-A5EB-2099972243B8}" destId="{F0DC39B6-0C64-430A-9FFB-4907B94E244D}" srcOrd="0" destOrd="0" presId="urn:microsoft.com/office/officeart/2005/8/layout/orgChart1"/>
    <dgm:cxn modelId="{1C9DC8BB-B8B5-4F2C-AB01-15D131348326}" type="presOf" srcId="{51AC05A3-5125-4631-8328-EE9742C5CE1F}" destId="{7533127D-6F77-420D-9337-03A9B17677A7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42092844-24B2-44A1-ACA9-F9115832EFD1}" type="presOf" srcId="{092024CE-8423-4E50-A34E-3122E05631CC}" destId="{0A55F855-E390-49C4-85C3-4EB5DC8DFEC3}" srcOrd="1" destOrd="0" presId="urn:microsoft.com/office/officeart/2005/8/layout/orgChart1"/>
    <dgm:cxn modelId="{51978D5F-AA0F-4585-BDA8-B61D615A5746}" type="presOf" srcId="{DCB062A1-302A-48A6-BE81-96138548FF70}" destId="{1AE91293-7748-4E52-8855-7B838C555EB9}" srcOrd="0" destOrd="0" presId="urn:microsoft.com/office/officeart/2005/8/layout/orgChart1"/>
    <dgm:cxn modelId="{16EEF22B-332B-456B-B461-3C4B1F3C0201}" type="presOf" srcId="{DC9F82DD-39AD-486C-81D6-0E3C38A96BAD}" destId="{4F6F1802-D2DC-45F2-8B57-B9ACE00E096B}" srcOrd="0" destOrd="0" presId="urn:microsoft.com/office/officeart/2005/8/layout/orgChart1"/>
    <dgm:cxn modelId="{ED5AF966-2823-4390-BAED-12CA6AB39DE0}" type="presOf" srcId="{E2FDDA39-0A56-4C19-9570-F6322A50CD7C}" destId="{C95AECE2-07C4-42E7-90DA-5CD8EA216CFC}" srcOrd="0" destOrd="0" presId="urn:microsoft.com/office/officeart/2005/8/layout/orgChart1"/>
    <dgm:cxn modelId="{0B8F8BC8-A091-4F31-B5FE-B0AA7A378989}" type="presOf" srcId="{CE683E6A-A313-4F5C-8639-235783D1198F}" destId="{6C1B72B2-EE6C-495B-ADAD-8508CE8EB807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7643B7C0-FA6C-4E63-94C5-9C95F66BC277}" type="presOf" srcId="{B103CFD6-C2F2-4A76-8866-035FF64E5877}" destId="{2FA1AE03-77C2-487B-948B-82122901556A}" srcOrd="1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ACD50260-628A-44BA-AB59-E16F8D2EA4C5}" type="presOf" srcId="{D5F013B3-4B4E-4E38-9BAF-4B34B2BB0C79}" destId="{26E61D30-5696-4E05-9044-AF73EF27DAB2}" srcOrd="0" destOrd="0" presId="urn:microsoft.com/office/officeart/2005/8/layout/orgChart1"/>
    <dgm:cxn modelId="{B10C7AF5-36DB-4318-B674-AF4442B860E0}" type="presOf" srcId="{57A44C0D-573F-44FB-BC9E-B18382ACCC39}" destId="{9AAB9F84-69DB-4974-8FB3-17FE16A42904}" srcOrd="0" destOrd="0" presId="urn:microsoft.com/office/officeart/2005/8/layout/orgChart1"/>
    <dgm:cxn modelId="{08D2EC27-05AD-4F1E-830A-DAD52B5D35E3}" type="presOf" srcId="{032924AE-7BA3-4608-9D4D-A10FC22FA55B}" destId="{FCA2B357-06A1-4199-999C-BBE32872F828}" srcOrd="0" destOrd="0" presId="urn:microsoft.com/office/officeart/2005/8/layout/orgChart1"/>
    <dgm:cxn modelId="{6FA6924A-951D-407C-8465-22BF03D3B7C7}" type="presOf" srcId="{88415C31-82DD-4EF9-9A7A-1D4D99FB6B9D}" destId="{ED956AEF-5A78-47DC-9D97-3B27A2E93095}" srcOrd="0" destOrd="0" presId="urn:microsoft.com/office/officeart/2005/8/layout/orgChart1"/>
    <dgm:cxn modelId="{B3E6D529-EC61-493B-A41D-476E0E9DD585}" type="presOf" srcId="{B103CFD6-C2F2-4A76-8866-035FF64E5877}" destId="{D98E11BE-9177-4329-A5B4-B4B8653C2863}" srcOrd="0" destOrd="0" presId="urn:microsoft.com/office/officeart/2005/8/layout/orgChart1"/>
    <dgm:cxn modelId="{188D3BCD-E578-4C40-9F67-0735785D236D}" type="presOf" srcId="{8514C17C-35EC-4D14-92F7-13A577CAA5C4}" destId="{3AA4BA60-CAF3-4B65-8A7B-26648B565082}" srcOrd="1" destOrd="0" presId="urn:microsoft.com/office/officeart/2005/8/layout/orgChart1"/>
    <dgm:cxn modelId="{5F9EB6B1-535B-463E-93B6-3FB80C7A9736}" type="presOf" srcId="{88415C31-82DD-4EF9-9A7A-1D4D99FB6B9D}" destId="{0936C29E-0ABE-4289-9453-F6DF249F454C}" srcOrd="1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801CD4D7-B474-4EFB-B495-BDA331DE2658}" type="presOf" srcId="{1E17A9B5-1CC6-4BF4-A5EB-2099972243B8}" destId="{0044642D-BF6E-4946-989D-7BC76303D8B1}" srcOrd="1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16AF3629-91A6-4BB0-9A12-92AB775DEB34}" type="presOf" srcId="{B40A1E99-819E-4C0D-B671-3D134F0F7163}" destId="{3A05D6AC-55D4-4F8B-831D-7528DBB5E857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4181E7B6-98C1-43ED-BCCC-7D5483F679E0}" type="presOf" srcId="{BCA1F9C7-A2DE-4DA9-9030-581CAAE089DA}" destId="{7E670A0B-4B6A-45AD-AE95-FAE9E52BA24F}" srcOrd="0" destOrd="0" presId="urn:microsoft.com/office/officeart/2005/8/layout/orgChart1"/>
    <dgm:cxn modelId="{F3570E6D-131C-4F0C-AF46-8C16852FE2E4}" type="presOf" srcId="{D91152BC-9A33-44D3-AEBB-F20420DB430F}" destId="{30DA9891-B7C7-405D-9015-1C3DF0E9850F}" srcOrd="0" destOrd="0" presId="urn:microsoft.com/office/officeart/2005/8/layout/orgChart1"/>
    <dgm:cxn modelId="{48E36F69-2DB0-480C-89E6-52DB441CB052}" type="presOf" srcId="{032924AE-7BA3-4608-9D4D-A10FC22FA55B}" destId="{842224E6-60DA-412E-8A1B-7533C1377869}" srcOrd="1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E8D1C742-34E8-43A5-A3DB-0E3433D91406}" type="presOf" srcId="{43C964D4-3EA5-4709-BA45-DC9671707267}" destId="{ABF5B3AF-9C3F-43AC-89B9-A4B84688B739}" srcOrd="0" destOrd="0" presId="urn:microsoft.com/office/officeart/2005/8/layout/orgChart1"/>
    <dgm:cxn modelId="{C5EA7AFA-C6C5-4475-9F78-FF790B61824D}" type="presOf" srcId="{BAA37ED3-8504-4718-82EA-2141E33A703B}" destId="{C6471DB4-9B93-437A-AEBE-F3B71F737DF8}" srcOrd="0" destOrd="0" presId="urn:microsoft.com/office/officeart/2005/8/layout/orgChart1"/>
    <dgm:cxn modelId="{A3B77574-0002-429B-9058-E92C4D353E0E}" type="presOf" srcId="{3837525C-9A2A-44D5-8B42-9C0820CF3FF9}" destId="{6AC59FBD-FAEA-42FA-8EB1-29A7CC044828}" srcOrd="0" destOrd="0" presId="urn:microsoft.com/office/officeart/2005/8/layout/orgChart1"/>
    <dgm:cxn modelId="{74AF3D15-F713-415A-8A01-31CC9D467752}" type="presOf" srcId="{1D03C52E-27F1-4CAD-B953-A57260381D87}" destId="{52D64095-8F0B-43C5-A134-4F8EB745D0AC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9AFCA1EA-F642-47A2-94C3-BE81518D2752}" type="presOf" srcId="{C7336B56-6975-43EE-AA11-2CF9D86F3B72}" destId="{2F8AA862-E8D3-4043-95F3-7EBB33FDC237}" srcOrd="1" destOrd="0" presId="urn:microsoft.com/office/officeart/2005/8/layout/orgChart1"/>
    <dgm:cxn modelId="{2B96B42B-FA2E-4B79-B594-BD8CF2236633}" type="presOf" srcId="{0ED209FE-B93C-493B-85A2-BA5863869AE7}" destId="{B4ADFA40-1DC3-4BD0-BAE4-D5BA4FDF2B3E}" srcOrd="0" destOrd="0" presId="urn:microsoft.com/office/officeart/2005/8/layout/orgChart1"/>
    <dgm:cxn modelId="{BC0A6BD3-1BD1-4E74-859B-C90B038487AB}" type="presOf" srcId="{69BEBD41-3545-40FD-BFDD-D21BD47C872E}" destId="{EA4E738B-1483-44D6-89EB-8256A9C3F87D}" srcOrd="1" destOrd="0" presId="urn:microsoft.com/office/officeart/2005/8/layout/orgChart1"/>
    <dgm:cxn modelId="{ADEDBC0C-2D24-4913-8D6D-DDCAA34E1180}" type="presOf" srcId="{EDF4E25F-6E69-41B7-B57F-66E5D749104E}" destId="{CD65CBB6-B9A3-48AB-AFB3-4BE4B03553D3}" srcOrd="0" destOrd="0" presId="urn:microsoft.com/office/officeart/2005/8/layout/orgChart1"/>
    <dgm:cxn modelId="{A45CC7A9-DC11-479F-A733-28948840E9A9}" type="presOf" srcId="{D91152BC-9A33-44D3-AEBB-F20420DB430F}" destId="{5EC808F1-181C-42C2-975C-2B558EBCB7FE}" srcOrd="1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EE6C6507-9891-4FE4-B24E-4C6A41B522C4}" type="presOf" srcId="{49A41343-8942-4E0A-948C-7308CFEDA337}" destId="{F8AA5B07-D62E-4BEF-A7F4-BB8154CE0161}" srcOrd="0" destOrd="0" presId="urn:microsoft.com/office/officeart/2005/8/layout/orgChart1"/>
    <dgm:cxn modelId="{AA5E7CC2-D7D8-4EDC-BCD1-8AA869D06266}" type="presOf" srcId="{D656347E-658D-41DE-86E2-9688A1F66EB3}" destId="{D351E307-7A60-4733-B21C-CC6D6E5D051D}" srcOrd="0" destOrd="0" presId="urn:microsoft.com/office/officeart/2005/8/layout/orgChart1"/>
    <dgm:cxn modelId="{A43B5EB8-8A55-4257-A3E5-D9623EB2C697}" type="presOf" srcId="{69BEBD41-3545-40FD-BFDD-D21BD47C872E}" destId="{74487508-3D4F-4F35-9119-7335AA499C95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87BDBB79-6F12-462B-BA9B-9FAE8AAA39FB}" type="presOf" srcId="{D5F013B3-4B4E-4E38-9BAF-4B34B2BB0C79}" destId="{14A5ABF2-8B49-4694-AC4C-1A898869B017}" srcOrd="1" destOrd="0" presId="urn:microsoft.com/office/officeart/2005/8/layout/orgChart1"/>
    <dgm:cxn modelId="{2FF7F4C0-058F-40FE-81E1-80BC93A10C96}" type="presOf" srcId="{43C964D4-3EA5-4709-BA45-DC9671707267}" destId="{87899BB1-A811-4B2D-8FA3-633A97B1A6A6}" srcOrd="1" destOrd="0" presId="urn:microsoft.com/office/officeart/2005/8/layout/orgChart1"/>
    <dgm:cxn modelId="{A815ADBB-2537-497C-9D80-90928DBCA098}" type="presOf" srcId="{382A9707-8CE9-4448-A732-795155023764}" destId="{40CBCC65-FD09-4B94-B9C9-3482617F2627}" srcOrd="1" destOrd="0" presId="urn:microsoft.com/office/officeart/2005/8/layout/orgChart1"/>
    <dgm:cxn modelId="{FC55C64E-77FC-4986-A89D-5C8E7346543D}" type="presOf" srcId="{382A9707-8CE9-4448-A732-795155023764}" destId="{C9EB4BFF-95DA-49B7-87A2-66A52A4FCDFA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B71A2082-5E18-4B08-A13E-4B57C3DC670A}" type="presParOf" srcId="{6C1B72B2-EE6C-495B-ADAD-8508CE8EB807}" destId="{B9578B13-712D-4BAD-A28F-A7352074EDA6}" srcOrd="0" destOrd="0" presId="urn:microsoft.com/office/officeart/2005/8/layout/orgChart1"/>
    <dgm:cxn modelId="{02C14493-3347-4E0A-8C51-17F3184BCA0E}" type="presParOf" srcId="{B9578B13-712D-4BAD-A28F-A7352074EDA6}" destId="{EA34C8C8-6EC1-483B-8E39-8E6926CED3CE}" srcOrd="0" destOrd="0" presId="urn:microsoft.com/office/officeart/2005/8/layout/orgChart1"/>
    <dgm:cxn modelId="{FA13A205-7F95-47B9-A1AC-580FE0A182CB}" type="presParOf" srcId="{EA34C8C8-6EC1-483B-8E39-8E6926CED3CE}" destId="{D98E11BE-9177-4329-A5B4-B4B8653C2863}" srcOrd="0" destOrd="0" presId="urn:microsoft.com/office/officeart/2005/8/layout/orgChart1"/>
    <dgm:cxn modelId="{48FBA499-1CAF-48B8-B914-99F975ACFFED}" type="presParOf" srcId="{EA34C8C8-6EC1-483B-8E39-8E6926CED3CE}" destId="{2FA1AE03-77C2-487B-948B-82122901556A}" srcOrd="1" destOrd="0" presId="urn:microsoft.com/office/officeart/2005/8/layout/orgChart1"/>
    <dgm:cxn modelId="{47D326A6-D548-4329-ADEC-94DD88D295D1}" type="presParOf" srcId="{B9578B13-712D-4BAD-A28F-A7352074EDA6}" destId="{9C5DF944-3D7A-473D-A789-5CA86652B8F8}" srcOrd="1" destOrd="0" presId="urn:microsoft.com/office/officeart/2005/8/layout/orgChart1"/>
    <dgm:cxn modelId="{34751D8F-654F-4003-AFA5-FC4EDCC15B96}" type="presParOf" srcId="{9C5DF944-3D7A-473D-A789-5CA86652B8F8}" destId="{D351E307-7A60-4733-B21C-CC6D6E5D051D}" srcOrd="0" destOrd="0" presId="urn:microsoft.com/office/officeart/2005/8/layout/orgChart1"/>
    <dgm:cxn modelId="{AE3E576B-7C1F-4FA5-B6BE-1D89C0868335}" type="presParOf" srcId="{9C5DF944-3D7A-473D-A789-5CA86652B8F8}" destId="{60FE5B31-E82E-49E2-9469-B5D5674278BC}" srcOrd="1" destOrd="0" presId="urn:microsoft.com/office/officeart/2005/8/layout/orgChart1"/>
    <dgm:cxn modelId="{59B5E62F-D462-4A70-90D1-20CE4082BDC5}" type="presParOf" srcId="{60FE5B31-E82E-49E2-9469-B5D5674278BC}" destId="{CB88DD46-0D40-4A1B-9C97-26FA4C46EB15}" srcOrd="0" destOrd="0" presId="urn:microsoft.com/office/officeart/2005/8/layout/orgChart1"/>
    <dgm:cxn modelId="{A3457E54-993D-4A5E-8098-45FB51A0C01E}" type="presParOf" srcId="{CB88DD46-0D40-4A1B-9C97-26FA4C46EB15}" destId="{ABF5B3AF-9C3F-43AC-89B9-A4B84688B739}" srcOrd="0" destOrd="0" presId="urn:microsoft.com/office/officeart/2005/8/layout/orgChart1"/>
    <dgm:cxn modelId="{A5444B7A-F003-4D8E-BE4A-B4DFC49255E5}" type="presParOf" srcId="{CB88DD46-0D40-4A1B-9C97-26FA4C46EB15}" destId="{87899BB1-A811-4B2D-8FA3-633A97B1A6A6}" srcOrd="1" destOrd="0" presId="urn:microsoft.com/office/officeart/2005/8/layout/orgChart1"/>
    <dgm:cxn modelId="{FB01F9A3-B3B8-454B-98C6-F09BC1E601A6}" type="presParOf" srcId="{60FE5B31-E82E-49E2-9469-B5D5674278BC}" destId="{B6A20B03-CFA9-41D8-9956-9F0EB448DC4A}" srcOrd="1" destOrd="0" presId="urn:microsoft.com/office/officeart/2005/8/layout/orgChart1"/>
    <dgm:cxn modelId="{4FABBBCF-E498-40F8-86E7-C85872E66E6B}" type="presParOf" srcId="{B6A20B03-CFA9-41D8-9956-9F0EB448DC4A}" destId="{CD65CBB6-B9A3-48AB-AFB3-4BE4B03553D3}" srcOrd="0" destOrd="0" presId="urn:microsoft.com/office/officeart/2005/8/layout/orgChart1"/>
    <dgm:cxn modelId="{A3CAFA00-23C4-4DB1-9598-0BE09C522BF5}" type="presParOf" srcId="{B6A20B03-CFA9-41D8-9956-9F0EB448DC4A}" destId="{ED1F0A6D-21D1-431E-B021-19DC70288741}" srcOrd="1" destOrd="0" presId="urn:microsoft.com/office/officeart/2005/8/layout/orgChart1"/>
    <dgm:cxn modelId="{96213D3C-07D8-4234-BA0F-D701D25044F8}" type="presParOf" srcId="{ED1F0A6D-21D1-431E-B021-19DC70288741}" destId="{3035FF76-B78F-49A4-AACF-E2FF3786028F}" srcOrd="0" destOrd="0" presId="urn:microsoft.com/office/officeart/2005/8/layout/orgChart1"/>
    <dgm:cxn modelId="{4A31C2D5-6493-4D9C-BAE6-B7FE97E16A27}" type="presParOf" srcId="{3035FF76-B78F-49A4-AACF-E2FF3786028F}" destId="{F0DC39B6-0C64-430A-9FFB-4907B94E244D}" srcOrd="0" destOrd="0" presId="urn:microsoft.com/office/officeart/2005/8/layout/orgChart1"/>
    <dgm:cxn modelId="{9761D176-F9C5-4072-AEBE-8C07AAAF05D1}" type="presParOf" srcId="{3035FF76-B78F-49A4-AACF-E2FF3786028F}" destId="{0044642D-BF6E-4946-989D-7BC76303D8B1}" srcOrd="1" destOrd="0" presId="urn:microsoft.com/office/officeart/2005/8/layout/orgChart1"/>
    <dgm:cxn modelId="{E7D889B4-4B99-438F-8070-BE3DBA41315A}" type="presParOf" srcId="{ED1F0A6D-21D1-431E-B021-19DC70288741}" destId="{6F92EC3E-8AAE-41C7-BFFF-85E9DBCB215A}" srcOrd="1" destOrd="0" presId="urn:microsoft.com/office/officeart/2005/8/layout/orgChart1"/>
    <dgm:cxn modelId="{5E8DF8A4-72A6-4D5D-BCCE-FCF4B38DD169}" type="presParOf" srcId="{ED1F0A6D-21D1-431E-B021-19DC70288741}" destId="{C359BE23-B469-48EB-819D-6F6FDCDBB0A8}" srcOrd="2" destOrd="0" presId="urn:microsoft.com/office/officeart/2005/8/layout/orgChart1"/>
    <dgm:cxn modelId="{F1080932-5A2F-4132-9D4B-24C5EB6EFF05}" type="presParOf" srcId="{B6A20B03-CFA9-41D8-9956-9F0EB448DC4A}" destId="{6AC59FBD-FAEA-42FA-8EB1-29A7CC044828}" srcOrd="2" destOrd="0" presId="urn:microsoft.com/office/officeart/2005/8/layout/orgChart1"/>
    <dgm:cxn modelId="{66614244-D68D-4F7A-9F8B-86C6D6BE112A}" type="presParOf" srcId="{B6A20B03-CFA9-41D8-9956-9F0EB448DC4A}" destId="{F2E1EDE4-99F4-4CBC-BA6A-91AF00914823}" srcOrd="3" destOrd="0" presId="urn:microsoft.com/office/officeart/2005/8/layout/orgChart1"/>
    <dgm:cxn modelId="{3C492B6B-B029-4736-BE16-D10D9EDD4FC9}" type="presParOf" srcId="{F2E1EDE4-99F4-4CBC-BA6A-91AF00914823}" destId="{795B4B98-FEFB-4DAB-B785-2E28918B1C7E}" srcOrd="0" destOrd="0" presId="urn:microsoft.com/office/officeart/2005/8/layout/orgChart1"/>
    <dgm:cxn modelId="{C3602A1D-DA39-4EBB-9EB4-0B2278587630}" type="presParOf" srcId="{795B4B98-FEFB-4DAB-B785-2E28918B1C7E}" destId="{C9EB4BFF-95DA-49B7-87A2-66A52A4FCDFA}" srcOrd="0" destOrd="0" presId="urn:microsoft.com/office/officeart/2005/8/layout/orgChart1"/>
    <dgm:cxn modelId="{47F69F5C-601D-420E-A2B9-0729CCD5E98B}" type="presParOf" srcId="{795B4B98-FEFB-4DAB-B785-2E28918B1C7E}" destId="{40CBCC65-FD09-4B94-B9C9-3482617F2627}" srcOrd="1" destOrd="0" presId="urn:microsoft.com/office/officeart/2005/8/layout/orgChart1"/>
    <dgm:cxn modelId="{BFD0BD04-F5D8-4415-AA11-AE54ADF938F7}" type="presParOf" srcId="{F2E1EDE4-99F4-4CBC-BA6A-91AF00914823}" destId="{6E67D5E8-91A3-4A9C-B70E-60777B0DD65E}" srcOrd="1" destOrd="0" presId="urn:microsoft.com/office/officeart/2005/8/layout/orgChart1"/>
    <dgm:cxn modelId="{6AD5C430-9455-476C-960C-CF5C37F125E3}" type="presParOf" srcId="{F2E1EDE4-99F4-4CBC-BA6A-91AF00914823}" destId="{9041FCB5-DDBA-4A82-87F1-A20AE1F0ECFA}" srcOrd="2" destOrd="0" presId="urn:microsoft.com/office/officeart/2005/8/layout/orgChart1"/>
    <dgm:cxn modelId="{8F904E48-B31D-4C2C-889B-7A4D0ACE16F3}" type="presParOf" srcId="{B6A20B03-CFA9-41D8-9956-9F0EB448DC4A}" destId="{D644628E-4C6F-4DF2-8C07-D2B66E3A4757}" srcOrd="4" destOrd="0" presId="urn:microsoft.com/office/officeart/2005/8/layout/orgChart1"/>
    <dgm:cxn modelId="{C7365D69-6DA1-4119-8FB9-523029A6159C}" type="presParOf" srcId="{B6A20B03-CFA9-41D8-9956-9F0EB448DC4A}" destId="{4C59CDCC-8171-42A8-836D-8A7ADEF309D0}" srcOrd="5" destOrd="0" presId="urn:microsoft.com/office/officeart/2005/8/layout/orgChart1"/>
    <dgm:cxn modelId="{CB5DE06D-3E18-4ECB-B00C-248E5A8C1A06}" type="presParOf" srcId="{4C59CDCC-8171-42A8-836D-8A7ADEF309D0}" destId="{FED7DC99-D3B3-46B2-AE57-14D47B1F3671}" srcOrd="0" destOrd="0" presId="urn:microsoft.com/office/officeart/2005/8/layout/orgChart1"/>
    <dgm:cxn modelId="{F1A56DEF-E721-4DE5-AE5B-2135FB97E0D7}" type="presParOf" srcId="{FED7DC99-D3B3-46B2-AE57-14D47B1F3671}" destId="{8F3E2022-AB5E-4438-BDBE-146FD19E8285}" srcOrd="0" destOrd="0" presId="urn:microsoft.com/office/officeart/2005/8/layout/orgChart1"/>
    <dgm:cxn modelId="{7E2DA65D-57D9-4769-A58D-A20EFF2EB5AF}" type="presParOf" srcId="{FED7DC99-D3B3-46B2-AE57-14D47B1F3671}" destId="{F4F60A8B-BCFE-4E33-9289-BF4CA9206F7B}" srcOrd="1" destOrd="0" presId="urn:microsoft.com/office/officeart/2005/8/layout/orgChart1"/>
    <dgm:cxn modelId="{5ED10D8A-1212-4CB6-B96B-F85B634A9B95}" type="presParOf" srcId="{4C59CDCC-8171-42A8-836D-8A7ADEF309D0}" destId="{0717BF70-BD3E-4FBF-92BE-2C7F71500E41}" srcOrd="1" destOrd="0" presId="urn:microsoft.com/office/officeart/2005/8/layout/orgChart1"/>
    <dgm:cxn modelId="{59BFD045-7155-4982-9263-52019F70B52C}" type="presParOf" srcId="{4C59CDCC-8171-42A8-836D-8A7ADEF309D0}" destId="{0E63D1F7-0BB7-4B23-80D6-B69D7359A638}" srcOrd="2" destOrd="0" presId="urn:microsoft.com/office/officeart/2005/8/layout/orgChart1"/>
    <dgm:cxn modelId="{E5A98327-6A2E-4141-8CC2-E947DD4EFDE3}" type="presParOf" srcId="{B6A20B03-CFA9-41D8-9956-9F0EB448DC4A}" destId="{52D64095-8F0B-43C5-A134-4F8EB745D0AC}" srcOrd="6" destOrd="0" presId="urn:microsoft.com/office/officeart/2005/8/layout/orgChart1"/>
    <dgm:cxn modelId="{8B28B2A7-B722-4EB7-B4E4-DA41DB240725}" type="presParOf" srcId="{B6A20B03-CFA9-41D8-9956-9F0EB448DC4A}" destId="{65175C4B-27F3-41C0-9093-49201195521B}" srcOrd="7" destOrd="0" presId="urn:microsoft.com/office/officeart/2005/8/layout/orgChart1"/>
    <dgm:cxn modelId="{210BAB5E-A8D1-4706-AB11-3209079AD522}" type="presParOf" srcId="{65175C4B-27F3-41C0-9093-49201195521B}" destId="{418B0B64-07DF-4A86-8188-2B3D12FF0C1B}" srcOrd="0" destOrd="0" presId="urn:microsoft.com/office/officeart/2005/8/layout/orgChart1"/>
    <dgm:cxn modelId="{21F98419-5008-434E-AFBC-D71CFC447DC4}" type="presParOf" srcId="{418B0B64-07DF-4A86-8188-2B3D12FF0C1B}" destId="{FCA2B357-06A1-4199-999C-BBE32872F828}" srcOrd="0" destOrd="0" presId="urn:microsoft.com/office/officeart/2005/8/layout/orgChart1"/>
    <dgm:cxn modelId="{468CAD09-AD72-4725-8953-BF09C9CFAB40}" type="presParOf" srcId="{418B0B64-07DF-4A86-8188-2B3D12FF0C1B}" destId="{842224E6-60DA-412E-8A1B-7533C1377869}" srcOrd="1" destOrd="0" presId="urn:microsoft.com/office/officeart/2005/8/layout/orgChart1"/>
    <dgm:cxn modelId="{D30074F7-3C8F-4BEB-A9D4-2FCE2ECA1E10}" type="presParOf" srcId="{65175C4B-27F3-41C0-9093-49201195521B}" destId="{5FEE9627-663F-4879-B764-2FCAC3BEDB01}" srcOrd="1" destOrd="0" presId="urn:microsoft.com/office/officeart/2005/8/layout/orgChart1"/>
    <dgm:cxn modelId="{6F516E62-C4C8-459E-848C-503B7D07DBD0}" type="presParOf" srcId="{65175C4B-27F3-41C0-9093-49201195521B}" destId="{D211A30E-3DD6-4F3B-A936-B6D9FD1B5AD6}" srcOrd="2" destOrd="0" presId="urn:microsoft.com/office/officeart/2005/8/layout/orgChart1"/>
    <dgm:cxn modelId="{A2C2A552-F40A-4B8F-A156-9EE29202AF1B}" type="presParOf" srcId="{60FE5B31-E82E-49E2-9469-B5D5674278BC}" destId="{0A55CB08-0585-4E83-BB9C-6136411D5C97}" srcOrd="2" destOrd="0" presId="urn:microsoft.com/office/officeart/2005/8/layout/orgChart1"/>
    <dgm:cxn modelId="{70CBDEA4-3CE8-4381-BABC-E643588E4F30}" type="presParOf" srcId="{9C5DF944-3D7A-473D-A789-5CA86652B8F8}" destId="{1AE91293-7748-4E52-8855-7B838C555EB9}" srcOrd="2" destOrd="0" presId="urn:microsoft.com/office/officeart/2005/8/layout/orgChart1"/>
    <dgm:cxn modelId="{671DE815-41DA-46FD-AC29-BCBA2855B1A6}" type="presParOf" srcId="{9C5DF944-3D7A-473D-A789-5CA86652B8F8}" destId="{8BAB2199-5159-41F9-8708-33820C9B03A9}" srcOrd="3" destOrd="0" presId="urn:microsoft.com/office/officeart/2005/8/layout/orgChart1"/>
    <dgm:cxn modelId="{BAACCBC6-42B5-4506-BFB4-1061763B1982}" type="presParOf" srcId="{8BAB2199-5159-41F9-8708-33820C9B03A9}" destId="{4AEEF0FD-EB99-4BD5-89CD-011B1DDC19F8}" srcOrd="0" destOrd="0" presId="urn:microsoft.com/office/officeart/2005/8/layout/orgChart1"/>
    <dgm:cxn modelId="{87877330-2E9E-4F0A-94F7-CD76BE238526}" type="presParOf" srcId="{4AEEF0FD-EB99-4BD5-89CD-011B1DDC19F8}" destId="{86ECFBC0-6EDE-49D7-A5E4-E61CBAF4A092}" srcOrd="0" destOrd="0" presId="urn:microsoft.com/office/officeart/2005/8/layout/orgChart1"/>
    <dgm:cxn modelId="{F19816F3-08A5-46A9-8805-FAB8F8B18407}" type="presParOf" srcId="{4AEEF0FD-EB99-4BD5-89CD-011B1DDC19F8}" destId="{EE7467E8-D778-4C18-9C7C-925EF25B0DC2}" srcOrd="1" destOrd="0" presId="urn:microsoft.com/office/officeart/2005/8/layout/orgChart1"/>
    <dgm:cxn modelId="{EB21EA12-F7C2-4B0F-878F-FE0B7ED99161}" type="presParOf" srcId="{8BAB2199-5159-41F9-8708-33820C9B03A9}" destId="{70B62D43-4B2E-478D-8091-7F950B36BC86}" srcOrd="1" destOrd="0" presId="urn:microsoft.com/office/officeart/2005/8/layout/orgChart1"/>
    <dgm:cxn modelId="{BA1DCDF3-954F-4B93-93AB-0292259C6693}" type="presParOf" srcId="{70B62D43-4B2E-478D-8091-7F950B36BC86}" destId="{5A29D58D-62CC-4731-8120-CAD4354C3E03}" srcOrd="0" destOrd="0" presId="urn:microsoft.com/office/officeart/2005/8/layout/orgChart1"/>
    <dgm:cxn modelId="{2EEC27CB-065B-41A5-91A1-7C4CFA4CA8B8}" type="presParOf" srcId="{70B62D43-4B2E-478D-8091-7F950B36BC86}" destId="{20684FA8-0955-4E86-9890-955AAE2FB70E}" srcOrd="1" destOrd="0" presId="urn:microsoft.com/office/officeart/2005/8/layout/orgChart1"/>
    <dgm:cxn modelId="{94236D88-AF0F-40B2-9417-0C5CC990D869}" type="presParOf" srcId="{20684FA8-0955-4E86-9890-955AAE2FB70E}" destId="{357DF0A8-BCC0-4D40-9A29-811D9B3E8CE1}" srcOrd="0" destOrd="0" presId="urn:microsoft.com/office/officeart/2005/8/layout/orgChart1"/>
    <dgm:cxn modelId="{FDF3B4A6-03F0-4F6E-899F-1CE20F23D9DD}" type="presParOf" srcId="{357DF0A8-BCC0-4D40-9A29-811D9B3E8CE1}" destId="{7533127D-6F77-420D-9337-03A9B17677A7}" srcOrd="0" destOrd="0" presId="urn:microsoft.com/office/officeart/2005/8/layout/orgChart1"/>
    <dgm:cxn modelId="{217CEC6F-7A59-4C12-A0A9-F0F48EC4B332}" type="presParOf" srcId="{357DF0A8-BCC0-4D40-9A29-811D9B3E8CE1}" destId="{75DCBE71-7469-49E9-81E5-E6A43E3EC0DC}" srcOrd="1" destOrd="0" presId="urn:microsoft.com/office/officeart/2005/8/layout/orgChart1"/>
    <dgm:cxn modelId="{706F578C-E978-401A-BE4E-664338EEA975}" type="presParOf" srcId="{20684FA8-0955-4E86-9890-955AAE2FB70E}" destId="{321B0D03-50FC-44EB-B561-D21A2CD4B482}" srcOrd="1" destOrd="0" presId="urn:microsoft.com/office/officeart/2005/8/layout/orgChart1"/>
    <dgm:cxn modelId="{3A094B1C-2DF9-4DC9-B8C3-F69E9C893312}" type="presParOf" srcId="{20684FA8-0955-4E86-9890-955AAE2FB70E}" destId="{0654A2B9-B227-48A6-941C-DD027142ECCE}" srcOrd="2" destOrd="0" presId="urn:microsoft.com/office/officeart/2005/8/layout/orgChart1"/>
    <dgm:cxn modelId="{AECDB323-48D1-4F6E-9B7D-D74598C1B787}" type="presParOf" srcId="{70B62D43-4B2E-478D-8091-7F950B36BC86}" destId="{77FF546B-1ADB-4B35-B705-B48DE95D0A7F}" srcOrd="2" destOrd="0" presId="urn:microsoft.com/office/officeart/2005/8/layout/orgChart1"/>
    <dgm:cxn modelId="{2DC4CFB4-EC4D-4037-8904-663A001E3947}" type="presParOf" srcId="{70B62D43-4B2E-478D-8091-7F950B36BC86}" destId="{69C13562-DBB8-42F8-AE39-8AFEF8ED4982}" srcOrd="3" destOrd="0" presId="urn:microsoft.com/office/officeart/2005/8/layout/orgChart1"/>
    <dgm:cxn modelId="{62D04F69-EC6A-4CC0-A595-EE50D7E1FE76}" type="presParOf" srcId="{69C13562-DBB8-42F8-AE39-8AFEF8ED4982}" destId="{896D96FE-EA05-4066-8BE5-F7366BA3777A}" srcOrd="0" destOrd="0" presId="urn:microsoft.com/office/officeart/2005/8/layout/orgChart1"/>
    <dgm:cxn modelId="{43B52D70-82B0-4A6F-B29A-272AA72258C1}" type="presParOf" srcId="{896D96FE-EA05-4066-8BE5-F7366BA3777A}" destId="{079C46BA-E270-4C4F-9AA8-92E32A64D736}" srcOrd="0" destOrd="0" presId="urn:microsoft.com/office/officeart/2005/8/layout/orgChart1"/>
    <dgm:cxn modelId="{CA38B9D4-7D67-41D5-B52B-92765B3A4F36}" type="presParOf" srcId="{896D96FE-EA05-4066-8BE5-F7366BA3777A}" destId="{3AA4BA60-CAF3-4B65-8A7B-26648B565082}" srcOrd="1" destOrd="0" presId="urn:microsoft.com/office/officeart/2005/8/layout/orgChart1"/>
    <dgm:cxn modelId="{8F4EE12F-B122-44A1-BE55-13A64A21AF84}" type="presParOf" srcId="{69C13562-DBB8-42F8-AE39-8AFEF8ED4982}" destId="{54F082B5-2FAD-490F-B257-B96DCB3E19FC}" srcOrd="1" destOrd="0" presId="urn:microsoft.com/office/officeart/2005/8/layout/orgChart1"/>
    <dgm:cxn modelId="{D50EDEA1-CDF1-423D-B515-E920836519CF}" type="presParOf" srcId="{69C13562-DBB8-42F8-AE39-8AFEF8ED4982}" destId="{6C846A69-A00E-4FB9-80C7-DC7FE13BD4B5}" srcOrd="2" destOrd="0" presId="urn:microsoft.com/office/officeart/2005/8/layout/orgChart1"/>
    <dgm:cxn modelId="{00D69537-0899-41B8-B29F-C6545FCF6314}" type="presParOf" srcId="{70B62D43-4B2E-478D-8091-7F950B36BC86}" destId="{C6471DB4-9B93-437A-AEBE-F3B71F737DF8}" srcOrd="4" destOrd="0" presId="urn:microsoft.com/office/officeart/2005/8/layout/orgChart1"/>
    <dgm:cxn modelId="{CB3BB73E-D4F6-4EA2-A5B0-37F253957F85}" type="presParOf" srcId="{70B62D43-4B2E-478D-8091-7F950B36BC86}" destId="{CD8B12E6-DD1E-4D70-BE7C-A5443A3D84D1}" srcOrd="5" destOrd="0" presId="urn:microsoft.com/office/officeart/2005/8/layout/orgChart1"/>
    <dgm:cxn modelId="{0EA3B0C5-151B-455D-A547-B21856BDB0DC}" type="presParOf" srcId="{CD8B12E6-DD1E-4D70-BE7C-A5443A3D84D1}" destId="{C0FBA54D-3A3D-42F4-B1C8-ADE0E74CCC4D}" srcOrd="0" destOrd="0" presId="urn:microsoft.com/office/officeart/2005/8/layout/orgChart1"/>
    <dgm:cxn modelId="{22DF5CBC-211A-4672-8392-FCC5A56240DA}" type="presParOf" srcId="{C0FBA54D-3A3D-42F4-B1C8-ADE0E74CCC4D}" destId="{30DA9891-B7C7-405D-9015-1C3DF0E9850F}" srcOrd="0" destOrd="0" presId="urn:microsoft.com/office/officeart/2005/8/layout/orgChart1"/>
    <dgm:cxn modelId="{6B682727-7257-46D2-B4E9-7585A4A2BCC7}" type="presParOf" srcId="{C0FBA54D-3A3D-42F4-B1C8-ADE0E74CCC4D}" destId="{5EC808F1-181C-42C2-975C-2B558EBCB7FE}" srcOrd="1" destOrd="0" presId="urn:microsoft.com/office/officeart/2005/8/layout/orgChart1"/>
    <dgm:cxn modelId="{28DC142B-41A5-40E3-8300-1AFBBF1EC0DF}" type="presParOf" srcId="{CD8B12E6-DD1E-4D70-BE7C-A5443A3D84D1}" destId="{3C11D65F-2A65-4A7E-9C15-AA6406FE6F0B}" srcOrd="1" destOrd="0" presId="urn:microsoft.com/office/officeart/2005/8/layout/orgChart1"/>
    <dgm:cxn modelId="{0FCF88AE-0FA5-4B47-83EF-CE0C64FC3571}" type="presParOf" srcId="{CD8B12E6-DD1E-4D70-BE7C-A5443A3D84D1}" destId="{07414A68-C8A8-4CE7-984E-48064FC49AF5}" srcOrd="2" destOrd="0" presId="urn:microsoft.com/office/officeart/2005/8/layout/orgChart1"/>
    <dgm:cxn modelId="{5C9933FC-A1A0-4306-9E7F-5FD282E9BF3C}" type="presParOf" srcId="{70B62D43-4B2E-478D-8091-7F950B36BC86}" destId="{BD53C961-9C2E-42B5-A825-EB1CD5AF2FE3}" srcOrd="6" destOrd="0" presId="urn:microsoft.com/office/officeart/2005/8/layout/orgChart1"/>
    <dgm:cxn modelId="{38378D49-B58A-4016-8D84-686803D177D7}" type="presParOf" srcId="{70B62D43-4B2E-478D-8091-7F950B36BC86}" destId="{2AD0F394-908E-4BF8-9902-81719C192207}" srcOrd="7" destOrd="0" presId="urn:microsoft.com/office/officeart/2005/8/layout/orgChart1"/>
    <dgm:cxn modelId="{F81F00BA-1064-4045-8342-D644D783744D}" type="presParOf" srcId="{2AD0F394-908E-4BF8-9902-81719C192207}" destId="{6508E9AA-32AD-45CE-ACB4-E452A2309B43}" srcOrd="0" destOrd="0" presId="urn:microsoft.com/office/officeart/2005/8/layout/orgChart1"/>
    <dgm:cxn modelId="{441B1447-5483-4CC4-A74F-131020E1EA99}" type="presParOf" srcId="{6508E9AA-32AD-45CE-ACB4-E452A2309B43}" destId="{26E61D30-5696-4E05-9044-AF73EF27DAB2}" srcOrd="0" destOrd="0" presId="urn:microsoft.com/office/officeart/2005/8/layout/orgChart1"/>
    <dgm:cxn modelId="{D7497219-72A2-4B33-ADF0-22A87069D745}" type="presParOf" srcId="{6508E9AA-32AD-45CE-ACB4-E452A2309B43}" destId="{14A5ABF2-8B49-4694-AC4C-1A898869B017}" srcOrd="1" destOrd="0" presId="urn:microsoft.com/office/officeart/2005/8/layout/orgChart1"/>
    <dgm:cxn modelId="{B317BB49-5FC1-447F-BDC4-01B61AE67F5B}" type="presParOf" srcId="{2AD0F394-908E-4BF8-9902-81719C192207}" destId="{E95C75F7-7305-47DE-985C-550E435481C9}" srcOrd="1" destOrd="0" presId="urn:microsoft.com/office/officeart/2005/8/layout/orgChart1"/>
    <dgm:cxn modelId="{CB6DC63E-37AB-4112-ACC8-8E5DEB886E27}" type="presParOf" srcId="{2AD0F394-908E-4BF8-9902-81719C192207}" destId="{ADFD56FF-A789-4A68-9B2D-8E4E857854C2}" srcOrd="2" destOrd="0" presId="urn:microsoft.com/office/officeart/2005/8/layout/orgChart1"/>
    <dgm:cxn modelId="{4DE6694D-AC39-4707-A780-86EC6D4A5150}" type="presParOf" srcId="{70B62D43-4B2E-478D-8091-7F950B36BC86}" destId="{B4ADFA40-1DC3-4BD0-BAE4-D5BA4FDF2B3E}" srcOrd="8" destOrd="0" presId="urn:microsoft.com/office/officeart/2005/8/layout/orgChart1"/>
    <dgm:cxn modelId="{6D25848C-D650-49F4-8A55-07B390664DB9}" type="presParOf" srcId="{70B62D43-4B2E-478D-8091-7F950B36BC86}" destId="{74623D81-D47A-4BDB-A76C-094846D41FA8}" srcOrd="9" destOrd="0" presId="urn:microsoft.com/office/officeart/2005/8/layout/orgChart1"/>
    <dgm:cxn modelId="{6D2FBC78-66BA-4E23-9DF5-3FF4D79BCDCA}" type="presParOf" srcId="{74623D81-D47A-4BDB-A76C-094846D41FA8}" destId="{A5AFB960-0B8B-4E03-885A-2579269F7DC1}" srcOrd="0" destOrd="0" presId="urn:microsoft.com/office/officeart/2005/8/layout/orgChart1"/>
    <dgm:cxn modelId="{0DC49FBC-9930-4382-9B13-0382581E3EAA}" type="presParOf" srcId="{A5AFB960-0B8B-4E03-885A-2579269F7DC1}" destId="{3A05D6AC-55D4-4F8B-831D-7528DBB5E857}" srcOrd="0" destOrd="0" presId="urn:microsoft.com/office/officeart/2005/8/layout/orgChart1"/>
    <dgm:cxn modelId="{9365FAD1-E7BB-469A-9EC3-D1C14CA5AB92}" type="presParOf" srcId="{A5AFB960-0B8B-4E03-885A-2579269F7DC1}" destId="{179F0FCD-C306-4B84-A7DF-E34F9FAB6F56}" srcOrd="1" destOrd="0" presId="urn:microsoft.com/office/officeart/2005/8/layout/orgChart1"/>
    <dgm:cxn modelId="{743DE807-E4C5-48A9-964A-DC9A23840831}" type="presParOf" srcId="{74623D81-D47A-4BDB-A76C-094846D41FA8}" destId="{856F8CB3-7FD8-44A2-BD9F-D0A3BBBFD7B2}" srcOrd="1" destOrd="0" presId="urn:microsoft.com/office/officeart/2005/8/layout/orgChart1"/>
    <dgm:cxn modelId="{4DDA6F44-FAE1-452C-A664-9CA23E00F782}" type="presParOf" srcId="{74623D81-D47A-4BDB-A76C-094846D41FA8}" destId="{E41C3208-7C36-4192-9EA5-1F0C4DB4A826}" srcOrd="2" destOrd="0" presId="urn:microsoft.com/office/officeart/2005/8/layout/orgChart1"/>
    <dgm:cxn modelId="{D58FF15C-15B3-488F-90D8-16A29B8A6ED2}" type="presParOf" srcId="{8BAB2199-5159-41F9-8708-33820C9B03A9}" destId="{FB705D8D-4B0F-418C-BE22-C9FC935B08A3}" srcOrd="2" destOrd="0" presId="urn:microsoft.com/office/officeart/2005/8/layout/orgChart1"/>
    <dgm:cxn modelId="{6E4BF5B4-AFCF-4910-9DFC-14DB30073E1E}" type="presParOf" srcId="{9C5DF944-3D7A-473D-A789-5CA86652B8F8}" destId="{4F6F1802-D2DC-45F2-8B57-B9ACE00E096B}" srcOrd="4" destOrd="0" presId="urn:microsoft.com/office/officeart/2005/8/layout/orgChart1"/>
    <dgm:cxn modelId="{1BCCAF95-A562-4608-A028-090F9A4ED4AD}" type="presParOf" srcId="{9C5DF944-3D7A-473D-A789-5CA86652B8F8}" destId="{D09FB176-C899-4C34-A2EF-DF4099E3930B}" srcOrd="5" destOrd="0" presId="urn:microsoft.com/office/officeart/2005/8/layout/orgChart1"/>
    <dgm:cxn modelId="{9EF63042-9E90-4B5F-8923-08AA42EA57DB}" type="presParOf" srcId="{D09FB176-C899-4C34-A2EF-DF4099E3930B}" destId="{EB3A78CF-8659-4E76-9BB6-78F8A7F8B535}" srcOrd="0" destOrd="0" presId="urn:microsoft.com/office/officeart/2005/8/layout/orgChart1"/>
    <dgm:cxn modelId="{F544B8E9-036F-4DDF-B468-30791222C78D}" type="presParOf" srcId="{EB3A78CF-8659-4E76-9BB6-78F8A7F8B535}" destId="{ED956AEF-5A78-47DC-9D97-3B27A2E93095}" srcOrd="0" destOrd="0" presId="urn:microsoft.com/office/officeart/2005/8/layout/orgChart1"/>
    <dgm:cxn modelId="{060E4955-F193-4897-A997-D86590576339}" type="presParOf" srcId="{EB3A78CF-8659-4E76-9BB6-78F8A7F8B535}" destId="{0936C29E-0ABE-4289-9453-F6DF249F454C}" srcOrd="1" destOrd="0" presId="urn:microsoft.com/office/officeart/2005/8/layout/orgChart1"/>
    <dgm:cxn modelId="{E7F16BDE-2AAD-4B59-91E1-482EB4FA1AC1}" type="presParOf" srcId="{D09FB176-C899-4C34-A2EF-DF4099E3930B}" destId="{3666C14E-3FE7-4AB2-BA4F-4535D42C477E}" srcOrd="1" destOrd="0" presId="urn:microsoft.com/office/officeart/2005/8/layout/orgChart1"/>
    <dgm:cxn modelId="{432AC0C1-3C34-4A6A-AC3F-C17D225B1DC1}" type="presParOf" srcId="{3666C14E-3FE7-4AB2-BA4F-4535D42C477E}" destId="{7E670A0B-4B6A-45AD-AE95-FAE9E52BA24F}" srcOrd="0" destOrd="0" presId="urn:microsoft.com/office/officeart/2005/8/layout/orgChart1"/>
    <dgm:cxn modelId="{3D362A24-7E07-4720-97C6-168362CCE85F}" type="presParOf" srcId="{3666C14E-3FE7-4AB2-BA4F-4535D42C477E}" destId="{781D4557-4BA2-4B53-85D2-D0A8E2F29ACB}" srcOrd="1" destOrd="0" presId="urn:microsoft.com/office/officeart/2005/8/layout/orgChart1"/>
    <dgm:cxn modelId="{FADA91A0-89BC-4005-A88A-DBD63ECD65E0}" type="presParOf" srcId="{781D4557-4BA2-4B53-85D2-D0A8E2F29ACB}" destId="{A1F0E8B8-00E6-43CE-8E1F-A9918B608453}" srcOrd="0" destOrd="0" presId="urn:microsoft.com/office/officeart/2005/8/layout/orgChart1"/>
    <dgm:cxn modelId="{FB037757-629D-4CBB-8778-C5D189E0D846}" type="presParOf" srcId="{A1F0E8B8-00E6-43CE-8E1F-A9918B608453}" destId="{2C701CAE-D8F1-461E-8A0C-C57AEB1CD6C2}" srcOrd="0" destOrd="0" presId="urn:microsoft.com/office/officeart/2005/8/layout/orgChart1"/>
    <dgm:cxn modelId="{3745A9BD-0C1C-4A17-AD57-EE365BCF6C55}" type="presParOf" srcId="{A1F0E8B8-00E6-43CE-8E1F-A9918B608453}" destId="{0A55F855-E390-49C4-85C3-4EB5DC8DFEC3}" srcOrd="1" destOrd="0" presId="urn:microsoft.com/office/officeart/2005/8/layout/orgChart1"/>
    <dgm:cxn modelId="{04C9F08A-BD02-432C-AB78-A4B75BBF350F}" type="presParOf" srcId="{781D4557-4BA2-4B53-85D2-D0A8E2F29ACB}" destId="{8FDA77AA-02A8-4EBB-8954-A3306A125F11}" srcOrd="1" destOrd="0" presId="urn:microsoft.com/office/officeart/2005/8/layout/orgChart1"/>
    <dgm:cxn modelId="{B141F87D-37FD-459C-8F41-EAF5A446389F}" type="presParOf" srcId="{781D4557-4BA2-4B53-85D2-D0A8E2F29ACB}" destId="{802B30D6-A884-4929-98EE-4DE3E2D91CB8}" srcOrd="2" destOrd="0" presId="urn:microsoft.com/office/officeart/2005/8/layout/orgChart1"/>
    <dgm:cxn modelId="{19605C92-7106-4928-9AD0-EB0BDF669565}" type="presParOf" srcId="{3666C14E-3FE7-4AB2-BA4F-4535D42C477E}" destId="{4E5DB2E5-BC21-45FD-89CF-804EEEA73D92}" srcOrd="2" destOrd="0" presId="urn:microsoft.com/office/officeart/2005/8/layout/orgChart1"/>
    <dgm:cxn modelId="{28E88AB8-571D-497E-BFF5-DDF4E0D43093}" type="presParOf" srcId="{3666C14E-3FE7-4AB2-BA4F-4535D42C477E}" destId="{FEF5B6E2-22EA-4CFA-BF26-961399773F49}" srcOrd="3" destOrd="0" presId="urn:microsoft.com/office/officeart/2005/8/layout/orgChart1"/>
    <dgm:cxn modelId="{8CC96FAE-E186-4839-8A28-C46163C74CBA}" type="presParOf" srcId="{FEF5B6E2-22EA-4CFA-BF26-961399773F49}" destId="{42BED641-FA4F-4D4B-9A19-A7D3C3BE1408}" srcOrd="0" destOrd="0" presId="urn:microsoft.com/office/officeart/2005/8/layout/orgChart1"/>
    <dgm:cxn modelId="{4A7B29D2-8CAD-4781-B929-5B5D51A65001}" type="presParOf" srcId="{42BED641-FA4F-4D4B-9A19-A7D3C3BE1408}" destId="{74487508-3D4F-4F35-9119-7335AA499C95}" srcOrd="0" destOrd="0" presId="urn:microsoft.com/office/officeart/2005/8/layout/orgChart1"/>
    <dgm:cxn modelId="{DD4F3927-28B2-4501-A503-473E384F58DD}" type="presParOf" srcId="{42BED641-FA4F-4D4B-9A19-A7D3C3BE1408}" destId="{EA4E738B-1483-44D6-89EB-8256A9C3F87D}" srcOrd="1" destOrd="0" presId="urn:microsoft.com/office/officeart/2005/8/layout/orgChart1"/>
    <dgm:cxn modelId="{C482BDF3-C7F0-46AC-B353-7BA468E3CBF2}" type="presParOf" srcId="{FEF5B6E2-22EA-4CFA-BF26-961399773F49}" destId="{B5B7C6F2-824B-4B22-9513-4D47B87A1DEF}" srcOrd="1" destOrd="0" presId="urn:microsoft.com/office/officeart/2005/8/layout/orgChart1"/>
    <dgm:cxn modelId="{97B7A6B9-1C57-4E12-AD63-1752248E3346}" type="presParOf" srcId="{FEF5B6E2-22EA-4CFA-BF26-961399773F49}" destId="{AD4B3EEE-3AC5-44A5-8891-70C0728030DE}" srcOrd="2" destOrd="0" presId="urn:microsoft.com/office/officeart/2005/8/layout/orgChart1"/>
    <dgm:cxn modelId="{CCA2700F-2416-456C-B350-5E84CCCF6B60}" type="presParOf" srcId="{3666C14E-3FE7-4AB2-BA4F-4535D42C477E}" destId="{1A2BCB80-89E2-41EC-87D9-8650DA66AB8A}" srcOrd="4" destOrd="0" presId="urn:microsoft.com/office/officeart/2005/8/layout/orgChart1"/>
    <dgm:cxn modelId="{4C16365F-D998-4172-B00C-A0F85A66137A}" type="presParOf" srcId="{3666C14E-3FE7-4AB2-BA4F-4535D42C477E}" destId="{CD498E25-17A8-4592-A106-0BDE77F9F8BE}" srcOrd="5" destOrd="0" presId="urn:microsoft.com/office/officeart/2005/8/layout/orgChart1"/>
    <dgm:cxn modelId="{48FAAAAD-2890-4C52-B616-C2B32F169D87}" type="presParOf" srcId="{CD498E25-17A8-4592-A106-0BDE77F9F8BE}" destId="{1832CD07-F56C-4B75-9FC3-CEF6C2D6EA45}" srcOrd="0" destOrd="0" presId="urn:microsoft.com/office/officeart/2005/8/layout/orgChart1"/>
    <dgm:cxn modelId="{AE24BA2F-5657-4AF7-98CD-9962FEDD9B3F}" type="presParOf" srcId="{1832CD07-F56C-4B75-9FC3-CEF6C2D6EA45}" destId="{F7484F86-9514-4EEC-AAEC-65AD9B4B3D96}" srcOrd="0" destOrd="0" presId="urn:microsoft.com/office/officeart/2005/8/layout/orgChart1"/>
    <dgm:cxn modelId="{F54B2CC6-3A18-42B2-BF7F-9490DFB1EF51}" type="presParOf" srcId="{1832CD07-F56C-4B75-9FC3-CEF6C2D6EA45}" destId="{2F8AA862-E8D3-4043-95F3-7EBB33FDC237}" srcOrd="1" destOrd="0" presId="urn:microsoft.com/office/officeart/2005/8/layout/orgChart1"/>
    <dgm:cxn modelId="{38C23031-7A36-483B-A3A0-EB7310690DCE}" type="presParOf" srcId="{CD498E25-17A8-4592-A106-0BDE77F9F8BE}" destId="{D6D1B4BE-1E43-4CD4-965F-996A3963A4DE}" srcOrd="1" destOrd="0" presId="urn:microsoft.com/office/officeart/2005/8/layout/orgChart1"/>
    <dgm:cxn modelId="{6C8C5AFA-14F8-4706-A40C-004CCB0DCCCB}" type="presParOf" srcId="{CD498E25-17A8-4592-A106-0BDE77F9F8BE}" destId="{2585E360-1265-4DAF-8ED0-8CB30CFCA044}" srcOrd="2" destOrd="0" presId="urn:microsoft.com/office/officeart/2005/8/layout/orgChart1"/>
    <dgm:cxn modelId="{43D179E4-E033-4266-8649-D0D86299A3C6}" type="presParOf" srcId="{3666C14E-3FE7-4AB2-BA4F-4535D42C477E}" destId="{9AAB9F84-69DB-4974-8FB3-17FE16A42904}" srcOrd="6" destOrd="0" presId="urn:microsoft.com/office/officeart/2005/8/layout/orgChart1"/>
    <dgm:cxn modelId="{855D4BD1-ACA9-4871-B9BB-421E0419DD56}" type="presParOf" srcId="{3666C14E-3FE7-4AB2-BA4F-4535D42C477E}" destId="{C3EE2C24-35C5-4383-8BA8-04718D61B1E3}" srcOrd="7" destOrd="0" presId="urn:microsoft.com/office/officeart/2005/8/layout/orgChart1"/>
    <dgm:cxn modelId="{EE49D8AC-4E0A-473E-975E-340C6C50B7D3}" type="presParOf" srcId="{C3EE2C24-35C5-4383-8BA8-04718D61B1E3}" destId="{D76FB983-6AF4-4D17-803C-BE4F9D86E241}" srcOrd="0" destOrd="0" presId="urn:microsoft.com/office/officeart/2005/8/layout/orgChart1"/>
    <dgm:cxn modelId="{E594DF83-72D9-4558-9583-85380F55AF65}" type="presParOf" srcId="{D76FB983-6AF4-4D17-803C-BE4F9D86E241}" destId="{C95AECE2-07C4-42E7-90DA-5CD8EA216CFC}" srcOrd="0" destOrd="0" presId="urn:microsoft.com/office/officeart/2005/8/layout/orgChart1"/>
    <dgm:cxn modelId="{6245555C-F86D-4B46-9E6F-47AF25330F31}" type="presParOf" srcId="{D76FB983-6AF4-4D17-803C-BE4F9D86E241}" destId="{4704A764-F3E3-46A1-B698-AC3BCD85875D}" srcOrd="1" destOrd="0" presId="urn:microsoft.com/office/officeart/2005/8/layout/orgChart1"/>
    <dgm:cxn modelId="{61AF6AF7-FE09-4F90-B3E3-A31B7A944CEB}" type="presParOf" srcId="{C3EE2C24-35C5-4383-8BA8-04718D61B1E3}" destId="{C07B020C-8290-4505-84E9-D8CD925D7B93}" srcOrd="1" destOrd="0" presId="urn:microsoft.com/office/officeart/2005/8/layout/orgChart1"/>
    <dgm:cxn modelId="{C6DDEBF5-FDF0-4E2E-96BD-A3F4957C8FA6}" type="presParOf" srcId="{C3EE2C24-35C5-4383-8BA8-04718D61B1E3}" destId="{97715D9E-A6B5-4BE2-9531-017E1F9F5E37}" srcOrd="2" destOrd="0" presId="urn:microsoft.com/office/officeart/2005/8/layout/orgChart1"/>
    <dgm:cxn modelId="{8FB6A3D5-2DBA-4ABC-8CDA-778BB3675716}" type="presParOf" srcId="{3666C14E-3FE7-4AB2-BA4F-4535D42C477E}" destId="{F8AA5B07-D62E-4BEF-A7F4-BB8154CE0161}" srcOrd="8" destOrd="0" presId="urn:microsoft.com/office/officeart/2005/8/layout/orgChart1"/>
    <dgm:cxn modelId="{E08F6896-BC74-450F-BE77-FD249B398679}" type="presParOf" srcId="{3666C14E-3FE7-4AB2-BA4F-4535D42C477E}" destId="{28D3CB32-FAA0-4273-8538-1EB307061468}" srcOrd="9" destOrd="0" presId="urn:microsoft.com/office/officeart/2005/8/layout/orgChart1"/>
    <dgm:cxn modelId="{34411CA5-8A97-48CB-BF28-670ADA72B674}" type="presParOf" srcId="{28D3CB32-FAA0-4273-8538-1EB307061468}" destId="{4E6634D0-9CA1-4ACD-BF91-91BEE47E76EF}" srcOrd="0" destOrd="0" presId="urn:microsoft.com/office/officeart/2005/8/layout/orgChart1"/>
    <dgm:cxn modelId="{50042235-DFF2-4267-8321-FA2541D27547}" type="presParOf" srcId="{4E6634D0-9CA1-4ACD-BF91-91BEE47E76EF}" destId="{EE219807-47C8-4941-99AE-CE39076E53F5}" srcOrd="0" destOrd="0" presId="urn:microsoft.com/office/officeart/2005/8/layout/orgChart1"/>
    <dgm:cxn modelId="{888D32C4-7C58-4B26-92E3-F90F85B10876}" type="presParOf" srcId="{4E6634D0-9CA1-4ACD-BF91-91BEE47E76EF}" destId="{A8ED66CC-CBB3-4EB5-ADE1-6E062170315B}" srcOrd="1" destOrd="0" presId="urn:microsoft.com/office/officeart/2005/8/layout/orgChart1"/>
    <dgm:cxn modelId="{123ED0A5-A219-4F76-837B-4ED8605B2F19}" type="presParOf" srcId="{28D3CB32-FAA0-4273-8538-1EB307061468}" destId="{55A4A9B7-D2D2-4F27-9972-54B957F184B3}" srcOrd="1" destOrd="0" presId="urn:microsoft.com/office/officeart/2005/8/layout/orgChart1"/>
    <dgm:cxn modelId="{C844EA5D-AF73-497C-890A-06E5CA1E817B}" type="presParOf" srcId="{28D3CB32-FAA0-4273-8538-1EB307061468}" destId="{A6D08738-8725-4BBB-8D6E-6E0F7F338F27}" srcOrd="2" destOrd="0" presId="urn:microsoft.com/office/officeart/2005/8/layout/orgChart1"/>
    <dgm:cxn modelId="{414065B3-500E-4F56-B8DB-46FB1533A35E}" type="presParOf" srcId="{D09FB176-C899-4C34-A2EF-DF4099E3930B}" destId="{10032A81-28F1-4589-A2C9-2F713826DB5B}" srcOrd="2" destOrd="0" presId="urn:microsoft.com/office/officeart/2005/8/layout/orgChart1"/>
    <dgm:cxn modelId="{BCC17B3E-F7F3-4031-8BD3-0A582B6AA82E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79FFD0B3-EE4E-4A39-BDD5-1A8C5F61E110}" type="presOf" srcId="{69BEBD41-3545-40FD-BFDD-D21BD47C872E}" destId="{74487508-3D4F-4F35-9119-7335AA499C95}" srcOrd="0" destOrd="0" presId="urn:microsoft.com/office/officeart/2005/8/layout/orgChart1"/>
    <dgm:cxn modelId="{595883C0-2774-488B-A845-EBFCB84E6E58}" type="presOf" srcId="{844909A3-F2C8-49AE-869B-AFCA0AC709DF}" destId="{5A29D58D-62CC-4731-8120-CAD4354C3E03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053CCDF0-3918-4960-9B02-1AE6DFF8F5F7}" type="presOf" srcId="{BAA37ED3-8504-4718-82EA-2141E33A703B}" destId="{C6471DB4-9B93-437A-AEBE-F3B71F737DF8}" srcOrd="0" destOrd="0" presId="urn:microsoft.com/office/officeart/2005/8/layout/orgChart1"/>
    <dgm:cxn modelId="{1CF165F8-B395-41D0-AE34-8CCF581C944D}" type="presOf" srcId="{43C964D4-3EA5-4709-BA45-DC9671707267}" destId="{87899BB1-A811-4B2D-8FA3-633A97B1A6A6}" srcOrd="1" destOrd="0" presId="urn:microsoft.com/office/officeart/2005/8/layout/orgChart1"/>
    <dgm:cxn modelId="{6FF82FF0-B80D-4AB7-8CC3-A7F4875B4EB7}" type="presOf" srcId="{51AC05A3-5125-4631-8328-EE9742C5CE1F}" destId="{7533127D-6F77-420D-9337-03A9B17677A7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493F5662-7544-4D7A-89B0-BA80678D8C42}" type="presOf" srcId="{BCA1F9C7-A2DE-4DA9-9030-581CAAE089DA}" destId="{7E670A0B-4B6A-45AD-AE95-FAE9E52BA24F}" srcOrd="0" destOrd="0" presId="urn:microsoft.com/office/officeart/2005/8/layout/orgChart1"/>
    <dgm:cxn modelId="{2CE819BD-8EB4-4333-BB52-145ABD74BF52}" type="presOf" srcId="{57A44C0D-573F-44FB-BC9E-B18382ACCC39}" destId="{9AAB9F84-69DB-4974-8FB3-17FE16A42904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D8FD0170-4A4C-4574-A5DB-315CC8518457}" type="presOf" srcId="{E2FDDA39-0A56-4C19-9570-F6322A50CD7C}" destId="{4704A764-F3E3-46A1-B698-AC3BCD85875D}" srcOrd="1" destOrd="0" presId="urn:microsoft.com/office/officeart/2005/8/layout/orgChart1"/>
    <dgm:cxn modelId="{4A126203-F889-4BA8-9211-AC325945C370}" type="presOf" srcId="{D91152BC-9A33-44D3-AEBB-F20420DB430F}" destId="{5EC808F1-181C-42C2-975C-2B558EBCB7FE}" srcOrd="1" destOrd="0" presId="urn:microsoft.com/office/officeart/2005/8/layout/orgChart1"/>
    <dgm:cxn modelId="{86CAD53F-4B95-4AED-AB5B-9F404AE74376}" type="presOf" srcId="{B40A1E99-819E-4C0D-B671-3D134F0F7163}" destId="{3A05D6AC-55D4-4F8B-831D-7528DBB5E857}" srcOrd="0" destOrd="0" presId="urn:microsoft.com/office/officeart/2005/8/layout/orgChart1"/>
    <dgm:cxn modelId="{8CC33BE9-73A2-4DAF-BB9F-DFBDD80F2EA0}" type="presOf" srcId="{43C964D4-3EA5-4709-BA45-DC9671707267}" destId="{ABF5B3AF-9C3F-43AC-89B9-A4B84688B739}" srcOrd="0" destOrd="0" presId="urn:microsoft.com/office/officeart/2005/8/layout/orgChart1"/>
    <dgm:cxn modelId="{F4C43E25-BAFC-4416-8465-F430500D82A1}" type="presOf" srcId="{1E17A9B5-1CC6-4BF4-A5EB-2099972243B8}" destId="{F0DC39B6-0C64-430A-9FFB-4907B94E244D}" srcOrd="0" destOrd="0" presId="urn:microsoft.com/office/officeart/2005/8/layout/orgChart1"/>
    <dgm:cxn modelId="{AD21EDEB-0207-41F1-B531-D2BDBD6E10F6}" type="presOf" srcId="{B40A1E99-819E-4C0D-B671-3D134F0F7163}" destId="{179F0FCD-C306-4B84-A7DF-E34F9FAB6F56}" srcOrd="1" destOrd="0" presId="urn:microsoft.com/office/officeart/2005/8/layout/orgChart1"/>
    <dgm:cxn modelId="{9F89A23B-1E0B-4FFE-A20E-7C2ACCD57890}" type="presOf" srcId="{032924AE-7BA3-4608-9D4D-A10FC22FA55B}" destId="{842224E6-60DA-412E-8A1B-7533C1377869}" srcOrd="1" destOrd="0" presId="urn:microsoft.com/office/officeart/2005/8/layout/orgChart1"/>
    <dgm:cxn modelId="{B91B790A-8226-4FC6-B202-FC4CBB25657A}" type="presOf" srcId="{0ED209FE-B93C-493B-85A2-BA5863869AE7}" destId="{B4ADFA40-1DC3-4BD0-BAE4-D5BA4FDF2B3E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99310301-EAFF-413D-AAA7-9D2B1E727BA0}" type="presOf" srcId="{032924AE-7BA3-4608-9D4D-A10FC22FA55B}" destId="{FCA2B357-06A1-4199-999C-BBE32872F828}" srcOrd="0" destOrd="0" presId="urn:microsoft.com/office/officeart/2005/8/layout/orgChart1"/>
    <dgm:cxn modelId="{06910BF8-5506-4EAE-8215-624A17CC0DAC}" type="presOf" srcId="{382A9707-8CE9-4448-A732-795155023764}" destId="{C9EB4BFF-95DA-49B7-87A2-66A52A4FCDFA}" srcOrd="0" destOrd="0" presId="urn:microsoft.com/office/officeart/2005/8/layout/orgChart1"/>
    <dgm:cxn modelId="{672B2D35-F62D-4A3A-82D8-6FCF1C3C71FB}" type="presOf" srcId="{CBC98D67-7A4E-4DF5-AC0F-18B667594BB8}" destId="{D644628E-4C6F-4DF2-8C07-D2B66E3A4757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47F990DA-537D-4BE4-8436-36E1326897F8}" type="presOf" srcId="{D3B00EB5-7252-4C54-A138-4FDE2761BA89}" destId="{77FF546B-1ADB-4B35-B705-B48DE95D0A7F}" srcOrd="0" destOrd="0" presId="urn:microsoft.com/office/officeart/2005/8/layout/orgChart1"/>
    <dgm:cxn modelId="{2450B308-445F-4D5D-98A0-13524326D1AC}" type="presOf" srcId="{D5F013B3-4B4E-4E38-9BAF-4B34B2BB0C79}" destId="{14A5ABF2-8B49-4694-AC4C-1A898869B017}" srcOrd="1" destOrd="0" presId="urn:microsoft.com/office/officeart/2005/8/layout/orgChart1"/>
    <dgm:cxn modelId="{86E16589-7B11-48FA-888E-8E1121C2EFAF}" type="presOf" srcId="{3837525C-9A2A-44D5-8B42-9C0820CF3FF9}" destId="{6AC59FBD-FAEA-42FA-8EB1-29A7CC044828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F30F101D-D022-47AA-BCA8-4DAA2C2B3667}" type="presOf" srcId="{1D03C52E-27F1-4CAD-B953-A57260381D87}" destId="{52D64095-8F0B-43C5-A134-4F8EB745D0AC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68757ED9-AE6B-4D06-BD9D-BF4172643365}" type="presOf" srcId="{6A766238-49C0-489C-9759-5801318FB123}" destId="{F4F60A8B-BCFE-4E33-9289-BF4CA9206F7B}" srcOrd="1" destOrd="0" presId="urn:microsoft.com/office/officeart/2005/8/layout/orgChart1"/>
    <dgm:cxn modelId="{FC38ED98-90FD-42E2-8280-D1EB3780DBA5}" type="presOf" srcId="{88B02B86-A182-47E8-98CE-5F03ED03FC83}" destId="{1A2BCB80-89E2-41EC-87D9-8650DA66AB8A}" srcOrd="0" destOrd="0" presId="urn:microsoft.com/office/officeart/2005/8/layout/orgChart1"/>
    <dgm:cxn modelId="{6A8CC975-D232-481E-A569-3B7B32E94486}" type="presOf" srcId="{D91152BC-9A33-44D3-AEBB-F20420DB430F}" destId="{30DA9891-B7C7-405D-9015-1C3DF0E9850F}" srcOrd="0" destOrd="0" presId="urn:microsoft.com/office/officeart/2005/8/layout/orgChart1"/>
    <dgm:cxn modelId="{E92DFAE6-7F8B-449E-B1D1-95AB223D72E2}" type="presOf" srcId="{DCB062A1-302A-48A6-BE81-96138548FF70}" destId="{1AE91293-7748-4E52-8855-7B838C555EB9}" srcOrd="0" destOrd="0" presId="urn:microsoft.com/office/officeart/2005/8/layout/orgChart1"/>
    <dgm:cxn modelId="{FC20FD8B-AE5B-4C3E-81DF-C00D3DBBD64D}" type="presOf" srcId="{00B822AA-E50D-409C-8E77-78CE41F17C4F}" destId="{EE7467E8-D778-4C18-9C7C-925EF25B0DC2}" srcOrd="1" destOrd="0" presId="urn:microsoft.com/office/officeart/2005/8/layout/orgChart1"/>
    <dgm:cxn modelId="{EB273773-7770-4FE3-9D48-16168F5E036E}" type="presOf" srcId="{00B822AA-E50D-409C-8E77-78CE41F17C4F}" destId="{86ECFBC0-6EDE-49D7-A5E4-E61CBAF4A092}" srcOrd="0" destOrd="0" presId="urn:microsoft.com/office/officeart/2005/8/layout/orgChart1"/>
    <dgm:cxn modelId="{A838981D-7835-416D-8FE1-6EC43FF58F60}" type="presOf" srcId="{88415C31-82DD-4EF9-9A7A-1D4D99FB6B9D}" destId="{ED956AEF-5A78-47DC-9D97-3B27A2E93095}" srcOrd="0" destOrd="0" presId="urn:microsoft.com/office/officeart/2005/8/layout/orgChart1"/>
    <dgm:cxn modelId="{5F37B2BF-F9D6-4A51-BDE4-3F5757CF551C}" type="presOf" srcId="{69BEBD41-3545-40FD-BFDD-D21BD47C872E}" destId="{EA4E738B-1483-44D6-89EB-8256A9C3F87D}" srcOrd="1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EF7633AB-BA1C-4061-B2BA-F72BA0435B40}" type="presOf" srcId="{88415C31-82DD-4EF9-9A7A-1D4D99FB6B9D}" destId="{0936C29E-0ABE-4289-9453-F6DF249F454C}" srcOrd="1" destOrd="0" presId="urn:microsoft.com/office/officeart/2005/8/layout/orgChart1"/>
    <dgm:cxn modelId="{6DB3BD45-5757-4CD1-B662-3BC7AB5DC14C}" type="presOf" srcId="{092024CE-8423-4E50-A34E-3122E05631CC}" destId="{2C701CAE-D8F1-461E-8A0C-C57AEB1CD6C2}" srcOrd="0" destOrd="0" presId="urn:microsoft.com/office/officeart/2005/8/layout/orgChart1"/>
    <dgm:cxn modelId="{15A774AA-AA87-4033-B00F-E4ED836E232E}" type="presOf" srcId="{C7336B56-6975-43EE-AA11-2CF9D86F3B72}" destId="{F7484F86-9514-4EEC-AAEC-65AD9B4B3D96}" srcOrd="0" destOrd="0" presId="urn:microsoft.com/office/officeart/2005/8/layout/orgChart1"/>
    <dgm:cxn modelId="{8E0C95AE-1955-4978-97C8-54226466B1F3}" type="presOf" srcId="{382A9707-8CE9-4448-A732-795155023764}" destId="{40CBCC65-FD09-4B94-B9C9-3482617F2627}" srcOrd="1" destOrd="0" presId="urn:microsoft.com/office/officeart/2005/8/layout/orgChart1"/>
    <dgm:cxn modelId="{7C399099-7CC3-4654-9E4B-3A7B1E4371C3}" type="presOf" srcId="{092024CE-8423-4E50-A34E-3122E05631CC}" destId="{0A55F855-E390-49C4-85C3-4EB5DC8DFEC3}" srcOrd="1" destOrd="0" presId="urn:microsoft.com/office/officeart/2005/8/layout/orgChart1"/>
    <dgm:cxn modelId="{C2B63214-C4A7-4304-BC72-CA05319D09BB}" type="presOf" srcId="{D656347E-658D-41DE-86E2-9688A1F66EB3}" destId="{D351E307-7A60-4733-B21C-CC6D6E5D051D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2AC8A05F-ACC4-42DB-9A90-9723B64777E7}" type="presOf" srcId="{DCCE79F2-51DC-4E3A-8F3D-0CB311D1F14D}" destId="{EE219807-47C8-4941-99AE-CE39076E53F5}" srcOrd="0" destOrd="0" presId="urn:microsoft.com/office/officeart/2005/8/layout/orgChart1"/>
    <dgm:cxn modelId="{4173094D-D6FC-4676-8155-69B101977BE7}" type="presOf" srcId="{EDF4E25F-6E69-41B7-B57F-66E5D749104E}" destId="{CD65CBB6-B9A3-48AB-AFB3-4BE4B03553D3}" srcOrd="0" destOrd="0" presId="urn:microsoft.com/office/officeart/2005/8/layout/orgChart1"/>
    <dgm:cxn modelId="{B921D380-C013-4F00-820C-2E34D2F4D705}" type="presOf" srcId="{BC7A14EC-7DD0-42E2-A28E-8428AF273F49}" destId="{4E5DB2E5-BC21-45FD-89CF-804EEEA73D92}" srcOrd="0" destOrd="0" presId="urn:microsoft.com/office/officeart/2005/8/layout/orgChart1"/>
    <dgm:cxn modelId="{C88CB437-1036-43A3-B368-10B4F6DB0A8C}" type="presOf" srcId="{DCCE79F2-51DC-4E3A-8F3D-0CB311D1F14D}" destId="{A8ED66CC-CBB3-4EB5-ADE1-6E062170315B}" srcOrd="1" destOrd="0" presId="urn:microsoft.com/office/officeart/2005/8/layout/orgChart1"/>
    <dgm:cxn modelId="{47FB59BC-B039-4054-80FD-520E5CAF1CE4}" type="presOf" srcId="{CE683E6A-A313-4F5C-8639-235783D1198F}" destId="{6C1B72B2-EE6C-495B-ADAD-8508CE8EB807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7E517B30-0D4F-4FC3-8EAB-6BEE371B7E58}" type="presOf" srcId="{8514C17C-35EC-4D14-92F7-13A577CAA5C4}" destId="{079C46BA-E270-4C4F-9AA8-92E32A64D736}" srcOrd="0" destOrd="0" presId="urn:microsoft.com/office/officeart/2005/8/layout/orgChart1"/>
    <dgm:cxn modelId="{CEFC9DEC-78B7-42FC-9B7C-CD523494B9D4}" type="presOf" srcId="{B103CFD6-C2F2-4A76-8866-035FF64E5877}" destId="{2FA1AE03-77C2-487B-948B-82122901556A}" srcOrd="1" destOrd="0" presId="urn:microsoft.com/office/officeart/2005/8/layout/orgChart1"/>
    <dgm:cxn modelId="{3DC97576-CE48-4631-89E0-DA43A70DE07F}" type="presOf" srcId="{E2FDDA39-0A56-4C19-9570-F6322A50CD7C}" destId="{C95AECE2-07C4-42E7-90DA-5CD8EA216CFC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995AF478-27DC-48A1-8996-571DA0252900}" type="presOf" srcId="{6A766238-49C0-489C-9759-5801318FB123}" destId="{8F3E2022-AB5E-4438-BDBE-146FD19E8285}" srcOrd="0" destOrd="0" presId="urn:microsoft.com/office/officeart/2005/8/layout/orgChart1"/>
    <dgm:cxn modelId="{E8FF22C7-2D2C-458A-A154-3B44997D8EAD}" type="presOf" srcId="{49A41343-8942-4E0A-948C-7308CFEDA337}" destId="{F8AA5B07-D62E-4BEF-A7F4-BB8154CE0161}" srcOrd="0" destOrd="0" presId="urn:microsoft.com/office/officeart/2005/8/layout/orgChart1"/>
    <dgm:cxn modelId="{6C5D5D32-9DFE-423E-A0E5-735F5411F5C6}" type="presOf" srcId="{C7336B56-6975-43EE-AA11-2CF9D86F3B72}" destId="{2F8AA862-E8D3-4043-95F3-7EBB33FDC237}" srcOrd="1" destOrd="0" presId="urn:microsoft.com/office/officeart/2005/8/layout/orgChart1"/>
    <dgm:cxn modelId="{433AF638-5F54-4DEF-9599-33114A00AE67}" type="presOf" srcId="{8514C17C-35EC-4D14-92F7-13A577CAA5C4}" destId="{3AA4BA60-CAF3-4B65-8A7B-26648B565082}" srcOrd="1" destOrd="0" presId="urn:microsoft.com/office/officeart/2005/8/layout/orgChart1"/>
    <dgm:cxn modelId="{4A9161D4-CA8E-4A31-8182-12FF956A5D28}" type="presOf" srcId="{41CBE71F-8A1C-4046-8B51-627382F890A8}" destId="{BD53C961-9C2E-42B5-A825-EB1CD5AF2FE3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5F82B0AF-4823-42F9-9412-8531E6D4C51B}" type="presOf" srcId="{D5F013B3-4B4E-4E38-9BAF-4B34B2BB0C79}" destId="{26E61D30-5696-4E05-9044-AF73EF27DAB2}" srcOrd="0" destOrd="0" presId="urn:microsoft.com/office/officeart/2005/8/layout/orgChart1"/>
    <dgm:cxn modelId="{B128FD97-1CF3-4572-BEE2-9453A7E28A32}" type="presOf" srcId="{1E17A9B5-1CC6-4BF4-A5EB-2099972243B8}" destId="{0044642D-BF6E-4946-989D-7BC76303D8B1}" srcOrd="1" destOrd="0" presId="urn:microsoft.com/office/officeart/2005/8/layout/orgChart1"/>
    <dgm:cxn modelId="{AF5F3FF0-C8B1-47B3-80B0-281F6B209714}" type="presOf" srcId="{DC9F82DD-39AD-486C-81D6-0E3C38A96BAD}" destId="{4F6F1802-D2DC-45F2-8B57-B9ACE00E096B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8C80061D-76D3-4EFC-97E9-E423D9B72A23}" type="presOf" srcId="{51AC05A3-5125-4631-8328-EE9742C5CE1F}" destId="{75DCBE71-7469-49E9-81E5-E6A43E3EC0DC}" srcOrd="1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AA4CC545-4DBB-403F-83D2-39C1BFBF448F}" type="presOf" srcId="{B103CFD6-C2F2-4A76-8866-035FF64E5877}" destId="{D98E11BE-9177-4329-A5B4-B4B8653C2863}" srcOrd="0" destOrd="0" presId="urn:microsoft.com/office/officeart/2005/8/layout/orgChart1"/>
    <dgm:cxn modelId="{4FC0C879-5F4E-4CC1-831E-321B21154CCB}" type="presParOf" srcId="{6C1B72B2-EE6C-495B-ADAD-8508CE8EB807}" destId="{B9578B13-712D-4BAD-A28F-A7352074EDA6}" srcOrd="0" destOrd="0" presId="urn:microsoft.com/office/officeart/2005/8/layout/orgChart1"/>
    <dgm:cxn modelId="{60AC82FD-8BC7-4E5B-9A8F-90907CAD3DBF}" type="presParOf" srcId="{B9578B13-712D-4BAD-A28F-A7352074EDA6}" destId="{EA34C8C8-6EC1-483B-8E39-8E6926CED3CE}" srcOrd="0" destOrd="0" presId="urn:microsoft.com/office/officeart/2005/8/layout/orgChart1"/>
    <dgm:cxn modelId="{BCACDCFD-2C69-4E65-BE9D-B705DB435494}" type="presParOf" srcId="{EA34C8C8-6EC1-483B-8E39-8E6926CED3CE}" destId="{D98E11BE-9177-4329-A5B4-B4B8653C2863}" srcOrd="0" destOrd="0" presId="urn:microsoft.com/office/officeart/2005/8/layout/orgChart1"/>
    <dgm:cxn modelId="{C6F04F76-7B6D-4CD0-A340-01902B2268A2}" type="presParOf" srcId="{EA34C8C8-6EC1-483B-8E39-8E6926CED3CE}" destId="{2FA1AE03-77C2-487B-948B-82122901556A}" srcOrd="1" destOrd="0" presId="urn:microsoft.com/office/officeart/2005/8/layout/orgChart1"/>
    <dgm:cxn modelId="{799659C3-8AF8-43FF-9CF3-31207AF69495}" type="presParOf" srcId="{B9578B13-712D-4BAD-A28F-A7352074EDA6}" destId="{9C5DF944-3D7A-473D-A789-5CA86652B8F8}" srcOrd="1" destOrd="0" presId="urn:microsoft.com/office/officeart/2005/8/layout/orgChart1"/>
    <dgm:cxn modelId="{2C65F6EF-7380-4B1E-B08D-9FE8AF4E5125}" type="presParOf" srcId="{9C5DF944-3D7A-473D-A789-5CA86652B8F8}" destId="{D351E307-7A60-4733-B21C-CC6D6E5D051D}" srcOrd="0" destOrd="0" presId="urn:microsoft.com/office/officeart/2005/8/layout/orgChart1"/>
    <dgm:cxn modelId="{7A2C7037-DF08-4AD1-B589-9B66811D9BE0}" type="presParOf" srcId="{9C5DF944-3D7A-473D-A789-5CA86652B8F8}" destId="{60FE5B31-E82E-49E2-9469-B5D5674278BC}" srcOrd="1" destOrd="0" presId="urn:microsoft.com/office/officeart/2005/8/layout/orgChart1"/>
    <dgm:cxn modelId="{0A00F80B-E9B5-4881-A50B-FB2C42EDC281}" type="presParOf" srcId="{60FE5B31-E82E-49E2-9469-B5D5674278BC}" destId="{CB88DD46-0D40-4A1B-9C97-26FA4C46EB15}" srcOrd="0" destOrd="0" presId="urn:microsoft.com/office/officeart/2005/8/layout/orgChart1"/>
    <dgm:cxn modelId="{7558E1F9-C470-49EA-B21D-736AC0659989}" type="presParOf" srcId="{CB88DD46-0D40-4A1B-9C97-26FA4C46EB15}" destId="{ABF5B3AF-9C3F-43AC-89B9-A4B84688B739}" srcOrd="0" destOrd="0" presId="urn:microsoft.com/office/officeart/2005/8/layout/orgChart1"/>
    <dgm:cxn modelId="{CF2F594D-90C3-45FA-84D2-035C496C602D}" type="presParOf" srcId="{CB88DD46-0D40-4A1B-9C97-26FA4C46EB15}" destId="{87899BB1-A811-4B2D-8FA3-633A97B1A6A6}" srcOrd="1" destOrd="0" presId="urn:microsoft.com/office/officeart/2005/8/layout/orgChart1"/>
    <dgm:cxn modelId="{B67B07BD-41D8-4678-AD20-D27509DCDA3B}" type="presParOf" srcId="{60FE5B31-E82E-49E2-9469-B5D5674278BC}" destId="{B6A20B03-CFA9-41D8-9956-9F0EB448DC4A}" srcOrd="1" destOrd="0" presId="urn:microsoft.com/office/officeart/2005/8/layout/orgChart1"/>
    <dgm:cxn modelId="{2D2ACA37-7AD0-40E2-B3E3-2B93116F75FD}" type="presParOf" srcId="{B6A20B03-CFA9-41D8-9956-9F0EB448DC4A}" destId="{CD65CBB6-B9A3-48AB-AFB3-4BE4B03553D3}" srcOrd="0" destOrd="0" presId="urn:microsoft.com/office/officeart/2005/8/layout/orgChart1"/>
    <dgm:cxn modelId="{6706AFCE-9A4A-4EC4-88A5-5E1993AA405C}" type="presParOf" srcId="{B6A20B03-CFA9-41D8-9956-9F0EB448DC4A}" destId="{ED1F0A6D-21D1-431E-B021-19DC70288741}" srcOrd="1" destOrd="0" presId="urn:microsoft.com/office/officeart/2005/8/layout/orgChart1"/>
    <dgm:cxn modelId="{E47CFBAA-43AA-40BF-989E-8DC55D7FD9EB}" type="presParOf" srcId="{ED1F0A6D-21D1-431E-B021-19DC70288741}" destId="{3035FF76-B78F-49A4-AACF-E2FF3786028F}" srcOrd="0" destOrd="0" presId="urn:microsoft.com/office/officeart/2005/8/layout/orgChart1"/>
    <dgm:cxn modelId="{505CAA8D-135C-4777-975A-11CD6055FB8F}" type="presParOf" srcId="{3035FF76-B78F-49A4-AACF-E2FF3786028F}" destId="{F0DC39B6-0C64-430A-9FFB-4907B94E244D}" srcOrd="0" destOrd="0" presId="urn:microsoft.com/office/officeart/2005/8/layout/orgChart1"/>
    <dgm:cxn modelId="{E1D666CF-0305-4CDD-A097-1A88A4989DE4}" type="presParOf" srcId="{3035FF76-B78F-49A4-AACF-E2FF3786028F}" destId="{0044642D-BF6E-4946-989D-7BC76303D8B1}" srcOrd="1" destOrd="0" presId="urn:microsoft.com/office/officeart/2005/8/layout/orgChart1"/>
    <dgm:cxn modelId="{0752E985-F1CB-4F38-8FCB-4E61EB277A23}" type="presParOf" srcId="{ED1F0A6D-21D1-431E-B021-19DC70288741}" destId="{6F92EC3E-8AAE-41C7-BFFF-85E9DBCB215A}" srcOrd="1" destOrd="0" presId="urn:microsoft.com/office/officeart/2005/8/layout/orgChart1"/>
    <dgm:cxn modelId="{AE2337FC-84C0-403D-9C43-A049C08B5654}" type="presParOf" srcId="{ED1F0A6D-21D1-431E-B021-19DC70288741}" destId="{C359BE23-B469-48EB-819D-6F6FDCDBB0A8}" srcOrd="2" destOrd="0" presId="urn:microsoft.com/office/officeart/2005/8/layout/orgChart1"/>
    <dgm:cxn modelId="{0A4A2251-CC00-40FC-A772-2CA73631D1FE}" type="presParOf" srcId="{B6A20B03-CFA9-41D8-9956-9F0EB448DC4A}" destId="{6AC59FBD-FAEA-42FA-8EB1-29A7CC044828}" srcOrd="2" destOrd="0" presId="urn:microsoft.com/office/officeart/2005/8/layout/orgChart1"/>
    <dgm:cxn modelId="{E9B66E02-2D61-4DF3-98EA-D04999CD9521}" type="presParOf" srcId="{B6A20B03-CFA9-41D8-9956-9F0EB448DC4A}" destId="{F2E1EDE4-99F4-4CBC-BA6A-91AF00914823}" srcOrd="3" destOrd="0" presId="urn:microsoft.com/office/officeart/2005/8/layout/orgChart1"/>
    <dgm:cxn modelId="{C88D8574-0CE0-47CA-92DD-71890F4A6088}" type="presParOf" srcId="{F2E1EDE4-99F4-4CBC-BA6A-91AF00914823}" destId="{795B4B98-FEFB-4DAB-B785-2E28918B1C7E}" srcOrd="0" destOrd="0" presId="urn:microsoft.com/office/officeart/2005/8/layout/orgChart1"/>
    <dgm:cxn modelId="{04D0FF46-6E18-4ED7-946E-C99A620A4433}" type="presParOf" srcId="{795B4B98-FEFB-4DAB-B785-2E28918B1C7E}" destId="{C9EB4BFF-95DA-49B7-87A2-66A52A4FCDFA}" srcOrd="0" destOrd="0" presId="urn:microsoft.com/office/officeart/2005/8/layout/orgChart1"/>
    <dgm:cxn modelId="{B8B47561-A30F-4845-B35A-42171687757E}" type="presParOf" srcId="{795B4B98-FEFB-4DAB-B785-2E28918B1C7E}" destId="{40CBCC65-FD09-4B94-B9C9-3482617F2627}" srcOrd="1" destOrd="0" presId="urn:microsoft.com/office/officeart/2005/8/layout/orgChart1"/>
    <dgm:cxn modelId="{CCE37F96-A0DA-4658-901C-4086BA1FD5C6}" type="presParOf" srcId="{F2E1EDE4-99F4-4CBC-BA6A-91AF00914823}" destId="{6E67D5E8-91A3-4A9C-B70E-60777B0DD65E}" srcOrd="1" destOrd="0" presId="urn:microsoft.com/office/officeart/2005/8/layout/orgChart1"/>
    <dgm:cxn modelId="{4B84BBB2-2B14-4E4E-8F46-92D774CCE97B}" type="presParOf" srcId="{F2E1EDE4-99F4-4CBC-BA6A-91AF00914823}" destId="{9041FCB5-DDBA-4A82-87F1-A20AE1F0ECFA}" srcOrd="2" destOrd="0" presId="urn:microsoft.com/office/officeart/2005/8/layout/orgChart1"/>
    <dgm:cxn modelId="{B334DAB6-4455-4C37-8B46-D0346FC40692}" type="presParOf" srcId="{B6A20B03-CFA9-41D8-9956-9F0EB448DC4A}" destId="{D644628E-4C6F-4DF2-8C07-D2B66E3A4757}" srcOrd="4" destOrd="0" presId="urn:microsoft.com/office/officeart/2005/8/layout/orgChart1"/>
    <dgm:cxn modelId="{60B06960-9BAE-43CB-A349-C0C0B7E134DC}" type="presParOf" srcId="{B6A20B03-CFA9-41D8-9956-9F0EB448DC4A}" destId="{4C59CDCC-8171-42A8-836D-8A7ADEF309D0}" srcOrd="5" destOrd="0" presId="urn:microsoft.com/office/officeart/2005/8/layout/orgChart1"/>
    <dgm:cxn modelId="{A0BD5ED3-F7E3-4FA8-A862-3C5FBE169DD0}" type="presParOf" srcId="{4C59CDCC-8171-42A8-836D-8A7ADEF309D0}" destId="{FED7DC99-D3B3-46B2-AE57-14D47B1F3671}" srcOrd="0" destOrd="0" presId="urn:microsoft.com/office/officeart/2005/8/layout/orgChart1"/>
    <dgm:cxn modelId="{05D8690D-69D4-4AC6-A07E-859527A3277E}" type="presParOf" srcId="{FED7DC99-D3B3-46B2-AE57-14D47B1F3671}" destId="{8F3E2022-AB5E-4438-BDBE-146FD19E8285}" srcOrd="0" destOrd="0" presId="urn:microsoft.com/office/officeart/2005/8/layout/orgChart1"/>
    <dgm:cxn modelId="{104994EE-EFE2-43DF-869D-6EDEE379EE3F}" type="presParOf" srcId="{FED7DC99-D3B3-46B2-AE57-14D47B1F3671}" destId="{F4F60A8B-BCFE-4E33-9289-BF4CA9206F7B}" srcOrd="1" destOrd="0" presId="urn:microsoft.com/office/officeart/2005/8/layout/orgChart1"/>
    <dgm:cxn modelId="{479D8F8D-B3A0-4778-A870-B8DFFD00ECF3}" type="presParOf" srcId="{4C59CDCC-8171-42A8-836D-8A7ADEF309D0}" destId="{0717BF70-BD3E-4FBF-92BE-2C7F71500E41}" srcOrd="1" destOrd="0" presId="urn:microsoft.com/office/officeart/2005/8/layout/orgChart1"/>
    <dgm:cxn modelId="{D2E2D61D-0BB8-4F80-AD74-C07B43417B40}" type="presParOf" srcId="{4C59CDCC-8171-42A8-836D-8A7ADEF309D0}" destId="{0E63D1F7-0BB7-4B23-80D6-B69D7359A638}" srcOrd="2" destOrd="0" presId="urn:microsoft.com/office/officeart/2005/8/layout/orgChart1"/>
    <dgm:cxn modelId="{1DB1F7C5-3957-4D9A-9B7B-09E04F11D4DA}" type="presParOf" srcId="{B6A20B03-CFA9-41D8-9956-9F0EB448DC4A}" destId="{52D64095-8F0B-43C5-A134-4F8EB745D0AC}" srcOrd="6" destOrd="0" presId="urn:microsoft.com/office/officeart/2005/8/layout/orgChart1"/>
    <dgm:cxn modelId="{3AB75B51-A648-42E8-885A-E2AF32307B4F}" type="presParOf" srcId="{B6A20B03-CFA9-41D8-9956-9F0EB448DC4A}" destId="{65175C4B-27F3-41C0-9093-49201195521B}" srcOrd="7" destOrd="0" presId="urn:microsoft.com/office/officeart/2005/8/layout/orgChart1"/>
    <dgm:cxn modelId="{99D97912-119E-4EDA-B958-6C8B1A945081}" type="presParOf" srcId="{65175C4B-27F3-41C0-9093-49201195521B}" destId="{418B0B64-07DF-4A86-8188-2B3D12FF0C1B}" srcOrd="0" destOrd="0" presId="urn:microsoft.com/office/officeart/2005/8/layout/orgChart1"/>
    <dgm:cxn modelId="{E7312087-2A32-4966-8667-E0A3562B9CF5}" type="presParOf" srcId="{418B0B64-07DF-4A86-8188-2B3D12FF0C1B}" destId="{FCA2B357-06A1-4199-999C-BBE32872F828}" srcOrd="0" destOrd="0" presId="urn:microsoft.com/office/officeart/2005/8/layout/orgChart1"/>
    <dgm:cxn modelId="{838DF949-5ED7-403F-AED1-20181F45AFD5}" type="presParOf" srcId="{418B0B64-07DF-4A86-8188-2B3D12FF0C1B}" destId="{842224E6-60DA-412E-8A1B-7533C1377869}" srcOrd="1" destOrd="0" presId="urn:microsoft.com/office/officeart/2005/8/layout/orgChart1"/>
    <dgm:cxn modelId="{1B464AF8-466B-4352-8BF7-11FC313B5F86}" type="presParOf" srcId="{65175C4B-27F3-41C0-9093-49201195521B}" destId="{5FEE9627-663F-4879-B764-2FCAC3BEDB01}" srcOrd="1" destOrd="0" presId="urn:microsoft.com/office/officeart/2005/8/layout/orgChart1"/>
    <dgm:cxn modelId="{8EEDAABE-0CDD-4935-948C-7968BBFD2A1D}" type="presParOf" srcId="{65175C4B-27F3-41C0-9093-49201195521B}" destId="{D211A30E-3DD6-4F3B-A936-B6D9FD1B5AD6}" srcOrd="2" destOrd="0" presId="urn:microsoft.com/office/officeart/2005/8/layout/orgChart1"/>
    <dgm:cxn modelId="{DE646903-398F-4E18-98C8-A65DE4B5F289}" type="presParOf" srcId="{60FE5B31-E82E-49E2-9469-B5D5674278BC}" destId="{0A55CB08-0585-4E83-BB9C-6136411D5C97}" srcOrd="2" destOrd="0" presId="urn:microsoft.com/office/officeart/2005/8/layout/orgChart1"/>
    <dgm:cxn modelId="{E8BB5D26-C129-46BA-A869-AE73BADB2CDC}" type="presParOf" srcId="{9C5DF944-3D7A-473D-A789-5CA86652B8F8}" destId="{1AE91293-7748-4E52-8855-7B838C555EB9}" srcOrd="2" destOrd="0" presId="urn:microsoft.com/office/officeart/2005/8/layout/orgChart1"/>
    <dgm:cxn modelId="{5D577C0C-92D9-4BB1-AA9E-BC27352EE2C3}" type="presParOf" srcId="{9C5DF944-3D7A-473D-A789-5CA86652B8F8}" destId="{8BAB2199-5159-41F9-8708-33820C9B03A9}" srcOrd="3" destOrd="0" presId="urn:microsoft.com/office/officeart/2005/8/layout/orgChart1"/>
    <dgm:cxn modelId="{7A749551-1066-4A15-B1A8-0C610E259B34}" type="presParOf" srcId="{8BAB2199-5159-41F9-8708-33820C9B03A9}" destId="{4AEEF0FD-EB99-4BD5-89CD-011B1DDC19F8}" srcOrd="0" destOrd="0" presId="urn:microsoft.com/office/officeart/2005/8/layout/orgChart1"/>
    <dgm:cxn modelId="{EC642D20-404D-4C63-A6C5-A7CA926A8CF2}" type="presParOf" srcId="{4AEEF0FD-EB99-4BD5-89CD-011B1DDC19F8}" destId="{86ECFBC0-6EDE-49D7-A5E4-E61CBAF4A092}" srcOrd="0" destOrd="0" presId="urn:microsoft.com/office/officeart/2005/8/layout/orgChart1"/>
    <dgm:cxn modelId="{3E719C75-9CE1-4735-BB4F-B07FD0FE48A1}" type="presParOf" srcId="{4AEEF0FD-EB99-4BD5-89CD-011B1DDC19F8}" destId="{EE7467E8-D778-4C18-9C7C-925EF25B0DC2}" srcOrd="1" destOrd="0" presId="urn:microsoft.com/office/officeart/2005/8/layout/orgChart1"/>
    <dgm:cxn modelId="{E1092A54-B069-4D63-A50E-72DD75CE4EB5}" type="presParOf" srcId="{8BAB2199-5159-41F9-8708-33820C9B03A9}" destId="{70B62D43-4B2E-478D-8091-7F950B36BC86}" srcOrd="1" destOrd="0" presId="urn:microsoft.com/office/officeart/2005/8/layout/orgChart1"/>
    <dgm:cxn modelId="{F866F6D5-EE14-4BCC-9FCD-109320147D98}" type="presParOf" srcId="{70B62D43-4B2E-478D-8091-7F950B36BC86}" destId="{5A29D58D-62CC-4731-8120-CAD4354C3E03}" srcOrd="0" destOrd="0" presId="urn:microsoft.com/office/officeart/2005/8/layout/orgChart1"/>
    <dgm:cxn modelId="{0EEF08B2-C504-4B26-A141-3BDBF725CEFD}" type="presParOf" srcId="{70B62D43-4B2E-478D-8091-7F950B36BC86}" destId="{20684FA8-0955-4E86-9890-955AAE2FB70E}" srcOrd="1" destOrd="0" presId="urn:microsoft.com/office/officeart/2005/8/layout/orgChart1"/>
    <dgm:cxn modelId="{F695CB03-0BA7-4639-80D0-4AAA18F43057}" type="presParOf" srcId="{20684FA8-0955-4E86-9890-955AAE2FB70E}" destId="{357DF0A8-BCC0-4D40-9A29-811D9B3E8CE1}" srcOrd="0" destOrd="0" presId="urn:microsoft.com/office/officeart/2005/8/layout/orgChart1"/>
    <dgm:cxn modelId="{D736C2B4-77BF-4FA3-B008-49243AFFC964}" type="presParOf" srcId="{357DF0A8-BCC0-4D40-9A29-811D9B3E8CE1}" destId="{7533127D-6F77-420D-9337-03A9B17677A7}" srcOrd="0" destOrd="0" presId="urn:microsoft.com/office/officeart/2005/8/layout/orgChart1"/>
    <dgm:cxn modelId="{A32F162C-140F-47B6-9357-DCC95F3B76B0}" type="presParOf" srcId="{357DF0A8-BCC0-4D40-9A29-811D9B3E8CE1}" destId="{75DCBE71-7469-49E9-81E5-E6A43E3EC0DC}" srcOrd="1" destOrd="0" presId="urn:microsoft.com/office/officeart/2005/8/layout/orgChart1"/>
    <dgm:cxn modelId="{DECB3C04-15CA-492D-A6DE-6739B278A26D}" type="presParOf" srcId="{20684FA8-0955-4E86-9890-955AAE2FB70E}" destId="{321B0D03-50FC-44EB-B561-D21A2CD4B482}" srcOrd="1" destOrd="0" presId="urn:microsoft.com/office/officeart/2005/8/layout/orgChart1"/>
    <dgm:cxn modelId="{933C6413-C236-41F4-AF33-B37738959A2D}" type="presParOf" srcId="{20684FA8-0955-4E86-9890-955AAE2FB70E}" destId="{0654A2B9-B227-48A6-941C-DD027142ECCE}" srcOrd="2" destOrd="0" presId="urn:microsoft.com/office/officeart/2005/8/layout/orgChart1"/>
    <dgm:cxn modelId="{7954C796-13C0-4664-B859-209D70965E8F}" type="presParOf" srcId="{70B62D43-4B2E-478D-8091-7F950B36BC86}" destId="{77FF546B-1ADB-4B35-B705-B48DE95D0A7F}" srcOrd="2" destOrd="0" presId="urn:microsoft.com/office/officeart/2005/8/layout/orgChart1"/>
    <dgm:cxn modelId="{92DFA301-D702-47C8-94AF-DCE50D0B4CE8}" type="presParOf" srcId="{70B62D43-4B2E-478D-8091-7F950B36BC86}" destId="{69C13562-DBB8-42F8-AE39-8AFEF8ED4982}" srcOrd="3" destOrd="0" presId="urn:microsoft.com/office/officeart/2005/8/layout/orgChart1"/>
    <dgm:cxn modelId="{DC43CD77-7B16-4404-B8E9-9B177EA99796}" type="presParOf" srcId="{69C13562-DBB8-42F8-AE39-8AFEF8ED4982}" destId="{896D96FE-EA05-4066-8BE5-F7366BA3777A}" srcOrd="0" destOrd="0" presId="urn:microsoft.com/office/officeart/2005/8/layout/orgChart1"/>
    <dgm:cxn modelId="{D6717C40-98E3-46E0-9602-671A03C38599}" type="presParOf" srcId="{896D96FE-EA05-4066-8BE5-F7366BA3777A}" destId="{079C46BA-E270-4C4F-9AA8-92E32A64D736}" srcOrd="0" destOrd="0" presId="urn:microsoft.com/office/officeart/2005/8/layout/orgChart1"/>
    <dgm:cxn modelId="{B68EC3F2-151A-4CFE-9A03-83CC67D417B5}" type="presParOf" srcId="{896D96FE-EA05-4066-8BE5-F7366BA3777A}" destId="{3AA4BA60-CAF3-4B65-8A7B-26648B565082}" srcOrd="1" destOrd="0" presId="urn:microsoft.com/office/officeart/2005/8/layout/orgChart1"/>
    <dgm:cxn modelId="{C41DBB73-95D9-420A-A4A1-CFE990E59883}" type="presParOf" srcId="{69C13562-DBB8-42F8-AE39-8AFEF8ED4982}" destId="{54F082B5-2FAD-490F-B257-B96DCB3E19FC}" srcOrd="1" destOrd="0" presId="urn:microsoft.com/office/officeart/2005/8/layout/orgChart1"/>
    <dgm:cxn modelId="{6037A60B-17AB-40B7-94AF-2ACEBE197FA3}" type="presParOf" srcId="{69C13562-DBB8-42F8-AE39-8AFEF8ED4982}" destId="{6C846A69-A00E-4FB9-80C7-DC7FE13BD4B5}" srcOrd="2" destOrd="0" presId="urn:microsoft.com/office/officeart/2005/8/layout/orgChart1"/>
    <dgm:cxn modelId="{50F2814A-4C5D-4B3F-A92A-9B481F1B389A}" type="presParOf" srcId="{70B62D43-4B2E-478D-8091-7F950B36BC86}" destId="{C6471DB4-9B93-437A-AEBE-F3B71F737DF8}" srcOrd="4" destOrd="0" presId="urn:microsoft.com/office/officeart/2005/8/layout/orgChart1"/>
    <dgm:cxn modelId="{C7319F70-A9BC-4CE4-82E6-3D7A14EDFFB3}" type="presParOf" srcId="{70B62D43-4B2E-478D-8091-7F950B36BC86}" destId="{CD8B12E6-DD1E-4D70-BE7C-A5443A3D84D1}" srcOrd="5" destOrd="0" presId="urn:microsoft.com/office/officeart/2005/8/layout/orgChart1"/>
    <dgm:cxn modelId="{9827E37F-5B4A-4C77-934F-9C242600BC92}" type="presParOf" srcId="{CD8B12E6-DD1E-4D70-BE7C-A5443A3D84D1}" destId="{C0FBA54D-3A3D-42F4-B1C8-ADE0E74CCC4D}" srcOrd="0" destOrd="0" presId="urn:microsoft.com/office/officeart/2005/8/layout/orgChart1"/>
    <dgm:cxn modelId="{D8B8F84A-70EC-4D80-97E3-377ED9EBA557}" type="presParOf" srcId="{C0FBA54D-3A3D-42F4-B1C8-ADE0E74CCC4D}" destId="{30DA9891-B7C7-405D-9015-1C3DF0E9850F}" srcOrd="0" destOrd="0" presId="urn:microsoft.com/office/officeart/2005/8/layout/orgChart1"/>
    <dgm:cxn modelId="{53FB96EA-465D-4FDC-A336-A2F07C34D353}" type="presParOf" srcId="{C0FBA54D-3A3D-42F4-B1C8-ADE0E74CCC4D}" destId="{5EC808F1-181C-42C2-975C-2B558EBCB7FE}" srcOrd="1" destOrd="0" presId="urn:microsoft.com/office/officeart/2005/8/layout/orgChart1"/>
    <dgm:cxn modelId="{FABD1B0A-2E1A-442D-9CEC-5A274DC50A85}" type="presParOf" srcId="{CD8B12E6-DD1E-4D70-BE7C-A5443A3D84D1}" destId="{3C11D65F-2A65-4A7E-9C15-AA6406FE6F0B}" srcOrd="1" destOrd="0" presId="urn:microsoft.com/office/officeart/2005/8/layout/orgChart1"/>
    <dgm:cxn modelId="{B8719884-213C-4DC1-AE5E-C3205AE2AD6D}" type="presParOf" srcId="{CD8B12E6-DD1E-4D70-BE7C-A5443A3D84D1}" destId="{07414A68-C8A8-4CE7-984E-48064FC49AF5}" srcOrd="2" destOrd="0" presId="urn:microsoft.com/office/officeart/2005/8/layout/orgChart1"/>
    <dgm:cxn modelId="{BE08CD4B-BE00-441F-93BC-71C5A6040642}" type="presParOf" srcId="{70B62D43-4B2E-478D-8091-7F950B36BC86}" destId="{BD53C961-9C2E-42B5-A825-EB1CD5AF2FE3}" srcOrd="6" destOrd="0" presId="urn:microsoft.com/office/officeart/2005/8/layout/orgChart1"/>
    <dgm:cxn modelId="{07DEF3AE-9E7C-4E9C-BDC4-D308543A4D77}" type="presParOf" srcId="{70B62D43-4B2E-478D-8091-7F950B36BC86}" destId="{2AD0F394-908E-4BF8-9902-81719C192207}" srcOrd="7" destOrd="0" presId="urn:microsoft.com/office/officeart/2005/8/layout/orgChart1"/>
    <dgm:cxn modelId="{9F19DD93-05C9-4E05-9FCE-91BB1D6C8EE8}" type="presParOf" srcId="{2AD0F394-908E-4BF8-9902-81719C192207}" destId="{6508E9AA-32AD-45CE-ACB4-E452A2309B43}" srcOrd="0" destOrd="0" presId="urn:microsoft.com/office/officeart/2005/8/layout/orgChart1"/>
    <dgm:cxn modelId="{DA8B1634-C32E-413D-BC18-8E386AD56961}" type="presParOf" srcId="{6508E9AA-32AD-45CE-ACB4-E452A2309B43}" destId="{26E61D30-5696-4E05-9044-AF73EF27DAB2}" srcOrd="0" destOrd="0" presId="urn:microsoft.com/office/officeart/2005/8/layout/orgChart1"/>
    <dgm:cxn modelId="{E2B19DEC-0D1A-4A67-BE5F-1D04141AFDFC}" type="presParOf" srcId="{6508E9AA-32AD-45CE-ACB4-E452A2309B43}" destId="{14A5ABF2-8B49-4694-AC4C-1A898869B017}" srcOrd="1" destOrd="0" presId="urn:microsoft.com/office/officeart/2005/8/layout/orgChart1"/>
    <dgm:cxn modelId="{46FD9408-F502-4901-A3A4-E60CB990DA46}" type="presParOf" srcId="{2AD0F394-908E-4BF8-9902-81719C192207}" destId="{E95C75F7-7305-47DE-985C-550E435481C9}" srcOrd="1" destOrd="0" presId="urn:microsoft.com/office/officeart/2005/8/layout/orgChart1"/>
    <dgm:cxn modelId="{50C1F0EC-3602-458B-A752-C430CDF7A311}" type="presParOf" srcId="{2AD0F394-908E-4BF8-9902-81719C192207}" destId="{ADFD56FF-A789-4A68-9B2D-8E4E857854C2}" srcOrd="2" destOrd="0" presId="urn:microsoft.com/office/officeart/2005/8/layout/orgChart1"/>
    <dgm:cxn modelId="{8E67F0FB-2101-4710-A88A-BE25B25AAFDD}" type="presParOf" srcId="{70B62D43-4B2E-478D-8091-7F950B36BC86}" destId="{B4ADFA40-1DC3-4BD0-BAE4-D5BA4FDF2B3E}" srcOrd="8" destOrd="0" presId="urn:microsoft.com/office/officeart/2005/8/layout/orgChart1"/>
    <dgm:cxn modelId="{B354EC63-5089-4CEF-A669-A3C053C9A1BD}" type="presParOf" srcId="{70B62D43-4B2E-478D-8091-7F950B36BC86}" destId="{74623D81-D47A-4BDB-A76C-094846D41FA8}" srcOrd="9" destOrd="0" presId="urn:microsoft.com/office/officeart/2005/8/layout/orgChart1"/>
    <dgm:cxn modelId="{3EAAB182-B385-4297-8748-459D666E7718}" type="presParOf" srcId="{74623D81-D47A-4BDB-A76C-094846D41FA8}" destId="{A5AFB960-0B8B-4E03-885A-2579269F7DC1}" srcOrd="0" destOrd="0" presId="urn:microsoft.com/office/officeart/2005/8/layout/orgChart1"/>
    <dgm:cxn modelId="{480B9107-FF1B-4625-B624-9CD3D03F50B0}" type="presParOf" srcId="{A5AFB960-0B8B-4E03-885A-2579269F7DC1}" destId="{3A05D6AC-55D4-4F8B-831D-7528DBB5E857}" srcOrd="0" destOrd="0" presId="urn:microsoft.com/office/officeart/2005/8/layout/orgChart1"/>
    <dgm:cxn modelId="{A9AAADBE-50B2-4994-AF13-57D6C09AEBDB}" type="presParOf" srcId="{A5AFB960-0B8B-4E03-885A-2579269F7DC1}" destId="{179F0FCD-C306-4B84-A7DF-E34F9FAB6F56}" srcOrd="1" destOrd="0" presId="urn:microsoft.com/office/officeart/2005/8/layout/orgChart1"/>
    <dgm:cxn modelId="{20D1BDDA-C28C-4AE4-B740-11C34D83A792}" type="presParOf" srcId="{74623D81-D47A-4BDB-A76C-094846D41FA8}" destId="{856F8CB3-7FD8-44A2-BD9F-D0A3BBBFD7B2}" srcOrd="1" destOrd="0" presId="urn:microsoft.com/office/officeart/2005/8/layout/orgChart1"/>
    <dgm:cxn modelId="{A465B065-4B0B-49E3-B325-A4EA1189B467}" type="presParOf" srcId="{74623D81-D47A-4BDB-A76C-094846D41FA8}" destId="{E41C3208-7C36-4192-9EA5-1F0C4DB4A826}" srcOrd="2" destOrd="0" presId="urn:microsoft.com/office/officeart/2005/8/layout/orgChart1"/>
    <dgm:cxn modelId="{03CACDA7-5EA4-4D13-9A8E-863633DE9D7E}" type="presParOf" srcId="{8BAB2199-5159-41F9-8708-33820C9B03A9}" destId="{FB705D8D-4B0F-418C-BE22-C9FC935B08A3}" srcOrd="2" destOrd="0" presId="urn:microsoft.com/office/officeart/2005/8/layout/orgChart1"/>
    <dgm:cxn modelId="{56083FB3-4161-4687-8218-9A64FBC3C727}" type="presParOf" srcId="{9C5DF944-3D7A-473D-A789-5CA86652B8F8}" destId="{4F6F1802-D2DC-45F2-8B57-B9ACE00E096B}" srcOrd="4" destOrd="0" presId="urn:microsoft.com/office/officeart/2005/8/layout/orgChart1"/>
    <dgm:cxn modelId="{3547F06B-B58E-4F89-9A30-395B0325A232}" type="presParOf" srcId="{9C5DF944-3D7A-473D-A789-5CA86652B8F8}" destId="{D09FB176-C899-4C34-A2EF-DF4099E3930B}" srcOrd="5" destOrd="0" presId="urn:microsoft.com/office/officeart/2005/8/layout/orgChart1"/>
    <dgm:cxn modelId="{DC8BFDC8-48D3-4B5C-9BE1-407FDDFB8036}" type="presParOf" srcId="{D09FB176-C899-4C34-A2EF-DF4099E3930B}" destId="{EB3A78CF-8659-4E76-9BB6-78F8A7F8B535}" srcOrd="0" destOrd="0" presId="urn:microsoft.com/office/officeart/2005/8/layout/orgChart1"/>
    <dgm:cxn modelId="{AE31E72A-6277-4A01-811B-89F3FFDB330E}" type="presParOf" srcId="{EB3A78CF-8659-4E76-9BB6-78F8A7F8B535}" destId="{ED956AEF-5A78-47DC-9D97-3B27A2E93095}" srcOrd="0" destOrd="0" presId="urn:microsoft.com/office/officeart/2005/8/layout/orgChart1"/>
    <dgm:cxn modelId="{1A843EFE-6639-4AF5-A7EA-DAD07EB0CB92}" type="presParOf" srcId="{EB3A78CF-8659-4E76-9BB6-78F8A7F8B535}" destId="{0936C29E-0ABE-4289-9453-F6DF249F454C}" srcOrd="1" destOrd="0" presId="urn:microsoft.com/office/officeart/2005/8/layout/orgChart1"/>
    <dgm:cxn modelId="{A3D01689-FC0E-4048-AF4B-A844BC2D7FEC}" type="presParOf" srcId="{D09FB176-C899-4C34-A2EF-DF4099E3930B}" destId="{3666C14E-3FE7-4AB2-BA4F-4535D42C477E}" srcOrd="1" destOrd="0" presId="urn:microsoft.com/office/officeart/2005/8/layout/orgChart1"/>
    <dgm:cxn modelId="{F3684A2F-99A4-4D17-A15E-908950C265BB}" type="presParOf" srcId="{3666C14E-3FE7-4AB2-BA4F-4535D42C477E}" destId="{7E670A0B-4B6A-45AD-AE95-FAE9E52BA24F}" srcOrd="0" destOrd="0" presId="urn:microsoft.com/office/officeart/2005/8/layout/orgChart1"/>
    <dgm:cxn modelId="{719F44E3-7810-4A8E-AAB6-A2F26FE21215}" type="presParOf" srcId="{3666C14E-3FE7-4AB2-BA4F-4535D42C477E}" destId="{781D4557-4BA2-4B53-85D2-D0A8E2F29ACB}" srcOrd="1" destOrd="0" presId="urn:microsoft.com/office/officeart/2005/8/layout/orgChart1"/>
    <dgm:cxn modelId="{2BF3D975-D4A7-4E34-82A8-C61601260F55}" type="presParOf" srcId="{781D4557-4BA2-4B53-85D2-D0A8E2F29ACB}" destId="{A1F0E8B8-00E6-43CE-8E1F-A9918B608453}" srcOrd="0" destOrd="0" presId="urn:microsoft.com/office/officeart/2005/8/layout/orgChart1"/>
    <dgm:cxn modelId="{1CB5CEFF-7BBA-4FBA-9732-5A4BA8589737}" type="presParOf" srcId="{A1F0E8B8-00E6-43CE-8E1F-A9918B608453}" destId="{2C701CAE-D8F1-461E-8A0C-C57AEB1CD6C2}" srcOrd="0" destOrd="0" presId="urn:microsoft.com/office/officeart/2005/8/layout/orgChart1"/>
    <dgm:cxn modelId="{31031D6D-99B7-417D-8F25-B8F3D1DAB9A4}" type="presParOf" srcId="{A1F0E8B8-00E6-43CE-8E1F-A9918B608453}" destId="{0A55F855-E390-49C4-85C3-4EB5DC8DFEC3}" srcOrd="1" destOrd="0" presId="urn:microsoft.com/office/officeart/2005/8/layout/orgChart1"/>
    <dgm:cxn modelId="{92557F10-A52A-4CC3-A0F1-E74A3278E409}" type="presParOf" srcId="{781D4557-4BA2-4B53-85D2-D0A8E2F29ACB}" destId="{8FDA77AA-02A8-4EBB-8954-A3306A125F11}" srcOrd="1" destOrd="0" presId="urn:microsoft.com/office/officeart/2005/8/layout/orgChart1"/>
    <dgm:cxn modelId="{871E6C72-A6A6-4867-8C45-29FA998072DF}" type="presParOf" srcId="{781D4557-4BA2-4B53-85D2-D0A8E2F29ACB}" destId="{802B30D6-A884-4929-98EE-4DE3E2D91CB8}" srcOrd="2" destOrd="0" presId="urn:microsoft.com/office/officeart/2005/8/layout/orgChart1"/>
    <dgm:cxn modelId="{F9309112-04DA-44AB-AD60-B18C372EBEC7}" type="presParOf" srcId="{3666C14E-3FE7-4AB2-BA4F-4535D42C477E}" destId="{4E5DB2E5-BC21-45FD-89CF-804EEEA73D92}" srcOrd="2" destOrd="0" presId="urn:microsoft.com/office/officeart/2005/8/layout/orgChart1"/>
    <dgm:cxn modelId="{E44D3144-6291-47C4-8458-8690C9B45CBB}" type="presParOf" srcId="{3666C14E-3FE7-4AB2-BA4F-4535D42C477E}" destId="{FEF5B6E2-22EA-4CFA-BF26-961399773F49}" srcOrd="3" destOrd="0" presId="urn:microsoft.com/office/officeart/2005/8/layout/orgChart1"/>
    <dgm:cxn modelId="{5F379ECD-F61B-4D46-9F3E-C39AEE277947}" type="presParOf" srcId="{FEF5B6E2-22EA-4CFA-BF26-961399773F49}" destId="{42BED641-FA4F-4D4B-9A19-A7D3C3BE1408}" srcOrd="0" destOrd="0" presId="urn:microsoft.com/office/officeart/2005/8/layout/orgChart1"/>
    <dgm:cxn modelId="{06E83269-F67E-4A25-8BEB-9954E302D43A}" type="presParOf" srcId="{42BED641-FA4F-4D4B-9A19-A7D3C3BE1408}" destId="{74487508-3D4F-4F35-9119-7335AA499C95}" srcOrd="0" destOrd="0" presId="urn:microsoft.com/office/officeart/2005/8/layout/orgChart1"/>
    <dgm:cxn modelId="{98A22E75-60CA-4A6B-8833-14F81885C4EA}" type="presParOf" srcId="{42BED641-FA4F-4D4B-9A19-A7D3C3BE1408}" destId="{EA4E738B-1483-44D6-89EB-8256A9C3F87D}" srcOrd="1" destOrd="0" presId="urn:microsoft.com/office/officeart/2005/8/layout/orgChart1"/>
    <dgm:cxn modelId="{56CFB263-3FFE-43F2-A8FF-867C826C91A2}" type="presParOf" srcId="{FEF5B6E2-22EA-4CFA-BF26-961399773F49}" destId="{B5B7C6F2-824B-4B22-9513-4D47B87A1DEF}" srcOrd="1" destOrd="0" presId="urn:microsoft.com/office/officeart/2005/8/layout/orgChart1"/>
    <dgm:cxn modelId="{9CA4CFB0-B2A8-494F-B808-47915ED26B31}" type="presParOf" srcId="{FEF5B6E2-22EA-4CFA-BF26-961399773F49}" destId="{AD4B3EEE-3AC5-44A5-8891-70C0728030DE}" srcOrd="2" destOrd="0" presId="urn:microsoft.com/office/officeart/2005/8/layout/orgChart1"/>
    <dgm:cxn modelId="{E6FADAB1-F0FB-4BBD-9FA0-4DE457AFB8FD}" type="presParOf" srcId="{3666C14E-3FE7-4AB2-BA4F-4535D42C477E}" destId="{1A2BCB80-89E2-41EC-87D9-8650DA66AB8A}" srcOrd="4" destOrd="0" presId="urn:microsoft.com/office/officeart/2005/8/layout/orgChart1"/>
    <dgm:cxn modelId="{B0984CCD-CDF5-44D6-8314-7DF9F054EE15}" type="presParOf" srcId="{3666C14E-3FE7-4AB2-BA4F-4535D42C477E}" destId="{CD498E25-17A8-4592-A106-0BDE77F9F8BE}" srcOrd="5" destOrd="0" presId="urn:microsoft.com/office/officeart/2005/8/layout/orgChart1"/>
    <dgm:cxn modelId="{3D4F2B3D-27B1-400F-A0B2-C7AF4D1521EA}" type="presParOf" srcId="{CD498E25-17A8-4592-A106-0BDE77F9F8BE}" destId="{1832CD07-F56C-4B75-9FC3-CEF6C2D6EA45}" srcOrd="0" destOrd="0" presId="urn:microsoft.com/office/officeart/2005/8/layout/orgChart1"/>
    <dgm:cxn modelId="{C0D196B1-6F45-48C2-9A15-B41E919E7E59}" type="presParOf" srcId="{1832CD07-F56C-4B75-9FC3-CEF6C2D6EA45}" destId="{F7484F86-9514-4EEC-AAEC-65AD9B4B3D96}" srcOrd="0" destOrd="0" presId="urn:microsoft.com/office/officeart/2005/8/layout/orgChart1"/>
    <dgm:cxn modelId="{CE67ED82-35AD-4400-B931-3E65E072F214}" type="presParOf" srcId="{1832CD07-F56C-4B75-9FC3-CEF6C2D6EA45}" destId="{2F8AA862-E8D3-4043-95F3-7EBB33FDC237}" srcOrd="1" destOrd="0" presId="urn:microsoft.com/office/officeart/2005/8/layout/orgChart1"/>
    <dgm:cxn modelId="{83B920C3-C347-406F-9E7B-319024EF5CB8}" type="presParOf" srcId="{CD498E25-17A8-4592-A106-0BDE77F9F8BE}" destId="{D6D1B4BE-1E43-4CD4-965F-996A3963A4DE}" srcOrd="1" destOrd="0" presId="urn:microsoft.com/office/officeart/2005/8/layout/orgChart1"/>
    <dgm:cxn modelId="{BF73DCD8-F01E-4724-A0CA-B6CDDB37346E}" type="presParOf" srcId="{CD498E25-17A8-4592-A106-0BDE77F9F8BE}" destId="{2585E360-1265-4DAF-8ED0-8CB30CFCA044}" srcOrd="2" destOrd="0" presId="urn:microsoft.com/office/officeart/2005/8/layout/orgChart1"/>
    <dgm:cxn modelId="{00377C64-C774-4D16-8AD0-36FA47CD14A1}" type="presParOf" srcId="{3666C14E-3FE7-4AB2-BA4F-4535D42C477E}" destId="{9AAB9F84-69DB-4974-8FB3-17FE16A42904}" srcOrd="6" destOrd="0" presId="urn:microsoft.com/office/officeart/2005/8/layout/orgChart1"/>
    <dgm:cxn modelId="{7DE37902-590B-447D-9126-9E3C027E5CC2}" type="presParOf" srcId="{3666C14E-3FE7-4AB2-BA4F-4535D42C477E}" destId="{C3EE2C24-35C5-4383-8BA8-04718D61B1E3}" srcOrd="7" destOrd="0" presId="urn:microsoft.com/office/officeart/2005/8/layout/orgChart1"/>
    <dgm:cxn modelId="{31CE3EB8-B3C4-45D9-A9A6-F1213286DC3B}" type="presParOf" srcId="{C3EE2C24-35C5-4383-8BA8-04718D61B1E3}" destId="{D76FB983-6AF4-4D17-803C-BE4F9D86E241}" srcOrd="0" destOrd="0" presId="urn:microsoft.com/office/officeart/2005/8/layout/orgChart1"/>
    <dgm:cxn modelId="{719EEDD5-2324-4DD0-9C4A-BCD20BF7C9E9}" type="presParOf" srcId="{D76FB983-6AF4-4D17-803C-BE4F9D86E241}" destId="{C95AECE2-07C4-42E7-90DA-5CD8EA216CFC}" srcOrd="0" destOrd="0" presId="urn:microsoft.com/office/officeart/2005/8/layout/orgChart1"/>
    <dgm:cxn modelId="{F98DB429-D697-4B59-B128-CF2094BC28E4}" type="presParOf" srcId="{D76FB983-6AF4-4D17-803C-BE4F9D86E241}" destId="{4704A764-F3E3-46A1-B698-AC3BCD85875D}" srcOrd="1" destOrd="0" presId="urn:microsoft.com/office/officeart/2005/8/layout/orgChart1"/>
    <dgm:cxn modelId="{A755F0DD-C166-4BDC-842A-76EC6E9180F6}" type="presParOf" srcId="{C3EE2C24-35C5-4383-8BA8-04718D61B1E3}" destId="{C07B020C-8290-4505-84E9-D8CD925D7B93}" srcOrd="1" destOrd="0" presId="urn:microsoft.com/office/officeart/2005/8/layout/orgChart1"/>
    <dgm:cxn modelId="{71C302A5-8119-4FF8-BB36-99CED41FA88D}" type="presParOf" srcId="{C3EE2C24-35C5-4383-8BA8-04718D61B1E3}" destId="{97715D9E-A6B5-4BE2-9531-017E1F9F5E37}" srcOrd="2" destOrd="0" presId="urn:microsoft.com/office/officeart/2005/8/layout/orgChart1"/>
    <dgm:cxn modelId="{92BBB96F-F7EC-43D8-85AC-7CA503A0D157}" type="presParOf" srcId="{3666C14E-3FE7-4AB2-BA4F-4535D42C477E}" destId="{F8AA5B07-D62E-4BEF-A7F4-BB8154CE0161}" srcOrd="8" destOrd="0" presId="urn:microsoft.com/office/officeart/2005/8/layout/orgChart1"/>
    <dgm:cxn modelId="{457EFE69-3BE7-4339-9813-152896B3E721}" type="presParOf" srcId="{3666C14E-3FE7-4AB2-BA4F-4535D42C477E}" destId="{28D3CB32-FAA0-4273-8538-1EB307061468}" srcOrd="9" destOrd="0" presId="urn:microsoft.com/office/officeart/2005/8/layout/orgChart1"/>
    <dgm:cxn modelId="{B102EFD8-C548-4FC7-86F2-E4E77DF8664B}" type="presParOf" srcId="{28D3CB32-FAA0-4273-8538-1EB307061468}" destId="{4E6634D0-9CA1-4ACD-BF91-91BEE47E76EF}" srcOrd="0" destOrd="0" presId="urn:microsoft.com/office/officeart/2005/8/layout/orgChart1"/>
    <dgm:cxn modelId="{C4A310FC-D0E8-40EB-A3BE-A09AB2D966C2}" type="presParOf" srcId="{4E6634D0-9CA1-4ACD-BF91-91BEE47E76EF}" destId="{EE219807-47C8-4941-99AE-CE39076E53F5}" srcOrd="0" destOrd="0" presId="urn:microsoft.com/office/officeart/2005/8/layout/orgChart1"/>
    <dgm:cxn modelId="{E67138CE-F355-44B9-B2CF-36E1642BECA5}" type="presParOf" srcId="{4E6634D0-9CA1-4ACD-BF91-91BEE47E76EF}" destId="{A8ED66CC-CBB3-4EB5-ADE1-6E062170315B}" srcOrd="1" destOrd="0" presId="urn:microsoft.com/office/officeart/2005/8/layout/orgChart1"/>
    <dgm:cxn modelId="{0119AED2-13C1-4F3F-B43A-BA66258D627B}" type="presParOf" srcId="{28D3CB32-FAA0-4273-8538-1EB307061468}" destId="{55A4A9B7-D2D2-4F27-9972-54B957F184B3}" srcOrd="1" destOrd="0" presId="urn:microsoft.com/office/officeart/2005/8/layout/orgChart1"/>
    <dgm:cxn modelId="{A4C33E8F-6686-4265-B1EA-A9A208A92277}" type="presParOf" srcId="{28D3CB32-FAA0-4273-8538-1EB307061468}" destId="{A6D08738-8725-4BBB-8D6E-6E0F7F338F27}" srcOrd="2" destOrd="0" presId="urn:microsoft.com/office/officeart/2005/8/layout/orgChart1"/>
    <dgm:cxn modelId="{EDE712A8-A17E-492B-AF76-8BC7DD1649AE}" type="presParOf" srcId="{D09FB176-C899-4C34-A2EF-DF4099E3930B}" destId="{10032A81-28F1-4589-A2C9-2F713826DB5B}" srcOrd="2" destOrd="0" presId="urn:microsoft.com/office/officeart/2005/8/layout/orgChart1"/>
    <dgm:cxn modelId="{ACC27527-E4A6-4C9A-A5F0-B79EE9920181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1C0E704B-A9D9-4A8D-861B-8E6E9AF805B8}" type="presOf" srcId="{88415C31-82DD-4EF9-9A7A-1D4D99FB6B9D}" destId="{ED956AEF-5A78-47DC-9D97-3B27A2E93095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E29131C6-C867-48DE-8140-9FF2BD5DCF0B}" type="presOf" srcId="{C7336B56-6975-43EE-AA11-2CF9D86F3B72}" destId="{F7484F86-9514-4EEC-AAEC-65AD9B4B3D96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99B41B53-2527-408E-8237-B10D3C118627}" type="presOf" srcId="{EDF4E25F-6E69-41B7-B57F-66E5D749104E}" destId="{CD65CBB6-B9A3-48AB-AFB3-4BE4B03553D3}" srcOrd="0" destOrd="0" presId="urn:microsoft.com/office/officeart/2005/8/layout/orgChart1"/>
    <dgm:cxn modelId="{52E1DDE1-3976-49B6-A475-66E81AC2E57B}" type="presOf" srcId="{49A41343-8942-4E0A-948C-7308CFEDA337}" destId="{F8AA5B07-D62E-4BEF-A7F4-BB8154CE0161}" srcOrd="0" destOrd="0" presId="urn:microsoft.com/office/officeart/2005/8/layout/orgChart1"/>
    <dgm:cxn modelId="{303BA261-7232-456F-9A73-CFBC42A77FD8}" type="presOf" srcId="{092024CE-8423-4E50-A34E-3122E05631CC}" destId="{0A55F855-E390-49C4-85C3-4EB5DC8DFEC3}" srcOrd="1" destOrd="0" presId="urn:microsoft.com/office/officeart/2005/8/layout/orgChart1"/>
    <dgm:cxn modelId="{0D996418-E212-4377-8D27-512E9BBB21B4}" type="presOf" srcId="{0ED209FE-B93C-493B-85A2-BA5863869AE7}" destId="{B4ADFA40-1DC3-4BD0-BAE4-D5BA4FDF2B3E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DFB4BDC0-D2B9-45CC-B957-EEFA72B04C2D}" type="presOf" srcId="{B40A1E99-819E-4C0D-B671-3D134F0F7163}" destId="{3A05D6AC-55D4-4F8B-831D-7528DBB5E857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F13F52C2-1B88-4B0F-BE8C-228E26C328F0}" type="presOf" srcId="{BAA37ED3-8504-4718-82EA-2141E33A703B}" destId="{C6471DB4-9B93-437A-AEBE-F3B71F737DF8}" srcOrd="0" destOrd="0" presId="urn:microsoft.com/office/officeart/2005/8/layout/orgChart1"/>
    <dgm:cxn modelId="{D104EB5F-E81B-438C-9F25-9412177C237C}" type="presOf" srcId="{844909A3-F2C8-49AE-869B-AFCA0AC709DF}" destId="{5A29D58D-62CC-4731-8120-CAD4354C3E03}" srcOrd="0" destOrd="0" presId="urn:microsoft.com/office/officeart/2005/8/layout/orgChart1"/>
    <dgm:cxn modelId="{2F8DD8CD-1CE0-4B6F-919A-3E9DA061CCBB}" type="presOf" srcId="{032924AE-7BA3-4608-9D4D-A10FC22FA55B}" destId="{842224E6-60DA-412E-8A1B-7533C1377869}" srcOrd="1" destOrd="0" presId="urn:microsoft.com/office/officeart/2005/8/layout/orgChart1"/>
    <dgm:cxn modelId="{2FF6458B-D293-494D-8723-D6EF98F7482A}" type="presOf" srcId="{1E17A9B5-1CC6-4BF4-A5EB-2099972243B8}" destId="{0044642D-BF6E-4946-989D-7BC76303D8B1}" srcOrd="1" destOrd="0" presId="urn:microsoft.com/office/officeart/2005/8/layout/orgChart1"/>
    <dgm:cxn modelId="{AB9C89A2-4E9F-4A2A-B7E9-0E53BBA145FD}" type="presOf" srcId="{CBC98D67-7A4E-4DF5-AC0F-18B667594BB8}" destId="{D644628E-4C6F-4DF2-8C07-D2B66E3A4757}" srcOrd="0" destOrd="0" presId="urn:microsoft.com/office/officeart/2005/8/layout/orgChart1"/>
    <dgm:cxn modelId="{AAFF8BE7-D2CC-497F-8744-6D817FBD5F36}" type="presOf" srcId="{382A9707-8CE9-4448-A732-795155023764}" destId="{C9EB4BFF-95DA-49B7-87A2-66A52A4FCDFA}" srcOrd="0" destOrd="0" presId="urn:microsoft.com/office/officeart/2005/8/layout/orgChart1"/>
    <dgm:cxn modelId="{C97F947B-83D0-483E-ABEB-3F2575353FB7}" type="presOf" srcId="{CE683E6A-A313-4F5C-8639-235783D1198F}" destId="{6C1B72B2-EE6C-495B-ADAD-8508CE8EB807}" srcOrd="0" destOrd="0" presId="urn:microsoft.com/office/officeart/2005/8/layout/orgChart1"/>
    <dgm:cxn modelId="{DA42D472-06FC-4042-906A-3392C51FAA3E}" type="presOf" srcId="{382A9707-8CE9-4448-A732-795155023764}" destId="{40CBCC65-FD09-4B94-B9C9-3482617F2627}" srcOrd="1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5235A6A0-F5CF-4457-9897-8555721BCEA4}" type="presOf" srcId="{B40A1E99-819E-4C0D-B671-3D134F0F7163}" destId="{179F0FCD-C306-4B84-A7DF-E34F9FAB6F56}" srcOrd="1" destOrd="0" presId="urn:microsoft.com/office/officeart/2005/8/layout/orgChart1"/>
    <dgm:cxn modelId="{7CA70B19-1DEF-4601-9072-85B4CEE76E10}" type="presOf" srcId="{BCA1F9C7-A2DE-4DA9-9030-581CAAE089DA}" destId="{7E670A0B-4B6A-45AD-AE95-FAE9E52BA24F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62CEB887-DB6B-46A4-9B5C-EFFD780C491D}" type="presOf" srcId="{69BEBD41-3545-40FD-BFDD-D21BD47C872E}" destId="{EA4E738B-1483-44D6-89EB-8256A9C3F87D}" srcOrd="1" destOrd="0" presId="urn:microsoft.com/office/officeart/2005/8/layout/orgChart1"/>
    <dgm:cxn modelId="{650E00C8-0D1C-4ED4-8E6A-E614C0758DB7}" type="presOf" srcId="{092024CE-8423-4E50-A34E-3122E05631CC}" destId="{2C701CAE-D8F1-461E-8A0C-C57AEB1CD6C2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DE881FD4-5F9E-47DA-BC76-FCFD84B01143}" type="presOf" srcId="{41CBE71F-8A1C-4046-8B51-627382F890A8}" destId="{BD53C961-9C2E-42B5-A825-EB1CD5AF2FE3}" srcOrd="0" destOrd="0" presId="urn:microsoft.com/office/officeart/2005/8/layout/orgChart1"/>
    <dgm:cxn modelId="{DA4330E2-06B9-4F79-9468-1E8187579294}" type="presOf" srcId="{88B02B86-A182-47E8-98CE-5F03ED03FC83}" destId="{1A2BCB80-89E2-41EC-87D9-8650DA66AB8A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7A773592-EEFB-4D0C-B810-55CE9698111E}" type="presOf" srcId="{3837525C-9A2A-44D5-8B42-9C0820CF3FF9}" destId="{6AC59FBD-FAEA-42FA-8EB1-29A7CC044828}" srcOrd="0" destOrd="0" presId="urn:microsoft.com/office/officeart/2005/8/layout/orgChart1"/>
    <dgm:cxn modelId="{78656D34-9186-4D20-9C4A-CC66054BC199}" type="presOf" srcId="{E2FDDA39-0A56-4C19-9570-F6322A50CD7C}" destId="{4704A764-F3E3-46A1-B698-AC3BCD85875D}" srcOrd="1" destOrd="0" presId="urn:microsoft.com/office/officeart/2005/8/layout/orgChart1"/>
    <dgm:cxn modelId="{B99488A1-3836-4BD3-8E74-E8227EEE13A8}" type="presOf" srcId="{DC9F82DD-39AD-486C-81D6-0E3C38A96BAD}" destId="{4F6F1802-D2DC-45F2-8B57-B9ACE00E096B}" srcOrd="0" destOrd="0" presId="urn:microsoft.com/office/officeart/2005/8/layout/orgChart1"/>
    <dgm:cxn modelId="{7AD90213-7F4B-41D8-936B-2FA30CB85655}" type="presOf" srcId="{00B822AA-E50D-409C-8E77-78CE41F17C4F}" destId="{86ECFBC0-6EDE-49D7-A5E4-E61CBAF4A092}" srcOrd="0" destOrd="0" presId="urn:microsoft.com/office/officeart/2005/8/layout/orgChart1"/>
    <dgm:cxn modelId="{0871E7A4-42B5-4551-B467-94FF9AA93234}" type="presOf" srcId="{57A44C0D-573F-44FB-BC9E-B18382ACCC39}" destId="{9AAB9F84-69DB-4974-8FB3-17FE16A42904}" srcOrd="0" destOrd="0" presId="urn:microsoft.com/office/officeart/2005/8/layout/orgChart1"/>
    <dgm:cxn modelId="{BD185605-628B-41C3-9AC6-F94990917117}" type="presOf" srcId="{D91152BC-9A33-44D3-AEBB-F20420DB430F}" destId="{30DA9891-B7C7-405D-9015-1C3DF0E9850F}" srcOrd="0" destOrd="0" presId="urn:microsoft.com/office/officeart/2005/8/layout/orgChart1"/>
    <dgm:cxn modelId="{60663F63-DF82-4468-ADE5-6C4F0032D137}" type="presOf" srcId="{00B822AA-E50D-409C-8E77-78CE41F17C4F}" destId="{EE7467E8-D778-4C18-9C7C-925EF25B0DC2}" srcOrd="1" destOrd="0" presId="urn:microsoft.com/office/officeart/2005/8/layout/orgChart1"/>
    <dgm:cxn modelId="{48CE3CC7-EF30-4B1E-B547-250CB4BF294A}" type="presOf" srcId="{43C964D4-3EA5-4709-BA45-DC9671707267}" destId="{87899BB1-A811-4B2D-8FA3-633A97B1A6A6}" srcOrd="1" destOrd="0" presId="urn:microsoft.com/office/officeart/2005/8/layout/orgChart1"/>
    <dgm:cxn modelId="{9AF29D37-6F4F-4A37-9789-13E47CA5ABEE}" type="presOf" srcId="{032924AE-7BA3-4608-9D4D-A10FC22FA55B}" destId="{FCA2B357-06A1-4199-999C-BBE32872F828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C672733F-6650-4756-BB07-F2FBD36F9850}" type="presOf" srcId="{6A766238-49C0-489C-9759-5801318FB123}" destId="{8F3E2022-AB5E-4438-BDBE-146FD19E8285}" srcOrd="0" destOrd="0" presId="urn:microsoft.com/office/officeart/2005/8/layout/orgChart1"/>
    <dgm:cxn modelId="{4D9D3B11-6CB7-4E2D-96BE-729A54D8D5DF}" type="presOf" srcId="{BC7A14EC-7DD0-42E2-A28E-8428AF273F49}" destId="{4E5DB2E5-BC21-45FD-89CF-804EEEA73D92}" srcOrd="0" destOrd="0" presId="urn:microsoft.com/office/officeart/2005/8/layout/orgChart1"/>
    <dgm:cxn modelId="{7DD14017-3E5D-4BAA-8AC2-791FC896B8E8}" type="presOf" srcId="{43C964D4-3EA5-4709-BA45-DC9671707267}" destId="{ABF5B3AF-9C3F-43AC-89B9-A4B84688B739}" srcOrd="0" destOrd="0" presId="urn:microsoft.com/office/officeart/2005/8/layout/orgChart1"/>
    <dgm:cxn modelId="{4AC027E5-FB8F-41C8-8A7B-7990A5DBB25C}" type="presOf" srcId="{1E17A9B5-1CC6-4BF4-A5EB-2099972243B8}" destId="{F0DC39B6-0C64-430A-9FFB-4907B94E244D}" srcOrd="0" destOrd="0" presId="urn:microsoft.com/office/officeart/2005/8/layout/orgChart1"/>
    <dgm:cxn modelId="{499402F2-6A61-4F42-8F21-F4CDD7319ECD}" type="presOf" srcId="{69BEBD41-3545-40FD-BFDD-D21BD47C872E}" destId="{74487508-3D4F-4F35-9119-7335AA499C95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AD198E78-8303-43BA-AEDB-1EDAF9A5618E}" type="presOf" srcId="{D656347E-658D-41DE-86E2-9688A1F66EB3}" destId="{D351E307-7A60-4733-B21C-CC6D6E5D051D}" srcOrd="0" destOrd="0" presId="urn:microsoft.com/office/officeart/2005/8/layout/orgChart1"/>
    <dgm:cxn modelId="{57F39270-EF7C-4964-8A8F-13EC610A1275}" type="presOf" srcId="{51AC05A3-5125-4631-8328-EE9742C5CE1F}" destId="{7533127D-6F77-420D-9337-03A9B17677A7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5BC61A72-567B-4BBA-B3B9-E7B1E8C73291}" type="presOf" srcId="{8514C17C-35EC-4D14-92F7-13A577CAA5C4}" destId="{079C46BA-E270-4C4F-9AA8-92E32A64D736}" srcOrd="0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01F3058E-D568-4548-9A2F-910173A52D00}" type="presOf" srcId="{51AC05A3-5125-4631-8328-EE9742C5CE1F}" destId="{75DCBE71-7469-49E9-81E5-E6A43E3EC0DC}" srcOrd="1" destOrd="0" presId="urn:microsoft.com/office/officeart/2005/8/layout/orgChart1"/>
    <dgm:cxn modelId="{D196AEAC-F6A7-4245-A561-843B8B74BC33}" type="presOf" srcId="{DCCE79F2-51DC-4E3A-8F3D-0CB311D1F14D}" destId="{A8ED66CC-CBB3-4EB5-ADE1-6E062170315B}" srcOrd="1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4E5FEFDC-CC94-40FA-8FA2-C3FA517B9EBF}" type="presOf" srcId="{DCB062A1-302A-48A6-BE81-96138548FF70}" destId="{1AE91293-7748-4E52-8855-7B838C555EB9}" srcOrd="0" destOrd="0" presId="urn:microsoft.com/office/officeart/2005/8/layout/orgChart1"/>
    <dgm:cxn modelId="{5ABD31D0-B3F6-4420-8479-E91436BE449A}" type="presOf" srcId="{88415C31-82DD-4EF9-9A7A-1D4D99FB6B9D}" destId="{0936C29E-0ABE-4289-9453-F6DF249F454C}" srcOrd="1" destOrd="0" presId="urn:microsoft.com/office/officeart/2005/8/layout/orgChart1"/>
    <dgm:cxn modelId="{B6B56980-9A3F-452F-A3E4-15F7F9B620F9}" type="presOf" srcId="{6A766238-49C0-489C-9759-5801318FB123}" destId="{F4F60A8B-BCFE-4E33-9289-BF4CA9206F7B}" srcOrd="1" destOrd="0" presId="urn:microsoft.com/office/officeart/2005/8/layout/orgChart1"/>
    <dgm:cxn modelId="{6AC2F957-E472-4FB6-8BAD-31A770083520}" type="presOf" srcId="{8514C17C-35EC-4D14-92F7-13A577CAA5C4}" destId="{3AA4BA60-CAF3-4B65-8A7B-26648B565082}" srcOrd="1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7B765FB2-ED44-4D73-850B-242A0A3546AF}" type="presOf" srcId="{DCCE79F2-51DC-4E3A-8F3D-0CB311D1F14D}" destId="{EE219807-47C8-4941-99AE-CE39076E53F5}" srcOrd="0" destOrd="0" presId="urn:microsoft.com/office/officeart/2005/8/layout/orgChart1"/>
    <dgm:cxn modelId="{06473ED3-2083-4896-BA3A-870A8A8F8F59}" type="presOf" srcId="{E2FDDA39-0A56-4C19-9570-F6322A50CD7C}" destId="{C95AECE2-07C4-42E7-90DA-5CD8EA216CFC}" srcOrd="0" destOrd="0" presId="urn:microsoft.com/office/officeart/2005/8/layout/orgChart1"/>
    <dgm:cxn modelId="{83D32C33-507B-4343-82D6-6C7D7728ADFA}" type="presOf" srcId="{C7336B56-6975-43EE-AA11-2CF9D86F3B72}" destId="{2F8AA862-E8D3-4043-95F3-7EBB33FDC237}" srcOrd="1" destOrd="0" presId="urn:microsoft.com/office/officeart/2005/8/layout/orgChart1"/>
    <dgm:cxn modelId="{9FDBC3BB-206B-4CF2-8BCE-F62E592768CD}" type="presOf" srcId="{B103CFD6-C2F2-4A76-8866-035FF64E5877}" destId="{2FA1AE03-77C2-487B-948B-82122901556A}" srcOrd="1" destOrd="0" presId="urn:microsoft.com/office/officeart/2005/8/layout/orgChart1"/>
    <dgm:cxn modelId="{66D8AC3E-850D-4E6E-B262-BA6A4E9B4384}" type="presOf" srcId="{D91152BC-9A33-44D3-AEBB-F20420DB430F}" destId="{5EC808F1-181C-42C2-975C-2B558EBCB7FE}" srcOrd="1" destOrd="0" presId="urn:microsoft.com/office/officeart/2005/8/layout/orgChart1"/>
    <dgm:cxn modelId="{0BC1CA00-AF88-4739-9E85-2F0BE26CAA11}" type="presOf" srcId="{D3B00EB5-7252-4C54-A138-4FDE2761BA89}" destId="{77FF546B-1ADB-4B35-B705-B48DE95D0A7F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3414DAF4-773C-4BC1-BA46-F36F5F9C05AC}" type="presOf" srcId="{B103CFD6-C2F2-4A76-8866-035FF64E5877}" destId="{D98E11BE-9177-4329-A5B4-B4B8653C2863}" srcOrd="0" destOrd="0" presId="urn:microsoft.com/office/officeart/2005/8/layout/orgChart1"/>
    <dgm:cxn modelId="{9EB37615-3F10-4E1A-9D0D-3D090DD2273B}" type="presOf" srcId="{1D03C52E-27F1-4CAD-B953-A57260381D87}" destId="{52D64095-8F0B-43C5-A134-4F8EB745D0AC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A87F24C7-8BE3-41DD-BD83-4CA1A080161B}" type="presOf" srcId="{D5F013B3-4B4E-4E38-9BAF-4B34B2BB0C79}" destId="{26E61D30-5696-4E05-9044-AF73EF27DAB2}" srcOrd="0" destOrd="0" presId="urn:microsoft.com/office/officeart/2005/8/layout/orgChart1"/>
    <dgm:cxn modelId="{882107F8-D860-4F84-AA22-05626FC6222C}" type="presOf" srcId="{D5F013B3-4B4E-4E38-9BAF-4B34B2BB0C79}" destId="{14A5ABF2-8B49-4694-AC4C-1A898869B017}" srcOrd="1" destOrd="0" presId="urn:microsoft.com/office/officeart/2005/8/layout/orgChart1"/>
    <dgm:cxn modelId="{92636EA8-36AE-4A22-B607-FEF7E10389A2}" type="presParOf" srcId="{6C1B72B2-EE6C-495B-ADAD-8508CE8EB807}" destId="{B9578B13-712D-4BAD-A28F-A7352074EDA6}" srcOrd="0" destOrd="0" presId="urn:microsoft.com/office/officeart/2005/8/layout/orgChart1"/>
    <dgm:cxn modelId="{01C023F4-B449-457C-809B-9AA0833DA938}" type="presParOf" srcId="{B9578B13-712D-4BAD-A28F-A7352074EDA6}" destId="{EA34C8C8-6EC1-483B-8E39-8E6926CED3CE}" srcOrd="0" destOrd="0" presId="urn:microsoft.com/office/officeart/2005/8/layout/orgChart1"/>
    <dgm:cxn modelId="{10BA6D01-9095-4C3C-A56B-DA210BB13821}" type="presParOf" srcId="{EA34C8C8-6EC1-483B-8E39-8E6926CED3CE}" destId="{D98E11BE-9177-4329-A5B4-B4B8653C2863}" srcOrd="0" destOrd="0" presId="urn:microsoft.com/office/officeart/2005/8/layout/orgChart1"/>
    <dgm:cxn modelId="{060D908E-47CF-4307-921C-BF63F9B9DB68}" type="presParOf" srcId="{EA34C8C8-6EC1-483B-8E39-8E6926CED3CE}" destId="{2FA1AE03-77C2-487B-948B-82122901556A}" srcOrd="1" destOrd="0" presId="urn:microsoft.com/office/officeart/2005/8/layout/orgChart1"/>
    <dgm:cxn modelId="{5200691A-F1CB-4FB1-A507-CF6539D0D4EF}" type="presParOf" srcId="{B9578B13-712D-4BAD-A28F-A7352074EDA6}" destId="{9C5DF944-3D7A-473D-A789-5CA86652B8F8}" srcOrd="1" destOrd="0" presId="urn:microsoft.com/office/officeart/2005/8/layout/orgChart1"/>
    <dgm:cxn modelId="{789BE2B2-54B4-4387-9F64-8BB461E77A1F}" type="presParOf" srcId="{9C5DF944-3D7A-473D-A789-5CA86652B8F8}" destId="{D351E307-7A60-4733-B21C-CC6D6E5D051D}" srcOrd="0" destOrd="0" presId="urn:microsoft.com/office/officeart/2005/8/layout/orgChart1"/>
    <dgm:cxn modelId="{093CC5D5-C674-46E9-8349-D3A4759F8E6F}" type="presParOf" srcId="{9C5DF944-3D7A-473D-A789-5CA86652B8F8}" destId="{60FE5B31-E82E-49E2-9469-B5D5674278BC}" srcOrd="1" destOrd="0" presId="urn:microsoft.com/office/officeart/2005/8/layout/orgChart1"/>
    <dgm:cxn modelId="{B76762E2-C990-4E46-AFB5-039D27A06D53}" type="presParOf" srcId="{60FE5B31-E82E-49E2-9469-B5D5674278BC}" destId="{CB88DD46-0D40-4A1B-9C97-26FA4C46EB15}" srcOrd="0" destOrd="0" presId="urn:microsoft.com/office/officeart/2005/8/layout/orgChart1"/>
    <dgm:cxn modelId="{5A51EC94-EDD9-4B5C-93DF-80C8B6B549D0}" type="presParOf" srcId="{CB88DD46-0D40-4A1B-9C97-26FA4C46EB15}" destId="{ABF5B3AF-9C3F-43AC-89B9-A4B84688B739}" srcOrd="0" destOrd="0" presId="urn:microsoft.com/office/officeart/2005/8/layout/orgChart1"/>
    <dgm:cxn modelId="{AAFA8438-80C2-43CA-B69A-4DF52A371FE0}" type="presParOf" srcId="{CB88DD46-0D40-4A1B-9C97-26FA4C46EB15}" destId="{87899BB1-A811-4B2D-8FA3-633A97B1A6A6}" srcOrd="1" destOrd="0" presId="urn:microsoft.com/office/officeart/2005/8/layout/orgChart1"/>
    <dgm:cxn modelId="{4092BA76-9CEB-4944-8174-DAAFC05CBF38}" type="presParOf" srcId="{60FE5B31-E82E-49E2-9469-B5D5674278BC}" destId="{B6A20B03-CFA9-41D8-9956-9F0EB448DC4A}" srcOrd="1" destOrd="0" presId="urn:microsoft.com/office/officeart/2005/8/layout/orgChart1"/>
    <dgm:cxn modelId="{63BC7B99-D18D-433A-A467-8AE49D05711B}" type="presParOf" srcId="{B6A20B03-CFA9-41D8-9956-9F0EB448DC4A}" destId="{CD65CBB6-B9A3-48AB-AFB3-4BE4B03553D3}" srcOrd="0" destOrd="0" presId="urn:microsoft.com/office/officeart/2005/8/layout/orgChart1"/>
    <dgm:cxn modelId="{0A90E5C5-7985-41A0-8079-773BBAF589F7}" type="presParOf" srcId="{B6A20B03-CFA9-41D8-9956-9F0EB448DC4A}" destId="{ED1F0A6D-21D1-431E-B021-19DC70288741}" srcOrd="1" destOrd="0" presId="urn:microsoft.com/office/officeart/2005/8/layout/orgChart1"/>
    <dgm:cxn modelId="{FE67D247-22FD-4FBF-9321-BE7862782795}" type="presParOf" srcId="{ED1F0A6D-21D1-431E-B021-19DC70288741}" destId="{3035FF76-B78F-49A4-AACF-E2FF3786028F}" srcOrd="0" destOrd="0" presId="urn:microsoft.com/office/officeart/2005/8/layout/orgChart1"/>
    <dgm:cxn modelId="{35078080-F5E8-431B-A033-7815981E3F0D}" type="presParOf" srcId="{3035FF76-B78F-49A4-AACF-E2FF3786028F}" destId="{F0DC39B6-0C64-430A-9FFB-4907B94E244D}" srcOrd="0" destOrd="0" presId="urn:microsoft.com/office/officeart/2005/8/layout/orgChart1"/>
    <dgm:cxn modelId="{D2FEFCDF-BC86-4B9E-AC06-F4F05F08D804}" type="presParOf" srcId="{3035FF76-B78F-49A4-AACF-E2FF3786028F}" destId="{0044642D-BF6E-4946-989D-7BC76303D8B1}" srcOrd="1" destOrd="0" presId="urn:microsoft.com/office/officeart/2005/8/layout/orgChart1"/>
    <dgm:cxn modelId="{F961AE61-D716-4EA0-A0AE-0749C4482B39}" type="presParOf" srcId="{ED1F0A6D-21D1-431E-B021-19DC70288741}" destId="{6F92EC3E-8AAE-41C7-BFFF-85E9DBCB215A}" srcOrd="1" destOrd="0" presId="urn:microsoft.com/office/officeart/2005/8/layout/orgChart1"/>
    <dgm:cxn modelId="{C85AB160-6F73-449A-897A-560F82C31000}" type="presParOf" srcId="{ED1F0A6D-21D1-431E-B021-19DC70288741}" destId="{C359BE23-B469-48EB-819D-6F6FDCDBB0A8}" srcOrd="2" destOrd="0" presId="urn:microsoft.com/office/officeart/2005/8/layout/orgChart1"/>
    <dgm:cxn modelId="{C3D1EC81-FC9D-46F1-AF90-56E127902528}" type="presParOf" srcId="{B6A20B03-CFA9-41D8-9956-9F0EB448DC4A}" destId="{6AC59FBD-FAEA-42FA-8EB1-29A7CC044828}" srcOrd="2" destOrd="0" presId="urn:microsoft.com/office/officeart/2005/8/layout/orgChart1"/>
    <dgm:cxn modelId="{BAD26A67-DDF1-4FE4-9099-841F57BB7950}" type="presParOf" srcId="{B6A20B03-CFA9-41D8-9956-9F0EB448DC4A}" destId="{F2E1EDE4-99F4-4CBC-BA6A-91AF00914823}" srcOrd="3" destOrd="0" presId="urn:microsoft.com/office/officeart/2005/8/layout/orgChart1"/>
    <dgm:cxn modelId="{0A3D46C2-64CE-4615-B4FF-5105586D3427}" type="presParOf" srcId="{F2E1EDE4-99F4-4CBC-BA6A-91AF00914823}" destId="{795B4B98-FEFB-4DAB-B785-2E28918B1C7E}" srcOrd="0" destOrd="0" presId="urn:microsoft.com/office/officeart/2005/8/layout/orgChart1"/>
    <dgm:cxn modelId="{A887D42D-56BF-43D2-9B64-0A28CE4BA707}" type="presParOf" srcId="{795B4B98-FEFB-4DAB-B785-2E28918B1C7E}" destId="{C9EB4BFF-95DA-49B7-87A2-66A52A4FCDFA}" srcOrd="0" destOrd="0" presId="urn:microsoft.com/office/officeart/2005/8/layout/orgChart1"/>
    <dgm:cxn modelId="{5364180D-C98E-4F4B-89D0-AE4E9925522F}" type="presParOf" srcId="{795B4B98-FEFB-4DAB-B785-2E28918B1C7E}" destId="{40CBCC65-FD09-4B94-B9C9-3482617F2627}" srcOrd="1" destOrd="0" presId="urn:microsoft.com/office/officeart/2005/8/layout/orgChart1"/>
    <dgm:cxn modelId="{E91E7759-12E2-4BD9-9276-A4B50D60DA16}" type="presParOf" srcId="{F2E1EDE4-99F4-4CBC-BA6A-91AF00914823}" destId="{6E67D5E8-91A3-4A9C-B70E-60777B0DD65E}" srcOrd="1" destOrd="0" presId="urn:microsoft.com/office/officeart/2005/8/layout/orgChart1"/>
    <dgm:cxn modelId="{60E1D0FB-B94B-4189-9292-6091514B6400}" type="presParOf" srcId="{F2E1EDE4-99F4-4CBC-BA6A-91AF00914823}" destId="{9041FCB5-DDBA-4A82-87F1-A20AE1F0ECFA}" srcOrd="2" destOrd="0" presId="urn:microsoft.com/office/officeart/2005/8/layout/orgChart1"/>
    <dgm:cxn modelId="{B53A9E88-C371-45C1-8F42-D83395E6936A}" type="presParOf" srcId="{B6A20B03-CFA9-41D8-9956-9F0EB448DC4A}" destId="{D644628E-4C6F-4DF2-8C07-D2B66E3A4757}" srcOrd="4" destOrd="0" presId="urn:microsoft.com/office/officeart/2005/8/layout/orgChart1"/>
    <dgm:cxn modelId="{D4CD41A9-FC1B-46BC-B674-0C9798E09294}" type="presParOf" srcId="{B6A20B03-CFA9-41D8-9956-9F0EB448DC4A}" destId="{4C59CDCC-8171-42A8-836D-8A7ADEF309D0}" srcOrd="5" destOrd="0" presId="urn:microsoft.com/office/officeart/2005/8/layout/orgChart1"/>
    <dgm:cxn modelId="{AF44CAE7-E5F0-4EC4-AB42-EB8FBFEDF6F7}" type="presParOf" srcId="{4C59CDCC-8171-42A8-836D-8A7ADEF309D0}" destId="{FED7DC99-D3B3-46B2-AE57-14D47B1F3671}" srcOrd="0" destOrd="0" presId="urn:microsoft.com/office/officeart/2005/8/layout/orgChart1"/>
    <dgm:cxn modelId="{77BD9958-4540-43B0-A2E8-041349E9A78C}" type="presParOf" srcId="{FED7DC99-D3B3-46B2-AE57-14D47B1F3671}" destId="{8F3E2022-AB5E-4438-BDBE-146FD19E8285}" srcOrd="0" destOrd="0" presId="urn:microsoft.com/office/officeart/2005/8/layout/orgChart1"/>
    <dgm:cxn modelId="{DDDC24F9-0984-43E9-823F-E8A9E29E0CED}" type="presParOf" srcId="{FED7DC99-D3B3-46B2-AE57-14D47B1F3671}" destId="{F4F60A8B-BCFE-4E33-9289-BF4CA9206F7B}" srcOrd="1" destOrd="0" presId="urn:microsoft.com/office/officeart/2005/8/layout/orgChart1"/>
    <dgm:cxn modelId="{1BBF62E9-3885-4AF7-B7A1-B45F44BC4F01}" type="presParOf" srcId="{4C59CDCC-8171-42A8-836D-8A7ADEF309D0}" destId="{0717BF70-BD3E-4FBF-92BE-2C7F71500E41}" srcOrd="1" destOrd="0" presId="urn:microsoft.com/office/officeart/2005/8/layout/orgChart1"/>
    <dgm:cxn modelId="{EFDC42F1-4EE5-46A9-9C5B-B64A2E1C7166}" type="presParOf" srcId="{4C59CDCC-8171-42A8-836D-8A7ADEF309D0}" destId="{0E63D1F7-0BB7-4B23-80D6-B69D7359A638}" srcOrd="2" destOrd="0" presId="urn:microsoft.com/office/officeart/2005/8/layout/orgChart1"/>
    <dgm:cxn modelId="{EAD8017B-528A-4183-9BB8-6E125EA163CE}" type="presParOf" srcId="{B6A20B03-CFA9-41D8-9956-9F0EB448DC4A}" destId="{52D64095-8F0B-43C5-A134-4F8EB745D0AC}" srcOrd="6" destOrd="0" presId="urn:microsoft.com/office/officeart/2005/8/layout/orgChart1"/>
    <dgm:cxn modelId="{B166BEA9-CB5E-42A5-813E-947F8890DFFA}" type="presParOf" srcId="{B6A20B03-CFA9-41D8-9956-9F0EB448DC4A}" destId="{65175C4B-27F3-41C0-9093-49201195521B}" srcOrd="7" destOrd="0" presId="urn:microsoft.com/office/officeart/2005/8/layout/orgChart1"/>
    <dgm:cxn modelId="{9C6715A4-C688-44E8-AC70-A21AE01C0F61}" type="presParOf" srcId="{65175C4B-27F3-41C0-9093-49201195521B}" destId="{418B0B64-07DF-4A86-8188-2B3D12FF0C1B}" srcOrd="0" destOrd="0" presId="urn:microsoft.com/office/officeart/2005/8/layout/orgChart1"/>
    <dgm:cxn modelId="{A6C4139F-93A9-43FF-9F2B-0191DA4448DD}" type="presParOf" srcId="{418B0B64-07DF-4A86-8188-2B3D12FF0C1B}" destId="{FCA2B357-06A1-4199-999C-BBE32872F828}" srcOrd="0" destOrd="0" presId="urn:microsoft.com/office/officeart/2005/8/layout/orgChart1"/>
    <dgm:cxn modelId="{8945FE5A-CBBB-42BD-8E09-5A90BFE2BC02}" type="presParOf" srcId="{418B0B64-07DF-4A86-8188-2B3D12FF0C1B}" destId="{842224E6-60DA-412E-8A1B-7533C1377869}" srcOrd="1" destOrd="0" presId="urn:microsoft.com/office/officeart/2005/8/layout/orgChart1"/>
    <dgm:cxn modelId="{505F2E89-09E5-41EE-B720-82699E322F0D}" type="presParOf" srcId="{65175C4B-27F3-41C0-9093-49201195521B}" destId="{5FEE9627-663F-4879-B764-2FCAC3BEDB01}" srcOrd="1" destOrd="0" presId="urn:microsoft.com/office/officeart/2005/8/layout/orgChart1"/>
    <dgm:cxn modelId="{78FEE6EC-1BD3-4633-88B3-A9E6E1A0F5DD}" type="presParOf" srcId="{65175C4B-27F3-41C0-9093-49201195521B}" destId="{D211A30E-3DD6-4F3B-A936-B6D9FD1B5AD6}" srcOrd="2" destOrd="0" presId="urn:microsoft.com/office/officeart/2005/8/layout/orgChart1"/>
    <dgm:cxn modelId="{74714006-DB38-47C0-9C8B-FE0F236C2B16}" type="presParOf" srcId="{60FE5B31-E82E-49E2-9469-B5D5674278BC}" destId="{0A55CB08-0585-4E83-BB9C-6136411D5C97}" srcOrd="2" destOrd="0" presId="urn:microsoft.com/office/officeart/2005/8/layout/orgChart1"/>
    <dgm:cxn modelId="{F023F984-0F5D-411A-86E8-ACCF674EB775}" type="presParOf" srcId="{9C5DF944-3D7A-473D-A789-5CA86652B8F8}" destId="{1AE91293-7748-4E52-8855-7B838C555EB9}" srcOrd="2" destOrd="0" presId="urn:microsoft.com/office/officeart/2005/8/layout/orgChart1"/>
    <dgm:cxn modelId="{418332BF-F7E3-481F-8F76-946258BD7C35}" type="presParOf" srcId="{9C5DF944-3D7A-473D-A789-5CA86652B8F8}" destId="{8BAB2199-5159-41F9-8708-33820C9B03A9}" srcOrd="3" destOrd="0" presId="urn:microsoft.com/office/officeart/2005/8/layout/orgChart1"/>
    <dgm:cxn modelId="{E32523F3-4E45-4E49-9D8C-6D4DAF81AA3F}" type="presParOf" srcId="{8BAB2199-5159-41F9-8708-33820C9B03A9}" destId="{4AEEF0FD-EB99-4BD5-89CD-011B1DDC19F8}" srcOrd="0" destOrd="0" presId="urn:microsoft.com/office/officeart/2005/8/layout/orgChart1"/>
    <dgm:cxn modelId="{CDC5BE03-DF69-4B03-8F54-2B4CC1B16E10}" type="presParOf" srcId="{4AEEF0FD-EB99-4BD5-89CD-011B1DDC19F8}" destId="{86ECFBC0-6EDE-49D7-A5E4-E61CBAF4A092}" srcOrd="0" destOrd="0" presId="urn:microsoft.com/office/officeart/2005/8/layout/orgChart1"/>
    <dgm:cxn modelId="{C04E85B9-FE0F-46C7-812B-E0E0698AC332}" type="presParOf" srcId="{4AEEF0FD-EB99-4BD5-89CD-011B1DDC19F8}" destId="{EE7467E8-D778-4C18-9C7C-925EF25B0DC2}" srcOrd="1" destOrd="0" presId="urn:microsoft.com/office/officeart/2005/8/layout/orgChart1"/>
    <dgm:cxn modelId="{77974EB9-2468-4404-B20D-5137C978D879}" type="presParOf" srcId="{8BAB2199-5159-41F9-8708-33820C9B03A9}" destId="{70B62D43-4B2E-478D-8091-7F950B36BC86}" srcOrd="1" destOrd="0" presId="urn:microsoft.com/office/officeart/2005/8/layout/orgChart1"/>
    <dgm:cxn modelId="{F567810E-DBD0-4A18-A39F-FEF00CF1CA5E}" type="presParOf" srcId="{70B62D43-4B2E-478D-8091-7F950B36BC86}" destId="{5A29D58D-62CC-4731-8120-CAD4354C3E03}" srcOrd="0" destOrd="0" presId="urn:microsoft.com/office/officeart/2005/8/layout/orgChart1"/>
    <dgm:cxn modelId="{5CD7DDF7-8258-45EF-9A14-8EB001E3BA8A}" type="presParOf" srcId="{70B62D43-4B2E-478D-8091-7F950B36BC86}" destId="{20684FA8-0955-4E86-9890-955AAE2FB70E}" srcOrd="1" destOrd="0" presId="urn:microsoft.com/office/officeart/2005/8/layout/orgChart1"/>
    <dgm:cxn modelId="{C84EE4C7-9D5C-454C-9D25-7230ACDBE303}" type="presParOf" srcId="{20684FA8-0955-4E86-9890-955AAE2FB70E}" destId="{357DF0A8-BCC0-4D40-9A29-811D9B3E8CE1}" srcOrd="0" destOrd="0" presId="urn:microsoft.com/office/officeart/2005/8/layout/orgChart1"/>
    <dgm:cxn modelId="{388CA1DA-B52F-4A7A-ABB6-982D6A2C7026}" type="presParOf" srcId="{357DF0A8-BCC0-4D40-9A29-811D9B3E8CE1}" destId="{7533127D-6F77-420D-9337-03A9B17677A7}" srcOrd="0" destOrd="0" presId="urn:microsoft.com/office/officeart/2005/8/layout/orgChart1"/>
    <dgm:cxn modelId="{CB64891A-24AB-4EF2-A81E-D363742955FA}" type="presParOf" srcId="{357DF0A8-BCC0-4D40-9A29-811D9B3E8CE1}" destId="{75DCBE71-7469-49E9-81E5-E6A43E3EC0DC}" srcOrd="1" destOrd="0" presId="urn:microsoft.com/office/officeart/2005/8/layout/orgChart1"/>
    <dgm:cxn modelId="{7EAF8E31-BB10-40CD-B06D-65A2FF44FFF0}" type="presParOf" srcId="{20684FA8-0955-4E86-9890-955AAE2FB70E}" destId="{321B0D03-50FC-44EB-B561-D21A2CD4B482}" srcOrd="1" destOrd="0" presId="urn:microsoft.com/office/officeart/2005/8/layout/orgChart1"/>
    <dgm:cxn modelId="{4D2FF462-FF06-4110-9EE2-045EF41DBFC6}" type="presParOf" srcId="{20684FA8-0955-4E86-9890-955AAE2FB70E}" destId="{0654A2B9-B227-48A6-941C-DD027142ECCE}" srcOrd="2" destOrd="0" presId="urn:microsoft.com/office/officeart/2005/8/layout/orgChart1"/>
    <dgm:cxn modelId="{BDB93CDB-BB96-4C5D-8759-569A3213F1BC}" type="presParOf" srcId="{70B62D43-4B2E-478D-8091-7F950B36BC86}" destId="{77FF546B-1ADB-4B35-B705-B48DE95D0A7F}" srcOrd="2" destOrd="0" presId="urn:microsoft.com/office/officeart/2005/8/layout/orgChart1"/>
    <dgm:cxn modelId="{D2F7308D-6CD1-4492-9BDF-FE9F02953A23}" type="presParOf" srcId="{70B62D43-4B2E-478D-8091-7F950B36BC86}" destId="{69C13562-DBB8-42F8-AE39-8AFEF8ED4982}" srcOrd="3" destOrd="0" presId="urn:microsoft.com/office/officeart/2005/8/layout/orgChart1"/>
    <dgm:cxn modelId="{8222924F-31D0-434B-A982-D2CE5721D59B}" type="presParOf" srcId="{69C13562-DBB8-42F8-AE39-8AFEF8ED4982}" destId="{896D96FE-EA05-4066-8BE5-F7366BA3777A}" srcOrd="0" destOrd="0" presId="urn:microsoft.com/office/officeart/2005/8/layout/orgChart1"/>
    <dgm:cxn modelId="{D35FAB7B-3BDD-430D-9DC2-BF622EF48580}" type="presParOf" srcId="{896D96FE-EA05-4066-8BE5-F7366BA3777A}" destId="{079C46BA-E270-4C4F-9AA8-92E32A64D736}" srcOrd="0" destOrd="0" presId="urn:microsoft.com/office/officeart/2005/8/layout/orgChart1"/>
    <dgm:cxn modelId="{53987554-9AE4-49DA-98D8-4841318BC9CE}" type="presParOf" srcId="{896D96FE-EA05-4066-8BE5-F7366BA3777A}" destId="{3AA4BA60-CAF3-4B65-8A7B-26648B565082}" srcOrd="1" destOrd="0" presId="urn:microsoft.com/office/officeart/2005/8/layout/orgChart1"/>
    <dgm:cxn modelId="{88839B75-26FB-41E7-A14D-C210BF18C19C}" type="presParOf" srcId="{69C13562-DBB8-42F8-AE39-8AFEF8ED4982}" destId="{54F082B5-2FAD-490F-B257-B96DCB3E19FC}" srcOrd="1" destOrd="0" presId="urn:microsoft.com/office/officeart/2005/8/layout/orgChart1"/>
    <dgm:cxn modelId="{B284C365-FC51-49FD-ADDB-CAF36710A498}" type="presParOf" srcId="{69C13562-DBB8-42F8-AE39-8AFEF8ED4982}" destId="{6C846A69-A00E-4FB9-80C7-DC7FE13BD4B5}" srcOrd="2" destOrd="0" presId="urn:microsoft.com/office/officeart/2005/8/layout/orgChart1"/>
    <dgm:cxn modelId="{2A868AA2-4C6F-4AE9-B3DF-D46FFCF3EDC5}" type="presParOf" srcId="{70B62D43-4B2E-478D-8091-7F950B36BC86}" destId="{C6471DB4-9B93-437A-AEBE-F3B71F737DF8}" srcOrd="4" destOrd="0" presId="urn:microsoft.com/office/officeart/2005/8/layout/orgChart1"/>
    <dgm:cxn modelId="{151CD2A9-52AD-404C-BADC-A050135EE1A2}" type="presParOf" srcId="{70B62D43-4B2E-478D-8091-7F950B36BC86}" destId="{CD8B12E6-DD1E-4D70-BE7C-A5443A3D84D1}" srcOrd="5" destOrd="0" presId="urn:microsoft.com/office/officeart/2005/8/layout/orgChart1"/>
    <dgm:cxn modelId="{C9323109-C938-4774-8EAC-8C1FE0821A0B}" type="presParOf" srcId="{CD8B12E6-DD1E-4D70-BE7C-A5443A3D84D1}" destId="{C0FBA54D-3A3D-42F4-B1C8-ADE0E74CCC4D}" srcOrd="0" destOrd="0" presId="urn:microsoft.com/office/officeart/2005/8/layout/orgChart1"/>
    <dgm:cxn modelId="{56BF55D8-6056-4073-98FF-D31E53322B74}" type="presParOf" srcId="{C0FBA54D-3A3D-42F4-B1C8-ADE0E74CCC4D}" destId="{30DA9891-B7C7-405D-9015-1C3DF0E9850F}" srcOrd="0" destOrd="0" presId="urn:microsoft.com/office/officeart/2005/8/layout/orgChart1"/>
    <dgm:cxn modelId="{4C771557-7319-43AA-A44F-286C821A50F4}" type="presParOf" srcId="{C0FBA54D-3A3D-42F4-B1C8-ADE0E74CCC4D}" destId="{5EC808F1-181C-42C2-975C-2B558EBCB7FE}" srcOrd="1" destOrd="0" presId="urn:microsoft.com/office/officeart/2005/8/layout/orgChart1"/>
    <dgm:cxn modelId="{7E7137C6-6799-4251-97CB-8B7406AB4166}" type="presParOf" srcId="{CD8B12E6-DD1E-4D70-BE7C-A5443A3D84D1}" destId="{3C11D65F-2A65-4A7E-9C15-AA6406FE6F0B}" srcOrd="1" destOrd="0" presId="urn:microsoft.com/office/officeart/2005/8/layout/orgChart1"/>
    <dgm:cxn modelId="{E6B48E9C-F1ED-4030-8FB3-C06D6DA1E4F0}" type="presParOf" srcId="{CD8B12E6-DD1E-4D70-BE7C-A5443A3D84D1}" destId="{07414A68-C8A8-4CE7-984E-48064FC49AF5}" srcOrd="2" destOrd="0" presId="urn:microsoft.com/office/officeart/2005/8/layout/orgChart1"/>
    <dgm:cxn modelId="{B853E25C-4CEC-429C-A738-2AE1883F511B}" type="presParOf" srcId="{70B62D43-4B2E-478D-8091-7F950B36BC86}" destId="{BD53C961-9C2E-42B5-A825-EB1CD5AF2FE3}" srcOrd="6" destOrd="0" presId="urn:microsoft.com/office/officeart/2005/8/layout/orgChart1"/>
    <dgm:cxn modelId="{E671D3D5-0E65-4412-BB8F-CC0102DDC1E2}" type="presParOf" srcId="{70B62D43-4B2E-478D-8091-7F950B36BC86}" destId="{2AD0F394-908E-4BF8-9902-81719C192207}" srcOrd="7" destOrd="0" presId="urn:microsoft.com/office/officeart/2005/8/layout/orgChart1"/>
    <dgm:cxn modelId="{2EDE0C5E-AA73-4718-B164-5654011AB74C}" type="presParOf" srcId="{2AD0F394-908E-4BF8-9902-81719C192207}" destId="{6508E9AA-32AD-45CE-ACB4-E452A2309B43}" srcOrd="0" destOrd="0" presId="urn:microsoft.com/office/officeart/2005/8/layout/orgChart1"/>
    <dgm:cxn modelId="{54E18504-1D9D-45F7-8FDA-82D6CB23D73A}" type="presParOf" srcId="{6508E9AA-32AD-45CE-ACB4-E452A2309B43}" destId="{26E61D30-5696-4E05-9044-AF73EF27DAB2}" srcOrd="0" destOrd="0" presId="urn:microsoft.com/office/officeart/2005/8/layout/orgChart1"/>
    <dgm:cxn modelId="{43D19A25-6FE3-4381-887E-1F42D8E66AD4}" type="presParOf" srcId="{6508E9AA-32AD-45CE-ACB4-E452A2309B43}" destId="{14A5ABF2-8B49-4694-AC4C-1A898869B017}" srcOrd="1" destOrd="0" presId="urn:microsoft.com/office/officeart/2005/8/layout/orgChart1"/>
    <dgm:cxn modelId="{08617EB2-741B-4C82-B386-1E4D980A1583}" type="presParOf" srcId="{2AD0F394-908E-4BF8-9902-81719C192207}" destId="{E95C75F7-7305-47DE-985C-550E435481C9}" srcOrd="1" destOrd="0" presId="urn:microsoft.com/office/officeart/2005/8/layout/orgChart1"/>
    <dgm:cxn modelId="{75A2AA94-7633-4F5C-9F0A-5DA94F165DC8}" type="presParOf" srcId="{2AD0F394-908E-4BF8-9902-81719C192207}" destId="{ADFD56FF-A789-4A68-9B2D-8E4E857854C2}" srcOrd="2" destOrd="0" presId="urn:microsoft.com/office/officeart/2005/8/layout/orgChart1"/>
    <dgm:cxn modelId="{C47FBAFE-7A30-40BB-B067-9D0D63A7A077}" type="presParOf" srcId="{70B62D43-4B2E-478D-8091-7F950B36BC86}" destId="{B4ADFA40-1DC3-4BD0-BAE4-D5BA4FDF2B3E}" srcOrd="8" destOrd="0" presId="urn:microsoft.com/office/officeart/2005/8/layout/orgChart1"/>
    <dgm:cxn modelId="{7AFF36DE-B1E2-4A44-ACDE-3450CABD6B36}" type="presParOf" srcId="{70B62D43-4B2E-478D-8091-7F950B36BC86}" destId="{74623D81-D47A-4BDB-A76C-094846D41FA8}" srcOrd="9" destOrd="0" presId="urn:microsoft.com/office/officeart/2005/8/layout/orgChart1"/>
    <dgm:cxn modelId="{ABA1A9BA-F21D-417C-88BB-4D9209D27265}" type="presParOf" srcId="{74623D81-D47A-4BDB-A76C-094846D41FA8}" destId="{A5AFB960-0B8B-4E03-885A-2579269F7DC1}" srcOrd="0" destOrd="0" presId="urn:microsoft.com/office/officeart/2005/8/layout/orgChart1"/>
    <dgm:cxn modelId="{E2158B59-F734-40D1-8B1B-940AD55AAAD4}" type="presParOf" srcId="{A5AFB960-0B8B-4E03-885A-2579269F7DC1}" destId="{3A05D6AC-55D4-4F8B-831D-7528DBB5E857}" srcOrd="0" destOrd="0" presId="urn:microsoft.com/office/officeart/2005/8/layout/orgChart1"/>
    <dgm:cxn modelId="{C20FB050-50EC-4FC1-AEFF-49D994F60DBB}" type="presParOf" srcId="{A5AFB960-0B8B-4E03-885A-2579269F7DC1}" destId="{179F0FCD-C306-4B84-A7DF-E34F9FAB6F56}" srcOrd="1" destOrd="0" presId="urn:microsoft.com/office/officeart/2005/8/layout/orgChart1"/>
    <dgm:cxn modelId="{9BE4EEEE-D851-414E-805A-BABA5016226D}" type="presParOf" srcId="{74623D81-D47A-4BDB-A76C-094846D41FA8}" destId="{856F8CB3-7FD8-44A2-BD9F-D0A3BBBFD7B2}" srcOrd="1" destOrd="0" presId="urn:microsoft.com/office/officeart/2005/8/layout/orgChart1"/>
    <dgm:cxn modelId="{39682C51-F908-4816-B620-37663355224C}" type="presParOf" srcId="{74623D81-D47A-4BDB-A76C-094846D41FA8}" destId="{E41C3208-7C36-4192-9EA5-1F0C4DB4A826}" srcOrd="2" destOrd="0" presId="urn:microsoft.com/office/officeart/2005/8/layout/orgChart1"/>
    <dgm:cxn modelId="{36135E56-41B0-4125-9AFB-9C8870A2BBA9}" type="presParOf" srcId="{8BAB2199-5159-41F9-8708-33820C9B03A9}" destId="{FB705D8D-4B0F-418C-BE22-C9FC935B08A3}" srcOrd="2" destOrd="0" presId="urn:microsoft.com/office/officeart/2005/8/layout/orgChart1"/>
    <dgm:cxn modelId="{C776BE5F-3202-4142-9FD2-857AB3EF265A}" type="presParOf" srcId="{9C5DF944-3D7A-473D-A789-5CA86652B8F8}" destId="{4F6F1802-D2DC-45F2-8B57-B9ACE00E096B}" srcOrd="4" destOrd="0" presId="urn:microsoft.com/office/officeart/2005/8/layout/orgChart1"/>
    <dgm:cxn modelId="{2988A538-2958-43D5-BE25-A59315B1DC77}" type="presParOf" srcId="{9C5DF944-3D7A-473D-A789-5CA86652B8F8}" destId="{D09FB176-C899-4C34-A2EF-DF4099E3930B}" srcOrd="5" destOrd="0" presId="urn:microsoft.com/office/officeart/2005/8/layout/orgChart1"/>
    <dgm:cxn modelId="{2AF95BBD-8B5A-4242-95A2-DAB763B11B29}" type="presParOf" srcId="{D09FB176-C899-4C34-A2EF-DF4099E3930B}" destId="{EB3A78CF-8659-4E76-9BB6-78F8A7F8B535}" srcOrd="0" destOrd="0" presId="urn:microsoft.com/office/officeart/2005/8/layout/orgChart1"/>
    <dgm:cxn modelId="{5BE1710A-048B-48A6-BCE4-36B2B5C90C8C}" type="presParOf" srcId="{EB3A78CF-8659-4E76-9BB6-78F8A7F8B535}" destId="{ED956AEF-5A78-47DC-9D97-3B27A2E93095}" srcOrd="0" destOrd="0" presId="urn:microsoft.com/office/officeart/2005/8/layout/orgChart1"/>
    <dgm:cxn modelId="{F585766D-D866-4890-806D-892A165C0AE8}" type="presParOf" srcId="{EB3A78CF-8659-4E76-9BB6-78F8A7F8B535}" destId="{0936C29E-0ABE-4289-9453-F6DF249F454C}" srcOrd="1" destOrd="0" presId="urn:microsoft.com/office/officeart/2005/8/layout/orgChart1"/>
    <dgm:cxn modelId="{AE0A86B6-1488-4546-95C7-95C38587733A}" type="presParOf" srcId="{D09FB176-C899-4C34-A2EF-DF4099E3930B}" destId="{3666C14E-3FE7-4AB2-BA4F-4535D42C477E}" srcOrd="1" destOrd="0" presId="urn:microsoft.com/office/officeart/2005/8/layout/orgChart1"/>
    <dgm:cxn modelId="{9323C165-0F0E-4FD1-AE37-9E485AC11337}" type="presParOf" srcId="{3666C14E-3FE7-4AB2-BA4F-4535D42C477E}" destId="{7E670A0B-4B6A-45AD-AE95-FAE9E52BA24F}" srcOrd="0" destOrd="0" presId="urn:microsoft.com/office/officeart/2005/8/layout/orgChart1"/>
    <dgm:cxn modelId="{5C8BCB35-C24B-4338-B328-B9F726DF0305}" type="presParOf" srcId="{3666C14E-3FE7-4AB2-BA4F-4535D42C477E}" destId="{781D4557-4BA2-4B53-85D2-D0A8E2F29ACB}" srcOrd="1" destOrd="0" presId="urn:microsoft.com/office/officeart/2005/8/layout/orgChart1"/>
    <dgm:cxn modelId="{4E40D434-593F-481F-B93F-B0A536F4C8E5}" type="presParOf" srcId="{781D4557-4BA2-4B53-85D2-D0A8E2F29ACB}" destId="{A1F0E8B8-00E6-43CE-8E1F-A9918B608453}" srcOrd="0" destOrd="0" presId="urn:microsoft.com/office/officeart/2005/8/layout/orgChart1"/>
    <dgm:cxn modelId="{34053699-62FA-4C57-B902-CBE614AE28AF}" type="presParOf" srcId="{A1F0E8B8-00E6-43CE-8E1F-A9918B608453}" destId="{2C701CAE-D8F1-461E-8A0C-C57AEB1CD6C2}" srcOrd="0" destOrd="0" presId="urn:microsoft.com/office/officeart/2005/8/layout/orgChart1"/>
    <dgm:cxn modelId="{15BEEBF3-ECDF-46CD-A31A-62F2C3932EEF}" type="presParOf" srcId="{A1F0E8B8-00E6-43CE-8E1F-A9918B608453}" destId="{0A55F855-E390-49C4-85C3-4EB5DC8DFEC3}" srcOrd="1" destOrd="0" presId="urn:microsoft.com/office/officeart/2005/8/layout/orgChart1"/>
    <dgm:cxn modelId="{3A74D24B-D678-4AD1-92D9-F91DA48FA365}" type="presParOf" srcId="{781D4557-4BA2-4B53-85D2-D0A8E2F29ACB}" destId="{8FDA77AA-02A8-4EBB-8954-A3306A125F11}" srcOrd="1" destOrd="0" presId="urn:microsoft.com/office/officeart/2005/8/layout/orgChart1"/>
    <dgm:cxn modelId="{836BD035-66EC-447E-9228-51F0D684B7B7}" type="presParOf" srcId="{781D4557-4BA2-4B53-85D2-D0A8E2F29ACB}" destId="{802B30D6-A884-4929-98EE-4DE3E2D91CB8}" srcOrd="2" destOrd="0" presId="urn:microsoft.com/office/officeart/2005/8/layout/orgChart1"/>
    <dgm:cxn modelId="{C7968A52-A3C4-4A07-BC05-BD82CDE43333}" type="presParOf" srcId="{3666C14E-3FE7-4AB2-BA4F-4535D42C477E}" destId="{4E5DB2E5-BC21-45FD-89CF-804EEEA73D92}" srcOrd="2" destOrd="0" presId="urn:microsoft.com/office/officeart/2005/8/layout/orgChart1"/>
    <dgm:cxn modelId="{2A6A78B9-6690-4367-B5E5-9E02BBE59AFC}" type="presParOf" srcId="{3666C14E-3FE7-4AB2-BA4F-4535D42C477E}" destId="{FEF5B6E2-22EA-4CFA-BF26-961399773F49}" srcOrd="3" destOrd="0" presId="urn:microsoft.com/office/officeart/2005/8/layout/orgChart1"/>
    <dgm:cxn modelId="{1A94C207-1B8A-4154-993E-B84F4CC43EDD}" type="presParOf" srcId="{FEF5B6E2-22EA-4CFA-BF26-961399773F49}" destId="{42BED641-FA4F-4D4B-9A19-A7D3C3BE1408}" srcOrd="0" destOrd="0" presId="urn:microsoft.com/office/officeart/2005/8/layout/orgChart1"/>
    <dgm:cxn modelId="{C66F252E-8FBB-429C-939C-72620C1A6977}" type="presParOf" srcId="{42BED641-FA4F-4D4B-9A19-A7D3C3BE1408}" destId="{74487508-3D4F-4F35-9119-7335AA499C95}" srcOrd="0" destOrd="0" presId="urn:microsoft.com/office/officeart/2005/8/layout/orgChart1"/>
    <dgm:cxn modelId="{DFC51000-BD45-487F-846E-CD773E27B017}" type="presParOf" srcId="{42BED641-FA4F-4D4B-9A19-A7D3C3BE1408}" destId="{EA4E738B-1483-44D6-89EB-8256A9C3F87D}" srcOrd="1" destOrd="0" presId="urn:microsoft.com/office/officeart/2005/8/layout/orgChart1"/>
    <dgm:cxn modelId="{7460512C-9BEA-4EE3-ABBE-A383DE32E8A1}" type="presParOf" srcId="{FEF5B6E2-22EA-4CFA-BF26-961399773F49}" destId="{B5B7C6F2-824B-4B22-9513-4D47B87A1DEF}" srcOrd="1" destOrd="0" presId="urn:microsoft.com/office/officeart/2005/8/layout/orgChart1"/>
    <dgm:cxn modelId="{73D4D363-E6AD-456F-B530-244EB11C6A41}" type="presParOf" srcId="{FEF5B6E2-22EA-4CFA-BF26-961399773F49}" destId="{AD4B3EEE-3AC5-44A5-8891-70C0728030DE}" srcOrd="2" destOrd="0" presId="urn:microsoft.com/office/officeart/2005/8/layout/orgChart1"/>
    <dgm:cxn modelId="{B967D523-4474-47A3-A8CA-D7C06121CC39}" type="presParOf" srcId="{3666C14E-3FE7-4AB2-BA4F-4535D42C477E}" destId="{1A2BCB80-89E2-41EC-87D9-8650DA66AB8A}" srcOrd="4" destOrd="0" presId="urn:microsoft.com/office/officeart/2005/8/layout/orgChart1"/>
    <dgm:cxn modelId="{F6DF9603-73A9-43AC-9FBD-AAFC4822A5E0}" type="presParOf" srcId="{3666C14E-3FE7-4AB2-BA4F-4535D42C477E}" destId="{CD498E25-17A8-4592-A106-0BDE77F9F8BE}" srcOrd="5" destOrd="0" presId="urn:microsoft.com/office/officeart/2005/8/layout/orgChart1"/>
    <dgm:cxn modelId="{756B69F1-0143-4EE4-878A-A44C0D8244DD}" type="presParOf" srcId="{CD498E25-17A8-4592-A106-0BDE77F9F8BE}" destId="{1832CD07-F56C-4B75-9FC3-CEF6C2D6EA45}" srcOrd="0" destOrd="0" presId="urn:microsoft.com/office/officeart/2005/8/layout/orgChart1"/>
    <dgm:cxn modelId="{E6FFEFC6-C58B-442F-9FF9-99152B19E4A0}" type="presParOf" srcId="{1832CD07-F56C-4B75-9FC3-CEF6C2D6EA45}" destId="{F7484F86-9514-4EEC-AAEC-65AD9B4B3D96}" srcOrd="0" destOrd="0" presId="urn:microsoft.com/office/officeart/2005/8/layout/orgChart1"/>
    <dgm:cxn modelId="{5E781CC3-584F-4E72-AD9F-8CD2CF869301}" type="presParOf" srcId="{1832CD07-F56C-4B75-9FC3-CEF6C2D6EA45}" destId="{2F8AA862-E8D3-4043-95F3-7EBB33FDC237}" srcOrd="1" destOrd="0" presId="urn:microsoft.com/office/officeart/2005/8/layout/orgChart1"/>
    <dgm:cxn modelId="{D1467BDD-BF06-4220-936B-6FA21C971F37}" type="presParOf" srcId="{CD498E25-17A8-4592-A106-0BDE77F9F8BE}" destId="{D6D1B4BE-1E43-4CD4-965F-996A3963A4DE}" srcOrd="1" destOrd="0" presId="urn:microsoft.com/office/officeart/2005/8/layout/orgChart1"/>
    <dgm:cxn modelId="{2F3F5746-A396-414E-86F4-17B6822CE161}" type="presParOf" srcId="{CD498E25-17A8-4592-A106-0BDE77F9F8BE}" destId="{2585E360-1265-4DAF-8ED0-8CB30CFCA044}" srcOrd="2" destOrd="0" presId="urn:microsoft.com/office/officeart/2005/8/layout/orgChart1"/>
    <dgm:cxn modelId="{91C52518-01B4-4912-A157-725B69A49378}" type="presParOf" srcId="{3666C14E-3FE7-4AB2-BA4F-4535D42C477E}" destId="{9AAB9F84-69DB-4974-8FB3-17FE16A42904}" srcOrd="6" destOrd="0" presId="urn:microsoft.com/office/officeart/2005/8/layout/orgChart1"/>
    <dgm:cxn modelId="{C83AA2BE-4530-4FA1-A351-1BFF3B126853}" type="presParOf" srcId="{3666C14E-3FE7-4AB2-BA4F-4535D42C477E}" destId="{C3EE2C24-35C5-4383-8BA8-04718D61B1E3}" srcOrd="7" destOrd="0" presId="urn:microsoft.com/office/officeart/2005/8/layout/orgChart1"/>
    <dgm:cxn modelId="{66F8C37A-0AE6-4FC3-8ED0-18C27C2BDB38}" type="presParOf" srcId="{C3EE2C24-35C5-4383-8BA8-04718D61B1E3}" destId="{D76FB983-6AF4-4D17-803C-BE4F9D86E241}" srcOrd="0" destOrd="0" presId="urn:microsoft.com/office/officeart/2005/8/layout/orgChart1"/>
    <dgm:cxn modelId="{DED8C83F-CD2E-45E5-AE2F-CE766257AA2A}" type="presParOf" srcId="{D76FB983-6AF4-4D17-803C-BE4F9D86E241}" destId="{C95AECE2-07C4-42E7-90DA-5CD8EA216CFC}" srcOrd="0" destOrd="0" presId="urn:microsoft.com/office/officeart/2005/8/layout/orgChart1"/>
    <dgm:cxn modelId="{51F9D385-25B8-4EAB-A6B7-6F0D41C7C5DD}" type="presParOf" srcId="{D76FB983-6AF4-4D17-803C-BE4F9D86E241}" destId="{4704A764-F3E3-46A1-B698-AC3BCD85875D}" srcOrd="1" destOrd="0" presId="urn:microsoft.com/office/officeart/2005/8/layout/orgChart1"/>
    <dgm:cxn modelId="{217EC3F0-2285-40F7-9AC4-608851E46F2E}" type="presParOf" srcId="{C3EE2C24-35C5-4383-8BA8-04718D61B1E3}" destId="{C07B020C-8290-4505-84E9-D8CD925D7B93}" srcOrd="1" destOrd="0" presId="urn:microsoft.com/office/officeart/2005/8/layout/orgChart1"/>
    <dgm:cxn modelId="{40FD6722-0A11-47AB-8870-4D240A3757F6}" type="presParOf" srcId="{C3EE2C24-35C5-4383-8BA8-04718D61B1E3}" destId="{97715D9E-A6B5-4BE2-9531-017E1F9F5E37}" srcOrd="2" destOrd="0" presId="urn:microsoft.com/office/officeart/2005/8/layout/orgChart1"/>
    <dgm:cxn modelId="{FBB945CC-356C-4629-9351-EA85CBB4A851}" type="presParOf" srcId="{3666C14E-3FE7-4AB2-BA4F-4535D42C477E}" destId="{F8AA5B07-D62E-4BEF-A7F4-BB8154CE0161}" srcOrd="8" destOrd="0" presId="urn:microsoft.com/office/officeart/2005/8/layout/orgChart1"/>
    <dgm:cxn modelId="{F5834630-C428-4603-A5D8-97D08E62CF99}" type="presParOf" srcId="{3666C14E-3FE7-4AB2-BA4F-4535D42C477E}" destId="{28D3CB32-FAA0-4273-8538-1EB307061468}" srcOrd="9" destOrd="0" presId="urn:microsoft.com/office/officeart/2005/8/layout/orgChart1"/>
    <dgm:cxn modelId="{BA26E6EC-2DB8-441F-8588-EE412EA194DB}" type="presParOf" srcId="{28D3CB32-FAA0-4273-8538-1EB307061468}" destId="{4E6634D0-9CA1-4ACD-BF91-91BEE47E76EF}" srcOrd="0" destOrd="0" presId="urn:microsoft.com/office/officeart/2005/8/layout/orgChart1"/>
    <dgm:cxn modelId="{55D882A9-6815-413D-BBC8-B4A50C4544F0}" type="presParOf" srcId="{4E6634D0-9CA1-4ACD-BF91-91BEE47E76EF}" destId="{EE219807-47C8-4941-99AE-CE39076E53F5}" srcOrd="0" destOrd="0" presId="urn:microsoft.com/office/officeart/2005/8/layout/orgChart1"/>
    <dgm:cxn modelId="{10A50BCC-0699-4290-990B-197887B7A92F}" type="presParOf" srcId="{4E6634D0-9CA1-4ACD-BF91-91BEE47E76EF}" destId="{A8ED66CC-CBB3-4EB5-ADE1-6E062170315B}" srcOrd="1" destOrd="0" presId="urn:microsoft.com/office/officeart/2005/8/layout/orgChart1"/>
    <dgm:cxn modelId="{00EA988B-F967-41CB-A1A0-BBC9AEA0FC0C}" type="presParOf" srcId="{28D3CB32-FAA0-4273-8538-1EB307061468}" destId="{55A4A9B7-D2D2-4F27-9972-54B957F184B3}" srcOrd="1" destOrd="0" presId="urn:microsoft.com/office/officeart/2005/8/layout/orgChart1"/>
    <dgm:cxn modelId="{E7F03375-A96C-434D-A469-0B3E2A7FE27E}" type="presParOf" srcId="{28D3CB32-FAA0-4273-8538-1EB307061468}" destId="{A6D08738-8725-4BBB-8D6E-6E0F7F338F27}" srcOrd="2" destOrd="0" presId="urn:microsoft.com/office/officeart/2005/8/layout/orgChart1"/>
    <dgm:cxn modelId="{2E9F8509-4AE3-46AF-8F40-35343612ABE6}" type="presParOf" srcId="{D09FB176-C899-4C34-A2EF-DF4099E3930B}" destId="{10032A81-28F1-4589-A2C9-2F713826DB5B}" srcOrd="2" destOrd="0" presId="urn:microsoft.com/office/officeart/2005/8/layout/orgChart1"/>
    <dgm:cxn modelId="{2352BC3F-1B1D-4A70-A3A5-6C6ADAC9951B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780FC134-0160-4798-9A4D-720B5D26D4AA}" type="presOf" srcId="{49A41343-8942-4E0A-948C-7308CFEDA337}" destId="{F8AA5B07-D62E-4BEF-A7F4-BB8154CE0161}" srcOrd="0" destOrd="0" presId="urn:microsoft.com/office/officeart/2005/8/layout/orgChart1"/>
    <dgm:cxn modelId="{DF3533DD-3487-4BD8-9BC1-AC005D0A91C7}" type="presOf" srcId="{B103CFD6-C2F2-4A76-8866-035FF64E5877}" destId="{2FA1AE03-77C2-487B-948B-82122901556A}" srcOrd="1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BD51479A-2BB9-419E-A066-F2D28A82B797}" type="presOf" srcId="{E2FDDA39-0A56-4C19-9570-F6322A50CD7C}" destId="{4704A764-F3E3-46A1-B698-AC3BCD85875D}" srcOrd="1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8F11B727-0C6D-4031-A109-C2E0422BCD64}" type="presOf" srcId="{B103CFD6-C2F2-4A76-8866-035FF64E5877}" destId="{D98E11BE-9177-4329-A5B4-B4B8653C2863}" srcOrd="0" destOrd="0" presId="urn:microsoft.com/office/officeart/2005/8/layout/orgChart1"/>
    <dgm:cxn modelId="{C8E22901-BA3F-4702-9EC1-B5540809EDC4}" type="presOf" srcId="{69BEBD41-3545-40FD-BFDD-D21BD47C872E}" destId="{EA4E738B-1483-44D6-89EB-8256A9C3F87D}" srcOrd="1" destOrd="0" presId="urn:microsoft.com/office/officeart/2005/8/layout/orgChart1"/>
    <dgm:cxn modelId="{CB18900C-751E-46AB-8AFE-6B70C9D65095}" type="presOf" srcId="{DCCE79F2-51DC-4E3A-8F3D-0CB311D1F14D}" destId="{EE219807-47C8-4941-99AE-CE39076E53F5}" srcOrd="0" destOrd="0" presId="urn:microsoft.com/office/officeart/2005/8/layout/orgChart1"/>
    <dgm:cxn modelId="{45FDD140-3DEC-458F-A69A-DDEFD454906D}" type="presOf" srcId="{00B822AA-E50D-409C-8E77-78CE41F17C4F}" destId="{86ECFBC0-6EDE-49D7-A5E4-E61CBAF4A092}" srcOrd="0" destOrd="0" presId="urn:microsoft.com/office/officeart/2005/8/layout/orgChart1"/>
    <dgm:cxn modelId="{F0B240BD-38A4-44A0-B4E1-32CE37F36788}" type="presOf" srcId="{D5F013B3-4B4E-4E38-9BAF-4B34B2BB0C79}" destId="{14A5ABF2-8B49-4694-AC4C-1A898869B017}" srcOrd="1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687419B7-E6ED-403C-9795-937A7B7D87C6}" type="presOf" srcId="{032924AE-7BA3-4608-9D4D-A10FC22FA55B}" destId="{FCA2B357-06A1-4199-999C-BBE32872F828}" srcOrd="0" destOrd="0" presId="urn:microsoft.com/office/officeart/2005/8/layout/orgChart1"/>
    <dgm:cxn modelId="{CCC52D08-6CB0-4FA5-8022-79D15E9B83C4}" type="presOf" srcId="{51AC05A3-5125-4631-8328-EE9742C5CE1F}" destId="{75DCBE71-7469-49E9-81E5-E6A43E3EC0DC}" srcOrd="1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C5045B84-FB47-4C47-99A5-D106DEEFA1F3}" type="presOf" srcId="{844909A3-F2C8-49AE-869B-AFCA0AC709DF}" destId="{5A29D58D-62CC-4731-8120-CAD4354C3E03}" srcOrd="0" destOrd="0" presId="urn:microsoft.com/office/officeart/2005/8/layout/orgChart1"/>
    <dgm:cxn modelId="{373CAF1A-9B36-40DC-889C-1507816378F3}" type="presOf" srcId="{43C964D4-3EA5-4709-BA45-DC9671707267}" destId="{ABF5B3AF-9C3F-43AC-89B9-A4B84688B739}" srcOrd="0" destOrd="0" presId="urn:microsoft.com/office/officeart/2005/8/layout/orgChart1"/>
    <dgm:cxn modelId="{B0852490-A6A1-4297-80DD-1C6B15D51F18}" type="presOf" srcId="{092024CE-8423-4E50-A34E-3122E05631CC}" destId="{0A55F855-E390-49C4-85C3-4EB5DC8DFEC3}" srcOrd="1" destOrd="0" presId="urn:microsoft.com/office/officeart/2005/8/layout/orgChart1"/>
    <dgm:cxn modelId="{4AF7B094-DB8D-41F9-BBCD-34671FA6CDFE}" type="presOf" srcId="{41CBE71F-8A1C-4046-8B51-627382F890A8}" destId="{BD53C961-9C2E-42B5-A825-EB1CD5AF2FE3}" srcOrd="0" destOrd="0" presId="urn:microsoft.com/office/officeart/2005/8/layout/orgChart1"/>
    <dgm:cxn modelId="{F17A4717-6461-448D-BA43-9F4894BE1386}" type="presOf" srcId="{D91152BC-9A33-44D3-AEBB-F20420DB430F}" destId="{30DA9891-B7C7-405D-9015-1C3DF0E9850F}" srcOrd="0" destOrd="0" presId="urn:microsoft.com/office/officeart/2005/8/layout/orgChart1"/>
    <dgm:cxn modelId="{11035080-0C3E-4DA9-967C-2FCAFEA0004D}" type="presOf" srcId="{3837525C-9A2A-44D5-8B42-9C0820CF3FF9}" destId="{6AC59FBD-FAEA-42FA-8EB1-29A7CC044828}" srcOrd="0" destOrd="0" presId="urn:microsoft.com/office/officeart/2005/8/layout/orgChart1"/>
    <dgm:cxn modelId="{0A5B3768-76C8-4AFA-BFCE-A0B7130776AD}" type="presOf" srcId="{88B02B86-A182-47E8-98CE-5F03ED03FC83}" destId="{1A2BCB80-89E2-41EC-87D9-8650DA66AB8A}" srcOrd="0" destOrd="0" presId="urn:microsoft.com/office/officeart/2005/8/layout/orgChart1"/>
    <dgm:cxn modelId="{A91E945C-1C52-48A8-8233-42FCAB6BB62B}" type="presOf" srcId="{CBC98D67-7A4E-4DF5-AC0F-18B667594BB8}" destId="{D644628E-4C6F-4DF2-8C07-D2B66E3A4757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5BF4AC7B-27AB-4952-8841-46DF3D732D90}" type="presOf" srcId="{6A766238-49C0-489C-9759-5801318FB123}" destId="{8F3E2022-AB5E-4438-BDBE-146FD19E8285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2BEE9ABC-36B3-4B3D-93EA-9BA034FAD3B9}" type="presOf" srcId="{092024CE-8423-4E50-A34E-3122E05631CC}" destId="{2C701CAE-D8F1-461E-8A0C-C57AEB1CD6C2}" srcOrd="0" destOrd="0" presId="urn:microsoft.com/office/officeart/2005/8/layout/orgChart1"/>
    <dgm:cxn modelId="{BD9DC0B3-0241-48D7-86FF-1A3272AE4091}" type="presOf" srcId="{1E17A9B5-1CC6-4BF4-A5EB-2099972243B8}" destId="{F0DC39B6-0C64-430A-9FFB-4907B94E244D}" srcOrd="0" destOrd="0" presId="urn:microsoft.com/office/officeart/2005/8/layout/orgChart1"/>
    <dgm:cxn modelId="{CE0AD546-1399-45FE-8705-5E22490C845B}" type="presOf" srcId="{1E17A9B5-1CC6-4BF4-A5EB-2099972243B8}" destId="{0044642D-BF6E-4946-989D-7BC76303D8B1}" srcOrd="1" destOrd="0" presId="urn:microsoft.com/office/officeart/2005/8/layout/orgChart1"/>
    <dgm:cxn modelId="{CBBBB6BD-A203-4449-AC9F-F049A86D9D7B}" type="presOf" srcId="{1D03C52E-27F1-4CAD-B953-A57260381D87}" destId="{52D64095-8F0B-43C5-A134-4F8EB745D0AC}" srcOrd="0" destOrd="0" presId="urn:microsoft.com/office/officeart/2005/8/layout/orgChart1"/>
    <dgm:cxn modelId="{4066D391-7EDF-42A1-947B-726687D2D15F}" type="presOf" srcId="{C7336B56-6975-43EE-AA11-2CF9D86F3B72}" destId="{F7484F86-9514-4EEC-AAEC-65AD9B4B3D96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8D3DB48A-8626-465E-A290-D48B14295035}" type="presOf" srcId="{43C964D4-3EA5-4709-BA45-DC9671707267}" destId="{87899BB1-A811-4B2D-8FA3-633A97B1A6A6}" srcOrd="1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B1634609-CD6C-40C7-91C0-E4BF8ABD94B4}" type="presOf" srcId="{6A766238-49C0-489C-9759-5801318FB123}" destId="{F4F60A8B-BCFE-4E33-9289-BF4CA9206F7B}" srcOrd="1" destOrd="0" presId="urn:microsoft.com/office/officeart/2005/8/layout/orgChart1"/>
    <dgm:cxn modelId="{1FD7DCEE-5E1D-426E-BBAF-9562ACA0DCC0}" type="presOf" srcId="{51AC05A3-5125-4631-8328-EE9742C5CE1F}" destId="{7533127D-6F77-420D-9337-03A9B17677A7}" srcOrd="0" destOrd="0" presId="urn:microsoft.com/office/officeart/2005/8/layout/orgChart1"/>
    <dgm:cxn modelId="{2371CDA6-9659-4DFC-A33D-555E3CA8EBD3}" type="presOf" srcId="{BC7A14EC-7DD0-42E2-A28E-8428AF273F49}" destId="{4E5DB2E5-BC21-45FD-89CF-804EEEA73D92}" srcOrd="0" destOrd="0" presId="urn:microsoft.com/office/officeart/2005/8/layout/orgChart1"/>
    <dgm:cxn modelId="{DF269657-9EB2-4757-9ADA-D0A2682F7036}" type="presOf" srcId="{D5F013B3-4B4E-4E38-9BAF-4B34B2BB0C79}" destId="{26E61D30-5696-4E05-9044-AF73EF27DAB2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6DE1A008-96BB-483E-B7D4-09186A97F8B5}" type="presOf" srcId="{032924AE-7BA3-4608-9D4D-A10FC22FA55B}" destId="{842224E6-60DA-412E-8A1B-7533C1377869}" srcOrd="1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55791676-87B5-4065-B35D-03E2252DD881}" type="presOf" srcId="{DCB062A1-302A-48A6-BE81-96138548FF70}" destId="{1AE91293-7748-4E52-8855-7B838C555EB9}" srcOrd="0" destOrd="0" presId="urn:microsoft.com/office/officeart/2005/8/layout/orgChart1"/>
    <dgm:cxn modelId="{ABA6A7A3-B471-453F-9FF3-1E645403A522}" type="presOf" srcId="{D656347E-658D-41DE-86E2-9688A1F66EB3}" destId="{D351E307-7A60-4733-B21C-CC6D6E5D051D}" srcOrd="0" destOrd="0" presId="urn:microsoft.com/office/officeart/2005/8/layout/orgChart1"/>
    <dgm:cxn modelId="{0EC59B9D-42CA-4FB4-90A7-7A1EB7DD6007}" type="presOf" srcId="{CE683E6A-A313-4F5C-8639-235783D1198F}" destId="{6C1B72B2-EE6C-495B-ADAD-8508CE8EB807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D09A3E18-5754-4962-8B83-46057B54ACFC}" type="presOf" srcId="{88415C31-82DD-4EF9-9A7A-1D4D99FB6B9D}" destId="{ED956AEF-5A78-47DC-9D97-3B27A2E93095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F7AEA10D-D29E-4910-983B-33874E65E8DB}" type="presOf" srcId="{B40A1E99-819E-4C0D-B671-3D134F0F7163}" destId="{3A05D6AC-55D4-4F8B-831D-7528DBB5E857}" srcOrd="0" destOrd="0" presId="urn:microsoft.com/office/officeart/2005/8/layout/orgChart1"/>
    <dgm:cxn modelId="{07E53C0C-3729-4D72-A42F-25A7BCF706A7}" type="presOf" srcId="{D3B00EB5-7252-4C54-A138-4FDE2761BA89}" destId="{77FF546B-1ADB-4B35-B705-B48DE95D0A7F}" srcOrd="0" destOrd="0" presId="urn:microsoft.com/office/officeart/2005/8/layout/orgChart1"/>
    <dgm:cxn modelId="{C8076723-0F00-4ECA-8150-022FE1346E42}" type="presOf" srcId="{00B822AA-E50D-409C-8E77-78CE41F17C4F}" destId="{EE7467E8-D778-4C18-9C7C-925EF25B0DC2}" srcOrd="1" destOrd="0" presId="urn:microsoft.com/office/officeart/2005/8/layout/orgChart1"/>
    <dgm:cxn modelId="{ACE2E4F4-8821-4E6E-B0B4-C11A3AD2FC9D}" type="presOf" srcId="{88415C31-82DD-4EF9-9A7A-1D4D99FB6B9D}" destId="{0936C29E-0ABE-4289-9453-F6DF249F454C}" srcOrd="1" destOrd="0" presId="urn:microsoft.com/office/officeart/2005/8/layout/orgChart1"/>
    <dgm:cxn modelId="{44EE6DE2-4577-482E-B30D-377397A41A3E}" type="presOf" srcId="{8514C17C-35EC-4D14-92F7-13A577CAA5C4}" destId="{3AA4BA60-CAF3-4B65-8A7B-26648B565082}" srcOrd="1" destOrd="0" presId="urn:microsoft.com/office/officeart/2005/8/layout/orgChart1"/>
    <dgm:cxn modelId="{4F49B4B9-FCDB-429F-8FD7-BC9962621C5B}" type="presOf" srcId="{69BEBD41-3545-40FD-BFDD-D21BD47C872E}" destId="{74487508-3D4F-4F35-9119-7335AA499C95}" srcOrd="0" destOrd="0" presId="urn:microsoft.com/office/officeart/2005/8/layout/orgChart1"/>
    <dgm:cxn modelId="{5AC4CF10-17B7-4F47-A901-99DBEA6120F5}" type="presOf" srcId="{BAA37ED3-8504-4718-82EA-2141E33A703B}" destId="{C6471DB4-9B93-437A-AEBE-F3B71F737DF8}" srcOrd="0" destOrd="0" presId="urn:microsoft.com/office/officeart/2005/8/layout/orgChart1"/>
    <dgm:cxn modelId="{CF51E361-17D5-4CA4-9A3C-5384DD01E6E4}" type="presOf" srcId="{0ED209FE-B93C-493B-85A2-BA5863869AE7}" destId="{B4ADFA40-1DC3-4BD0-BAE4-D5BA4FDF2B3E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EF6C1BEB-2A7A-43CA-875C-BDE8C02E3FCA}" type="presOf" srcId="{DCCE79F2-51DC-4E3A-8F3D-0CB311D1F14D}" destId="{A8ED66CC-CBB3-4EB5-ADE1-6E062170315B}" srcOrd="1" destOrd="0" presId="urn:microsoft.com/office/officeart/2005/8/layout/orgChart1"/>
    <dgm:cxn modelId="{BC1F3AD0-3128-4E57-8D00-5E9AEC58AD5A}" type="presOf" srcId="{382A9707-8CE9-4448-A732-795155023764}" destId="{C9EB4BFF-95DA-49B7-87A2-66A52A4FCDFA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03D619F2-F516-4C45-B005-773E4393286C}" type="presOf" srcId="{E2FDDA39-0A56-4C19-9570-F6322A50CD7C}" destId="{C95AECE2-07C4-42E7-90DA-5CD8EA216CFC}" srcOrd="0" destOrd="0" presId="urn:microsoft.com/office/officeart/2005/8/layout/orgChart1"/>
    <dgm:cxn modelId="{9379F45A-A454-4FD8-8FE5-D3708468F169}" type="presOf" srcId="{D91152BC-9A33-44D3-AEBB-F20420DB430F}" destId="{5EC808F1-181C-42C2-975C-2B558EBCB7FE}" srcOrd="1" destOrd="0" presId="urn:microsoft.com/office/officeart/2005/8/layout/orgChart1"/>
    <dgm:cxn modelId="{FE3BBE8E-5B42-4D46-9854-0F18E2EB06D8}" type="presOf" srcId="{382A9707-8CE9-4448-A732-795155023764}" destId="{40CBCC65-FD09-4B94-B9C9-3482617F2627}" srcOrd="1" destOrd="0" presId="urn:microsoft.com/office/officeart/2005/8/layout/orgChart1"/>
    <dgm:cxn modelId="{22856051-900A-4FB5-8A65-38CD66AF937D}" type="presOf" srcId="{8514C17C-35EC-4D14-92F7-13A577CAA5C4}" destId="{079C46BA-E270-4C4F-9AA8-92E32A64D736}" srcOrd="0" destOrd="0" presId="urn:microsoft.com/office/officeart/2005/8/layout/orgChart1"/>
    <dgm:cxn modelId="{CB490AF9-F22B-4F49-88C0-CA659ACB869E}" type="presOf" srcId="{B40A1E99-819E-4C0D-B671-3D134F0F7163}" destId="{179F0FCD-C306-4B84-A7DF-E34F9FAB6F56}" srcOrd="1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EAF2AE39-C158-4C86-B87F-95FA8F6C780D}" type="presOf" srcId="{C7336B56-6975-43EE-AA11-2CF9D86F3B72}" destId="{2F8AA862-E8D3-4043-95F3-7EBB33FDC237}" srcOrd="1" destOrd="0" presId="urn:microsoft.com/office/officeart/2005/8/layout/orgChart1"/>
    <dgm:cxn modelId="{803C2F64-3589-470C-B587-B797543971FA}" type="presOf" srcId="{EDF4E25F-6E69-41B7-B57F-66E5D749104E}" destId="{CD65CBB6-B9A3-48AB-AFB3-4BE4B03553D3}" srcOrd="0" destOrd="0" presId="urn:microsoft.com/office/officeart/2005/8/layout/orgChart1"/>
    <dgm:cxn modelId="{EB35F51A-2B42-4D23-AA27-9C4B31B70B5B}" type="presOf" srcId="{BCA1F9C7-A2DE-4DA9-9030-581CAAE089DA}" destId="{7E670A0B-4B6A-45AD-AE95-FAE9E52BA24F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E43FA546-F739-4BB1-96DD-36C5605AD9C7}" type="presOf" srcId="{57A44C0D-573F-44FB-BC9E-B18382ACCC39}" destId="{9AAB9F84-69DB-4974-8FB3-17FE16A42904}" srcOrd="0" destOrd="0" presId="urn:microsoft.com/office/officeart/2005/8/layout/orgChart1"/>
    <dgm:cxn modelId="{A545BA30-455E-47B2-8E0D-28FE05C908E7}" type="presOf" srcId="{DC9F82DD-39AD-486C-81D6-0E3C38A96BAD}" destId="{4F6F1802-D2DC-45F2-8B57-B9ACE00E096B}" srcOrd="0" destOrd="0" presId="urn:microsoft.com/office/officeart/2005/8/layout/orgChart1"/>
    <dgm:cxn modelId="{241A9F8E-853A-426B-A623-E35F8AD57009}" type="presParOf" srcId="{6C1B72B2-EE6C-495B-ADAD-8508CE8EB807}" destId="{B9578B13-712D-4BAD-A28F-A7352074EDA6}" srcOrd="0" destOrd="0" presId="urn:microsoft.com/office/officeart/2005/8/layout/orgChart1"/>
    <dgm:cxn modelId="{E3EBBAD8-3631-426A-AC48-5C01745ED79F}" type="presParOf" srcId="{B9578B13-712D-4BAD-A28F-A7352074EDA6}" destId="{EA34C8C8-6EC1-483B-8E39-8E6926CED3CE}" srcOrd="0" destOrd="0" presId="urn:microsoft.com/office/officeart/2005/8/layout/orgChart1"/>
    <dgm:cxn modelId="{9DB9E345-2819-4130-B0A4-77ED49A9C6E0}" type="presParOf" srcId="{EA34C8C8-6EC1-483B-8E39-8E6926CED3CE}" destId="{D98E11BE-9177-4329-A5B4-B4B8653C2863}" srcOrd="0" destOrd="0" presId="urn:microsoft.com/office/officeart/2005/8/layout/orgChart1"/>
    <dgm:cxn modelId="{F1D5FA03-DF59-4C48-B6D6-0B943F6530CE}" type="presParOf" srcId="{EA34C8C8-6EC1-483B-8E39-8E6926CED3CE}" destId="{2FA1AE03-77C2-487B-948B-82122901556A}" srcOrd="1" destOrd="0" presId="urn:microsoft.com/office/officeart/2005/8/layout/orgChart1"/>
    <dgm:cxn modelId="{35163101-C15E-47D4-A761-37F74219D444}" type="presParOf" srcId="{B9578B13-712D-4BAD-A28F-A7352074EDA6}" destId="{9C5DF944-3D7A-473D-A789-5CA86652B8F8}" srcOrd="1" destOrd="0" presId="urn:microsoft.com/office/officeart/2005/8/layout/orgChart1"/>
    <dgm:cxn modelId="{9DE3A5D5-9B7F-4A58-88E6-EF399DF0D047}" type="presParOf" srcId="{9C5DF944-3D7A-473D-A789-5CA86652B8F8}" destId="{D351E307-7A60-4733-B21C-CC6D6E5D051D}" srcOrd="0" destOrd="0" presId="urn:microsoft.com/office/officeart/2005/8/layout/orgChart1"/>
    <dgm:cxn modelId="{E1D93FA7-E952-45F2-9B34-6519ACECBE94}" type="presParOf" srcId="{9C5DF944-3D7A-473D-A789-5CA86652B8F8}" destId="{60FE5B31-E82E-49E2-9469-B5D5674278BC}" srcOrd="1" destOrd="0" presId="urn:microsoft.com/office/officeart/2005/8/layout/orgChart1"/>
    <dgm:cxn modelId="{39FE851F-6746-4A45-9D3B-394266FD2521}" type="presParOf" srcId="{60FE5B31-E82E-49E2-9469-B5D5674278BC}" destId="{CB88DD46-0D40-4A1B-9C97-26FA4C46EB15}" srcOrd="0" destOrd="0" presId="urn:microsoft.com/office/officeart/2005/8/layout/orgChart1"/>
    <dgm:cxn modelId="{59D1254B-F936-42DF-B02A-7F7C1C48CBFA}" type="presParOf" srcId="{CB88DD46-0D40-4A1B-9C97-26FA4C46EB15}" destId="{ABF5B3AF-9C3F-43AC-89B9-A4B84688B739}" srcOrd="0" destOrd="0" presId="urn:microsoft.com/office/officeart/2005/8/layout/orgChart1"/>
    <dgm:cxn modelId="{203C8EF5-339D-4105-BAFE-493B47A0B91A}" type="presParOf" srcId="{CB88DD46-0D40-4A1B-9C97-26FA4C46EB15}" destId="{87899BB1-A811-4B2D-8FA3-633A97B1A6A6}" srcOrd="1" destOrd="0" presId="urn:microsoft.com/office/officeart/2005/8/layout/orgChart1"/>
    <dgm:cxn modelId="{79A654BF-935C-40BE-8387-5E8EAB1F459E}" type="presParOf" srcId="{60FE5B31-E82E-49E2-9469-B5D5674278BC}" destId="{B6A20B03-CFA9-41D8-9956-9F0EB448DC4A}" srcOrd="1" destOrd="0" presId="urn:microsoft.com/office/officeart/2005/8/layout/orgChart1"/>
    <dgm:cxn modelId="{E82BF088-24AE-4233-9F14-5DE1EC9D337F}" type="presParOf" srcId="{B6A20B03-CFA9-41D8-9956-9F0EB448DC4A}" destId="{CD65CBB6-B9A3-48AB-AFB3-4BE4B03553D3}" srcOrd="0" destOrd="0" presId="urn:microsoft.com/office/officeart/2005/8/layout/orgChart1"/>
    <dgm:cxn modelId="{E1864403-3882-4F6C-A6B3-45D1CBC2C7E1}" type="presParOf" srcId="{B6A20B03-CFA9-41D8-9956-9F0EB448DC4A}" destId="{ED1F0A6D-21D1-431E-B021-19DC70288741}" srcOrd="1" destOrd="0" presId="urn:microsoft.com/office/officeart/2005/8/layout/orgChart1"/>
    <dgm:cxn modelId="{D9DB20E0-8BAF-463B-BC43-EBD604CCD761}" type="presParOf" srcId="{ED1F0A6D-21D1-431E-B021-19DC70288741}" destId="{3035FF76-B78F-49A4-AACF-E2FF3786028F}" srcOrd="0" destOrd="0" presId="urn:microsoft.com/office/officeart/2005/8/layout/orgChart1"/>
    <dgm:cxn modelId="{D1F6B972-6D7F-4135-A4BD-BBB798B9D172}" type="presParOf" srcId="{3035FF76-B78F-49A4-AACF-E2FF3786028F}" destId="{F0DC39B6-0C64-430A-9FFB-4907B94E244D}" srcOrd="0" destOrd="0" presId="urn:microsoft.com/office/officeart/2005/8/layout/orgChart1"/>
    <dgm:cxn modelId="{D0471527-51F4-4BA1-8FBA-F05BC6D3FEFD}" type="presParOf" srcId="{3035FF76-B78F-49A4-AACF-E2FF3786028F}" destId="{0044642D-BF6E-4946-989D-7BC76303D8B1}" srcOrd="1" destOrd="0" presId="urn:microsoft.com/office/officeart/2005/8/layout/orgChart1"/>
    <dgm:cxn modelId="{09219C25-A7E1-428B-A00D-8415DB0D7CE7}" type="presParOf" srcId="{ED1F0A6D-21D1-431E-B021-19DC70288741}" destId="{6F92EC3E-8AAE-41C7-BFFF-85E9DBCB215A}" srcOrd="1" destOrd="0" presId="urn:microsoft.com/office/officeart/2005/8/layout/orgChart1"/>
    <dgm:cxn modelId="{0E76C12B-541D-42FA-B158-77A53687C7A4}" type="presParOf" srcId="{ED1F0A6D-21D1-431E-B021-19DC70288741}" destId="{C359BE23-B469-48EB-819D-6F6FDCDBB0A8}" srcOrd="2" destOrd="0" presId="urn:microsoft.com/office/officeart/2005/8/layout/orgChart1"/>
    <dgm:cxn modelId="{02D13025-7E67-4603-A808-CA5005436489}" type="presParOf" srcId="{B6A20B03-CFA9-41D8-9956-9F0EB448DC4A}" destId="{6AC59FBD-FAEA-42FA-8EB1-29A7CC044828}" srcOrd="2" destOrd="0" presId="urn:microsoft.com/office/officeart/2005/8/layout/orgChart1"/>
    <dgm:cxn modelId="{2298952E-6F64-4D3B-9159-91C565FD5F3D}" type="presParOf" srcId="{B6A20B03-CFA9-41D8-9956-9F0EB448DC4A}" destId="{F2E1EDE4-99F4-4CBC-BA6A-91AF00914823}" srcOrd="3" destOrd="0" presId="urn:microsoft.com/office/officeart/2005/8/layout/orgChart1"/>
    <dgm:cxn modelId="{57F253C3-8D65-46F8-B88E-6F93A5014CEF}" type="presParOf" srcId="{F2E1EDE4-99F4-4CBC-BA6A-91AF00914823}" destId="{795B4B98-FEFB-4DAB-B785-2E28918B1C7E}" srcOrd="0" destOrd="0" presId="urn:microsoft.com/office/officeart/2005/8/layout/orgChart1"/>
    <dgm:cxn modelId="{ED172631-70C0-415B-A146-515D5E6E86F1}" type="presParOf" srcId="{795B4B98-FEFB-4DAB-B785-2E28918B1C7E}" destId="{C9EB4BFF-95DA-49B7-87A2-66A52A4FCDFA}" srcOrd="0" destOrd="0" presId="urn:microsoft.com/office/officeart/2005/8/layout/orgChart1"/>
    <dgm:cxn modelId="{C69A19CB-B67B-4B9F-BCDC-09717474C37D}" type="presParOf" srcId="{795B4B98-FEFB-4DAB-B785-2E28918B1C7E}" destId="{40CBCC65-FD09-4B94-B9C9-3482617F2627}" srcOrd="1" destOrd="0" presId="urn:microsoft.com/office/officeart/2005/8/layout/orgChart1"/>
    <dgm:cxn modelId="{10BD4C81-4F2C-4A9C-88B1-3C4E37549343}" type="presParOf" srcId="{F2E1EDE4-99F4-4CBC-BA6A-91AF00914823}" destId="{6E67D5E8-91A3-4A9C-B70E-60777B0DD65E}" srcOrd="1" destOrd="0" presId="urn:microsoft.com/office/officeart/2005/8/layout/orgChart1"/>
    <dgm:cxn modelId="{91CB9DD0-EC2D-40A5-A379-9D7A7A41B88C}" type="presParOf" srcId="{F2E1EDE4-99F4-4CBC-BA6A-91AF00914823}" destId="{9041FCB5-DDBA-4A82-87F1-A20AE1F0ECFA}" srcOrd="2" destOrd="0" presId="urn:microsoft.com/office/officeart/2005/8/layout/orgChart1"/>
    <dgm:cxn modelId="{74DC8D4A-9B1F-41CF-A76A-1B631B4535F2}" type="presParOf" srcId="{B6A20B03-CFA9-41D8-9956-9F0EB448DC4A}" destId="{D644628E-4C6F-4DF2-8C07-D2B66E3A4757}" srcOrd="4" destOrd="0" presId="urn:microsoft.com/office/officeart/2005/8/layout/orgChart1"/>
    <dgm:cxn modelId="{9CC5C82C-DBC1-4C7B-9CE9-499F4782BC71}" type="presParOf" srcId="{B6A20B03-CFA9-41D8-9956-9F0EB448DC4A}" destId="{4C59CDCC-8171-42A8-836D-8A7ADEF309D0}" srcOrd="5" destOrd="0" presId="urn:microsoft.com/office/officeart/2005/8/layout/orgChart1"/>
    <dgm:cxn modelId="{85FFC5AA-59F4-4482-AAA2-37F2C5C82DFB}" type="presParOf" srcId="{4C59CDCC-8171-42A8-836D-8A7ADEF309D0}" destId="{FED7DC99-D3B3-46B2-AE57-14D47B1F3671}" srcOrd="0" destOrd="0" presId="urn:microsoft.com/office/officeart/2005/8/layout/orgChart1"/>
    <dgm:cxn modelId="{2D790DAD-1499-49CB-840C-BFB42409AB7C}" type="presParOf" srcId="{FED7DC99-D3B3-46B2-AE57-14D47B1F3671}" destId="{8F3E2022-AB5E-4438-BDBE-146FD19E8285}" srcOrd="0" destOrd="0" presId="urn:microsoft.com/office/officeart/2005/8/layout/orgChart1"/>
    <dgm:cxn modelId="{60FFE916-DC01-47E1-B179-990C72E57358}" type="presParOf" srcId="{FED7DC99-D3B3-46B2-AE57-14D47B1F3671}" destId="{F4F60A8B-BCFE-4E33-9289-BF4CA9206F7B}" srcOrd="1" destOrd="0" presId="urn:microsoft.com/office/officeart/2005/8/layout/orgChart1"/>
    <dgm:cxn modelId="{BEBCE002-1E61-4B7F-B742-63B0ACA62D54}" type="presParOf" srcId="{4C59CDCC-8171-42A8-836D-8A7ADEF309D0}" destId="{0717BF70-BD3E-4FBF-92BE-2C7F71500E41}" srcOrd="1" destOrd="0" presId="urn:microsoft.com/office/officeart/2005/8/layout/orgChart1"/>
    <dgm:cxn modelId="{195E39DD-8759-4561-9221-DDDFED14760E}" type="presParOf" srcId="{4C59CDCC-8171-42A8-836D-8A7ADEF309D0}" destId="{0E63D1F7-0BB7-4B23-80D6-B69D7359A638}" srcOrd="2" destOrd="0" presId="urn:microsoft.com/office/officeart/2005/8/layout/orgChart1"/>
    <dgm:cxn modelId="{D1EFBF8E-570C-45B1-A607-C6D786658829}" type="presParOf" srcId="{B6A20B03-CFA9-41D8-9956-9F0EB448DC4A}" destId="{52D64095-8F0B-43C5-A134-4F8EB745D0AC}" srcOrd="6" destOrd="0" presId="urn:microsoft.com/office/officeart/2005/8/layout/orgChart1"/>
    <dgm:cxn modelId="{CAC68FD8-9273-407D-99D0-5C3B120CB22C}" type="presParOf" srcId="{B6A20B03-CFA9-41D8-9956-9F0EB448DC4A}" destId="{65175C4B-27F3-41C0-9093-49201195521B}" srcOrd="7" destOrd="0" presId="urn:microsoft.com/office/officeart/2005/8/layout/orgChart1"/>
    <dgm:cxn modelId="{BAE37D11-A0DE-43CB-B2FA-5C26DFFE6133}" type="presParOf" srcId="{65175C4B-27F3-41C0-9093-49201195521B}" destId="{418B0B64-07DF-4A86-8188-2B3D12FF0C1B}" srcOrd="0" destOrd="0" presId="urn:microsoft.com/office/officeart/2005/8/layout/orgChart1"/>
    <dgm:cxn modelId="{5AFF5A26-C4DC-4B89-BBD4-5DA570DA7246}" type="presParOf" srcId="{418B0B64-07DF-4A86-8188-2B3D12FF0C1B}" destId="{FCA2B357-06A1-4199-999C-BBE32872F828}" srcOrd="0" destOrd="0" presId="urn:microsoft.com/office/officeart/2005/8/layout/orgChart1"/>
    <dgm:cxn modelId="{4530A24C-9B5E-4DD0-AE31-CA298FC8EA4E}" type="presParOf" srcId="{418B0B64-07DF-4A86-8188-2B3D12FF0C1B}" destId="{842224E6-60DA-412E-8A1B-7533C1377869}" srcOrd="1" destOrd="0" presId="urn:microsoft.com/office/officeart/2005/8/layout/orgChart1"/>
    <dgm:cxn modelId="{BA5D1017-D9BB-4C40-A634-9DA0E541EB7A}" type="presParOf" srcId="{65175C4B-27F3-41C0-9093-49201195521B}" destId="{5FEE9627-663F-4879-B764-2FCAC3BEDB01}" srcOrd="1" destOrd="0" presId="urn:microsoft.com/office/officeart/2005/8/layout/orgChart1"/>
    <dgm:cxn modelId="{0E2CFA77-1286-4B69-861C-576257366E19}" type="presParOf" srcId="{65175C4B-27F3-41C0-9093-49201195521B}" destId="{D211A30E-3DD6-4F3B-A936-B6D9FD1B5AD6}" srcOrd="2" destOrd="0" presId="urn:microsoft.com/office/officeart/2005/8/layout/orgChart1"/>
    <dgm:cxn modelId="{69A621FE-13C5-49CD-8CEC-4FF58B766B34}" type="presParOf" srcId="{60FE5B31-E82E-49E2-9469-B5D5674278BC}" destId="{0A55CB08-0585-4E83-BB9C-6136411D5C97}" srcOrd="2" destOrd="0" presId="urn:microsoft.com/office/officeart/2005/8/layout/orgChart1"/>
    <dgm:cxn modelId="{B155B03F-22BC-4DDE-A788-51409CB37BC9}" type="presParOf" srcId="{9C5DF944-3D7A-473D-A789-5CA86652B8F8}" destId="{1AE91293-7748-4E52-8855-7B838C555EB9}" srcOrd="2" destOrd="0" presId="urn:microsoft.com/office/officeart/2005/8/layout/orgChart1"/>
    <dgm:cxn modelId="{94B0665D-E674-4D08-86FF-AA2CDC1F1755}" type="presParOf" srcId="{9C5DF944-3D7A-473D-A789-5CA86652B8F8}" destId="{8BAB2199-5159-41F9-8708-33820C9B03A9}" srcOrd="3" destOrd="0" presId="urn:microsoft.com/office/officeart/2005/8/layout/orgChart1"/>
    <dgm:cxn modelId="{43485B01-D385-460C-9FA0-01628727D648}" type="presParOf" srcId="{8BAB2199-5159-41F9-8708-33820C9B03A9}" destId="{4AEEF0FD-EB99-4BD5-89CD-011B1DDC19F8}" srcOrd="0" destOrd="0" presId="urn:microsoft.com/office/officeart/2005/8/layout/orgChart1"/>
    <dgm:cxn modelId="{E4E854D4-AD88-42D7-87C5-56A102B5EA2C}" type="presParOf" srcId="{4AEEF0FD-EB99-4BD5-89CD-011B1DDC19F8}" destId="{86ECFBC0-6EDE-49D7-A5E4-E61CBAF4A092}" srcOrd="0" destOrd="0" presId="urn:microsoft.com/office/officeart/2005/8/layout/orgChart1"/>
    <dgm:cxn modelId="{178CFC47-7C0F-441D-B449-C43EE5BE1AE4}" type="presParOf" srcId="{4AEEF0FD-EB99-4BD5-89CD-011B1DDC19F8}" destId="{EE7467E8-D778-4C18-9C7C-925EF25B0DC2}" srcOrd="1" destOrd="0" presId="urn:microsoft.com/office/officeart/2005/8/layout/orgChart1"/>
    <dgm:cxn modelId="{41E9B614-D7BA-482C-9234-589D9B9996B5}" type="presParOf" srcId="{8BAB2199-5159-41F9-8708-33820C9B03A9}" destId="{70B62D43-4B2E-478D-8091-7F950B36BC86}" srcOrd="1" destOrd="0" presId="urn:microsoft.com/office/officeart/2005/8/layout/orgChart1"/>
    <dgm:cxn modelId="{431A8428-83A2-4A2C-B23F-5C0187F73312}" type="presParOf" srcId="{70B62D43-4B2E-478D-8091-7F950B36BC86}" destId="{5A29D58D-62CC-4731-8120-CAD4354C3E03}" srcOrd="0" destOrd="0" presId="urn:microsoft.com/office/officeart/2005/8/layout/orgChart1"/>
    <dgm:cxn modelId="{03B25E67-0620-428F-BEE8-B0EB5FB8AA5E}" type="presParOf" srcId="{70B62D43-4B2E-478D-8091-7F950B36BC86}" destId="{20684FA8-0955-4E86-9890-955AAE2FB70E}" srcOrd="1" destOrd="0" presId="urn:microsoft.com/office/officeart/2005/8/layout/orgChart1"/>
    <dgm:cxn modelId="{386FBB39-74FC-4521-98B9-B15E52947246}" type="presParOf" srcId="{20684FA8-0955-4E86-9890-955AAE2FB70E}" destId="{357DF0A8-BCC0-4D40-9A29-811D9B3E8CE1}" srcOrd="0" destOrd="0" presId="urn:microsoft.com/office/officeart/2005/8/layout/orgChart1"/>
    <dgm:cxn modelId="{64FF00CB-B5AE-4B65-85D4-C7C79AE27848}" type="presParOf" srcId="{357DF0A8-BCC0-4D40-9A29-811D9B3E8CE1}" destId="{7533127D-6F77-420D-9337-03A9B17677A7}" srcOrd="0" destOrd="0" presId="urn:microsoft.com/office/officeart/2005/8/layout/orgChart1"/>
    <dgm:cxn modelId="{3D66BAE4-2627-4E0C-8DEA-6B87898808A6}" type="presParOf" srcId="{357DF0A8-BCC0-4D40-9A29-811D9B3E8CE1}" destId="{75DCBE71-7469-49E9-81E5-E6A43E3EC0DC}" srcOrd="1" destOrd="0" presId="urn:microsoft.com/office/officeart/2005/8/layout/orgChart1"/>
    <dgm:cxn modelId="{D8F4E183-0DB3-4B17-9DA6-AFDD0CFEC9D2}" type="presParOf" srcId="{20684FA8-0955-4E86-9890-955AAE2FB70E}" destId="{321B0D03-50FC-44EB-B561-D21A2CD4B482}" srcOrd="1" destOrd="0" presId="urn:microsoft.com/office/officeart/2005/8/layout/orgChart1"/>
    <dgm:cxn modelId="{21023D21-E3C5-4B7C-8F7C-120B114E61DF}" type="presParOf" srcId="{20684FA8-0955-4E86-9890-955AAE2FB70E}" destId="{0654A2B9-B227-48A6-941C-DD027142ECCE}" srcOrd="2" destOrd="0" presId="urn:microsoft.com/office/officeart/2005/8/layout/orgChart1"/>
    <dgm:cxn modelId="{8AFD7D0B-A5FC-422E-BA2C-A379480E21D2}" type="presParOf" srcId="{70B62D43-4B2E-478D-8091-7F950B36BC86}" destId="{77FF546B-1ADB-4B35-B705-B48DE95D0A7F}" srcOrd="2" destOrd="0" presId="urn:microsoft.com/office/officeart/2005/8/layout/orgChart1"/>
    <dgm:cxn modelId="{89CA119E-374A-4330-8AA7-F0CF07050CAD}" type="presParOf" srcId="{70B62D43-4B2E-478D-8091-7F950B36BC86}" destId="{69C13562-DBB8-42F8-AE39-8AFEF8ED4982}" srcOrd="3" destOrd="0" presId="urn:microsoft.com/office/officeart/2005/8/layout/orgChart1"/>
    <dgm:cxn modelId="{91A47D69-BED6-4566-8209-B9EE85A91DB0}" type="presParOf" srcId="{69C13562-DBB8-42F8-AE39-8AFEF8ED4982}" destId="{896D96FE-EA05-4066-8BE5-F7366BA3777A}" srcOrd="0" destOrd="0" presId="urn:microsoft.com/office/officeart/2005/8/layout/orgChart1"/>
    <dgm:cxn modelId="{CD63EA5C-A927-4356-9A6E-9ACDEC1C3FBC}" type="presParOf" srcId="{896D96FE-EA05-4066-8BE5-F7366BA3777A}" destId="{079C46BA-E270-4C4F-9AA8-92E32A64D736}" srcOrd="0" destOrd="0" presId="urn:microsoft.com/office/officeart/2005/8/layout/orgChart1"/>
    <dgm:cxn modelId="{5FD6F2BA-C98D-446A-9F55-85EDF00D2FB9}" type="presParOf" srcId="{896D96FE-EA05-4066-8BE5-F7366BA3777A}" destId="{3AA4BA60-CAF3-4B65-8A7B-26648B565082}" srcOrd="1" destOrd="0" presId="urn:microsoft.com/office/officeart/2005/8/layout/orgChart1"/>
    <dgm:cxn modelId="{7F27277A-EB6A-4AE7-8659-8A591727E02C}" type="presParOf" srcId="{69C13562-DBB8-42F8-AE39-8AFEF8ED4982}" destId="{54F082B5-2FAD-490F-B257-B96DCB3E19FC}" srcOrd="1" destOrd="0" presId="urn:microsoft.com/office/officeart/2005/8/layout/orgChart1"/>
    <dgm:cxn modelId="{46237A78-B86B-467B-BB3D-09DE26302760}" type="presParOf" srcId="{69C13562-DBB8-42F8-AE39-8AFEF8ED4982}" destId="{6C846A69-A00E-4FB9-80C7-DC7FE13BD4B5}" srcOrd="2" destOrd="0" presId="urn:microsoft.com/office/officeart/2005/8/layout/orgChart1"/>
    <dgm:cxn modelId="{ADDB1013-9B00-4FCB-BFEE-3B953B61BC98}" type="presParOf" srcId="{70B62D43-4B2E-478D-8091-7F950B36BC86}" destId="{C6471DB4-9B93-437A-AEBE-F3B71F737DF8}" srcOrd="4" destOrd="0" presId="urn:microsoft.com/office/officeart/2005/8/layout/orgChart1"/>
    <dgm:cxn modelId="{4734E8D0-2E33-4D17-A456-33E4DC246390}" type="presParOf" srcId="{70B62D43-4B2E-478D-8091-7F950B36BC86}" destId="{CD8B12E6-DD1E-4D70-BE7C-A5443A3D84D1}" srcOrd="5" destOrd="0" presId="urn:microsoft.com/office/officeart/2005/8/layout/orgChart1"/>
    <dgm:cxn modelId="{AFC08F8E-9899-4B33-A720-8103252D1C59}" type="presParOf" srcId="{CD8B12E6-DD1E-4D70-BE7C-A5443A3D84D1}" destId="{C0FBA54D-3A3D-42F4-B1C8-ADE0E74CCC4D}" srcOrd="0" destOrd="0" presId="urn:microsoft.com/office/officeart/2005/8/layout/orgChart1"/>
    <dgm:cxn modelId="{10CE1CD5-0118-471B-BFA3-5C8F65597754}" type="presParOf" srcId="{C0FBA54D-3A3D-42F4-B1C8-ADE0E74CCC4D}" destId="{30DA9891-B7C7-405D-9015-1C3DF0E9850F}" srcOrd="0" destOrd="0" presId="urn:microsoft.com/office/officeart/2005/8/layout/orgChart1"/>
    <dgm:cxn modelId="{0471D8D4-2D30-4A52-AB1C-07560F854B63}" type="presParOf" srcId="{C0FBA54D-3A3D-42F4-B1C8-ADE0E74CCC4D}" destId="{5EC808F1-181C-42C2-975C-2B558EBCB7FE}" srcOrd="1" destOrd="0" presId="urn:microsoft.com/office/officeart/2005/8/layout/orgChart1"/>
    <dgm:cxn modelId="{756E6880-DF1A-4619-8841-D960A52AB328}" type="presParOf" srcId="{CD8B12E6-DD1E-4D70-BE7C-A5443A3D84D1}" destId="{3C11D65F-2A65-4A7E-9C15-AA6406FE6F0B}" srcOrd="1" destOrd="0" presId="urn:microsoft.com/office/officeart/2005/8/layout/orgChart1"/>
    <dgm:cxn modelId="{67BF5621-2F12-4790-8A72-78AA0C8F0867}" type="presParOf" srcId="{CD8B12E6-DD1E-4D70-BE7C-A5443A3D84D1}" destId="{07414A68-C8A8-4CE7-984E-48064FC49AF5}" srcOrd="2" destOrd="0" presId="urn:microsoft.com/office/officeart/2005/8/layout/orgChart1"/>
    <dgm:cxn modelId="{EAF4E7ED-0025-4B61-9D1C-A8A6A3311936}" type="presParOf" srcId="{70B62D43-4B2E-478D-8091-7F950B36BC86}" destId="{BD53C961-9C2E-42B5-A825-EB1CD5AF2FE3}" srcOrd="6" destOrd="0" presId="urn:microsoft.com/office/officeart/2005/8/layout/orgChart1"/>
    <dgm:cxn modelId="{ACDC7B69-3CD6-4BAE-88FE-9C3CA6335DE7}" type="presParOf" srcId="{70B62D43-4B2E-478D-8091-7F950B36BC86}" destId="{2AD0F394-908E-4BF8-9902-81719C192207}" srcOrd="7" destOrd="0" presId="urn:microsoft.com/office/officeart/2005/8/layout/orgChart1"/>
    <dgm:cxn modelId="{F66B7971-664F-4337-937C-6ED36DF72F6E}" type="presParOf" srcId="{2AD0F394-908E-4BF8-9902-81719C192207}" destId="{6508E9AA-32AD-45CE-ACB4-E452A2309B43}" srcOrd="0" destOrd="0" presId="urn:microsoft.com/office/officeart/2005/8/layout/orgChart1"/>
    <dgm:cxn modelId="{2E760EEB-D355-43F7-B606-CF14C4415AD8}" type="presParOf" srcId="{6508E9AA-32AD-45CE-ACB4-E452A2309B43}" destId="{26E61D30-5696-4E05-9044-AF73EF27DAB2}" srcOrd="0" destOrd="0" presId="urn:microsoft.com/office/officeart/2005/8/layout/orgChart1"/>
    <dgm:cxn modelId="{1ECBD1CB-9206-4BDF-80D4-C86E10C46415}" type="presParOf" srcId="{6508E9AA-32AD-45CE-ACB4-E452A2309B43}" destId="{14A5ABF2-8B49-4694-AC4C-1A898869B017}" srcOrd="1" destOrd="0" presId="urn:microsoft.com/office/officeart/2005/8/layout/orgChart1"/>
    <dgm:cxn modelId="{F94D0DB8-A8FB-42A7-B381-E1856DE135F0}" type="presParOf" srcId="{2AD0F394-908E-4BF8-9902-81719C192207}" destId="{E95C75F7-7305-47DE-985C-550E435481C9}" srcOrd="1" destOrd="0" presId="urn:microsoft.com/office/officeart/2005/8/layout/orgChart1"/>
    <dgm:cxn modelId="{511C8962-3035-4A6C-8B1B-6FF85C2DB1DA}" type="presParOf" srcId="{2AD0F394-908E-4BF8-9902-81719C192207}" destId="{ADFD56FF-A789-4A68-9B2D-8E4E857854C2}" srcOrd="2" destOrd="0" presId="urn:microsoft.com/office/officeart/2005/8/layout/orgChart1"/>
    <dgm:cxn modelId="{BBC925D6-B38F-437A-8FBA-A1723918DD3E}" type="presParOf" srcId="{70B62D43-4B2E-478D-8091-7F950B36BC86}" destId="{B4ADFA40-1DC3-4BD0-BAE4-D5BA4FDF2B3E}" srcOrd="8" destOrd="0" presId="urn:microsoft.com/office/officeart/2005/8/layout/orgChart1"/>
    <dgm:cxn modelId="{EBD4B0DA-7932-489D-917E-E5FCE8891DEF}" type="presParOf" srcId="{70B62D43-4B2E-478D-8091-7F950B36BC86}" destId="{74623D81-D47A-4BDB-A76C-094846D41FA8}" srcOrd="9" destOrd="0" presId="urn:microsoft.com/office/officeart/2005/8/layout/orgChart1"/>
    <dgm:cxn modelId="{B677BB7F-4B10-43DA-AB49-FF5822F8B60F}" type="presParOf" srcId="{74623D81-D47A-4BDB-A76C-094846D41FA8}" destId="{A5AFB960-0B8B-4E03-885A-2579269F7DC1}" srcOrd="0" destOrd="0" presId="urn:microsoft.com/office/officeart/2005/8/layout/orgChart1"/>
    <dgm:cxn modelId="{E684B177-DB3B-488E-A829-F348B87A7225}" type="presParOf" srcId="{A5AFB960-0B8B-4E03-885A-2579269F7DC1}" destId="{3A05D6AC-55D4-4F8B-831D-7528DBB5E857}" srcOrd="0" destOrd="0" presId="urn:microsoft.com/office/officeart/2005/8/layout/orgChart1"/>
    <dgm:cxn modelId="{3316A7E2-74EC-4861-A438-AEAA0458F407}" type="presParOf" srcId="{A5AFB960-0B8B-4E03-885A-2579269F7DC1}" destId="{179F0FCD-C306-4B84-A7DF-E34F9FAB6F56}" srcOrd="1" destOrd="0" presId="urn:microsoft.com/office/officeart/2005/8/layout/orgChart1"/>
    <dgm:cxn modelId="{C5FAD030-79C7-4F66-830C-61173E7F6360}" type="presParOf" srcId="{74623D81-D47A-4BDB-A76C-094846D41FA8}" destId="{856F8CB3-7FD8-44A2-BD9F-D0A3BBBFD7B2}" srcOrd="1" destOrd="0" presId="urn:microsoft.com/office/officeart/2005/8/layout/orgChart1"/>
    <dgm:cxn modelId="{C348FDDD-2B15-4366-ACAA-8D24D4DB92F9}" type="presParOf" srcId="{74623D81-D47A-4BDB-A76C-094846D41FA8}" destId="{E41C3208-7C36-4192-9EA5-1F0C4DB4A826}" srcOrd="2" destOrd="0" presId="urn:microsoft.com/office/officeart/2005/8/layout/orgChart1"/>
    <dgm:cxn modelId="{666D897A-35E0-4725-8C5F-CBE82C52E39D}" type="presParOf" srcId="{8BAB2199-5159-41F9-8708-33820C9B03A9}" destId="{FB705D8D-4B0F-418C-BE22-C9FC935B08A3}" srcOrd="2" destOrd="0" presId="urn:microsoft.com/office/officeart/2005/8/layout/orgChart1"/>
    <dgm:cxn modelId="{CDFCC90D-9B06-4D54-A25D-8206B092E40E}" type="presParOf" srcId="{9C5DF944-3D7A-473D-A789-5CA86652B8F8}" destId="{4F6F1802-D2DC-45F2-8B57-B9ACE00E096B}" srcOrd="4" destOrd="0" presId="urn:microsoft.com/office/officeart/2005/8/layout/orgChart1"/>
    <dgm:cxn modelId="{1F3865ED-EC97-47E8-B4AF-8A367D15B086}" type="presParOf" srcId="{9C5DF944-3D7A-473D-A789-5CA86652B8F8}" destId="{D09FB176-C899-4C34-A2EF-DF4099E3930B}" srcOrd="5" destOrd="0" presId="urn:microsoft.com/office/officeart/2005/8/layout/orgChart1"/>
    <dgm:cxn modelId="{83C17934-4968-4AE8-844F-FBD4134A1CC1}" type="presParOf" srcId="{D09FB176-C899-4C34-A2EF-DF4099E3930B}" destId="{EB3A78CF-8659-4E76-9BB6-78F8A7F8B535}" srcOrd="0" destOrd="0" presId="urn:microsoft.com/office/officeart/2005/8/layout/orgChart1"/>
    <dgm:cxn modelId="{F289011A-D687-4AB5-A91D-343EF90BB30A}" type="presParOf" srcId="{EB3A78CF-8659-4E76-9BB6-78F8A7F8B535}" destId="{ED956AEF-5A78-47DC-9D97-3B27A2E93095}" srcOrd="0" destOrd="0" presId="urn:microsoft.com/office/officeart/2005/8/layout/orgChart1"/>
    <dgm:cxn modelId="{E9059C50-E719-4841-B0E2-4D61B8FDBFD1}" type="presParOf" srcId="{EB3A78CF-8659-4E76-9BB6-78F8A7F8B535}" destId="{0936C29E-0ABE-4289-9453-F6DF249F454C}" srcOrd="1" destOrd="0" presId="urn:microsoft.com/office/officeart/2005/8/layout/orgChart1"/>
    <dgm:cxn modelId="{7C891AEA-7FD5-4DD0-8F3B-45069B72DE6A}" type="presParOf" srcId="{D09FB176-C899-4C34-A2EF-DF4099E3930B}" destId="{3666C14E-3FE7-4AB2-BA4F-4535D42C477E}" srcOrd="1" destOrd="0" presId="urn:microsoft.com/office/officeart/2005/8/layout/orgChart1"/>
    <dgm:cxn modelId="{BFE4DE85-9EBE-4067-85F1-1850AB7CB21C}" type="presParOf" srcId="{3666C14E-3FE7-4AB2-BA4F-4535D42C477E}" destId="{7E670A0B-4B6A-45AD-AE95-FAE9E52BA24F}" srcOrd="0" destOrd="0" presId="urn:microsoft.com/office/officeart/2005/8/layout/orgChart1"/>
    <dgm:cxn modelId="{2890FACA-101F-4EE0-A68B-6416D54EE19E}" type="presParOf" srcId="{3666C14E-3FE7-4AB2-BA4F-4535D42C477E}" destId="{781D4557-4BA2-4B53-85D2-D0A8E2F29ACB}" srcOrd="1" destOrd="0" presId="urn:microsoft.com/office/officeart/2005/8/layout/orgChart1"/>
    <dgm:cxn modelId="{1639198B-FAFC-487E-AE7C-AAE8AABDBA54}" type="presParOf" srcId="{781D4557-4BA2-4B53-85D2-D0A8E2F29ACB}" destId="{A1F0E8B8-00E6-43CE-8E1F-A9918B608453}" srcOrd="0" destOrd="0" presId="urn:microsoft.com/office/officeart/2005/8/layout/orgChart1"/>
    <dgm:cxn modelId="{20AAF2FE-B5C1-4850-91AB-0E9FCEE3A63D}" type="presParOf" srcId="{A1F0E8B8-00E6-43CE-8E1F-A9918B608453}" destId="{2C701CAE-D8F1-461E-8A0C-C57AEB1CD6C2}" srcOrd="0" destOrd="0" presId="urn:microsoft.com/office/officeart/2005/8/layout/orgChart1"/>
    <dgm:cxn modelId="{CA8AA420-C8E8-4724-9EC9-CC8D17BA0FA7}" type="presParOf" srcId="{A1F0E8B8-00E6-43CE-8E1F-A9918B608453}" destId="{0A55F855-E390-49C4-85C3-4EB5DC8DFEC3}" srcOrd="1" destOrd="0" presId="urn:microsoft.com/office/officeart/2005/8/layout/orgChart1"/>
    <dgm:cxn modelId="{26A657BB-E8EA-4196-AF71-775EB2EE50DB}" type="presParOf" srcId="{781D4557-4BA2-4B53-85D2-D0A8E2F29ACB}" destId="{8FDA77AA-02A8-4EBB-8954-A3306A125F11}" srcOrd="1" destOrd="0" presId="urn:microsoft.com/office/officeart/2005/8/layout/orgChart1"/>
    <dgm:cxn modelId="{C9E6AED2-283D-4D8A-9E29-206E82F89161}" type="presParOf" srcId="{781D4557-4BA2-4B53-85D2-D0A8E2F29ACB}" destId="{802B30D6-A884-4929-98EE-4DE3E2D91CB8}" srcOrd="2" destOrd="0" presId="urn:microsoft.com/office/officeart/2005/8/layout/orgChart1"/>
    <dgm:cxn modelId="{7425779F-1015-415E-BFB7-4822BB67ADE4}" type="presParOf" srcId="{3666C14E-3FE7-4AB2-BA4F-4535D42C477E}" destId="{4E5DB2E5-BC21-45FD-89CF-804EEEA73D92}" srcOrd="2" destOrd="0" presId="urn:microsoft.com/office/officeart/2005/8/layout/orgChart1"/>
    <dgm:cxn modelId="{2D7BC2D8-CCF1-4DE6-B459-B6145EF55331}" type="presParOf" srcId="{3666C14E-3FE7-4AB2-BA4F-4535D42C477E}" destId="{FEF5B6E2-22EA-4CFA-BF26-961399773F49}" srcOrd="3" destOrd="0" presId="urn:microsoft.com/office/officeart/2005/8/layout/orgChart1"/>
    <dgm:cxn modelId="{F1149783-79C2-4D58-A70B-30A9F59C309B}" type="presParOf" srcId="{FEF5B6E2-22EA-4CFA-BF26-961399773F49}" destId="{42BED641-FA4F-4D4B-9A19-A7D3C3BE1408}" srcOrd="0" destOrd="0" presId="urn:microsoft.com/office/officeart/2005/8/layout/orgChart1"/>
    <dgm:cxn modelId="{E93D4097-5E8B-425C-9A2E-3FDBD87874DB}" type="presParOf" srcId="{42BED641-FA4F-4D4B-9A19-A7D3C3BE1408}" destId="{74487508-3D4F-4F35-9119-7335AA499C95}" srcOrd="0" destOrd="0" presId="urn:microsoft.com/office/officeart/2005/8/layout/orgChart1"/>
    <dgm:cxn modelId="{00A55620-27F5-4B0B-AE31-01D8BD132808}" type="presParOf" srcId="{42BED641-FA4F-4D4B-9A19-A7D3C3BE1408}" destId="{EA4E738B-1483-44D6-89EB-8256A9C3F87D}" srcOrd="1" destOrd="0" presId="urn:microsoft.com/office/officeart/2005/8/layout/orgChart1"/>
    <dgm:cxn modelId="{50D17376-932A-4072-93A6-5BCFAC541123}" type="presParOf" srcId="{FEF5B6E2-22EA-4CFA-BF26-961399773F49}" destId="{B5B7C6F2-824B-4B22-9513-4D47B87A1DEF}" srcOrd="1" destOrd="0" presId="urn:microsoft.com/office/officeart/2005/8/layout/orgChart1"/>
    <dgm:cxn modelId="{C04FB79C-2B4C-41AF-93D8-662117ED6974}" type="presParOf" srcId="{FEF5B6E2-22EA-4CFA-BF26-961399773F49}" destId="{AD4B3EEE-3AC5-44A5-8891-70C0728030DE}" srcOrd="2" destOrd="0" presId="urn:microsoft.com/office/officeart/2005/8/layout/orgChart1"/>
    <dgm:cxn modelId="{49B3471F-A38D-4B91-A169-2006BCCE00CF}" type="presParOf" srcId="{3666C14E-3FE7-4AB2-BA4F-4535D42C477E}" destId="{1A2BCB80-89E2-41EC-87D9-8650DA66AB8A}" srcOrd="4" destOrd="0" presId="urn:microsoft.com/office/officeart/2005/8/layout/orgChart1"/>
    <dgm:cxn modelId="{EC7AD334-3C60-4D51-82A5-539C1115CFB9}" type="presParOf" srcId="{3666C14E-3FE7-4AB2-BA4F-4535D42C477E}" destId="{CD498E25-17A8-4592-A106-0BDE77F9F8BE}" srcOrd="5" destOrd="0" presId="urn:microsoft.com/office/officeart/2005/8/layout/orgChart1"/>
    <dgm:cxn modelId="{35DE1D54-9DE9-441D-96FE-7EBA7E9826CF}" type="presParOf" srcId="{CD498E25-17A8-4592-A106-0BDE77F9F8BE}" destId="{1832CD07-F56C-4B75-9FC3-CEF6C2D6EA45}" srcOrd="0" destOrd="0" presId="urn:microsoft.com/office/officeart/2005/8/layout/orgChart1"/>
    <dgm:cxn modelId="{979ADDAC-650E-458B-BC80-C0EADE031001}" type="presParOf" srcId="{1832CD07-F56C-4B75-9FC3-CEF6C2D6EA45}" destId="{F7484F86-9514-4EEC-AAEC-65AD9B4B3D96}" srcOrd="0" destOrd="0" presId="urn:microsoft.com/office/officeart/2005/8/layout/orgChart1"/>
    <dgm:cxn modelId="{49C39B8B-40E9-4576-B9ED-BEBA6AC4AB45}" type="presParOf" srcId="{1832CD07-F56C-4B75-9FC3-CEF6C2D6EA45}" destId="{2F8AA862-E8D3-4043-95F3-7EBB33FDC237}" srcOrd="1" destOrd="0" presId="urn:microsoft.com/office/officeart/2005/8/layout/orgChart1"/>
    <dgm:cxn modelId="{7BCCDB63-161A-41E1-AD81-5AA094E86FD0}" type="presParOf" srcId="{CD498E25-17A8-4592-A106-0BDE77F9F8BE}" destId="{D6D1B4BE-1E43-4CD4-965F-996A3963A4DE}" srcOrd="1" destOrd="0" presId="urn:microsoft.com/office/officeart/2005/8/layout/orgChart1"/>
    <dgm:cxn modelId="{0EAA02F2-8852-46C4-9F8D-2BED57AC7D68}" type="presParOf" srcId="{CD498E25-17A8-4592-A106-0BDE77F9F8BE}" destId="{2585E360-1265-4DAF-8ED0-8CB30CFCA044}" srcOrd="2" destOrd="0" presId="urn:microsoft.com/office/officeart/2005/8/layout/orgChart1"/>
    <dgm:cxn modelId="{BE9BBAB2-1C42-449F-B425-57CD962B9EE0}" type="presParOf" srcId="{3666C14E-3FE7-4AB2-BA4F-4535D42C477E}" destId="{9AAB9F84-69DB-4974-8FB3-17FE16A42904}" srcOrd="6" destOrd="0" presId="urn:microsoft.com/office/officeart/2005/8/layout/orgChart1"/>
    <dgm:cxn modelId="{AD6B6D87-E56A-4131-BA70-E879D4230CB2}" type="presParOf" srcId="{3666C14E-3FE7-4AB2-BA4F-4535D42C477E}" destId="{C3EE2C24-35C5-4383-8BA8-04718D61B1E3}" srcOrd="7" destOrd="0" presId="urn:microsoft.com/office/officeart/2005/8/layout/orgChart1"/>
    <dgm:cxn modelId="{D57E4B67-CD26-4BF2-AA71-36C45E4A8A99}" type="presParOf" srcId="{C3EE2C24-35C5-4383-8BA8-04718D61B1E3}" destId="{D76FB983-6AF4-4D17-803C-BE4F9D86E241}" srcOrd="0" destOrd="0" presId="urn:microsoft.com/office/officeart/2005/8/layout/orgChart1"/>
    <dgm:cxn modelId="{65B34577-2DB2-4EFA-8503-7A376942E3F7}" type="presParOf" srcId="{D76FB983-6AF4-4D17-803C-BE4F9D86E241}" destId="{C95AECE2-07C4-42E7-90DA-5CD8EA216CFC}" srcOrd="0" destOrd="0" presId="urn:microsoft.com/office/officeart/2005/8/layout/orgChart1"/>
    <dgm:cxn modelId="{F4C6B137-6F47-4B23-A9A1-19ACB6103636}" type="presParOf" srcId="{D76FB983-6AF4-4D17-803C-BE4F9D86E241}" destId="{4704A764-F3E3-46A1-B698-AC3BCD85875D}" srcOrd="1" destOrd="0" presId="urn:microsoft.com/office/officeart/2005/8/layout/orgChart1"/>
    <dgm:cxn modelId="{5F6CC775-BF3D-4019-90A7-DEE6945E9E39}" type="presParOf" srcId="{C3EE2C24-35C5-4383-8BA8-04718D61B1E3}" destId="{C07B020C-8290-4505-84E9-D8CD925D7B93}" srcOrd="1" destOrd="0" presId="urn:microsoft.com/office/officeart/2005/8/layout/orgChart1"/>
    <dgm:cxn modelId="{1539622D-F63D-4EB4-A13E-1D8518F8B34D}" type="presParOf" srcId="{C3EE2C24-35C5-4383-8BA8-04718D61B1E3}" destId="{97715D9E-A6B5-4BE2-9531-017E1F9F5E37}" srcOrd="2" destOrd="0" presId="urn:microsoft.com/office/officeart/2005/8/layout/orgChart1"/>
    <dgm:cxn modelId="{002E2771-F8AA-401F-A0DE-524F3B3E224A}" type="presParOf" srcId="{3666C14E-3FE7-4AB2-BA4F-4535D42C477E}" destId="{F8AA5B07-D62E-4BEF-A7F4-BB8154CE0161}" srcOrd="8" destOrd="0" presId="urn:microsoft.com/office/officeart/2005/8/layout/orgChart1"/>
    <dgm:cxn modelId="{1589A667-5BEA-4197-830C-95306DE4B91A}" type="presParOf" srcId="{3666C14E-3FE7-4AB2-BA4F-4535D42C477E}" destId="{28D3CB32-FAA0-4273-8538-1EB307061468}" srcOrd="9" destOrd="0" presId="urn:microsoft.com/office/officeart/2005/8/layout/orgChart1"/>
    <dgm:cxn modelId="{093BE6F0-1D81-4098-B822-7D9ECAF00D0D}" type="presParOf" srcId="{28D3CB32-FAA0-4273-8538-1EB307061468}" destId="{4E6634D0-9CA1-4ACD-BF91-91BEE47E76EF}" srcOrd="0" destOrd="0" presId="urn:microsoft.com/office/officeart/2005/8/layout/orgChart1"/>
    <dgm:cxn modelId="{DDE9AC69-B918-4D3A-B373-1B399CF9C014}" type="presParOf" srcId="{4E6634D0-9CA1-4ACD-BF91-91BEE47E76EF}" destId="{EE219807-47C8-4941-99AE-CE39076E53F5}" srcOrd="0" destOrd="0" presId="urn:microsoft.com/office/officeart/2005/8/layout/orgChart1"/>
    <dgm:cxn modelId="{46C9C7B8-C586-452A-8668-7037DB05EABF}" type="presParOf" srcId="{4E6634D0-9CA1-4ACD-BF91-91BEE47E76EF}" destId="{A8ED66CC-CBB3-4EB5-ADE1-6E062170315B}" srcOrd="1" destOrd="0" presId="urn:microsoft.com/office/officeart/2005/8/layout/orgChart1"/>
    <dgm:cxn modelId="{31E93A71-0718-414A-8F55-D0171BB7F771}" type="presParOf" srcId="{28D3CB32-FAA0-4273-8538-1EB307061468}" destId="{55A4A9B7-D2D2-4F27-9972-54B957F184B3}" srcOrd="1" destOrd="0" presId="urn:microsoft.com/office/officeart/2005/8/layout/orgChart1"/>
    <dgm:cxn modelId="{BD57E1C1-F880-41DB-B463-EE906CF13E1B}" type="presParOf" srcId="{28D3CB32-FAA0-4273-8538-1EB307061468}" destId="{A6D08738-8725-4BBB-8D6E-6E0F7F338F27}" srcOrd="2" destOrd="0" presId="urn:microsoft.com/office/officeart/2005/8/layout/orgChart1"/>
    <dgm:cxn modelId="{5FD75C3C-7B23-470F-AAB7-562C7C7E7666}" type="presParOf" srcId="{D09FB176-C899-4C34-A2EF-DF4099E3930B}" destId="{10032A81-28F1-4589-A2C9-2F713826DB5B}" srcOrd="2" destOrd="0" presId="urn:microsoft.com/office/officeart/2005/8/layout/orgChart1"/>
    <dgm:cxn modelId="{0A48C586-6E68-4AA3-A7D9-95494EC6E530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DDBAAACB-E7DB-4465-AE58-8B75B6CE8563}" type="presOf" srcId="{41CBE71F-8A1C-4046-8B51-627382F890A8}" destId="{BD53C961-9C2E-42B5-A825-EB1CD5AF2FE3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44E9F89B-00BF-4957-B8E5-64D6A1FCB9DF}" type="presOf" srcId="{8514C17C-35EC-4D14-92F7-13A577CAA5C4}" destId="{079C46BA-E270-4C4F-9AA8-92E32A64D736}" srcOrd="0" destOrd="0" presId="urn:microsoft.com/office/officeart/2005/8/layout/orgChart1"/>
    <dgm:cxn modelId="{C024BCDC-6D57-42D8-B1F5-0105FE3DD23E}" type="presOf" srcId="{1E17A9B5-1CC6-4BF4-A5EB-2099972243B8}" destId="{F0DC39B6-0C64-430A-9FFB-4907B94E244D}" srcOrd="0" destOrd="0" presId="urn:microsoft.com/office/officeart/2005/8/layout/orgChart1"/>
    <dgm:cxn modelId="{F8BDD3CE-A99C-43A5-87C0-41C44693EE78}" type="presOf" srcId="{43C964D4-3EA5-4709-BA45-DC9671707267}" destId="{87899BB1-A811-4B2D-8FA3-633A97B1A6A6}" srcOrd="1" destOrd="0" presId="urn:microsoft.com/office/officeart/2005/8/layout/orgChart1"/>
    <dgm:cxn modelId="{901F09E9-3886-4171-9E07-1BD31674DB52}" type="presOf" srcId="{D3B00EB5-7252-4C54-A138-4FDE2761BA89}" destId="{77FF546B-1ADB-4B35-B705-B48DE95D0A7F}" srcOrd="0" destOrd="0" presId="urn:microsoft.com/office/officeart/2005/8/layout/orgChart1"/>
    <dgm:cxn modelId="{DA1F4821-7BAB-4CD5-BD2F-1FD70B645C11}" type="presOf" srcId="{E2FDDA39-0A56-4C19-9570-F6322A50CD7C}" destId="{C95AECE2-07C4-42E7-90DA-5CD8EA216CFC}" srcOrd="0" destOrd="0" presId="urn:microsoft.com/office/officeart/2005/8/layout/orgChart1"/>
    <dgm:cxn modelId="{0E4710ED-A1EE-4D0C-A2FB-51B81AA26132}" type="presOf" srcId="{57A44C0D-573F-44FB-BC9E-B18382ACCC39}" destId="{9AAB9F84-69DB-4974-8FB3-17FE16A42904}" srcOrd="0" destOrd="0" presId="urn:microsoft.com/office/officeart/2005/8/layout/orgChart1"/>
    <dgm:cxn modelId="{F659E4B4-502A-4E19-9786-2C207E0C8147}" type="presOf" srcId="{D5F013B3-4B4E-4E38-9BAF-4B34B2BB0C79}" destId="{14A5ABF2-8B49-4694-AC4C-1A898869B017}" srcOrd="1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99C7F8DE-8479-41A5-A232-ACEB8D3ACCC5}" type="presOf" srcId="{E2FDDA39-0A56-4C19-9570-F6322A50CD7C}" destId="{4704A764-F3E3-46A1-B698-AC3BCD85875D}" srcOrd="1" destOrd="0" presId="urn:microsoft.com/office/officeart/2005/8/layout/orgChart1"/>
    <dgm:cxn modelId="{6A26F196-F4E0-432D-940B-0E86406E9760}" type="presOf" srcId="{382A9707-8CE9-4448-A732-795155023764}" destId="{C9EB4BFF-95DA-49B7-87A2-66A52A4FCDFA}" srcOrd="0" destOrd="0" presId="urn:microsoft.com/office/officeart/2005/8/layout/orgChart1"/>
    <dgm:cxn modelId="{B622A5DD-E4B2-4A36-8B0F-197CCC53B5C2}" type="presOf" srcId="{CE683E6A-A313-4F5C-8639-235783D1198F}" destId="{6C1B72B2-EE6C-495B-ADAD-8508CE8EB807}" srcOrd="0" destOrd="0" presId="urn:microsoft.com/office/officeart/2005/8/layout/orgChart1"/>
    <dgm:cxn modelId="{A0D8F7E8-1412-4FA4-A184-C8007F31EB7C}" type="presOf" srcId="{88415C31-82DD-4EF9-9A7A-1D4D99FB6B9D}" destId="{ED956AEF-5A78-47DC-9D97-3B27A2E93095}" srcOrd="0" destOrd="0" presId="urn:microsoft.com/office/officeart/2005/8/layout/orgChart1"/>
    <dgm:cxn modelId="{4BE54BF4-28D0-44EF-86E6-E93504EB4F2E}" type="presOf" srcId="{D91152BC-9A33-44D3-AEBB-F20420DB430F}" destId="{5EC808F1-181C-42C2-975C-2B558EBCB7FE}" srcOrd="1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9C9BBFCF-E4EA-4E50-AA4B-E53C16128574}" type="presOf" srcId="{844909A3-F2C8-49AE-869B-AFCA0AC709DF}" destId="{5A29D58D-62CC-4731-8120-CAD4354C3E03}" srcOrd="0" destOrd="0" presId="urn:microsoft.com/office/officeart/2005/8/layout/orgChart1"/>
    <dgm:cxn modelId="{65717408-7F16-463E-A662-8605EFB2A636}" type="presOf" srcId="{00B822AA-E50D-409C-8E77-78CE41F17C4F}" destId="{86ECFBC0-6EDE-49D7-A5E4-E61CBAF4A092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B5E2DD5B-FC1F-4060-9FAC-813CB9D73253}" type="presOf" srcId="{B40A1E99-819E-4C0D-B671-3D134F0F7163}" destId="{179F0FCD-C306-4B84-A7DF-E34F9FAB6F56}" srcOrd="1" destOrd="0" presId="urn:microsoft.com/office/officeart/2005/8/layout/orgChart1"/>
    <dgm:cxn modelId="{6FC9C98D-216F-47A0-B430-7FC33B25305F}" type="presOf" srcId="{032924AE-7BA3-4608-9D4D-A10FC22FA55B}" destId="{FCA2B357-06A1-4199-999C-BBE32872F828}" srcOrd="0" destOrd="0" presId="urn:microsoft.com/office/officeart/2005/8/layout/orgChart1"/>
    <dgm:cxn modelId="{AB022872-0699-428B-93EE-B1F1FE15A209}" type="presOf" srcId="{DCCE79F2-51DC-4E3A-8F3D-0CB311D1F14D}" destId="{A8ED66CC-CBB3-4EB5-ADE1-6E062170315B}" srcOrd="1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BFC2903E-D28A-49BA-A654-EF75EA15A657}" type="presOf" srcId="{BC7A14EC-7DD0-42E2-A28E-8428AF273F49}" destId="{4E5DB2E5-BC21-45FD-89CF-804EEEA73D92}" srcOrd="0" destOrd="0" presId="urn:microsoft.com/office/officeart/2005/8/layout/orgChart1"/>
    <dgm:cxn modelId="{7F1F1245-0040-4CDD-8D9C-6ADA80CF7FCA}" type="presOf" srcId="{49A41343-8942-4E0A-948C-7308CFEDA337}" destId="{F8AA5B07-D62E-4BEF-A7F4-BB8154CE0161}" srcOrd="0" destOrd="0" presId="urn:microsoft.com/office/officeart/2005/8/layout/orgChart1"/>
    <dgm:cxn modelId="{1D6A40FD-5CEB-43EB-836D-1DB8E4CC9201}" type="presOf" srcId="{88B02B86-A182-47E8-98CE-5F03ED03FC83}" destId="{1A2BCB80-89E2-41EC-87D9-8650DA66AB8A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F037B8E3-8602-4D38-B6A4-E243853F9A78}" type="presOf" srcId="{3837525C-9A2A-44D5-8B42-9C0820CF3FF9}" destId="{6AC59FBD-FAEA-42FA-8EB1-29A7CC044828}" srcOrd="0" destOrd="0" presId="urn:microsoft.com/office/officeart/2005/8/layout/orgChart1"/>
    <dgm:cxn modelId="{5C6B81AD-EEAE-4C65-8B20-B68D0B203AC3}" type="presOf" srcId="{DCCE79F2-51DC-4E3A-8F3D-0CB311D1F14D}" destId="{EE219807-47C8-4941-99AE-CE39076E53F5}" srcOrd="0" destOrd="0" presId="urn:microsoft.com/office/officeart/2005/8/layout/orgChart1"/>
    <dgm:cxn modelId="{6194177C-77AA-41D1-B10B-D0302977B31D}" type="presOf" srcId="{43C964D4-3EA5-4709-BA45-DC9671707267}" destId="{ABF5B3AF-9C3F-43AC-89B9-A4B84688B739}" srcOrd="0" destOrd="0" presId="urn:microsoft.com/office/officeart/2005/8/layout/orgChart1"/>
    <dgm:cxn modelId="{A0F65C5C-454B-450B-98BB-BDB8D5FFAD58}" type="presOf" srcId="{69BEBD41-3545-40FD-BFDD-D21BD47C872E}" destId="{74487508-3D4F-4F35-9119-7335AA499C95}" srcOrd="0" destOrd="0" presId="urn:microsoft.com/office/officeart/2005/8/layout/orgChart1"/>
    <dgm:cxn modelId="{80DAADB0-992A-4082-A53B-90B4E03C261C}" type="presOf" srcId="{C7336B56-6975-43EE-AA11-2CF9D86F3B72}" destId="{F7484F86-9514-4EEC-AAEC-65AD9B4B3D96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B5804A6F-F9E4-43B0-891B-1751E7F51872}" type="presOf" srcId="{6A766238-49C0-489C-9759-5801318FB123}" destId="{F4F60A8B-BCFE-4E33-9289-BF4CA9206F7B}" srcOrd="1" destOrd="0" presId="urn:microsoft.com/office/officeart/2005/8/layout/orgChart1"/>
    <dgm:cxn modelId="{320550C6-6F4F-44A3-8134-D74BB6F5E5CD}" type="presOf" srcId="{69BEBD41-3545-40FD-BFDD-D21BD47C872E}" destId="{EA4E738B-1483-44D6-89EB-8256A9C3F87D}" srcOrd="1" destOrd="0" presId="urn:microsoft.com/office/officeart/2005/8/layout/orgChart1"/>
    <dgm:cxn modelId="{94E2D104-506F-4ACF-8DFD-8CEBA358726C}" type="presOf" srcId="{382A9707-8CE9-4448-A732-795155023764}" destId="{40CBCC65-FD09-4B94-B9C9-3482617F2627}" srcOrd="1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9F353C71-772A-46AD-9BF1-4C11C5224DC2}" type="presOf" srcId="{092024CE-8423-4E50-A34E-3122E05631CC}" destId="{0A55F855-E390-49C4-85C3-4EB5DC8DFEC3}" srcOrd="1" destOrd="0" presId="urn:microsoft.com/office/officeart/2005/8/layout/orgChart1"/>
    <dgm:cxn modelId="{F180C28D-E344-46A4-9715-28732534C8B3}" type="presOf" srcId="{6A766238-49C0-489C-9759-5801318FB123}" destId="{8F3E2022-AB5E-4438-BDBE-146FD19E8285}" srcOrd="0" destOrd="0" presId="urn:microsoft.com/office/officeart/2005/8/layout/orgChart1"/>
    <dgm:cxn modelId="{2D8233BD-9D33-4275-86B0-A43DE93ADB74}" type="presOf" srcId="{00B822AA-E50D-409C-8E77-78CE41F17C4F}" destId="{EE7467E8-D778-4C18-9C7C-925EF25B0DC2}" srcOrd="1" destOrd="0" presId="urn:microsoft.com/office/officeart/2005/8/layout/orgChart1"/>
    <dgm:cxn modelId="{8B091CE7-7A77-4CF7-8D44-9FF951766C63}" type="presOf" srcId="{CBC98D67-7A4E-4DF5-AC0F-18B667594BB8}" destId="{D644628E-4C6F-4DF2-8C07-D2B66E3A4757}" srcOrd="0" destOrd="0" presId="urn:microsoft.com/office/officeart/2005/8/layout/orgChart1"/>
    <dgm:cxn modelId="{1DB7D312-9C25-48E0-8005-6EA53DA0238B}" type="presOf" srcId="{032924AE-7BA3-4608-9D4D-A10FC22FA55B}" destId="{842224E6-60DA-412E-8A1B-7533C1377869}" srcOrd="1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560F355F-B762-4B44-A89E-E34B131C95B8}" type="presOf" srcId="{092024CE-8423-4E50-A34E-3122E05631CC}" destId="{2C701CAE-D8F1-461E-8A0C-C57AEB1CD6C2}" srcOrd="0" destOrd="0" presId="urn:microsoft.com/office/officeart/2005/8/layout/orgChart1"/>
    <dgm:cxn modelId="{32682864-8840-43D1-BE70-4DD9126D7CA0}" type="presOf" srcId="{88415C31-82DD-4EF9-9A7A-1D4D99FB6B9D}" destId="{0936C29E-0ABE-4289-9453-F6DF249F454C}" srcOrd="1" destOrd="0" presId="urn:microsoft.com/office/officeart/2005/8/layout/orgChart1"/>
    <dgm:cxn modelId="{15F279E6-4FDC-44A0-9F5F-2331B861FB52}" type="presOf" srcId="{0ED209FE-B93C-493B-85A2-BA5863869AE7}" destId="{B4ADFA40-1DC3-4BD0-BAE4-D5BA4FDF2B3E}" srcOrd="0" destOrd="0" presId="urn:microsoft.com/office/officeart/2005/8/layout/orgChart1"/>
    <dgm:cxn modelId="{9CB00713-36FC-49F5-840F-30C7627DA330}" type="presOf" srcId="{B40A1E99-819E-4C0D-B671-3D134F0F7163}" destId="{3A05D6AC-55D4-4F8B-831D-7528DBB5E857}" srcOrd="0" destOrd="0" presId="urn:microsoft.com/office/officeart/2005/8/layout/orgChart1"/>
    <dgm:cxn modelId="{9C469EFF-9F96-46D8-95E0-C87451AD9B43}" type="presOf" srcId="{DC9F82DD-39AD-486C-81D6-0E3C38A96BAD}" destId="{4F6F1802-D2DC-45F2-8B57-B9ACE00E096B}" srcOrd="0" destOrd="0" presId="urn:microsoft.com/office/officeart/2005/8/layout/orgChart1"/>
    <dgm:cxn modelId="{43CF941E-1FCF-4F7E-86CC-9AA6892DD7A9}" type="presOf" srcId="{D656347E-658D-41DE-86E2-9688A1F66EB3}" destId="{D351E307-7A60-4733-B21C-CC6D6E5D051D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C829BD77-C100-48D3-BEE0-DEB8E6238F4E}" type="presOf" srcId="{1E17A9B5-1CC6-4BF4-A5EB-2099972243B8}" destId="{0044642D-BF6E-4946-989D-7BC76303D8B1}" srcOrd="1" destOrd="0" presId="urn:microsoft.com/office/officeart/2005/8/layout/orgChart1"/>
    <dgm:cxn modelId="{A60BD6AB-34D8-41A4-87A3-F532CCBC9FF4}" type="presOf" srcId="{8514C17C-35EC-4D14-92F7-13A577CAA5C4}" destId="{3AA4BA60-CAF3-4B65-8A7B-26648B565082}" srcOrd="1" destOrd="0" presId="urn:microsoft.com/office/officeart/2005/8/layout/orgChart1"/>
    <dgm:cxn modelId="{1CF94007-54CD-4900-8D4B-44EAEAF494EB}" type="presOf" srcId="{EDF4E25F-6E69-41B7-B57F-66E5D749104E}" destId="{CD65CBB6-B9A3-48AB-AFB3-4BE4B03553D3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1F6F2DC2-6160-4B9B-9375-D1D9AB6989FB}" type="presOf" srcId="{BAA37ED3-8504-4718-82EA-2141E33A703B}" destId="{C6471DB4-9B93-437A-AEBE-F3B71F737DF8}" srcOrd="0" destOrd="0" presId="urn:microsoft.com/office/officeart/2005/8/layout/orgChart1"/>
    <dgm:cxn modelId="{9352D7BC-B22C-4199-8F28-54EC7366F0F6}" type="presOf" srcId="{B103CFD6-C2F2-4A76-8866-035FF64E5877}" destId="{D98E11BE-9177-4329-A5B4-B4B8653C2863}" srcOrd="0" destOrd="0" presId="urn:microsoft.com/office/officeart/2005/8/layout/orgChart1"/>
    <dgm:cxn modelId="{108503BD-632C-4CDB-AF83-CE0095DBF855}" type="presOf" srcId="{51AC05A3-5125-4631-8328-EE9742C5CE1F}" destId="{7533127D-6F77-420D-9337-03A9B17677A7}" srcOrd="0" destOrd="0" presId="urn:microsoft.com/office/officeart/2005/8/layout/orgChart1"/>
    <dgm:cxn modelId="{7B6178F0-C760-45C0-A2C8-E9E6CFC49F76}" type="presOf" srcId="{C7336B56-6975-43EE-AA11-2CF9D86F3B72}" destId="{2F8AA862-E8D3-4043-95F3-7EBB33FDC237}" srcOrd="1" destOrd="0" presId="urn:microsoft.com/office/officeart/2005/8/layout/orgChart1"/>
    <dgm:cxn modelId="{44AB69ED-F1C5-40F5-88F0-C074F048925B}" type="presOf" srcId="{DCB062A1-302A-48A6-BE81-96138548FF70}" destId="{1AE91293-7748-4E52-8855-7B838C555EB9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A37F5688-5351-40C0-BA2C-49F19C82F1EF}" type="presOf" srcId="{B103CFD6-C2F2-4A76-8866-035FF64E5877}" destId="{2FA1AE03-77C2-487B-948B-82122901556A}" srcOrd="1" destOrd="0" presId="urn:microsoft.com/office/officeart/2005/8/layout/orgChart1"/>
    <dgm:cxn modelId="{10938904-1C47-4249-9074-4E9C22CF1DE2}" type="presOf" srcId="{1D03C52E-27F1-4CAD-B953-A57260381D87}" destId="{52D64095-8F0B-43C5-A134-4F8EB745D0AC}" srcOrd="0" destOrd="0" presId="urn:microsoft.com/office/officeart/2005/8/layout/orgChart1"/>
    <dgm:cxn modelId="{1D712D80-71F7-482B-A596-0D61FB54A13D}" type="presOf" srcId="{BCA1F9C7-A2DE-4DA9-9030-581CAAE089DA}" destId="{7E670A0B-4B6A-45AD-AE95-FAE9E52BA24F}" srcOrd="0" destOrd="0" presId="urn:microsoft.com/office/officeart/2005/8/layout/orgChart1"/>
    <dgm:cxn modelId="{D18E148F-0A7A-45CD-86CF-D8117209CF46}" type="presOf" srcId="{51AC05A3-5125-4631-8328-EE9742C5CE1F}" destId="{75DCBE71-7469-49E9-81E5-E6A43E3EC0DC}" srcOrd="1" destOrd="0" presId="urn:microsoft.com/office/officeart/2005/8/layout/orgChart1"/>
    <dgm:cxn modelId="{FBE0CF2B-955F-4FFA-8C4A-1CA8F36302AA}" type="presOf" srcId="{D5F013B3-4B4E-4E38-9BAF-4B34B2BB0C79}" destId="{26E61D30-5696-4E05-9044-AF73EF27DAB2}" srcOrd="0" destOrd="0" presId="urn:microsoft.com/office/officeart/2005/8/layout/orgChart1"/>
    <dgm:cxn modelId="{13A407D3-1954-412B-9D51-D94C0C921175}" type="presOf" srcId="{D91152BC-9A33-44D3-AEBB-F20420DB430F}" destId="{30DA9891-B7C7-405D-9015-1C3DF0E9850F}" srcOrd="0" destOrd="0" presId="urn:microsoft.com/office/officeart/2005/8/layout/orgChart1"/>
    <dgm:cxn modelId="{A33420C1-C431-41BF-9C4F-27D69ED89858}" type="presParOf" srcId="{6C1B72B2-EE6C-495B-ADAD-8508CE8EB807}" destId="{B9578B13-712D-4BAD-A28F-A7352074EDA6}" srcOrd="0" destOrd="0" presId="urn:microsoft.com/office/officeart/2005/8/layout/orgChart1"/>
    <dgm:cxn modelId="{37380F8E-5573-4929-9387-1E5B803765EA}" type="presParOf" srcId="{B9578B13-712D-4BAD-A28F-A7352074EDA6}" destId="{EA34C8C8-6EC1-483B-8E39-8E6926CED3CE}" srcOrd="0" destOrd="0" presId="urn:microsoft.com/office/officeart/2005/8/layout/orgChart1"/>
    <dgm:cxn modelId="{E8CBCA52-D3DF-4056-AF44-377D22606A4C}" type="presParOf" srcId="{EA34C8C8-6EC1-483B-8E39-8E6926CED3CE}" destId="{D98E11BE-9177-4329-A5B4-B4B8653C2863}" srcOrd="0" destOrd="0" presId="urn:microsoft.com/office/officeart/2005/8/layout/orgChart1"/>
    <dgm:cxn modelId="{5B6F7367-6FF5-4482-BBD2-A2579619F7F7}" type="presParOf" srcId="{EA34C8C8-6EC1-483B-8E39-8E6926CED3CE}" destId="{2FA1AE03-77C2-487B-948B-82122901556A}" srcOrd="1" destOrd="0" presId="urn:microsoft.com/office/officeart/2005/8/layout/orgChart1"/>
    <dgm:cxn modelId="{77BF5599-587D-42D8-BB2B-B58AEC69EB54}" type="presParOf" srcId="{B9578B13-712D-4BAD-A28F-A7352074EDA6}" destId="{9C5DF944-3D7A-473D-A789-5CA86652B8F8}" srcOrd="1" destOrd="0" presId="urn:microsoft.com/office/officeart/2005/8/layout/orgChart1"/>
    <dgm:cxn modelId="{6A01C94E-C52C-4162-966D-DF90ADD1F947}" type="presParOf" srcId="{9C5DF944-3D7A-473D-A789-5CA86652B8F8}" destId="{D351E307-7A60-4733-B21C-CC6D6E5D051D}" srcOrd="0" destOrd="0" presId="urn:microsoft.com/office/officeart/2005/8/layout/orgChart1"/>
    <dgm:cxn modelId="{BEEFC17D-8AED-4D8B-8362-3F207D0C0051}" type="presParOf" srcId="{9C5DF944-3D7A-473D-A789-5CA86652B8F8}" destId="{60FE5B31-E82E-49E2-9469-B5D5674278BC}" srcOrd="1" destOrd="0" presId="urn:microsoft.com/office/officeart/2005/8/layout/orgChart1"/>
    <dgm:cxn modelId="{A45CFE27-80A8-4951-BF3B-9BC7318B7BC7}" type="presParOf" srcId="{60FE5B31-E82E-49E2-9469-B5D5674278BC}" destId="{CB88DD46-0D40-4A1B-9C97-26FA4C46EB15}" srcOrd="0" destOrd="0" presId="urn:microsoft.com/office/officeart/2005/8/layout/orgChart1"/>
    <dgm:cxn modelId="{FFAA7278-D5E5-46E9-9970-C45B0DEB8926}" type="presParOf" srcId="{CB88DD46-0D40-4A1B-9C97-26FA4C46EB15}" destId="{ABF5B3AF-9C3F-43AC-89B9-A4B84688B739}" srcOrd="0" destOrd="0" presId="urn:microsoft.com/office/officeart/2005/8/layout/orgChart1"/>
    <dgm:cxn modelId="{43F8D049-5DF7-4B10-89CD-0927419B78AC}" type="presParOf" srcId="{CB88DD46-0D40-4A1B-9C97-26FA4C46EB15}" destId="{87899BB1-A811-4B2D-8FA3-633A97B1A6A6}" srcOrd="1" destOrd="0" presId="urn:microsoft.com/office/officeart/2005/8/layout/orgChart1"/>
    <dgm:cxn modelId="{55FEDF72-739B-49CC-BBF7-2B842641703F}" type="presParOf" srcId="{60FE5B31-E82E-49E2-9469-B5D5674278BC}" destId="{B6A20B03-CFA9-41D8-9956-9F0EB448DC4A}" srcOrd="1" destOrd="0" presId="urn:microsoft.com/office/officeart/2005/8/layout/orgChart1"/>
    <dgm:cxn modelId="{4E33AC0E-74CB-4B3F-A7AF-A967B4E2D301}" type="presParOf" srcId="{B6A20B03-CFA9-41D8-9956-9F0EB448DC4A}" destId="{CD65CBB6-B9A3-48AB-AFB3-4BE4B03553D3}" srcOrd="0" destOrd="0" presId="urn:microsoft.com/office/officeart/2005/8/layout/orgChart1"/>
    <dgm:cxn modelId="{1DB3E485-96AB-4848-A42C-450C267BD195}" type="presParOf" srcId="{B6A20B03-CFA9-41D8-9956-9F0EB448DC4A}" destId="{ED1F0A6D-21D1-431E-B021-19DC70288741}" srcOrd="1" destOrd="0" presId="urn:microsoft.com/office/officeart/2005/8/layout/orgChart1"/>
    <dgm:cxn modelId="{2CF6E805-BAD3-42A4-9243-48CA5A121437}" type="presParOf" srcId="{ED1F0A6D-21D1-431E-B021-19DC70288741}" destId="{3035FF76-B78F-49A4-AACF-E2FF3786028F}" srcOrd="0" destOrd="0" presId="urn:microsoft.com/office/officeart/2005/8/layout/orgChart1"/>
    <dgm:cxn modelId="{765832C6-40E6-4884-A148-FFBC86089DBE}" type="presParOf" srcId="{3035FF76-B78F-49A4-AACF-E2FF3786028F}" destId="{F0DC39B6-0C64-430A-9FFB-4907B94E244D}" srcOrd="0" destOrd="0" presId="urn:microsoft.com/office/officeart/2005/8/layout/orgChart1"/>
    <dgm:cxn modelId="{FB14A1DD-8AE7-487D-BBDD-21A5386C01DF}" type="presParOf" srcId="{3035FF76-B78F-49A4-AACF-E2FF3786028F}" destId="{0044642D-BF6E-4946-989D-7BC76303D8B1}" srcOrd="1" destOrd="0" presId="urn:microsoft.com/office/officeart/2005/8/layout/orgChart1"/>
    <dgm:cxn modelId="{39A99BB4-C89E-4BE4-A74B-84B4ED371DF0}" type="presParOf" srcId="{ED1F0A6D-21D1-431E-B021-19DC70288741}" destId="{6F92EC3E-8AAE-41C7-BFFF-85E9DBCB215A}" srcOrd="1" destOrd="0" presId="urn:microsoft.com/office/officeart/2005/8/layout/orgChart1"/>
    <dgm:cxn modelId="{F9BA6577-BC45-421D-9CCA-FDE05B890818}" type="presParOf" srcId="{ED1F0A6D-21D1-431E-B021-19DC70288741}" destId="{C359BE23-B469-48EB-819D-6F6FDCDBB0A8}" srcOrd="2" destOrd="0" presId="urn:microsoft.com/office/officeart/2005/8/layout/orgChart1"/>
    <dgm:cxn modelId="{5431D029-387C-4335-97D2-99EE305FD3D8}" type="presParOf" srcId="{B6A20B03-CFA9-41D8-9956-9F0EB448DC4A}" destId="{6AC59FBD-FAEA-42FA-8EB1-29A7CC044828}" srcOrd="2" destOrd="0" presId="urn:microsoft.com/office/officeart/2005/8/layout/orgChart1"/>
    <dgm:cxn modelId="{339F8AF9-D019-40C5-8C37-B81410935449}" type="presParOf" srcId="{B6A20B03-CFA9-41D8-9956-9F0EB448DC4A}" destId="{F2E1EDE4-99F4-4CBC-BA6A-91AF00914823}" srcOrd="3" destOrd="0" presId="urn:microsoft.com/office/officeart/2005/8/layout/orgChart1"/>
    <dgm:cxn modelId="{15E4F660-3680-49C5-905D-8BC29B9BDC83}" type="presParOf" srcId="{F2E1EDE4-99F4-4CBC-BA6A-91AF00914823}" destId="{795B4B98-FEFB-4DAB-B785-2E28918B1C7E}" srcOrd="0" destOrd="0" presId="urn:microsoft.com/office/officeart/2005/8/layout/orgChart1"/>
    <dgm:cxn modelId="{7D748CC5-9BEE-4274-8C09-B1E3C3C2FFA2}" type="presParOf" srcId="{795B4B98-FEFB-4DAB-B785-2E28918B1C7E}" destId="{C9EB4BFF-95DA-49B7-87A2-66A52A4FCDFA}" srcOrd="0" destOrd="0" presId="urn:microsoft.com/office/officeart/2005/8/layout/orgChart1"/>
    <dgm:cxn modelId="{768633EB-7264-4794-A8D0-DF81D058CB5B}" type="presParOf" srcId="{795B4B98-FEFB-4DAB-B785-2E28918B1C7E}" destId="{40CBCC65-FD09-4B94-B9C9-3482617F2627}" srcOrd="1" destOrd="0" presId="urn:microsoft.com/office/officeart/2005/8/layout/orgChart1"/>
    <dgm:cxn modelId="{2D6693F3-5708-4B6C-AE12-68C11B8B9019}" type="presParOf" srcId="{F2E1EDE4-99F4-4CBC-BA6A-91AF00914823}" destId="{6E67D5E8-91A3-4A9C-B70E-60777B0DD65E}" srcOrd="1" destOrd="0" presId="urn:microsoft.com/office/officeart/2005/8/layout/orgChart1"/>
    <dgm:cxn modelId="{0DA1A48F-93CF-41BB-8CA3-D7AA94B096E1}" type="presParOf" srcId="{F2E1EDE4-99F4-4CBC-BA6A-91AF00914823}" destId="{9041FCB5-DDBA-4A82-87F1-A20AE1F0ECFA}" srcOrd="2" destOrd="0" presId="urn:microsoft.com/office/officeart/2005/8/layout/orgChart1"/>
    <dgm:cxn modelId="{6E19FA71-4C55-4C55-86B0-BCF5760E4884}" type="presParOf" srcId="{B6A20B03-CFA9-41D8-9956-9F0EB448DC4A}" destId="{D644628E-4C6F-4DF2-8C07-D2B66E3A4757}" srcOrd="4" destOrd="0" presId="urn:microsoft.com/office/officeart/2005/8/layout/orgChart1"/>
    <dgm:cxn modelId="{5CA8C338-CF33-4A56-BC80-D6842DCFB2F7}" type="presParOf" srcId="{B6A20B03-CFA9-41D8-9956-9F0EB448DC4A}" destId="{4C59CDCC-8171-42A8-836D-8A7ADEF309D0}" srcOrd="5" destOrd="0" presId="urn:microsoft.com/office/officeart/2005/8/layout/orgChart1"/>
    <dgm:cxn modelId="{A4A193D2-A5C9-4126-B63C-C07E78B64DCE}" type="presParOf" srcId="{4C59CDCC-8171-42A8-836D-8A7ADEF309D0}" destId="{FED7DC99-D3B3-46B2-AE57-14D47B1F3671}" srcOrd="0" destOrd="0" presId="urn:microsoft.com/office/officeart/2005/8/layout/orgChart1"/>
    <dgm:cxn modelId="{5C6CF400-08B4-4070-8662-55F2620EEA41}" type="presParOf" srcId="{FED7DC99-D3B3-46B2-AE57-14D47B1F3671}" destId="{8F3E2022-AB5E-4438-BDBE-146FD19E8285}" srcOrd="0" destOrd="0" presId="urn:microsoft.com/office/officeart/2005/8/layout/orgChart1"/>
    <dgm:cxn modelId="{485B70A0-5690-4F7B-914A-E2E22B14B45E}" type="presParOf" srcId="{FED7DC99-D3B3-46B2-AE57-14D47B1F3671}" destId="{F4F60A8B-BCFE-4E33-9289-BF4CA9206F7B}" srcOrd="1" destOrd="0" presId="urn:microsoft.com/office/officeart/2005/8/layout/orgChart1"/>
    <dgm:cxn modelId="{D728AF27-2F34-4BC8-A6F0-64971EDF6C5F}" type="presParOf" srcId="{4C59CDCC-8171-42A8-836D-8A7ADEF309D0}" destId="{0717BF70-BD3E-4FBF-92BE-2C7F71500E41}" srcOrd="1" destOrd="0" presId="urn:microsoft.com/office/officeart/2005/8/layout/orgChart1"/>
    <dgm:cxn modelId="{9402B0B5-48DD-459A-A86B-9CA6ADC25744}" type="presParOf" srcId="{4C59CDCC-8171-42A8-836D-8A7ADEF309D0}" destId="{0E63D1F7-0BB7-4B23-80D6-B69D7359A638}" srcOrd="2" destOrd="0" presId="urn:microsoft.com/office/officeart/2005/8/layout/orgChart1"/>
    <dgm:cxn modelId="{E2D79D21-5FAA-42B3-95F0-42BDAC4DB77E}" type="presParOf" srcId="{B6A20B03-CFA9-41D8-9956-9F0EB448DC4A}" destId="{52D64095-8F0B-43C5-A134-4F8EB745D0AC}" srcOrd="6" destOrd="0" presId="urn:microsoft.com/office/officeart/2005/8/layout/orgChart1"/>
    <dgm:cxn modelId="{612D575A-D9C9-4C22-9A94-37E2C1797CB3}" type="presParOf" srcId="{B6A20B03-CFA9-41D8-9956-9F0EB448DC4A}" destId="{65175C4B-27F3-41C0-9093-49201195521B}" srcOrd="7" destOrd="0" presId="urn:microsoft.com/office/officeart/2005/8/layout/orgChart1"/>
    <dgm:cxn modelId="{558F1825-8B59-4C76-871E-8F9EB566A378}" type="presParOf" srcId="{65175C4B-27F3-41C0-9093-49201195521B}" destId="{418B0B64-07DF-4A86-8188-2B3D12FF0C1B}" srcOrd="0" destOrd="0" presId="urn:microsoft.com/office/officeart/2005/8/layout/orgChart1"/>
    <dgm:cxn modelId="{8C545355-79D0-4CAE-956C-3B187F08E9AD}" type="presParOf" srcId="{418B0B64-07DF-4A86-8188-2B3D12FF0C1B}" destId="{FCA2B357-06A1-4199-999C-BBE32872F828}" srcOrd="0" destOrd="0" presId="urn:microsoft.com/office/officeart/2005/8/layout/orgChart1"/>
    <dgm:cxn modelId="{544D0257-6F77-413C-968D-E14611B2568A}" type="presParOf" srcId="{418B0B64-07DF-4A86-8188-2B3D12FF0C1B}" destId="{842224E6-60DA-412E-8A1B-7533C1377869}" srcOrd="1" destOrd="0" presId="urn:microsoft.com/office/officeart/2005/8/layout/orgChart1"/>
    <dgm:cxn modelId="{6BE8E311-A7F4-4D3D-824C-310C3409682E}" type="presParOf" srcId="{65175C4B-27F3-41C0-9093-49201195521B}" destId="{5FEE9627-663F-4879-B764-2FCAC3BEDB01}" srcOrd="1" destOrd="0" presId="urn:microsoft.com/office/officeart/2005/8/layout/orgChart1"/>
    <dgm:cxn modelId="{0A17220D-5245-456B-9535-191A173F5886}" type="presParOf" srcId="{65175C4B-27F3-41C0-9093-49201195521B}" destId="{D211A30E-3DD6-4F3B-A936-B6D9FD1B5AD6}" srcOrd="2" destOrd="0" presId="urn:microsoft.com/office/officeart/2005/8/layout/orgChart1"/>
    <dgm:cxn modelId="{DD58FE27-4ED0-4CC7-8455-7371762606B0}" type="presParOf" srcId="{60FE5B31-E82E-49E2-9469-B5D5674278BC}" destId="{0A55CB08-0585-4E83-BB9C-6136411D5C97}" srcOrd="2" destOrd="0" presId="urn:microsoft.com/office/officeart/2005/8/layout/orgChart1"/>
    <dgm:cxn modelId="{47AB4277-64C8-4467-9705-9DB7551E4A52}" type="presParOf" srcId="{9C5DF944-3D7A-473D-A789-5CA86652B8F8}" destId="{1AE91293-7748-4E52-8855-7B838C555EB9}" srcOrd="2" destOrd="0" presId="urn:microsoft.com/office/officeart/2005/8/layout/orgChart1"/>
    <dgm:cxn modelId="{17468798-0859-4ECB-A17A-F183350FE9D1}" type="presParOf" srcId="{9C5DF944-3D7A-473D-A789-5CA86652B8F8}" destId="{8BAB2199-5159-41F9-8708-33820C9B03A9}" srcOrd="3" destOrd="0" presId="urn:microsoft.com/office/officeart/2005/8/layout/orgChart1"/>
    <dgm:cxn modelId="{DD2C8911-8E70-4170-8D37-C4C1047AF688}" type="presParOf" srcId="{8BAB2199-5159-41F9-8708-33820C9B03A9}" destId="{4AEEF0FD-EB99-4BD5-89CD-011B1DDC19F8}" srcOrd="0" destOrd="0" presId="urn:microsoft.com/office/officeart/2005/8/layout/orgChart1"/>
    <dgm:cxn modelId="{19DD90CD-136C-41C7-ACC4-1BDF7AD12055}" type="presParOf" srcId="{4AEEF0FD-EB99-4BD5-89CD-011B1DDC19F8}" destId="{86ECFBC0-6EDE-49D7-A5E4-E61CBAF4A092}" srcOrd="0" destOrd="0" presId="urn:microsoft.com/office/officeart/2005/8/layout/orgChart1"/>
    <dgm:cxn modelId="{5E74C35A-3F03-4FE2-A33D-0D65DA9BAC61}" type="presParOf" srcId="{4AEEF0FD-EB99-4BD5-89CD-011B1DDC19F8}" destId="{EE7467E8-D778-4C18-9C7C-925EF25B0DC2}" srcOrd="1" destOrd="0" presId="urn:microsoft.com/office/officeart/2005/8/layout/orgChart1"/>
    <dgm:cxn modelId="{7F34DC6A-54DF-4B90-B20E-64714B1E9700}" type="presParOf" srcId="{8BAB2199-5159-41F9-8708-33820C9B03A9}" destId="{70B62D43-4B2E-478D-8091-7F950B36BC86}" srcOrd="1" destOrd="0" presId="urn:microsoft.com/office/officeart/2005/8/layout/orgChart1"/>
    <dgm:cxn modelId="{B1B5B279-9F0F-4E44-A538-A49F4BBBFB38}" type="presParOf" srcId="{70B62D43-4B2E-478D-8091-7F950B36BC86}" destId="{5A29D58D-62CC-4731-8120-CAD4354C3E03}" srcOrd="0" destOrd="0" presId="urn:microsoft.com/office/officeart/2005/8/layout/orgChart1"/>
    <dgm:cxn modelId="{09D5B6A3-237E-42E0-9583-1F1BABDDAA4C}" type="presParOf" srcId="{70B62D43-4B2E-478D-8091-7F950B36BC86}" destId="{20684FA8-0955-4E86-9890-955AAE2FB70E}" srcOrd="1" destOrd="0" presId="urn:microsoft.com/office/officeart/2005/8/layout/orgChart1"/>
    <dgm:cxn modelId="{6CC31A82-2047-4B16-91F7-7F89CF3FAA15}" type="presParOf" srcId="{20684FA8-0955-4E86-9890-955AAE2FB70E}" destId="{357DF0A8-BCC0-4D40-9A29-811D9B3E8CE1}" srcOrd="0" destOrd="0" presId="urn:microsoft.com/office/officeart/2005/8/layout/orgChart1"/>
    <dgm:cxn modelId="{45D99DF0-7025-4C76-9F40-17449E6B7648}" type="presParOf" srcId="{357DF0A8-BCC0-4D40-9A29-811D9B3E8CE1}" destId="{7533127D-6F77-420D-9337-03A9B17677A7}" srcOrd="0" destOrd="0" presId="urn:microsoft.com/office/officeart/2005/8/layout/orgChart1"/>
    <dgm:cxn modelId="{6E8F2D86-8C80-41DF-A88A-DE24ABD654E2}" type="presParOf" srcId="{357DF0A8-BCC0-4D40-9A29-811D9B3E8CE1}" destId="{75DCBE71-7469-49E9-81E5-E6A43E3EC0DC}" srcOrd="1" destOrd="0" presId="urn:microsoft.com/office/officeart/2005/8/layout/orgChart1"/>
    <dgm:cxn modelId="{07D064B1-F118-45C3-B865-9C607A6A1B59}" type="presParOf" srcId="{20684FA8-0955-4E86-9890-955AAE2FB70E}" destId="{321B0D03-50FC-44EB-B561-D21A2CD4B482}" srcOrd="1" destOrd="0" presId="urn:microsoft.com/office/officeart/2005/8/layout/orgChart1"/>
    <dgm:cxn modelId="{2A5F876B-43D7-4B51-B8D0-DF2AED28663F}" type="presParOf" srcId="{20684FA8-0955-4E86-9890-955AAE2FB70E}" destId="{0654A2B9-B227-48A6-941C-DD027142ECCE}" srcOrd="2" destOrd="0" presId="urn:microsoft.com/office/officeart/2005/8/layout/orgChart1"/>
    <dgm:cxn modelId="{516A8253-0B8C-450B-BCE5-7A364F91E5A4}" type="presParOf" srcId="{70B62D43-4B2E-478D-8091-7F950B36BC86}" destId="{77FF546B-1ADB-4B35-B705-B48DE95D0A7F}" srcOrd="2" destOrd="0" presId="urn:microsoft.com/office/officeart/2005/8/layout/orgChart1"/>
    <dgm:cxn modelId="{6CF8E130-1E69-4021-A728-DDC08AC2C107}" type="presParOf" srcId="{70B62D43-4B2E-478D-8091-7F950B36BC86}" destId="{69C13562-DBB8-42F8-AE39-8AFEF8ED4982}" srcOrd="3" destOrd="0" presId="urn:microsoft.com/office/officeart/2005/8/layout/orgChart1"/>
    <dgm:cxn modelId="{69AB90F9-68F5-4B15-AF13-1AF8EFEE116E}" type="presParOf" srcId="{69C13562-DBB8-42F8-AE39-8AFEF8ED4982}" destId="{896D96FE-EA05-4066-8BE5-F7366BA3777A}" srcOrd="0" destOrd="0" presId="urn:microsoft.com/office/officeart/2005/8/layout/orgChart1"/>
    <dgm:cxn modelId="{351C8051-0533-43ED-A8DB-FFB1758AF111}" type="presParOf" srcId="{896D96FE-EA05-4066-8BE5-F7366BA3777A}" destId="{079C46BA-E270-4C4F-9AA8-92E32A64D736}" srcOrd="0" destOrd="0" presId="urn:microsoft.com/office/officeart/2005/8/layout/orgChart1"/>
    <dgm:cxn modelId="{DB5087FB-DF2C-410C-844C-FDFA4EE8CD4E}" type="presParOf" srcId="{896D96FE-EA05-4066-8BE5-F7366BA3777A}" destId="{3AA4BA60-CAF3-4B65-8A7B-26648B565082}" srcOrd="1" destOrd="0" presId="urn:microsoft.com/office/officeart/2005/8/layout/orgChart1"/>
    <dgm:cxn modelId="{003FFCE1-7492-40C4-B26E-DC427419CD9D}" type="presParOf" srcId="{69C13562-DBB8-42F8-AE39-8AFEF8ED4982}" destId="{54F082B5-2FAD-490F-B257-B96DCB3E19FC}" srcOrd="1" destOrd="0" presId="urn:microsoft.com/office/officeart/2005/8/layout/orgChart1"/>
    <dgm:cxn modelId="{34192C39-A12E-42FA-AEC2-8F19C2FFB995}" type="presParOf" srcId="{69C13562-DBB8-42F8-AE39-8AFEF8ED4982}" destId="{6C846A69-A00E-4FB9-80C7-DC7FE13BD4B5}" srcOrd="2" destOrd="0" presId="urn:microsoft.com/office/officeart/2005/8/layout/orgChart1"/>
    <dgm:cxn modelId="{60E396B3-9421-426D-8B08-9A168DADA9AC}" type="presParOf" srcId="{70B62D43-4B2E-478D-8091-7F950B36BC86}" destId="{C6471DB4-9B93-437A-AEBE-F3B71F737DF8}" srcOrd="4" destOrd="0" presId="urn:microsoft.com/office/officeart/2005/8/layout/orgChart1"/>
    <dgm:cxn modelId="{F80B2517-70EF-44B4-9A92-609E0D336F22}" type="presParOf" srcId="{70B62D43-4B2E-478D-8091-7F950B36BC86}" destId="{CD8B12E6-DD1E-4D70-BE7C-A5443A3D84D1}" srcOrd="5" destOrd="0" presId="urn:microsoft.com/office/officeart/2005/8/layout/orgChart1"/>
    <dgm:cxn modelId="{0968A7BC-23B5-45B2-82D2-FDDF820DF577}" type="presParOf" srcId="{CD8B12E6-DD1E-4D70-BE7C-A5443A3D84D1}" destId="{C0FBA54D-3A3D-42F4-B1C8-ADE0E74CCC4D}" srcOrd="0" destOrd="0" presId="urn:microsoft.com/office/officeart/2005/8/layout/orgChart1"/>
    <dgm:cxn modelId="{63F70C1B-132A-4F2F-B7C6-48FEC1D03AA5}" type="presParOf" srcId="{C0FBA54D-3A3D-42F4-B1C8-ADE0E74CCC4D}" destId="{30DA9891-B7C7-405D-9015-1C3DF0E9850F}" srcOrd="0" destOrd="0" presId="urn:microsoft.com/office/officeart/2005/8/layout/orgChart1"/>
    <dgm:cxn modelId="{088EA291-80C9-4F94-9D6E-3C0A0DE5A230}" type="presParOf" srcId="{C0FBA54D-3A3D-42F4-B1C8-ADE0E74CCC4D}" destId="{5EC808F1-181C-42C2-975C-2B558EBCB7FE}" srcOrd="1" destOrd="0" presId="urn:microsoft.com/office/officeart/2005/8/layout/orgChart1"/>
    <dgm:cxn modelId="{5697841C-E691-4378-A8E0-84EC04465E60}" type="presParOf" srcId="{CD8B12E6-DD1E-4D70-BE7C-A5443A3D84D1}" destId="{3C11D65F-2A65-4A7E-9C15-AA6406FE6F0B}" srcOrd="1" destOrd="0" presId="urn:microsoft.com/office/officeart/2005/8/layout/orgChart1"/>
    <dgm:cxn modelId="{2DAC4597-B05C-46C5-9BCB-AA3823B56922}" type="presParOf" srcId="{CD8B12E6-DD1E-4D70-BE7C-A5443A3D84D1}" destId="{07414A68-C8A8-4CE7-984E-48064FC49AF5}" srcOrd="2" destOrd="0" presId="urn:microsoft.com/office/officeart/2005/8/layout/orgChart1"/>
    <dgm:cxn modelId="{3A47AD4F-BE51-4715-9213-52CAA20ABEAE}" type="presParOf" srcId="{70B62D43-4B2E-478D-8091-7F950B36BC86}" destId="{BD53C961-9C2E-42B5-A825-EB1CD5AF2FE3}" srcOrd="6" destOrd="0" presId="urn:microsoft.com/office/officeart/2005/8/layout/orgChart1"/>
    <dgm:cxn modelId="{EA0C1A29-7C03-44A1-8DCE-50C8A3CEBCA7}" type="presParOf" srcId="{70B62D43-4B2E-478D-8091-7F950B36BC86}" destId="{2AD0F394-908E-4BF8-9902-81719C192207}" srcOrd="7" destOrd="0" presId="urn:microsoft.com/office/officeart/2005/8/layout/orgChart1"/>
    <dgm:cxn modelId="{8CCB6E14-45FA-42BA-8E51-8481B58EF829}" type="presParOf" srcId="{2AD0F394-908E-4BF8-9902-81719C192207}" destId="{6508E9AA-32AD-45CE-ACB4-E452A2309B43}" srcOrd="0" destOrd="0" presId="urn:microsoft.com/office/officeart/2005/8/layout/orgChart1"/>
    <dgm:cxn modelId="{19193853-5263-4F65-A47B-25A810ABAD69}" type="presParOf" srcId="{6508E9AA-32AD-45CE-ACB4-E452A2309B43}" destId="{26E61D30-5696-4E05-9044-AF73EF27DAB2}" srcOrd="0" destOrd="0" presId="urn:microsoft.com/office/officeart/2005/8/layout/orgChart1"/>
    <dgm:cxn modelId="{B3E60633-8AFA-46BF-B704-8D79F8140365}" type="presParOf" srcId="{6508E9AA-32AD-45CE-ACB4-E452A2309B43}" destId="{14A5ABF2-8B49-4694-AC4C-1A898869B017}" srcOrd="1" destOrd="0" presId="urn:microsoft.com/office/officeart/2005/8/layout/orgChart1"/>
    <dgm:cxn modelId="{7FD9F8DC-BE47-4ED9-AE04-D3D9B741CBB8}" type="presParOf" srcId="{2AD0F394-908E-4BF8-9902-81719C192207}" destId="{E95C75F7-7305-47DE-985C-550E435481C9}" srcOrd="1" destOrd="0" presId="urn:microsoft.com/office/officeart/2005/8/layout/orgChart1"/>
    <dgm:cxn modelId="{6FFF429A-20A2-48DE-9C98-E952A521A787}" type="presParOf" srcId="{2AD0F394-908E-4BF8-9902-81719C192207}" destId="{ADFD56FF-A789-4A68-9B2D-8E4E857854C2}" srcOrd="2" destOrd="0" presId="urn:microsoft.com/office/officeart/2005/8/layout/orgChart1"/>
    <dgm:cxn modelId="{B7FFE5CD-E3FD-497A-B3A9-503D4F87CF42}" type="presParOf" srcId="{70B62D43-4B2E-478D-8091-7F950B36BC86}" destId="{B4ADFA40-1DC3-4BD0-BAE4-D5BA4FDF2B3E}" srcOrd="8" destOrd="0" presId="urn:microsoft.com/office/officeart/2005/8/layout/orgChart1"/>
    <dgm:cxn modelId="{39B88B13-FA71-4530-9260-A601708376F0}" type="presParOf" srcId="{70B62D43-4B2E-478D-8091-7F950B36BC86}" destId="{74623D81-D47A-4BDB-A76C-094846D41FA8}" srcOrd="9" destOrd="0" presId="urn:microsoft.com/office/officeart/2005/8/layout/orgChart1"/>
    <dgm:cxn modelId="{DE99A730-A9B9-4403-9F4F-7205B1540B8B}" type="presParOf" srcId="{74623D81-D47A-4BDB-A76C-094846D41FA8}" destId="{A5AFB960-0B8B-4E03-885A-2579269F7DC1}" srcOrd="0" destOrd="0" presId="urn:microsoft.com/office/officeart/2005/8/layout/orgChart1"/>
    <dgm:cxn modelId="{6A1A789C-4AAD-4265-BD76-EC2129CFB433}" type="presParOf" srcId="{A5AFB960-0B8B-4E03-885A-2579269F7DC1}" destId="{3A05D6AC-55D4-4F8B-831D-7528DBB5E857}" srcOrd="0" destOrd="0" presId="urn:microsoft.com/office/officeart/2005/8/layout/orgChart1"/>
    <dgm:cxn modelId="{817DF567-9FD8-41D9-8B06-C380EFA6AEFD}" type="presParOf" srcId="{A5AFB960-0B8B-4E03-885A-2579269F7DC1}" destId="{179F0FCD-C306-4B84-A7DF-E34F9FAB6F56}" srcOrd="1" destOrd="0" presId="urn:microsoft.com/office/officeart/2005/8/layout/orgChart1"/>
    <dgm:cxn modelId="{E6F6CA66-E7D7-4C03-BFE2-BF1F1EE6873E}" type="presParOf" srcId="{74623D81-D47A-4BDB-A76C-094846D41FA8}" destId="{856F8CB3-7FD8-44A2-BD9F-D0A3BBBFD7B2}" srcOrd="1" destOrd="0" presId="urn:microsoft.com/office/officeart/2005/8/layout/orgChart1"/>
    <dgm:cxn modelId="{86D682E4-506D-4F4E-9B7D-ABBB4F13AB2B}" type="presParOf" srcId="{74623D81-D47A-4BDB-A76C-094846D41FA8}" destId="{E41C3208-7C36-4192-9EA5-1F0C4DB4A826}" srcOrd="2" destOrd="0" presId="urn:microsoft.com/office/officeart/2005/8/layout/orgChart1"/>
    <dgm:cxn modelId="{9AF253BD-071D-4722-8AB6-D3881DAB8192}" type="presParOf" srcId="{8BAB2199-5159-41F9-8708-33820C9B03A9}" destId="{FB705D8D-4B0F-418C-BE22-C9FC935B08A3}" srcOrd="2" destOrd="0" presId="urn:microsoft.com/office/officeart/2005/8/layout/orgChart1"/>
    <dgm:cxn modelId="{F157E111-575C-41C8-93F8-651768A6484C}" type="presParOf" srcId="{9C5DF944-3D7A-473D-A789-5CA86652B8F8}" destId="{4F6F1802-D2DC-45F2-8B57-B9ACE00E096B}" srcOrd="4" destOrd="0" presId="urn:microsoft.com/office/officeart/2005/8/layout/orgChart1"/>
    <dgm:cxn modelId="{23D2735B-DB70-404B-99EA-B9B9723B8A5E}" type="presParOf" srcId="{9C5DF944-3D7A-473D-A789-5CA86652B8F8}" destId="{D09FB176-C899-4C34-A2EF-DF4099E3930B}" srcOrd="5" destOrd="0" presId="urn:microsoft.com/office/officeart/2005/8/layout/orgChart1"/>
    <dgm:cxn modelId="{55F64AB9-0821-47F3-B312-5F320E8502E1}" type="presParOf" srcId="{D09FB176-C899-4C34-A2EF-DF4099E3930B}" destId="{EB3A78CF-8659-4E76-9BB6-78F8A7F8B535}" srcOrd="0" destOrd="0" presId="urn:microsoft.com/office/officeart/2005/8/layout/orgChart1"/>
    <dgm:cxn modelId="{F42CAB83-43F0-4E8B-8B2D-94861AD67F2E}" type="presParOf" srcId="{EB3A78CF-8659-4E76-9BB6-78F8A7F8B535}" destId="{ED956AEF-5A78-47DC-9D97-3B27A2E93095}" srcOrd="0" destOrd="0" presId="urn:microsoft.com/office/officeart/2005/8/layout/orgChart1"/>
    <dgm:cxn modelId="{0DDB59C7-8A1B-45D9-9A52-1FCAB382448C}" type="presParOf" srcId="{EB3A78CF-8659-4E76-9BB6-78F8A7F8B535}" destId="{0936C29E-0ABE-4289-9453-F6DF249F454C}" srcOrd="1" destOrd="0" presId="urn:microsoft.com/office/officeart/2005/8/layout/orgChart1"/>
    <dgm:cxn modelId="{C4385663-1D7C-418E-9BE8-7F3E7D394005}" type="presParOf" srcId="{D09FB176-C899-4C34-A2EF-DF4099E3930B}" destId="{3666C14E-3FE7-4AB2-BA4F-4535D42C477E}" srcOrd="1" destOrd="0" presId="urn:microsoft.com/office/officeart/2005/8/layout/orgChart1"/>
    <dgm:cxn modelId="{BCBC710E-50EB-45DA-AD9F-2D94924413A0}" type="presParOf" srcId="{3666C14E-3FE7-4AB2-BA4F-4535D42C477E}" destId="{7E670A0B-4B6A-45AD-AE95-FAE9E52BA24F}" srcOrd="0" destOrd="0" presId="urn:microsoft.com/office/officeart/2005/8/layout/orgChart1"/>
    <dgm:cxn modelId="{29C7468B-04B7-4729-955A-EB35828DD268}" type="presParOf" srcId="{3666C14E-3FE7-4AB2-BA4F-4535D42C477E}" destId="{781D4557-4BA2-4B53-85D2-D0A8E2F29ACB}" srcOrd="1" destOrd="0" presId="urn:microsoft.com/office/officeart/2005/8/layout/orgChart1"/>
    <dgm:cxn modelId="{24CD2440-43CF-4E0D-8274-53CEF48C2024}" type="presParOf" srcId="{781D4557-4BA2-4B53-85D2-D0A8E2F29ACB}" destId="{A1F0E8B8-00E6-43CE-8E1F-A9918B608453}" srcOrd="0" destOrd="0" presId="urn:microsoft.com/office/officeart/2005/8/layout/orgChart1"/>
    <dgm:cxn modelId="{54F89DA1-1568-443D-8420-A0AD1B46B4D7}" type="presParOf" srcId="{A1F0E8B8-00E6-43CE-8E1F-A9918B608453}" destId="{2C701CAE-D8F1-461E-8A0C-C57AEB1CD6C2}" srcOrd="0" destOrd="0" presId="urn:microsoft.com/office/officeart/2005/8/layout/orgChart1"/>
    <dgm:cxn modelId="{8DCBD10D-9172-4B8E-9A7A-79F2AEB8CF6B}" type="presParOf" srcId="{A1F0E8B8-00E6-43CE-8E1F-A9918B608453}" destId="{0A55F855-E390-49C4-85C3-4EB5DC8DFEC3}" srcOrd="1" destOrd="0" presId="urn:microsoft.com/office/officeart/2005/8/layout/orgChart1"/>
    <dgm:cxn modelId="{AEB3DF43-D4AD-41B4-8445-55FE5F28C41A}" type="presParOf" srcId="{781D4557-4BA2-4B53-85D2-D0A8E2F29ACB}" destId="{8FDA77AA-02A8-4EBB-8954-A3306A125F11}" srcOrd="1" destOrd="0" presId="urn:microsoft.com/office/officeart/2005/8/layout/orgChart1"/>
    <dgm:cxn modelId="{199FEC16-0F1D-4A31-844C-EE3FD6A3DBBB}" type="presParOf" srcId="{781D4557-4BA2-4B53-85D2-D0A8E2F29ACB}" destId="{802B30D6-A884-4929-98EE-4DE3E2D91CB8}" srcOrd="2" destOrd="0" presId="urn:microsoft.com/office/officeart/2005/8/layout/orgChart1"/>
    <dgm:cxn modelId="{1ED41709-3326-435F-BC12-96388C3180C4}" type="presParOf" srcId="{3666C14E-3FE7-4AB2-BA4F-4535D42C477E}" destId="{4E5DB2E5-BC21-45FD-89CF-804EEEA73D92}" srcOrd="2" destOrd="0" presId="urn:microsoft.com/office/officeart/2005/8/layout/orgChart1"/>
    <dgm:cxn modelId="{87479FFC-D8EF-4687-A7E3-11CE9BCAC388}" type="presParOf" srcId="{3666C14E-3FE7-4AB2-BA4F-4535D42C477E}" destId="{FEF5B6E2-22EA-4CFA-BF26-961399773F49}" srcOrd="3" destOrd="0" presId="urn:microsoft.com/office/officeart/2005/8/layout/orgChart1"/>
    <dgm:cxn modelId="{D09E1570-DF1C-4D22-A160-755F5526199E}" type="presParOf" srcId="{FEF5B6E2-22EA-4CFA-BF26-961399773F49}" destId="{42BED641-FA4F-4D4B-9A19-A7D3C3BE1408}" srcOrd="0" destOrd="0" presId="urn:microsoft.com/office/officeart/2005/8/layout/orgChart1"/>
    <dgm:cxn modelId="{F1625B45-058C-4A40-94C4-643E996602FC}" type="presParOf" srcId="{42BED641-FA4F-4D4B-9A19-A7D3C3BE1408}" destId="{74487508-3D4F-4F35-9119-7335AA499C95}" srcOrd="0" destOrd="0" presId="urn:microsoft.com/office/officeart/2005/8/layout/orgChart1"/>
    <dgm:cxn modelId="{36389155-C110-4C97-AA11-C65B268E0259}" type="presParOf" srcId="{42BED641-FA4F-4D4B-9A19-A7D3C3BE1408}" destId="{EA4E738B-1483-44D6-89EB-8256A9C3F87D}" srcOrd="1" destOrd="0" presId="urn:microsoft.com/office/officeart/2005/8/layout/orgChart1"/>
    <dgm:cxn modelId="{7DF259FC-FFA1-4D00-9F15-5D9C1F4AE1F3}" type="presParOf" srcId="{FEF5B6E2-22EA-4CFA-BF26-961399773F49}" destId="{B5B7C6F2-824B-4B22-9513-4D47B87A1DEF}" srcOrd="1" destOrd="0" presId="urn:microsoft.com/office/officeart/2005/8/layout/orgChart1"/>
    <dgm:cxn modelId="{C53553E8-9B31-47A4-AA53-51898E5C4085}" type="presParOf" srcId="{FEF5B6E2-22EA-4CFA-BF26-961399773F49}" destId="{AD4B3EEE-3AC5-44A5-8891-70C0728030DE}" srcOrd="2" destOrd="0" presId="urn:microsoft.com/office/officeart/2005/8/layout/orgChart1"/>
    <dgm:cxn modelId="{1E38ED45-972D-4F11-A648-89EB2019BF99}" type="presParOf" srcId="{3666C14E-3FE7-4AB2-BA4F-4535D42C477E}" destId="{1A2BCB80-89E2-41EC-87D9-8650DA66AB8A}" srcOrd="4" destOrd="0" presId="urn:microsoft.com/office/officeart/2005/8/layout/orgChart1"/>
    <dgm:cxn modelId="{75D15E86-8A88-416E-ABE1-A85AB303DEBB}" type="presParOf" srcId="{3666C14E-3FE7-4AB2-BA4F-4535D42C477E}" destId="{CD498E25-17A8-4592-A106-0BDE77F9F8BE}" srcOrd="5" destOrd="0" presId="urn:microsoft.com/office/officeart/2005/8/layout/orgChart1"/>
    <dgm:cxn modelId="{0E0345A4-7F5C-4610-97E5-2E48C16683E3}" type="presParOf" srcId="{CD498E25-17A8-4592-A106-0BDE77F9F8BE}" destId="{1832CD07-F56C-4B75-9FC3-CEF6C2D6EA45}" srcOrd="0" destOrd="0" presId="urn:microsoft.com/office/officeart/2005/8/layout/orgChart1"/>
    <dgm:cxn modelId="{2E51A938-A6EB-4E75-BCD5-F1A41D04C038}" type="presParOf" srcId="{1832CD07-F56C-4B75-9FC3-CEF6C2D6EA45}" destId="{F7484F86-9514-4EEC-AAEC-65AD9B4B3D96}" srcOrd="0" destOrd="0" presId="urn:microsoft.com/office/officeart/2005/8/layout/orgChart1"/>
    <dgm:cxn modelId="{2F145241-8E6D-4A4E-A5F2-511E9976A7C4}" type="presParOf" srcId="{1832CD07-F56C-4B75-9FC3-CEF6C2D6EA45}" destId="{2F8AA862-E8D3-4043-95F3-7EBB33FDC237}" srcOrd="1" destOrd="0" presId="urn:microsoft.com/office/officeart/2005/8/layout/orgChart1"/>
    <dgm:cxn modelId="{3EC16001-5FEF-4B5C-BBBD-764844F22AE6}" type="presParOf" srcId="{CD498E25-17A8-4592-A106-0BDE77F9F8BE}" destId="{D6D1B4BE-1E43-4CD4-965F-996A3963A4DE}" srcOrd="1" destOrd="0" presId="urn:microsoft.com/office/officeart/2005/8/layout/orgChart1"/>
    <dgm:cxn modelId="{18E129D4-1A8C-4172-88C1-35A23DD6C195}" type="presParOf" srcId="{CD498E25-17A8-4592-A106-0BDE77F9F8BE}" destId="{2585E360-1265-4DAF-8ED0-8CB30CFCA044}" srcOrd="2" destOrd="0" presId="urn:microsoft.com/office/officeart/2005/8/layout/orgChart1"/>
    <dgm:cxn modelId="{3EC7C52A-310E-4DEB-B21E-866F966C4DB2}" type="presParOf" srcId="{3666C14E-3FE7-4AB2-BA4F-4535D42C477E}" destId="{9AAB9F84-69DB-4974-8FB3-17FE16A42904}" srcOrd="6" destOrd="0" presId="urn:microsoft.com/office/officeart/2005/8/layout/orgChart1"/>
    <dgm:cxn modelId="{FC3CE6C9-75E5-445E-9374-198F6DF7BCDB}" type="presParOf" srcId="{3666C14E-3FE7-4AB2-BA4F-4535D42C477E}" destId="{C3EE2C24-35C5-4383-8BA8-04718D61B1E3}" srcOrd="7" destOrd="0" presId="urn:microsoft.com/office/officeart/2005/8/layout/orgChart1"/>
    <dgm:cxn modelId="{607396D2-70B7-4FB5-AE36-B8ECD6FADBA9}" type="presParOf" srcId="{C3EE2C24-35C5-4383-8BA8-04718D61B1E3}" destId="{D76FB983-6AF4-4D17-803C-BE4F9D86E241}" srcOrd="0" destOrd="0" presId="urn:microsoft.com/office/officeart/2005/8/layout/orgChart1"/>
    <dgm:cxn modelId="{988DC70D-BDE1-4529-A0CD-B35F90F18CF9}" type="presParOf" srcId="{D76FB983-6AF4-4D17-803C-BE4F9D86E241}" destId="{C95AECE2-07C4-42E7-90DA-5CD8EA216CFC}" srcOrd="0" destOrd="0" presId="urn:microsoft.com/office/officeart/2005/8/layout/orgChart1"/>
    <dgm:cxn modelId="{503FA56D-17E6-4C1C-B24C-4664E78AFEAF}" type="presParOf" srcId="{D76FB983-6AF4-4D17-803C-BE4F9D86E241}" destId="{4704A764-F3E3-46A1-B698-AC3BCD85875D}" srcOrd="1" destOrd="0" presId="urn:microsoft.com/office/officeart/2005/8/layout/orgChart1"/>
    <dgm:cxn modelId="{3B855806-AD73-42B2-8A1F-540E395182C4}" type="presParOf" srcId="{C3EE2C24-35C5-4383-8BA8-04718D61B1E3}" destId="{C07B020C-8290-4505-84E9-D8CD925D7B93}" srcOrd="1" destOrd="0" presId="urn:microsoft.com/office/officeart/2005/8/layout/orgChart1"/>
    <dgm:cxn modelId="{FCC8930C-C188-4767-836A-6D49DAD9875B}" type="presParOf" srcId="{C3EE2C24-35C5-4383-8BA8-04718D61B1E3}" destId="{97715D9E-A6B5-4BE2-9531-017E1F9F5E37}" srcOrd="2" destOrd="0" presId="urn:microsoft.com/office/officeart/2005/8/layout/orgChart1"/>
    <dgm:cxn modelId="{F71C4A66-23D0-4303-BF5F-BB40C1D2AB12}" type="presParOf" srcId="{3666C14E-3FE7-4AB2-BA4F-4535D42C477E}" destId="{F8AA5B07-D62E-4BEF-A7F4-BB8154CE0161}" srcOrd="8" destOrd="0" presId="urn:microsoft.com/office/officeart/2005/8/layout/orgChart1"/>
    <dgm:cxn modelId="{8C04BAE3-FA19-49D5-9454-2C5B1D8C2557}" type="presParOf" srcId="{3666C14E-3FE7-4AB2-BA4F-4535D42C477E}" destId="{28D3CB32-FAA0-4273-8538-1EB307061468}" srcOrd="9" destOrd="0" presId="urn:microsoft.com/office/officeart/2005/8/layout/orgChart1"/>
    <dgm:cxn modelId="{0A1D4067-5653-4E01-AA98-29FC8D5730E6}" type="presParOf" srcId="{28D3CB32-FAA0-4273-8538-1EB307061468}" destId="{4E6634D0-9CA1-4ACD-BF91-91BEE47E76EF}" srcOrd="0" destOrd="0" presId="urn:microsoft.com/office/officeart/2005/8/layout/orgChart1"/>
    <dgm:cxn modelId="{9BFAE888-B889-4DC2-876E-9459413090D6}" type="presParOf" srcId="{4E6634D0-9CA1-4ACD-BF91-91BEE47E76EF}" destId="{EE219807-47C8-4941-99AE-CE39076E53F5}" srcOrd="0" destOrd="0" presId="urn:microsoft.com/office/officeart/2005/8/layout/orgChart1"/>
    <dgm:cxn modelId="{9C3A06E4-48E8-4A3D-A4A5-8D8567B691E6}" type="presParOf" srcId="{4E6634D0-9CA1-4ACD-BF91-91BEE47E76EF}" destId="{A8ED66CC-CBB3-4EB5-ADE1-6E062170315B}" srcOrd="1" destOrd="0" presId="urn:microsoft.com/office/officeart/2005/8/layout/orgChart1"/>
    <dgm:cxn modelId="{129BDA7F-56D1-45FB-BDA0-F1220D6B5F83}" type="presParOf" srcId="{28D3CB32-FAA0-4273-8538-1EB307061468}" destId="{55A4A9B7-D2D2-4F27-9972-54B957F184B3}" srcOrd="1" destOrd="0" presId="urn:microsoft.com/office/officeart/2005/8/layout/orgChart1"/>
    <dgm:cxn modelId="{5B7B9928-8D4E-458B-B98E-975178178746}" type="presParOf" srcId="{28D3CB32-FAA0-4273-8538-1EB307061468}" destId="{A6D08738-8725-4BBB-8D6E-6E0F7F338F27}" srcOrd="2" destOrd="0" presId="urn:microsoft.com/office/officeart/2005/8/layout/orgChart1"/>
    <dgm:cxn modelId="{6F0B3F71-AE38-42EC-9EEE-04CD4FB095F6}" type="presParOf" srcId="{D09FB176-C899-4C34-A2EF-DF4099E3930B}" destId="{10032A81-28F1-4589-A2C9-2F713826DB5B}" srcOrd="2" destOrd="0" presId="urn:microsoft.com/office/officeart/2005/8/layout/orgChart1"/>
    <dgm:cxn modelId="{A02A922F-A645-45C9-9C1C-6E798A98B539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E294C084-2707-48D5-8AE5-C1579A563D84}" type="presOf" srcId="{57A44C0D-573F-44FB-BC9E-B18382ACCC39}" destId="{9AAB9F84-69DB-4974-8FB3-17FE16A42904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07EDCE68-FC4E-4E88-A353-2C1F73B05374}" type="presOf" srcId="{BC7A14EC-7DD0-42E2-A28E-8428AF273F49}" destId="{4E5DB2E5-BC21-45FD-89CF-804EEEA73D92}" srcOrd="0" destOrd="0" presId="urn:microsoft.com/office/officeart/2005/8/layout/orgChart1"/>
    <dgm:cxn modelId="{EA230780-0607-4FB9-BF52-C76FC71D0CDE}" type="presOf" srcId="{DCCE79F2-51DC-4E3A-8F3D-0CB311D1F14D}" destId="{A8ED66CC-CBB3-4EB5-ADE1-6E062170315B}" srcOrd="1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D4539DF1-76CC-4AE1-A3C8-ED5E4A66162A}" type="presOf" srcId="{43C964D4-3EA5-4709-BA45-DC9671707267}" destId="{ABF5B3AF-9C3F-43AC-89B9-A4B84688B739}" srcOrd="0" destOrd="0" presId="urn:microsoft.com/office/officeart/2005/8/layout/orgChart1"/>
    <dgm:cxn modelId="{B7F3FD5E-46A3-498A-99B1-BBF54C970B63}" type="presOf" srcId="{B103CFD6-C2F2-4A76-8866-035FF64E5877}" destId="{D98E11BE-9177-4329-A5B4-B4B8653C2863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EEC9FB0B-7157-4489-BBC0-6E84F8D2C770}" type="presOf" srcId="{032924AE-7BA3-4608-9D4D-A10FC22FA55B}" destId="{842224E6-60DA-412E-8A1B-7533C1377869}" srcOrd="1" destOrd="0" presId="urn:microsoft.com/office/officeart/2005/8/layout/orgChart1"/>
    <dgm:cxn modelId="{5FA575AF-9424-4FB0-9388-328894C30AAA}" type="presOf" srcId="{BAA37ED3-8504-4718-82EA-2141E33A703B}" destId="{C6471DB4-9B93-437A-AEBE-F3B71F737DF8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5C7FD314-E77D-4768-9E23-CE36F30E7C99}" type="presOf" srcId="{CBC98D67-7A4E-4DF5-AC0F-18B667594BB8}" destId="{D644628E-4C6F-4DF2-8C07-D2B66E3A4757}" srcOrd="0" destOrd="0" presId="urn:microsoft.com/office/officeart/2005/8/layout/orgChart1"/>
    <dgm:cxn modelId="{CF0D5184-BEEC-4653-8C0C-0861F38CF8CD}" type="presOf" srcId="{382A9707-8CE9-4448-A732-795155023764}" destId="{40CBCC65-FD09-4B94-B9C9-3482617F2627}" srcOrd="1" destOrd="0" presId="urn:microsoft.com/office/officeart/2005/8/layout/orgChart1"/>
    <dgm:cxn modelId="{08C2F1CA-669F-40A3-8901-A7267BD26CC8}" type="presOf" srcId="{844909A3-F2C8-49AE-869B-AFCA0AC709DF}" destId="{5A29D58D-62CC-4731-8120-CAD4354C3E03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1C6386E4-2341-4BB3-ADAC-5304E77EA586}" type="presOf" srcId="{88B02B86-A182-47E8-98CE-5F03ED03FC83}" destId="{1A2BCB80-89E2-41EC-87D9-8650DA66AB8A}" srcOrd="0" destOrd="0" presId="urn:microsoft.com/office/officeart/2005/8/layout/orgChart1"/>
    <dgm:cxn modelId="{14746280-93EE-4E9A-AF22-658445ED96DF}" type="presOf" srcId="{D656347E-658D-41DE-86E2-9688A1F66EB3}" destId="{D351E307-7A60-4733-B21C-CC6D6E5D051D}" srcOrd="0" destOrd="0" presId="urn:microsoft.com/office/officeart/2005/8/layout/orgChart1"/>
    <dgm:cxn modelId="{5E5B5D11-5D63-41C3-A8CE-654896DF5AD8}" type="presOf" srcId="{69BEBD41-3545-40FD-BFDD-D21BD47C872E}" destId="{EA4E738B-1483-44D6-89EB-8256A9C3F87D}" srcOrd="1" destOrd="0" presId="urn:microsoft.com/office/officeart/2005/8/layout/orgChart1"/>
    <dgm:cxn modelId="{EEC73CDF-7E3A-4569-9EAD-0613493C6AA6}" type="presOf" srcId="{D3B00EB5-7252-4C54-A138-4FDE2761BA89}" destId="{77FF546B-1ADB-4B35-B705-B48DE95D0A7F}" srcOrd="0" destOrd="0" presId="urn:microsoft.com/office/officeart/2005/8/layout/orgChart1"/>
    <dgm:cxn modelId="{FDA05B8B-58EF-4B7F-803D-93CE02DD05A4}" type="presOf" srcId="{00B822AA-E50D-409C-8E77-78CE41F17C4F}" destId="{86ECFBC0-6EDE-49D7-A5E4-E61CBAF4A092}" srcOrd="0" destOrd="0" presId="urn:microsoft.com/office/officeart/2005/8/layout/orgChart1"/>
    <dgm:cxn modelId="{48D718CD-A1D6-4008-8215-F126501C4C35}" type="presOf" srcId="{B40A1E99-819E-4C0D-B671-3D134F0F7163}" destId="{179F0FCD-C306-4B84-A7DF-E34F9FAB6F56}" srcOrd="1" destOrd="0" presId="urn:microsoft.com/office/officeart/2005/8/layout/orgChart1"/>
    <dgm:cxn modelId="{B6FBA7E1-6B2F-4390-8F7B-334B4B37B455}" type="presOf" srcId="{1D03C52E-27F1-4CAD-B953-A57260381D87}" destId="{52D64095-8F0B-43C5-A134-4F8EB745D0AC}" srcOrd="0" destOrd="0" presId="urn:microsoft.com/office/officeart/2005/8/layout/orgChart1"/>
    <dgm:cxn modelId="{F0C70BAE-4635-439F-B433-33E34232A1C5}" type="presOf" srcId="{6A766238-49C0-489C-9759-5801318FB123}" destId="{F4F60A8B-BCFE-4E33-9289-BF4CA9206F7B}" srcOrd="1" destOrd="0" presId="urn:microsoft.com/office/officeart/2005/8/layout/orgChart1"/>
    <dgm:cxn modelId="{3EFC58CE-9601-47A1-9D58-0B24C9C8B350}" type="presOf" srcId="{6A766238-49C0-489C-9759-5801318FB123}" destId="{8F3E2022-AB5E-4438-BDBE-146FD19E8285}" srcOrd="0" destOrd="0" presId="urn:microsoft.com/office/officeart/2005/8/layout/orgChart1"/>
    <dgm:cxn modelId="{5C930BC7-AA6E-494C-9AA6-725835AF4A70}" type="presOf" srcId="{51AC05A3-5125-4631-8328-EE9742C5CE1F}" destId="{75DCBE71-7469-49E9-81E5-E6A43E3EC0DC}" srcOrd="1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49424F52-2FB9-4C5E-9E2F-147241497135}" type="presOf" srcId="{8514C17C-35EC-4D14-92F7-13A577CAA5C4}" destId="{3AA4BA60-CAF3-4B65-8A7B-26648B565082}" srcOrd="1" destOrd="0" presId="urn:microsoft.com/office/officeart/2005/8/layout/orgChart1"/>
    <dgm:cxn modelId="{0CE90F6D-E96A-4415-8C21-640EECA1BD0A}" type="presOf" srcId="{88415C31-82DD-4EF9-9A7A-1D4D99FB6B9D}" destId="{ED956AEF-5A78-47DC-9D97-3B27A2E93095}" srcOrd="0" destOrd="0" presId="urn:microsoft.com/office/officeart/2005/8/layout/orgChart1"/>
    <dgm:cxn modelId="{542D093D-2252-40D6-9533-788F9A831A0E}" type="presOf" srcId="{B40A1E99-819E-4C0D-B671-3D134F0F7163}" destId="{3A05D6AC-55D4-4F8B-831D-7528DBB5E857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4F356885-08AC-4354-9790-9815F3B9ACA1}" type="presOf" srcId="{032924AE-7BA3-4608-9D4D-A10FC22FA55B}" destId="{FCA2B357-06A1-4199-999C-BBE32872F828}" srcOrd="0" destOrd="0" presId="urn:microsoft.com/office/officeart/2005/8/layout/orgChart1"/>
    <dgm:cxn modelId="{93DEC9A0-A412-4C9A-830B-7EE4DE4F1B6A}" type="presOf" srcId="{49A41343-8942-4E0A-948C-7308CFEDA337}" destId="{F8AA5B07-D62E-4BEF-A7F4-BB8154CE0161}" srcOrd="0" destOrd="0" presId="urn:microsoft.com/office/officeart/2005/8/layout/orgChart1"/>
    <dgm:cxn modelId="{2E1DCAB8-D863-4CDB-8040-E1F2C345316C}" type="presOf" srcId="{E2FDDA39-0A56-4C19-9570-F6322A50CD7C}" destId="{4704A764-F3E3-46A1-B698-AC3BCD85875D}" srcOrd="1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29C04CB0-17AE-4AF9-9AB2-16FE4C14F7DF}" type="presOf" srcId="{EDF4E25F-6E69-41B7-B57F-66E5D749104E}" destId="{CD65CBB6-B9A3-48AB-AFB3-4BE4B03553D3}" srcOrd="0" destOrd="0" presId="urn:microsoft.com/office/officeart/2005/8/layout/orgChart1"/>
    <dgm:cxn modelId="{038503A3-E3A2-4D07-A360-ED5603AAC40C}" type="presOf" srcId="{BCA1F9C7-A2DE-4DA9-9030-581CAAE089DA}" destId="{7E670A0B-4B6A-45AD-AE95-FAE9E52BA24F}" srcOrd="0" destOrd="0" presId="urn:microsoft.com/office/officeart/2005/8/layout/orgChart1"/>
    <dgm:cxn modelId="{8859E5C1-22BF-4C8B-B0A2-CC44622CF337}" type="presOf" srcId="{DC9F82DD-39AD-486C-81D6-0E3C38A96BAD}" destId="{4F6F1802-D2DC-45F2-8B57-B9ACE00E096B}" srcOrd="0" destOrd="0" presId="urn:microsoft.com/office/officeart/2005/8/layout/orgChart1"/>
    <dgm:cxn modelId="{7924BC53-31CE-4640-8A39-9C92073B4A71}" type="presOf" srcId="{41CBE71F-8A1C-4046-8B51-627382F890A8}" destId="{BD53C961-9C2E-42B5-A825-EB1CD5AF2FE3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F13159FD-4140-428B-8255-F018BEEA6714}" type="presOf" srcId="{88415C31-82DD-4EF9-9A7A-1D4D99FB6B9D}" destId="{0936C29E-0ABE-4289-9453-F6DF249F454C}" srcOrd="1" destOrd="0" presId="urn:microsoft.com/office/officeart/2005/8/layout/orgChart1"/>
    <dgm:cxn modelId="{A35C5CBE-0897-4749-B68D-3E3B94D97C9E}" type="presOf" srcId="{69BEBD41-3545-40FD-BFDD-D21BD47C872E}" destId="{74487508-3D4F-4F35-9119-7335AA499C95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6E9A82D7-C62A-460D-9FDB-66B9CF6E6BF7}" type="presOf" srcId="{B103CFD6-C2F2-4A76-8866-035FF64E5877}" destId="{2FA1AE03-77C2-487B-948B-82122901556A}" srcOrd="1" destOrd="0" presId="urn:microsoft.com/office/officeart/2005/8/layout/orgChart1"/>
    <dgm:cxn modelId="{863199BD-F558-427A-A15F-F27A542E1FED}" type="presOf" srcId="{C7336B56-6975-43EE-AA11-2CF9D86F3B72}" destId="{2F8AA862-E8D3-4043-95F3-7EBB33FDC237}" srcOrd="1" destOrd="0" presId="urn:microsoft.com/office/officeart/2005/8/layout/orgChart1"/>
    <dgm:cxn modelId="{C27A40CE-524B-4040-9FE6-A6CBA90314BE}" type="presOf" srcId="{D5F013B3-4B4E-4E38-9BAF-4B34B2BB0C79}" destId="{14A5ABF2-8B49-4694-AC4C-1A898869B017}" srcOrd="1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8C3A163A-70EF-4963-8C46-7A95156EFA42}" type="presOf" srcId="{CE683E6A-A313-4F5C-8639-235783D1198F}" destId="{6C1B72B2-EE6C-495B-ADAD-8508CE8EB807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4F60C713-95D0-4E03-A2FB-B1CC848E79AC}" type="presOf" srcId="{E2FDDA39-0A56-4C19-9570-F6322A50CD7C}" destId="{C95AECE2-07C4-42E7-90DA-5CD8EA216CFC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B18DA28D-CBC5-4D7A-997B-8CE440FF38CC}" type="presOf" srcId="{382A9707-8CE9-4448-A732-795155023764}" destId="{C9EB4BFF-95DA-49B7-87A2-66A52A4FCDFA}" srcOrd="0" destOrd="0" presId="urn:microsoft.com/office/officeart/2005/8/layout/orgChart1"/>
    <dgm:cxn modelId="{DC92F07B-E234-4959-BFDB-0ED90933FB58}" type="presOf" srcId="{D5F013B3-4B4E-4E38-9BAF-4B34B2BB0C79}" destId="{26E61D30-5696-4E05-9044-AF73EF27DAB2}" srcOrd="0" destOrd="0" presId="urn:microsoft.com/office/officeart/2005/8/layout/orgChart1"/>
    <dgm:cxn modelId="{A7170D8F-ABA7-4FBC-8D36-688CB924B5BA}" type="presOf" srcId="{1E17A9B5-1CC6-4BF4-A5EB-2099972243B8}" destId="{F0DC39B6-0C64-430A-9FFB-4907B94E244D}" srcOrd="0" destOrd="0" presId="urn:microsoft.com/office/officeart/2005/8/layout/orgChart1"/>
    <dgm:cxn modelId="{41E4CEDD-A4BF-4DB9-9DB2-ABB0279BDD0F}" type="presOf" srcId="{3837525C-9A2A-44D5-8B42-9C0820CF3FF9}" destId="{6AC59FBD-FAEA-42FA-8EB1-29A7CC044828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60F7F620-E142-48C1-83A4-3C3BDAA5B164}" type="presOf" srcId="{0ED209FE-B93C-493B-85A2-BA5863869AE7}" destId="{B4ADFA40-1DC3-4BD0-BAE4-D5BA4FDF2B3E}" srcOrd="0" destOrd="0" presId="urn:microsoft.com/office/officeart/2005/8/layout/orgChart1"/>
    <dgm:cxn modelId="{4BA2FBF5-42AA-4B81-B40A-D86C1A170CB4}" type="presOf" srcId="{00B822AA-E50D-409C-8E77-78CE41F17C4F}" destId="{EE7467E8-D778-4C18-9C7C-925EF25B0DC2}" srcOrd="1" destOrd="0" presId="urn:microsoft.com/office/officeart/2005/8/layout/orgChart1"/>
    <dgm:cxn modelId="{E2633473-0BB0-464E-A773-46E00411E029}" type="presOf" srcId="{092024CE-8423-4E50-A34E-3122E05631CC}" destId="{2C701CAE-D8F1-461E-8A0C-C57AEB1CD6C2}" srcOrd="0" destOrd="0" presId="urn:microsoft.com/office/officeart/2005/8/layout/orgChart1"/>
    <dgm:cxn modelId="{4BE52DED-383E-43F7-A45E-51143D1C5C53}" type="presOf" srcId="{D91152BC-9A33-44D3-AEBB-F20420DB430F}" destId="{30DA9891-B7C7-405D-9015-1C3DF0E9850F}" srcOrd="0" destOrd="0" presId="urn:microsoft.com/office/officeart/2005/8/layout/orgChart1"/>
    <dgm:cxn modelId="{61340C91-600C-4039-8445-F2DFAF97779B}" type="presOf" srcId="{DCB062A1-302A-48A6-BE81-96138548FF70}" destId="{1AE91293-7748-4E52-8855-7B838C555EB9}" srcOrd="0" destOrd="0" presId="urn:microsoft.com/office/officeart/2005/8/layout/orgChart1"/>
    <dgm:cxn modelId="{0F045F23-EE11-4062-81B5-ED51E67E363F}" type="presOf" srcId="{51AC05A3-5125-4631-8328-EE9742C5CE1F}" destId="{7533127D-6F77-420D-9337-03A9B17677A7}" srcOrd="0" destOrd="0" presId="urn:microsoft.com/office/officeart/2005/8/layout/orgChart1"/>
    <dgm:cxn modelId="{C33303A4-3F1A-4102-8232-F606F3A32CEF}" type="presOf" srcId="{43C964D4-3EA5-4709-BA45-DC9671707267}" destId="{87899BB1-A811-4B2D-8FA3-633A97B1A6A6}" srcOrd="1" destOrd="0" presId="urn:microsoft.com/office/officeart/2005/8/layout/orgChart1"/>
    <dgm:cxn modelId="{6D3DE7F9-446E-4CB5-A7E2-CBB2422ADA7D}" type="presOf" srcId="{8514C17C-35EC-4D14-92F7-13A577CAA5C4}" destId="{079C46BA-E270-4C4F-9AA8-92E32A64D736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9EA6A4E0-11A4-4DAA-A12B-9BFE606FF9A5}" type="presOf" srcId="{1E17A9B5-1CC6-4BF4-A5EB-2099972243B8}" destId="{0044642D-BF6E-4946-989D-7BC76303D8B1}" srcOrd="1" destOrd="0" presId="urn:microsoft.com/office/officeart/2005/8/layout/orgChart1"/>
    <dgm:cxn modelId="{B7304D3D-8504-43B4-9BBC-85C44E5A5584}" type="presOf" srcId="{092024CE-8423-4E50-A34E-3122E05631CC}" destId="{0A55F855-E390-49C4-85C3-4EB5DC8DFEC3}" srcOrd="1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7B3E983A-0CF2-45E3-8524-FC57C87A3CAF}" type="presOf" srcId="{D91152BC-9A33-44D3-AEBB-F20420DB430F}" destId="{5EC808F1-181C-42C2-975C-2B558EBCB7FE}" srcOrd="1" destOrd="0" presId="urn:microsoft.com/office/officeart/2005/8/layout/orgChart1"/>
    <dgm:cxn modelId="{9633E415-2FEB-4607-B9CF-FEC7893B1C0A}" type="presOf" srcId="{DCCE79F2-51DC-4E3A-8F3D-0CB311D1F14D}" destId="{EE219807-47C8-4941-99AE-CE39076E53F5}" srcOrd="0" destOrd="0" presId="urn:microsoft.com/office/officeart/2005/8/layout/orgChart1"/>
    <dgm:cxn modelId="{E731C048-2F10-4864-B690-597843960F4E}" type="presOf" srcId="{C7336B56-6975-43EE-AA11-2CF9D86F3B72}" destId="{F7484F86-9514-4EEC-AAEC-65AD9B4B3D96}" srcOrd="0" destOrd="0" presId="urn:microsoft.com/office/officeart/2005/8/layout/orgChart1"/>
    <dgm:cxn modelId="{CEDCC486-3D60-435D-9569-016EE694DC85}" type="presParOf" srcId="{6C1B72B2-EE6C-495B-ADAD-8508CE8EB807}" destId="{B9578B13-712D-4BAD-A28F-A7352074EDA6}" srcOrd="0" destOrd="0" presId="urn:microsoft.com/office/officeart/2005/8/layout/orgChart1"/>
    <dgm:cxn modelId="{A47FD3DA-A9E1-44FC-8906-E7F592D76A20}" type="presParOf" srcId="{B9578B13-712D-4BAD-A28F-A7352074EDA6}" destId="{EA34C8C8-6EC1-483B-8E39-8E6926CED3CE}" srcOrd="0" destOrd="0" presId="urn:microsoft.com/office/officeart/2005/8/layout/orgChart1"/>
    <dgm:cxn modelId="{30AFBE92-B240-42C2-801F-0B6192FDF302}" type="presParOf" srcId="{EA34C8C8-6EC1-483B-8E39-8E6926CED3CE}" destId="{D98E11BE-9177-4329-A5B4-B4B8653C2863}" srcOrd="0" destOrd="0" presId="urn:microsoft.com/office/officeart/2005/8/layout/orgChart1"/>
    <dgm:cxn modelId="{0499564E-5049-42D3-B48D-DEDE08CFD2FE}" type="presParOf" srcId="{EA34C8C8-6EC1-483B-8E39-8E6926CED3CE}" destId="{2FA1AE03-77C2-487B-948B-82122901556A}" srcOrd="1" destOrd="0" presId="urn:microsoft.com/office/officeart/2005/8/layout/orgChart1"/>
    <dgm:cxn modelId="{32C73FB1-9C0A-468E-96D3-3149390EBFE2}" type="presParOf" srcId="{B9578B13-712D-4BAD-A28F-A7352074EDA6}" destId="{9C5DF944-3D7A-473D-A789-5CA86652B8F8}" srcOrd="1" destOrd="0" presId="urn:microsoft.com/office/officeart/2005/8/layout/orgChart1"/>
    <dgm:cxn modelId="{A91D33DA-F0EE-4E2E-A7DF-B668B2838A65}" type="presParOf" srcId="{9C5DF944-3D7A-473D-A789-5CA86652B8F8}" destId="{D351E307-7A60-4733-B21C-CC6D6E5D051D}" srcOrd="0" destOrd="0" presId="urn:microsoft.com/office/officeart/2005/8/layout/orgChart1"/>
    <dgm:cxn modelId="{CF8659B3-3C11-4355-A417-A034EE0A69EC}" type="presParOf" srcId="{9C5DF944-3D7A-473D-A789-5CA86652B8F8}" destId="{60FE5B31-E82E-49E2-9469-B5D5674278BC}" srcOrd="1" destOrd="0" presId="urn:microsoft.com/office/officeart/2005/8/layout/orgChart1"/>
    <dgm:cxn modelId="{FDBBADFE-55DB-47D2-929B-BD43D22E317E}" type="presParOf" srcId="{60FE5B31-E82E-49E2-9469-B5D5674278BC}" destId="{CB88DD46-0D40-4A1B-9C97-26FA4C46EB15}" srcOrd="0" destOrd="0" presId="urn:microsoft.com/office/officeart/2005/8/layout/orgChart1"/>
    <dgm:cxn modelId="{4AF59590-482C-4300-8C37-C43F410DB9DF}" type="presParOf" srcId="{CB88DD46-0D40-4A1B-9C97-26FA4C46EB15}" destId="{ABF5B3AF-9C3F-43AC-89B9-A4B84688B739}" srcOrd="0" destOrd="0" presId="urn:microsoft.com/office/officeart/2005/8/layout/orgChart1"/>
    <dgm:cxn modelId="{F1135EE1-0EAF-4A66-B310-3CFD04FBF0BE}" type="presParOf" srcId="{CB88DD46-0D40-4A1B-9C97-26FA4C46EB15}" destId="{87899BB1-A811-4B2D-8FA3-633A97B1A6A6}" srcOrd="1" destOrd="0" presId="urn:microsoft.com/office/officeart/2005/8/layout/orgChart1"/>
    <dgm:cxn modelId="{E495244F-CD07-4698-BDCD-AE9852382CB6}" type="presParOf" srcId="{60FE5B31-E82E-49E2-9469-B5D5674278BC}" destId="{B6A20B03-CFA9-41D8-9956-9F0EB448DC4A}" srcOrd="1" destOrd="0" presId="urn:microsoft.com/office/officeart/2005/8/layout/orgChart1"/>
    <dgm:cxn modelId="{BE59E117-F76D-4961-BE1C-C635D5DC25B6}" type="presParOf" srcId="{B6A20B03-CFA9-41D8-9956-9F0EB448DC4A}" destId="{CD65CBB6-B9A3-48AB-AFB3-4BE4B03553D3}" srcOrd="0" destOrd="0" presId="urn:microsoft.com/office/officeart/2005/8/layout/orgChart1"/>
    <dgm:cxn modelId="{561B02C7-88EF-4FBA-872E-D121020AE255}" type="presParOf" srcId="{B6A20B03-CFA9-41D8-9956-9F0EB448DC4A}" destId="{ED1F0A6D-21D1-431E-B021-19DC70288741}" srcOrd="1" destOrd="0" presId="urn:microsoft.com/office/officeart/2005/8/layout/orgChart1"/>
    <dgm:cxn modelId="{3CDFB2F0-4B40-4D69-A47F-6C1ED3A74A61}" type="presParOf" srcId="{ED1F0A6D-21D1-431E-B021-19DC70288741}" destId="{3035FF76-B78F-49A4-AACF-E2FF3786028F}" srcOrd="0" destOrd="0" presId="urn:microsoft.com/office/officeart/2005/8/layout/orgChart1"/>
    <dgm:cxn modelId="{FD2DBABB-741B-474C-8AA1-4F31AF82A4B8}" type="presParOf" srcId="{3035FF76-B78F-49A4-AACF-E2FF3786028F}" destId="{F0DC39B6-0C64-430A-9FFB-4907B94E244D}" srcOrd="0" destOrd="0" presId="urn:microsoft.com/office/officeart/2005/8/layout/orgChart1"/>
    <dgm:cxn modelId="{806B2224-2C3F-4893-A53C-6C4067C05825}" type="presParOf" srcId="{3035FF76-B78F-49A4-AACF-E2FF3786028F}" destId="{0044642D-BF6E-4946-989D-7BC76303D8B1}" srcOrd="1" destOrd="0" presId="urn:microsoft.com/office/officeart/2005/8/layout/orgChart1"/>
    <dgm:cxn modelId="{54462528-3F6D-4FB2-93D6-7CF030659738}" type="presParOf" srcId="{ED1F0A6D-21D1-431E-B021-19DC70288741}" destId="{6F92EC3E-8AAE-41C7-BFFF-85E9DBCB215A}" srcOrd="1" destOrd="0" presId="urn:microsoft.com/office/officeart/2005/8/layout/orgChart1"/>
    <dgm:cxn modelId="{F093444D-2DD2-4B60-8FAB-5C242927CD59}" type="presParOf" srcId="{ED1F0A6D-21D1-431E-B021-19DC70288741}" destId="{C359BE23-B469-48EB-819D-6F6FDCDBB0A8}" srcOrd="2" destOrd="0" presId="urn:microsoft.com/office/officeart/2005/8/layout/orgChart1"/>
    <dgm:cxn modelId="{1644C943-FF29-448D-804C-827F748E1FAF}" type="presParOf" srcId="{B6A20B03-CFA9-41D8-9956-9F0EB448DC4A}" destId="{6AC59FBD-FAEA-42FA-8EB1-29A7CC044828}" srcOrd="2" destOrd="0" presId="urn:microsoft.com/office/officeart/2005/8/layout/orgChart1"/>
    <dgm:cxn modelId="{F3BA9AB7-A85E-4C14-BAB5-1F25D125E847}" type="presParOf" srcId="{B6A20B03-CFA9-41D8-9956-9F0EB448DC4A}" destId="{F2E1EDE4-99F4-4CBC-BA6A-91AF00914823}" srcOrd="3" destOrd="0" presId="urn:microsoft.com/office/officeart/2005/8/layout/orgChart1"/>
    <dgm:cxn modelId="{CEF322D4-AC25-47B4-846D-CAEC90F48E86}" type="presParOf" srcId="{F2E1EDE4-99F4-4CBC-BA6A-91AF00914823}" destId="{795B4B98-FEFB-4DAB-B785-2E28918B1C7E}" srcOrd="0" destOrd="0" presId="urn:microsoft.com/office/officeart/2005/8/layout/orgChart1"/>
    <dgm:cxn modelId="{BFBAEE7B-6E24-40BE-A77D-72C241F9CCA8}" type="presParOf" srcId="{795B4B98-FEFB-4DAB-B785-2E28918B1C7E}" destId="{C9EB4BFF-95DA-49B7-87A2-66A52A4FCDFA}" srcOrd="0" destOrd="0" presId="urn:microsoft.com/office/officeart/2005/8/layout/orgChart1"/>
    <dgm:cxn modelId="{5A7A2773-988C-4149-B121-EF5DB760FA82}" type="presParOf" srcId="{795B4B98-FEFB-4DAB-B785-2E28918B1C7E}" destId="{40CBCC65-FD09-4B94-B9C9-3482617F2627}" srcOrd="1" destOrd="0" presId="urn:microsoft.com/office/officeart/2005/8/layout/orgChart1"/>
    <dgm:cxn modelId="{1989F018-AA98-45F0-A4EE-319C4BC60080}" type="presParOf" srcId="{F2E1EDE4-99F4-4CBC-BA6A-91AF00914823}" destId="{6E67D5E8-91A3-4A9C-B70E-60777B0DD65E}" srcOrd="1" destOrd="0" presId="urn:microsoft.com/office/officeart/2005/8/layout/orgChart1"/>
    <dgm:cxn modelId="{ADC46D80-85F8-482C-9C3C-347D50A39EA8}" type="presParOf" srcId="{F2E1EDE4-99F4-4CBC-BA6A-91AF00914823}" destId="{9041FCB5-DDBA-4A82-87F1-A20AE1F0ECFA}" srcOrd="2" destOrd="0" presId="urn:microsoft.com/office/officeart/2005/8/layout/orgChart1"/>
    <dgm:cxn modelId="{4A6B9A5C-A253-4BC2-80D2-297CF3AB4C67}" type="presParOf" srcId="{B6A20B03-CFA9-41D8-9956-9F0EB448DC4A}" destId="{D644628E-4C6F-4DF2-8C07-D2B66E3A4757}" srcOrd="4" destOrd="0" presId="urn:microsoft.com/office/officeart/2005/8/layout/orgChart1"/>
    <dgm:cxn modelId="{EC17B4D6-7D28-40C5-824E-CD21BB99E121}" type="presParOf" srcId="{B6A20B03-CFA9-41D8-9956-9F0EB448DC4A}" destId="{4C59CDCC-8171-42A8-836D-8A7ADEF309D0}" srcOrd="5" destOrd="0" presId="urn:microsoft.com/office/officeart/2005/8/layout/orgChart1"/>
    <dgm:cxn modelId="{300A87C7-1310-4ECC-A42A-04AC23B00719}" type="presParOf" srcId="{4C59CDCC-8171-42A8-836D-8A7ADEF309D0}" destId="{FED7DC99-D3B3-46B2-AE57-14D47B1F3671}" srcOrd="0" destOrd="0" presId="urn:microsoft.com/office/officeart/2005/8/layout/orgChart1"/>
    <dgm:cxn modelId="{C37AA7C6-8BCD-411C-B291-E3797C346F16}" type="presParOf" srcId="{FED7DC99-D3B3-46B2-AE57-14D47B1F3671}" destId="{8F3E2022-AB5E-4438-BDBE-146FD19E8285}" srcOrd="0" destOrd="0" presId="urn:microsoft.com/office/officeart/2005/8/layout/orgChart1"/>
    <dgm:cxn modelId="{F3EA25D4-F115-4DBE-9056-B6C7D01B3713}" type="presParOf" srcId="{FED7DC99-D3B3-46B2-AE57-14D47B1F3671}" destId="{F4F60A8B-BCFE-4E33-9289-BF4CA9206F7B}" srcOrd="1" destOrd="0" presId="urn:microsoft.com/office/officeart/2005/8/layout/orgChart1"/>
    <dgm:cxn modelId="{F736D9C3-B94E-4D65-9D90-72E1DA3FD343}" type="presParOf" srcId="{4C59CDCC-8171-42A8-836D-8A7ADEF309D0}" destId="{0717BF70-BD3E-4FBF-92BE-2C7F71500E41}" srcOrd="1" destOrd="0" presId="urn:microsoft.com/office/officeart/2005/8/layout/orgChart1"/>
    <dgm:cxn modelId="{7A6A557B-40C1-4F1E-B04C-08D68E3B7F90}" type="presParOf" srcId="{4C59CDCC-8171-42A8-836D-8A7ADEF309D0}" destId="{0E63D1F7-0BB7-4B23-80D6-B69D7359A638}" srcOrd="2" destOrd="0" presId="urn:microsoft.com/office/officeart/2005/8/layout/orgChart1"/>
    <dgm:cxn modelId="{05FF62C6-9BA1-4F88-BCD4-1F0D045CA4E5}" type="presParOf" srcId="{B6A20B03-CFA9-41D8-9956-9F0EB448DC4A}" destId="{52D64095-8F0B-43C5-A134-4F8EB745D0AC}" srcOrd="6" destOrd="0" presId="urn:microsoft.com/office/officeart/2005/8/layout/orgChart1"/>
    <dgm:cxn modelId="{83AA8707-F5E1-4B61-9740-369FBF681E60}" type="presParOf" srcId="{B6A20B03-CFA9-41D8-9956-9F0EB448DC4A}" destId="{65175C4B-27F3-41C0-9093-49201195521B}" srcOrd="7" destOrd="0" presId="urn:microsoft.com/office/officeart/2005/8/layout/orgChart1"/>
    <dgm:cxn modelId="{106C7057-D2A2-4BDB-A320-BE62F54B181D}" type="presParOf" srcId="{65175C4B-27F3-41C0-9093-49201195521B}" destId="{418B0B64-07DF-4A86-8188-2B3D12FF0C1B}" srcOrd="0" destOrd="0" presId="urn:microsoft.com/office/officeart/2005/8/layout/orgChart1"/>
    <dgm:cxn modelId="{772A467E-1691-4484-A58C-093157D4A68D}" type="presParOf" srcId="{418B0B64-07DF-4A86-8188-2B3D12FF0C1B}" destId="{FCA2B357-06A1-4199-999C-BBE32872F828}" srcOrd="0" destOrd="0" presId="urn:microsoft.com/office/officeart/2005/8/layout/orgChart1"/>
    <dgm:cxn modelId="{501DFC6D-23CB-4E4C-8DF0-6D4F9BC72938}" type="presParOf" srcId="{418B0B64-07DF-4A86-8188-2B3D12FF0C1B}" destId="{842224E6-60DA-412E-8A1B-7533C1377869}" srcOrd="1" destOrd="0" presId="urn:microsoft.com/office/officeart/2005/8/layout/orgChart1"/>
    <dgm:cxn modelId="{4AA1156D-51B4-4C94-B695-5CF7D06FAAA1}" type="presParOf" srcId="{65175C4B-27F3-41C0-9093-49201195521B}" destId="{5FEE9627-663F-4879-B764-2FCAC3BEDB01}" srcOrd="1" destOrd="0" presId="urn:microsoft.com/office/officeart/2005/8/layout/orgChart1"/>
    <dgm:cxn modelId="{2C4976BE-C88A-4EF1-9B02-03B96312FA1B}" type="presParOf" srcId="{65175C4B-27F3-41C0-9093-49201195521B}" destId="{D211A30E-3DD6-4F3B-A936-B6D9FD1B5AD6}" srcOrd="2" destOrd="0" presId="urn:microsoft.com/office/officeart/2005/8/layout/orgChart1"/>
    <dgm:cxn modelId="{858602E6-1E95-46FD-9F79-45234EADEC86}" type="presParOf" srcId="{60FE5B31-E82E-49E2-9469-B5D5674278BC}" destId="{0A55CB08-0585-4E83-BB9C-6136411D5C97}" srcOrd="2" destOrd="0" presId="urn:microsoft.com/office/officeart/2005/8/layout/orgChart1"/>
    <dgm:cxn modelId="{6D94C873-4A15-49D8-81BA-6D220952B286}" type="presParOf" srcId="{9C5DF944-3D7A-473D-A789-5CA86652B8F8}" destId="{1AE91293-7748-4E52-8855-7B838C555EB9}" srcOrd="2" destOrd="0" presId="urn:microsoft.com/office/officeart/2005/8/layout/orgChart1"/>
    <dgm:cxn modelId="{328D7031-FF92-4D7D-9E11-F04A0FEDFDA1}" type="presParOf" srcId="{9C5DF944-3D7A-473D-A789-5CA86652B8F8}" destId="{8BAB2199-5159-41F9-8708-33820C9B03A9}" srcOrd="3" destOrd="0" presId="urn:microsoft.com/office/officeart/2005/8/layout/orgChart1"/>
    <dgm:cxn modelId="{B9BDA2FA-128B-4721-9E9A-B010F346531D}" type="presParOf" srcId="{8BAB2199-5159-41F9-8708-33820C9B03A9}" destId="{4AEEF0FD-EB99-4BD5-89CD-011B1DDC19F8}" srcOrd="0" destOrd="0" presId="urn:microsoft.com/office/officeart/2005/8/layout/orgChart1"/>
    <dgm:cxn modelId="{81A4B926-4E84-4546-906E-420F8C46EDC9}" type="presParOf" srcId="{4AEEF0FD-EB99-4BD5-89CD-011B1DDC19F8}" destId="{86ECFBC0-6EDE-49D7-A5E4-E61CBAF4A092}" srcOrd="0" destOrd="0" presId="urn:microsoft.com/office/officeart/2005/8/layout/orgChart1"/>
    <dgm:cxn modelId="{03433DD9-DEDB-4845-8395-CF208845D6BD}" type="presParOf" srcId="{4AEEF0FD-EB99-4BD5-89CD-011B1DDC19F8}" destId="{EE7467E8-D778-4C18-9C7C-925EF25B0DC2}" srcOrd="1" destOrd="0" presId="urn:microsoft.com/office/officeart/2005/8/layout/orgChart1"/>
    <dgm:cxn modelId="{359D4D1E-3276-487D-8852-A2C80CDBDF56}" type="presParOf" srcId="{8BAB2199-5159-41F9-8708-33820C9B03A9}" destId="{70B62D43-4B2E-478D-8091-7F950B36BC86}" srcOrd="1" destOrd="0" presId="urn:microsoft.com/office/officeart/2005/8/layout/orgChart1"/>
    <dgm:cxn modelId="{D2650CB0-DAEE-485C-98E6-0190BED2D131}" type="presParOf" srcId="{70B62D43-4B2E-478D-8091-7F950B36BC86}" destId="{5A29D58D-62CC-4731-8120-CAD4354C3E03}" srcOrd="0" destOrd="0" presId="urn:microsoft.com/office/officeart/2005/8/layout/orgChart1"/>
    <dgm:cxn modelId="{B3AB2977-F1EB-45EE-A0EA-2279F6C24978}" type="presParOf" srcId="{70B62D43-4B2E-478D-8091-7F950B36BC86}" destId="{20684FA8-0955-4E86-9890-955AAE2FB70E}" srcOrd="1" destOrd="0" presId="urn:microsoft.com/office/officeart/2005/8/layout/orgChart1"/>
    <dgm:cxn modelId="{A6C47EA4-906C-4D5C-8689-C518748D7919}" type="presParOf" srcId="{20684FA8-0955-4E86-9890-955AAE2FB70E}" destId="{357DF0A8-BCC0-4D40-9A29-811D9B3E8CE1}" srcOrd="0" destOrd="0" presId="urn:microsoft.com/office/officeart/2005/8/layout/orgChart1"/>
    <dgm:cxn modelId="{CA81E265-BF00-47CE-89C4-F99C5F58A80A}" type="presParOf" srcId="{357DF0A8-BCC0-4D40-9A29-811D9B3E8CE1}" destId="{7533127D-6F77-420D-9337-03A9B17677A7}" srcOrd="0" destOrd="0" presId="urn:microsoft.com/office/officeart/2005/8/layout/orgChart1"/>
    <dgm:cxn modelId="{B31F8467-E926-45AF-834B-11F5AE83CB87}" type="presParOf" srcId="{357DF0A8-BCC0-4D40-9A29-811D9B3E8CE1}" destId="{75DCBE71-7469-49E9-81E5-E6A43E3EC0DC}" srcOrd="1" destOrd="0" presId="urn:microsoft.com/office/officeart/2005/8/layout/orgChart1"/>
    <dgm:cxn modelId="{DDE925B8-B73F-4528-8A8C-7F7298EB5964}" type="presParOf" srcId="{20684FA8-0955-4E86-9890-955AAE2FB70E}" destId="{321B0D03-50FC-44EB-B561-D21A2CD4B482}" srcOrd="1" destOrd="0" presId="urn:microsoft.com/office/officeart/2005/8/layout/orgChart1"/>
    <dgm:cxn modelId="{D76F7881-F648-4B88-842C-FE2CB56310A1}" type="presParOf" srcId="{20684FA8-0955-4E86-9890-955AAE2FB70E}" destId="{0654A2B9-B227-48A6-941C-DD027142ECCE}" srcOrd="2" destOrd="0" presId="urn:microsoft.com/office/officeart/2005/8/layout/orgChart1"/>
    <dgm:cxn modelId="{E42AAB02-CDEB-4271-8D67-77EE4BCC3F19}" type="presParOf" srcId="{70B62D43-4B2E-478D-8091-7F950B36BC86}" destId="{77FF546B-1ADB-4B35-B705-B48DE95D0A7F}" srcOrd="2" destOrd="0" presId="urn:microsoft.com/office/officeart/2005/8/layout/orgChart1"/>
    <dgm:cxn modelId="{8E99A4AD-BB0F-4E08-9F19-31E564F21EE2}" type="presParOf" srcId="{70B62D43-4B2E-478D-8091-7F950B36BC86}" destId="{69C13562-DBB8-42F8-AE39-8AFEF8ED4982}" srcOrd="3" destOrd="0" presId="urn:microsoft.com/office/officeart/2005/8/layout/orgChart1"/>
    <dgm:cxn modelId="{91FC059A-60AC-4D51-9FBB-790EBA320E0E}" type="presParOf" srcId="{69C13562-DBB8-42F8-AE39-8AFEF8ED4982}" destId="{896D96FE-EA05-4066-8BE5-F7366BA3777A}" srcOrd="0" destOrd="0" presId="urn:microsoft.com/office/officeart/2005/8/layout/orgChart1"/>
    <dgm:cxn modelId="{19AF6652-CAC1-4D9F-8B4D-193A4B4FB6ED}" type="presParOf" srcId="{896D96FE-EA05-4066-8BE5-F7366BA3777A}" destId="{079C46BA-E270-4C4F-9AA8-92E32A64D736}" srcOrd="0" destOrd="0" presId="urn:microsoft.com/office/officeart/2005/8/layout/orgChart1"/>
    <dgm:cxn modelId="{AB784055-67DF-4052-BB32-9CA86BB294AD}" type="presParOf" srcId="{896D96FE-EA05-4066-8BE5-F7366BA3777A}" destId="{3AA4BA60-CAF3-4B65-8A7B-26648B565082}" srcOrd="1" destOrd="0" presId="urn:microsoft.com/office/officeart/2005/8/layout/orgChart1"/>
    <dgm:cxn modelId="{28B99385-1F02-4E35-B9A8-B9E214B2F09F}" type="presParOf" srcId="{69C13562-DBB8-42F8-AE39-8AFEF8ED4982}" destId="{54F082B5-2FAD-490F-B257-B96DCB3E19FC}" srcOrd="1" destOrd="0" presId="urn:microsoft.com/office/officeart/2005/8/layout/orgChart1"/>
    <dgm:cxn modelId="{76F4FE5D-21C3-4C08-A18B-ED1FE07DE7D3}" type="presParOf" srcId="{69C13562-DBB8-42F8-AE39-8AFEF8ED4982}" destId="{6C846A69-A00E-4FB9-80C7-DC7FE13BD4B5}" srcOrd="2" destOrd="0" presId="urn:microsoft.com/office/officeart/2005/8/layout/orgChart1"/>
    <dgm:cxn modelId="{AE0EE16B-C9C5-4941-AB9F-853A7A41046B}" type="presParOf" srcId="{70B62D43-4B2E-478D-8091-7F950B36BC86}" destId="{C6471DB4-9B93-437A-AEBE-F3B71F737DF8}" srcOrd="4" destOrd="0" presId="urn:microsoft.com/office/officeart/2005/8/layout/orgChart1"/>
    <dgm:cxn modelId="{0A1E3EB4-05D3-4274-AD9A-889E3BF40CC3}" type="presParOf" srcId="{70B62D43-4B2E-478D-8091-7F950B36BC86}" destId="{CD8B12E6-DD1E-4D70-BE7C-A5443A3D84D1}" srcOrd="5" destOrd="0" presId="urn:microsoft.com/office/officeart/2005/8/layout/orgChart1"/>
    <dgm:cxn modelId="{DCBD2CFF-0B82-40E0-B15B-49D9F07915FF}" type="presParOf" srcId="{CD8B12E6-DD1E-4D70-BE7C-A5443A3D84D1}" destId="{C0FBA54D-3A3D-42F4-B1C8-ADE0E74CCC4D}" srcOrd="0" destOrd="0" presId="urn:microsoft.com/office/officeart/2005/8/layout/orgChart1"/>
    <dgm:cxn modelId="{02397867-9191-451A-8766-F77FCB842FAC}" type="presParOf" srcId="{C0FBA54D-3A3D-42F4-B1C8-ADE0E74CCC4D}" destId="{30DA9891-B7C7-405D-9015-1C3DF0E9850F}" srcOrd="0" destOrd="0" presId="urn:microsoft.com/office/officeart/2005/8/layout/orgChart1"/>
    <dgm:cxn modelId="{31591C40-CFB8-46CF-9DE8-69D484914E6B}" type="presParOf" srcId="{C0FBA54D-3A3D-42F4-B1C8-ADE0E74CCC4D}" destId="{5EC808F1-181C-42C2-975C-2B558EBCB7FE}" srcOrd="1" destOrd="0" presId="urn:microsoft.com/office/officeart/2005/8/layout/orgChart1"/>
    <dgm:cxn modelId="{753BEFB8-B7E9-47EF-BE52-7AAB7F3E098F}" type="presParOf" srcId="{CD8B12E6-DD1E-4D70-BE7C-A5443A3D84D1}" destId="{3C11D65F-2A65-4A7E-9C15-AA6406FE6F0B}" srcOrd="1" destOrd="0" presId="urn:microsoft.com/office/officeart/2005/8/layout/orgChart1"/>
    <dgm:cxn modelId="{ECC82D17-DC56-40F6-B009-E330B15051C6}" type="presParOf" srcId="{CD8B12E6-DD1E-4D70-BE7C-A5443A3D84D1}" destId="{07414A68-C8A8-4CE7-984E-48064FC49AF5}" srcOrd="2" destOrd="0" presId="urn:microsoft.com/office/officeart/2005/8/layout/orgChart1"/>
    <dgm:cxn modelId="{0E0F7135-0118-4872-96E5-30B136B8D663}" type="presParOf" srcId="{70B62D43-4B2E-478D-8091-7F950B36BC86}" destId="{BD53C961-9C2E-42B5-A825-EB1CD5AF2FE3}" srcOrd="6" destOrd="0" presId="urn:microsoft.com/office/officeart/2005/8/layout/orgChart1"/>
    <dgm:cxn modelId="{5F4D8076-71AC-4A8F-A6DE-A638410B725C}" type="presParOf" srcId="{70B62D43-4B2E-478D-8091-7F950B36BC86}" destId="{2AD0F394-908E-4BF8-9902-81719C192207}" srcOrd="7" destOrd="0" presId="urn:microsoft.com/office/officeart/2005/8/layout/orgChart1"/>
    <dgm:cxn modelId="{F7225B81-572A-42FA-B6ED-7565A59DD2ED}" type="presParOf" srcId="{2AD0F394-908E-4BF8-9902-81719C192207}" destId="{6508E9AA-32AD-45CE-ACB4-E452A2309B43}" srcOrd="0" destOrd="0" presId="urn:microsoft.com/office/officeart/2005/8/layout/orgChart1"/>
    <dgm:cxn modelId="{03420AD5-B58B-4563-9630-13CEB150E5F8}" type="presParOf" srcId="{6508E9AA-32AD-45CE-ACB4-E452A2309B43}" destId="{26E61D30-5696-4E05-9044-AF73EF27DAB2}" srcOrd="0" destOrd="0" presId="urn:microsoft.com/office/officeart/2005/8/layout/orgChart1"/>
    <dgm:cxn modelId="{D8BFBA05-3285-4080-AAE1-19DA50A4CF79}" type="presParOf" srcId="{6508E9AA-32AD-45CE-ACB4-E452A2309B43}" destId="{14A5ABF2-8B49-4694-AC4C-1A898869B017}" srcOrd="1" destOrd="0" presId="urn:microsoft.com/office/officeart/2005/8/layout/orgChart1"/>
    <dgm:cxn modelId="{56BB22A1-853E-476C-9386-87D10311E977}" type="presParOf" srcId="{2AD0F394-908E-4BF8-9902-81719C192207}" destId="{E95C75F7-7305-47DE-985C-550E435481C9}" srcOrd="1" destOrd="0" presId="urn:microsoft.com/office/officeart/2005/8/layout/orgChart1"/>
    <dgm:cxn modelId="{984CFAC3-2905-4AB2-8CBB-B104CFC9FD61}" type="presParOf" srcId="{2AD0F394-908E-4BF8-9902-81719C192207}" destId="{ADFD56FF-A789-4A68-9B2D-8E4E857854C2}" srcOrd="2" destOrd="0" presId="urn:microsoft.com/office/officeart/2005/8/layout/orgChart1"/>
    <dgm:cxn modelId="{6AB995E0-A3AF-4F05-BCDC-E49D8EBC5FEE}" type="presParOf" srcId="{70B62D43-4B2E-478D-8091-7F950B36BC86}" destId="{B4ADFA40-1DC3-4BD0-BAE4-D5BA4FDF2B3E}" srcOrd="8" destOrd="0" presId="urn:microsoft.com/office/officeart/2005/8/layout/orgChart1"/>
    <dgm:cxn modelId="{CBD8FC42-9641-4D3A-8F27-B1FF730432F1}" type="presParOf" srcId="{70B62D43-4B2E-478D-8091-7F950B36BC86}" destId="{74623D81-D47A-4BDB-A76C-094846D41FA8}" srcOrd="9" destOrd="0" presId="urn:microsoft.com/office/officeart/2005/8/layout/orgChart1"/>
    <dgm:cxn modelId="{7C5B5415-4E5A-4FE5-ABE1-703C9D88BB3F}" type="presParOf" srcId="{74623D81-D47A-4BDB-A76C-094846D41FA8}" destId="{A5AFB960-0B8B-4E03-885A-2579269F7DC1}" srcOrd="0" destOrd="0" presId="urn:microsoft.com/office/officeart/2005/8/layout/orgChart1"/>
    <dgm:cxn modelId="{684E2533-FC3A-49AF-A9AA-34A715D01701}" type="presParOf" srcId="{A5AFB960-0B8B-4E03-885A-2579269F7DC1}" destId="{3A05D6AC-55D4-4F8B-831D-7528DBB5E857}" srcOrd="0" destOrd="0" presId="urn:microsoft.com/office/officeart/2005/8/layout/orgChart1"/>
    <dgm:cxn modelId="{29C2AC42-B379-41EE-B670-CB566E6BBDF0}" type="presParOf" srcId="{A5AFB960-0B8B-4E03-885A-2579269F7DC1}" destId="{179F0FCD-C306-4B84-A7DF-E34F9FAB6F56}" srcOrd="1" destOrd="0" presId="urn:microsoft.com/office/officeart/2005/8/layout/orgChart1"/>
    <dgm:cxn modelId="{740DC4E1-F884-483F-9DA9-E1FE3CBDD4FF}" type="presParOf" srcId="{74623D81-D47A-4BDB-A76C-094846D41FA8}" destId="{856F8CB3-7FD8-44A2-BD9F-D0A3BBBFD7B2}" srcOrd="1" destOrd="0" presId="urn:microsoft.com/office/officeart/2005/8/layout/orgChart1"/>
    <dgm:cxn modelId="{501580C1-7A4B-43DC-8C57-1766884A5186}" type="presParOf" srcId="{74623D81-D47A-4BDB-A76C-094846D41FA8}" destId="{E41C3208-7C36-4192-9EA5-1F0C4DB4A826}" srcOrd="2" destOrd="0" presId="urn:microsoft.com/office/officeart/2005/8/layout/orgChart1"/>
    <dgm:cxn modelId="{E2F3B5E7-FAAD-4560-B338-5BCAAC4E70C2}" type="presParOf" srcId="{8BAB2199-5159-41F9-8708-33820C9B03A9}" destId="{FB705D8D-4B0F-418C-BE22-C9FC935B08A3}" srcOrd="2" destOrd="0" presId="urn:microsoft.com/office/officeart/2005/8/layout/orgChart1"/>
    <dgm:cxn modelId="{E6257FB8-8315-446C-A9FC-A675412EAF27}" type="presParOf" srcId="{9C5DF944-3D7A-473D-A789-5CA86652B8F8}" destId="{4F6F1802-D2DC-45F2-8B57-B9ACE00E096B}" srcOrd="4" destOrd="0" presId="urn:microsoft.com/office/officeart/2005/8/layout/orgChart1"/>
    <dgm:cxn modelId="{FF9BE977-2C0A-48D4-A4F6-2627A1B1C36B}" type="presParOf" srcId="{9C5DF944-3D7A-473D-A789-5CA86652B8F8}" destId="{D09FB176-C899-4C34-A2EF-DF4099E3930B}" srcOrd="5" destOrd="0" presId="urn:microsoft.com/office/officeart/2005/8/layout/orgChart1"/>
    <dgm:cxn modelId="{25C31A5B-D0F1-4704-AF6D-9003D9262838}" type="presParOf" srcId="{D09FB176-C899-4C34-A2EF-DF4099E3930B}" destId="{EB3A78CF-8659-4E76-9BB6-78F8A7F8B535}" srcOrd="0" destOrd="0" presId="urn:microsoft.com/office/officeart/2005/8/layout/orgChart1"/>
    <dgm:cxn modelId="{1421EA36-CB96-481F-B6BA-B798156FB243}" type="presParOf" srcId="{EB3A78CF-8659-4E76-9BB6-78F8A7F8B535}" destId="{ED956AEF-5A78-47DC-9D97-3B27A2E93095}" srcOrd="0" destOrd="0" presId="urn:microsoft.com/office/officeart/2005/8/layout/orgChart1"/>
    <dgm:cxn modelId="{600D6F78-6563-439E-8F95-0F1541E01ED8}" type="presParOf" srcId="{EB3A78CF-8659-4E76-9BB6-78F8A7F8B535}" destId="{0936C29E-0ABE-4289-9453-F6DF249F454C}" srcOrd="1" destOrd="0" presId="urn:microsoft.com/office/officeart/2005/8/layout/orgChart1"/>
    <dgm:cxn modelId="{F0E85AAC-0DCB-453C-B690-20F67C3571B2}" type="presParOf" srcId="{D09FB176-C899-4C34-A2EF-DF4099E3930B}" destId="{3666C14E-3FE7-4AB2-BA4F-4535D42C477E}" srcOrd="1" destOrd="0" presId="urn:microsoft.com/office/officeart/2005/8/layout/orgChart1"/>
    <dgm:cxn modelId="{6C825465-F03E-4FEA-8A7C-9B329B209F53}" type="presParOf" srcId="{3666C14E-3FE7-4AB2-BA4F-4535D42C477E}" destId="{7E670A0B-4B6A-45AD-AE95-FAE9E52BA24F}" srcOrd="0" destOrd="0" presId="urn:microsoft.com/office/officeart/2005/8/layout/orgChart1"/>
    <dgm:cxn modelId="{B070EB52-6394-4A30-AEBF-E5EAE32D4D1C}" type="presParOf" srcId="{3666C14E-3FE7-4AB2-BA4F-4535D42C477E}" destId="{781D4557-4BA2-4B53-85D2-D0A8E2F29ACB}" srcOrd="1" destOrd="0" presId="urn:microsoft.com/office/officeart/2005/8/layout/orgChart1"/>
    <dgm:cxn modelId="{611431C6-9C5C-4AF3-BBAE-8315C439837D}" type="presParOf" srcId="{781D4557-4BA2-4B53-85D2-D0A8E2F29ACB}" destId="{A1F0E8B8-00E6-43CE-8E1F-A9918B608453}" srcOrd="0" destOrd="0" presId="urn:microsoft.com/office/officeart/2005/8/layout/orgChart1"/>
    <dgm:cxn modelId="{62AE7E45-3D06-430A-B347-F0B78E554B4C}" type="presParOf" srcId="{A1F0E8B8-00E6-43CE-8E1F-A9918B608453}" destId="{2C701CAE-D8F1-461E-8A0C-C57AEB1CD6C2}" srcOrd="0" destOrd="0" presId="urn:microsoft.com/office/officeart/2005/8/layout/orgChart1"/>
    <dgm:cxn modelId="{2DC47FBB-B700-4FCF-8243-36527A1334FB}" type="presParOf" srcId="{A1F0E8B8-00E6-43CE-8E1F-A9918B608453}" destId="{0A55F855-E390-49C4-85C3-4EB5DC8DFEC3}" srcOrd="1" destOrd="0" presId="urn:microsoft.com/office/officeart/2005/8/layout/orgChart1"/>
    <dgm:cxn modelId="{FD0340CD-AA82-4014-B464-2ADBB541430B}" type="presParOf" srcId="{781D4557-4BA2-4B53-85D2-D0A8E2F29ACB}" destId="{8FDA77AA-02A8-4EBB-8954-A3306A125F11}" srcOrd="1" destOrd="0" presId="urn:microsoft.com/office/officeart/2005/8/layout/orgChart1"/>
    <dgm:cxn modelId="{F5CCED18-1281-4CD0-8E20-7B5EEC273AAF}" type="presParOf" srcId="{781D4557-4BA2-4B53-85D2-D0A8E2F29ACB}" destId="{802B30D6-A884-4929-98EE-4DE3E2D91CB8}" srcOrd="2" destOrd="0" presId="urn:microsoft.com/office/officeart/2005/8/layout/orgChart1"/>
    <dgm:cxn modelId="{85BF15C0-25C7-4300-926E-EEFEDCD438C0}" type="presParOf" srcId="{3666C14E-3FE7-4AB2-BA4F-4535D42C477E}" destId="{4E5DB2E5-BC21-45FD-89CF-804EEEA73D92}" srcOrd="2" destOrd="0" presId="urn:microsoft.com/office/officeart/2005/8/layout/orgChart1"/>
    <dgm:cxn modelId="{B7B7A14D-D149-4996-B6D6-D3B95CD0322C}" type="presParOf" srcId="{3666C14E-3FE7-4AB2-BA4F-4535D42C477E}" destId="{FEF5B6E2-22EA-4CFA-BF26-961399773F49}" srcOrd="3" destOrd="0" presId="urn:microsoft.com/office/officeart/2005/8/layout/orgChart1"/>
    <dgm:cxn modelId="{622F4F75-8894-47A5-8FA6-7D021C048E32}" type="presParOf" srcId="{FEF5B6E2-22EA-4CFA-BF26-961399773F49}" destId="{42BED641-FA4F-4D4B-9A19-A7D3C3BE1408}" srcOrd="0" destOrd="0" presId="urn:microsoft.com/office/officeart/2005/8/layout/orgChart1"/>
    <dgm:cxn modelId="{75A09B1D-96E5-490E-B598-57FAB87863A5}" type="presParOf" srcId="{42BED641-FA4F-4D4B-9A19-A7D3C3BE1408}" destId="{74487508-3D4F-4F35-9119-7335AA499C95}" srcOrd="0" destOrd="0" presId="urn:microsoft.com/office/officeart/2005/8/layout/orgChart1"/>
    <dgm:cxn modelId="{AAA4F81D-7748-4A92-B510-0FA32955F945}" type="presParOf" srcId="{42BED641-FA4F-4D4B-9A19-A7D3C3BE1408}" destId="{EA4E738B-1483-44D6-89EB-8256A9C3F87D}" srcOrd="1" destOrd="0" presId="urn:microsoft.com/office/officeart/2005/8/layout/orgChart1"/>
    <dgm:cxn modelId="{8EA8D2E9-AEE7-4FAE-92F9-69749BECCA4A}" type="presParOf" srcId="{FEF5B6E2-22EA-4CFA-BF26-961399773F49}" destId="{B5B7C6F2-824B-4B22-9513-4D47B87A1DEF}" srcOrd="1" destOrd="0" presId="urn:microsoft.com/office/officeart/2005/8/layout/orgChart1"/>
    <dgm:cxn modelId="{85CDF78B-06C0-47C3-89C6-C1C8AC83A7A9}" type="presParOf" srcId="{FEF5B6E2-22EA-4CFA-BF26-961399773F49}" destId="{AD4B3EEE-3AC5-44A5-8891-70C0728030DE}" srcOrd="2" destOrd="0" presId="urn:microsoft.com/office/officeart/2005/8/layout/orgChart1"/>
    <dgm:cxn modelId="{8E321EE6-A3FA-4B0D-B9B3-82E780E5426D}" type="presParOf" srcId="{3666C14E-3FE7-4AB2-BA4F-4535D42C477E}" destId="{1A2BCB80-89E2-41EC-87D9-8650DA66AB8A}" srcOrd="4" destOrd="0" presId="urn:microsoft.com/office/officeart/2005/8/layout/orgChart1"/>
    <dgm:cxn modelId="{AEA813BB-D54C-48A1-8A2E-ED0BE0EFCDD2}" type="presParOf" srcId="{3666C14E-3FE7-4AB2-BA4F-4535D42C477E}" destId="{CD498E25-17A8-4592-A106-0BDE77F9F8BE}" srcOrd="5" destOrd="0" presId="urn:microsoft.com/office/officeart/2005/8/layout/orgChart1"/>
    <dgm:cxn modelId="{81BB54D6-6D3A-4FC9-A26F-59468E7E3795}" type="presParOf" srcId="{CD498E25-17A8-4592-A106-0BDE77F9F8BE}" destId="{1832CD07-F56C-4B75-9FC3-CEF6C2D6EA45}" srcOrd="0" destOrd="0" presId="urn:microsoft.com/office/officeart/2005/8/layout/orgChart1"/>
    <dgm:cxn modelId="{8BB44804-A7E7-4312-A8B9-003D77CC0747}" type="presParOf" srcId="{1832CD07-F56C-4B75-9FC3-CEF6C2D6EA45}" destId="{F7484F86-9514-4EEC-AAEC-65AD9B4B3D96}" srcOrd="0" destOrd="0" presId="urn:microsoft.com/office/officeart/2005/8/layout/orgChart1"/>
    <dgm:cxn modelId="{0674B1FC-8018-4BFB-9F85-C3FB66A0C228}" type="presParOf" srcId="{1832CD07-F56C-4B75-9FC3-CEF6C2D6EA45}" destId="{2F8AA862-E8D3-4043-95F3-7EBB33FDC237}" srcOrd="1" destOrd="0" presId="urn:microsoft.com/office/officeart/2005/8/layout/orgChart1"/>
    <dgm:cxn modelId="{7E4EB37B-8D1D-4AF6-BE27-41EDCA6A06AE}" type="presParOf" srcId="{CD498E25-17A8-4592-A106-0BDE77F9F8BE}" destId="{D6D1B4BE-1E43-4CD4-965F-996A3963A4DE}" srcOrd="1" destOrd="0" presId="urn:microsoft.com/office/officeart/2005/8/layout/orgChart1"/>
    <dgm:cxn modelId="{4DE7C3BF-418D-4EF5-B317-ECF64DB58087}" type="presParOf" srcId="{CD498E25-17A8-4592-A106-0BDE77F9F8BE}" destId="{2585E360-1265-4DAF-8ED0-8CB30CFCA044}" srcOrd="2" destOrd="0" presId="urn:microsoft.com/office/officeart/2005/8/layout/orgChart1"/>
    <dgm:cxn modelId="{8BCC2E76-3DE6-42DF-9B1A-B66BC6D495E1}" type="presParOf" srcId="{3666C14E-3FE7-4AB2-BA4F-4535D42C477E}" destId="{9AAB9F84-69DB-4974-8FB3-17FE16A42904}" srcOrd="6" destOrd="0" presId="urn:microsoft.com/office/officeart/2005/8/layout/orgChart1"/>
    <dgm:cxn modelId="{EFDC2E1D-EFBB-4F9D-A747-01FB4C4FC190}" type="presParOf" srcId="{3666C14E-3FE7-4AB2-BA4F-4535D42C477E}" destId="{C3EE2C24-35C5-4383-8BA8-04718D61B1E3}" srcOrd="7" destOrd="0" presId="urn:microsoft.com/office/officeart/2005/8/layout/orgChart1"/>
    <dgm:cxn modelId="{567F63C1-539E-41ED-BFFF-0FFF9B9A7F2F}" type="presParOf" srcId="{C3EE2C24-35C5-4383-8BA8-04718D61B1E3}" destId="{D76FB983-6AF4-4D17-803C-BE4F9D86E241}" srcOrd="0" destOrd="0" presId="urn:microsoft.com/office/officeart/2005/8/layout/orgChart1"/>
    <dgm:cxn modelId="{AC470095-518E-4065-B275-7A02AA3804EE}" type="presParOf" srcId="{D76FB983-6AF4-4D17-803C-BE4F9D86E241}" destId="{C95AECE2-07C4-42E7-90DA-5CD8EA216CFC}" srcOrd="0" destOrd="0" presId="urn:microsoft.com/office/officeart/2005/8/layout/orgChart1"/>
    <dgm:cxn modelId="{0E80F87C-C918-482F-9FDC-161BE22498A0}" type="presParOf" srcId="{D76FB983-6AF4-4D17-803C-BE4F9D86E241}" destId="{4704A764-F3E3-46A1-B698-AC3BCD85875D}" srcOrd="1" destOrd="0" presId="urn:microsoft.com/office/officeart/2005/8/layout/orgChart1"/>
    <dgm:cxn modelId="{646E5399-EE6E-4E5B-8096-6D0F3CCC423E}" type="presParOf" srcId="{C3EE2C24-35C5-4383-8BA8-04718D61B1E3}" destId="{C07B020C-8290-4505-84E9-D8CD925D7B93}" srcOrd="1" destOrd="0" presId="urn:microsoft.com/office/officeart/2005/8/layout/orgChart1"/>
    <dgm:cxn modelId="{8155D349-3C8B-44B9-8416-E4ABF663AB58}" type="presParOf" srcId="{C3EE2C24-35C5-4383-8BA8-04718D61B1E3}" destId="{97715D9E-A6B5-4BE2-9531-017E1F9F5E37}" srcOrd="2" destOrd="0" presId="urn:microsoft.com/office/officeart/2005/8/layout/orgChart1"/>
    <dgm:cxn modelId="{C3406C4D-3D68-4908-8EAC-9425C954F909}" type="presParOf" srcId="{3666C14E-3FE7-4AB2-BA4F-4535D42C477E}" destId="{F8AA5B07-D62E-4BEF-A7F4-BB8154CE0161}" srcOrd="8" destOrd="0" presId="urn:microsoft.com/office/officeart/2005/8/layout/orgChart1"/>
    <dgm:cxn modelId="{78D0EC22-CEB2-4D45-B42B-65799C76D892}" type="presParOf" srcId="{3666C14E-3FE7-4AB2-BA4F-4535D42C477E}" destId="{28D3CB32-FAA0-4273-8538-1EB307061468}" srcOrd="9" destOrd="0" presId="urn:microsoft.com/office/officeart/2005/8/layout/orgChart1"/>
    <dgm:cxn modelId="{B404B892-7888-489E-875B-9E95ACF9CA7A}" type="presParOf" srcId="{28D3CB32-FAA0-4273-8538-1EB307061468}" destId="{4E6634D0-9CA1-4ACD-BF91-91BEE47E76EF}" srcOrd="0" destOrd="0" presId="urn:microsoft.com/office/officeart/2005/8/layout/orgChart1"/>
    <dgm:cxn modelId="{4603B1F7-406F-43AB-85A8-3CCF20FAC3D9}" type="presParOf" srcId="{4E6634D0-9CA1-4ACD-BF91-91BEE47E76EF}" destId="{EE219807-47C8-4941-99AE-CE39076E53F5}" srcOrd="0" destOrd="0" presId="urn:microsoft.com/office/officeart/2005/8/layout/orgChart1"/>
    <dgm:cxn modelId="{54EA14DE-4BFC-4C96-963B-35FD5DD0D35D}" type="presParOf" srcId="{4E6634D0-9CA1-4ACD-BF91-91BEE47E76EF}" destId="{A8ED66CC-CBB3-4EB5-ADE1-6E062170315B}" srcOrd="1" destOrd="0" presId="urn:microsoft.com/office/officeart/2005/8/layout/orgChart1"/>
    <dgm:cxn modelId="{59329B35-871E-4F64-A9A5-78CD0D3B4E99}" type="presParOf" srcId="{28D3CB32-FAA0-4273-8538-1EB307061468}" destId="{55A4A9B7-D2D2-4F27-9972-54B957F184B3}" srcOrd="1" destOrd="0" presId="urn:microsoft.com/office/officeart/2005/8/layout/orgChart1"/>
    <dgm:cxn modelId="{C19AAA58-D251-4170-8346-2F2ADA141707}" type="presParOf" srcId="{28D3CB32-FAA0-4273-8538-1EB307061468}" destId="{A6D08738-8725-4BBB-8D6E-6E0F7F338F27}" srcOrd="2" destOrd="0" presId="urn:microsoft.com/office/officeart/2005/8/layout/orgChart1"/>
    <dgm:cxn modelId="{6E2ADC30-4BA3-419A-9BC4-F006933DD4A4}" type="presParOf" srcId="{D09FB176-C899-4C34-A2EF-DF4099E3930B}" destId="{10032A81-28F1-4589-A2C9-2F713826DB5B}" srcOrd="2" destOrd="0" presId="urn:microsoft.com/office/officeart/2005/8/layout/orgChart1"/>
    <dgm:cxn modelId="{4E20E6C9-5AF1-4DAE-9E70-CCDFB0C482BF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A4812C9E-9046-4D67-A15E-A35EC2CA8F5F}" type="presOf" srcId="{092024CE-8423-4E50-A34E-3122E05631CC}" destId="{0A55F855-E390-49C4-85C3-4EB5DC8DFEC3}" srcOrd="1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42EDF321-A8C1-49A1-9AD9-5777777DBE7B}" type="presOf" srcId="{DCB062A1-302A-48A6-BE81-96138548FF70}" destId="{1AE91293-7748-4E52-8855-7B838C555EB9}" srcOrd="0" destOrd="0" presId="urn:microsoft.com/office/officeart/2005/8/layout/orgChart1"/>
    <dgm:cxn modelId="{27993BF0-AE5D-4C17-9BA0-AE4A65797166}" type="presOf" srcId="{51AC05A3-5125-4631-8328-EE9742C5CE1F}" destId="{75DCBE71-7469-49E9-81E5-E6A43E3EC0DC}" srcOrd="1" destOrd="0" presId="urn:microsoft.com/office/officeart/2005/8/layout/orgChart1"/>
    <dgm:cxn modelId="{B3C052B5-02E2-4E8D-9F4A-A0E944812226}" type="presOf" srcId="{6A766238-49C0-489C-9759-5801318FB123}" destId="{8F3E2022-AB5E-4438-BDBE-146FD19E8285}" srcOrd="0" destOrd="0" presId="urn:microsoft.com/office/officeart/2005/8/layout/orgChart1"/>
    <dgm:cxn modelId="{EC1D8F82-C93C-418F-94CC-C7E61ABA788C}" type="presOf" srcId="{8514C17C-35EC-4D14-92F7-13A577CAA5C4}" destId="{3AA4BA60-CAF3-4B65-8A7B-26648B565082}" srcOrd="1" destOrd="0" presId="urn:microsoft.com/office/officeart/2005/8/layout/orgChart1"/>
    <dgm:cxn modelId="{4C9B7051-AFCA-4621-93DC-12A401C5C7E2}" type="presOf" srcId="{B40A1E99-819E-4C0D-B671-3D134F0F7163}" destId="{3A05D6AC-55D4-4F8B-831D-7528DBB5E857}" srcOrd="0" destOrd="0" presId="urn:microsoft.com/office/officeart/2005/8/layout/orgChart1"/>
    <dgm:cxn modelId="{193F039C-5D17-47FF-8561-E4644205B4DC}" type="presOf" srcId="{DC9F82DD-39AD-486C-81D6-0E3C38A96BAD}" destId="{4F6F1802-D2DC-45F2-8B57-B9ACE00E096B}" srcOrd="0" destOrd="0" presId="urn:microsoft.com/office/officeart/2005/8/layout/orgChart1"/>
    <dgm:cxn modelId="{9E72DD5B-2396-40E6-BE97-9007E6818B43}" type="presOf" srcId="{B103CFD6-C2F2-4A76-8866-035FF64E5877}" destId="{D98E11BE-9177-4329-A5B4-B4B8653C2863}" srcOrd="0" destOrd="0" presId="urn:microsoft.com/office/officeart/2005/8/layout/orgChart1"/>
    <dgm:cxn modelId="{50235121-CA7F-40BC-9E79-5F80BA4B26BE}" type="presOf" srcId="{DCCE79F2-51DC-4E3A-8F3D-0CB311D1F14D}" destId="{A8ED66CC-CBB3-4EB5-ADE1-6E062170315B}" srcOrd="1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88632E0C-4351-4DFE-AEF1-115D68F5612D}" type="presOf" srcId="{1D03C52E-27F1-4CAD-B953-A57260381D87}" destId="{52D64095-8F0B-43C5-A134-4F8EB745D0AC}" srcOrd="0" destOrd="0" presId="urn:microsoft.com/office/officeart/2005/8/layout/orgChart1"/>
    <dgm:cxn modelId="{E33D78E1-EF89-4CEF-8C43-CFA454B3D80C}" type="presOf" srcId="{032924AE-7BA3-4608-9D4D-A10FC22FA55B}" destId="{FCA2B357-06A1-4199-999C-BBE32872F828}" srcOrd="0" destOrd="0" presId="urn:microsoft.com/office/officeart/2005/8/layout/orgChart1"/>
    <dgm:cxn modelId="{EB88A766-0244-4725-8D01-C45BC1643C8D}" type="presOf" srcId="{8514C17C-35EC-4D14-92F7-13A577CAA5C4}" destId="{079C46BA-E270-4C4F-9AA8-92E32A64D736}" srcOrd="0" destOrd="0" presId="urn:microsoft.com/office/officeart/2005/8/layout/orgChart1"/>
    <dgm:cxn modelId="{7016B175-FDFF-4394-918C-86DD4B46AEEA}" type="presOf" srcId="{88B02B86-A182-47E8-98CE-5F03ED03FC83}" destId="{1A2BCB80-89E2-41EC-87D9-8650DA66AB8A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77AE7F70-07F7-4F5C-8FEF-D4AC043D35B2}" type="presOf" srcId="{844909A3-F2C8-49AE-869B-AFCA0AC709DF}" destId="{5A29D58D-62CC-4731-8120-CAD4354C3E03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8E39CDDD-F7AF-4BBE-9E65-EA0B12C32E0E}" type="presOf" srcId="{00B822AA-E50D-409C-8E77-78CE41F17C4F}" destId="{EE7467E8-D778-4C18-9C7C-925EF25B0DC2}" srcOrd="1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3EAFD78A-C906-434A-B08F-26A442E27C21}" type="presOf" srcId="{BCA1F9C7-A2DE-4DA9-9030-581CAAE089DA}" destId="{7E670A0B-4B6A-45AD-AE95-FAE9E52BA24F}" srcOrd="0" destOrd="0" presId="urn:microsoft.com/office/officeart/2005/8/layout/orgChart1"/>
    <dgm:cxn modelId="{60A61A04-9280-4666-86AE-2B323CC29DEC}" type="presOf" srcId="{88415C31-82DD-4EF9-9A7A-1D4D99FB6B9D}" destId="{0936C29E-0ABE-4289-9453-F6DF249F454C}" srcOrd="1" destOrd="0" presId="urn:microsoft.com/office/officeart/2005/8/layout/orgChart1"/>
    <dgm:cxn modelId="{DBB687F5-54C8-4439-9422-7AE77AF44C58}" type="presOf" srcId="{43C964D4-3EA5-4709-BA45-DC9671707267}" destId="{87899BB1-A811-4B2D-8FA3-633A97B1A6A6}" srcOrd="1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ABFACAC2-C501-4E25-B4CA-495AEEAE433A}" type="presOf" srcId="{88415C31-82DD-4EF9-9A7A-1D4D99FB6B9D}" destId="{ED956AEF-5A78-47DC-9D97-3B27A2E93095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3258DAE6-60A8-4A99-95F8-48CF0515BA50}" type="presOf" srcId="{092024CE-8423-4E50-A34E-3122E05631CC}" destId="{2C701CAE-D8F1-461E-8A0C-C57AEB1CD6C2}" srcOrd="0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0D3B764A-26A7-48A5-82E4-9F07C81896BE}" type="presOf" srcId="{E2FDDA39-0A56-4C19-9570-F6322A50CD7C}" destId="{4704A764-F3E3-46A1-B698-AC3BCD85875D}" srcOrd="1" destOrd="0" presId="urn:microsoft.com/office/officeart/2005/8/layout/orgChart1"/>
    <dgm:cxn modelId="{5AFF0C1F-ACE7-40B5-8DCF-02B49C1E9A9C}" type="presOf" srcId="{49A41343-8942-4E0A-948C-7308CFEDA337}" destId="{F8AA5B07-D62E-4BEF-A7F4-BB8154CE0161}" srcOrd="0" destOrd="0" presId="urn:microsoft.com/office/officeart/2005/8/layout/orgChart1"/>
    <dgm:cxn modelId="{867DDD3B-421C-409D-ACA8-F666DAC03414}" type="presOf" srcId="{382A9707-8CE9-4448-A732-795155023764}" destId="{40CBCC65-FD09-4B94-B9C9-3482617F2627}" srcOrd="1" destOrd="0" presId="urn:microsoft.com/office/officeart/2005/8/layout/orgChart1"/>
    <dgm:cxn modelId="{AD95993C-F25D-4C56-B01F-21B2DC2A7096}" type="presOf" srcId="{CBC98D67-7A4E-4DF5-AC0F-18B667594BB8}" destId="{D644628E-4C6F-4DF2-8C07-D2B66E3A4757}" srcOrd="0" destOrd="0" presId="urn:microsoft.com/office/officeart/2005/8/layout/orgChart1"/>
    <dgm:cxn modelId="{E265C2FB-6229-443C-9362-6D2477D7B712}" type="presOf" srcId="{D3B00EB5-7252-4C54-A138-4FDE2761BA89}" destId="{77FF546B-1ADB-4B35-B705-B48DE95D0A7F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D9271753-6E4C-42A7-82AB-154A9089219B}" type="presOf" srcId="{CE683E6A-A313-4F5C-8639-235783D1198F}" destId="{6C1B72B2-EE6C-495B-ADAD-8508CE8EB807}" srcOrd="0" destOrd="0" presId="urn:microsoft.com/office/officeart/2005/8/layout/orgChart1"/>
    <dgm:cxn modelId="{ADFB96CF-DCD3-4576-9DCB-F0B6D17E736D}" type="presOf" srcId="{D656347E-658D-41DE-86E2-9688A1F66EB3}" destId="{D351E307-7A60-4733-B21C-CC6D6E5D051D}" srcOrd="0" destOrd="0" presId="urn:microsoft.com/office/officeart/2005/8/layout/orgChart1"/>
    <dgm:cxn modelId="{9F04467D-D0DA-491B-BA79-5CEDC528E29D}" type="presOf" srcId="{D5F013B3-4B4E-4E38-9BAF-4B34B2BB0C79}" destId="{26E61D30-5696-4E05-9044-AF73EF27DAB2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4A45810E-ADB5-4CEA-8495-6FD3DE7A9788}" type="presOf" srcId="{D91152BC-9A33-44D3-AEBB-F20420DB430F}" destId="{5EC808F1-181C-42C2-975C-2B558EBCB7FE}" srcOrd="1" destOrd="0" presId="urn:microsoft.com/office/officeart/2005/8/layout/orgChart1"/>
    <dgm:cxn modelId="{B0AB7B57-A6E9-4349-8D9A-A46CEFB5A20C}" type="presOf" srcId="{D91152BC-9A33-44D3-AEBB-F20420DB430F}" destId="{30DA9891-B7C7-405D-9015-1C3DF0E9850F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E734FD0A-4A27-4736-9322-D1E2BAEA8A04}" type="presOf" srcId="{EDF4E25F-6E69-41B7-B57F-66E5D749104E}" destId="{CD65CBB6-B9A3-48AB-AFB3-4BE4B03553D3}" srcOrd="0" destOrd="0" presId="urn:microsoft.com/office/officeart/2005/8/layout/orgChart1"/>
    <dgm:cxn modelId="{70597306-08E4-4CAA-A785-C0E5CCC2931F}" type="presOf" srcId="{B40A1E99-819E-4C0D-B671-3D134F0F7163}" destId="{179F0FCD-C306-4B84-A7DF-E34F9FAB6F56}" srcOrd="1" destOrd="0" presId="urn:microsoft.com/office/officeart/2005/8/layout/orgChart1"/>
    <dgm:cxn modelId="{20E462F0-7DE4-427E-A1A9-D893A54ECD99}" type="presOf" srcId="{1E17A9B5-1CC6-4BF4-A5EB-2099972243B8}" destId="{0044642D-BF6E-4946-989D-7BC76303D8B1}" srcOrd="1" destOrd="0" presId="urn:microsoft.com/office/officeart/2005/8/layout/orgChart1"/>
    <dgm:cxn modelId="{A37CBD5B-8C7B-43F5-ACC0-72856A05FC7D}" type="presOf" srcId="{B103CFD6-C2F2-4A76-8866-035FF64E5877}" destId="{2FA1AE03-77C2-487B-948B-82122901556A}" srcOrd="1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114AF76C-CC0F-4FC4-8627-CF95CF275CEF}" type="presOf" srcId="{41CBE71F-8A1C-4046-8B51-627382F890A8}" destId="{BD53C961-9C2E-42B5-A825-EB1CD5AF2FE3}" srcOrd="0" destOrd="0" presId="urn:microsoft.com/office/officeart/2005/8/layout/orgChart1"/>
    <dgm:cxn modelId="{A4CE49F5-9B78-4893-BE76-817F1EAEABC6}" type="presOf" srcId="{69BEBD41-3545-40FD-BFDD-D21BD47C872E}" destId="{74487508-3D4F-4F35-9119-7335AA499C95}" srcOrd="0" destOrd="0" presId="urn:microsoft.com/office/officeart/2005/8/layout/orgChart1"/>
    <dgm:cxn modelId="{6AA84D5E-BDBB-425C-B50F-F93AE5EAC129}" type="presOf" srcId="{E2FDDA39-0A56-4C19-9570-F6322A50CD7C}" destId="{C95AECE2-07C4-42E7-90DA-5CD8EA216CFC}" srcOrd="0" destOrd="0" presId="urn:microsoft.com/office/officeart/2005/8/layout/orgChart1"/>
    <dgm:cxn modelId="{39671F6A-9E4D-4A63-B1D7-5001AA53170D}" type="presOf" srcId="{382A9707-8CE9-4448-A732-795155023764}" destId="{C9EB4BFF-95DA-49B7-87A2-66A52A4FCDFA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B85D6729-5E9C-4AD5-9C66-3A29F75F944E}" type="presOf" srcId="{D5F013B3-4B4E-4E38-9BAF-4B34B2BB0C79}" destId="{14A5ABF2-8B49-4694-AC4C-1A898869B017}" srcOrd="1" destOrd="0" presId="urn:microsoft.com/office/officeart/2005/8/layout/orgChart1"/>
    <dgm:cxn modelId="{9DEE0E57-85CD-4286-A8A7-017D8D86A527}" type="presOf" srcId="{51AC05A3-5125-4631-8328-EE9742C5CE1F}" destId="{7533127D-6F77-420D-9337-03A9B17677A7}" srcOrd="0" destOrd="0" presId="urn:microsoft.com/office/officeart/2005/8/layout/orgChart1"/>
    <dgm:cxn modelId="{CF552291-F429-455A-AE67-E35025F57FBA}" type="presOf" srcId="{DCCE79F2-51DC-4E3A-8F3D-0CB311D1F14D}" destId="{EE219807-47C8-4941-99AE-CE39076E53F5}" srcOrd="0" destOrd="0" presId="urn:microsoft.com/office/officeart/2005/8/layout/orgChart1"/>
    <dgm:cxn modelId="{44BA836F-690A-4B01-9A61-45783B0E5AB8}" type="presOf" srcId="{C7336B56-6975-43EE-AA11-2CF9D86F3B72}" destId="{2F8AA862-E8D3-4043-95F3-7EBB33FDC237}" srcOrd="1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349DBCB4-41E3-4CD0-A7BB-1D005029E231}" type="presOf" srcId="{6A766238-49C0-489C-9759-5801318FB123}" destId="{F4F60A8B-BCFE-4E33-9289-BF4CA9206F7B}" srcOrd="1" destOrd="0" presId="urn:microsoft.com/office/officeart/2005/8/layout/orgChart1"/>
    <dgm:cxn modelId="{92E46BE5-1559-4216-A63B-99FC97EDF485}" type="presOf" srcId="{57A44C0D-573F-44FB-BC9E-B18382ACCC39}" destId="{9AAB9F84-69DB-4974-8FB3-17FE16A42904}" srcOrd="0" destOrd="0" presId="urn:microsoft.com/office/officeart/2005/8/layout/orgChart1"/>
    <dgm:cxn modelId="{BD36A365-B6BE-4A3E-9969-3ADCD846A627}" type="presOf" srcId="{3837525C-9A2A-44D5-8B42-9C0820CF3FF9}" destId="{6AC59FBD-FAEA-42FA-8EB1-29A7CC044828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100AA9AC-F688-4C8E-ABA2-D02F41D91F60}" type="presOf" srcId="{43C964D4-3EA5-4709-BA45-DC9671707267}" destId="{ABF5B3AF-9C3F-43AC-89B9-A4B84688B739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BC2199F8-A880-4A77-B020-D08F3320B766}" type="presOf" srcId="{032924AE-7BA3-4608-9D4D-A10FC22FA55B}" destId="{842224E6-60DA-412E-8A1B-7533C1377869}" srcOrd="1" destOrd="0" presId="urn:microsoft.com/office/officeart/2005/8/layout/orgChart1"/>
    <dgm:cxn modelId="{B042785E-B157-435F-B162-306606843B1D}" type="presOf" srcId="{BC7A14EC-7DD0-42E2-A28E-8428AF273F49}" destId="{4E5DB2E5-BC21-45FD-89CF-804EEEA73D92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20AC1E68-22B4-4500-B4C5-3DC7A50ACE09}" type="presOf" srcId="{69BEBD41-3545-40FD-BFDD-D21BD47C872E}" destId="{EA4E738B-1483-44D6-89EB-8256A9C3F87D}" srcOrd="1" destOrd="0" presId="urn:microsoft.com/office/officeart/2005/8/layout/orgChart1"/>
    <dgm:cxn modelId="{C68042F5-37E9-4D76-9DF3-337D73CCE322}" type="presOf" srcId="{1E17A9B5-1CC6-4BF4-A5EB-2099972243B8}" destId="{F0DC39B6-0C64-430A-9FFB-4907B94E244D}" srcOrd="0" destOrd="0" presId="urn:microsoft.com/office/officeart/2005/8/layout/orgChart1"/>
    <dgm:cxn modelId="{B12C9F1C-CE5C-4041-86FA-8D36987FBF5D}" type="presOf" srcId="{00B822AA-E50D-409C-8E77-78CE41F17C4F}" destId="{86ECFBC0-6EDE-49D7-A5E4-E61CBAF4A092}" srcOrd="0" destOrd="0" presId="urn:microsoft.com/office/officeart/2005/8/layout/orgChart1"/>
    <dgm:cxn modelId="{637384FB-4D5A-47C7-BC28-672C1B236CC2}" type="presOf" srcId="{BAA37ED3-8504-4718-82EA-2141E33A703B}" destId="{C6471DB4-9B93-437A-AEBE-F3B71F737DF8}" srcOrd="0" destOrd="0" presId="urn:microsoft.com/office/officeart/2005/8/layout/orgChart1"/>
    <dgm:cxn modelId="{ECA9BDD0-B26F-40FD-AA02-2647BE325814}" type="presOf" srcId="{C7336B56-6975-43EE-AA11-2CF9D86F3B72}" destId="{F7484F86-9514-4EEC-AAEC-65AD9B4B3D96}" srcOrd="0" destOrd="0" presId="urn:microsoft.com/office/officeart/2005/8/layout/orgChart1"/>
    <dgm:cxn modelId="{8C147AEF-1BE5-43C9-B7AC-8DD97B8DFCF4}" type="presOf" srcId="{0ED209FE-B93C-493B-85A2-BA5863869AE7}" destId="{B4ADFA40-1DC3-4BD0-BAE4-D5BA4FDF2B3E}" srcOrd="0" destOrd="0" presId="urn:microsoft.com/office/officeart/2005/8/layout/orgChart1"/>
    <dgm:cxn modelId="{EF7231DC-9936-4696-A7FB-CEAD11E48F0B}" type="presParOf" srcId="{6C1B72B2-EE6C-495B-ADAD-8508CE8EB807}" destId="{B9578B13-712D-4BAD-A28F-A7352074EDA6}" srcOrd="0" destOrd="0" presId="urn:microsoft.com/office/officeart/2005/8/layout/orgChart1"/>
    <dgm:cxn modelId="{623D9C9A-4080-40E1-B769-F68703D7EBA8}" type="presParOf" srcId="{B9578B13-712D-4BAD-A28F-A7352074EDA6}" destId="{EA34C8C8-6EC1-483B-8E39-8E6926CED3CE}" srcOrd="0" destOrd="0" presId="urn:microsoft.com/office/officeart/2005/8/layout/orgChart1"/>
    <dgm:cxn modelId="{E4EDFF2E-D509-439F-9B3F-E9F038C36A2E}" type="presParOf" srcId="{EA34C8C8-6EC1-483B-8E39-8E6926CED3CE}" destId="{D98E11BE-9177-4329-A5B4-B4B8653C2863}" srcOrd="0" destOrd="0" presId="urn:microsoft.com/office/officeart/2005/8/layout/orgChart1"/>
    <dgm:cxn modelId="{D52E8C5F-A3B3-4A1F-A135-9C7E2E1E874C}" type="presParOf" srcId="{EA34C8C8-6EC1-483B-8E39-8E6926CED3CE}" destId="{2FA1AE03-77C2-487B-948B-82122901556A}" srcOrd="1" destOrd="0" presId="urn:microsoft.com/office/officeart/2005/8/layout/orgChart1"/>
    <dgm:cxn modelId="{1D6C0E69-322B-4B4A-A7CE-631696F56B99}" type="presParOf" srcId="{B9578B13-712D-4BAD-A28F-A7352074EDA6}" destId="{9C5DF944-3D7A-473D-A789-5CA86652B8F8}" srcOrd="1" destOrd="0" presId="urn:microsoft.com/office/officeart/2005/8/layout/orgChart1"/>
    <dgm:cxn modelId="{906EBB02-7D5A-4F39-8FF7-77017AF59D39}" type="presParOf" srcId="{9C5DF944-3D7A-473D-A789-5CA86652B8F8}" destId="{D351E307-7A60-4733-B21C-CC6D6E5D051D}" srcOrd="0" destOrd="0" presId="urn:microsoft.com/office/officeart/2005/8/layout/orgChart1"/>
    <dgm:cxn modelId="{FCA9071F-0544-4297-9A25-9618EA0126D1}" type="presParOf" srcId="{9C5DF944-3D7A-473D-A789-5CA86652B8F8}" destId="{60FE5B31-E82E-49E2-9469-B5D5674278BC}" srcOrd="1" destOrd="0" presId="urn:microsoft.com/office/officeart/2005/8/layout/orgChart1"/>
    <dgm:cxn modelId="{BEAF959A-6F75-4A68-80D4-ED2139D7FE86}" type="presParOf" srcId="{60FE5B31-E82E-49E2-9469-B5D5674278BC}" destId="{CB88DD46-0D40-4A1B-9C97-26FA4C46EB15}" srcOrd="0" destOrd="0" presId="urn:microsoft.com/office/officeart/2005/8/layout/orgChart1"/>
    <dgm:cxn modelId="{9D0E7403-6E38-41E9-A690-63BB2E538E00}" type="presParOf" srcId="{CB88DD46-0D40-4A1B-9C97-26FA4C46EB15}" destId="{ABF5B3AF-9C3F-43AC-89B9-A4B84688B739}" srcOrd="0" destOrd="0" presId="urn:microsoft.com/office/officeart/2005/8/layout/orgChart1"/>
    <dgm:cxn modelId="{11BBAB34-C431-4A2F-817B-7EDAFC09F00C}" type="presParOf" srcId="{CB88DD46-0D40-4A1B-9C97-26FA4C46EB15}" destId="{87899BB1-A811-4B2D-8FA3-633A97B1A6A6}" srcOrd="1" destOrd="0" presId="urn:microsoft.com/office/officeart/2005/8/layout/orgChart1"/>
    <dgm:cxn modelId="{B34D4F62-E39E-4C39-84FB-EADEF1558572}" type="presParOf" srcId="{60FE5B31-E82E-49E2-9469-B5D5674278BC}" destId="{B6A20B03-CFA9-41D8-9956-9F0EB448DC4A}" srcOrd="1" destOrd="0" presId="urn:microsoft.com/office/officeart/2005/8/layout/orgChart1"/>
    <dgm:cxn modelId="{33D89B66-AE3D-4724-8D7D-B7D264AD84EF}" type="presParOf" srcId="{B6A20B03-CFA9-41D8-9956-9F0EB448DC4A}" destId="{CD65CBB6-B9A3-48AB-AFB3-4BE4B03553D3}" srcOrd="0" destOrd="0" presId="urn:microsoft.com/office/officeart/2005/8/layout/orgChart1"/>
    <dgm:cxn modelId="{9C910DDB-3AAE-4C2B-9F08-C73DA3CCF701}" type="presParOf" srcId="{B6A20B03-CFA9-41D8-9956-9F0EB448DC4A}" destId="{ED1F0A6D-21D1-431E-B021-19DC70288741}" srcOrd="1" destOrd="0" presId="urn:microsoft.com/office/officeart/2005/8/layout/orgChart1"/>
    <dgm:cxn modelId="{02EB0FE2-54E5-44A2-BB89-99274F32A666}" type="presParOf" srcId="{ED1F0A6D-21D1-431E-B021-19DC70288741}" destId="{3035FF76-B78F-49A4-AACF-E2FF3786028F}" srcOrd="0" destOrd="0" presId="urn:microsoft.com/office/officeart/2005/8/layout/orgChart1"/>
    <dgm:cxn modelId="{09A3D9D4-B740-4ACD-B3FA-71A4E22B0DEB}" type="presParOf" srcId="{3035FF76-B78F-49A4-AACF-E2FF3786028F}" destId="{F0DC39B6-0C64-430A-9FFB-4907B94E244D}" srcOrd="0" destOrd="0" presId="urn:microsoft.com/office/officeart/2005/8/layout/orgChart1"/>
    <dgm:cxn modelId="{81D43EEF-9FF7-46F0-919E-19A12432A6A4}" type="presParOf" srcId="{3035FF76-B78F-49A4-AACF-E2FF3786028F}" destId="{0044642D-BF6E-4946-989D-7BC76303D8B1}" srcOrd="1" destOrd="0" presId="urn:microsoft.com/office/officeart/2005/8/layout/orgChart1"/>
    <dgm:cxn modelId="{91D65057-D116-484C-9BE1-2D0B198DF651}" type="presParOf" srcId="{ED1F0A6D-21D1-431E-B021-19DC70288741}" destId="{6F92EC3E-8AAE-41C7-BFFF-85E9DBCB215A}" srcOrd="1" destOrd="0" presId="urn:microsoft.com/office/officeart/2005/8/layout/orgChart1"/>
    <dgm:cxn modelId="{AFAF31CB-F562-4430-994F-C24ECA020305}" type="presParOf" srcId="{ED1F0A6D-21D1-431E-B021-19DC70288741}" destId="{C359BE23-B469-48EB-819D-6F6FDCDBB0A8}" srcOrd="2" destOrd="0" presId="urn:microsoft.com/office/officeart/2005/8/layout/orgChart1"/>
    <dgm:cxn modelId="{31D1103E-2AA3-4DF4-A108-8E002D5307E5}" type="presParOf" srcId="{B6A20B03-CFA9-41D8-9956-9F0EB448DC4A}" destId="{6AC59FBD-FAEA-42FA-8EB1-29A7CC044828}" srcOrd="2" destOrd="0" presId="urn:microsoft.com/office/officeart/2005/8/layout/orgChart1"/>
    <dgm:cxn modelId="{FD729749-DCEA-4AD6-985B-DF343FA7FDC8}" type="presParOf" srcId="{B6A20B03-CFA9-41D8-9956-9F0EB448DC4A}" destId="{F2E1EDE4-99F4-4CBC-BA6A-91AF00914823}" srcOrd="3" destOrd="0" presId="urn:microsoft.com/office/officeart/2005/8/layout/orgChart1"/>
    <dgm:cxn modelId="{9E174B1E-3345-4A7A-BBE0-868EFCC9CA57}" type="presParOf" srcId="{F2E1EDE4-99F4-4CBC-BA6A-91AF00914823}" destId="{795B4B98-FEFB-4DAB-B785-2E28918B1C7E}" srcOrd="0" destOrd="0" presId="urn:microsoft.com/office/officeart/2005/8/layout/orgChart1"/>
    <dgm:cxn modelId="{37D30BD3-ECEC-420A-81C0-2E38FDA63FD9}" type="presParOf" srcId="{795B4B98-FEFB-4DAB-B785-2E28918B1C7E}" destId="{C9EB4BFF-95DA-49B7-87A2-66A52A4FCDFA}" srcOrd="0" destOrd="0" presId="urn:microsoft.com/office/officeart/2005/8/layout/orgChart1"/>
    <dgm:cxn modelId="{117E9AF2-5BA9-45D6-9CC9-4C1CEEDDF9FA}" type="presParOf" srcId="{795B4B98-FEFB-4DAB-B785-2E28918B1C7E}" destId="{40CBCC65-FD09-4B94-B9C9-3482617F2627}" srcOrd="1" destOrd="0" presId="urn:microsoft.com/office/officeart/2005/8/layout/orgChart1"/>
    <dgm:cxn modelId="{961A85F1-D154-4E49-8E7F-6E2E61F4D826}" type="presParOf" srcId="{F2E1EDE4-99F4-4CBC-BA6A-91AF00914823}" destId="{6E67D5E8-91A3-4A9C-B70E-60777B0DD65E}" srcOrd="1" destOrd="0" presId="urn:microsoft.com/office/officeart/2005/8/layout/orgChart1"/>
    <dgm:cxn modelId="{694687EF-6714-4E5F-88ED-043A4492EA53}" type="presParOf" srcId="{F2E1EDE4-99F4-4CBC-BA6A-91AF00914823}" destId="{9041FCB5-DDBA-4A82-87F1-A20AE1F0ECFA}" srcOrd="2" destOrd="0" presId="urn:microsoft.com/office/officeart/2005/8/layout/orgChart1"/>
    <dgm:cxn modelId="{720D91AD-781C-4291-9DC8-BDBD0C7B9052}" type="presParOf" srcId="{B6A20B03-CFA9-41D8-9956-9F0EB448DC4A}" destId="{D644628E-4C6F-4DF2-8C07-D2B66E3A4757}" srcOrd="4" destOrd="0" presId="urn:microsoft.com/office/officeart/2005/8/layout/orgChart1"/>
    <dgm:cxn modelId="{4F0830B3-E89F-4FC8-B815-0BBF389B50DD}" type="presParOf" srcId="{B6A20B03-CFA9-41D8-9956-9F0EB448DC4A}" destId="{4C59CDCC-8171-42A8-836D-8A7ADEF309D0}" srcOrd="5" destOrd="0" presId="urn:microsoft.com/office/officeart/2005/8/layout/orgChart1"/>
    <dgm:cxn modelId="{4FA65B96-7CB5-48EB-8A1D-97DD40B5CB7C}" type="presParOf" srcId="{4C59CDCC-8171-42A8-836D-8A7ADEF309D0}" destId="{FED7DC99-D3B3-46B2-AE57-14D47B1F3671}" srcOrd="0" destOrd="0" presId="urn:microsoft.com/office/officeart/2005/8/layout/orgChart1"/>
    <dgm:cxn modelId="{77DB1846-130D-46CB-969A-D5DA77CD2FC1}" type="presParOf" srcId="{FED7DC99-D3B3-46B2-AE57-14D47B1F3671}" destId="{8F3E2022-AB5E-4438-BDBE-146FD19E8285}" srcOrd="0" destOrd="0" presId="urn:microsoft.com/office/officeart/2005/8/layout/orgChart1"/>
    <dgm:cxn modelId="{724348C0-A63D-4422-B507-294AA9131850}" type="presParOf" srcId="{FED7DC99-D3B3-46B2-AE57-14D47B1F3671}" destId="{F4F60A8B-BCFE-4E33-9289-BF4CA9206F7B}" srcOrd="1" destOrd="0" presId="urn:microsoft.com/office/officeart/2005/8/layout/orgChart1"/>
    <dgm:cxn modelId="{ABC4EFEB-AC78-47F1-B7DE-8E784C868A40}" type="presParOf" srcId="{4C59CDCC-8171-42A8-836D-8A7ADEF309D0}" destId="{0717BF70-BD3E-4FBF-92BE-2C7F71500E41}" srcOrd="1" destOrd="0" presId="urn:microsoft.com/office/officeart/2005/8/layout/orgChart1"/>
    <dgm:cxn modelId="{F24EC8A0-6735-4694-BE3E-7F619560FD25}" type="presParOf" srcId="{4C59CDCC-8171-42A8-836D-8A7ADEF309D0}" destId="{0E63D1F7-0BB7-4B23-80D6-B69D7359A638}" srcOrd="2" destOrd="0" presId="urn:microsoft.com/office/officeart/2005/8/layout/orgChart1"/>
    <dgm:cxn modelId="{6D80E7E0-CF6E-4DCB-8B36-626591EB6905}" type="presParOf" srcId="{B6A20B03-CFA9-41D8-9956-9F0EB448DC4A}" destId="{52D64095-8F0B-43C5-A134-4F8EB745D0AC}" srcOrd="6" destOrd="0" presId="urn:microsoft.com/office/officeart/2005/8/layout/orgChart1"/>
    <dgm:cxn modelId="{896B6300-955D-468D-99F6-166C58A1E236}" type="presParOf" srcId="{B6A20B03-CFA9-41D8-9956-9F0EB448DC4A}" destId="{65175C4B-27F3-41C0-9093-49201195521B}" srcOrd="7" destOrd="0" presId="urn:microsoft.com/office/officeart/2005/8/layout/orgChart1"/>
    <dgm:cxn modelId="{1770552A-DFCD-41DC-94DE-C4E4277849BE}" type="presParOf" srcId="{65175C4B-27F3-41C0-9093-49201195521B}" destId="{418B0B64-07DF-4A86-8188-2B3D12FF0C1B}" srcOrd="0" destOrd="0" presId="urn:microsoft.com/office/officeart/2005/8/layout/orgChart1"/>
    <dgm:cxn modelId="{E071F97C-92E1-4DF2-B70F-97F2C8E40E89}" type="presParOf" srcId="{418B0B64-07DF-4A86-8188-2B3D12FF0C1B}" destId="{FCA2B357-06A1-4199-999C-BBE32872F828}" srcOrd="0" destOrd="0" presId="urn:microsoft.com/office/officeart/2005/8/layout/orgChart1"/>
    <dgm:cxn modelId="{3FC117DA-CB52-419A-B747-3393603826CC}" type="presParOf" srcId="{418B0B64-07DF-4A86-8188-2B3D12FF0C1B}" destId="{842224E6-60DA-412E-8A1B-7533C1377869}" srcOrd="1" destOrd="0" presId="urn:microsoft.com/office/officeart/2005/8/layout/orgChart1"/>
    <dgm:cxn modelId="{BBA660AB-87C2-409E-AC15-CB9B84A3B0EF}" type="presParOf" srcId="{65175C4B-27F3-41C0-9093-49201195521B}" destId="{5FEE9627-663F-4879-B764-2FCAC3BEDB01}" srcOrd="1" destOrd="0" presId="urn:microsoft.com/office/officeart/2005/8/layout/orgChart1"/>
    <dgm:cxn modelId="{4FE412FE-2864-447E-96AE-6FDFEC139FE2}" type="presParOf" srcId="{65175C4B-27F3-41C0-9093-49201195521B}" destId="{D211A30E-3DD6-4F3B-A936-B6D9FD1B5AD6}" srcOrd="2" destOrd="0" presId="urn:microsoft.com/office/officeart/2005/8/layout/orgChart1"/>
    <dgm:cxn modelId="{29CA0E47-6CAE-4616-8129-1EF997A8744D}" type="presParOf" srcId="{60FE5B31-E82E-49E2-9469-B5D5674278BC}" destId="{0A55CB08-0585-4E83-BB9C-6136411D5C97}" srcOrd="2" destOrd="0" presId="urn:microsoft.com/office/officeart/2005/8/layout/orgChart1"/>
    <dgm:cxn modelId="{8ACFAAF1-00BD-4C64-A504-13EF69740CEF}" type="presParOf" srcId="{9C5DF944-3D7A-473D-A789-5CA86652B8F8}" destId="{1AE91293-7748-4E52-8855-7B838C555EB9}" srcOrd="2" destOrd="0" presId="urn:microsoft.com/office/officeart/2005/8/layout/orgChart1"/>
    <dgm:cxn modelId="{C71DC973-668F-4520-A178-5E8DF3098628}" type="presParOf" srcId="{9C5DF944-3D7A-473D-A789-5CA86652B8F8}" destId="{8BAB2199-5159-41F9-8708-33820C9B03A9}" srcOrd="3" destOrd="0" presId="urn:microsoft.com/office/officeart/2005/8/layout/orgChart1"/>
    <dgm:cxn modelId="{4FBA0C65-6708-4BA8-B68D-95BE990F9B19}" type="presParOf" srcId="{8BAB2199-5159-41F9-8708-33820C9B03A9}" destId="{4AEEF0FD-EB99-4BD5-89CD-011B1DDC19F8}" srcOrd="0" destOrd="0" presId="urn:microsoft.com/office/officeart/2005/8/layout/orgChart1"/>
    <dgm:cxn modelId="{387CFC9E-70FB-4A6E-B04C-4298A3897BC4}" type="presParOf" srcId="{4AEEF0FD-EB99-4BD5-89CD-011B1DDC19F8}" destId="{86ECFBC0-6EDE-49D7-A5E4-E61CBAF4A092}" srcOrd="0" destOrd="0" presId="urn:microsoft.com/office/officeart/2005/8/layout/orgChart1"/>
    <dgm:cxn modelId="{BB12FF72-EC97-4850-976C-07F601B898B1}" type="presParOf" srcId="{4AEEF0FD-EB99-4BD5-89CD-011B1DDC19F8}" destId="{EE7467E8-D778-4C18-9C7C-925EF25B0DC2}" srcOrd="1" destOrd="0" presId="urn:microsoft.com/office/officeart/2005/8/layout/orgChart1"/>
    <dgm:cxn modelId="{ABDFD89F-4EBE-4158-A89D-E288FC9E186F}" type="presParOf" srcId="{8BAB2199-5159-41F9-8708-33820C9B03A9}" destId="{70B62D43-4B2E-478D-8091-7F950B36BC86}" srcOrd="1" destOrd="0" presId="urn:microsoft.com/office/officeart/2005/8/layout/orgChart1"/>
    <dgm:cxn modelId="{A9B9F980-12CC-4FD1-80F2-36ADB7CFA08B}" type="presParOf" srcId="{70B62D43-4B2E-478D-8091-7F950B36BC86}" destId="{5A29D58D-62CC-4731-8120-CAD4354C3E03}" srcOrd="0" destOrd="0" presId="urn:microsoft.com/office/officeart/2005/8/layout/orgChart1"/>
    <dgm:cxn modelId="{54250946-DDE1-46D0-A2BA-395174052CC3}" type="presParOf" srcId="{70B62D43-4B2E-478D-8091-7F950B36BC86}" destId="{20684FA8-0955-4E86-9890-955AAE2FB70E}" srcOrd="1" destOrd="0" presId="urn:microsoft.com/office/officeart/2005/8/layout/orgChart1"/>
    <dgm:cxn modelId="{83B2481F-AD2D-4E90-927D-2B59E680DFD1}" type="presParOf" srcId="{20684FA8-0955-4E86-9890-955AAE2FB70E}" destId="{357DF0A8-BCC0-4D40-9A29-811D9B3E8CE1}" srcOrd="0" destOrd="0" presId="urn:microsoft.com/office/officeart/2005/8/layout/orgChart1"/>
    <dgm:cxn modelId="{C79C9CBC-8884-4233-BD2C-60ECC0DC0E69}" type="presParOf" srcId="{357DF0A8-BCC0-4D40-9A29-811D9B3E8CE1}" destId="{7533127D-6F77-420D-9337-03A9B17677A7}" srcOrd="0" destOrd="0" presId="urn:microsoft.com/office/officeart/2005/8/layout/orgChart1"/>
    <dgm:cxn modelId="{CCC0AF8C-3265-412C-8724-57809A6E9C75}" type="presParOf" srcId="{357DF0A8-BCC0-4D40-9A29-811D9B3E8CE1}" destId="{75DCBE71-7469-49E9-81E5-E6A43E3EC0DC}" srcOrd="1" destOrd="0" presId="urn:microsoft.com/office/officeart/2005/8/layout/orgChart1"/>
    <dgm:cxn modelId="{92E7A885-1093-4BF9-A51E-49407E2A4F64}" type="presParOf" srcId="{20684FA8-0955-4E86-9890-955AAE2FB70E}" destId="{321B0D03-50FC-44EB-B561-D21A2CD4B482}" srcOrd="1" destOrd="0" presId="urn:microsoft.com/office/officeart/2005/8/layout/orgChart1"/>
    <dgm:cxn modelId="{C09C31A7-9423-4443-93E9-7DC96F1A3AF3}" type="presParOf" srcId="{20684FA8-0955-4E86-9890-955AAE2FB70E}" destId="{0654A2B9-B227-48A6-941C-DD027142ECCE}" srcOrd="2" destOrd="0" presId="urn:microsoft.com/office/officeart/2005/8/layout/orgChart1"/>
    <dgm:cxn modelId="{69D4364A-B3D8-4CEF-B143-3CF1049CC0BD}" type="presParOf" srcId="{70B62D43-4B2E-478D-8091-7F950B36BC86}" destId="{77FF546B-1ADB-4B35-B705-B48DE95D0A7F}" srcOrd="2" destOrd="0" presId="urn:microsoft.com/office/officeart/2005/8/layout/orgChart1"/>
    <dgm:cxn modelId="{AD2C1B71-86C7-4820-BF01-5FEE33C9455C}" type="presParOf" srcId="{70B62D43-4B2E-478D-8091-7F950B36BC86}" destId="{69C13562-DBB8-42F8-AE39-8AFEF8ED4982}" srcOrd="3" destOrd="0" presId="urn:microsoft.com/office/officeart/2005/8/layout/orgChart1"/>
    <dgm:cxn modelId="{44178023-3C48-4B50-8B3E-4B4A1D8437AD}" type="presParOf" srcId="{69C13562-DBB8-42F8-AE39-8AFEF8ED4982}" destId="{896D96FE-EA05-4066-8BE5-F7366BA3777A}" srcOrd="0" destOrd="0" presId="urn:microsoft.com/office/officeart/2005/8/layout/orgChart1"/>
    <dgm:cxn modelId="{AC0E5FD5-2A5B-4F30-B71C-60A466A5AE1F}" type="presParOf" srcId="{896D96FE-EA05-4066-8BE5-F7366BA3777A}" destId="{079C46BA-E270-4C4F-9AA8-92E32A64D736}" srcOrd="0" destOrd="0" presId="urn:microsoft.com/office/officeart/2005/8/layout/orgChart1"/>
    <dgm:cxn modelId="{FF4B30F5-0DA5-43DB-AB63-6B3BA16063F5}" type="presParOf" srcId="{896D96FE-EA05-4066-8BE5-F7366BA3777A}" destId="{3AA4BA60-CAF3-4B65-8A7B-26648B565082}" srcOrd="1" destOrd="0" presId="urn:microsoft.com/office/officeart/2005/8/layout/orgChart1"/>
    <dgm:cxn modelId="{37C100BE-2E71-4DB1-A944-F835DA541384}" type="presParOf" srcId="{69C13562-DBB8-42F8-AE39-8AFEF8ED4982}" destId="{54F082B5-2FAD-490F-B257-B96DCB3E19FC}" srcOrd="1" destOrd="0" presId="urn:microsoft.com/office/officeart/2005/8/layout/orgChart1"/>
    <dgm:cxn modelId="{C72E9702-B367-435C-890A-09FA27C5FE44}" type="presParOf" srcId="{69C13562-DBB8-42F8-AE39-8AFEF8ED4982}" destId="{6C846A69-A00E-4FB9-80C7-DC7FE13BD4B5}" srcOrd="2" destOrd="0" presId="urn:microsoft.com/office/officeart/2005/8/layout/orgChart1"/>
    <dgm:cxn modelId="{681D0999-7207-46AB-AAF0-1A20226AC610}" type="presParOf" srcId="{70B62D43-4B2E-478D-8091-7F950B36BC86}" destId="{C6471DB4-9B93-437A-AEBE-F3B71F737DF8}" srcOrd="4" destOrd="0" presId="urn:microsoft.com/office/officeart/2005/8/layout/orgChart1"/>
    <dgm:cxn modelId="{A785F590-DE61-4E54-85E0-1E1E7554DCB5}" type="presParOf" srcId="{70B62D43-4B2E-478D-8091-7F950B36BC86}" destId="{CD8B12E6-DD1E-4D70-BE7C-A5443A3D84D1}" srcOrd="5" destOrd="0" presId="urn:microsoft.com/office/officeart/2005/8/layout/orgChart1"/>
    <dgm:cxn modelId="{D48AC207-56D0-430C-B12D-399BE6241AD1}" type="presParOf" srcId="{CD8B12E6-DD1E-4D70-BE7C-A5443A3D84D1}" destId="{C0FBA54D-3A3D-42F4-B1C8-ADE0E74CCC4D}" srcOrd="0" destOrd="0" presId="urn:microsoft.com/office/officeart/2005/8/layout/orgChart1"/>
    <dgm:cxn modelId="{EF4A8889-B718-42DE-A169-FD8169816587}" type="presParOf" srcId="{C0FBA54D-3A3D-42F4-B1C8-ADE0E74CCC4D}" destId="{30DA9891-B7C7-405D-9015-1C3DF0E9850F}" srcOrd="0" destOrd="0" presId="urn:microsoft.com/office/officeart/2005/8/layout/orgChart1"/>
    <dgm:cxn modelId="{763717B2-DA48-485A-99BC-0F8F87EECB18}" type="presParOf" srcId="{C0FBA54D-3A3D-42F4-B1C8-ADE0E74CCC4D}" destId="{5EC808F1-181C-42C2-975C-2B558EBCB7FE}" srcOrd="1" destOrd="0" presId="urn:microsoft.com/office/officeart/2005/8/layout/orgChart1"/>
    <dgm:cxn modelId="{28AAFCD1-B54F-4E5C-AF9F-5823D68C2E2E}" type="presParOf" srcId="{CD8B12E6-DD1E-4D70-BE7C-A5443A3D84D1}" destId="{3C11D65F-2A65-4A7E-9C15-AA6406FE6F0B}" srcOrd="1" destOrd="0" presId="urn:microsoft.com/office/officeart/2005/8/layout/orgChart1"/>
    <dgm:cxn modelId="{0954F2EC-B354-4576-852B-9AD837FF0853}" type="presParOf" srcId="{CD8B12E6-DD1E-4D70-BE7C-A5443A3D84D1}" destId="{07414A68-C8A8-4CE7-984E-48064FC49AF5}" srcOrd="2" destOrd="0" presId="urn:microsoft.com/office/officeart/2005/8/layout/orgChart1"/>
    <dgm:cxn modelId="{F6F762E5-BA5A-46B7-B0BF-883502D31F3A}" type="presParOf" srcId="{70B62D43-4B2E-478D-8091-7F950B36BC86}" destId="{BD53C961-9C2E-42B5-A825-EB1CD5AF2FE3}" srcOrd="6" destOrd="0" presId="urn:microsoft.com/office/officeart/2005/8/layout/orgChart1"/>
    <dgm:cxn modelId="{D1F18770-BE58-49DA-A90D-C28F6BA61F58}" type="presParOf" srcId="{70B62D43-4B2E-478D-8091-7F950B36BC86}" destId="{2AD0F394-908E-4BF8-9902-81719C192207}" srcOrd="7" destOrd="0" presId="urn:microsoft.com/office/officeart/2005/8/layout/orgChart1"/>
    <dgm:cxn modelId="{BF0F60D6-F303-4F39-9486-D67668405EF5}" type="presParOf" srcId="{2AD0F394-908E-4BF8-9902-81719C192207}" destId="{6508E9AA-32AD-45CE-ACB4-E452A2309B43}" srcOrd="0" destOrd="0" presId="urn:microsoft.com/office/officeart/2005/8/layout/orgChart1"/>
    <dgm:cxn modelId="{20F2942F-FB6F-4D1B-9D74-7BE5CD4A36F5}" type="presParOf" srcId="{6508E9AA-32AD-45CE-ACB4-E452A2309B43}" destId="{26E61D30-5696-4E05-9044-AF73EF27DAB2}" srcOrd="0" destOrd="0" presId="urn:microsoft.com/office/officeart/2005/8/layout/orgChart1"/>
    <dgm:cxn modelId="{3174AA1F-5631-4CEB-9FC4-391C0FBB2537}" type="presParOf" srcId="{6508E9AA-32AD-45CE-ACB4-E452A2309B43}" destId="{14A5ABF2-8B49-4694-AC4C-1A898869B017}" srcOrd="1" destOrd="0" presId="urn:microsoft.com/office/officeart/2005/8/layout/orgChart1"/>
    <dgm:cxn modelId="{231250F3-5833-4B91-8C4F-3572FBF263C4}" type="presParOf" srcId="{2AD0F394-908E-4BF8-9902-81719C192207}" destId="{E95C75F7-7305-47DE-985C-550E435481C9}" srcOrd="1" destOrd="0" presId="urn:microsoft.com/office/officeart/2005/8/layout/orgChart1"/>
    <dgm:cxn modelId="{87C2AEC1-88F7-4AF6-A654-90BCC7B6B3B3}" type="presParOf" srcId="{2AD0F394-908E-4BF8-9902-81719C192207}" destId="{ADFD56FF-A789-4A68-9B2D-8E4E857854C2}" srcOrd="2" destOrd="0" presId="urn:microsoft.com/office/officeart/2005/8/layout/orgChart1"/>
    <dgm:cxn modelId="{A31B259E-FDDB-4DB9-AE80-01C6163830B2}" type="presParOf" srcId="{70B62D43-4B2E-478D-8091-7F950B36BC86}" destId="{B4ADFA40-1DC3-4BD0-BAE4-D5BA4FDF2B3E}" srcOrd="8" destOrd="0" presId="urn:microsoft.com/office/officeart/2005/8/layout/orgChart1"/>
    <dgm:cxn modelId="{5FB75644-DE83-4B31-BA38-6D91AF799D3A}" type="presParOf" srcId="{70B62D43-4B2E-478D-8091-7F950B36BC86}" destId="{74623D81-D47A-4BDB-A76C-094846D41FA8}" srcOrd="9" destOrd="0" presId="urn:microsoft.com/office/officeart/2005/8/layout/orgChart1"/>
    <dgm:cxn modelId="{62414612-57F2-45B7-BA7D-5EEFEE86F7B1}" type="presParOf" srcId="{74623D81-D47A-4BDB-A76C-094846D41FA8}" destId="{A5AFB960-0B8B-4E03-885A-2579269F7DC1}" srcOrd="0" destOrd="0" presId="urn:microsoft.com/office/officeart/2005/8/layout/orgChart1"/>
    <dgm:cxn modelId="{718C8982-EF97-4AE7-9F70-05B8B408CED8}" type="presParOf" srcId="{A5AFB960-0B8B-4E03-885A-2579269F7DC1}" destId="{3A05D6AC-55D4-4F8B-831D-7528DBB5E857}" srcOrd="0" destOrd="0" presId="urn:microsoft.com/office/officeart/2005/8/layout/orgChart1"/>
    <dgm:cxn modelId="{332D16D6-80E1-447C-B47C-11D80AD1909C}" type="presParOf" srcId="{A5AFB960-0B8B-4E03-885A-2579269F7DC1}" destId="{179F0FCD-C306-4B84-A7DF-E34F9FAB6F56}" srcOrd="1" destOrd="0" presId="urn:microsoft.com/office/officeart/2005/8/layout/orgChart1"/>
    <dgm:cxn modelId="{5E71C7B8-82D0-4D56-B7B7-42EF92C50038}" type="presParOf" srcId="{74623D81-D47A-4BDB-A76C-094846D41FA8}" destId="{856F8CB3-7FD8-44A2-BD9F-D0A3BBBFD7B2}" srcOrd="1" destOrd="0" presId="urn:microsoft.com/office/officeart/2005/8/layout/orgChart1"/>
    <dgm:cxn modelId="{EBFB2F0F-1851-4DC1-AC34-A25E18ECDD26}" type="presParOf" srcId="{74623D81-D47A-4BDB-A76C-094846D41FA8}" destId="{E41C3208-7C36-4192-9EA5-1F0C4DB4A826}" srcOrd="2" destOrd="0" presId="urn:microsoft.com/office/officeart/2005/8/layout/orgChart1"/>
    <dgm:cxn modelId="{773BCA21-35E4-469A-9EF3-84EB00CE436E}" type="presParOf" srcId="{8BAB2199-5159-41F9-8708-33820C9B03A9}" destId="{FB705D8D-4B0F-418C-BE22-C9FC935B08A3}" srcOrd="2" destOrd="0" presId="urn:microsoft.com/office/officeart/2005/8/layout/orgChart1"/>
    <dgm:cxn modelId="{BBC0D296-EAFB-434A-AA50-76A55539A684}" type="presParOf" srcId="{9C5DF944-3D7A-473D-A789-5CA86652B8F8}" destId="{4F6F1802-D2DC-45F2-8B57-B9ACE00E096B}" srcOrd="4" destOrd="0" presId="urn:microsoft.com/office/officeart/2005/8/layout/orgChart1"/>
    <dgm:cxn modelId="{9B951BCF-5F83-4309-A315-DCBEFC230DF5}" type="presParOf" srcId="{9C5DF944-3D7A-473D-A789-5CA86652B8F8}" destId="{D09FB176-C899-4C34-A2EF-DF4099E3930B}" srcOrd="5" destOrd="0" presId="urn:microsoft.com/office/officeart/2005/8/layout/orgChart1"/>
    <dgm:cxn modelId="{E60798FA-55C5-470F-8A6A-B533C5BABDCD}" type="presParOf" srcId="{D09FB176-C899-4C34-A2EF-DF4099E3930B}" destId="{EB3A78CF-8659-4E76-9BB6-78F8A7F8B535}" srcOrd="0" destOrd="0" presId="urn:microsoft.com/office/officeart/2005/8/layout/orgChart1"/>
    <dgm:cxn modelId="{7357FB02-8F6C-4E79-8F96-64BBF7F5FF2C}" type="presParOf" srcId="{EB3A78CF-8659-4E76-9BB6-78F8A7F8B535}" destId="{ED956AEF-5A78-47DC-9D97-3B27A2E93095}" srcOrd="0" destOrd="0" presId="urn:microsoft.com/office/officeart/2005/8/layout/orgChart1"/>
    <dgm:cxn modelId="{5ECE66BA-0684-4F8D-8194-61D07F1BBAF7}" type="presParOf" srcId="{EB3A78CF-8659-4E76-9BB6-78F8A7F8B535}" destId="{0936C29E-0ABE-4289-9453-F6DF249F454C}" srcOrd="1" destOrd="0" presId="urn:microsoft.com/office/officeart/2005/8/layout/orgChart1"/>
    <dgm:cxn modelId="{CB3F6288-2AA7-4D0B-8D96-DCAE92C67039}" type="presParOf" srcId="{D09FB176-C899-4C34-A2EF-DF4099E3930B}" destId="{3666C14E-3FE7-4AB2-BA4F-4535D42C477E}" srcOrd="1" destOrd="0" presId="urn:microsoft.com/office/officeart/2005/8/layout/orgChart1"/>
    <dgm:cxn modelId="{45CAADC6-2C17-4913-A6C8-C6BDE48EA68C}" type="presParOf" srcId="{3666C14E-3FE7-4AB2-BA4F-4535D42C477E}" destId="{7E670A0B-4B6A-45AD-AE95-FAE9E52BA24F}" srcOrd="0" destOrd="0" presId="urn:microsoft.com/office/officeart/2005/8/layout/orgChart1"/>
    <dgm:cxn modelId="{61991A00-E840-4318-AF82-D19A8B6C1379}" type="presParOf" srcId="{3666C14E-3FE7-4AB2-BA4F-4535D42C477E}" destId="{781D4557-4BA2-4B53-85D2-D0A8E2F29ACB}" srcOrd="1" destOrd="0" presId="urn:microsoft.com/office/officeart/2005/8/layout/orgChart1"/>
    <dgm:cxn modelId="{0178D8C7-C4E7-42D3-880D-FE2023AC213B}" type="presParOf" srcId="{781D4557-4BA2-4B53-85D2-D0A8E2F29ACB}" destId="{A1F0E8B8-00E6-43CE-8E1F-A9918B608453}" srcOrd="0" destOrd="0" presId="urn:microsoft.com/office/officeart/2005/8/layout/orgChart1"/>
    <dgm:cxn modelId="{1F6BA86B-B98C-41C8-B414-E1FB7104B724}" type="presParOf" srcId="{A1F0E8B8-00E6-43CE-8E1F-A9918B608453}" destId="{2C701CAE-D8F1-461E-8A0C-C57AEB1CD6C2}" srcOrd="0" destOrd="0" presId="urn:microsoft.com/office/officeart/2005/8/layout/orgChart1"/>
    <dgm:cxn modelId="{0C6BB33B-F2E3-4AC5-ACE7-0A8A6B6CE4B7}" type="presParOf" srcId="{A1F0E8B8-00E6-43CE-8E1F-A9918B608453}" destId="{0A55F855-E390-49C4-85C3-4EB5DC8DFEC3}" srcOrd="1" destOrd="0" presId="urn:microsoft.com/office/officeart/2005/8/layout/orgChart1"/>
    <dgm:cxn modelId="{29696BA9-DC9E-496F-898D-8B5A14EB1C40}" type="presParOf" srcId="{781D4557-4BA2-4B53-85D2-D0A8E2F29ACB}" destId="{8FDA77AA-02A8-4EBB-8954-A3306A125F11}" srcOrd="1" destOrd="0" presId="urn:microsoft.com/office/officeart/2005/8/layout/orgChart1"/>
    <dgm:cxn modelId="{65A07532-A0B2-4ABB-984C-95733901A416}" type="presParOf" srcId="{781D4557-4BA2-4B53-85D2-D0A8E2F29ACB}" destId="{802B30D6-A884-4929-98EE-4DE3E2D91CB8}" srcOrd="2" destOrd="0" presId="urn:microsoft.com/office/officeart/2005/8/layout/orgChart1"/>
    <dgm:cxn modelId="{BC00FABB-2D49-4145-8225-64AF97A939B8}" type="presParOf" srcId="{3666C14E-3FE7-4AB2-BA4F-4535D42C477E}" destId="{4E5DB2E5-BC21-45FD-89CF-804EEEA73D92}" srcOrd="2" destOrd="0" presId="urn:microsoft.com/office/officeart/2005/8/layout/orgChart1"/>
    <dgm:cxn modelId="{3BE03C09-035C-412B-B474-346DFA008C28}" type="presParOf" srcId="{3666C14E-3FE7-4AB2-BA4F-4535D42C477E}" destId="{FEF5B6E2-22EA-4CFA-BF26-961399773F49}" srcOrd="3" destOrd="0" presId="urn:microsoft.com/office/officeart/2005/8/layout/orgChart1"/>
    <dgm:cxn modelId="{E92E9DD4-B2A3-40A9-A280-E42858BA980D}" type="presParOf" srcId="{FEF5B6E2-22EA-4CFA-BF26-961399773F49}" destId="{42BED641-FA4F-4D4B-9A19-A7D3C3BE1408}" srcOrd="0" destOrd="0" presId="urn:microsoft.com/office/officeart/2005/8/layout/orgChart1"/>
    <dgm:cxn modelId="{5FD885B1-3FD3-4818-A588-9FEB50FDBF51}" type="presParOf" srcId="{42BED641-FA4F-4D4B-9A19-A7D3C3BE1408}" destId="{74487508-3D4F-4F35-9119-7335AA499C95}" srcOrd="0" destOrd="0" presId="urn:microsoft.com/office/officeart/2005/8/layout/orgChart1"/>
    <dgm:cxn modelId="{B6BC7EDD-E424-4B71-9FB3-A6715F781577}" type="presParOf" srcId="{42BED641-FA4F-4D4B-9A19-A7D3C3BE1408}" destId="{EA4E738B-1483-44D6-89EB-8256A9C3F87D}" srcOrd="1" destOrd="0" presId="urn:microsoft.com/office/officeart/2005/8/layout/orgChart1"/>
    <dgm:cxn modelId="{EB91E8E7-EECE-4ED6-A286-D33166D6995B}" type="presParOf" srcId="{FEF5B6E2-22EA-4CFA-BF26-961399773F49}" destId="{B5B7C6F2-824B-4B22-9513-4D47B87A1DEF}" srcOrd="1" destOrd="0" presId="urn:microsoft.com/office/officeart/2005/8/layout/orgChart1"/>
    <dgm:cxn modelId="{38B16607-F210-4E44-A263-460161E42976}" type="presParOf" srcId="{FEF5B6E2-22EA-4CFA-BF26-961399773F49}" destId="{AD4B3EEE-3AC5-44A5-8891-70C0728030DE}" srcOrd="2" destOrd="0" presId="urn:microsoft.com/office/officeart/2005/8/layout/orgChart1"/>
    <dgm:cxn modelId="{B0268E4A-9D78-4572-A251-066586B574EF}" type="presParOf" srcId="{3666C14E-3FE7-4AB2-BA4F-4535D42C477E}" destId="{1A2BCB80-89E2-41EC-87D9-8650DA66AB8A}" srcOrd="4" destOrd="0" presId="urn:microsoft.com/office/officeart/2005/8/layout/orgChart1"/>
    <dgm:cxn modelId="{1451B996-C093-4D16-BA7A-00C68C20002F}" type="presParOf" srcId="{3666C14E-3FE7-4AB2-BA4F-4535D42C477E}" destId="{CD498E25-17A8-4592-A106-0BDE77F9F8BE}" srcOrd="5" destOrd="0" presId="urn:microsoft.com/office/officeart/2005/8/layout/orgChart1"/>
    <dgm:cxn modelId="{25EAE101-5FF7-4BDA-89DF-B5E2E6A76E49}" type="presParOf" srcId="{CD498E25-17A8-4592-A106-0BDE77F9F8BE}" destId="{1832CD07-F56C-4B75-9FC3-CEF6C2D6EA45}" srcOrd="0" destOrd="0" presId="urn:microsoft.com/office/officeart/2005/8/layout/orgChart1"/>
    <dgm:cxn modelId="{499DCCD2-2C88-4457-BCA2-FD460FEF90A0}" type="presParOf" srcId="{1832CD07-F56C-4B75-9FC3-CEF6C2D6EA45}" destId="{F7484F86-9514-4EEC-AAEC-65AD9B4B3D96}" srcOrd="0" destOrd="0" presId="urn:microsoft.com/office/officeart/2005/8/layout/orgChart1"/>
    <dgm:cxn modelId="{26ECC2C2-96FF-4159-BF94-D18FF00097EE}" type="presParOf" srcId="{1832CD07-F56C-4B75-9FC3-CEF6C2D6EA45}" destId="{2F8AA862-E8D3-4043-95F3-7EBB33FDC237}" srcOrd="1" destOrd="0" presId="urn:microsoft.com/office/officeart/2005/8/layout/orgChart1"/>
    <dgm:cxn modelId="{872E4A90-7B93-49CB-BEF6-58B6041A8E9B}" type="presParOf" srcId="{CD498E25-17A8-4592-A106-0BDE77F9F8BE}" destId="{D6D1B4BE-1E43-4CD4-965F-996A3963A4DE}" srcOrd="1" destOrd="0" presId="urn:microsoft.com/office/officeart/2005/8/layout/orgChart1"/>
    <dgm:cxn modelId="{446C57EA-3181-476A-891D-878C10DD915C}" type="presParOf" srcId="{CD498E25-17A8-4592-A106-0BDE77F9F8BE}" destId="{2585E360-1265-4DAF-8ED0-8CB30CFCA044}" srcOrd="2" destOrd="0" presId="urn:microsoft.com/office/officeart/2005/8/layout/orgChart1"/>
    <dgm:cxn modelId="{21139FC6-E22F-4898-BF38-B2FA473996AF}" type="presParOf" srcId="{3666C14E-3FE7-4AB2-BA4F-4535D42C477E}" destId="{9AAB9F84-69DB-4974-8FB3-17FE16A42904}" srcOrd="6" destOrd="0" presId="urn:microsoft.com/office/officeart/2005/8/layout/orgChart1"/>
    <dgm:cxn modelId="{1F53BB74-E72E-4F16-9B74-E9BF4962EBE4}" type="presParOf" srcId="{3666C14E-3FE7-4AB2-BA4F-4535D42C477E}" destId="{C3EE2C24-35C5-4383-8BA8-04718D61B1E3}" srcOrd="7" destOrd="0" presId="urn:microsoft.com/office/officeart/2005/8/layout/orgChart1"/>
    <dgm:cxn modelId="{7E218BC4-6837-4948-BD74-1BA6234D10B7}" type="presParOf" srcId="{C3EE2C24-35C5-4383-8BA8-04718D61B1E3}" destId="{D76FB983-6AF4-4D17-803C-BE4F9D86E241}" srcOrd="0" destOrd="0" presId="urn:microsoft.com/office/officeart/2005/8/layout/orgChart1"/>
    <dgm:cxn modelId="{518D8352-02A8-4E06-80C3-EA87ECF75F9B}" type="presParOf" srcId="{D76FB983-6AF4-4D17-803C-BE4F9D86E241}" destId="{C95AECE2-07C4-42E7-90DA-5CD8EA216CFC}" srcOrd="0" destOrd="0" presId="urn:microsoft.com/office/officeart/2005/8/layout/orgChart1"/>
    <dgm:cxn modelId="{43E1C28A-A915-4E67-B4BF-1FED0A11B0AE}" type="presParOf" srcId="{D76FB983-6AF4-4D17-803C-BE4F9D86E241}" destId="{4704A764-F3E3-46A1-B698-AC3BCD85875D}" srcOrd="1" destOrd="0" presId="urn:microsoft.com/office/officeart/2005/8/layout/orgChart1"/>
    <dgm:cxn modelId="{5AAB72D2-16A1-4AA6-8017-CA6B9EF10DFC}" type="presParOf" srcId="{C3EE2C24-35C5-4383-8BA8-04718D61B1E3}" destId="{C07B020C-8290-4505-84E9-D8CD925D7B93}" srcOrd="1" destOrd="0" presId="urn:microsoft.com/office/officeart/2005/8/layout/orgChart1"/>
    <dgm:cxn modelId="{DF74FF3D-D1FC-4758-BD1C-1891DA28FD2D}" type="presParOf" srcId="{C3EE2C24-35C5-4383-8BA8-04718D61B1E3}" destId="{97715D9E-A6B5-4BE2-9531-017E1F9F5E37}" srcOrd="2" destOrd="0" presId="urn:microsoft.com/office/officeart/2005/8/layout/orgChart1"/>
    <dgm:cxn modelId="{DFD9C3C2-FBEA-4796-B784-BE4133F38006}" type="presParOf" srcId="{3666C14E-3FE7-4AB2-BA4F-4535D42C477E}" destId="{F8AA5B07-D62E-4BEF-A7F4-BB8154CE0161}" srcOrd="8" destOrd="0" presId="urn:microsoft.com/office/officeart/2005/8/layout/orgChart1"/>
    <dgm:cxn modelId="{7F305247-8F95-4766-B93A-D3100156CFCC}" type="presParOf" srcId="{3666C14E-3FE7-4AB2-BA4F-4535D42C477E}" destId="{28D3CB32-FAA0-4273-8538-1EB307061468}" srcOrd="9" destOrd="0" presId="urn:microsoft.com/office/officeart/2005/8/layout/orgChart1"/>
    <dgm:cxn modelId="{E4473A40-F762-4CAD-A6A3-B7DACB813F25}" type="presParOf" srcId="{28D3CB32-FAA0-4273-8538-1EB307061468}" destId="{4E6634D0-9CA1-4ACD-BF91-91BEE47E76EF}" srcOrd="0" destOrd="0" presId="urn:microsoft.com/office/officeart/2005/8/layout/orgChart1"/>
    <dgm:cxn modelId="{83A0DD4D-540A-409D-A49E-BEB11390A59F}" type="presParOf" srcId="{4E6634D0-9CA1-4ACD-BF91-91BEE47E76EF}" destId="{EE219807-47C8-4941-99AE-CE39076E53F5}" srcOrd="0" destOrd="0" presId="urn:microsoft.com/office/officeart/2005/8/layout/orgChart1"/>
    <dgm:cxn modelId="{FD75E22D-55DD-4F2C-959D-A20161AD246F}" type="presParOf" srcId="{4E6634D0-9CA1-4ACD-BF91-91BEE47E76EF}" destId="{A8ED66CC-CBB3-4EB5-ADE1-6E062170315B}" srcOrd="1" destOrd="0" presId="urn:microsoft.com/office/officeart/2005/8/layout/orgChart1"/>
    <dgm:cxn modelId="{2FC2629C-396D-4260-9500-7A51302E29B5}" type="presParOf" srcId="{28D3CB32-FAA0-4273-8538-1EB307061468}" destId="{55A4A9B7-D2D2-4F27-9972-54B957F184B3}" srcOrd="1" destOrd="0" presId="urn:microsoft.com/office/officeart/2005/8/layout/orgChart1"/>
    <dgm:cxn modelId="{D2273529-D41A-4055-96DF-7C8F4E6EE319}" type="presParOf" srcId="{28D3CB32-FAA0-4273-8538-1EB307061468}" destId="{A6D08738-8725-4BBB-8D6E-6E0F7F338F27}" srcOrd="2" destOrd="0" presId="urn:microsoft.com/office/officeart/2005/8/layout/orgChart1"/>
    <dgm:cxn modelId="{0DD0F1B9-619D-44C2-A1ED-A253E4627F9A}" type="presParOf" srcId="{D09FB176-C899-4C34-A2EF-DF4099E3930B}" destId="{10032A81-28F1-4589-A2C9-2F713826DB5B}" srcOrd="2" destOrd="0" presId="urn:microsoft.com/office/officeart/2005/8/layout/orgChart1"/>
    <dgm:cxn modelId="{F2D96443-6121-4AED-B190-24486DDBC9B6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1075E7E4-189F-4769-9E27-347F9FA95849}" type="presOf" srcId="{BCA1F9C7-A2DE-4DA9-9030-581CAAE089DA}" destId="{7E670A0B-4B6A-45AD-AE95-FAE9E52BA24F}" srcOrd="0" destOrd="0" presId="urn:microsoft.com/office/officeart/2005/8/layout/orgChart1"/>
    <dgm:cxn modelId="{C1474138-1433-4BB7-9AB7-536B49FBB739}" type="presOf" srcId="{382A9707-8CE9-4448-A732-795155023764}" destId="{C9EB4BFF-95DA-49B7-87A2-66A52A4FCDFA}" srcOrd="0" destOrd="0" presId="urn:microsoft.com/office/officeart/2005/8/layout/orgChart1"/>
    <dgm:cxn modelId="{E927CBE5-57F4-4C7D-866F-7193851595B5}" type="presOf" srcId="{0ED209FE-B93C-493B-85A2-BA5863869AE7}" destId="{B4ADFA40-1DC3-4BD0-BAE4-D5BA4FDF2B3E}" srcOrd="0" destOrd="0" presId="urn:microsoft.com/office/officeart/2005/8/layout/orgChart1"/>
    <dgm:cxn modelId="{A1F23248-0FF7-4EF0-83DA-AF8107708680}" type="presOf" srcId="{1E17A9B5-1CC6-4BF4-A5EB-2099972243B8}" destId="{0044642D-BF6E-4946-989D-7BC76303D8B1}" srcOrd="1" destOrd="0" presId="urn:microsoft.com/office/officeart/2005/8/layout/orgChart1"/>
    <dgm:cxn modelId="{604F5191-497C-43BE-ABC5-8820F8EF00DB}" type="presOf" srcId="{B103CFD6-C2F2-4A76-8866-035FF64E5877}" destId="{D98E11BE-9177-4329-A5B4-B4B8653C2863}" srcOrd="0" destOrd="0" presId="urn:microsoft.com/office/officeart/2005/8/layout/orgChart1"/>
    <dgm:cxn modelId="{B6B995BC-C267-4814-8FEF-A66EE2511AB2}" type="presOf" srcId="{00B822AA-E50D-409C-8E77-78CE41F17C4F}" destId="{86ECFBC0-6EDE-49D7-A5E4-E61CBAF4A092}" srcOrd="0" destOrd="0" presId="urn:microsoft.com/office/officeart/2005/8/layout/orgChart1"/>
    <dgm:cxn modelId="{09B44B85-4F34-4197-802A-6B0677E104D5}" type="presOf" srcId="{51AC05A3-5125-4631-8328-EE9742C5CE1F}" destId="{75DCBE71-7469-49E9-81E5-E6A43E3EC0DC}" srcOrd="1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76308188-16E7-48B1-97CC-C0C564E46194}" type="presOf" srcId="{D656347E-658D-41DE-86E2-9688A1F66EB3}" destId="{D351E307-7A60-4733-B21C-CC6D6E5D051D}" srcOrd="0" destOrd="0" presId="urn:microsoft.com/office/officeart/2005/8/layout/orgChart1"/>
    <dgm:cxn modelId="{AC363B68-3027-4D39-9477-914F74039F0E}" type="presOf" srcId="{8514C17C-35EC-4D14-92F7-13A577CAA5C4}" destId="{3AA4BA60-CAF3-4B65-8A7B-26648B565082}" srcOrd="1" destOrd="0" presId="urn:microsoft.com/office/officeart/2005/8/layout/orgChart1"/>
    <dgm:cxn modelId="{3128DBCB-C81B-48C0-A7F4-E84C5CEA6A47}" type="presOf" srcId="{EDF4E25F-6E69-41B7-B57F-66E5D749104E}" destId="{CD65CBB6-B9A3-48AB-AFB3-4BE4B03553D3}" srcOrd="0" destOrd="0" presId="urn:microsoft.com/office/officeart/2005/8/layout/orgChart1"/>
    <dgm:cxn modelId="{13F7B0DC-A773-4B45-893A-354308266249}" type="presOf" srcId="{49A41343-8942-4E0A-948C-7308CFEDA337}" destId="{F8AA5B07-D62E-4BEF-A7F4-BB8154CE0161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48E285C1-E09F-4F1B-8620-013A44333FC1}" type="presOf" srcId="{69BEBD41-3545-40FD-BFDD-D21BD47C872E}" destId="{74487508-3D4F-4F35-9119-7335AA499C95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D8CF40D0-2E40-426F-BEB1-928328D83FD3}" type="presOf" srcId="{E2FDDA39-0A56-4C19-9570-F6322A50CD7C}" destId="{C95AECE2-07C4-42E7-90DA-5CD8EA216CFC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697AADBA-83BF-46B5-BE2E-B0A6E72DD0EA}" type="presOf" srcId="{B40A1E99-819E-4C0D-B671-3D134F0F7163}" destId="{179F0FCD-C306-4B84-A7DF-E34F9FAB6F56}" srcOrd="1" destOrd="0" presId="urn:microsoft.com/office/officeart/2005/8/layout/orgChart1"/>
    <dgm:cxn modelId="{0F4E6199-45B1-4268-9581-6EFC5F8A8ED1}" type="presOf" srcId="{3837525C-9A2A-44D5-8B42-9C0820CF3FF9}" destId="{6AC59FBD-FAEA-42FA-8EB1-29A7CC044828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3372034E-057C-4463-A1FD-9C66D083552D}" type="presOf" srcId="{D91152BC-9A33-44D3-AEBB-F20420DB430F}" destId="{30DA9891-B7C7-405D-9015-1C3DF0E9850F}" srcOrd="0" destOrd="0" presId="urn:microsoft.com/office/officeart/2005/8/layout/orgChart1"/>
    <dgm:cxn modelId="{13F9B4B0-D80E-45D2-99D1-AAE456B60AA1}" type="presOf" srcId="{DC9F82DD-39AD-486C-81D6-0E3C38A96BAD}" destId="{4F6F1802-D2DC-45F2-8B57-B9ACE00E096B}" srcOrd="0" destOrd="0" presId="urn:microsoft.com/office/officeart/2005/8/layout/orgChart1"/>
    <dgm:cxn modelId="{9F347237-E7C9-4152-BF31-E512A05834DD}" type="presOf" srcId="{C7336B56-6975-43EE-AA11-2CF9D86F3B72}" destId="{F7484F86-9514-4EEC-AAEC-65AD9B4B3D96}" srcOrd="0" destOrd="0" presId="urn:microsoft.com/office/officeart/2005/8/layout/orgChart1"/>
    <dgm:cxn modelId="{945D05BB-CE2B-4780-ABB1-1867A28FBADA}" type="presOf" srcId="{8514C17C-35EC-4D14-92F7-13A577CAA5C4}" destId="{079C46BA-E270-4C4F-9AA8-92E32A64D736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6F2EA1CF-B0A7-4110-9E21-A9A17AB51FE2}" type="presOf" srcId="{C7336B56-6975-43EE-AA11-2CF9D86F3B72}" destId="{2F8AA862-E8D3-4043-95F3-7EBB33FDC237}" srcOrd="1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1D62C52B-D2C2-40B7-89EA-D5C32E6B3F58}" type="presOf" srcId="{57A44C0D-573F-44FB-BC9E-B18382ACCC39}" destId="{9AAB9F84-69DB-4974-8FB3-17FE16A42904}" srcOrd="0" destOrd="0" presId="urn:microsoft.com/office/officeart/2005/8/layout/orgChart1"/>
    <dgm:cxn modelId="{8C062FAD-81AF-4ACC-84A1-4CECF1CF169E}" type="presOf" srcId="{88415C31-82DD-4EF9-9A7A-1D4D99FB6B9D}" destId="{ED956AEF-5A78-47DC-9D97-3B27A2E93095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20962FE9-8D9B-45FC-93A2-67F339B522D9}" type="presOf" srcId="{6A766238-49C0-489C-9759-5801318FB123}" destId="{F4F60A8B-BCFE-4E33-9289-BF4CA9206F7B}" srcOrd="1" destOrd="0" presId="urn:microsoft.com/office/officeart/2005/8/layout/orgChart1"/>
    <dgm:cxn modelId="{F9579B92-819C-4CBF-B36C-C87BD1FC188F}" type="presOf" srcId="{D5F013B3-4B4E-4E38-9BAF-4B34B2BB0C79}" destId="{26E61D30-5696-4E05-9044-AF73EF27DAB2}" srcOrd="0" destOrd="0" presId="urn:microsoft.com/office/officeart/2005/8/layout/orgChart1"/>
    <dgm:cxn modelId="{06675874-B7B6-48A0-9FBE-C4F9D84500BE}" type="presOf" srcId="{DCCE79F2-51DC-4E3A-8F3D-0CB311D1F14D}" destId="{EE219807-47C8-4941-99AE-CE39076E53F5}" srcOrd="0" destOrd="0" presId="urn:microsoft.com/office/officeart/2005/8/layout/orgChart1"/>
    <dgm:cxn modelId="{640E5005-385F-4181-B750-CF8F8D9A9AA5}" type="presOf" srcId="{092024CE-8423-4E50-A34E-3122E05631CC}" destId="{0A55F855-E390-49C4-85C3-4EB5DC8DFEC3}" srcOrd="1" destOrd="0" presId="urn:microsoft.com/office/officeart/2005/8/layout/orgChart1"/>
    <dgm:cxn modelId="{A543B9AD-EC2A-44C4-A2BF-E608A8934547}" type="presOf" srcId="{6A766238-49C0-489C-9759-5801318FB123}" destId="{8F3E2022-AB5E-4438-BDBE-146FD19E8285}" srcOrd="0" destOrd="0" presId="urn:microsoft.com/office/officeart/2005/8/layout/orgChart1"/>
    <dgm:cxn modelId="{99D6F4E2-B164-40A4-8D47-F04D9D1B957C}" type="presOf" srcId="{BAA37ED3-8504-4718-82EA-2141E33A703B}" destId="{C6471DB4-9B93-437A-AEBE-F3B71F737DF8}" srcOrd="0" destOrd="0" presId="urn:microsoft.com/office/officeart/2005/8/layout/orgChart1"/>
    <dgm:cxn modelId="{90C03277-1C1D-4BA8-9263-DB11CD8D499A}" type="presOf" srcId="{B103CFD6-C2F2-4A76-8866-035FF64E5877}" destId="{2FA1AE03-77C2-487B-948B-82122901556A}" srcOrd="1" destOrd="0" presId="urn:microsoft.com/office/officeart/2005/8/layout/orgChart1"/>
    <dgm:cxn modelId="{49A74BAC-6E5D-4197-85DA-7F4C766497EF}" type="presOf" srcId="{BC7A14EC-7DD0-42E2-A28E-8428AF273F49}" destId="{4E5DB2E5-BC21-45FD-89CF-804EEEA73D92}" srcOrd="0" destOrd="0" presId="urn:microsoft.com/office/officeart/2005/8/layout/orgChart1"/>
    <dgm:cxn modelId="{41BEAFC4-F0F7-4B65-B9E2-9F2649864160}" type="presOf" srcId="{D5F013B3-4B4E-4E38-9BAF-4B34B2BB0C79}" destId="{14A5ABF2-8B49-4694-AC4C-1A898869B017}" srcOrd="1" destOrd="0" presId="urn:microsoft.com/office/officeart/2005/8/layout/orgChart1"/>
    <dgm:cxn modelId="{2CE31A65-F90D-4DE6-85E1-430324AE3B5C}" type="presOf" srcId="{CE683E6A-A313-4F5C-8639-235783D1198F}" destId="{6C1B72B2-EE6C-495B-ADAD-8508CE8EB807}" srcOrd="0" destOrd="0" presId="urn:microsoft.com/office/officeart/2005/8/layout/orgChart1"/>
    <dgm:cxn modelId="{169B450B-EC4F-4B56-8272-558EB669F21B}" type="presOf" srcId="{844909A3-F2C8-49AE-869B-AFCA0AC709DF}" destId="{5A29D58D-62CC-4731-8120-CAD4354C3E03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DEFC0557-D081-48BE-8C92-960076CA88C9}" type="presOf" srcId="{43C964D4-3EA5-4709-BA45-DC9671707267}" destId="{ABF5B3AF-9C3F-43AC-89B9-A4B84688B739}" srcOrd="0" destOrd="0" presId="urn:microsoft.com/office/officeart/2005/8/layout/orgChart1"/>
    <dgm:cxn modelId="{1C58B936-5A50-4A22-B7D7-FE2D2AB476FB}" type="presOf" srcId="{DCB062A1-302A-48A6-BE81-96138548FF70}" destId="{1AE91293-7748-4E52-8855-7B838C555EB9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129C9F82-848C-45AC-9CA1-DA2E1BA54716}" type="presOf" srcId="{43C964D4-3EA5-4709-BA45-DC9671707267}" destId="{87899BB1-A811-4B2D-8FA3-633A97B1A6A6}" srcOrd="1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8CC48B89-8C8B-4C6E-B992-B67D9F994B7E}" type="presOf" srcId="{DCCE79F2-51DC-4E3A-8F3D-0CB311D1F14D}" destId="{A8ED66CC-CBB3-4EB5-ADE1-6E062170315B}" srcOrd="1" destOrd="0" presId="urn:microsoft.com/office/officeart/2005/8/layout/orgChart1"/>
    <dgm:cxn modelId="{76A6D818-619B-4132-B51F-F9E139F09D9A}" type="presOf" srcId="{032924AE-7BA3-4608-9D4D-A10FC22FA55B}" destId="{842224E6-60DA-412E-8A1B-7533C1377869}" srcOrd="1" destOrd="0" presId="urn:microsoft.com/office/officeart/2005/8/layout/orgChart1"/>
    <dgm:cxn modelId="{75E9CBE0-647D-461B-B969-7F9245DD595E}" type="presOf" srcId="{D91152BC-9A33-44D3-AEBB-F20420DB430F}" destId="{5EC808F1-181C-42C2-975C-2B558EBCB7FE}" srcOrd="1" destOrd="0" presId="urn:microsoft.com/office/officeart/2005/8/layout/orgChart1"/>
    <dgm:cxn modelId="{6758488C-AF8F-462E-9B19-7076E10BA214}" type="presOf" srcId="{41CBE71F-8A1C-4046-8B51-627382F890A8}" destId="{BD53C961-9C2E-42B5-A825-EB1CD5AF2FE3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B5248686-0CEA-4051-A7FE-4D96B4B54296}" type="presOf" srcId="{00B822AA-E50D-409C-8E77-78CE41F17C4F}" destId="{EE7467E8-D778-4C18-9C7C-925EF25B0DC2}" srcOrd="1" destOrd="0" presId="urn:microsoft.com/office/officeart/2005/8/layout/orgChart1"/>
    <dgm:cxn modelId="{82439E64-04D0-480D-8BF2-73262EDC7B3E}" type="presOf" srcId="{1E17A9B5-1CC6-4BF4-A5EB-2099972243B8}" destId="{F0DC39B6-0C64-430A-9FFB-4907B94E244D}" srcOrd="0" destOrd="0" presId="urn:microsoft.com/office/officeart/2005/8/layout/orgChart1"/>
    <dgm:cxn modelId="{4732D011-26B0-45B5-8447-ED03FAF46870}" type="presOf" srcId="{032924AE-7BA3-4608-9D4D-A10FC22FA55B}" destId="{FCA2B357-06A1-4199-999C-BBE32872F828}" srcOrd="0" destOrd="0" presId="urn:microsoft.com/office/officeart/2005/8/layout/orgChart1"/>
    <dgm:cxn modelId="{89A9BAFF-57AA-4539-BF6A-10124E073B86}" type="presOf" srcId="{B40A1E99-819E-4C0D-B671-3D134F0F7163}" destId="{3A05D6AC-55D4-4F8B-831D-7528DBB5E857}" srcOrd="0" destOrd="0" presId="urn:microsoft.com/office/officeart/2005/8/layout/orgChart1"/>
    <dgm:cxn modelId="{51ECB6F3-9715-4D13-87EA-AFD10838821A}" type="presOf" srcId="{88415C31-82DD-4EF9-9A7A-1D4D99FB6B9D}" destId="{0936C29E-0ABE-4289-9453-F6DF249F454C}" srcOrd="1" destOrd="0" presId="urn:microsoft.com/office/officeart/2005/8/layout/orgChart1"/>
    <dgm:cxn modelId="{312AD3ED-B0A3-4D55-9361-B95E808BEAA1}" type="presOf" srcId="{69BEBD41-3545-40FD-BFDD-D21BD47C872E}" destId="{EA4E738B-1483-44D6-89EB-8256A9C3F87D}" srcOrd="1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41C754A2-EFEF-4357-BB65-BBBA108A5CEA}" type="presOf" srcId="{D3B00EB5-7252-4C54-A138-4FDE2761BA89}" destId="{77FF546B-1ADB-4B35-B705-B48DE95D0A7F}" srcOrd="0" destOrd="0" presId="urn:microsoft.com/office/officeart/2005/8/layout/orgChart1"/>
    <dgm:cxn modelId="{8E7E1691-17F3-486A-A3D3-0B358EC70042}" type="presOf" srcId="{382A9707-8CE9-4448-A732-795155023764}" destId="{40CBCC65-FD09-4B94-B9C9-3482617F2627}" srcOrd="1" destOrd="0" presId="urn:microsoft.com/office/officeart/2005/8/layout/orgChart1"/>
    <dgm:cxn modelId="{ED851A5C-5EC9-4CCE-A93E-5967FD3567E6}" type="presOf" srcId="{092024CE-8423-4E50-A34E-3122E05631CC}" destId="{2C701CAE-D8F1-461E-8A0C-C57AEB1CD6C2}" srcOrd="0" destOrd="0" presId="urn:microsoft.com/office/officeart/2005/8/layout/orgChart1"/>
    <dgm:cxn modelId="{796CC16D-9151-495F-A1C4-D368380D380B}" type="presOf" srcId="{88B02B86-A182-47E8-98CE-5F03ED03FC83}" destId="{1A2BCB80-89E2-41EC-87D9-8650DA66AB8A}" srcOrd="0" destOrd="0" presId="urn:microsoft.com/office/officeart/2005/8/layout/orgChart1"/>
    <dgm:cxn modelId="{0C42DD18-35AF-4FBC-96FD-DD0E5BF077CE}" type="presOf" srcId="{CBC98D67-7A4E-4DF5-AC0F-18B667594BB8}" destId="{D644628E-4C6F-4DF2-8C07-D2B66E3A4757}" srcOrd="0" destOrd="0" presId="urn:microsoft.com/office/officeart/2005/8/layout/orgChart1"/>
    <dgm:cxn modelId="{7CFCEE2E-C006-4797-AF2D-864BD27EB0BA}" type="presOf" srcId="{51AC05A3-5125-4631-8328-EE9742C5CE1F}" destId="{7533127D-6F77-420D-9337-03A9B17677A7}" srcOrd="0" destOrd="0" presId="urn:microsoft.com/office/officeart/2005/8/layout/orgChart1"/>
    <dgm:cxn modelId="{F81F5A62-D5B8-4D90-9764-340599B045B7}" type="presOf" srcId="{1D03C52E-27F1-4CAD-B953-A57260381D87}" destId="{52D64095-8F0B-43C5-A134-4F8EB745D0AC}" srcOrd="0" destOrd="0" presId="urn:microsoft.com/office/officeart/2005/8/layout/orgChart1"/>
    <dgm:cxn modelId="{3613F835-E014-4080-BC1A-E239DD6A27F6}" type="presOf" srcId="{E2FDDA39-0A56-4C19-9570-F6322A50CD7C}" destId="{4704A764-F3E3-46A1-B698-AC3BCD85875D}" srcOrd="1" destOrd="0" presId="urn:microsoft.com/office/officeart/2005/8/layout/orgChart1"/>
    <dgm:cxn modelId="{5D8D4FED-D423-4DB6-810D-EB6CB0FE9869}" type="presParOf" srcId="{6C1B72B2-EE6C-495B-ADAD-8508CE8EB807}" destId="{B9578B13-712D-4BAD-A28F-A7352074EDA6}" srcOrd="0" destOrd="0" presId="urn:microsoft.com/office/officeart/2005/8/layout/orgChart1"/>
    <dgm:cxn modelId="{2D648A3B-E27B-4955-AF12-2B3704783604}" type="presParOf" srcId="{B9578B13-712D-4BAD-A28F-A7352074EDA6}" destId="{EA34C8C8-6EC1-483B-8E39-8E6926CED3CE}" srcOrd="0" destOrd="0" presId="urn:microsoft.com/office/officeart/2005/8/layout/orgChart1"/>
    <dgm:cxn modelId="{AB589B16-351C-4AF2-90E7-BCD48CEFD681}" type="presParOf" srcId="{EA34C8C8-6EC1-483B-8E39-8E6926CED3CE}" destId="{D98E11BE-9177-4329-A5B4-B4B8653C2863}" srcOrd="0" destOrd="0" presId="urn:microsoft.com/office/officeart/2005/8/layout/orgChart1"/>
    <dgm:cxn modelId="{631972D0-57F9-4AF5-B8CB-BB1AD74C8ACB}" type="presParOf" srcId="{EA34C8C8-6EC1-483B-8E39-8E6926CED3CE}" destId="{2FA1AE03-77C2-487B-948B-82122901556A}" srcOrd="1" destOrd="0" presId="urn:microsoft.com/office/officeart/2005/8/layout/orgChart1"/>
    <dgm:cxn modelId="{60980B28-4966-48D1-8FF6-7395FC2145F2}" type="presParOf" srcId="{B9578B13-712D-4BAD-A28F-A7352074EDA6}" destId="{9C5DF944-3D7A-473D-A789-5CA86652B8F8}" srcOrd="1" destOrd="0" presId="urn:microsoft.com/office/officeart/2005/8/layout/orgChart1"/>
    <dgm:cxn modelId="{4522CF0A-FE7B-4384-A4C6-7BCAD7A77ACA}" type="presParOf" srcId="{9C5DF944-3D7A-473D-A789-5CA86652B8F8}" destId="{D351E307-7A60-4733-B21C-CC6D6E5D051D}" srcOrd="0" destOrd="0" presId="urn:microsoft.com/office/officeart/2005/8/layout/orgChart1"/>
    <dgm:cxn modelId="{F1BFE35A-074C-43E9-B5A3-CF71F0F518D2}" type="presParOf" srcId="{9C5DF944-3D7A-473D-A789-5CA86652B8F8}" destId="{60FE5B31-E82E-49E2-9469-B5D5674278BC}" srcOrd="1" destOrd="0" presId="urn:microsoft.com/office/officeart/2005/8/layout/orgChart1"/>
    <dgm:cxn modelId="{FDFDAC07-351F-40B6-AE41-4116B70612E8}" type="presParOf" srcId="{60FE5B31-E82E-49E2-9469-B5D5674278BC}" destId="{CB88DD46-0D40-4A1B-9C97-26FA4C46EB15}" srcOrd="0" destOrd="0" presId="urn:microsoft.com/office/officeart/2005/8/layout/orgChart1"/>
    <dgm:cxn modelId="{E0F0D403-0757-44E4-9E03-525EA1325EFD}" type="presParOf" srcId="{CB88DD46-0D40-4A1B-9C97-26FA4C46EB15}" destId="{ABF5B3AF-9C3F-43AC-89B9-A4B84688B739}" srcOrd="0" destOrd="0" presId="urn:microsoft.com/office/officeart/2005/8/layout/orgChart1"/>
    <dgm:cxn modelId="{96D6CDA0-22D5-4847-A4EC-59952F5FF586}" type="presParOf" srcId="{CB88DD46-0D40-4A1B-9C97-26FA4C46EB15}" destId="{87899BB1-A811-4B2D-8FA3-633A97B1A6A6}" srcOrd="1" destOrd="0" presId="urn:microsoft.com/office/officeart/2005/8/layout/orgChart1"/>
    <dgm:cxn modelId="{5206C3C2-AF58-4FF3-8FF5-BE3FEFFBBC93}" type="presParOf" srcId="{60FE5B31-E82E-49E2-9469-B5D5674278BC}" destId="{B6A20B03-CFA9-41D8-9956-9F0EB448DC4A}" srcOrd="1" destOrd="0" presId="urn:microsoft.com/office/officeart/2005/8/layout/orgChart1"/>
    <dgm:cxn modelId="{E4DE7D96-6534-42F0-80EB-98B5B53C14D4}" type="presParOf" srcId="{B6A20B03-CFA9-41D8-9956-9F0EB448DC4A}" destId="{CD65CBB6-B9A3-48AB-AFB3-4BE4B03553D3}" srcOrd="0" destOrd="0" presId="urn:microsoft.com/office/officeart/2005/8/layout/orgChart1"/>
    <dgm:cxn modelId="{968427EE-13BB-4D03-8586-0D860AF8E0D7}" type="presParOf" srcId="{B6A20B03-CFA9-41D8-9956-9F0EB448DC4A}" destId="{ED1F0A6D-21D1-431E-B021-19DC70288741}" srcOrd="1" destOrd="0" presId="urn:microsoft.com/office/officeart/2005/8/layout/orgChart1"/>
    <dgm:cxn modelId="{4B3433BA-2858-40AC-8E0D-BDFDD2B98622}" type="presParOf" srcId="{ED1F0A6D-21D1-431E-B021-19DC70288741}" destId="{3035FF76-B78F-49A4-AACF-E2FF3786028F}" srcOrd="0" destOrd="0" presId="urn:microsoft.com/office/officeart/2005/8/layout/orgChart1"/>
    <dgm:cxn modelId="{E30DBC72-A67A-4060-8410-2B85D9FF69F6}" type="presParOf" srcId="{3035FF76-B78F-49A4-AACF-E2FF3786028F}" destId="{F0DC39B6-0C64-430A-9FFB-4907B94E244D}" srcOrd="0" destOrd="0" presId="urn:microsoft.com/office/officeart/2005/8/layout/orgChart1"/>
    <dgm:cxn modelId="{792202D8-15A6-41CE-8691-16D064F274EC}" type="presParOf" srcId="{3035FF76-B78F-49A4-AACF-E2FF3786028F}" destId="{0044642D-BF6E-4946-989D-7BC76303D8B1}" srcOrd="1" destOrd="0" presId="urn:microsoft.com/office/officeart/2005/8/layout/orgChart1"/>
    <dgm:cxn modelId="{F073D53F-63BA-48D3-AD15-C8AF32154A5E}" type="presParOf" srcId="{ED1F0A6D-21D1-431E-B021-19DC70288741}" destId="{6F92EC3E-8AAE-41C7-BFFF-85E9DBCB215A}" srcOrd="1" destOrd="0" presId="urn:microsoft.com/office/officeart/2005/8/layout/orgChart1"/>
    <dgm:cxn modelId="{375E5B83-849A-4C7D-991B-229A4C2E77BB}" type="presParOf" srcId="{ED1F0A6D-21D1-431E-B021-19DC70288741}" destId="{C359BE23-B469-48EB-819D-6F6FDCDBB0A8}" srcOrd="2" destOrd="0" presId="urn:microsoft.com/office/officeart/2005/8/layout/orgChart1"/>
    <dgm:cxn modelId="{4A604458-9EC4-444C-8E5C-9CC1CC3281BC}" type="presParOf" srcId="{B6A20B03-CFA9-41D8-9956-9F0EB448DC4A}" destId="{6AC59FBD-FAEA-42FA-8EB1-29A7CC044828}" srcOrd="2" destOrd="0" presId="urn:microsoft.com/office/officeart/2005/8/layout/orgChart1"/>
    <dgm:cxn modelId="{3E8014E3-3D67-4293-B43D-BA7D02C5D58E}" type="presParOf" srcId="{B6A20B03-CFA9-41D8-9956-9F0EB448DC4A}" destId="{F2E1EDE4-99F4-4CBC-BA6A-91AF00914823}" srcOrd="3" destOrd="0" presId="urn:microsoft.com/office/officeart/2005/8/layout/orgChart1"/>
    <dgm:cxn modelId="{2B15A6ED-A63A-4635-B037-0F86DFB0A152}" type="presParOf" srcId="{F2E1EDE4-99F4-4CBC-BA6A-91AF00914823}" destId="{795B4B98-FEFB-4DAB-B785-2E28918B1C7E}" srcOrd="0" destOrd="0" presId="urn:microsoft.com/office/officeart/2005/8/layout/orgChart1"/>
    <dgm:cxn modelId="{0C5780BF-3ADC-474E-BDF9-2E2D2BC0FFEE}" type="presParOf" srcId="{795B4B98-FEFB-4DAB-B785-2E28918B1C7E}" destId="{C9EB4BFF-95DA-49B7-87A2-66A52A4FCDFA}" srcOrd="0" destOrd="0" presId="urn:microsoft.com/office/officeart/2005/8/layout/orgChart1"/>
    <dgm:cxn modelId="{70DCC01F-4828-4EE6-9605-33B428704EF2}" type="presParOf" srcId="{795B4B98-FEFB-4DAB-B785-2E28918B1C7E}" destId="{40CBCC65-FD09-4B94-B9C9-3482617F2627}" srcOrd="1" destOrd="0" presId="urn:microsoft.com/office/officeart/2005/8/layout/orgChart1"/>
    <dgm:cxn modelId="{B0CA95D0-5F16-4DF4-8ABB-F756E0EBFB66}" type="presParOf" srcId="{F2E1EDE4-99F4-4CBC-BA6A-91AF00914823}" destId="{6E67D5E8-91A3-4A9C-B70E-60777B0DD65E}" srcOrd="1" destOrd="0" presId="urn:microsoft.com/office/officeart/2005/8/layout/orgChart1"/>
    <dgm:cxn modelId="{3ACDA44A-53EC-4D5D-81AE-DC337A099EC0}" type="presParOf" srcId="{F2E1EDE4-99F4-4CBC-BA6A-91AF00914823}" destId="{9041FCB5-DDBA-4A82-87F1-A20AE1F0ECFA}" srcOrd="2" destOrd="0" presId="urn:microsoft.com/office/officeart/2005/8/layout/orgChart1"/>
    <dgm:cxn modelId="{1EA0769F-B5B0-4CC1-83C0-142C62945386}" type="presParOf" srcId="{B6A20B03-CFA9-41D8-9956-9F0EB448DC4A}" destId="{D644628E-4C6F-4DF2-8C07-D2B66E3A4757}" srcOrd="4" destOrd="0" presId="urn:microsoft.com/office/officeart/2005/8/layout/orgChart1"/>
    <dgm:cxn modelId="{7383FBFA-482A-4F8D-98CC-F163BC21E4C4}" type="presParOf" srcId="{B6A20B03-CFA9-41D8-9956-9F0EB448DC4A}" destId="{4C59CDCC-8171-42A8-836D-8A7ADEF309D0}" srcOrd="5" destOrd="0" presId="urn:microsoft.com/office/officeart/2005/8/layout/orgChart1"/>
    <dgm:cxn modelId="{C0DADA07-11A3-4157-97A4-9DD6D85D76AC}" type="presParOf" srcId="{4C59CDCC-8171-42A8-836D-8A7ADEF309D0}" destId="{FED7DC99-D3B3-46B2-AE57-14D47B1F3671}" srcOrd="0" destOrd="0" presId="urn:microsoft.com/office/officeart/2005/8/layout/orgChart1"/>
    <dgm:cxn modelId="{419CC3C6-E8D1-48A6-A22F-1DA7B6489DDA}" type="presParOf" srcId="{FED7DC99-D3B3-46B2-AE57-14D47B1F3671}" destId="{8F3E2022-AB5E-4438-BDBE-146FD19E8285}" srcOrd="0" destOrd="0" presId="urn:microsoft.com/office/officeart/2005/8/layout/orgChart1"/>
    <dgm:cxn modelId="{38969837-FA68-44F4-B310-10B70EE2E8DA}" type="presParOf" srcId="{FED7DC99-D3B3-46B2-AE57-14D47B1F3671}" destId="{F4F60A8B-BCFE-4E33-9289-BF4CA9206F7B}" srcOrd="1" destOrd="0" presId="urn:microsoft.com/office/officeart/2005/8/layout/orgChart1"/>
    <dgm:cxn modelId="{78A7DB68-6667-4445-A8F8-776C77C4447D}" type="presParOf" srcId="{4C59CDCC-8171-42A8-836D-8A7ADEF309D0}" destId="{0717BF70-BD3E-4FBF-92BE-2C7F71500E41}" srcOrd="1" destOrd="0" presId="urn:microsoft.com/office/officeart/2005/8/layout/orgChart1"/>
    <dgm:cxn modelId="{AB50C3E7-6E8C-4092-B705-1FF2B3D5CC76}" type="presParOf" srcId="{4C59CDCC-8171-42A8-836D-8A7ADEF309D0}" destId="{0E63D1F7-0BB7-4B23-80D6-B69D7359A638}" srcOrd="2" destOrd="0" presId="urn:microsoft.com/office/officeart/2005/8/layout/orgChart1"/>
    <dgm:cxn modelId="{10023750-07B7-498C-8C02-0A6F80AD9B2A}" type="presParOf" srcId="{B6A20B03-CFA9-41D8-9956-9F0EB448DC4A}" destId="{52D64095-8F0B-43C5-A134-4F8EB745D0AC}" srcOrd="6" destOrd="0" presId="urn:microsoft.com/office/officeart/2005/8/layout/orgChart1"/>
    <dgm:cxn modelId="{F35FB497-2E2D-4AEB-B1C3-0B61E9C20ABF}" type="presParOf" srcId="{B6A20B03-CFA9-41D8-9956-9F0EB448DC4A}" destId="{65175C4B-27F3-41C0-9093-49201195521B}" srcOrd="7" destOrd="0" presId="urn:microsoft.com/office/officeart/2005/8/layout/orgChart1"/>
    <dgm:cxn modelId="{EB9678E2-871E-409F-ABE5-403B71EC1671}" type="presParOf" srcId="{65175C4B-27F3-41C0-9093-49201195521B}" destId="{418B0B64-07DF-4A86-8188-2B3D12FF0C1B}" srcOrd="0" destOrd="0" presId="urn:microsoft.com/office/officeart/2005/8/layout/orgChart1"/>
    <dgm:cxn modelId="{149885E9-73CF-4C2E-9482-C2E9CD11C876}" type="presParOf" srcId="{418B0B64-07DF-4A86-8188-2B3D12FF0C1B}" destId="{FCA2B357-06A1-4199-999C-BBE32872F828}" srcOrd="0" destOrd="0" presId="urn:microsoft.com/office/officeart/2005/8/layout/orgChart1"/>
    <dgm:cxn modelId="{74C5A4E4-18EE-45D9-BCC7-D816702930A6}" type="presParOf" srcId="{418B0B64-07DF-4A86-8188-2B3D12FF0C1B}" destId="{842224E6-60DA-412E-8A1B-7533C1377869}" srcOrd="1" destOrd="0" presId="urn:microsoft.com/office/officeart/2005/8/layout/orgChart1"/>
    <dgm:cxn modelId="{EA097A49-293B-41B0-8E86-2B825AF586DC}" type="presParOf" srcId="{65175C4B-27F3-41C0-9093-49201195521B}" destId="{5FEE9627-663F-4879-B764-2FCAC3BEDB01}" srcOrd="1" destOrd="0" presId="urn:microsoft.com/office/officeart/2005/8/layout/orgChart1"/>
    <dgm:cxn modelId="{428DFCA2-7843-4D76-989D-8E55D021D123}" type="presParOf" srcId="{65175C4B-27F3-41C0-9093-49201195521B}" destId="{D211A30E-3DD6-4F3B-A936-B6D9FD1B5AD6}" srcOrd="2" destOrd="0" presId="urn:microsoft.com/office/officeart/2005/8/layout/orgChart1"/>
    <dgm:cxn modelId="{CFFBB1FA-48D5-4E6A-9E7C-76BC94E865F3}" type="presParOf" srcId="{60FE5B31-E82E-49E2-9469-B5D5674278BC}" destId="{0A55CB08-0585-4E83-BB9C-6136411D5C97}" srcOrd="2" destOrd="0" presId="urn:microsoft.com/office/officeart/2005/8/layout/orgChart1"/>
    <dgm:cxn modelId="{3A2F1A4E-5A1B-4A22-8C04-CDB947FC5423}" type="presParOf" srcId="{9C5DF944-3D7A-473D-A789-5CA86652B8F8}" destId="{1AE91293-7748-4E52-8855-7B838C555EB9}" srcOrd="2" destOrd="0" presId="urn:microsoft.com/office/officeart/2005/8/layout/orgChart1"/>
    <dgm:cxn modelId="{4334F550-A56D-4281-9745-65F6C56423CE}" type="presParOf" srcId="{9C5DF944-3D7A-473D-A789-5CA86652B8F8}" destId="{8BAB2199-5159-41F9-8708-33820C9B03A9}" srcOrd="3" destOrd="0" presId="urn:microsoft.com/office/officeart/2005/8/layout/orgChart1"/>
    <dgm:cxn modelId="{B7DAAE0A-B7AE-4F6B-B26B-A13487F65ADB}" type="presParOf" srcId="{8BAB2199-5159-41F9-8708-33820C9B03A9}" destId="{4AEEF0FD-EB99-4BD5-89CD-011B1DDC19F8}" srcOrd="0" destOrd="0" presId="urn:microsoft.com/office/officeart/2005/8/layout/orgChart1"/>
    <dgm:cxn modelId="{DC95DBEF-FA51-4F17-91B7-BADC988FEBDA}" type="presParOf" srcId="{4AEEF0FD-EB99-4BD5-89CD-011B1DDC19F8}" destId="{86ECFBC0-6EDE-49D7-A5E4-E61CBAF4A092}" srcOrd="0" destOrd="0" presId="urn:microsoft.com/office/officeart/2005/8/layout/orgChart1"/>
    <dgm:cxn modelId="{12115CF5-C991-4CBB-A0A3-DDA49373AA10}" type="presParOf" srcId="{4AEEF0FD-EB99-4BD5-89CD-011B1DDC19F8}" destId="{EE7467E8-D778-4C18-9C7C-925EF25B0DC2}" srcOrd="1" destOrd="0" presId="urn:microsoft.com/office/officeart/2005/8/layout/orgChart1"/>
    <dgm:cxn modelId="{FEADC274-2945-482F-A0F3-D8913FA9762A}" type="presParOf" srcId="{8BAB2199-5159-41F9-8708-33820C9B03A9}" destId="{70B62D43-4B2E-478D-8091-7F950B36BC86}" srcOrd="1" destOrd="0" presId="urn:microsoft.com/office/officeart/2005/8/layout/orgChart1"/>
    <dgm:cxn modelId="{D1AE1B72-0DA1-49AD-8E25-82284A9A24E6}" type="presParOf" srcId="{70B62D43-4B2E-478D-8091-7F950B36BC86}" destId="{5A29D58D-62CC-4731-8120-CAD4354C3E03}" srcOrd="0" destOrd="0" presId="urn:microsoft.com/office/officeart/2005/8/layout/orgChart1"/>
    <dgm:cxn modelId="{92E077DD-7D41-4EAB-B593-82B823CDD325}" type="presParOf" srcId="{70B62D43-4B2E-478D-8091-7F950B36BC86}" destId="{20684FA8-0955-4E86-9890-955AAE2FB70E}" srcOrd="1" destOrd="0" presId="urn:microsoft.com/office/officeart/2005/8/layout/orgChart1"/>
    <dgm:cxn modelId="{DEF8C153-B6AA-4F2F-B031-FBAB51AE6C1D}" type="presParOf" srcId="{20684FA8-0955-4E86-9890-955AAE2FB70E}" destId="{357DF0A8-BCC0-4D40-9A29-811D9B3E8CE1}" srcOrd="0" destOrd="0" presId="urn:microsoft.com/office/officeart/2005/8/layout/orgChart1"/>
    <dgm:cxn modelId="{CB4A77AF-5B51-45DE-91DF-05732DA5D94F}" type="presParOf" srcId="{357DF0A8-BCC0-4D40-9A29-811D9B3E8CE1}" destId="{7533127D-6F77-420D-9337-03A9B17677A7}" srcOrd="0" destOrd="0" presId="urn:microsoft.com/office/officeart/2005/8/layout/orgChart1"/>
    <dgm:cxn modelId="{75AFD296-769D-4DA6-8563-DE728A19E99F}" type="presParOf" srcId="{357DF0A8-BCC0-4D40-9A29-811D9B3E8CE1}" destId="{75DCBE71-7469-49E9-81E5-E6A43E3EC0DC}" srcOrd="1" destOrd="0" presId="urn:microsoft.com/office/officeart/2005/8/layout/orgChart1"/>
    <dgm:cxn modelId="{9839DCFA-FEBD-4CFF-822E-D004E5B4D9B8}" type="presParOf" srcId="{20684FA8-0955-4E86-9890-955AAE2FB70E}" destId="{321B0D03-50FC-44EB-B561-D21A2CD4B482}" srcOrd="1" destOrd="0" presId="urn:microsoft.com/office/officeart/2005/8/layout/orgChart1"/>
    <dgm:cxn modelId="{62B29487-72A8-4E8A-9CCA-48202A8A4343}" type="presParOf" srcId="{20684FA8-0955-4E86-9890-955AAE2FB70E}" destId="{0654A2B9-B227-48A6-941C-DD027142ECCE}" srcOrd="2" destOrd="0" presId="urn:microsoft.com/office/officeart/2005/8/layout/orgChart1"/>
    <dgm:cxn modelId="{E85D0901-B507-4CEF-931F-088E793043B8}" type="presParOf" srcId="{70B62D43-4B2E-478D-8091-7F950B36BC86}" destId="{77FF546B-1ADB-4B35-B705-B48DE95D0A7F}" srcOrd="2" destOrd="0" presId="urn:microsoft.com/office/officeart/2005/8/layout/orgChart1"/>
    <dgm:cxn modelId="{FFEEB241-8941-400F-87A6-B7B94A350D04}" type="presParOf" srcId="{70B62D43-4B2E-478D-8091-7F950B36BC86}" destId="{69C13562-DBB8-42F8-AE39-8AFEF8ED4982}" srcOrd="3" destOrd="0" presId="urn:microsoft.com/office/officeart/2005/8/layout/orgChart1"/>
    <dgm:cxn modelId="{2501830E-CE25-461C-81D9-EB15E0CDD2AC}" type="presParOf" srcId="{69C13562-DBB8-42F8-AE39-8AFEF8ED4982}" destId="{896D96FE-EA05-4066-8BE5-F7366BA3777A}" srcOrd="0" destOrd="0" presId="urn:microsoft.com/office/officeart/2005/8/layout/orgChart1"/>
    <dgm:cxn modelId="{5F556CCE-970D-422F-84F7-A084D4755112}" type="presParOf" srcId="{896D96FE-EA05-4066-8BE5-F7366BA3777A}" destId="{079C46BA-E270-4C4F-9AA8-92E32A64D736}" srcOrd="0" destOrd="0" presId="urn:microsoft.com/office/officeart/2005/8/layout/orgChart1"/>
    <dgm:cxn modelId="{D922B464-5BEF-44A9-AADD-FA7B8CFFE311}" type="presParOf" srcId="{896D96FE-EA05-4066-8BE5-F7366BA3777A}" destId="{3AA4BA60-CAF3-4B65-8A7B-26648B565082}" srcOrd="1" destOrd="0" presId="urn:microsoft.com/office/officeart/2005/8/layout/orgChart1"/>
    <dgm:cxn modelId="{B7855E49-B672-4975-94A8-CA4C6D71C5F5}" type="presParOf" srcId="{69C13562-DBB8-42F8-AE39-8AFEF8ED4982}" destId="{54F082B5-2FAD-490F-B257-B96DCB3E19FC}" srcOrd="1" destOrd="0" presId="urn:microsoft.com/office/officeart/2005/8/layout/orgChart1"/>
    <dgm:cxn modelId="{48C073B8-85EB-41D9-9135-375E654F31E7}" type="presParOf" srcId="{69C13562-DBB8-42F8-AE39-8AFEF8ED4982}" destId="{6C846A69-A00E-4FB9-80C7-DC7FE13BD4B5}" srcOrd="2" destOrd="0" presId="urn:microsoft.com/office/officeart/2005/8/layout/orgChart1"/>
    <dgm:cxn modelId="{FD30BE19-4446-4C66-BA28-132E26CD71BF}" type="presParOf" srcId="{70B62D43-4B2E-478D-8091-7F950B36BC86}" destId="{C6471DB4-9B93-437A-AEBE-F3B71F737DF8}" srcOrd="4" destOrd="0" presId="urn:microsoft.com/office/officeart/2005/8/layout/orgChart1"/>
    <dgm:cxn modelId="{6D84C867-98D0-4576-8CA1-B82E23BEFB41}" type="presParOf" srcId="{70B62D43-4B2E-478D-8091-7F950B36BC86}" destId="{CD8B12E6-DD1E-4D70-BE7C-A5443A3D84D1}" srcOrd="5" destOrd="0" presId="urn:microsoft.com/office/officeart/2005/8/layout/orgChart1"/>
    <dgm:cxn modelId="{49AFD72D-111A-430F-8D45-25FB1CEE32D4}" type="presParOf" srcId="{CD8B12E6-DD1E-4D70-BE7C-A5443A3D84D1}" destId="{C0FBA54D-3A3D-42F4-B1C8-ADE0E74CCC4D}" srcOrd="0" destOrd="0" presId="urn:microsoft.com/office/officeart/2005/8/layout/orgChart1"/>
    <dgm:cxn modelId="{9BECFC41-D527-4263-9813-F6FA315F4DF8}" type="presParOf" srcId="{C0FBA54D-3A3D-42F4-B1C8-ADE0E74CCC4D}" destId="{30DA9891-B7C7-405D-9015-1C3DF0E9850F}" srcOrd="0" destOrd="0" presId="urn:microsoft.com/office/officeart/2005/8/layout/orgChart1"/>
    <dgm:cxn modelId="{457B2C0E-D933-4077-9038-6BCFBA65F5A2}" type="presParOf" srcId="{C0FBA54D-3A3D-42F4-B1C8-ADE0E74CCC4D}" destId="{5EC808F1-181C-42C2-975C-2B558EBCB7FE}" srcOrd="1" destOrd="0" presId="urn:microsoft.com/office/officeart/2005/8/layout/orgChart1"/>
    <dgm:cxn modelId="{C0F9AF98-DB3E-4D1C-B532-91108B61AFC4}" type="presParOf" srcId="{CD8B12E6-DD1E-4D70-BE7C-A5443A3D84D1}" destId="{3C11D65F-2A65-4A7E-9C15-AA6406FE6F0B}" srcOrd="1" destOrd="0" presId="urn:microsoft.com/office/officeart/2005/8/layout/orgChart1"/>
    <dgm:cxn modelId="{DD0310BB-1E98-463A-B6D9-A9153614717E}" type="presParOf" srcId="{CD8B12E6-DD1E-4D70-BE7C-A5443A3D84D1}" destId="{07414A68-C8A8-4CE7-984E-48064FC49AF5}" srcOrd="2" destOrd="0" presId="urn:microsoft.com/office/officeart/2005/8/layout/orgChart1"/>
    <dgm:cxn modelId="{A0AB46F5-6D68-4C6D-98DF-239066AD7F6E}" type="presParOf" srcId="{70B62D43-4B2E-478D-8091-7F950B36BC86}" destId="{BD53C961-9C2E-42B5-A825-EB1CD5AF2FE3}" srcOrd="6" destOrd="0" presId="urn:microsoft.com/office/officeart/2005/8/layout/orgChart1"/>
    <dgm:cxn modelId="{231E9CFE-04AE-4C77-BF53-CBF8D0D91F58}" type="presParOf" srcId="{70B62D43-4B2E-478D-8091-7F950B36BC86}" destId="{2AD0F394-908E-4BF8-9902-81719C192207}" srcOrd="7" destOrd="0" presId="urn:microsoft.com/office/officeart/2005/8/layout/orgChart1"/>
    <dgm:cxn modelId="{C7235439-5483-4706-8BE8-2E5FFEC062E4}" type="presParOf" srcId="{2AD0F394-908E-4BF8-9902-81719C192207}" destId="{6508E9AA-32AD-45CE-ACB4-E452A2309B43}" srcOrd="0" destOrd="0" presId="urn:microsoft.com/office/officeart/2005/8/layout/orgChart1"/>
    <dgm:cxn modelId="{0B49A82C-6F29-4DB9-BD5E-3FAD28097364}" type="presParOf" srcId="{6508E9AA-32AD-45CE-ACB4-E452A2309B43}" destId="{26E61D30-5696-4E05-9044-AF73EF27DAB2}" srcOrd="0" destOrd="0" presId="urn:microsoft.com/office/officeart/2005/8/layout/orgChart1"/>
    <dgm:cxn modelId="{ED99FC5D-DA61-4D7C-8CF3-4D83E9C37B71}" type="presParOf" srcId="{6508E9AA-32AD-45CE-ACB4-E452A2309B43}" destId="{14A5ABF2-8B49-4694-AC4C-1A898869B017}" srcOrd="1" destOrd="0" presId="urn:microsoft.com/office/officeart/2005/8/layout/orgChart1"/>
    <dgm:cxn modelId="{610D9580-4ADA-424D-8FAD-5359D06B2CC3}" type="presParOf" srcId="{2AD0F394-908E-4BF8-9902-81719C192207}" destId="{E95C75F7-7305-47DE-985C-550E435481C9}" srcOrd="1" destOrd="0" presId="urn:microsoft.com/office/officeart/2005/8/layout/orgChart1"/>
    <dgm:cxn modelId="{9159D0EA-7B90-47FC-B33E-28589F4C2E39}" type="presParOf" srcId="{2AD0F394-908E-4BF8-9902-81719C192207}" destId="{ADFD56FF-A789-4A68-9B2D-8E4E857854C2}" srcOrd="2" destOrd="0" presId="urn:microsoft.com/office/officeart/2005/8/layout/orgChart1"/>
    <dgm:cxn modelId="{95E520F8-FACE-4816-94F3-C8DCC93D98B7}" type="presParOf" srcId="{70B62D43-4B2E-478D-8091-7F950B36BC86}" destId="{B4ADFA40-1DC3-4BD0-BAE4-D5BA4FDF2B3E}" srcOrd="8" destOrd="0" presId="urn:microsoft.com/office/officeart/2005/8/layout/orgChart1"/>
    <dgm:cxn modelId="{0887666D-DE7C-49DB-812A-B3781C73717B}" type="presParOf" srcId="{70B62D43-4B2E-478D-8091-7F950B36BC86}" destId="{74623D81-D47A-4BDB-A76C-094846D41FA8}" srcOrd="9" destOrd="0" presId="urn:microsoft.com/office/officeart/2005/8/layout/orgChart1"/>
    <dgm:cxn modelId="{FD159654-E118-43E4-9505-DFD104620B89}" type="presParOf" srcId="{74623D81-D47A-4BDB-A76C-094846D41FA8}" destId="{A5AFB960-0B8B-4E03-885A-2579269F7DC1}" srcOrd="0" destOrd="0" presId="urn:microsoft.com/office/officeart/2005/8/layout/orgChart1"/>
    <dgm:cxn modelId="{1D19BA18-F36C-4AE4-96E4-A29B66FD8BDA}" type="presParOf" srcId="{A5AFB960-0B8B-4E03-885A-2579269F7DC1}" destId="{3A05D6AC-55D4-4F8B-831D-7528DBB5E857}" srcOrd="0" destOrd="0" presId="urn:microsoft.com/office/officeart/2005/8/layout/orgChart1"/>
    <dgm:cxn modelId="{C904926A-DFB8-46AE-B41E-FF404555B17B}" type="presParOf" srcId="{A5AFB960-0B8B-4E03-885A-2579269F7DC1}" destId="{179F0FCD-C306-4B84-A7DF-E34F9FAB6F56}" srcOrd="1" destOrd="0" presId="urn:microsoft.com/office/officeart/2005/8/layout/orgChart1"/>
    <dgm:cxn modelId="{1A736916-470D-4671-BDBD-F3D71E0F32D5}" type="presParOf" srcId="{74623D81-D47A-4BDB-A76C-094846D41FA8}" destId="{856F8CB3-7FD8-44A2-BD9F-D0A3BBBFD7B2}" srcOrd="1" destOrd="0" presId="urn:microsoft.com/office/officeart/2005/8/layout/orgChart1"/>
    <dgm:cxn modelId="{405F1F61-AE00-444E-9093-5AF67883E910}" type="presParOf" srcId="{74623D81-D47A-4BDB-A76C-094846D41FA8}" destId="{E41C3208-7C36-4192-9EA5-1F0C4DB4A826}" srcOrd="2" destOrd="0" presId="urn:microsoft.com/office/officeart/2005/8/layout/orgChart1"/>
    <dgm:cxn modelId="{D282358C-4D27-4965-AEC4-6875C0C6D377}" type="presParOf" srcId="{8BAB2199-5159-41F9-8708-33820C9B03A9}" destId="{FB705D8D-4B0F-418C-BE22-C9FC935B08A3}" srcOrd="2" destOrd="0" presId="urn:microsoft.com/office/officeart/2005/8/layout/orgChart1"/>
    <dgm:cxn modelId="{EC32173D-F9A5-4A44-B4D5-BC2D8EEBEF01}" type="presParOf" srcId="{9C5DF944-3D7A-473D-A789-5CA86652B8F8}" destId="{4F6F1802-D2DC-45F2-8B57-B9ACE00E096B}" srcOrd="4" destOrd="0" presId="urn:microsoft.com/office/officeart/2005/8/layout/orgChart1"/>
    <dgm:cxn modelId="{8018CEE4-90BE-4DAC-94B0-90B6D385D8D5}" type="presParOf" srcId="{9C5DF944-3D7A-473D-A789-5CA86652B8F8}" destId="{D09FB176-C899-4C34-A2EF-DF4099E3930B}" srcOrd="5" destOrd="0" presId="urn:microsoft.com/office/officeart/2005/8/layout/orgChart1"/>
    <dgm:cxn modelId="{8466D585-DC07-46DE-86D7-67773553690B}" type="presParOf" srcId="{D09FB176-C899-4C34-A2EF-DF4099E3930B}" destId="{EB3A78CF-8659-4E76-9BB6-78F8A7F8B535}" srcOrd="0" destOrd="0" presId="urn:microsoft.com/office/officeart/2005/8/layout/orgChart1"/>
    <dgm:cxn modelId="{5AF71A64-3840-4426-B97C-CB1DDDA6838F}" type="presParOf" srcId="{EB3A78CF-8659-4E76-9BB6-78F8A7F8B535}" destId="{ED956AEF-5A78-47DC-9D97-3B27A2E93095}" srcOrd="0" destOrd="0" presId="urn:microsoft.com/office/officeart/2005/8/layout/orgChart1"/>
    <dgm:cxn modelId="{B1D5E15B-D417-475E-9C53-077125CBC700}" type="presParOf" srcId="{EB3A78CF-8659-4E76-9BB6-78F8A7F8B535}" destId="{0936C29E-0ABE-4289-9453-F6DF249F454C}" srcOrd="1" destOrd="0" presId="urn:microsoft.com/office/officeart/2005/8/layout/orgChart1"/>
    <dgm:cxn modelId="{4F71CF5D-18DB-416A-A45A-83E2B98359B8}" type="presParOf" srcId="{D09FB176-C899-4C34-A2EF-DF4099E3930B}" destId="{3666C14E-3FE7-4AB2-BA4F-4535D42C477E}" srcOrd="1" destOrd="0" presId="urn:microsoft.com/office/officeart/2005/8/layout/orgChart1"/>
    <dgm:cxn modelId="{1EE016F7-2AA6-422E-923A-15DB8A1BD423}" type="presParOf" srcId="{3666C14E-3FE7-4AB2-BA4F-4535D42C477E}" destId="{7E670A0B-4B6A-45AD-AE95-FAE9E52BA24F}" srcOrd="0" destOrd="0" presId="urn:microsoft.com/office/officeart/2005/8/layout/orgChart1"/>
    <dgm:cxn modelId="{8184C241-34CB-4F81-9AED-89DB5E156577}" type="presParOf" srcId="{3666C14E-3FE7-4AB2-BA4F-4535D42C477E}" destId="{781D4557-4BA2-4B53-85D2-D0A8E2F29ACB}" srcOrd="1" destOrd="0" presId="urn:microsoft.com/office/officeart/2005/8/layout/orgChart1"/>
    <dgm:cxn modelId="{94AE47BB-765D-4922-B5D5-C83453247E3B}" type="presParOf" srcId="{781D4557-4BA2-4B53-85D2-D0A8E2F29ACB}" destId="{A1F0E8B8-00E6-43CE-8E1F-A9918B608453}" srcOrd="0" destOrd="0" presId="urn:microsoft.com/office/officeart/2005/8/layout/orgChart1"/>
    <dgm:cxn modelId="{C68488D1-0F85-4BD2-8BD6-19B17A94097C}" type="presParOf" srcId="{A1F0E8B8-00E6-43CE-8E1F-A9918B608453}" destId="{2C701CAE-D8F1-461E-8A0C-C57AEB1CD6C2}" srcOrd="0" destOrd="0" presId="urn:microsoft.com/office/officeart/2005/8/layout/orgChart1"/>
    <dgm:cxn modelId="{B8940A6A-D2DD-43BA-8CC5-83E444D83A06}" type="presParOf" srcId="{A1F0E8B8-00E6-43CE-8E1F-A9918B608453}" destId="{0A55F855-E390-49C4-85C3-4EB5DC8DFEC3}" srcOrd="1" destOrd="0" presId="urn:microsoft.com/office/officeart/2005/8/layout/orgChart1"/>
    <dgm:cxn modelId="{A5AEBD26-17AA-4088-B8C8-E0DF6556FF05}" type="presParOf" srcId="{781D4557-4BA2-4B53-85D2-D0A8E2F29ACB}" destId="{8FDA77AA-02A8-4EBB-8954-A3306A125F11}" srcOrd="1" destOrd="0" presId="urn:microsoft.com/office/officeart/2005/8/layout/orgChart1"/>
    <dgm:cxn modelId="{44097B6A-B8E5-48FF-B748-CEFEB39C82B3}" type="presParOf" srcId="{781D4557-4BA2-4B53-85D2-D0A8E2F29ACB}" destId="{802B30D6-A884-4929-98EE-4DE3E2D91CB8}" srcOrd="2" destOrd="0" presId="urn:microsoft.com/office/officeart/2005/8/layout/orgChart1"/>
    <dgm:cxn modelId="{A975E184-F0F5-44D5-823B-B4929CF90D60}" type="presParOf" srcId="{3666C14E-3FE7-4AB2-BA4F-4535D42C477E}" destId="{4E5DB2E5-BC21-45FD-89CF-804EEEA73D92}" srcOrd="2" destOrd="0" presId="urn:microsoft.com/office/officeart/2005/8/layout/orgChart1"/>
    <dgm:cxn modelId="{6AA6157A-49F1-4BAD-A519-5E16AABB7760}" type="presParOf" srcId="{3666C14E-3FE7-4AB2-BA4F-4535D42C477E}" destId="{FEF5B6E2-22EA-4CFA-BF26-961399773F49}" srcOrd="3" destOrd="0" presId="urn:microsoft.com/office/officeart/2005/8/layout/orgChart1"/>
    <dgm:cxn modelId="{A4F45FA7-4871-47D3-8ACB-3CA5AE9BC1F7}" type="presParOf" srcId="{FEF5B6E2-22EA-4CFA-BF26-961399773F49}" destId="{42BED641-FA4F-4D4B-9A19-A7D3C3BE1408}" srcOrd="0" destOrd="0" presId="urn:microsoft.com/office/officeart/2005/8/layout/orgChart1"/>
    <dgm:cxn modelId="{1FBF913F-0351-4497-B8AA-EE304DDAA810}" type="presParOf" srcId="{42BED641-FA4F-4D4B-9A19-A7D3C3BE1408}" destId="{74487508-3D4F-4F35-9119-7335AA499C95}" srcOrd="0" destOrd="0" presId="urn:microsoft.com/office/officeart/2005/8/layout/orgChart1"/>
    <dgm:cxn modelId="{87FB95F5-0F76-4168-9021-45DBB082D298}" type="presParOf" srcId="{42BED641-FA4F-4D4B-9A19-A7D3C3BE1408}" destId="{EA4E738B-1483-44D6-89EB-8256A9C3F87D}" srcOrd="1" destOrd="0" presId="urn:microsoft.com/office/officeart/2005/8/layout/orgChart1"/>
    <dgm:cxn modelId="{B45B8BEE-8ACA-402F-9004-97D72BCCE1A1}" type="presParOf" srcId="{FEF5B6E2-22EA-4CFA-BF26-961399773F49}" destId="{B5B7C6F2-824B-4B22-9513-4D47B87A1DEF}" srcOrd="1" destOrd="0" presId="urn:microsoft.com/office/officeart/2005/8/layout/orgChart1"/>
    <dgm:cxn modelId="{FE3419D5-5AAB-477C-80BE-C9FDCC42DEDB}" type="presParOf" srcId="{FEF5B6E2-22EA-4CFA-BF26-961399773F49}" destId="{AD4B3EEE-3AC5-44A5-8891-70C0728030DE}" srcOrd="2" destOrd="0" presId="urn:microsoft.com/office/officeart/2005/8/layout/orgChart1"/>
    <dgm:cxn modelId="{A5071D39-E06D-41D4-B265-EC93E5185F57}" type="presParOf" srcId="{3666C14E-3FE7-4AB2-BA4F-4535D42C477E}" destId="{1A2BCB80-89E2-41EC-87D9-8650DA66AB8A}" srcOrd="4" destOrd="0" presId="urn:microsoft.com/office/officeart/2005/8/layout/orgChart1"/>
    <dgm:cxn modelId="{9730F99D-421E-445D-A1BC-9E76429B149C}" type="presParOf" srcId="{3666C14E-3FE7-4AB2-BA4F-4535D42C477E}" destId="{CD498E25-17A8-4592-A106-0BDE77F9F8BE}" srcOrd="5" destOrd="0" presId="urn:microsoft.com/office/officeart/2005/8/layout/orgChart1"/>
    <dgm:cxn modelId="{DE68DA50-D692-4582-8971-F9BD9C02AA79}" type="presParOf" srcId="{CD498E25-17A8-4592-A106-0BDE77F9F8BE}" destId="{1832CD07-F56C-4B75-9FC3-CEF6C2D6EA45}" srcOrd="0" destOrd="0" presId="urn:microsoft.com/office/officeart/2005/8/layout/orgChart1"/>
    <dgm:cxn modelId="{FE05DCC0-2FD3-4558-990F-B7C30C18FE7D}" type="presParOf" srcId="{1832CD07-F56C-4B75-9FC3-CEF6C2D6EA45}" destId="{F7484F86-9514-4EEC-AAEC-65AD9B4B3D96}" srcOrd="0" destOrd="0" presId="urn:microsoft.com/office/officeart/2005/8/layout/orgChart1"/>
    <dgm:cxn modelId="{84368B2F-9605-44FC-B038-C260BA9241BE}" type="presParOf" srcId="{1832CD07-F56C-4B75-9FC3-CEF6C2D6EA45}" destId="{2F8AA862-E8D3-4043-95F3-7EBB33FDC237}" srcOrd="1" destOrd="0" presId="urn:microsoft.com/office/officeart/2005/8/layout/orgChart1"/>
    <dgm:cxn modelId="{3904B8CB-F996-42FF-8DAA-426E42FF7E43}" type="presParOf" srcId="{CD498E25-17A8-4592-A106-0BDE77F9F8BE}" destId="{D6D1B4BE-1E43-4CD4-965F-996A3963A4DE}" srcOrd="1" destOrd="0" presId="urn:microsoft.com/office/officeart/2005/8/layout/orgChart1"/>
    <dgm:cxn modelId="{2CE075C3-5791-4F48-A971-F372D6CEF2BA}" type="presParOf" srcId="{CD498E25-17A8-4592-A106-0BDE77F9F8BE}" destId="{2585E360-1265-4DAF-8ED0-8CB30CFCA044}" srcOrd="2" destOrd="0" presId="urn:microsoft.com/office/officeart/2005/8/layout/orgChart1"/>
    <dgm:cxn modelId="{96BA25B1-D1B8-49EE-86F5-43DF8005C461}" type="presParOf" srcId="{3666C14E-3FE7-4AB2-BA4F-4535D42C477E}" destId="{9AAB9F84-69DB-4974-8FB3-17FE16A42904}" srcOrd="6" destOrd="0" presId="urn:microsoft.com/office/officeart/2005/8/layout/orgChart1"/>
    <dgm:cxn modelId="{DB57A247-88B7-4A93-A49C-4B0587A72D6A}" type="presParOf" srcId="{3666C14E-3FE7-4AB2-BA4F-4535D42C477E}" destId="{C3EE2C24-35C5-4383-8BA8-04718D61B1E3}" srcOrd="7" destOrd="0" presId="urn:microsoft.com/office/officeart/2005/8/layout/orgChart1"/>
    <dgm:cxn modelId="{6DDB1928-0297-4431-BA19-762D277CB20F}" type="presParOf" srcId="{C3EE2C24-35C5-4383-8BA8-04718D61B1E3}" destId="{D76FB983-6AF4-4D17-803C-BE4F9D86E241}" srcOrd="0" destOrd="0" presId="urn:microsoft.com/office/officeart/2005/8/layout/orgChart1"/>
    <dgm:cxn modelId="{49B9620E-FE36-4812-BE0C-4065B90E6F67}" type="presParOf" srcId="{D76FB983-6AF4-4D17-803C-BE4F9D86E241}" destId="{C95AECE2-07C4-42E7-90DA-5CD8EA216CFC}" srcOrd="0" destOrd="0" presId="urn:microsoft.com/office/officeart/2005/8/layout/orgChart1"/>
    <dgm:cxn modelId="{F872A79A-2574-4E87-9CB9-A60E452A1B79}" type="presParOf" srcId="{D76FB983-6AF4-4D17-803C-BE4F9D86E241}" destId="{4704A764-F3E3-46A1-B698-AC3BCD85875D}" srcOrd="1" destOrd="0" presId="urn:microsoft.com/office/officeart/2005/8/layout/orgChart1"/>
    <dgm:cxn modelId="{49C0D855-0DBD-488D-A13D-BAA4CA2ADE24}" type="presParOf" srcId="{C3EE2C24-35C5-4383-8BA8-04718D61B1E3}" destId="{C07B020C-8290-4505-84E9-D8CD925D7B93}" srcOrd="1" destOrd="0" presId="urn:microsoft.com/office/officeart/2005/8/layout/orgChart1"/>
    <dgm:cxn modelId="{C8B3188B-7961-4428-9CBC-19A3FE0622C8}" type="presParOf" srcId="{C3EE2C24-35C5-4383-8BA8-04718D61B1E3}" destId="{97715D9E-A6B5-4BE2-9531-017E1F9F5E37}" srcOrd="2" destOrd="0" presId="urn:microsoft.com/office/officeart/2005/8/layout/orgChart1"/>
    <dgm:cxn modelId="{6C067CCA-ECDB-4A60-9620-582F2F0148A3}" type="presParOf" srcId="{3666C14E-3FE7-4AB2-BA4F-4535D42C477E}" destId="{F8AA5B07-D62E-4BEF-A7F4-BB8154CE0161}" srcOrd="8" destOrd="0" presId="urn:microsoft.com/office/officeart/2005/8/layout/orgChart1"/>
    <dgm:cxn modelId="{83F65098-1CCA-4892-A7DF-104AD4DF10E8}" type="presParOf" srcId="{3666C14E-3FE7-4AB2-BA4F-4535D42C477E}" destId="{28D3CB32-FAA0-4273-8538-1EB307061468}" srcOrd="9" destOrd="0" presId="urn:microsoft.com/office/officeart/2005/8/layout/orgChart1"/>
    <dgm:cxn modelId="{CA6CC7B2-601C-4185-B5B2-B28E7E367AC9}" type="presParOf" srcId="{28D3CB32-FAA0-4273-8538-1EB307061468}" destId="{4E6634D0-9CA1-4ACD-BF91-91BEE47E76EF}" srcOrd="0" destOrd="0" presId="urn:microsoft.com/office/officeart/2005/8/layout/orgChart1"/>
    <dgm:cxn modelId="{E75D383F-7427-4EDD-B0C5-C12EC643D6BC}" type="presParOf" srcId="{4E6634D0-9CA1-4ACD-BF91-91BEE47E76EF}" destId="{EE219807-47C8-4941-99AE-CE39076E53F5}" srcOrd="0" destOrd="0" presId="urn:microsoft.com/office/officeart/2005/8/layout/orgChart1"/>
    <dgm:cxn modelId="{4315FE41-4F49-468D-AE03-7FFF5A8A36ED}" type="presParOf" srcId="{4E6634D0-9CA1-4ACD-BF91-91BEE47E76EF}" destId="{A8ED66CC-CBB3-4EB5-ADE1-6E062170315B}" srcOrd="1" destOrd="0" presId="urn:microsoft.com/office/officeart/2005/8/layout/orgChart1"/>
    <dgm:cxn modelId="{96EBF9F3-253A-4AFF-AC83-6FA6263321CD}" type="presParOf" srcId="{28D3CB32-FAA0-4273-8538-1EB307061468}" destId="{55A4A9B7-D2D2-4F27-9972-54B957F184B3}" srcOrd="1" destOrd="0" presId="urn:microsoft.com/office/officeart/2005/8/layout/orgChart1"/>
    <dgm:cxn modelId="{53124CD5-AD1D-4583-8E0C-0B74CDC3FF26}" type="presParOf" srcId="{28D3CB32-FAA0-4273-8538-1EB307061468}" destId="{A6D08738-8725-4BBB-8D6E-6E0F7F338F27}" srcOrd="2" destOrd="0" presId="urn:microsoft.com/office/officeart/2005/8/layout/orgChart1"/>
    <dgm:cxn modelId="{2540529D-67E8-4660-AE90-EDA46C96FF89}" type="presParOf" srcId="{D09FB176-C899-4C34-A2EF-DF4099E3930B}" destId="{10032A81-28F1-4589-A2C9-2F713826DB5B}" srcOrd="2" destOrd="0" presId="urn:microsoft.com/office/officeart/2005/8/layout/orgChart1"/>
    <dgm:cxn modelId="{C4BBE4DA-6CCD-49E5-9DD9-2501EC805076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8C711339-E248-4C4E-982B-8368D48B5710}" type="presOf" srcId="{D3B00EB5-7252-4C54-A138-4FDE2761BA89}" destId="{77FF546B-1ADB-4B35-B705-B48DE95D0A7F}" srcOrd="0" destOrd="0" presId="urn:microsoft.com/office/officeart/2005/8/layout/orgChart1"/>
    <dgm:cxn modelId="{BFB879A2-E042-458E-8501-E7CF7B25B188}" type="presOf" srcId="{57A44C0D-573F-44FB-BC9E-B18382ACCC39}" destId="{9AAB9F84-69DB-4974-8FB3-17FE16A42904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6652A373-3933-4EB8-86C9-B70AD9FC7FF1}" type="presOf" srcId="{69BEBD41-3545-40FD-BFDD-D21BD47C872E}" destId="{EA4E738B-1483-44D6-89EB-8256A9C3F87D}" srcOrd="1" destOrd="0" presId="urn:microsoft.com/office/officeart/2005/8/layout/orgChart1"/>
    <dgm:cxn modelId="{5369475F-2554-4F05-9B67-C8DB3E9C2AD8}" type="presOf" srcId="{1D03C52E-27F1-4CAD-B953-A57260381D87}" destId="{52D64095-8F0B-43C5-A134-4F8EB745D0AC}" srcOrd="0" destOrd="0" presId="urn:microsoft.com/office/officeart/2005/8/layout/orgChart1"/>
    <dgm:cxn modelId="{6B67CEE5-9609-40D3-8C22-94ACFCEA2643}" type="presOf" srcId="{3837525C-9A2A-44D5-8B42-9C0820CF3FF9}" destId="{6AC59FBD-FAEA-42FA-8EB1-29A7CC044828}" srcOrd="0" destOrd="0" presId="urn:microsoft.com/office/officeart/2005/8/layout/orgChart1"/>
    <dgm:cxn modelId="{F9D9C8C6-2727-4F86-904A-BEB333C260C0}" type="presOf" srcId="{092024CE-8423-4E50-A34E-3122E05631CC}" destId="{0A55F855-E390-49C4-85C3-4EB5DC8DFEC3}" srcOrd="1" destOrd="0" presId="urn:microsoft.com/office/officeart/2005/8/layout/orgChart1"/>
    <dgm:cxn modelId="{128A298F-A270-4467-B4A8-DF4294C9D741}" type="presOf" srcId="{D91152BC-9A33-44D3-AEBB-F20420DB430F}" destId="{5EC808F1-181C-42C2-975C-2B558EBCB7FE}" srcOrd="1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8D32DD76-9BE6-4084-BCAE-0D113E4848D5}" type="presOf" srcId="{41CBE71F-8A1C-4046-8B51-627382F890A8}" destId="{BD53C961-9C2E-42B5-A825-EB1CD5AF2FE3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10352B33-D41F-4AC7-8AD8-2BEF77856D47}" type="presOf" srcId="{D5F013B3-4B4E-4E38-9BAF-4B34B2BB0C79}" destId="{26E61D30-5696-4E05-9044-AF73EF27DAB2}" srcOrd="0" destOrd="0" presId="urn:microsoft.com/office/officeart/2005/8/layout/orgChart1"/>
    <dgm:cxn modelId="{49089B7A-7F09-4BF8-BD7D-3BB4D35FBBB1}" type="presOf" srcId="{8514C17C-35EC-4D14-92F7-13A577CAA5C4}" destId="{3AA4BA60-CAF3-4B65-8A7B-26648B565082}" srcOrd="1" destOrd="0" presId="urn:microsoft.com/office/officeart/2005/8/layout/orgChart1"/>
    <dgm:cxn modelId="{B844C6C2-82DE-4E39-8D3A-44F2F1D743AC}" type="presOf" srcId="{BCA1F9C7-A2DE-4DA9-9030-581CAAE089DA}" destId="{7E670A0B-4B6A-45AD-AE95-FAE9E52BA24F}" srcOrd="0" destOrd="0" presId="urn:microsoft.com/office/officeart/2005/8/layout/orgChart1"/>
    <dgm:cxn modelId="{C5A74E9C-C8BB-464D-946E-7F95A3F823B0}" type="presOf" srcId="{DCB062A1-302A-48A6-BE81-96138548FF70}" destId="{1AE91293-7748-4E52-8855-7B838C555EB9}" srcOrd="0" destOrd="0" presId="urn:microsoft.com/office/officeart/2005/8/layout/orgChart1"/>
    <dgm:cxn modelId="{8220A7E1-6C09-4769-A0D1-2CD06F10CD38}" type="presOf" srcId="{844909A3-F2C8-49AE-869B-AFCA0AC709DF}" destId="{5A29D58D-62CC-4731-8120-CAD4354C3E03}" srcOrd="0" destOrd="0" presId="urn:microsoft.com/office/officeart/2005/8/layout/orgChart1"/>
    <dgm:cxn modelId="{E4897D2B-F9D2-4CEF-95E9-3B3C3A88BDF5}" type="presOf" srcId="{B40A1E99-819E-4C0D-B671-3D134F0F7163}" destId="{179F0FCD-C306-4B84-A7DF-E34F9FAB6F56}" srcOrd="1" destOrd="0" presId="urn:microsoft.com/office/officeart/2005/8/layout/orgChart1"/>
    <dgm:cxn modelId="{58531B69-2FD8-492A-B990-23E6AF3ECBF0}" type="presOf" srcId="{43C964D4-3EA5-4709-BA45-DC9671707267}" destId="{87899BB1-A811-4B2D-8FA3-633A97B1A6A6}" srcOrd="1" destOrd="0" presId="urn:microsoft.com/office/officeart/2005/8/layout/orgChart1"/>
    <dgm:cxn modelId="{62D63C78-699E-4AA1-A89A-3D78B7F62E80}" type="presOf" srcId="{382A9707-8CE9-4448-A732-795155023764}" destId="{C9EB4BFF-95DA-49B7-87A2-66A52A4FCDFA}" srcOrd="0" destOrd="0" presId="urn:microsoft.com/office/officeart/2005/8/layout/orgChart1"/>
    <dgm:cxn modelId="{AA4DAF9C-26C2-4627-9003-D137FB7731B7}" type="presOf" srcId="{51AC05A3-5125-4631-8328-EE9742C5CE1F}" destId="{75DCBE71-7469-49E9-81E5-E6A43E3EC0DC}" srcOrd="1" destOrd="0" presId="urn:microsoft.com/office/officeart/2005/8/layout/orgChart1"/>
    <dgm:cxn modelId="{2C61D1AC-5AC2-4579-980B-F16E7E888497}" type="presOf" srcId="{69BEBD41-3545-40FD-BFDD-D21BD47C872E}" destId="{74487508-3D4F-4F35-9119-7335AA499C95}" srcOrd="0" destOrd="0" presId="urn:microsoft.com/office/officeart/2005/8/layout/orgChart1"/>
    <dgm:cxn modelId="{2B80D318-236B-4EB0-B362-43A2B3C48017}" type="presOf" srcId="{DCCE79F2-51DC-4E3A-8F3D-0CB311D1F14D}" destId="{EE219807-47C8-4941-99AE-CE39076E53F5}" srcOrd="0" destOrd="0" presId="urn:microsoft.com/office/officeart/2005/8/layout/orgChart1"/>
    <dgm:cxn modelId="{E052AD9F-7A14-4235-A535-3BF3ADB3E6D3}" type="presOf" srcId="{D656347E-658D-41DE-86E2-9688A1F66EB3}" destId="{D351E307-7A60-4733-B21C-CC6D6E5D051D}" srcOrd="0" destOrd="0" presId="urn:microsoft.com/office/officeart/2005/8/layout/orgChart1"/>
    <dgm:cxn modelId="{64AB24FA-7D51-4BBB-984C-10E790117B8A}" type="presOf" srcId="{43C964D4-3EA5-4709-BA45-DC9671707267}" destId="{ABF5B3AF-9C3F-43AC-89B9-A4B84688B739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2A86E8A8-D824-4775-8E26-F2B607B3E2BF}" type="presOf" srcId="{032924AE-7BA3-4608-9D4D-A10FC22FA55B}" destId="{FCA2B357-06A1-4199-999C-BBE32872F828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78CF7128-61EE-4476-AF6D-9CC3B30CA1A9}" type="presOf" srcId="{EDF4E25F-6E69-41B7-B57F-66E5D749104E}" destId="{CD65CBB6-B9A3-48AB-AFB3-4BE4B03553D3}" srcOrd="0" destOrd="0" presId="urn:microsoft.com/office/officeart/2005/8/layout/orgChart1"/>
    <dgm:cxn modelId="{C656D46D-4A73-40FC-BCFB-D5AEB55E7182}" type="presOf" srcId="{032924AE-7BA3-4608-9D4D-A10FC22FA55B}" destId="{842224E6-60DA-412E-8A1B-7533C1377869}" srcOrd="1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4D0C48C4-4393-45E0-A57C-611AF2C37543}" type="presOf" srcId="{8514C17C-35EC-4D14-92F7-13A577CAA5C4}" destId="{079C46BA-E270-4C4F-9AA8-92E32A64D736}" srcOrd="0" destOrd="0" presId="urn:microsoft.com/office/officeart/2005/8/layout/orgChart1"/>
    <dgm:cxn modelId="{063429D5-C867-4066-9931-F2A80D776930}" type="presOf" srcId="{B103CFD6-C2F2-4A76-8866-035FF64E5877}" destId="{2FA1AE03-77C2-487B-948B-82122901556A}" srcOrd="1" destOrd="0" presId="urn:microsoft.com/office/officeart/2005/8/layout/orgChart1"/>
    <dgm:cxn modelId="{BC0870A5-0B87-4935-8FD0-633EF0199105}" type="presOf" srcId="{B103CFD6-C2F2-4A76-8866-035FF64E5877}" destId="{D98E11BE-9177-4329-A5B4-B4B8653C2863}" srcOrd="0" destOrd="0" presId="urn:microsoft.com/office/officeart/2005/8/layout/orgChart1"/>
    <dgm:cxn modelId="{A8107EFC-6D7C-4229-8C8B-97957A01D831}" type="presOf" srcId="{CE683E6A-A313-4F5C-8639-235783D1198F}" destId="{6C1B72B2-EE6C-495B-ADAD-8508CE8EB807}" srcOrd="0" destOrd="0" presId="urn:microsoft.com/office/officeart/2005/8/layout/orgChart1"/>
    <dgm:cxn modelId="{328B34C2-6DCD-44C5-90FB-6E87E54AF5F4}" type="presOf" srcId="{88415C31-82DD-4EF9-9A7A-1D4D99FB6B9D}" destId="{0936C29E-0ABE-4289-9453-F6DF249F454C}" srcOrd="1" destOrd="0" presId="urn:microsoft.com/office/officeart/2005/8/layout/orgChart1"/>
    <dgm:cxn modelId="{E90D35D5-5530-457A-B675-BD0A684B7111}" type="presOf" srcId="{6A766238-49C0-489C-9759-5801318FB123}" destId="{8F3E2022-AB5E-4438-BDBE-146FD19E8285}" srcOrd="0" destOrd="0" presId="urn:microsoft.com/office/officeart/2005/8/layout/orgChart1"/>
    <dgm:cxn modelId="{4A036329-ED22-4DA6-8EDE-3C2B4ABB3D4F}" type="presOf" srcId="{1E17A9B5-1CC6-4BF4-A5EB-2099972243B8}" destId="{F0DC39B6-0C64-430A-9FFB-4907B94E244D}" srcOrd="0" destOrd="0" presId="urn:microsoft.com/office/officeart/2005/8/layout/orgChart1"/>
    <dgm:cxn modelId="{F65EE20B-953C-4D9A-85D8-FEFC28EEBB7E}" type="presOf" srcId="{DCCE79F2-51DC-4E3A-8F3D-0CB311D1F14D}" destId="{A8ED66CC-CBB3-4EB5-ADE1-6E062170315B}" srcOrd="1" destOrd="0" presId="urn:microsoft.com/office/officeart/2005/8/layout/orgChart1"/>
    <dgm:cxn modelId="{E3DECA3D-D9D4-41E6-872D-D31462AB0B1F}" type="presOf" srcId="{E2FDDA39-0A56-4C19-9570-F6322A50CD7C}" destId="{4704A764-F3E3-46A1-B698-AC3BCD85875D}" srcOrd="1" destOrd="0" presId="urn:microsoft.com/office/officeart/2005/8/layout/orgChart1"/>
    <dgm:cxn modelId="{2497738F-5319-40A0-BB68-9CF638085D59}" type="presOf" srcId="{B40A1E99-819E-4C0D-B671-3D134F0F7163}" destId="{3A05D6AC-55D4-4F8B-831D-7528DBB5E857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BDEAE361-3C53-4A66-8AF4-84BB15295F61}" type="presOf" srcId="{DC9F82DD-39AD-486C-81D6-0E3C38A96BAD}" destId="{4F6F1802-D2DC-45F2-8B57-B9ACE00E096B}" srcOrd="0" destOrd="0" presId="urn:microsoft.com/office/officeart/2005/8/layout/orgChart1"/>
    <dgm:cxn modelId="{0C9AFF35-24D3-413A-A380-E523099A06D6}" type="presOf" srcId="{BC7A14EC-7DD0-42E2-A28E-8428AF273F49}" destId="{4E5DB2E5-BC21-45FD-89CF-804EEEA73D92}" srcOrd="0" destOrd="0" presId="urn:microsoft.com/office/officeart/2005/8/layout/orgChart1"/>
    <dgm:cxn modelId="{41D6A986-015D-4C6E-88FF-D5F4306EB5D8}" type="presOf" srcId="{00B822AA-E50D-409C-8E77-78CE41F17C4F}" destId="{EE7467E8-D778-4C18-9C7C-925EF25B0DC2}" srcOrd="1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40D33335-44BB-47BF-B0C4-8E60579D4D90}" type="presOf" srcId="{C7336B56-6975-43EE-AA11-2CF9D86F3B72}" destId="{F7484F86-9514-4EEC-AAEC-65AD9B4B3D96}" srcOrd="0" destOrd="0" presId="urn:microsoft.com/office/officeart/2005/8/layout/orgChart1"/>
    <dgm:cxn modelId="{ADA6E36A-AB80-4F64-9CA0-ABBDC1D1C368}" type="presOf" srcId="{382A9707-8CE9-4448-A732-795155023764}" destId="{40CBCC65-FD09-4B94-B9C9-3482617F2627}" srcOrd="1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B7BCFD48-4A0C-4C45-9838-9B8563F8402D}" type="presOf" srcId="{0ED209FE-B93C-493B-85A2-BA5863869AE7}" destId="{B4ADFA40-1DC3-4BD0-BAE4-D5BA4FDF2B3E}" srcOrd="0" destOrd="0" presId="urn:microsoft.com/office/officeart/2005/8/layout/orgChart1"/>
    <dgm:cxn modelId="{EE14ABE2-D10C-43F0-ADC0-F29809ABEEA0}" type="presOf" srcId="{51AC05A3-5125-4631-8328-EE9742C5CE1F}" destId="{7533127D-6F77-420D-9337-03A9B17677A7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E9B779AC-AF76-4332-BEE0-B9A4C85FA7A6}" type="presOf" srcId="{6A766238-49C0-489C-9759-5801318FB123}" destId="{F4F60A8B-BCFE-4E33-9289-BF4CA9206F7B}" srcOrd="1" destOrd="0" presId="urn:microsoft.com/office/officeart/2005/8/layout/orgChart1"/>
    <dgm:cxn modelId="{587A4A95-D8A9-4E22-BF0D-012BA7A61BF2}" type="presOf" srcId="{092024CE-8423-4E50-A34E-3122E05631CC}" destId="{2C701CAE-D8F1-461E-8A0C-C57AEB1CD6C2}" srcOrd="0" destOrd="0" presId="urn:microsoft.com/office/officeart/2005/8/layout/orgChart1"/>
    <dgm:cxn modelId="{2C67CBD9-AE44-45E9-AA93-B7475DE99F03}" type="presOf" srcId="{88B02B86-A182-47E8-98CE-5F03ED03FC83}" destId="{1A2BCB80-89E2-41EC-87D9-8650DA66AB8A}" srcOrd="0" destOrd="0" presId="urn:microsoft.com/office/officeart/2005/8/layout/orgChart1"/>
    <dgm:cxn modelId="{86F8C78E-964E-4AE2-9985-C940A3D73609}" type="presOf" srcId="{49A41343-8942-4E0A-948C-7308CFEDA337}" destId="{F8AA5B07-D62E-4BEF-A7F4-BB8154CE0161}" srcOrd="0" destOrd="0" presId="urn:microsoft.com/office/officeart/2005/8/layout/orgChart1"/>
    <dgm:cxn modelId="{173B943A-0AD8-40FC-AD9D-DBADB3F31D05}" type="presOf" srcId="{CBC98D67-7A4E-4DF5-AC0F-18B667594BB8}" destId="{D644628E-4C6F-4DF2-8C07-D2B66E3A4757}" srcOrd="0" destOrd="0" presId="urn:microsoft.com/office/officeart/2005/8/layout/orgChart1"/>
    <dgm:cxn modelId="{8F8D6590-0519-4800-AE97-7A50F7259129}" type="presOf" srcId="{88415C31-82DD-4EF9-9A7A-1D4D99FB6B9D}" destId="{ED956AEF-5A78-47DC-9D97-3B27A2E93095}" srcOrd="0" destOrd="0" presId="urn:microsoft.com/office/officeart/2005/8/layout/orgChart1"/>
    <dgm:cxn modelId="{A7885BC5-02ED-431C-B445-6305FC796A4B}" type="presOf" srcId="{BAA37ED3-8504-4718-82EA-2141E33A703B}" destId="{C6471DB4-9B93-437A-AEBE-F3B71F737DF8}" srcOrd="0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343A1C85-AC1C-45B8-A84E-25B2AA02C2F0}" type="presOf" srcId="{1E17A9B5-1CC6-4BF4-A5EB-2099972243B8}" destId="{0044642D-BF6E-4946-989D-7BC76303D8B1}" srcOrd="1" destOrd="0" presId="urn:microsoft.com/office/officeart/2005/8/layout/orgChart1"/>
    <dgm:cxn modelId="{1EBEA2FF-0D4A-40DF-930B-BCCDF565D183}" type="presOf" srcId="{C7336B56-6975-43EE-AA11-2CF9D86F3B72}" destId="{2F8AA862-E8D3-4043-95F3-7EBB33FDC237}" srcOrd="1" destOrd="0" presId="urn:microsoft.com/office/officeart/2005/8/layout/orgChart1"/>
    <dgm:cxn modelId="{D74E80D0-42CC-4655-863F-B7555C5A4E12}" type="presOf" srcId="{D91152BC-9A33-44D3-AEBB-F20420DB430F}" destId="{30DA9891-B7C7-405D-9015-1C3DF0E9850F}" srcOrd="0" destOrd="0" presId="urn:microsoft.com/office/officeart/2005/8/layout/orgChart1"/>
    <dgm:cxn modelId="{2188C9CE-1F37-43C8-97A9-F1B7668841DB}" type="presOf" srcId="{E2FDDA39-0A56-4C19-9570-F6322A50CD7C}" destId="{C95AECE2-07C4-42E7-90DA-5CD8EA216CFC}" srcOrd="0" destOrd="0" presId="urn:microsoft.com/office/officeart/2005/8/layout/orgChart1"/>
    <dgm:cxn modelId="{B7958E2F-6830-4348-A700-07F26733025D}" type="presOf" srcId="{D5F013B3-4B4E-4E38-9BAF-4B34B2BB0C79}" destId="{14A5ABF2-8B49-4694-AC4C-1A898869B017}" srcOrd="1" destOrd="0" presId="urn:microsoft.com/office/officeart/2005/8/layout/orgChart1"/>
    <dgm:cxn modelId="{A4A38073-EB47-4A24-B23A-9B881E00410D}" type="presOf" srcId="{00B822AA-E50D-409C-8E77-78CE41F17C4F}" destId="{86ECFBC0-6EDE-49D7-A5E4-E61CBAF4A092}" srcOrd="0" destOrd="0" presId="urn:microsoft.com/office/officeart/2005/8/layout/orgChart1"/>
    <dgm:cxn modelId="{A866D50A-0759-4C4F-8772-D57D13892BF8}" type="presParOf" srcId="{6C1B72B2-EE6C-495B-ADAD-8508CE8EB807}" destId="{B9578B13-712D-4BAD-A28F-A7352074EDA6}" srcOrd="0" destOrd="0" presId="urn:microsoft.com/office/officeart/2005/8/layout/orgChart1"/>
    <dgm:cxn modelId="{7F4E5498-75F3-4F1C-A6F3-EDAA50A40877}" type="presParOf" srcId="{B9578B13-712D-4BAD-A28F-A7352074EDA6}" destId="{EA34C8C8-6EC1-483B-8E39-8E6926CED3CE}" srcOrd="0" destOrd="0" presId="urn:microsoft.com/office/officeart/2005/8/layout/orgChart1"/>
    <dgm:cxn modelId="{A72D36F0-0C16-478C-96F6-21FD856FDCE0}" type="presParOf" srcId="{EA34C8C8-6EC1-483B-8E39-8E6926CED3CE}" destId="{D98E11BE-9177-4329-A5B4-B4B8653C2863}" srcOrd="0" destOrd="0" presId="urn:microsoft.com/office/officeart/2005/8/layout/orgChart1"/>
    <dgm:cxn modelId="{9629548D-F1BE-449F-9729-EC5874D847E8}" type="presParOf" srcId="{EA34C8C8-6EC1-483B-8E39-8E6926CED3CE}" destId="{2FA1AE03-77C2-487B-948B-82122901556A}" srcOrd="1" destOrd="0" presId="urn:microsoft.com/office/officeart/2005/8/layout/orgChart1"/>
    <dgm:cxn modelId="{BB52FFB4-53C3-4432-AA9B-3CDB26A8C415}" type="presParOf" srcId="{B9578B13-712D-4BAD-A28F-A7352074EDA6}" destId="{9C5DF944-3D7A-473D-A789-5CA86652B8F8}" srcOrd="1" destOrd="0" presId="urn:microsoft.com/office/officeart/2005/8/layout/orgChart1"/>
    <dgm:cxn modelId="{474A9050-63A5-474C-B3A1-58F1EECBC3D5}" type="presParOf" srcId="{9C5DF944-3D7A-473D-A789-5CA86652B8F8}" destId="{D351E307-7A60-4733-B21C-CC6D6E5D051D}" srcOrd="0" destOrd="0" presId="urn:microsoft.com/office/officeart/2005/8/layout/orgChart1"/>
    <dgm:cxn modelId="{276EF9D2-4537-4E8C-9E38-FAFB3C4B2760}" type="presParOf" srcId="{9C5DF944-3D7A-473D-A789-5CA86652B8F8}" destId="{60FE5B31-E82E-49E2-9469-B5D5674278BC}" srcOrd="1" destOrd="0" presId="urn:microsoft.com/office/officeart/2005/8/layout/orgChart1"/>
    <dgm:cxn modelId="{47743CCA-56BD-4EC7-98C3-D57B47B4C933}" type="presParOf" srcId="{60FE5B31-E82E-49E2-9469-B5D5674278BC}" destId="{CB88DD46-0D40-4A1B-9C97-26FA4C46EB15}" srcOrd="0" destOrd="0" presId="urn:microsoft.com/office/officeart/2005/8/layout/orgChart1"/>
    <dgm:cxn modelId="{1A62242C-A22E-426D-9F2C-6A287549D696}" type="presParOf" srcId="{CB88DD46-0D40-4A1B-9C97-26FA4C46EB15}" destId="{ABF5B3AF-9C3F-43AC-89B9-A4B84688B739}" srcOrd="0" destOrd="0" presId="urn:microsoft.com/office/officeart/2005/8/layout/orgChart1"/>
    <dgm:cxn modelId="{21D0CF65-A00B-4D07-A547-34BE71289CFF}" type="presParOf" srcId="{CB88DD46-0D40-4A1B-9C97-26FA4C46EB15}" destId="{87899BB1-A811-4B2D-8FA3-633A97B1A6A6}" srcOrd="1" destOrd="0" presId="urn:microsoft.com/office/officeart/2005/8/layout/orgChart1"/>
    <dgm:cxn modelId="{A650472D-1630-4D7F-B187-9D06ECA2A2CF}" type="presParOf" srcId="{60FE5B31-E82E-49E2-9469-B5D5674278BC}" destId="{B6A20B03-CFA9-41D8-9956-9F0EB448DC4A}" srcOrd="1" destOrd="0" presId="urn:microsoft.com/office/officeart/2005/8/layout/orgChart1"/>
    <dgm:cxn modelId="{9331B467-EF23-4CA2-A8AC-B6D18FFDA108}" type="presParOf" srcId="{B6A20B03-CFA9-41D8-9956-9F0EB448DC4A}" destId="{CD65CBB6-B9A3-48AB-AFB3-4BE4B03553D3}" srcOrd="0" destOrd="0" presId="urn:microsoft.com/office/officeart/2005/8/layout/orgChart1"/>
    <dgm:cxn modelId="{98CE663B-EB23-4B85-A3AE-8861EEDF2718}" type="presParOf" srcId="{B6A20B03-CFA9-41D8-9956-9F0EB448DC4A}" destId="{ED1F0A6D-21D1-431E-B021-19DC70288741}" srcOrd="1" destOrd="0" presId="urn:microsoft.com/office/officeart/2005/8/layout/orgChart1"/>
    <dgm:cxn modelId="{CB3D1FAF-1EE1-4A25-950F-E8DD09F0A95C}" type="presParOf" srcId="{ED1F0A6D-21D1-431E-B021-19DC70288741}" destId="{3035FF76-B78F-49A4-AACF-E2FF3786028F}" srcOrd="0" destOrd="0" presId="urn:microsoft.com/office/officeart/2005/8/layout/orgChart1"/>
    <dgm:cxn modelId="{3280CE99-94B8-4AD8-A75F-EA136265481D}" type="presParOf" srcId="{3035FF76-B78F-49A4-AACF-E2FF3786028F}" destId="{F0DC39B6-0C64-430A-9FFB-4907B94E244D}" srcOrd="0" destOrd="0" presId="urn:microsoft.com/office/officeart/2005/8/layout/orgChart1"/>
    <dgm:cxn modelId="{0270AD51-AABF-493A-AF61-09D980D4A1B4}" type="presParOf" srcId="{3035FF76-B78F-49A4-AACF-E2FF3786028F}" destId="{0044642D-BF6E-4946-989D-7BC76303D8B1}" srcOrd="1" destOrd="0" presId="urn:microsoft.com/office/officeart/2005/8/layout/orgChart1"/>
    <dgm:cxn modelId="{58F813A0-DDA8-4DA3-A2B7-0466496CF283}" type="presParOf" srcId="{ED1F0A6D-21D1-431E-B021-19DC70288741}" destId="{6F92EC3E-8AAE-41C7-BFFF-85E9DBCB215A}" srcOrd="1" destOrd="0" presId="urn:microsoft.com/office/officeart/2005/8/layout/orgChart1"/>
    <dgm:cxn modelId="{775D8595-04B9-450A-9FA0-34EC1BA43942}" type="presParOf" srcId="{ED1F0A6D-21D1-431E-B021-19DC70288741}" destId="{C359BE23-B469-48EB-819D-6F6FDCDBB0A8}" srcOrd="2" destOrd="0" presId="urn:microsoft.com/office/officeart/2005/8/layout/orgChart1"/>
    <dgm:cxn modelId="{36613A4B-6CD1-4AEB-A63D-7FDE07821F35}" type="presParOf" srcId="{B6A20B03-CFA9-41D8-9956-9F0EB448DC4A}" destId="{6AC59FBD-FAEA-42FA-8EB1-29A7CC044828}" srcOrd="2" destOrd="0" presId="urn:microsoft.com/office/officeart/2005/8/layout/orgChart1"/>
    <dgm:cxn modelId="{75B6DFF5-86F0-428C-ABE1-19486D6B1A41}" type="presParOf" srcId="{B6A20B03-CFA9-41D8-9956-9F0EB448DC4A}" destId="{F2E1EDE4-99F4-4CBC-BA6A-91AF00914823}" srcOrd="3" destOrd="0" presId="urn:microsoft.com/office/officeart/2005/8/layout/orgChart1"/>
    <dgm:cxn modelId="{A0489E89-C584-4D31-AFBB-EFFAA1B257C3}" type="presParOf" srcId="{F2E1EDE4-99F4-4CBC-BA6A-91AF00914823}" destId="{795B4B98-FEFB-4DAB-B785-2E28918B1C7E}" srcOrd="0" destOrd="0" presId="urn:microsoft.com/office/officeart/2005/8/layout/orgChart1"/>
    <dgm:cxn modelId="{E5A23249-48FB-4E43-A49F-7D4C14EFA4C8}" type="presParOf" srcId="{795B4B98-FEFB-4DAB-B785-2E28918B1C7E}" destId="{C9EB4BFF-95DA-49B7-87A2-66A52A4FCDFA}" srcOrd="0" destOrd="0" presId="urn:microsoft.com/office/officeart/2005/8/layout/orgChart1"/>
    <dgm:cxn modelId="{8B51A59C-9E37-4EC4-BD38-5F8C745D223E}" type="presParOf" srcId="{795B4B98-FEFB-4DAB-B785-2E28918B1C7E}" destId="{40CBCC65-FD09-4B94-B9C9-3482617F2627}" srcOrd="1" destOrd="0" presId="urn:microsoft.com/office/officeart/2005/8/layout/orgChart1"/>
    <dgm:cxn modelId="{41825A51-376D-48F3-80A9-AE9F2CB34224}" type="presParOf" srcId="{F2E1EDE4-99F4-4CBC-BA6A-91AF00914823}" destId="{6E67D5E8-91A3-4A9C-B70E-60777B0DD65E}" srcOrd="1" destOrd="0" presId="urn:microsoft.com/office/officeart/2005/8/layout/orgChart1"/>
    <dgm:cxn modelId="{1D1BFC90-D74E-46B5-91FE-C5F2B9D042AE}" type="presParOf" srcId="{F2E1EDE4-99F4-4CBC-BA6A-91AF00914823}" destId="{9041FCB5-DDBA-4A82-87F1-A20AE1F0ECFA}" srcOrd="2" destOrd="0" presId="urn:microsoft.com/office/officeart/2005/8/layout/orgChart1"/>
    <dgm:cxn modelId="{0BD1A887-4E91-4B26-BE4F-854F990E34AD}" type="presParOf" srcId="{B6A20B03-CFA9-41D8-9956-9F0EB448DC4A}" destId="{D644628E-4C6F-4DF2-8C07-D2B66E3A4757}" srcOrd="4" destOrd="0" presId="urn:microsoft.com/office/officeart/2005/8/layout/orgChart1"/>
    <dgm:cxn modelId="{94A95C97-5583-483F-BB61-1F4D2462D5F0}" type="presParOf" srcId="{B6A20B03-CFA9-41D8-9956-9F0EB448DC4A}" destId="{4C59CDCC-8171-42A8-836D-8A7ADEF309D0}" srcOrd="5" destOrd="0" presId="urn:microsoft.com/office/officeart/2005/8/layout/orgChart1"/>
    <dgm:cxn modelId="{4E7949B4-9E13-49BD-8017-21D6E991BDF7}" type="presParOf" srcId="{4C59CDCC-8171-42A8-836D-8A7ADEF309D0}" destId="{FED7DC99-D3B3-46B2-AE57-14D47B1F3671}" srcOrd="0" destOrd="0" presId="urn:microsoft.com/office/officeart/2005/8/layout/orgChart1"/>
    <dgm:cxn modelId="{795AF4F0-D456-49A1-B8A2-C5741E848C1F}" type="presParOf" srcId="{FED7DC99-D3B3-46B2-AE57-14D47B1F3671}" destId="{8F3E2022-AB5E-4438-BDBE-146FD19E8285}" srcOrd="0" destOrd="0" presId="urn:microsoft.com/office/officeart/2005/8/layout/orgChart1"/>
    <dgm:cxn modelId="{D5B4677B-2B6E-435D-B983-66481BD19AE1}" type="presParOf" srcId="{FED7DC99-D3B3-46B2-AE57-14D47B1F3671}" destId="{F4F60A8B-BCFE-4E33-9289-BF4CA9206F7B}" srcOrd="1" destOrd="0" presId="urn:microsoft.com/office/officeart/2005/8/layout/orgChart1"/>
    <dgm:cxn modelId="{5A777D14-FC65-4132-A423-73D5491F0433}" type="presParOf" srcId="{4C59CDCC-8171-42A8-836D-8A7ADEF309D0}" destId="{0717BF70-BD3E-4FBF-92BE-2C7F71500E41}" srcOrd="1" destOrd="0" presId="urn:microsoft.com/office/officeart/2005/8/layout/orgChart1"/>
    <dgm:cxn modelId="{BEC750DD-F8FF-4B23-A2DB-7AAAEB9EC6A9}" type="presParOf" srcId="{4C59CDCC-8171-42A8-836D-8A7ADEF309D0}" destId="{0E63D1F7-0BB7-4B23-80D6-B69D7359A638}" srcOrd="2" destOrd="0" presId="urn:microsoft.com/office/officeart/2005/8/layout/orgChart1"/>
    <dgm:cxn modelId="{840F5848-128F-4D12-9F62-9F247E9C6429}" type="presParOf" srcId="{B6A20B03-CFA9-41D8-9956-9F0EB448DC4A}" destId="{52D64095-8F0B-43C5-A134-4F8EB745D0AC}" srcOrd="6" destOrd="0" presId="urn:microsoft.com/office/officeart/2005/8/layout/orgChart1"/>
    <dgm:cxn modelId="{8841BF6B-3ABD-48C7-B9AE-D347C042D753}" type="presParOf" srcId="{B6A20B03-CFA9-41D8-9956-9F0EB448DC4A}" destId="{65175C4B-27F3-41C0-9093-49201195521B}" srcOrd="7" destOrd="0" presId="urn:microsoft.com/office/officeart/2005/8/layout/orgChart1"/>
    <dgm:cxn modelId="{81558330-842E-4C9A-9BEB-031AAB76B71F}" type="presParOf" srcId="{65175C4B-27F3-41C0-9093-49201195521B}" destId="{418B0B64-07DF-4A86-8188-2B3D12FF0C1B}" srcOrd="0" destOrd="0" presId="urn:microsoft.com/office/officeart/2005/8/layout/orgChart1"/>
    <dgm:cxn modelId="{66CE142E-9444-476D-8AD7-6592B34B0FDE}" type="presParOf" srcId="{418B0B64-07DF-4A86-8188-2B3D12FF0C1B}" destId="{FCA2B357-06A1-4199-999C-BBE32872F828}" srcOrd="0" destOrd="0" presId="urn:microsoft.com/office/officeart/2005/8/layout/orgChart1"/>
    <dgm:cxn modelId="{9CAD582B-6688-4567-B672-7731D8A70C35}" type="presParOf" srcId="{418B0B64-07DF-4A86-8188-2B3D12FF0C1B}" destId="{842224E6-60DA-412E-8A1B-7533C1377869}" srcOrd="1" destOrd="0" presId="urn:microsoft.com/office/officeart/2005/8/layout/orgChart1"/>
    <dgm:cxn modelId="{67D7F006-E91C-4F52-A881-5C6BE79283B0}" type="presParOf" srcId="{65175C4B-27F3-41C0-9093-49201195521B}" destId="{5FEE9627-663F-4879-B764-2FCAC3BEDB01}" srcOrd="1" destOrd="0" presId="urn:microsoft.com/office/officeart/2005/8/layout/orgChart1"/>
    <dgm:cxn modelId="{5C566103-4B49-41D2-9FDE-04C1DCBB4626}" type="presParOf" srcId="{65175C4B-27F3-41C0-9093-49201195521B}" destId="{D211A30E-3DD6-4F3B-A936-B6D9FD1B5AD6}" srcOrd="2" destOrd="0" presId="urn:microsoft.com/office/officeart/2005/8/layout/orgChart1"/>
    <dgm:cxn modelId="{AFA68366-62B3-4A74-8647-FD565AFB3BB5}" type="presParOf" srcId="{60FE5B31-E82E-49E2-9469-B5D5674278BC}" destId="{0A55CB08-0585-4E83-BB9C-6136411D5C97}" srcOrd="2" destOrd="0" presId="urn:microsoft.com/office/officeart/2005/8/layout/orgChart1"/>
    <dgm:cxn modelId="{A2ECA773-FF7D-4EED-997E-593C89B17031}" type="presParOf" srcId="{9C5DF944-3D7A-473D-A789-5CA86652B8F8}" destId="{1AE91293-7748-4E52-8855-7B838C555EB9}" srcOrd="2" destOrd="0" presId="urn:microsoft.com/office/officeart/2005/8/layout/orgChart1"/>
    <dgm:cxn modelId="{0E3DB7FB-F43B-4B3A-AF0E-E8796B041C51}" type="presParOf" srcId="{9C5DF944-3D7A-473D-A789-5CA86652B8F8}" destId="{8BAB2199-5159-41F9-8708-33820C9B03A9}" srcOrd="3" destOrd="0" presId="urn:microsoft.com/office/officeart/2005/8/layout/orgChart1"/>
    <dgm:cxn modelId="{4310B528-5667-4745-8B88-1D4742DA5B88}" type="presParOf" srcId="{8BAB2199-5159-41F9-8708-33820C9B03A9}" destId="{4AEEF0FD-EB99-4BD5-89CD-011B1DDC19F8}" srcOrd="0" destOrd="0" presId="urn:microsoft.com/office/officeart/2005/8/layout/orgChart1"/>
    <dgm:cxn modelId="{43E36E35-91E6-46CB-9A12-937BE35F3A85}" type="presParOf" srcId="{4AEEF0FD-EB99-4BD5-89CD-011B1DDC19F8}" destId="{86ECFBC0-6EDE-49D7-A5E4-E61CBAF4A092}" srcOrd="0" destOrd="0" presId="urn:microsoft.com/office/officeart/2005/8/layout/orgChart1"/>
    <dgm:cxn modelId="{D44B8513-05DD-40BB-9EE8-7F1F868F4E84}" type="presParOf" srcId="{4AEEF0FD-EB99-4BD5-89CD-011B1DDC19F8}" destId="{EE7467E8-D778-4C18-9C7C-925EF25B0DC2}" srcOrd="1" destOrd="0" presId="urn:microsoft.com/office/officeart/2005/8/layout/orgChart1"/>
    <dgm:cxn modelId="{2A9DC2D2-D2AE-4D49-8390-CAA3BAACA9DA}" type="presParOf" srcId="{8BAB2199-5159-41F9-8708-33820C9B03A9}" destId="{70B62D43-4B2E-478D-8091-7F950B36BC86}" srcOrd="1" destOrd="0" presId="urn:microsoft.com/office/officeart/2005/8/layout/orgChart1"/>
    <dgm:cxn modelId="{0A4FE006-AFA9-483E-AE69-194A10D2C844}" type="presParOf" srcId="{70B62D43-4B2E-478D-8091-7F950B36BC86}" destId="{5A29D58D-62CC-4731-8120-CAD4354C3E03}" srcOrd="0" destOrd="0" presId="urn:microsoft.com/office/officeart/2005/8/layout/orgChart1"/>
    <dgm:cxn modelId="{F3949BB5-47A2-43D9-BA89-DDBD5614A20C}" type="presParOf" srcId="{70B62D43-4B2E-478D-8091-7F950B36BC86}" destId="{20684FA8-0955-4E86-9890-955AAE2FB70E}" srcOrd="1" destOrd="0" presId="urn:microsoft.com/office/officeart/2005/8/layout/orgChart1"/>
    <dgm:cxn modelId="{A15103FE-8F0A-44EB-8725-1B203FBB5E8F}" type="presParOf" srcId="{20684FA8-0955-4E86-9890-955AAE2FB70E}" destId="{357DF0A8-BCC0-4D40-9A29-811D9B3E8CE1}" srcOrd="0" destOrd="0" presId="urn:microsoft.com/office/officeart/2005/8/layout/orgChart1"/>
    <dgm:cxn modelId="{52A23B18-6AE4-4F85-8BC4-EAD433126E51}" type="presParOf" srcId="{357DF0A8-BCC0-4D40-9A29-811D9B3E8CE1}" destId="{7533127D-6F77-420D-9337-03A9B17677A7}" srcOrd="0" destOrd="0" presId="urn:microsoft.com/office/officeart/2005/8/layout/orgChart1"/>
    <dgm:cxn modelId="{951121CC-A422-4069-9C17-95ED303F4D57}" type="presParOf" srcId="{357DF0A8-BCC0-4D40-9A29-811D9B3E8CE1}" destId="{75DCBE71-7469-49E9-81E5-E6A43E3EC0DC}" srcOrd="1" destOrd="0" presId="urn:microsoft.com/office/officeart/2005/8/layout/orgChart1"/>
    <dgm:cxn modelId="{859BF7AE-8670-4449-8304-DDE7E35B904F}" type="presParOf" srcId="{20684FA8-0955-4E86-9890-955AAE2FB70E}" destId="{321B0D03-50FC-44EB-B561-D21A2CD4B482}" srcOrd="1" destOrd="0" presId="urn:microsoft.com/office/officeart/2005/8/layout/orgChart1"/>
    <dgm:cxn modelId="{C7BC5489-F03E-44B2-936D-7296823847CB}" type="presParOf" srcId="{20684FA8-0955-4E86-9890-955AAE2FB70E}" destId="{0654A2B9-B227-48A6-941C-DD027142ECCE}" srcOrd="2" destOrd="0" presId="urn:microsoft.com/office/officeart/2005/8/layout/orgChart1"/>
    <dgm:cxn modelId="{52EF5B96-2818-4CF1-BEF2-811EF594109B}" type="presParOf" srcId="{70B62D43-4B2E-478D-8091-7F950B36BC86}" destId="{77FF546B-1ADB-4B35-B705-B48DE95D0A7F}" srcOrd="2" destOrd="0" presId="urn:microsoft.com/office/officeart/2005/8/layout/orgChart1"/>
    <dgm:cxn modelId="{423CAD1B-E63D-40D8-A89F-F44FBD48AE63}" type="presParOf" srcId="{70B62D43-4B2E-478D-8091-7F950B36BC86}" destId="{69C13562-DBB8-42F8-AE39-8AFEF8ED4982}" srcOrd="3" destOrd="0" presId="urn:microsoft.com/office/officeart/2005/8/layout/orgChart1"/>
    <dgm:cxn modelId="{FD6BAFFB-5E14-439D-ABB0-AEE2D4ADFF07}" type="presParOf" srcId="{69C13562-DBB8-42F8-AE39-8AFEF8ED4982}" destId="{896D96FE-EA05-4066-8BE5-F7366BA3777A}" srcOrd="0" destOrd="0" presId="urn:microsoft.com/office/officeart/2005/8/layout/orgChart1"/>
    <dgm:cxn modelId="{F32B358F-A064-4647-9FE8-7A36099DC0E4}" type="presParOf" srcId="{896D96FE-EA05-4066-8BE5-F7366BA3777A}" destId="{079C46BA-E270-4C4F-9AA8-92E32A64D736}" srcOrd="0" destOrd="0" presId="urn:microsoft.com/office/officeart/2005/8/layout/orgChart1"/>
    <dgm:cxn modelId="{6605A238-0C43-4FCB-B341-22CDFC4E4E00}" type="presParOf" srcId="{896D96FE-EA05-4066-8BE5-F7366BA3777A}" destId="{3AA4BA60-CAF3-4B65-8A7B-26648B565082}" srcOrd="1" destOrd="0" presId="urn:microsoft.com/office/officeart/2005/8/layout/orgChart1"/>
    <dgm:cxn modelId="{ED1EAADF-00DC-40CE-9609-851DFA28B94E}" type="presParOf" srcId="{69C13562-DBB8-42F8-AE39-8AFEF8ED4982}" destId="{54F082B5-2FAD-490F-B257-B96DCB3E19FC}" srcOrd="1" destOrd="0" presId="urn:microsoft.com/office/officeart/2005/8/layout/orgChart1"/>
    <dgm:cxn modelId="{B9FB0883-BC4D-4A7C-BE83-EDF69BAF4CC4}" type="presParOf" srcId="{69C13562-DBB8-42F8-AE39-8AFEF8ED4982}" destId="{6C846A69-A00E-4FB9-80C7-DC7FE13BD4B5}" srcOrd="2" destOrd="0" presId="urn:microsoft.com/office/officeart/2005/8/layout/orgChart1"/>
    <dgm:cxn modelId="{89FF231B-FACF-42B6-A09F-BE77F131451E}" type="presParOf" srcId="{70B62D43-4B2E-478D-8091-7F950B36BC86}" destId="{C6471DB4-9B93-437A-AEBE-F3B71F737DF8}" srcOrd="4" destOrd="0" presId="urn:microsoft.com/office/officeart/2005/8/layout/orgChart1"/>
    <dgm:cxn modelId="{4A00FBAF-108A-4293-91E6-294F685694D8}" type="presParOf" srcId="{70B62D43-4B2E-478D-8091-7F950B36BC86}" destId="{CD8B12E6-DD1E-4D70-BE7C-A5443A3D84D1}" srcOrd="5" destOrd="0" presId="urn:microsoft.com/office/officeart/2005/8/layout/orgChart1"/>
    <dgm:cxn modelId="{A4D8BE03-61F4-41D4-A13E-093102F3D0FB}" type="presParOf" srcId="{CD8B12E6-DD1E-4D70-BE7C-A5443A3D84D1}" destId="{C0FBA54D-3A3D-42F4-B1C8-ADE0E74CCC4D}" srcOrd="0" destOrd="0" presId="urn:microsoft.com/office/officeart/2005/8/layout/orgChart1"/>
    <dgm:cxn modelId="{141E0846-3BB0-4222-90D0-073DF22CB5E3}" type="presParOf" srcId="{C0FBA54D-3A3D-42F4-B1C8-ADE0E74CCC4D}" destId="{30DA9891-B7C7-405D-9015-1C3DF0E9850F}" srcOrd="0" destOrd="0" presId="urn:microsoft.com/office/officeart/2005/8/layout/orgChart1"/>
    <dgm:cxn modelId="{E91D1DF4-7126-4D24-A7E8-309E1D73684F}" type="presParOf" srcId="{C0FBA54D-3A3D-42F4-B1C8-ADE0E74CCC4D}" destId="{5EC808F1-181C-42C2-975C-2B558EBCB7FE}" srcOrd="1" destOrd="0" presId="urn:microsoft.com/office/officeart/2005/8/layout/orgChart1"/>
    <dgm:cxn modelId="{C2A17D3B-AF96-44BA-AAC5-AB8DEA0024A6}" type="presParOf" srcId="{CD8B12E6-DD1E-4D70-BE7C-A5443A3D84D1}" destId="{3C11D65F-2A65-4A7E-9C15-AA6406FE6F0B}" srcOrd="1" destOrd="0" presId="urn:microsoft.com/office/officeart/2005/8/layout/orgChart1"/>
    <dgm:cxn modelId="{E46BD984-4F9F-4BB7-886C-35089D32E611}" type="presParOf" srcId="{CD8B12E6-DD1E-4D70-BE7C-A5443A3D84D1}" destId="{07414A68-C8A8-4CE7-984E-48064FC49AF5}" srcOrd="2" destOrd="0" presId="urn:microsoft.com/office/officeart/2005/8/layout/orgChart1"/>
    <dgm:cxn modelId="{EEE8D367-BDFE-4834-BA60-31AA6B56A451}" type="presParOf" srcId="{70B62D43-4B2E-478D-8091-7F950B36BC86}" destId="{BD53C961-9C2E-42B5-A825-EB1CD5AF2FE3}" srcOrd="6" destOrd="0" presId="urn:microsoft.com/office/officeart/2005/8/layout/orgChart1"/>
    <dgm:cxn modelId="{D7036CB1-CB2F-4452-8683-E0643B9E46C1}" type="presParOf" srcId="{70B62D43-4B2E-478D-8091-7F950B36BC86}" destId="{2AD0F394-908E-4BF8-9902-81719C192207}" srcOrd="7" destOrd="0" presId="urn:microsoft.com/office/officeart/2005/8/layout/orgChart1"/>
    <dgm:cxn modelId="{490975C2-F282-4495-8F5E-5A59928022B2}" type="presParOf" srcId="{2AD0F394-908E-4BF8-9902-81719C192207}" destId="{6508E9AA-32AD-45CE-ACB4-E452A2309B43}" srcOrd="0" destOrd="0" presId="urn:microsoft.com/office/officeart/2005/8/layout/orgChart1"/>
    <dgm:cxn modelId="{9D72E59A-FF84-4D67-9E63-152BDBC04CB4}" type="presParOf" srcId="{6508E9AA-32AD-45CE-ACB4-E452A2309B43}" destId="{26E61D30-5696-4E05-9044-AF73EF27DAB2}" srcOrd="0" destOrd="0" presId="urn:microsoft.com/office/officeart/2005/8/layout/orgChart1"/>
    <dgm:cxn modelId="{EA7AB313-7E51-41AC-93AA-73F9E119F344}" type="presParOf" srcId="{6508E9AA-32AD-45CE-ACB4-E452A2309B43}" destId="{14A5ABF2-8B49-4694-AC4C-1A898869B017}" srcOrd="1" destOrd="0" presId="urn:microsoft.com/office/officeart/2005/8/layout/orgChart1"/>
    <dgm:cxn modelId="{C3C9DA3C-066D-4E7C-A6C0-8055B2865A0E}" type="presParOf" srcId="{2AD0F394-908E-4BF8-9902-81719C192207}" destId="{E95C75F7-7305-47DE-985C-550E435481C9}" srcOrd="1" destOrd="0" presId="urn:microsoft.com/office/officeart/2005/8/layout/orgChart1"/>
    <dgm:cxn modelId="{266139E4-3692-4730-96DA-A885C7E3F35B}" type="presParOf" srcId="{2AD0F394-908E-4BF8-9902-81719C192207}" destId="{ADFD56FF-A789-4A68-9B2D-8E4E857854C2}" srcOrd="2" destOrd="0" presId="urn:microsoft.com/office/officeart/2005/8/layout/orgChart1"/>
    <dgm:cxn modelId="{850DF035-3DE4-4644-9CF3-C0350365C1CD}" type="presParOf" srcId="{70B62D43-4B2E-478D-8091-7F950B36BC86}" destId="{B4ADFA40-1DC3-4BD0-BAE4-D5BA4FDF2B3E}" srcOrd="8" destOrd="0" presId="urn:microsoft.com/office/officeart/2005/8/layout/orgChart1"/>
    <dgm:cxn modelId="{98157C77-327D-420C-A476-A9ABE2A0E7D7}" type="presParOf" srcId="{70B62D43-4B2E-478D-8091-7F950B36BC86}" destId="{74623D81-D47A-4BDB-A76C-094846D41FA8}" srcOrd="9" destOrd="0" presId="urn:microsoft.com/office/officeart/2005/8/layout/orgChart1"/>
    <dgm:cxn modelId="{F0B068B1-DF70-493B-AC1B-992FB8256563}" type="presParOf" srcId="{74623D81-D47A-4BDB-A76C-094846D41FA8}" destId="{A5AFB960-0B8B-4E03-885A-2579269F7DC1}" srcOrd="0" destOrd="0" presId="urn:microsoft.com/office/officeart/2005/8/layout/orgChart1"/>
    <dgm:cxn modelId="{9BA558AA-E275-4100-B83E-46EC40D22598}" type="presParOf" srcId="{A5AFB960-0B8B-4E03-885A-2579269F7DC1}" destId="{3A05D6AC-55D4-4F8B-831D-7528DBB5E857}" srcOrd="0" destOrd="0" presId="urn:microsoft.com/office/officeart/2005/8/layout/orgChart1"/>
    <dgm:cxn modelId="{65CF9081-160D-4F26-B9CC-D241755E8E33}" type="presParOf" srcId="{A5AFB960-0B8B-4E03-885A-2579269F7DC1}" destId="{179F0FCD-C306-4B84-A7DF-E34F9FAB6F56}" srcOrd="1" destOrd="0" presId="urn:microsoft.com/office/officeart/2005/8/layout/orgChart1"/>
    <dgm:cxn modelId="{E2A9B361-9685-4946-B1CB-5526FAA10B1B}" type="presParOf" srcId="{74623D81-D47A-4BDB-A76C-094846D41FA8}" destId="{856F8CB3-7FD8-44A2-BD9F-D0A3BBBFD7B2}" srcOrd="1" destOrd="0" presId="urn:microsoft.com/office/officeart/2005/8/layout/orgChart1"/>
    <dgm:cxn modelId="{82A69E53-4B24-4D97-8189-9B9BB391BDAD}" type="presParOf" srcId="{74623D81-D47A-4BDB-A76C-094846D41FA8}" destId="{E41C3208-7C36-4192-9EA5-1F0C4DB4A826}" srcOrd="2" destOrd="0" presId="urn:microsoft.com/office/officeart/2005/8/layout/orgChart1"/>
    <dgm:cxn modelId="{8119E6D7-E08D-4164-818F-5F750DC9F94C}" type="presParOf" srcId="{8BAB2199-5159-41F9-8708-33820C9B03A9}" destId="{FB705D8D-4B0F-418C-BE22-C9FC935B08A3}" srcOrd="2" destOrd="0" presId="urn:microsoft.com/office/officeart/2005/8/layout/orgChart1"/>
    <dgm:cxn modelId="{0100F78E-DECF-47D1-A0BC-3165411B782E}" type="presParOf" srcId="{9C5DF944-3D7A-473D-A789-5CA86652B8F8}" destId="{4F6F1802-D2DC-45F2-8B57-B9ACE00E096B}" srcOrd="4" destOrd="0" presId="urn:microsoft.com/office/officeart/2005/8/layout/orgChart1"/>
    <dgm:cxn modelId="{6ACA8B8E-44F9-4C19-ACB6-E63F5A5FAF8D}" type="presParOf" srcId="{9C5DF944-3D7A-473D-A789-5CA86652B8F8}" destId="{D09FB176-C899-4C34-A2EF-DF4099E3930B}" srcOrd="5" destOrd="0" presId="urn:microsoft.com/office/officeart/2005/8/layout/orgChart1"/>
    <dgm:cxn modelId="{635A2AFA-3794-4E86-AE5F-48569B9C1C3C}" type="presParOf" srcId="{D09FB176-C899-4C34-A2EF-DF4099E3930B}" destId="{EB3A78CF-8659-4E76-9BB6-78F8A7F8B535}" srcOrd="0" destOrd="0" presId="urn:microsoft.com/office/officeart/2005/8/layout/orgChart1"/>
    <dgm:cxn modelId="{C35B94D4-55E8-48A4-AD6B-3448EA165431}" type="presParOf" srcId="{EB3A78CF-8659-4E76-9BB6-78F8A7F8B535}" destId="{ED956AEF-5A78-47DC-9D97-3B27A2E93095}" srcOrd="0" destOrd="0" presId="urn:microsoft.com/office/officeart/2005/8/layout/orgChart1"/>
    <dgm:cxn modelId="{A4829EAB-A06A-4BB0-B630-24B29F53E166}" type="presParOf" srcId="{EB3A78CF-8659-4E76-9BB6-78F8A7F8B535}" destId="{0936C29E-0ABE-4289-9453-F6DF249F454C}" srcOrd="1" destOrd="0" presId="urn:microsoft.com/office/officeart/2005/8/layout/orgChart1"/>
    <dgm:cxn modelId="{E541A83D-20FC-47EA-9ECD-41F0CC2B2864}" type="presParOf" srcId="{D09FB176-C899-4C34-A2EF-DF4099E3930B}" destId="{3666C14E-3FE7-4AB2-BA4F-4535D42C477E}" srcOrd="1" destOrd="0" presId="urn:microsoft.com/office/officeart/2005/8/layout/orgChart1"/>
    <dgm:cxn modelId="{2E0896AA-B1CA-4E19-8746-BFDD9AA69FED}" type="presParOf" srcId="{3666C14E-3FE7-4AB2-BA4F-4535D42C477E}" destId="{7E670A0B-4B6A-45AD-AE95-FAE9E52BA24F}" srcOrd="0" destOrd="0" presId="urn:microsoft.com/office/officeart/2005/8/layout/orgChart1"/>
    <dgm:cxn modelId="{37C4F76D-1143-4B72-94E5-9788E755AD51}" type="presParOf" srcId="{3666C14E-3FE7-4AB2-BA4F-4535D42C477E}" destId="{781D4557-4BA2-4B53-85D2-D0A8E2F29ACB}" srcOrd="1" destOrd="0" presId="urn:microsoft.com/office/officeart/2005/8/layout/orgChart1"/>
    <dgm:cxn modelId="{77DB6777-9E2D-4C9D-9054-CDE3AEBD7179}" type="presParOf" srcId="{781D4557-4BA2-4B53-85D2-D0A8E2F29ACB}" destId="{A1F0E8B8-00E6-43CE-8E1F-A9918B608453}" srcOrd="0" destOrd="0" presId="urn:microsoft.com/office/officeart/2005/8/layout/orgChart1"/>
    <dgm:cxn modelId="{5ACF3994-0946-4197-B3F6-5572D7C0867D}" type="presParOf" srcId="{A1F0E8B8-00E6-43CE-8E1F-A9918B608453}" destId="{2C701CAE-D8F1-461E-8A0C-C57AEB1CD6C2}" srcOrd="0" destOrd="0" presId="urn:microsoft.com/office/officeart/2005/8/layout/orgChart1"/>
    <dgm:cxn modelId="{3D476A03-D7A2-48EC-B537-1D3842C3D1A4}" type="presParOf" srcId="{A1F0E8B8-00E6-43CE-8E1F-A9918B608453}" destId="{0A55F855-E390-49C4-85C3-4EB5DC8DFEC3}" srcOrd="1" destOrd="0" presId="urn:microsoft.com/office/officeart/2005/8/layout/orgChart1"/>
    <dgm:cxn modelId="{2A06B480-E282-4A5B-B3B6-0B496EF3BFF2}" type="presParOf" srcId="{781D4557-4BA2-4B53-85D2-D0A8E2F29ACB}" destId="{8FDA77AA-02A8-4EBB-8954-A3306A125F11}" srcOrd="1" destOrd="0" presId="urn:microsoft.com/office/officeart/2005/8/layout/orgChart1"/>
    <dgm:cxn modelId="{17D66F1D-D26B-46F9-A4B9-FD0F09E8A491}" type="presParOf" srcId="{781D4557-4BA2-4B53-85D2-D0A8E2F29ACB}" destId="{802B30D6-A884-4929-98EE-4DE3E2D91CB8}" srcOrd="2" destOrd="0" presId="urn:microsoft.com/office/officeart/2005/8/layout/orgChart1"/>
    <dgm:cxn modelId="{4A75B264-1C9D-43C0-986F-0C9AC859B984}" type="presParOf" srcId="{3666C14E-3FE7-4AB2-BA4F-4535D42C477E}" destId="{4E5DB2E5-BC21-45FD-89CF-804EEEA73D92}" srcOrd="2" destOrd="0" presId="urn:microsoft.com/office/officeart/2005/8/layout/orgChart1"/>
    <dgm:cxn modelId="{ED3E33FF-BE43-45F7-B743-D52C1F7FDBA2}" type="presParOf" srcId="{3666C14E-3FE7-4AB2-BA4F-4535D42C477E}" destId="{FEF5B6E2-22EA-4CFA-BF26-961399773F49}" srcOrd="3" destOrd="0" presId="urn:microsoft.com/office/officeart/2005/8/layout/orgChart1"/>
    <dgm:cxn modelId="{9047FC3F-A047-4D83-AAE6-B332D286B79F}" type="presParOf" srcId="{FEF5B6E2-22EA-4CFA-BF26-961399773F49}" destId="{42BED641-FA4F-4D4B-9A19-A7D3C3BE1408}" srcOrd="0" destOrd="0" presId="urn:microsoft.com/office/officeart/2005/8/layout/orgChart1"/>
    <dgm:cxn modelId="{1FDD3E8A-9F4A-447A-88C4-1A287304939F}" type="presParOf" srcId="{42BED641-FA4F-4D4B-9A19-A7D3C3BE1408}" destId="{74487508-3D4F-4F35-9119-7335AA499C95}" srcOrd="0" destOrd="0" presId="urn:microsoft.com/office/officeart/2005/8/layout/orgChart1"/>
    <dgm:cxn modelId="{B6FED3B2-940D-4DAE-9B13-14507384A528}" type="presParOf" srcId="{42BED641-FA4F-4D4B-9A19-A7D3C3BE1408}" destId="{EA4E738B-1483-44D6-89EB-8256A9C3F87D}" srcOrd="1" destOrd="0" presId="urn:microsoft.com/office/officeart/2005/8/layout/orgChart1"/>
    <dgm:cxn modelId="{EEC2D55B-E5C2-4A5E-90FF-BE070F06B1F5}" type="presParOf" srcId="{FEF5B6E2-22EA-4CFA-BF26-961399773F49}" destId="{B5B7C6F2-824B-4B22-9513-4D47B87A1DEF}" srcOrd="1" destOrd="0" presId="urn:microsoft.com/office/officeart/2005/8/layout/orgChart1"/>
    <dgm:cxn modelId="{E559A409-D3B7-481F-AC5B-C8B9676C27ED}" type="presParOf" srcId="{FEF5B6E2-22EA-4CFA-BF26-961399773F49}" destId="{AD4B3EEE-3AC5-44A5-8891-70C0728030DE}" srcOrd="2" destOrd="0" presId="urn:microsoft.com/office/officeart/2005/8/layout/orgChart1"/>
    <dgm:cxn modelId="{9FF37990-3966-4405-BDEA-3B12D734EB2F}" type="presParOf" srcId="{3666C14E-3FE7-4AB2-BA4F-4535D42C477E}" destId="{1A2BCB80-89E2-41EC-87D9-8650DA66AB8A}" srcOrd="4" destOrd="0" presId="urn:microsoft.com/office/officeart/2005/8/layout/orgChart1"/>
    <dgm:cxn modelId="{8E850FE5-F19F-436F-A2A9-EE3FCB59CBDC}" type="presParOf" srcId="{3666C14E-3FE7-4AB2-BA4F-4535D42C477E}" destId="{CD498E25-17A8-4592-A106-0BDE77F9F8BE}" srcOrd="5" destOrd="0" presId="urn:microsoft.com/office/officeart/2005/8/layout/orgChart1"/>
    <dgm:cxn modelId="{15C7A9A8-46AC-4EB1-AC1D-68BFE52450ED}" type="presParOf" srcId="{CD498E25-17A8-4592-A106-0BDE77F9F8BE}" destId="{1832CD07-F56C-4B75-9FC3-CEF6C2D6EA45}" srcOrd="0" destOrd="0" presId="urn:microsoft.com/office/officeart/2005/8/layout/orgChart1"/>
    <dgm:cxn modelId="{347C9967-6A77-4263-A3E3-62CE7743CC4B}" type="presParOf" srcId="{1832CD07-F56C-4B75-9FC3-CEF6C2D6EA45}" destId="{F7484F86-9514-4EEC-AAEC-65AD9B4B3D96}" srcOrd="0" destOrd="0" presId="urn:microsoft.com/office/officeart/2005/8/layout/orgChart1"/>
    <dgm:cxn modelId="{DB60E3B1-2879-48F6-A37D-C1F6AE172905}" type="presParOf" srcId="{1832CD07-F56C-4B75-9FC3-CEF6C2D6EA45}" destId="{2F8AA862-E8D3-4043-95F3-7EBB33FDC237}" srcOrd="1" destOrd="0" presId="urn:microsoft.com/office/officeart/2005/8/layout/orgChart1"/>
    <dgm:cxn modelId="{F4B1978F-A35C-4D48-8552-C007604A92B5}" type="presParOf" srcId="{CD498E25-17A8-4592-A106-0BDE77F9F8BE}" destId="{D6D1B4BE-1E43-4CD4-965F-996A3963A4DE}" srcOrd="1" destOrd="0" presId="urn:microsoft.com/office/officeart/2005/8/layout/orgChart1"/>
    <dgm:cxn modelId="{66DF86A8-E069-4080-9ACA-B7D7F8A2D024}" type="presParOf" srcId="{CD498E25-17A8-4592-A106-0BDE77F9F8BE}" destId="{2585E360-1265-4DAF-8ED0-8CB30CFCA044}" srcOrd="2" destOrd="0" presId="urn:microsoft.com/office/officeart/2005/8/layout/orgChart1"/>
    <dgm:cxn modelId="{5D2EF9EF-7526-49AF-90F0-7CD35C291DF5}" type="presParOf" srcId="{3666C14E-3FE7-4AB2-BA4F-4535D42C477E}" destId="{9AAB9F84-69DB-4974-8FB3-17FE16A42904}" srcOrd="6" destOrd="0" presId="urn:microsoft.com/office/officeart/2005/8/layout/orgChart1"/>
    <dgm:cxn modelId="{995D61F5-FCB4-4F29-B532-7A055BC3F01D}" type="presParOf" srcId="{3666C14E-3FE7-4AB2-BA4F-4535D42C477E}" destId="{C3EE2C24-35C5-4383-8BA8-04718D61B1E3}" srcOrd="7" destOrd="0" presId="urn:microsoft.com/office/officeart/2005/8/layout/orgChart1"/>
    <dgm:cxn modelId="{DF741A32-AE15-4F69-AB67-534A44F09355}" type="presParOf" srcId="{C3EE2C24-35C5-4383-8BA8-04718D61B1E3}" destId="{D76FB983-6AF4-4D17-803C-BE4F9D86E241}" srcOrd="0" destOrd="0" presId="urn:microsoft.com/office/officeart/2005/8/layout/orgChart1"/>
    <dgm:cxn modelId="{9EE2ACF8-543E-4BCA-9163-055350AFFBE0}" type="presParOf" srcId="{D76FB983-6AF4-4D17-803C-BE4F9D86E241}" destId="{C95AECE2-07C4-42E7-90DA-5CD8EA216CFC}" srcOrd="0" destOrd="0" presId="urn:microsoft.com/office/officeart/2005/8/layout/orgChart1"/>
    <dgm:cxn modelId="{E875597A-22B9-4EE0-9892-D35A6F1B10D1}" type="presParOf" srcId="{D76FB983-6AF4-4D17-803C-BE4F9D86E241}" destId="{4704A764-F3E3-46A1-B698-AC3BCD85875D}" srcOrd="1" destOrd="0" presId="urn:microsoft.com/office/officeart/2005/8/layout/orgChart1"/>
    <dgm:cxn modelId="{35CA54AD-77E5-4F62-A1C3-7589FEC7380A}" type="presParOf" srcId="{C3EE2C24-35C5-4383-8BA8-04718D61B1E3}" destId="{C07B020C-8290-4505-84E9-D8CD925D7B93}" srcOrd="1" destOrd="0" presId="urn:microsoft.com/office/officeart/2005/8/layout/orgChart1"/>
    <dgm:cxn modelId="{B8641527-3B93-47B3-AC46-690B54D5A5BA}" type="presParOf" srcId="{C3EE2C24-35C5-4383-8BA8-04718D61B1E3}" destId="{97715D9E-A6B5-4BE2-9531-017E1F9F5E37}" srcOrd="2" destOrd="0" presId="urn:microsoft.com/office/officeart/2005/8/layout/orgChart1"/>
    <dgm:cxn modelId="{3407C605-3843-4692-B368-5BB27803C0DA}" type="presParOf" srcId="{3666C14E-3FE7-4AB2-BA4F-4535D42C477E}" destId="{F8AA5B07-D62E-4BEF-A7F4-BB8154CE0161}" srcOrd="8" destOrd="0" presId="urn:microsoft.com/office/officeart/2005/8/layout/orgChart1"/>
    <dgm:cxn modelId="{23FA1D13-84A5-4002-9FB0-E1AA543E55B7}" type="presParOf" srcId="{3666C14E-3FE7-4AB2-BA4F-4535D42C477E}" destId="{28D3CB32-FAA0-4273-8538-1EB307061468}" srcOrd="9" destOrd="0" presId="urn:microsoft.com/office/officeart/2005/8/layout/orgChart1"/>
    <dgm:cxn modelId="{CF897E39-068B-40D1-A265-DC1E4F1C9B3F}" type="presParOf" srcId="{28D3CB32-FAA0-4273-8538-1EB307061468}" destId="{4E6634D0-9CA1-4ACD-BF91-91BEE47E76EF}" srcOrd="0" destOrd="0" presId="urn:microsoft.com/office/officeart/2005/8/layout/orgChart1"/>
    <dgm:cxn modelId="{8167E31C-9EF2-45C6-809F-8FE767201B72}" type="presParOf" srcId="{4E6634D0-9CA1-4ACD-BF91-91BEE47E76EF}" destId="{EE219807-47C8-4941-99AE-CE39076E53F5}" srcOrd="0" destOrd="0" presId="urn:microsoft.com/office/officeart/2005/8/layout/orgChart1"/>
    <dgm:cxn modelId="{ACF6EB1E-2427-4106-AC30-2B6BBDD9E8DF}" type="presParOf" srcId="{4E6634D0-9CA1-4ACD-BF91-91BEE47E76EF}" destId="{A8ED66CC-CBB3-4EB5-ADE1-6E062170315B}" srcOrd="1" destOrd="0" presId="urn:microsoft.com/office/officeart/2005/8/layout/orgChart1"/>
    <dgm:cxn modelId="{D5215AAA-963F-49E9-920C-44198C75037B}" type="presParOf" srcId="{28D3CB32-FAA0-4273-8538-1EB307061468}" destId="{55A4A9B7-D2D2-4F27-9972-54B957F184B3}" srcOrd="1" destOrd="0" presId="urn:microsoft.com/office/officeart/2005/8/layout/orgChart1"/>
    <dgm:cxn modelId="{F45EA9FA-CACB-4C9A-80A6-389A5B323294}" type="presParOf" srcId="{28D3CB32-FAA0-4273-8538-1EB307061468}" destId="{A6D08738-8725-4BBB-8D6E-6E0F7F338F27}" srcOrd="2" destOrd="0" presId="urn:microsoft.com/office/officeart/2005/8/layout/orgChart1"/>
    <dgm:cxn modelId="{0B2B062B-697D-4E9F-8130-94F287D018EB}" type="presParOf" srcId="{D09FB176-C899-4C34-A2EF-DF4099E3930B}" destId="{10032A81-28F1-4589-A2C9-2F713826DB5B}" srcOrd="2" destOrd="0" presId="urn:microsoft.com/office/officeart/2005/8/layout/orgChart1"/>
    <dgm:cxn modelId="{4F1D6316-93BA-4EA9-BF8C-E53F9DE35C87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EAC6676A-E4AA-4F25-9B44-A2A151083972}" type="presOf" srcId="{CE683E6A-A313-4F5C-8639-235783D1198F}" destId="{6C1B72B2-EE6C-495B-ADAD-8508CE8EB807}" srcOrd="0" destOrd="0" presId="urn:microsoft.com/office/officeart/2005/8/layout/orgChart1"/>
    <dgm:cxn modelId="{CEC81B48-6B35-4E98-BBA5-DF7D4231CE41}" type="presOf" srcId="{88B02B86-A182-47E8-98CE-5F03ED03FC83}" destId="{1A2BCB80-89E2-41EC-87D9-8650DA66AB8A}" srcOrd="0" destOrd="0" presId="urn:microsoft.com/office/officeart/2005/8/layout/orgChart1"/>
    <dgm:cxn modelId="{2398222E-1FA1-49DC-8FCB-B3F9D0115791}" type="presOf" srcId="{1D03C52E-27F1-4CAD-B953-A57260381D87}" destId="{52D64095-8F0B-43C5-A134-4F8EB745D0AC}" srcOrd="0" destOrd="0" presId="urn:microsoft.com/office/officeart/2005/8/layout/orgChart1"/>
    <dgm:cxn modelId="{5A1D7008-49CF-4F4A-AF8F-2FA0B222A735}" type="presOf" srcId="{43C964D4-3EA5-4709-BA45-DC9671707267}" destId="{87899BB1-A811-4B2D-8FA3-633A97B1A6A6}" srcOrd="1" destOrd="0" presId="urn:microsoft.com/office/officeart/2005/8/layout/orgChart1"/>
    <dgm:cxn modelId="{B5106450-96F4-434F-A988-0C717BE5DBD8}" type="presOf" srcId="{DCB062A1-302A-48A6-BE81-96138548FF70}" destId="{1AE91293-7748-4E52-8855-7B838C555EB9}" srcOrd="0" destOrd="0" presId="urn:microsoft.com/office/officeart/2005/8/layout/orgChart1"/>
    <dgm:cxn modelId="{432D4595-986F-461B-B700-0B239BF46F29}" type="presOf" srcId="{88415C31-82DD-4EF9-9A7A-1D4D99FB6B9D}" destId="{0936C29E-0ABE-4289-9453-F6DF249F454C}" srcOrd="1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1EBEA836-349D-4781-A8AF-3B155C4E1AC3}" type="presOf" srcId="{EDF4E25F-6E69-41B7-B57F-66E5D749104E}" destId="{CD65CBB6-B9A3-48AB-AFB3-4BE4B03553D3}" srcOrd="0" destOrd="0" presId="urn:microsoft.com/office/officeart/2005/8/layout/orgChart1"/>
    <dgm:cxn modelId="{AE45FFD8-C4EC-4ACB-B41F-C6E1967C0916}" type="presOf" srcId="{49A41343-8942-4E0A-948C-7308CFEDA337}" destId="{F8AA5B07-D62E-4BEF-A7F4-BB8154CE0161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A8515AA0-219B-47BE-B314-52820C96F09D}" type="presOf" srcId="{382A9707-8CE9-4448-A732-795155023764}" destId="{C9EB4BFF-95DA-49B7-87A2-66A52A4FCDFA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465DBFDB-1E13-495B-8E73-47DDE5DA2EA5}" type="presOf" srcId="{69BEBD41-3545-40FD-BFDD-D21BD47C872E}" destId="{EA4E738B-1483-44D6-89EB-8256A9C3F87D}" srcOrd="1" destOrd="0" presId="urn:microsoft.com/office/officeart/2005/8/layout/orgChart1"/>
    <dgm:cxn modelId="{A6D8AE89-1205-44BB-93DF-F6B63D97902C}" type="presOf" srcId="{6A766238-49C0-489C-9759-5801318FB123}" destId="{F4F60A8B-BCFE-4E33-9289-BF4CA9206F7B}" srcOrd="1" destOrd="0" presId="urn:microsoft.com/office/officeart/2005/8/layout/orgChart1"/>
    <dgm:cxn modelId="{A1740015-C751-44A0-9D26-3183F727B1ED}" type="presOf" srcId="{E2FDDA39-0A56-4C19-9570-F6322A50CD7C}" destId="{C95AECE2-07C4-42E7-90DA-5CD8EA216CFC}" srcOrd="0" destOrd="0" presId="urn:microsoft.com/office/officeart/2005/8/layout/orgChart1"/>
    <dgm:cxn modelId="{438457FF-BFE5-4CCA-A13B-16F7F7E985E7}" type="presOf" srcId="{51AC05A3-5125-4631-8328-EE9742C5CE1F}" destId="{7533127D-6F77-420D-9337-03A9B17677A7}" srcOrd="0" destOrd="0" presId="urn:microsoft.com/office/officeart/2005/8/layout/orgChart1"/>
    <dgm:cxn modelId="{ADD63842-797A-4C74-A5A4-6C8CB393405C}" type="presOf" srcId="{00B822AA-E50D-409C-8E77-78CE41F17C4F}" destId="{86ECFBC0-6EDE-49D7-A5E4-E61CBAF4A092}" srcOrd="0" destOrd="0" presId="urn:microsoft.com/office/officeart/2005/8/layout/orgChart1"/>
    <dgm:cxn modelId="{C456684F-4A88-4446-8568-F5AF86C903D1}" type="presOf" srcId="{8514C17C-35EC-4D14-92F7-13A577CAA5C4}" destId="{3AA4BA60-CAF3-4B65-8A7B-26648B565082}" srcOrd="1" destOrd="0" presId="urn:microsoft.com/office/officeart/2005/8/layout/orgChart1"/>
    <dgm:cxn modelId="{4AD3F8F6-701A-4B95-8BE8-A5B618A911D7}" type="presOf" srcId="{D5F013B3-4B4E-4E38-9BAF-4B34B2BB0C79}" destId="{26E61D30-5696-4E05-9044-AF73EF27DAB2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B92C9478-E125-4A03-B588-403EDFC2D648}" type="presOf" srcId="{0ED209FE-B93C-493B-85A2-BA5863869AE7}" destId="{B4ADFA40-1DC3-4BD0-BAE4-D5BA4FDF2B3E}" srcOrd="0" destOrd="0" presId="urn:microsoft.com/office/officeart/2005/8/layout/orgChart1"/>
    <dgm:cxn modelId="{92F85E87-8436-4456-A10D-2CA6A59C36A5}" type="presOf" srcId="{092024CE-8423-4E50-A34E-3122E05631CC}" destId="{0A55F855-E390-49C4-85C3-4EB5DC8DFEC3}" srcOrd="1" destOrd="0" presId="urn:microsoft.com/office/officeart/2005/8/layout/orgChart1"/>
    <dgm:cxn modelId="{0DDC2323-7E70-4FC8-B67F-FFDFB3529795}" type="presOf" srcId="{1E17A9B5-1CC6-4BF4-A5EB-2099972243B8}" destId="{F0DC39B6-0C64-430A-9FFB-4907B94E244D}" srcOrd="0" destOrd="0" presId="urn:microsoft.com/office/officeart/2005/8/layout/orgChart1"/>
    <dgm:cxn modelId="{D7F0F170-C370-4592-9872-2FED1EB2FD97}" type="presOf" srcId="{E2FDDA39-0A56-4C19-9570-F6322A50CD7C}" destId="{4704A764-F3E3-46A1-B698-AC3BCD85875D}" srcOrd="1" destOrd="0" presId="urn:microsoft.com/office/officeart/2005/8/layout/orgChart1"/>
    <dgm:cxn modelId="{86E9FE03-758E-4850-87DC-D348D436361E}" type="presOf" srcId="{BC7A14EC-7DD0-42E2-A28E-8428AF273F49}" destId="{4E5DB2E5-BC21-45FD-89CF-804EEEA73D92}" srcOrd="0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CCE1592F-460B-429E-B41D-B16DB4738402}" type="presOf" srcId="{88415C31-82DD-4EF9-9A7A-1D4D99FB6B9D}" destId="{ED956AEF-5A78-47DC-9D97-3B27A2E93095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952C11CC-91A7-44EA-B733-E0CD9AAB1D1E}" type="presOf" srcId="{032924AE-7BA3-4608-9D4D-A10FC22FA55B}" destId="{842224E6-60DA-412E-8A1B-7533C1377869}" srcOrd="1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F82BCBC8-AC7E-41FD-BF1D-304475A1F238}" type="presOf" srcId="{C7336B56-6975-43EE-AA11-2CF9D86F3B72}" destId="{F7484F86-9514-4EEC-AAEC-65AD9B4B3D96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F97AD481-3D43-4B2C-93F0-B994A92C03D6}" type="presOf" srcId="{B103CFD6-C2F2-4A76-8866-035FF64E5877}" destId="{2FA1AE03-77C2-487B-948B-82122901556A}" srcOrd="1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090814FD-03D8-41F6-B0E2-CA82649D7638}" type="presOf" srcId="{BCA1F9C7-A2DE-4DA9-9030-581CAAE089DA}" destId="{7E670A0B-4B6A-45AD-AE95-FAE9E52BA24F}" srcOrd="0" destOrd="0" presId="urn:microsoft.com/office/officeart/2005/8/layout/orgChart1"/>
    <dgm:cxn modelId="{09DF1F85-EC87-4D3C-9E78-FA38602E2CBA}" type="presOf" srcId="{D91152BC-9A33-44D3-AEBB-F20420DB430F}" destId="{30DA9891-B7C7-405D-9015-1C3DF0E9850F}" srcOrd="0" destOrd="0" presId="urn:microsoft.com/office/officeart/2005/8/layout/orgChart1"/>
    <dgm:cxn modelId="{2CA5FAE6-6F56-4BAB-8427-EBC837DC9B1A}" type="presOf" srcId="{032924AE-7BA3-4608-9D4D-A10FC22FA55B}" destId="{FCA2B357-06A1-4199-999C-BBE32872F828}" srcOrd="0" destOrd="0" presId="urn:microsoft.com/office/officeart/2005/8/layout/orgChart1"/>
    <dgm:cxn modelId="{4C14E186-D7A1-486A-9473-6FC4AA67D284}" type="presOf" srcId="{BAA37ED3-8504-4718-82EA-2141E33A703B}" destId="{C6471DB4-9B93-437A-AEBE-F3B71F737DF8}" srcOrd="0" destOrd="0" presId="urn:microsoft.com/office/officeart/2005/8/layout/orgChart1"/>
    <dgm:cxn modelId="{FD480AE7-00F3-4024-BEBF-39D4DB8EC987}" type="presOf" srcId="{D3B00EB5-7252-4C54-A138-4FDE2761BA89}" destId="{77FF546B-1ADB-4B35-B705-B48DE95D0A7F}" srcOrd="0" destOrd="0" presId="urn:microsoft.com/office/officeart/2005/8/layout/orgChart1"/>
    <dgm:cxn modelId="{726F1711-9EBE-419F-B62A-029E6714926B}" type="presOf" srcId="{43C964D4-3EA5-4709-BA45-DC9671707267}" destId="{ABF5B3AF-9C3F-43AC-89B9-A4B84688B739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50FE193F-A532-46BC-AD10-E73F0CBE0C47}" type="presOf" srcId="{8514C17C-35EC-4D14-92F7-13A577CAA5C4}" destId="{079C46BA-E270-4C4F-9AA8-92E32A64D736}" srcOrd="0" destOrd="0" presId="urn:microsoft.com/office/officeart/2005/8/layout/orgChart1"/>
    <dgm:cxn modelId="{DC1D0C07-3F30-4F1C-8AF8-2D6F8D00278B}" type="presOf" srcId="{41CBE71F-8A1C-4046-8B51-627382F890A8}" destId="{BD53C961-9C2E-42B5-A825-EB1CD5AF2FE3}" srcOrd="0" destOrd="0" presId="urn:microsoft.com/office/officeart/2005/8/layout/orgChart1"/>
    <dgm:cxn modelId="{98313A2D-FD7A-469E-8BAE-9FBF21D09FBD}" type="presOf" srcId="{69BEBD41-3545-40FD-BFDD-D21BD47C872E}" destId="{74487508-3D4F-4F35-9119-7335AA499C95}" srcOrd="0" destOrd="0" presId="urn:microsoft.com/office/officeart/2005/8/layout/orgChart1"/>
    <dgm:cxn modelId="{5781CE03-504E-43C2-97EA-81BF3E3439AE}" type="presOf" srcId="{CBC98D67-7A4E-4DF5-AC0F-18B667594BB8}" destId="{D644628E-4C6F-4DF2-8C07-D2B66E3A4757}" srcOrd="0" destOrd="0" presId="urn:microsoft.com/office/officeart/2005/8/layout/orgChart1"/>
    <dgm:cxn modelId="{F6925E6B-3544-4707-97F7-B176949E30C6}" type="presOf" srcId="{57A44C0D-573F-44FB-BC9E-B18382ACCC39}" destId="{9AAB9F84-69DB-4974-8FB3-17FE16A42904}" srcOrd="0" destOrd="0" presId="urn:microsoft.com/office/officeart/2005/8/layout/orgChart1"/>
    <dgm:cxn modelId="{6298897D-E6A8-488D-B5C8-194FAFEC9918}" type="presOf" srcId="{D5F013B3-4B4E-4E38-9BAF-4B34B2BB0C79}" destId="{14A5ABF2-8B49-4694-AC4C-1A898869B017}" srcOrd="1" destOrd="0" presId="urn:microsoft.com/office/officeart/2005/8/layout/orgChart1"/>
    <dgm:cxn modelId="{0056E9C1-2165-454E-951E-DB3D0D2991F5}" type="presOf" srcId="{B40A1E99-819E-4C0D-B671-3D134F0F7163}" destId="{3A05D6AC-55D4-4F8B-831D-7528DBB5E857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BC143A05-5ECD-4D79-8E14-5DDA1D8C8AA8}" type="presOf" srcId="{382A9707-8CE9-4448-A732-795155023764}" destId="{40CBCC65-FD09-4B94-B9C9-3482617F2627}" srcOrd="1" destOrd="0" presId="urn:microsoft.com/office/officeart/2005/8/layout/orgChart1"/>
    <dgm:cxn modelId="{D7F39DDF-A7F9-4B1C-AA8D-F7ABBE9B3E9F}" type="presOf" srcId="{3837525C-9A2A-44D5-8B42-9C0820CF3FF9}" destId="{6AC59FBD-FAEA-42FA-8EB1-29A7CC044828}" srcOrd="0" destOrd="0" presId="urn:microsoft.com/office/officeart/2005/8/layout/orgChart1"/>
    <dgm:cxn modelId="{F12DEBBF-BDED-4FF1-B9B1-1836680CCDC2}" type="presOf" srcId="{C7336B56-6975-43EE-AA11-2CF9D86F3B72}" destId="{2F8AA862-E8D3-4043-95F3-7EBB33FDC237}" srcOrd="1" destOrd="0" presId="urn:microsoft.com/office/officeart/2005/8/layout/orgChart1"/>
    <dgm:cxn modelId="{A8E9310B-001E-446E-8AC4-392044D2AC85}" type="presOf" srcId="{D91152BC-9A33-44D3-AEBB-F20420DB430F}" destId="{5EC808F1-181C-42C2-975C-2B558EBCB7FE}" srcOrd="1" destOrd="0" presId="urn:microsoft.com/office/officeart/2005/8/layout/orgChart1"/>
    <dgm:cxn modelId="{9F6C8383-A3DA-4691-9CB0-A335E14090C1}" type="presOf" srcId="{6A766238-49C0-489C-9759-5801318FB123}" destId="{8F3E2022-AB5E-4438-BDBE-146FD19E8285}" srcOrd="0" destOrd="0" presId="urn:microsoft.com/office/officeart/2005/8/layout/orgChart1"/>
    <dgm:cxn modelId="{57228F10-9755-454D-805F-DDAA420278D0}" type="presOf" srcId="{DCCE79F2-51DC-4E3A-8F3D-0CB311D1F14D}" destId="{A8ED66CC-CBB3-4EB5-ADE1-6E062170315B}" srcOrd="1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A44EC712-98BF-46FD-82A5-7872D2523986}" type="presOf" srcId="{51AC05A3-5125-4631-8328-EE9742C5CE1F}" destId="{75DCBE71-7469-49E9-81E5-E6A43E3EC0DC}" srcOrd="1" destOrd="0" presId="urn:microsoft.com/office/officeart/2005/8/layout/orgChart1"/>
    <dgm:cxn modelId="{8EAEEFD6-4301-4F9A-9731-13FA7F2F4865}" type="presOf" srcId="{B40A1E99-819E-4C0D-B671-3D134F0F7163}" destId="{179F0FCD-C306-4B84-A7DF-E34F9FAB6F56}" srcOrd="1" destOrd="0" presId="urn:microsoft.com/office/officeart/2005/8/layout/orgChart1"/>
    <dgm:cxn modelId="{14373C3A-1660-4B44-83F6-5AD7D0599327}" type="presOf" srcId="{DC9F82DD-39AD-486C-81D6-0E3C38A96BAD}" destId="{4F6F1802-D2DC-45F2-8B57-B9ACE00E096B}" srcOrd="0" destOrd="0" presId="urn:microsoft.com/office/officeart/2005/8/layout/orgChart1"/>
    <dgm:cxn modelId="{373BEE39-870A-41D7-B02E-D22A097CEC3E}" type="presOf" srcId="{DCCE79F2-51DC-4E3A-8F3D-0CB311D1F14D}" destId="{EE219807-47C8-4941-99AE-CE39076E53F5}" srcOrd="0" destOrd="0" presId="urn:microsoft.com/office/officeart/2005/8/layout/orgChart1"/>
    <dgm:cxn modelId="{E864F869-7DAC-4DEE-B3F4-9A90D911B886}" type="presOf" srcId="{092024CE-8423-4E50-A34E-3122E05631CC}" destId="{2C701CAE-D8F1-461E-8A0C-C57AEB1CD6C2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A2FC3B5D-0EAC-477C-A2EA-67924DC24199}" type="presOf" srcId="{1E17A9B5-1CC6-4BF4-A5EB-2099972243B8}" destId="{0044642D-BF6E-4946-989D-7BC76303D8B1}" srcOrd="1" destOrd="0" presId="urn:microsoft.com/office/officeart/2005/8/layout/orgChart1"/>
    <dgm:cxn modelId="{86993C30-D26E-4DE0-B582-248378F86964}" type="presOf" srcId="{D656347E-658D-41DE-86E2-9688A1F66EB3}" destId="{D351E307-7A60-4733-B21C-CC6D6E5D051D}" srcOrd="0" destOrd="0" presId="urn:microsoft.com/office/officeart/2005/8/layout/orgChart1"/>
    <dgm:cxn modelId="{FBF27D7B-9743-4031-83E1-24A3213B33D1}" type="presOf" srcId="{B103CFD6-C2F2-4A76-8866-035FF64E5877}" destId="{D98E11BE-9177-4329-A5B4-B4B8653C2863}" srcOrd="0" destOrd="0" presId="urn:microsoft.com/office/officeart/2005/8/layout/orgChart1"/>
    <dgm:cxn modelId="{F755ACA7-3E10-4E33-9D19-B9E943F23ED6}" type="presOf" srcId="{00B822AA-E50D-409C-8E77-78CE41F17C4F}" destId="{EE7467E8-D778-4C18-9C7C-925EF25B0DC2}" srcOrd="1" destOrd="0" presId="urn:microsoft.com/office/officeart/2005/8/layout/orgChart1"/>
    <dgm:cxn modelId="{B2AC8710-ECEA-4BBD-8CE8-D2D1EAB59158}" type="presOf" srcId="{844909A3-F2C8-49AE-869B-AFCA0AC709DF}" destId="{5A29D58D-62CC-4731-8120-CAD4354C3E03}" srcOrd="0" destOrd="0" presId="urn:microsoft.com/office/officeart/2005/8/layout/orgChart1"/>
    <dgm:cxn modelId="{CEDC7595-8882-4E64-B8F5-4D4C568E6CF0}" type="presParOf" srcId="{6C1B72B2-EE6C-495B-ADAD-8508CE8EB807}" destId="{B9578B13-712D-4BAD-A28F-A7352074EDA6}" srcOrd="0" destOrd="0" presId="urn:microsoft.com/office/officeart/2005/8/layout/orgChart1"/>
    <dgm:cxn modelId="{041C698B-C39E-4E52-B699-1262452007CB}" type="presParOf" srcId="{B9578B13-712D-4BAD-A28F-A7352074EDA6}" destId="{EA34C8C8-6EC1-483B-8E39-8E6926CED3CE}" srcOrd="0" destOrd="0" presId="urn:microsoft.com/office/officeart/2005/8/layout/orgChart1"/>
    <dgm:cxn modelId="{0A18F054-34FF-4475-A503-C94E34DA0BD8}" type="presParOf" srcId="{EA34C8C8-6EC1-483B-8E39-8E6926CED3CE}" destId="{D98E11BE-9177-4329-A5B4-B4B8653C2863}" srcOrd="0" destOrd="0" presId="urn:microsoft.com/office/officeart/2005/8/layout/orgChart1"/>
    <dgm:cxn modelId="{DF66AE26-0283-4B6C-890E-B49EE557C5DF}" type="presParOf" srcId="{EA34C8C8-6EC1-483B-8E39-8E6926CED3CE}" destId="{2FA1AE03-77C2-487B-948B-82122901556A}" srcOrd="1" destOrd="0" presId="urn:microsoft.com/office/officeart/2005/8/layout/orgChart1"/>
    <dgm:cxn modelId="{BDAA5B18-6B89-4D8C-958E-5556EE3A1B35}" type="presParOf" srcId="{B9578B13-712D-4BAD-A28F-A7352074EDA6}" destId="{9C5DF944-3D7A-473D-A789-5CA86652B8F8}" srcOrd="1" destOrd="0" presId="urn:microsoft.com/office/officeart/2005/8/layout/orgChart1"/>
    <dgm:cxn modelId="{157039F1-7FBD-4556-A6FC-82F735DDF5E1}" type="presParOf" srcId="{9C5DF944-3D7A-473D-A789-5CA86652B8F8}" destId="{D351E307-7A60-4733-B21C-CC6D6E5D051D}" srcOrd="0" destOrd="0" presId="urn:microsoft.com/office/officeart/2005/8/layout/orgChart1"/>
    <dgm:cxn modelId="{611D7CA1-AC13-449B-B68B-C0DAEC57DA59}" type="presParOf" srcId="{9C5DF944-3D7A-473D-A789-5CA86652B8F8}" destId="{60FE5B31-E82E-49E2-9469-B5D5674278BC}" srcOrd="1" destOrd="0" presId="urn:microsoft.com/office/officeart/2005/8/layout/orgChart1"/>
    <dgm:cxn modelId="{2AFC8796-3748-4F38-A927-733999EC0C9D}" type="presParOf" srcId="{60FE5B31-E82E-49E2-9469-B5D5674278BC}" destId="{CB88DD46-0D40-4A1B-9C97-26FA4C46EB15}" srcOrd="0" destOrd="0" presId="urn:microsoft.com/office/officeart/2005/8/layout/orgChart1"/>
    <dgm:cxn modelId="{30D7130F-EFE1-47BD-AEB2-DAE60B3DC8C8}" type="presParOf" srcId="{CB88DD46-0D40-4A1B-9C97-26FA4C46EB15}" destId="{ABF5B3AF-9C3F-43AC-89B9-A4B84688B739}" srcOrd="0" destOrd="0" presId="urn:microsoft.com/office/officeart/2005/8/layout/orgChart1"/>
    <dgm:cxn modelId="{950752B8-BA8F-4A23-B731-3F4EF39F3F93}" type="presParOf" srcId="{CB88DD46-0D40-4A1B-9C97-26FA4C46EB15}" destId="{87899BB1-A811-4B2D-8FA3-633A97B1A6A6}" srcOrd="1" destOrd="0" presId="urn:microsoft.com/office/officeart/2005/8/layout/orgChart1"/>
    <dgm:cxn modelId="{6B292FDA-5A36-40CC-A6E0-3675C37D7209}" type="presParOf" srcId="{60FE5B31-E82E-49E2-9469-B5D5674278BC}" destId="{B6A20B03-CFA9-41D8-9956-9F0EB448DC4A}" srcOrd="1" destOrd="0" presId="urn:microsoft.com/office/officeart/2005/8/layout/orgChart1"/>
    <dgm:cxn modelId="{669B512B-569E-4A06-8D82-8981D72F2DE4}" type="presParOf" srcId="{B6A20B03-CFA9-41D8-9956-9F0EB448DC4A}" destId="{CD65CBB6-B9A3-48AB-AFB3-4BE4B03553D3}" srcOrd="0" destOrd="0" presId="urn:microsoft.com/office/officeart/2005/8/layout/orgChart1"/>
    <dgm:cxn modelId="{48BC3070-73F3-47D1-803E-71570B23AD00}" type="presParOf" srcId="{B6A20B03-CFA9-41D8-9956-9F0EB448DC4A}" destId="{ED1F0A6D-21D1-431E-B021-19DC70288741}" srcOrd="1" destOrd="0" presId="urn:microsoft.com/office/officeart/2005/8/layout/orgChart1"/>
    <dgm:cxn modelId="{74300F30-8956-498A-9E95-6280CB8B8CD9}" type="presParOf" srcId="{ED1F0A6D-21D1-431E-B021-19DC70288741}" destId="{3035FF76-B78F-49A4-AACF-E2FF3786028F}" srcOrd="0" destOrd="0" presId="urn:microsoft.com/office/officeart/2005/8/layout/orgChart1"/>
    <dgm:cxn modelId="{52535919-C6D7-4410-A2C5-BA3A7A14E4B7}" type="presParOf" srcId="{3035FF76-B78F-49A4-AACF-E2FF3786028F}" destId="{F0DC39B6-0C64-430A-9FFB-4907B94E244D}" srcOrd="0" destOrd="0" presId="urn:microsoft.com/office/officeart/2005/8/layout/orgChart1"/>
    <dgm:cxn modelId="{DA1117ED-904B-4C84-84EA-7C35DDE5D33E}" type="presParOf" srcId="{3035FF76-B78F-49A4-AACF-E2FF3786028F}" destId="{0044642D-BF6E-4946-989D-7BC76303D8B1}" srcOrd="1" destOrd="0" presId="urn:microsoft.com/office/officeart/2005/8/layout/orgChart1"/>
    <dgm:cxn modelId="{591BAE25-ED62-453D-A52E-15E984E2C487}" type="presParOf" srcId="{ED1F0A6D-21D1-431E-B021-19DC70288741}" destId="{6F92EC3E-8AAE-41C7-BFFF-85E9DBCB215A}" srcOrd="1" destOrd="0" presId="urn:microsoft.com/office/officeart/2005/8/layout/orgChart1"/>
    <dgm:cxn modelId="{C7DD69CA-9CD4-437E-B2A2-6EB597C96D0B}" type="presParOf" srcId="{ED1F0A6D-21D1-431E-B021-19DC70288741}" destId="{C359BE23-B469-48EB-819D-6F6FDCDBB0A8}" srcOrd="2" destOrd="0" presId="urn:microsoft.com/office/officeart/2005/8/layout/orgChart1"/>
    <dgm:cxn modelId="{44FB5263-A67E-40FE-B2D3-E5C6A7B9D5AD}" type="presParOf" srcId="{B6A20B03-CFA9-41D8-9956-9F0EB448DC4A}" destId="{6AC59FBD-FAEA-42FA-8EB1-29A7CC044828}" srcOrd="2" destOrd="0" presId="urn:microsoft.com/office/officeart/2005/8/layout/orgChart1"/>
    <dgm:cxn modelId="{D8062981-785E-41AD-BB4E-6A6ED17B521B}" type="presParOf" srcId="{B6A20B03-CFA9-41D8-9956-9F0EB448DC4A}" destId="{F2E1EDE4-99F4-4CBC-BA6A-91AF00914823}" srcOrd="3" destOrd="0" presId="urn:microsoft.com/office/officeart/2005/8/layout/orgChart1"/>
    <dgm:cxn modelId="{1A501654-19BB-48E1-894B-5691BF85FB33}" type="presParOf" srcId="{F2E1EDE4-99F4-4CBC-BA6A-91AF00914823}" destId="{795B4B98-FEFB-4DAB-B785-2E28918B1C7E}" srcOrd="0" destOrd="0" presId="urn:microsoft.com/office/officeart/2005/8/layout/orgChart1"/>
    <dgm:cxn modelId="{DF08AA35-1D57-4B74-8AFA-52BDFC590C83}" type="presParOf" srcId="{795B4B98-FEFB-4DAB-B785-2E28918B1C7E}" destId="{C9EB4BFF-95DA-49B7-87A2-66A52A4FCDFA}" srcOrd="0" destOrd="0" presId="urn:microsoft.com/office/officeart/2005/8/layout/orgChart1"/>
    <dgm:cxn modelId="{27C5081E-0D23-46AC-9223-A9BC8879597B}" type="presParOf" srcId="{795B4B98-FEFB-4DAB-B785-2E28918B1C7E}" destId="{40CBCC65-FD09-4B94-B9C9-3482617F2627}" srcOrd="1" destOrd="0" presId="urn:microsoft.com/office/officeart/2005/8/layout/orgChart1"/>
    <dgm:cxn modelId="{C63F19CC-3BD5-450D-9074-C2D16D2B21F7}" type="presParOf" srcId="{F2E1EDE4-99F4-4CBC-BA6A-91AF00914823}" destId="{6E67D5E8-91A3-4A9C-B70E-60777B0DD65E}" srcOrd="1" destOrd="0" presId="urn:microsoft.com/office/officeart/2005/8/layout/orgChart1"/>
    <dgm:cxn modelId="{5EB46027-6662-486B-AB94-5DE41853B087}" type="presParOf" srcId="{F2E1EDE4-99F4-4CBC-BA6A-91AF00914823}" destId="{9041FCB5-DDBA-4A82-87F1-A20AE1F0ECFA}" srcOrd="2" destOrd="0" presId="urn:microsoft.com/office/officeart/2005/8/layout/orgChart1"/>
    <dgm:cxn modelId="{05169AAD-20FC-4226-82D9-D565BD190286}" type="presParOf" srcId="{B6A20B03-CFA9-41D8-9956-9F0EB448DC4A}" destId="{D644628E-4C6F-4DF2-8C07-D2B66E3A4757}" srcOrd="4" destOrd="0" presId="urn:microsoft.com/office/officeart/2005/8/layout/orgChart1"/>
    <dgm:cxn modelId="{899EFB09-A1FC-4FF1-B70C-534FBF2C6898}" type="presParOf" srcId="{B6A20B03-CFA9-41D8-9956-9F0EB448DC4A}" destId="{4C59CDCC-8171-42A8-836D-8A7ADEF309D0}" srcOrd="5" destOrd="0" presId="urn:microsoft.com/office/officeart/2005/8/layout/orgChart1"/>
    <dgm:cxn modelId="{073F71EB-0E78-4B59-BC8B-87F16D93CBF5}" type="presParOf" srcId="{4C59CDCC-8171-42A8-836D-8A7ADEF309D0}" destId="{FED7DC99-D3B3-46B2-AE57-14D47B1F3671}" srcOrd="0" destOrd="0" presId="urn:microsoft.com/office/officeart/2005/8/layout/orgChart1"/>
    <dgm:cxn modelId="{F4F4E959-5CB4-42FC-8519-D9BD014FBC98}" type="presParOf" srcId="{FED7DC99-D3B3-46B2-AE57-14D47B1F3671}" destId="{8F3E2022-AB5E-4438-BDBE-146FD19E8285}" srcOrd="0" destOrd="0" presId="urn:microsoft.com/office/officeart/2005/8/layout/orgChart1"/>
    <dgm:cxn modelId="{9898EC76-2C5E-48FD-B185-0A1D741BB09B}" type="presParOf" srcId="{FED7DC99-D3B3-46B2-AE57-14D47B1F3671}" destId="{F4F60A8B-BCFE-4E33-9289-BF4CA9206F7B}" srcOrd="1" destOrd="0" presId="urn:microsoft.com/office/officeart/2005/8/layout/orgChart1"/>
    <dgm:cxn modelId="{A56B1D48-EAE9-4503-8A4E-B299C854ECD9}" type="presParOf" srcId="{4C59CDCC-8171-42A8-836D-8A7ADEF309D0}" destId="{0717BF70-BD3E-4FBF-92BE-2C7F71500E41}" srcOrd="1" destOrd="0" presId="urn:microsoft.com/office/officeart/2005/8/layout/orgChart1"/>
    <dgm:cxn modelId="{CDD7CFCD-EC43-4993-9C53-EB0AB8AA0743}" type="presParOf" srcId="{4C59CDCC-8171-42A8-836D-8A7ADEF309D0}" destId="{0E63D1F7-0BB7-4B23-80D6-B69D7359A638}" srcOrd="2" destOrd="0" presId="urn:microsoft.com/office/officeart/2005/8/layout/orgChart1"/>
    <dgm:cxn modelId="{FE4A7A3B-68D4-4FA0-9941-D4D000AD57B2}" type="presParOf" srcId="{B6A20B03-CFA9-41D8-9956-9F0EB448DC4A}" destId="{52D64095-8F0B-43C5-A134-4F8EB745D0AC}" srcOrd="6" destOrd="0" presId="urn:microsoft.com/office/officeart/2005/8/layout/orgChart1"/>
    <dgm:cxn modelId="{ED74799A-FD95-42B7-8859-07B340CE0417}" type="presParOf" srcId="{B6A20B03-CFA9-41D8-9956-9F0EB448DC4A}" destId="{65175C4B-27F3-41C0-9093-49201195521B}" srcOrd="7" destOrd="0" presId="urn:microsoft.com/office/officeart/2005/8/layout/orgChart1"/>
    <dgm:cxn modelId="{77AC6AFA-02BC-4EAE-B10E-CF723851E58F}" type="presParOf" srcId="{65175C4B-27F3-41C0-9093-49201195521B}" destId="{418B0B64-07DF-4A86-8188-2B3D12FF0C1B}" srcOrd="0" destOrd="0" presId="urn:microsoft.com/office/officeart/2005/8/layout/orgChart1"/>
    <dgm:cxn modelId="{10B9F9D6-AD3F-482D-AEC4-AF306288075F}" type="presParOf" srcId="{418B0B64-07DF-4A86-8188-2B3D12FF0C1B}" destId="{FCA2B357-06A1-4199-999C-BBE32872F828}" srcOrd="0" destOrd="0" presId="urn:microsoft.com/office/officeart/2005/8/layout/orgChart1"/>
    <dgm:cxn modelId="{032CCD04-44B9-415A-8248-C32A17BBD38F}" type="presParOf" srcId="{418B0B64-07DF-4A86-8188-2B3D12FF0C1B}" destId="{842224E6-60DA-412E-8A1B-7533C1377869}" srcOrd="1" destOrd="0" presId="urn:microsoft.com/office/officeart/2005/8/layout/orgChart1"/>
    <dgm:cxn modelId="{AEAB1046-87D2-4825-AD0A-921155588576}" type="presParOf" srcId="{65175C4B-27F3-41C0-9093-49201195521B}" destId="{5FEE9627-663F-4879-B764-2FCAC3BEDB01}" srcOrd="1" destOrd="0" presId="urn:microsoft.com/office/officeart/2005/8/layout/orgChart1"/>
    <dgm:cxn modelId="{96FC39FD-3E3C-4AC0-B0F4-64D639E962E6}" type="presParOf" srcId="{65175C4B-27F3-41C0-9093-49201195521B}" destId="{D211A30E-3DD6-4F3B-A936-B6D9FD1B5AD6}" srcOrd="2" destOrd="0" presId="urn:microsoft.com/office/officeart/2005/8/layout/orgChart1"/>
    <dgm:cxn modelId="{41E982C5-330B-4A61-934C-9C3DB2E5CE75}" type="presParOf" srcId="{60FE5B31-E82E-49E2-9469-B5D5674278BC}" destId="{0A55CB08-0585-4E83-BB9C-6136411D5C97}" srcOrd="2" destOrd="0" presId="urn:microsoft.com/office/officeart/2005/8/layout/orgChart1"/>
    <dgm:cxn modelId="{20039F6B-DCE3-4403-A588-1761DD7E29D3}" type="presParOf" srcId="{9C5DF944-3D7A-473D-A789-5CA86652B8F8}" destId="{1AE91293-7748-4E52-8855-7B838C555EB9}" srcOrd="2" destOrd="0" presId="urn:microsoft.com/office/officeart/2005/8/layout/orgChart1"/>
    <dgm:cxn modelId="{B0DF63EB-6BDB-4640-817A-F213EF8DDF80}" type="presParOf" srcId="{9C5DF944-3D7A-473D-A789-5CA86652B8F8}" destId="{8BAB2199-5159-41F9-8708-33820C9B03A9}" srcOrd="3" destOrd="0" presId="urn:microsoft.com/office/officeart/2005/8/layout/orgChart1"/>
    <dgm:cxn modelId="{0D389D47-BA45-47C2-A44C-B5416D424C80}" type="presParOf" srcId="{8BAB2199-5159-41F9-8708-33820C9B03A9}" destId="{4AEEF0FD-EB99-4BD5-89CD-011B1DDC19F8}" srcOrd="0" destOrd="0" presId="urn:microsoft.com/office/officeart/2005/8/layout/orgChart1"/>
    <dgm:cxn modelId="{DAA3EDC2-BCAA-414D-8173-371DB14BFAB3}" type="presParOf" srcId="{4AEEF0FD-EB99-4BD5-89CD-011B1DDC19F8}" destId="{86ECFBC0-6EDE-49D7-A5E4-E61CBAF4A092}" srcOrd="0" destOrd="0" presId="urn:microsoft.com/office/officeart/2005/8/layout/orgChart1"/>
    <dgm:cxn modelId="{436347F7-A064-425E-B0BB-3EE81A272FCE}" type="presParOf" srcId="{4AEEF0FD-EB99-4BD5-89CD-011B1DDC19F8}" destId="{EE7467E8-D778-4C18-9C7C-925EF25B0DC2}" srcOrd="1" destOrd="0" presId="urn:microsoft.com/office/officeart/2005/8/layout/orgChart1"/>
    <dgm:cxn modelId="{E7FB761D-BB55-46BB-BD19-DE7D0A28179D}" type="presParOf" srcId="{8BAB2199-5159-41F9-8708-33820C9B03A9}" destId="{70B62D43-4B2E-478D-8091-7F950B36BC86}" srcOrd="1" destOrd="0" presId="urn:microsoft.com/office/officeart/2005/8/layout/orgChart1"/>
    <dgm:cxn modelId="{0802F726-B57E-4D45-BDD2-BA504CBDF938}" type="presParOf" srcId="{70B62D43-4B2E-478D-8091-7F950B36BC86}" destId="{5A29D58D-62CC-4731-8120-CAD4354C3E03}" srcOrd="0" destOrd="0" presId="urn:microsoft.com/office/officeart/2005/8/layout/orgChart1"/>
    <dgm:cxn modelId="{CCD30346-FFCA-44F8-A7CF-3ACD65D1141A}" type="presParOf" srcId="{70B62D43-4B2E-478D-8091-7F950B36BC86}" destId="{20684FA8-0955-4E86-9890-955AAE2FB70E}" srcOrd="1" destOrd="0" presId="urn:microsoft.com/office/officeart/2005/8/layout/orgChart1"/>
    <dgm:cxn modelId="{736E9CC5-58D4-441F-A7FB-14AF2B997346}" type="presParOf" srcId="{20684FA8-0955-4E86-9890-955AAE2FB70E}" destId="{357DF0A8-BCC0-4D40-9A29-811D9B3E8CE1}" srcOrd="0" destOrd="0" presId="urn:microsoft.com/office/officeart/2005/8/layout/orgChart1"/>
    <dgm:cxn modelId="{CBA6AC87-8462-47C0-B643-8F6EEF4C0D6C}" type="presParOf" srcId="{357DF0A8-BCC0-4D40-9A29-811D9B3E8CE1}" destId="{7533127D-6F77-420D-9337-03A9B17677A7}" srcOrd="0" destOrd="0" presId="urn:microsoft.com/office/officeart/2005/8/layout/orgChart1"/>
    <dgm:cxn modelId="{598E7D38-BF49-41D8-91AB-426BDD4DD9DD}" type="presParOf" srcId="{357DF0A8-BCC0-4D40-9A29-811D9B3E8CE1}" destId="{75DCBE71-7469-49E9-81E5-E6A43E3EC0DC}" srcOrd="1" destOrd="0" presId="urn:microsoft.com/office/officeart/2005/8/layout/orgChart1"/>
    <dgm:cxn modelId="{04697D54-ECAD-4D17-8625-AEBDF60E0627}" type="presParOf" srcId="{20684FA8-0955-4E86-9890-955AAE2FB70E}" destId="{321B0D03-50FC-44EB-B561-D21A2CD4B482}" srcOrd="1" destOrd="0" presId="urn:microsoft.com/office/officeart/2005/8/layout/orgChart1"/>
    <dgm:cxn modelId="{B83C7EC4-42BF-4BF1-92CC-9B95F73E3279}" type="presParOf" srcId="{20684FA8-0955-4E86-9890-955AAE2FB70E}" destId="{0654A2B9-B227-48A6-941C-DD027142ECCE}" srcOrd="2" destOrd="0" presId="urn:microsoft.com/office/officeart/2005/8/layout/orgChart1"/>
    <dgm:cxn modelId="{920D8F08-4CE8-49D0-A464-FC0E21635282}" type="presParOf" srcId="{70B62D43-4B2E-478D-8091-7F950B36BC86}" destId="{77FF546B-1ADB-4B35-B705-B48DE95D0A7F}" srcOrd="2" destOrd="0" presId="urn:microsoft.com/office/officeart/2005/8/layout/orgChart1"/>
    <dgm:cxn modelId="{47C0F19E-9917-4A45-81E4-F44FF3345CC4}" type="presParOf" srcId="{70B62D43-4B2E-478D-8091-7F950B36BC86}" destId="{69C13562-DBB8-42F8-AE39-8AFEF8ED4982}" srcOrd="3" destOrd="0" presId="urn:microsoft.com/office/officeart/2005/8/layout/orgChart1"/>
    <dgm:cxn modelId="{700AE5CB-F1FD-40D5-84F8-C262346D29E5}" type="presParOf" srcId="{69C13562-DBB8-42F8-AE39-8AFEF8ED4982}" destId="{896D96FE-EA05-4066-8BE5-F7366BA3777A}" srcOrd="0" destOrd="0" presId="urn:microsoft.com/office/officeart/2005/8/layout/orgChart1"/>
    <dgm:cxn modelId="{EAE29FE2-2058-4C1B-9847-9444C632D9A8}" type="presParOf" srcId="{896D96FE-EA05-4066-8BE5-F7366BA3777A}" destId="{079C46BA-E270-4C4F-9AA8-92E32A64D736}" srcOrd="0" destOrd="0" presId="urn:microsoft.com/office/officeart/2005/8/layout/orgChart1"/>
    <dgm:cxn modelId="{350AC972-1E73-4122-A8FB-CDFC8D9ECFCC}" type="presParOf" srcId="{896D96FE-EA05-4066-8BE5-F7366BA3777A}" destId="{3AA4BA60-CAF3-4B65-8A7B-26648B565082}" srcOrd="1" destOrd="0" presId="urn:microsoft.com/office/officeart/2005/8/layout/orgChart1"/>
    <dgm:cxn modelId="{F21E397C-78AF-49D9-945C-38927435FF83}" type="presParOf" srcId="{69C13562-DBB8-42F8-AE39-8AFEF8ED4982}" destId="{54F082B5-2FAD-490F-B257-B96DCB3E19FC}" srcOrd="1" destOrd="0" presId="urn:microsoft.com/office/officeart/2005/8/layout/orgChart1"/>
    <dgm:cxn modelId="{F5D6935D-F669-435B-AEED-BF9E38CE314D}" type="presParOf" srcId="{69C13562-DBB8-42F8-AE39-8AFEF8ED4982}" destId="{6C846A69-A00E-4FB9-80C7-DC7FE13BD4B5}" srcOrd="2" destOrd="0" presId="urn:microsoft.com/office/officeart/2005/8/layout/orgChart1"/>
    <dgm:cxn modelId="{18F714C4-E1EF-4713-BAEF-C01CA6CEB250}" type="presParOf" srcId="{70B62D43-4B2E-478D-8091-7F950B36BC86}" destId="{C6471DB4-9B93-437A-AEBE-F3B71F737DF8}" srcOrd="4" destOrd="0" presId="urn:microsoft.com/office/officeart/2005/8/layout/orgChart1"/>
    <dgm:cxn modelId="{5EF609D9-94B3-4264-99D2-5316F7E3C64C}" type="presParOf" srcId="{70B62D43-4B2E-478D-8091-7F950B36BC86}" destId="{CD8B12E6-DD1E-4D70-BE7C-A5443A3D84D1}" srcOrd="5" destOrd="0" presId="urn:microsoft.com/office/officeart/2005/8/layout/orgChart1"/>
    <dgm:cxn modelId="{224451A9-035B-439A-91A1-26F0AA0EF61B}" type="presParOf" srcId="{CD8B12E6-DD1E-4D70-BE7C-A5443A3D84D1}" destId="{C0FBA54D-3A3D-42F4-B1C8-ADE0E74CCC4D}" srcOrd="0" destOrd="0" presId="urn:microsoft.com/office/officeart/2005/8/layout/orgChart1"/>
    <dgm:cxn modelId="{C111CF9F-48FA-481E-A84B-15808F4E9090}" type="presParOf" srcId="{C0FBA54D-3A3D-42F4-B1C8-ADE0E74CCC4D}" destId="{30DA9891-B7C7-405D-9015-1C3DF0E9850F}" srcOrd="0" destOrd="0" presId="urn:microsoft.com/office/officeart/2005/8/layout/orgChart1"/>
    <dgm:cxn modelId="{2E94312B-5EBC-4D3F-9D09-39A5B9DA3EB9}" type="presParOf" srcId="{C0FBA54D-3A3D-42F4-B1C8-ADE0E74CCC4D}" destId="{5EC808F1-181C-42C2-975C-2B558EBCB7FE}" srcOrd="1" destOrd="0" presId="urn:microsoft.com/office/officeart/2005/8/layout/orgChart1"/>
    <dgm:cxn modelId="{33582FFB-26F0-4805-A6A2-FB2EEE7E8712}" type="presParOf" srcId="{CD8B12E6-DD1E-4D70-BE7C-A5443A3D84D1}" destId="{3C11D65F-2A65-4A7E-9C15-AA6406FE6F0B}" srcOrd="1" destOrd="0" presId="urn:microsoft.com/office/officeart/2005/8/layout/orgChart1"/>
    <dgm:cxn modelId="{BD01D446-AD91-4926-A936-B684C4903BC8}" type="presParOf" srcId="{CD8B12E6-DD1E-4D70-BE7C-A5443A3D84D1}" destId="{07414A68-C8A8-4CE7-984E-48064FC49AF5}" srcOrd="2" destOrd="0" presId="urn:microsoft.com/office/officeart/2005/8/layout/orgChart1"/>
    <dgm:cxn modelId="{3BCA38E1-CB4C-4306-8DB9-0C17F1AB5621}" type="presParOf" srcId="{70B62D43-4B2E-478D-8091-7F950B36BC86}" destId="{BD53C961-9C2E-42B5-A825-EB1CD5AF2FE3}" srcOrd="6" destOrd="0" presId="urn:microsoft.com/office/officeart/2005/8/layout/orgChart1"/>
    <dgm:cxn modelId="{F4052FE3-E7BC-4934-B4A7-9F8F5BE6DCD4}" type="presParOf" srcId="{70B62D43-4B2E-478D-8091-7F950B36BC86}" destId="{2AD0F394-908E-4BF8-9902-81719C192207}" srcOrd="7" destOrd="0" presId="urn:microsoft.com/office/officeart/2005/8/layout/orgChart1"/>
    <dgm:cxn modelId="{72EDA763-ECDD-4617-BF3A-6A5917DE489A}" type="presParOf" srcId="{2AD0F394-908E-4BF8-9902-81719C192207}" destId="{6508E9AA-32AD-45CE-ACB4-E452A2309B43}" srcOrd="0" destOrd="0" presId="urn:microsoft.com/office/officeart/2005/8/layout/orgChart1"/>
    <dgm:cxn modelId="{577D3F72-A609-481A-A639-4308FF1CE937}" type="presParOf" srcId="{6508E9AA-32AD-45CE-ACB4-E452A2309B43}" destId="{26E61D30-5696-4E05-9044-AF73EF27DAB2}" srcOrd="0" destOrd="0" presId="urn:microsoft.com/office/officeart/2005/8/layout/orgChart1"/>
    <dgm:cxn modelId="{DCF26DCE-8048-4D01-A704-AD80E2BEF4D6}" type="presParOf" srcId="{6508E9AA-32AD-45CE-ACB4-E452A2309B43}" destId="{14A5ABF2-8B49-4694-AC4C-1A898869B017}" srcOrd="1" destOrd="0" presId="urn:microsoft.com/office/officeart/2005/8/layout/orgChart1"/>
    <dgm:cxn modelId="{B58E62B6-D7E0-4FF7-A4BE-B65CD3D3EAF9}" type="presParOf" srcId="{2AD0F394-908E-4BF8-9902-81719C192207}" destId="{E95C75F7-7305-47DE-985C-550E435481C9}" srcOrd="1" destOrd="0" presId="urn:microsoft.com/office/officeart/2005/8/layout/orgChart1"/>
    <dgm:cxn modelId="{BDF8AB72-AD30-4BF3-9ABD-DC9A578C53C8}" type="presParOf" srcId="{2AD0F394-908E-4BF8-9902-81719C192207}" destId="{ADFD56FF-A789-4A68-9B2D-8E4E857854C2}" srcOrd="2" destOrd="0" presId="urn:microsoft.com/office/officeart/2005/8/layout/orgChart1"/>
    <dgm:cxn modelId="{1DAC0EA8-9218-4E46-B635-34861F86F605}" type="presParOf" srcId="{70B62D43-4B2E-478D-8091-7F950B36BC86}" destId="{B4ADFA40-1DC3-4BD0-BAE4-D5BA4FDF2B3E}" srcOrd="8" destOrd="0" presId="urn:microsoft.com/office/officeart/2005/8/layout/orgChart1"/>
    <dgm:cxn modelId="{904B96BE-BF41-4087-A928-7A6D5EF09D04}" type="presParOf" srcId="{70B62D43-4B2E-478D-8091-7F950B36BC86}" destId="{74623D81-D47A-4BDB-A76C-094846D41FA8}" srcOrd="9" destOrd="0" presId="urn:microsoft.com/office/officeart/2005/8/layout/orgChart1"/>
    <dgm:cxn modelId="{43471E00-8381-4B8E-94F7-6AFDF31B2CFA}" type="presParOf" srcId="{74623D81-D47A-4BDB-A76C-094846D41FA8}" destId="{A5AFB960-0B8B-4E03-885A-2579269F7DC1}" srcOrd="0" destOrd="0" presId="urn:microsoft.com/office/officeart/2005/8/layout/orgChart1"/>
    <dgm:cxn modelId="{C46447AF-94D0-4FCD-B91D-FDBE64B6514D}" type="presParOf" srcId="{A5AFB960-0B8B-4E03-885A-2579269F7DC1}" destId="{3A05D6AC-55D4-4F8B-831D-7528DBB5E857}" srcOrd="0" destOrd="0" presId="urn:microsoft.com/office/officeart/2005/8/layout/orgChart1"/>
    <dgm:cxn modelId="{EE33EE4D-8703-4B33-85E2-B56AFBA74AB7}" type="presParOf" srcId="{A5AFB960-0B8B-4E03-885A-2579269F7DC1}" destId="{179F0FCD-C306-4B84-A7DF-E34F9FAB6F56}" srcOrd="1" destOrd="0" presId="urn:microsoft.com/office/officeart/2005/8/layout/orgChart1"/>
    <dgm:cxn modelId="{170EF12B-0221-4591-B4C0-985A30C32DEE}" type="presParOf" srcId="{74623D81-D47A-4BDB-A76C-094846D41FA8}" destId="{856F8CB3-7FD8-44A2-BD9F-D0A3BBBFD7B2}" srcOrd="1" destOrd="0" presId="urn:microsoft.com/office/officeart/2005/8/layout/orgChart1"/>
    <dgm:cxn modelId="{483C3443-ACA8-4946-A2FD-E898BDF49BDC}" type="presParOf" srcId="{74623D81-D47A-4BDB-A76C-094846D41FA8}" destId="{E41C3208-7C36-4192-9EA5-1F0C4DB4A826}" srcOrd="2" destOrd="0" presId="urn:microsoft.com/office/officeart/2005/8/layout/orgChart1"/>
    <dgm:cxn modelId="{0C10AF66-A137-46D2-AE72-5710E72A7BFF}" type="presParOf" srcId="{8BAB2199-5159-41F9-8708-33820C9B03A9}" destId="{FB705D8D-4B0F-418C-BE22-C9FC935B08A3}" srcOrd="2" destOrd="0" presId="urn:microsoft.com/office/officeart/2005/8/layout/orgChart1"/>
    <dgm:cxn modelId="{AAB4B675-0F58-47AB-BB87-73F970F2AEE3}" type="presParOf" srcId="{9C5DF944-3D7A-473D-A789-5CA86652B8F8}" destId="{4F6F1802-D2DC-45F2-8B57-B9ACE00E096B}" srcOrd="4" destOrd="0" presId="urn:microsoft.com/office/officeart/2005/8/layout/orgChart1"/>
    <dgm:cxn modelId="{F438AF3C-EE79-458A-A8A2-43171563D506}" type="presParOf" srcId="{9C5DF944-3D7A-473D-A789-5CA86652B8F8}" destId="{D09FB176-C899-4C34-A2EF-DF4099E3930B}" srcOrd="5" destOrd="0" presId="urn:microsoft.com/office/officeart/2005/8/layout/orgChart1"/>
    <dgm:cxn modelId="{676E2E09-4775-437E-AD9E-19AD02DF692B}" type="presParOf" srcId="{D09FB176-C899-4C34-A2EF-DF4099E3930B}" destId="{EB3A78CF-8659-4E76-9BB6-78F8A7F8B535}" srcOrd="0" destOrd="0" presId="urn:microsoft.com/office/officeart/2005/8/layout/orgChart1"/>
    <dgm:cxn modelId="{AF52BDA9-A900-4F58-B08E-6E62CBF1F16B}" type="presParOf" srcId="{EB3A78CF-8659-4E76-9BB6-78F8A7F8B535}" destId="{ED956AEF-5A78-47DC-9D97-3B27A2E93095}" srcOrd="0" destOrd="0" presId="urn:microsoft.com/office/officeart/2005/8/layout/orgChart1"/>
    <dgm:cxn modelId="{45755621-13D9-4AC3-B612-CED8BDB3E9B9}" type="presParOf" srcId="{EB3A78CF-8659-4E76-9BB6-78F8A7F8B535}" destId="{0936C29E-0ABE-4289-9453-F6DF249F454C}" srcOrd="1" destOrd="0" presId="urn:microsoft.com/office/officeart/2005/8/layout/orgChart1"/>
    <dgm:cxn modelId="{52641C13-3AFD-45F9-A335-5FE81FE5E48C}" type="presParOf" srcId="{D09FB176-C899-4C34-A2EF-DF4099E3930B}" destId="{3666C14E-3FE7-4AB2-BA4F-4535D42C477E}" srcOrd="1" destOrd="0" presId="urn:microsoft.com/office/officeart/2005/8/layout/orgChart1"/>
    <dgm:cxn modelId="{A5DD4BEF-5E6C-4976-89B9-D060512D36C2}" type="presParOf" srcId="{3666C14E-3FE7-4AB2-BA4F-4535D42C477E}" destId="{7E670A0B-4B6A-45AD-AE95-FAE9E52BA24F}" srcOrd="0" destOrd="0" presId="urn:microsoft.com/office/officeart/2005/8/layout/orgChart1"/>
    <dgm:cxn modelId="{BE2F60F2-B77A-425A-B89D-2C28AC60BA7A}" type="presParOf" srcId="{3666C14E-3FE7-4AB2-BA4F-4535D42C477E}" destId="{781D4557-4BA2-4B53-85D2-D0A8E2F29ACB}" srcOrd="1" destOrd="0" presId="urn:microsoft.com/office/officeart/2005/8/layout/orgChart1"/>
    <dgm:cxn modelId="{F5CDCCCC-1872-40CA-B67A-866687B99154}" type="presParOf" srcId="{781D4557-4BA2-4B53-85D2-D0A8E2F29ACB}" destId="{A1F0E8B8-00E6-43CE-8E1F-A9918B608453}" srcOrd="0" destOrd="0" presId="urn:microsoft.com/office/officeart/2005/8/layout/orgChart1"/>
    <dgm:cxn modelId="{3C40B6C4-FFE9-4342-9771-020D4E11EAD8}" type="presParOf" srcId="{A1F0E8B8-00E6-43CE-8E1F-A9918B608453}" destId="{2C701CAE-D8F1-461E-8A0C-C57AEB1CD6C2}" srcOrd="0" destOrd="0" presId="urn:microsoft.com/office/officeart/2005/8/layout/orgChart1"/>
    <dgm:cxn modelId="{DB78DF54-23EE-4D88-95EC-751F22FE1368}" type="presParOf" srcId="{A1F0E8B8-00E6-43CE-8E1F-A9918B608453}" destId="{0A55F855-E390-49C4-85C3-4EB5DC8DFEC3}" srcOrd="1" destOrd="0" presId="urn:microsoft.com/office/officeart/2005/8/layout/orgChart1"/>
    <dgm:cxn modelId="{E44E323C-06D9-419C-97C0-D7A9C81F4437}" type="presParOf" srcId="{781D4557-4BA2-4B53-85D2-D0A8E2F29ACB}" destId="{8FDA77AA-02A8-4EBB-8954-A3306A125F11}" srcOrd="1" destOrd="0" presId="urn:microsoft.com/office/officeart/2005/8/layout/orgChart1"/>
    <dgm:cxn modelId="{610AC5BD-46A0-450E-97D6-59FCB98C31E1}" type="presParOf" srcId="{781D4557-4BA2-4B53-85D2-D0A8E2F29ACB}" destId="{802B30D6-A884-4929-98EE-4DE3E2D91CB8}" srcOrd="2" destOrd="0" presId="urn:microsoft.com/office/officeart/2005/8/layout/orgChart1"/>
    <dgm:cxn modelId="{974998B6-7DEF-4770-8A6C-6B3337E9C531}" type="presParOf" srcId="{3666C14E-3FE7-4AB2-BA4F-4535D42C477E}" destId="{4E5DB2E5-BC21-45FD-89CF-804EEEA73D92}" srcOrd="2" destOrd="0" presId="urn:microsoft.com/office/officeart/2005/8/layout/orgChart1"/>
    <dgm:cxn modelId="{2A6066A0-9721-4A7A-880B-F38E8D2880ED}" type="presParOf" srcId="{3666C14E-3FE7-4AB2-BA4F-4535D42C477E}" destId="{FEF5B6E2-22EA-4CFA-BF26-961399773F49}" srcOrd="3" destOrd="0" presId="urn:microsoft.com/office/officeart/2005/8/layout/orgChart1"/>
    <dgm:cxn modelId="{62DF71E0-0F5A-42C8-88DC-B8281C0EB320}" type="presParOf" srcId="{FEF5B6E2-22EA-4CFA-BF26-961399773F49}" destId="{42BED641-FA4F-4D4B-9A19-A7D3C3BE1408}" srcOrd="0" destOrd="0" presId="urn:microsoft.com/office/officeart/2005/8/layout/orgChart1"/>
    <dgm:cxn modelId="{58ECA25A-5E89-4F18-8D40-304FE7C45A5A}" type="presParOf" srcId="{42BED641-FA4F-4D4B-9A19-A7D3C3BE1408}" destId="{74487508-3D4F-4F35-9119-7335AA499C95}" srcOrd="0" destOrd="0" presId="urn:microsoft.com/office/officeart/2005/8/layout/orgChart1"/>
    <dgm:cxn modelId="{D53B4B6B-618B-44BC-BC98-867C4472DCD6}" type="presParOf" srcId="{42BED641-FA4F-4D4B-9A19-A7D3C3BE1408}" destId="{EA4E738B-1483-44D6-89EB-8256A9C3F87D}" srcOrd="1" destOrd="0" presId="urn:microsoft.com/office/officeart/2005/8/layout/orgChart1"/>
    <dgm:cxn modelId="{C6C263B0-7687-4174-9701-E515F14BB9DA}" type="presParOf" srcId="{FEF5B6E2-22EA-4CFA-BF26-961399773F49}" destId="{B5B7C6F2-824B-4B22-9513-4D47B87A1DEF}" srcOrd="1" destOrd="0" presId="urn:microsoft.com/office/officeart/2005/8/layout/orgChart1"/>
    <dgm:cxn modelId="{5EEFBDBD-3F21-4846-9AC8-74B82582EF06}" type="presParOf" srcId="{FEF5B6E2-22EA-4CFA-BF26-961399773F49}" destId="{AD4B3EEE-3AC5-44A5-8891-70C0728030DE}" srcOrd="2" destOrd="0" presId="urn:microsoft.com/office/officeart/2005/8/layout/orgChart1"/>
    <dgm:cxn modelId="{98C99B2A-B4BA-4C84-B95D-15A93C5A5725}" type="presParOf" srcId="{3666C14E-3FE7-4AB2-BA4F-4535D42C477E}" destId="{1A2BCB80-89E2-41EC-87D9-8650DA66AB8A}" srcOrd="4" destOrd="0" presId="urn:microsoft.com/office/officeart/2005/8/layout/orgChart1"/>
    <dgm:cxn modelId="{E84D7DF1-5302-4AA0-AF68-C7BB65DE2CA7}" type="presParOf" srcId="{3666C14E-3FE7-4AB2-BA4F-4535D42C477E}" destId="{CD498E25-17A8-4592-A106-0BDE77F9F8BE}" srcOrd="5" destOrd="0" presId="urn:microsoft.com/office/officeart/2005/8/layout/orgChart1"/>
    <dgm:cxn modelId="{4DF54CE0-8F16-4CD5-833D-4056C51346FF}" type="presParOf" srcId="{CD498E25-17A8-4592-A106-0BDE77F9F8BE}" destId="{1832CD07-F56C-4B75-9FC3-CEF6C2D6EA45}" srcOrd="0" destOrd="0" presId="urn:microsoft.com/office/officeart/2005/8/layout/orgChart1"/>
    <dgm:cxn modelId="{C6CF4FD4-80F8-45EE-BFE2-363F63036E89}" type="presParOf" srcId="{1832CD07-F56C-4B75-9FC3-CEF6C2D6EA45}" destId="{F7484F86-9514-4EEC-AAEC-65AD9B4B3D96}" srcOrd="0" destOrd="0" presId="urn:microsoft.com/office/officeart/2005/8/layout/orgChart1"/>
    <dgm:cxn modelId="{88C8C9D1-3B7D-4AAF-B425-64F5DCE905D4}" type="presParOf" srcId="{1832CD07-F56C-4B75-9FC3-CEF6C2D6EA45}" destId="{2F8AA862-E8D3-4043-95F3-7EBB33FDC237}" srcOrd="1" destOrd="0" presId="urn:microsoft.com/office/officeart/2005/8/layout/orgChart1"/>
    <dgm:cxn modelId="{9BD099F0-E612-4494-8EEC-9815D116432C}" type="presParOf" srcId="{CD498E25-17A8-4592-A106-0BDE77F9F8BE}" destId="{D6D1B4BE-1E43-4CD4-965F-996A3963A4DE}" srcOrd="1" destOrd="0" presId="urn:microsoft.com/office/officeart/2005/8/layout/orgChart1"/>
    <dgm:cxn modelId="{CC0FB453-64A1-409C-B0E1-6FBEBB10A3EE}" type="presParOf" srcId="{CD498E25-17A8-4592-A106-0BDE77F9F8BE}" destId="{2585E360-1265-4DAF-8ED0-8CB30CFCA044}" srcOrd="2" destOrd="0" presId="urn:microsoft.com/office/officeart/2005/8/layout/orgChart1"/>
    <dgm:cxn modelId="{4277385D-12AA-4465-BF7F-E73A5DBE9C1E}" type="presParOf" srcId="{3666C14E-3FE7-4AB2-BA4F-4535D42C477E}" destId="{9AAB9F84-69DB-4974-8FB3-17FE16A42904}" srcOrd="6" destOrd="0" presId="urn:microsoft.com/office/officeart/2005/8/layout/orgChart1"/>
    <dgm:cxn modelId="{326A05CA-B70F-4504-B643-C27204265AA1}" type="presParOf" srcId="{3666C14E-3FE7-4AB2-BA4F-4535D42C477E}" destId="{C3EE2C24-35C5-4383-8BA8-04718D61B1E3}" srcOrd="7" destOrd="0" presId="urn:microsoft.com/office/officeart/2005/8/layout/orgChart1"/>
    <dgm:cxn modelId="{D757B0EF-91CF-43BF-AB35-3D5A566370D1}" type="presParOf" srcId="{C3EE2C24-35C5-4383-8BA8-04718D61B1E3}" destId="{D76FB983-6AF4-4D17-803C-BE4F9D86E241}" srcOrd="0" destOrd="0" presId="urn:microsoft.com/office/officeart/2005/8/layout/orgChart1"/>
    <dgm:cxn modelId="{4130054A-0BFE-41AC-A536-8495C17BAA8A}" type="presParOf" srcId="{D76FB983-6AF4-4D17-803C-BE4F9D86E241}" destId="{C95AECE2-07C4-42E7-90DA-5CD8EA216CFC}" srcOrd="0" destOrd="0" presId="urn:microsoft.com/office/officeart/2005/8/layout/orgChart1"/>
    <dgm:cxn modelId="{0E0250BF-61E6-4128-94FD-C49108F9E5EE}" type="presParOf" srcId="{D76FB983-6AF4-4D17-803C-BE4F9D86E241}" destId="{4704A764-F3E3-46A1-B698-AC3BCD85875D}" srcOrd="1" destOrd="0" presId="urn:microsoft.com/office/officeart/2005/8/layout/orgChart1"/>
    <dgm:cxn modelId="{EE839ED3-F7F2-4738-8EF6-C88C4BDB8247}" type="presParOf" srcId="{C3EE2C24-35C5-4383-8BA8-04718D61B1E3}" destId="{C07B020C-8290-4505-84E9-D8CD925D7B93}" srcOrd="1" destOrd="0" presId="urn:microsoft.com/office/officeart/2005/8/layout/orgChart1"/>
    <dgm:cxn modelId="{7F4765BD-6440-4C45-B0C1-78F27521029D}" type="presParOf" srcId="{C3EE2C24-35C5-4383-8BA8-04718D61B1E3}" destId="{97715D9E-A6B5-4BE2-9531-017E1F9F5E37}" srcOrd="2" destOrd="0" presId="urn:microsoft.com/office/officeart/2005/8/layout/orgChart1"/>
    <dgm:cxn modelId="{073F86BC-13F7-4308-9034-21E219D8E53B}" type="presParOf" srcId="{3666C14E-3FE7-4AB2-BA4F-4535D42C477E}" destId="{F8AA5B07-D62E-4BEF-A7F4-BB8154CE0161}" srcOrd="8" destOrd="0" presId="urn:microsoft.com/office/officeart/2005/8/layout/orgChart1"/>
    <dgm:cxn modelId="{6788DFA2-4140-401D-B22E-B05485CF55EF}" type="presParOf" srcId="{3666C14E-3FE7-4AB2-BA4F-4535D42C477E}" destId="{28D3CB32-FAA0-4273-8538-1EB307061468}" srcOrd="9" destOrd="0" presId="urn:microsoft.com/office/officeart/2005/8/layout/orgChart1"/>
    <dgm:cxn modelId="{F36940F2-C7A2-4123-9E3C-6C64D499F0DE}" type="presParOf" srcId="{28D3CB32-FAA0-4273-8538-1EB307061468}" destId="{4E6634D0-9CA1-4ACD-BF91-91BEE47E76EF}" srcOrd="0" destOrd="0" presId="urn:microsoft.com/office/officeart/2005/8/layout/orgChart1"/>
    <dgm:cxn modelId="{93B4DAEB-AECB-4DFD-BCAC-B90C7381F26D}" type="presParOf" srcId="{4E6634D0-9CA1-4ACD-BF91-91BEE47E76EF}" destId="{EE219807-47C8-4941-99AE-CE39076E53F5}" srcOrd="0" destOrd="0" presId="urn:microsoft.com/office/officeart/2005/8/layout/orgChart1"/>
    <dgm:cxn modelId="{E0DE5678-50B5-4120-A797-D75C6921B8A4}" type="presParOf" srcId="{4E6634D0-9CA1-4ACD-BF91-91BEE47E76EF}" destId="{A8ED66CC-CBB3-4EB5-ADE1-6E062170315B}" srcOrd="1" destOrd="0" presId="urn:microsoft.com/office/officeart/2005/8/layout/orgChart1"/>
    <dgm:cxn modelId="{89F72468-11FD-4A06-8EE2-E60CE61A9B6C}" type="presParOf" srcId="{28D3CB32-FAA0-4273-8538-1EB307061468}" destId="{55A4A9B7-D2D2-4F27-9972-54B957F184B3}" srcOrd="1" destOrd="0" presId="urn:microsoft.com/office/officeart/2005/8/layout/orgChart1"/>
    <dgm:cxn modelId="{3F747887-94BB-4932-8CB1-D8CD1EAD4A4D}" type="presParOf" srcId="{28D3CB32-FAA0-4273-8538-1EB307061468}" destId="{A6D08738-8725-4BBB-8D6E-6E0F7F338F27}" srcOrd="2" destOrd="0" presId="urn:microsoft.com/office/officeart/2005/8/layout/orgChart1"/>
    <dgm:cxn modelId="{0D806A6B-FCA8-49A8-B16F-206CF1B0DB00}" type="presParOf" srcId="{D09FB176-C899-4C34-A2EF-DF4099E3930B}" destId="{10032A81-28F1-4589-A2C9-2F713826DB5B}" srcOrd="2" destOrd="0" presId="urn:microsoft.com/office/officeart/2005/8/layout/orgChart1"/>
    <dgm:cxn modelId="{F1F13117-04FD-4DFE-95B6-537C640C094A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7F2C9FE6-6EC4-4028-9DC2-274BB6C3BFD3}" type="presOf" srcId="{00B822AA-E50D-409C-8E77-78CE41F17C4F}" destId="{EE7467E8-D778-4C18-9C7C-925EF25B0DC2}" srcOrd="1" destOrd="0" presId="urn:microsoft.com/office/officeart/2005/8/layout/orgChart1"/>
    <dgm:cxn modelId="{8F22D305-8E88-406C-8962-F5A8E86115EB}" type="presOf" srcId="{B40A1E99-819E-4C0D-B671-3D134F0F7163}" destId="{179F0FCD-C306-4B84-A7DF-E34F9FAB6F56}" srcOrd="1" destOrd="0" presId="urn:microsoft.com/office/officeart/2005/8/layout/orgChart1"/>
    <dgm:cxn modelId="{5D6C7C02-5B45-4615-A9F9-56ECE7ADB624}" type="presOf" srcId="{0ED209FE-B93C-493B-85A2-BA5863869AE7}" destId="{B4ADFA40-1DC3-4BD0-BAE4-D5BA4FDF2B3E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0F47F7BF-22CB-4F7E-AE9B-38A65453C31D}" type="presOf" srcId="{BC7A14EC-7DD0-42E2-A28E-8428AF273F49}" destId="{4E5DB2E5-BC21-45FD-89CF-804EEEA73D92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431CC1A4-61C7-4614-ADCF-EBCFEECD2D6C}" type="presOf" srcId="{8514C17C-35EC-4D14-92F7-13A577CAA5C4}" destId="{3AA4BA60-CAF3-4B65-8A7B-26648B565082}" srcOrd="1" destOrd="0" presId="urn:microsoft.com/office/officeart/2005/8/layout/orgChart1"/>
    <dgm:cxn modelId="{777E2529-0668-40D9-BC18-DF6F98E8F406}" type="presOf" srcId="{1E17A9B5-1CC6-4BF4-A5EB-2099972243B8}" destId="{0044642D-BF6E-4946-989D-7BC76303D8B1}" srcOrd="1" destOrd="0" presId="urn:microsoft.com/office/officeart/2005/8/layout/orgChart1"/>
    <dgm:cxn modelId="{4A80085B-1658-4980-B4AF-67451B6790CD}" type="presOf" srcId="{69BEBD41-3545-40FD-BFDD-D21BD47C872E}" destId="{74487508-3D4F-4F35-9119-7335AA499C95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45718F03-2EFB-4D26-9D16-E7CD4B6334FA}" type="presOf" srcId="{41CBE71F-8A1C-4046-8B51-627382F890A8}" destId="{BD53C961-9C2E-42B5-A825-EB1CD5AF2FE3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F4FFB154-2062-467D-A257-5651A17DD7C4}" type="presOf" srcId="{D3B00EB5-7252-4C54-A138-4FDE2761BA89}" destId="{77FF546B-1ADB-4B35-B705-B48DE95D0A7F}" srcOrd="0" destOrd="0" presId="urn:microsoft.com/office/officeart/2005/8/layout/orgChart1"/>
    <dgm:cxn modelId="{08DD4F59-53A7-4646-908E-E4A3D1878C7D}" type="presOf" srcId="{B103CFD6-C2F2-4A76-8866-035FF64E5877}" destId="{2FA1AE03-77C2-487B-948B-82122901556A}" srcOrd="1" destOrd="0" presId="urn:microsoft.com/office/officeart/2005/8/layout/orgChart1"/>
    <dgm:cxn modelId="{6D670F64-4388-4298-9D4F-D2CF739F4E4B}" type="presOf" srcId="{C7336B56-6975-43EE-AA11-2CF9D86F3B72}" destId="{F7484F86-9514-4EEC-AAEC-65AD9B4B3D96}" srcOrd="0" destOrd="0" presId="urn:microsoft.com/office/officeart/2005/8/layout/orgChart1"/>
    <dgm:cxn modelId="{48DED7D8-A9AC-4A68-A80F-C604FEB156A7}" type="presOf" srcId="{844909A3-F2C8-49AE-869B-AFCA0AC709DF}" destId="{5A29D58D-62CC-4731-8120-CAD4354C3E03}" srcOrd="0" destOrd="0" presId="urn:microsoft.com/office/officeart/2005/8/layout/orgChart1"/>
    <dgm:cxn modelId="{8BF86626-5038-4E26-8E3F-EE12C2766DBA}" type="presOf" srcId="{51AC05A3-5125-4631-8328-EE9742C5CE1F}" destId="{7533127D-6F77-420D-9337-03A9B17677A7}" srcOrd="0" destOrd="0" presId="urn:microsoft.com/office/officeart/2005/8/layout/orgChart1"/>
    <dgm:cxn modelId="{44DA1547-D61C-4B18-967B-C37E23B0A5B4}" type="presOf" srcId="{6A766238-49C0-489C-9759-5801318FB123}" destId="{8F3E2022-AB5E-4438-BDBE-146FD19E8285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E320921C-1833-4D1B-B2F4-9D9876AB32C0}" type="presOf" srcId="{B103CFD6-C2F2-4A76-8866-035FF64E5877}" destId="{D98E11BE-9177-4329-A5B4-B4B8653C2863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F3DDB68F-4E56-4D49-A44B-FE0694D966D1}" type="presOf" srcId="{49A41343-8942-4E0A-948C-7308CFEDA337}" destId="{F8AA5B07-D62E-4BEF-A7F4-BB8154CE0161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6B27349C-2EB5-451A-BAAC-A88F8C45A63A}" type="presOf" srcId="{88415C31-82DD-4EF9-9A7A-1D4D99FB6B9D}" destId="{0936C29E-0ABE-4289-9453-F6DF249F454C}" srcOrd="1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C8835594-0D78-4FAE-A45C-12FA72B95DD2}" type="presOf" srcId="{BCA1F9C7-A2DE-4DA9-9030-581CAAE089DA}" destId="{7E670A0B-4B6A-45AD-AE95-FAE9E52BA24F}" srcOrd="0" destOrd="0" presId="urn:microsoft.com/office/officeart/2005/8/layout/orgChart1"/>
    <dgm:cxn modelId="{0DB6AD7B-CD7B-4930-B283-BDF6BA8BBD2D}" type="presOf" srcId="{57A44C0D-573F-44FB-BC9E-B18382ACCC39}" destId="{9AAB9F84-69DB-4974-8FB3-17FE16A42904}" srcOrd="0" destOrd="0" presId="urn:microsoft.com/office/officeart/2005/8/layout/orgChart1"/>
    <dgm:cxn modelId="{43943BEF-9E92-4E18-887B-C9BEFD658629}" type="presOf" srcId="{382A9707-8CE9-4448-A732-795155023764}" destId="{40CBCC65-FD09-4B94-B9C9-3482617F2627}" srcOrd="1" destOrd="0" presId="urn:microsoft.com/office/officeart/2005/8/layout/orgChart1"/>
    <dgm:cxn modelId="{C267105A-DC18-478C-BEAC-7EFF072CB659}" type="presOf" srcId="{88B02B86-A182-47E8-98CE-5F03ED03FC83}" destId="{1A2BCB80-89E2-41EC-87D9-8650DA66AB8A}" srcOrd="0" destOrd="0" presId="urn:microsoft.com/office/officeart/2005/8/layout/orgChart1"/>
    <dgm:cxn modelId="{0923DA3C-5394-4914-8606-C17AEF2A9261}" type="presOf" srcId="{43C964D4-3EA5-4709-BA45-DC9671707267}" destId="{ABF5B3AF-9C3F-43AC-89B9-A4B84688B739}" srcOrd="0" destOrd="0" presId="urn:microsoft.com/office/officeart/2005/8/layout/orgChart1"/>
    <dgm:cxn modelId="{913ACBF7-C74A-4FF2-AD76-59F2100E9B66}" type="presOf" srcId="{E2FDDA39-0A56-4C19-9570-F6322A50CD7C}" destId="{4704A764-F3E3-46A1-B698-AC3BCD85875D}" srcOrd="1" destOrd="0" presId="urn:microsoft.com/office/officeart/2005/8/layout/orgChart1"/>
    <dgm:cxn modelId="{33F52F9F-FDE4-4397-BD80-40AAB8B9585C}" type="presOf" srcId="{DCB062A1-302A-48A6-BE81-96138548FF70}" destId="{1AE91293-7748-4E52-8855-7B838C555EB9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02262041-FBCF-4D40-84FD-99089F556166}" type="presOf" srcId="{D5F013B3-4B4E-4E38-9BAF-4B34B2BB0C79}" destId="{14A5ABF2-8B49-4694-AC4C-1A898869B017}" srcOrd="1" destOrd="0" presId="urn:microsoft.com/office/officeart/2005/8/layout/orgChart1"/>
    <dgm:cxn modelId="{E5AE823C-A1E1-41CE-A438-777F52D89375}" type="presOf" srcId="{43C964D4-3EA5-4709-BA45-DC9671707267}" destId="{87899BB1-A811-4B2D-8FA3-633A97B1A6A6}" srcOrd="1" destOrd="0" presId="urn:microsoft.com/office/officeart/2005/8/layout/orgChart1"/>
    <dgm:cxn modelId="{99D10FFD-103E-4DC3-92F7-5E05EDA68980}" type="presOf" srcId="{EDF4E25F-6E69-41B7-B57F-66E5D749104E}" destId="{CD65CBB6-B9A3-48AB-AFB3-4BE4B03553D3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5DBFBC51-EE39-4F23-B8B3-975F497B7CB0}" type="presOf" srcId="{D5F013B3-4B4E-4E38-9BAF-4B34B2BB0C79}" destId="{26E61D30-5696-4E05-9044-AF73EF27DAB2}" srcOrd="0" destOrd="0" presId="urn:microsoft.com/office/officeart/2005/8/layout/orgChart1"/>
    <dgm:cxn modelId="{9D79D6B0-4C5C-42E3-B0C0-6F71E4CE914B}" type="presOf" srcId="{D91152BC-9A33-44D3-AEBB-F20420DB430F}" destId="{30DA9891-B7C7-405D-9015-1C3DF0E9850F}" srcOrd="0" destOrd="0" presId="urn:microsoft.com/office/officeart/2005/8/layout/orgChart1"/>
    <dgm:cxn modelId="{4F260923-8342-46EA-A7D6-8C8CD18DDD89}" type="presOf" srcId="{E2FDDA39-0A56-4C19-9570-F6322A50CD7C}" destId="{C95AECE2-07C4-42E7-90DA-5CD8EA216CFC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5D79D837-7993-4B4D-A312-937ECF802B1A}" type="presOf" srcId="{51AC05A3-5125-4631-8328-EE9742C5CE1F}" destId="{75DCBE71-7469-49E9-81E5-E6A43E3EC0DC}" srcOrd="1" destOrd="0" presId="urn:microsoft.com/office/officeart/2005/8/layout/orgChart1"/>
    <dgm:cxn modelId="{8BCCAB27-4730-4477-A736-8110A76D4759}" type="presOf" srcId="{B40A1E99-819E-4C0D-B671-3D134F0F7163}" destId="{3A05D6AC-55D4-4F8B-831D-7528DBB5E857}" srcOrd="0" destOrd="0" presId="urn:microsoft.com/office/officeart/2005/8/layout/orgChart1"/>
    <dgm:cxn modelId="{347C1407-7705-4D75-8483-3C42B6C086F1}" type="presOf" srcId="{CBC98D67-7A4E-4DF5-AC0F-18B667594BB8}" destId="{D644628E-4C6F-4DF2-8C07-D2B66E3A4757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9E6C012D-606A-4D36-9B4F-8B3244B1C616}" type="presOf" srcId="{DCCE79F2-51DC-4E3A-8F3D-0CB311D1F14D}" destId="{A8ED66CC-CBB3-4EB5-ADE1-6E062170315B}" srcOrd="1" destOrd="0" presId="urn:microsoft.com/office/officeart/2005/8/layout/orgChart1"/>
    <dgm:cxn modelId="{AC726371-68DB-4124-8888-91F352D9F7F7}" type="presOf" srcId="{D91152BC-9A33-44D3-AEBB-F20420DB430F}" destId="{5EC808F1-181C-42C2-975C-2B558EBCB7FE}" srcOrd="1" destOrd="0" presId="urn:microsoft.com/office/officeart/2005/8/layout/orgChart1"/>
    <dgm:cxn modelId="{2E97504F-DB3B-4474-AF72-3E58113D88A8}" type="presOf" srcId="{D656347E-658D-41DE-86E2-9688A1F66EB3}" destId="{D351E307-7A60-4733-B21C-CC6D6E5D051D}" srcOrd="0" destOrd="0" presId="urn:microsoft.com/office/officeart/2005/8/layout/orgChart1"/>
    <dgm:cxn modelId="{FAD82196-1E3D-48DC-B34D-0962C31C05FA}" type="presOf" srcId="{88415C31-82DD-4EF9-9A7A-1D4D99FB6B9D}" destId="{ED956AEF-5A78-47DC-9D97-3B27A2E93095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130D7985-B45A-4C2F-B5DC-5E6B69C40F14}" type="presOf" srcId="{092024CE-8423-4E50-A34E-3122E05631CC}" destId="{0A55F855-E390-49C4-85C3-4EB5DC8DFEC3}" srcOrd="1" destOrd="0" presId="urn:microsoft.com/office/officeart/2005/8/layout/orgChart1"/>
    <dgm:cxn modelId="{69607ED5-2FEC-4694-AD37-5DB4A43C36F0}" type="presOf" srcId="{032924AE-7BA3-4608-9D4D-A10FC22FA55B}" destId="{FCA2B357-06A1-4199-999C-BBE32872F828}" srcOrd="0" destOrd="0" presId="urn:microsoft.com/office/officeart/2005/8/layout/orgChart1"/>
    <dgm:cxn modelId="{89374A8F-88BA-47A1-885E-48012A645080}" type="presOf" srcId="{CE683E6A-A313-4F5C-8639-235783D1198F}" destId="{6C1B72B2-EE6C-495B-ADAD-8508CE8EB807}" srcOrd="0" destOrd="0" presId="urn:microsoft.com/office/officeart/2005/8/layout/orgChart1"/>
    <dgm:cxn modelId="{71026988-189C-499B-BB3E-11CACC9B61DF}" type="presOf" srcId="{3837525C-9A2A-44D5-8B42-9C0820CF3FF9}" destId="{6AC59FBD-FAEA-42FA-8EB1-29A7CC044828}" srcOrd="0" destOrd="0" presId="urn:microsoft.com/office/officeart/2005/8/layout/orgChart1"/>
    <dgm:cxn modelId="{7A7CD5C1-29AA-4F64-8BC9-1DE0A4BAB57C}" type="presOf" srcId="{DCCE79F2-51DC-4E3A-8F3D-0CB311D1F14D}" destId="{EE219807-47C8-4941-99AE-CE39076E53F5}" srcOrd="0" destOrd="0" presId="urn:microsoft.com/office/officeart/2005/8/layout/orgChart1"/>
    <dgm:cxn modelId="{49447F5D-64BC-41DA-A822-92E6835C04C7}" type="presOf" srcId="{00B822AA-E50D-409C-8E77-78CE41F17C4F}" destId="{86ECFBC0-6EDE-49D7-A5E4-E61CBAF4A092}" srcOrd="0" destOrd="0" presId="urn:microsoft.com/office/officeart/2005/8/layout/orgChart1"/>
    <dgm:cxn modelId="{67ADC23F-89B2-4638-B1EA-2E7D79446484}" type="presOf" srcId="{BAA37ED3-8504-4718-82EA-2141E33A703B}" destId="{C6471DB4-9B93-437A-AEBE-F3B71F737DF8}" srcOrd="0" destOrd="0" presId="urn:microsoft.com/office/officeart/2005/8/layout/orgChart1"/>
    <dgm:cxn modelId="{EBCF5FD4-58FA-4CD9-97DE-9851AAD8D3F0}" type="presOf" srcId="{1E17A9B5-1CC6-4BF4-A5EB-2099972243B8}" destId="{F0DC39B6-0C64-430A-9FFB-4907B94E244D}" srcOrd="0" destOrd="0" presId="urn:microsoft.com/office/officeart/2005/8/layout/orgChart1"/>
    <dgm:cxn modelId="{4594970D-0BFA-4AFD-B552-D302F11801E3}" type="presOf" srcId="{1D03C52E-27F1-4CAD-B953-A57260381D87}" destId="{52D64095-8F0B-43C5-A134-4F8EB745D0AC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AED1EB23-7A6F-4FDF-8E7E-B8E14E67333A}" type="presOf" srcId="{032924AE-7BA3-4608-9D4D-A10FC22FA55B}" destId="{842224E6-60DA-412E-8A1B-7533C1377869}" srcOrd="1" destOrd="0" presId="urn:microsoft.com/office/officeart/2005/8/layout/orgChart1"/>
    <dgm:cxn modelId="{209A0AB0-FC9D-4500-910B-0A366721ACCE}" type="presOf" srcId="{C7336B56-6975-43EE-AA11-2CF9D86F3B72}" destId="{2F8AA862-E8D3-4043-95F3-7EBB33FDC237}" srcOrd="1" destOrd="0" presId="urn:microsoft.com/office/officeart/2005/8/layout/orgChart1"/>
    <dgm:cxn modelId="{DBB6501A-D5F0-42DB-B15C-E9AE41C29843}" type="presOf" srcId="{69BEBD41-3545-40FD-BFDD-D21BD47C872E}" destId="{EA4E738B-1483-44D6-89EB-8256A9C3F87D}" srcOrd="1" destOrd="0" presId="urn:microsoft.com/office/officeart/2005/8/layout/orgChart1"/>
    <dgm:cxn modelId="{C6878A25-6730-4C72-9D1F-7ECF8DF7AAB3}" type="presOf" srcId="{6A766238-49C0-489C-9759-5801318FB123}" destId="{F4F60A8B-BCFE-4E33-9289-BF4CA9206F7B}" srcOrd="1" destOrd="0" presId="urn:microsoft.com/office/officeart/2005/8/layout/orgChart1"/>
    <dgm:cxn modelId="{2C0DA15B-4C7A-4CC1-97FC-27C98A62D693}" type="presOf" srcId="{DC9F82DD-39AD-486C-81D6-0E3C38A96BAD}" destId="{4F6F1802-D2DC-45F2-8B57-B9ACE00E096B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4C019CA8-421E-44E8-A9F1-B14368D2A476}" type="presOf" srcId="{092024CE-8423-4E50-A34E-3122E05631CC}" destId="{2C701CAE-D8F1-461E-8A0C-C57AEB1CD6C2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CE5B8DC6-48D9-47E1-A9EA-A36FE1697005}" type="presOf" srcId="{8514C17C-35EC-4D14-92F7-13A577CAA5C4}" destId="{079C46BA-E270-4C4F-9AA8-92E32A64D736}" srcOrd="0" destOrd="0" presId="urn:microsoft.com/office/officeart/2005/8/layout/orgChart1"/>
    <dgm:cxn modelId="{A921B46F-8B13-4C6E-97A1-39D6CA68B5E5}" type="presOf" srcId="{382A9707-8CE9-4448-A732-795155023764}" destId="{C9EB4BFF-95DA-49B7-87A2-66A52A4FCDFA}" srcOrd="0" destOrd="0" presId="urn:microsoft.com/office/officeart/2005/8/layout/orgChart1"/>
    <dgm:cxn modelId="{CD405444-717B-4DDC-B1D4-2C95554355C6}" type="presParOf" srcId="{6C1B72B2-EE6C-495B-ADAD-8508CE8EB807}" destId="{B9578B13-712D-4BAD-A28F-A7352074EDA6}" srcOrd="0" destOrd="0" presId="urn:microsoft.com/office/officeart/2005/8/layout/orgChart1"/>
    <dgm:cxn modelId="{16005429-9CEA-4640-8D5F-E934FB6340DD}" type="presParOf" srcId="{B9578B13-712D-4BAD-A28F-A7352074EDA6}" destId="{EA34C8C8-6EC1-483B-8E39-8E6926CED3CE}" srcOrd="0" destOrd="0" presId="urn:microsoft.com/office/officeart/2005/8/layout/orgChart1"/>
    <dgm:cxn modelId="{A621595D-256E-4B24-8B09-D1147F0CC6B9}" type="presParOf" srcId="{EA34C8C8-6EC1-483B-8E39-8E6926CED3CE}" destId="{D98E11BE-9177-4329-A5B4-B4B8653C2863}" srcOrd="0" destOrd="0" presId="urn:microsoft.com/office/officeart/2005/8/layout/orgChart1"/>
    <dgm:cxn modelId="{939600F0-E587-4C38-BB38-5992F8E33AE4}" type="presParOf" srcId="{EA34C8C8-6EC1-483B-8E39-8E6926CED3CE}" destId="{2FA1AE03-77C2-487B-948B-82122901556A}" srcOrd="1" destOrd="0" presId="urn:microsoft.com/office/officeart/2005/8/layout/orgChart1"/>
    <dgm:cxn modelId="{FF1762EF-C174-4818-A309-96BCBE704DA9}" type="presParOf" srcId="{B9578B13-712D-4BAD-A28F-A7352074EDA6}" destId="{9C5DF944-3D7A-473D-A789-5CA86652B8F8}" srcOrd="1" destOrd="0" presId="urn:microsoft.com/office/officeart/2005/8/layout/orgChart1"/>
    <dgm:cxn modelId="{0DB8E54E-8747-4636-A8FF-9A327D2FEDCC}" type="presParOf" srcId="{9C5DF944-3D7A-473D-A789-5CA86652B8F8}" destId="{D351E307-7A60-4733-B21C-CC6D6E5D051D}" srcOrd="0" destOrd="0" presId="urn:microsoft.com/office/officeart/2005/8/layout/orgChart1"/>
    <dgm:cxn modelId="{A498995E-738E-444A-8D60-81784F332524}" type="presParOf" srcId="{9C5DF944-3D7A-473D-A789-5CA86652B8F8}" destId="{60FE5B31-E82E-49E2-9469-B5D5674278BC}" srcOrd="1" destOrd="0" presId="urn:microsoft.com/office/officeart/2005/8/layout/orgChart1"/>
    <dgm:cxn modelId="{685ECDE0-6457-471F-AB25-1CF0A7DC9812}" type="presParOf" srcId="{60FE5B31-E82E-49E2-9469-B5D5674278BC}" destId="{CB88DD46-0D40-4A1B-9C97-26FA4C46EB15}" srcOrd="0" destOrd="0" presId="urn:microsoft.com/office/officeart/2005/8/layout/orgChart1"/>
    <dgm:cxn modelId="{CF757672-F024-4754-B2CD-38915A748B7F}" type="presParOf" srcId="{CB88DD46-0D40-4A1B-9C97-26FA4C46EB15}" destId="{ABF5B3AF-9C3F-43AC-89B9-A4B84688B739}" srcOrd="0" destOrd="0" presId="urn:microsoft.com/office/officeart/2005/8/layout/orgChart1"/>
    <dgm:cxn modelId="{B4162B17-4487-4644-A4F2-266FC8BF8EAC}" type="presParOf" srcId="{CB88DD46-0D40-4A1B-9C97-26FA4C46EB15}" destId="{87899BB1-A811-4B2D-8FA3-633A97B1A6A6}" srcOrd="1" destOrd="0" presId="urn:microsoft.com/office/officeart/2005/8/layout/orgChart1"/>
    <dgm:cxn modelId="{A87EE66E-4F52-4E2F-AB7F-EEBC7A6AADAD}" type="presParOf" srcId="{60FE5B31-E82E-49E2-9469-B5D5674278BC}" destId="{B6A20B03-CFA9-41D8-9956-9F0EB448DC4A}" srcOrd="1" destOrd="0" presId="urn:microsoft.com/office/officeart/2005/8/layout/orgChart1"/>
    <dgm:cxn modelId="{3A9654FA-583E-4B35-8FC9-A741EC2C17BD}" type="presParOf" srcId="{B6A20B03-CFA9-41D8-9956-9F0EB448DC4A}" destId="{CD65CBB6-B9A3-48AB-AFB3-4BE4B03553D3}" srcOrd="0" destOrd="0" presId="urn:microsoft.com/office/officeart/2005/8/layout/orgChart1"/>
    <dgm:cxn modelId="{62417B81-5FA4-47D2-98FE-4FE6CF65B310}" type="presParOf" srcId="{B6A20B03-CFA9-41D8-9956-9F0EB448DC4A}" destId="{ED1F0A6D-21D1-431E-B021-19DC70288741}" srcOrd="1" destOrd="0" presId="urn:microsoft.com/office/officeart/2005/8/layout/orgChart1"/>
    <dgm:cxn modelId="{2FF86D2F-49B0-4B66-BC16-441187689191}" type="presParOf" srcId="{ED1F0A6D-21D1-431E-B021-19DC70288741}" destId="{3035FF76-B78F-49A4-AACF-E2FF3786028F}" srcOrd="0" destOrd="0" presId="urn:microsoft.com/office/officeart/2005/8/layout/orgChart1"/>
    <dgm:cxn modelId="{F48F1F62-37D5-4EC8-A17B-3F785F7B4DF9}" type="presParOf" srcId="{3035FF76-B78F-49A4-AACF-E2FF3786028F}" destId="{F0DC39B6-0C64-430A-9FFB-4907B94E244D}" srcOrd="0" destOrd="0" presId="urn:microsoft.com/office/officeart/2005/8/layout/orgChart1"/>
    <dgm:cxn modelId="{8E326379-818F-4E1D-BB65-2C713AEC1794}" type="presParOf" srcId="{3035FF76-B78F-49A4-AACF-E2FF3786028F}" destId="{0044642D-BF6E-4946-989D-7BC76303D8B1}" srcOrd="1" destOrd="0" presId="urn:microsoft.com/office/officeart/2005/8/layout/orgChart1"/>
    <dgm:cxn modelId="{1F120F64-E6C2-40B2-8681-36952D7084B9}" type="presParOf" srcId="{ED1F0A6D-21D1-431E-B021-19DC70288741}" destId="{6F92EC3E-8AAE-41C7-BFFF-85E9DBCB215A}" srcOrd="1" destOrd="0" presId="urn:microsoft.com/office/officeart/2005/8/layout/orgChart1"/>
    <dgm:cxn modelId="{E8659535-81C8-4786-8397-16768EAA6BBC}" type="presParOf" srcId="{ED1F0A6D-21D1-431E-B021-19DC70288741}" destId="{C359BE23-B469-48EB-819D-6F6FDCDBB0A8}" srcOrd="2" destOrd="0" presId="urn:microsoft.com/office/officeart/2005/8/layout/orgChart1"/>
    <dgm:cxn modelId="{289706E7-6568-4800-B008-A65534EF75DA}" type="presParOf" srcId="{B6A20B03-CFA9-41D8-9956-9F0EB448DC4A}" destId="{6AC59FBD-FAEA-42FA-8EB1-29A7CC044828}" srcOrd="2" destOrd="0" presId="urn:microsoft.com/office/officeart/2005/8/layout/orgChart1"/>
    <dgm:cxn modelId="{6E157D78-F72A-4335-84D3-EF0E9E689E8A}" type="presParOf" srcId="{B6A20B03-CFA9-41D8-9956-9F0EB448DC4A}" destId="{F2E1EDE4-99F4-4CBC-BA6A-91AF00914823}" srcOrd="3" destOrd="0" presId="urn:microsoft.com/office/officeart/2005/8/layout/orgChart1"/>
    <dgm:cxn modelId="{CADA384E-A4BE-48E0-860A-6D00631D4B08}" type="presParOf" srcId="{F2E1EDE4-99F4-4CBC-BA6A-91AF00914823}" destId="{795B4B98-FEFB-4DAB-B785-2E28918B1C7E}" srcOrd="0" destOrd="0" presId="urn:microsoft.com/office/officeart/2005/8/layout/orgChart1"/>
    <dgm:cxn modelId="{0698328A-6C50-44DF-9FA0-E657E96E1FB8}" type="presParOf" srcId="{795B4B98-FEFB-4DAB-B785-2E28918B1C7E}" destId="{C9EB4BFF-95DA-49B7-87A2-66A52A4FCDFA}" srcOrd="0" destOrd="0" presId="urn:microsoft.com/office/officeart/2005/8/layout/orgChart1"/>
    <dgm:cxn modelId="{37F3793A-482F-4408-B4C5-3C5CFB9E0659}" type="presParOf" srcId="{795B4B98-FEFB-4DAB-B785-2E28918B1C7E}" destId="{40CBCC65-FD09-4B94-B9C9-3482617F2627}" srcOrd="1" destOrd="0" presId="urn:microsoft.com/office/officeart/2005/8/layout/orgChart1"/>
    <dgm:cxn modelId="{B759B670-3EB4-47A2-8038-11ACC054C0C5}" type="presParOf" srcId="{F2E1EDE4-99F4-4CBC-BA6A-91AF00914823}" destId="{6E67D5E8-91A3-4A9C-B70E-60777B0DD65E}" srcOrd="1" destOrd="0" presId="urn:microsoft.com/office/officeart/2005/8/layout/orgChart1"/>
    <dgm:cxn modelId="{95FCCFD8-EEBB-4C1C-9616-4ACF4A59C6A4}" type="presParOf" srcId="{F2E1EDE4-99F4-4CBC-BA6A-91AF00914823}" destId="{9041FCB5-DDBA-4A82-87F1-A20AE1F0ECFA}" srcOrd="2" destOrd="0" presId="urn:microsoft.com/office/officeart/2005/8/layout/orgChart1"/>
    <dgm:cxn modelId="{BAE1A386-CD80-48E2-980E-0F4307708473}" type="presParOf" srcId="{B6A20B03-CFA9-41D8-9956-9F0EB448DC4A}" destId="{D644628E-4C6F-4DF2-8C07-D2B66E3A4757}" srcOrd="4" destOrd="0" presId="urn:microsoft.com/office/officeart/2005/8/layout/orgChart1"/>
    <dgm:cxn modelId="{4DDDDEFD-3C56-42DF-8E29-7D2889B8EE3D}" type="presParOf" srcId="{B6A20B03-CFA9-41D8-9956-9F0EB448DC4A}" destId="{4C59CDCC-8171-42A8-836D-8A7ADEF309D0}" srcOrd="5" destOrd="0" presId="urn:microsoft.com/office/officeart/2005/8/layout/orgChart1"/>
    <dgm:cxn modelId="{8296D02E-B2C5-4063-9F7B-056C037E973D}" type="presParOf" srcId="{4C59CDCC-8171-42A8-836D-8A7ADEF309D0}" destId="{FED7DC99-D3B3-46B2-AE57-14D47B1F3671}" srcOrd="0" destOrd="0" presId="urn:microsoft.com/office/officeart/2005/8/layout/orgChart1"/>
    <dgm:cxn modelId="{82C3D984-C125-4137-BC53-32CDD4DB2C9C}" type="presParOf" srcId="{FED7DC99-D3B3-46B2-AE57-14D47B1F3671}" destId="{8F3E2022-AB5E-4438-BDBE-146FD19E8285}" srcOrd="0" destOrd="0" presId="urn:microsoft.com/office/officeart/2005/8/layout/orgChart1"/>
    <dgm:cxn modelId="{D8C81FF5-4800-48B1-ABD9-BB2B51D7D5B8}" type="presParOf" srcId="{FED7DC99-D3B3-46B2-AE57-14D47B1F3671}" destId="{F4F60A8B-BCFE-4E33-9289-BF4CA9206F7B}" srcOrd="1" destOrd="0" presId="urn:microsoft.com/office/officeart/2005/8/layout/orgChart1"/>
    <dgm:cxn modelId="{77DB70DE-C5D1-4F6C-94F8-B807DD029ADD}" type="presParOf" srcId="{4C59CDCC-8171-42A8-836D-8A7ADEF309D0}" destId="{0717BF70-BD3E-4FBF-92BE-2C7F71500E41}" srcOrd="1" destOrd="0" presId="urn:microsoft.com/office/officeart/2005/8/layout/orgChart1"/>
    <dgm:cxn modelId="{4D0707F2-9869-42C0-9C06-4FB9F8F4FCB6}" type="presParOf" srcId="{4C59CDCC-8171-42A8-836D-8A7ADEF309D0}" destId="{0E63D1F7-0BB7-4B23-80D6-B69D7359A638}" srcOrd="2" destOrd="0" presId="urn:microsoft.com/office/officeart/2005/8/layout/orgChart1"/>
    <dgm:cxn modelId="{44918746-7CF8-4997-AB05-B96C43C76B88}" type="presParOf" srcId="{B6A20B03-CFA9-41D8-9956-9F0EB448DC4A}" destId="{52D64095-8F0B-43C5-A134-4F8EB745D0AC}" srcOrd="6" destOrd="0" presId="urn:microsoft.com/office/officeart/2005/8/layout/orgChart1"/>
    <dgm:cxn modelId="{EFB92DE5-2E86-4AB8-A0DF-548D5CF52081}" type="presParOf" srcId="{B6A20B03-CFA9-41D8-9956-9F0EB448DC4A}" destId="{65175C4B-27F3-41C0-9093-49201195521B}" srcOrd="7" destOrd="0" presId="urn:microsoft.com/office/officeart/2005/8/layout/orgChart1"/>
    <dgm:cxn modelId="{02A68526-5E1A-4AE0-A975-4B038C25AA4D}" type="presParOf" srcId="{65175C4B-27F3-41C0-9093-49201195521B}" destId="{418B0B64-07DF-4A86-8188-2B3D12FF0C1B}" srcOrd="0" destOrd="0" presId="urn:microsoft.com/office/officeart/2005/8/layout/orgChart1"/>
    <dgm:cxn modelId="{6D62FE24-6802-45D6-87E7-0B667807BEC4}" type="presParOf" srcId="{418B0B64-07DF-4A86-8188-2B3D12FF0C1B}" destId="{FCA2B357-06A1-4199-999C-BBE32872F828}" srcOrd="0" destOrd="0" presId="urn:microsoft.com/office/officeart/2005/8/layout/orgChart1"/>
    <dgm:cxn modelId="{5537F92F-DF8A-4678-9D75-CCF082739C28}" type="presParOf" srcId="{418B0B64-07DF-4A86-8188-2B3D12FF0C1B}" destId="{842224E6-60DA-412E-8A1B-7533C1377869}" srcOrd="1" destOrd="0" presId="urn:microsoft.com/office/officeart/2005/8/layout/orgChart1"/>
    <dgm:cxn modelId="{99ECEE2F-2918-4523-83B4-9396F864E2F9}" type="presParOf" srcId="{65175C4B-27F3-41C0-9093-49201195521B}" destId="{5FEE9627-663F-4879-B764-2FCAC3BEDB01}" srcOrd="1" destOrd="0" presId="urn:microsoft.com/office/officeart/2005/8/layout/orgChart1"/>
    <dgm:cxn modelId="{DC4CD54A-305F-4D96-A623-335FD030FC66}" type="presParOf" srcId="{65175C4B-27F3-41C0-9093-49201195521B}" destId="{D211A30E-3DD6-4F3B-A936-B6D9FD1B5AD6}" srcOrd="2" destOrd="0" presId="urn:microsoft.com/office/officeart/2005/8/layout/orgChart1"/>
    <dgm:cxn modelId="{9636B516-05BB-44B9-8733-045E750183C3}" type="presParOf" srcId="{60FE5B31-E82E-49E2-9469-B5D5674278BC}" destId="{0A55CB08-0585-4E83-BB9C-6136411D5C97}" srcOrd="2" destOrd="0" presId="urn:microsoft.com/office/officeart/2005/8/layout/orgChart1"/>
    <dgm:cxn modelId="{42936FA2-B86A-4028-A1AE-B76CD11A3526}" type="presParOf" srcId="{9C5DF944-3D7A-473D-A789-5CA86652B8F8}" destId="{1AE91293-7748-4E52-8855-7B838C555EB9}" srcOrd="2" destOrd="0" presId="urn:microsoft.com/office/officeart/2005/8/layout/orgChart1"/>
    <dgm:cxn modelId="{A354B128-E19D-4335-9D29-4B497BD07925}" type="presParOf" srcId="{9C5DF944-3D7A-473D-A789-5CA86652B8F8}" destId="{8BAB2199-5159-41F9-8708-33820C9B03A9}" srcOrd="3" destOrd="0" presId="urn:microsoft.com/office/officeart/2005/8/layout/orgChart1"/>
    <dgm:cxn modelId="{29D5916B-E941-49B9-A6E8-B02008E0912D}" type="presParOf" srcId="{8BAB2199-5159-41F9-8708-33820C9B03A9}" destId="{4AEEF0FD-EB99-4BD5-89CD-011B1DDC19F8}" srcOrd="0" destOrd="0" presId="urn:microsoft.com/office/officeart/2005/8/layout/orgChart1"/>
    <dgm:cxn modelId="{03DC5B20-8737-4959-82AE-3BCF4B4F92EC}" type="presParOf" srcId="{4AEEF0FD-EB99-4BD5-89CD-011B1DDC19F8}" destId="{86ECFBC0-6EDE-49D7-A5E4-E61CBAF4A092}" srcOrd="0" destOrd="0" presId="urn:microsoft.com/office/officeart/2005/8/layout/orgChart1"/>
    <dgm:cxn modelId="{39C4EA83-AC36-4179-A62E-61F4DDA647EE}" type="presParOf" srcId="{4AEEF0FD-EB99-4BD5-89CD-011B1DDC19F8}" destId="{EE7467E8-D778-4C18-9C7C-925EF25B0DC2}" srcOrd="1" destOrd="0" presId="urn:microsoft.com/office/officeart/2005/8/layout/orgChart1"/>
    <dgm:cxn modelId="{6C1D1DD6-289C-453F-B2C5-EF31ED7161C8}" type="presParOf" srcId="{8BAB2199-5159-41F9-8708-33820C9B03A9}" destId="{70B62D43-4B2E-478D-8091-7F950B36BC86}" srcOrd="1" destOrd="0" presId="urn:microsoft.com/office/officeart/2005/8/layout/orgChart1"/>
    <dgm:cxn modelId="{05EFE8C3-5030-4449-9AB6-3F65B64D2AA6}" type="presParOf" srcId="{70B62D43-4B2E-478D-8091-7F950B36BC86}" destId="{5A29D58D-62CC-4731-8120-CAD4354C3E03}" srcOrd="0" destOrd="0" presId="urn:microsoft.com/office/officeart/2005/8/layout/orgChart1"/>
    <dgm:cxn modelId="{6278833B-CF69-4B70-923E-A95E8BD9F9DD}" type="presParOf" srcId="{70B62D43-4B2E-478D-8091-7F950B36BC86}" destId="{20684FA8-0955-4E86-9890-955AAE2FB70E}" srcOrd="1" destOrd="0" presId="urn:microsoft.com/office/officeart/2005/8/layout/orgChart1"/>
    <dgm:cxn modelId="{9088E697-D063-4BB8-93C7-98398D65B25F}" type="presParOf" srcId="{20684FA8-0955-4E86-9890-955AAE2FB70E}" destId="{357DF0A8-BCC0-4D40-9A29-811D9B3E8CE1}" srcOrd="0" destOrd="0" presId="urn:microsoft.com/office/officeart/2005/8/layout/orgChart1"/>
    <dgm:cxn modelId="{DD936E92-4BAF-46F3-A911-DF61BDD6F20B}" type="presParOf" srcId="{357DF0A8-BCC0-4D40-9A29-811D9B3E8CE1}" destId="{7533127D-6F77-420D-9337-03A9B17677A7}" srcOrd="0" destOrd="0" presId="urn:microsoft.com/office/officeart/2005/8/layout/orgChart1"/>
    <dgm:cxn modelId="{D34EE53D-F622-4583-83FA-F5573FB319B8}" type="presParOf" srcId="{357DF0A8-BCC0-4D40-9A29-811D9B3E8CE1}" destId="{75DCBE71-7469-49E9-81E5-E6A43E3EC0DC}" srcOrd="1" destOrd="0" presId="urn:microsoft.com/office/officeart/2005/8/layout/orgChart1"/>
    <dgm:cxn modelId="{609D0324-FFD8-4BA2-99E9-DE030056034E}" type="presParOf" srcId="{20684FA8-0955-4E86-9890-955AAE2FB70E}" destId="{321B0D03-50FC-44EB-B561-D21A2CD4B482}" srcOrd="1" destOrd="0" presId="urn:microsoft.com/office/officeart/2005/8/layout/orgChart1"/>
    <dgm:cxn modelId="{8BD383EB-F76B-4406-BA07-5406AA83FEDE}" type="presParOf" srcId="{20684FA8-0955-4E86-9890-955AAE2FB70E}" destId="{0654A2B9-B227-48A6-941C-DD027142ECCE}" srcOrd="2" destOrd="0" presId="urn:microsoft.com/office/officeart/2005/8/layout/orgChart1"/>
    <dgm:cxn modelId="{663EFAD9-3F8C-4B58-BF16-DDD076501C7F}" type="presParOf" srcId="{70B62D43-4B2E-478D-8091-7F950B36BC86}" destId="{77FF546B-1ADB-4B35-B705-B48DE95D0A7F}" srcOrd="2" destOrd="0" presId="urn:microsoft.com/office/officeart/2005/8/layout/orgChart1"/>
    <dgm:cxn modelId="{DFC20488-3A3A-47D5-8826-2E93935AE431}" type="presParOf" srcId="{70B62D43-4B2E-478D-8091-7F950B36BC86}" destId="{69C13562-DBB8-42F8-AE39-8AFEF8ED4982}" srcOrd="3" destOrd="0" presId="urn:microsoft.com/office/officeart/2005/8/layout/orgChart1"/>
    <dgm:cxn modelId="{50B80306-7DB8-49C6-BE4A-02094E0F9FD3}" type="presParOf" srcId="{69C13562-DBB8-42F8-AE39-8AFEF8ED4982}" destId="{896D96FE-EA05-4066-8BE5-F7366BA3777A}" srcOrd="0" destOrd="0" presId="urn:microsoft.com/office/officeart/2005/8/layout/orgChart1"/>
    <dgm:cxn modelId="{71B54B90-327C-494B-AB03-539A9479DC00}" type="presParOf" srcId="{896D96FE-EA05-4066-8BE5-F7366BA3777A}" destId="{079C46BA-E270-4C4F-9AA8-92E32A64D736}" srcOrd="0" destOrd="0" presId="urn:microsoft.com/office/officeart/2005/8/layout/orgChart1"/>
    <dgm:cxn modelId="{CDF79D99-1270-4E3D-B9D6-285D8C000B15}" type="presParOf" srcId="{896D96FE-EA05-4066-8BE5-F7366BA3777A}" destId="{3AA4BA60-CAF3-4B65-8A7B-26648B565082}" srcOrd="1" destOrd="0" presId="urn:microsoft.com/office/officeart/2005/8/layout/orgChart1"/>
    <dgm:cxn modelId="{D77B5E8B-19D9-4AC6-8BC2-880E56611E7C}" type="presParOf" srcId="{69C13562-DBB8-42F8-AE39-8AFEF8ED4982}" destId="{54F082B5-2FAD-490F-B257-B96DCB3E19FC}" srcOrd="1" destOrd="0" presId="urn:microsoft.com/office/officeart/2005/8/layout/orgChart1"/>
    <dgm:cxn modelId="{C96CF2FA-7D80-4AEC-91B1-1A66FA0DEDCE}" type="presParOf" srcId="{69C13562-DBB8-42F8-AE39-8AFEF8ED4982}" destId="{6C846A69-A00E-4FB9-80C7-DC7FE13BD4B5}" srcOrd="2" destOrd="0" presId="urn:microsoft.com/office/officeart/2005/8/layout/orgChart1"/>
    <dgm:cxn modelId="{C3759324-09C7-414A-B4EC-9AF0C8888D3D}" type="presParOf" srcId="{70B62D43-4B2E-478D-8091-7F950B36BC86}" destId="{C6471DB4-9B93-437A-AEBE-F3B71F737DF8}" srcOrd="4" destOrd="0" presId="urn:microsoft.com/office/officeart/2005/8/layout/orgChart1"/>
    <dgm:cxn modelId="{0EFAABA2-FC9B-4707-917B-ADAAEA07172C}" type="presParOf" srcId="{70B62D43-4B2E-478D-8091-7F950B36BC86}" destId="{CD8B12E6-DD1E-4D70-BE7C-A5443A3D84D1}" srcOrd="5" destOrd="0" presId="urn:microsoft.com/office/officeart/2005/8/layout/orgChart1"/>
    <dgm:cxn modelId="{6C624D83-69CE-49C4-961A-79AC253D9497}" type="presParOf" srcId="{CD8B12E6-DD1E-4D70-BE7C-A5443A3D84D1}" destId="{C0FBA54D-3A3D-42F4-B1C8-ADE0E74CCC4D}" srcOrd="0" destOrd="0" presId="urn:microsoft.com/office/officeart/2005/8/layout/orgChart1"/>
    <dgm:cxn modelId="{1B4F0BB2-752F-42A1-A31C-CDC9ABC77A52}" type="presParOf" srcId="{C0FBA54D-3A3D-42F4-B1C8-ADE0E74CCC4D}" destId="{30DA9891-B7C7-405D-9015-1C3DF0E9850F}" srcOrd="0" destOrd="0" presId="urn:microsoft.com/office/officeart/2005/8/layout/orgChart1"/>
    <dgm:cxn modelId="{4A702428-B5DD-4432-AABF-B527C3716260}" type="presParOf" srcId="{C0FBA54D-3A3D-42F4-B1C8-ADE0E74CCC4D}" destId="{5EC808F1-181C-42C2-975C-2B558EBCB7FE}" srcOrd="1" destOrd="0" presId="urn:microsoft.com/office/officeart/2005/8/layout/orgChart1"/>
    <dgm:cxn modelId="{B4C38DE4-0680-4707-9302-143F3B6C5405}" type="presParOf" srcId="{CD8B12E6-DD1E-4D70-BE7C-A5443A3D84D1}" destId="{3C11D65F-2A65-4A7E-9C15-AA6406FE6F0B}" srcOrd="1" destOrd="0" presId="urn:microsoft.com/office/officeart/2005/8/layout/orgChart1"/>
    <dgm:cxn modelId="{768DA296-6C83-4BC0-BAA3-65D32A9C8DCE}" type="presParOf" srcId="{CD8B12E6-DD1E-4D70-BE7C-A5443A3D84D1}" destId="{07414A68-C8A8-4CE7-984E-48064FC49AF5}" srcOrd="2" destOrd="0" presId="urn:microsoft.com/office/officeart/2005/8/layout/orgChart1"/>
    <dgm:cxn modelId="{1BC8D870-D0E6-41E3-B84A-ECD26D64D16C}" type="presParOf" srcId="{70B62D43-4B2E-478D-8091-7F950B36BC86}" destId="{BD53C961-9C2E-42B5-A825-EB1CD5AF2FE3}" srcOrd="6" destOrd="0" presId="urn:microsoft.com/office/officeart/2005/8/layout/orgChart1"/>
    <dgm:cxn modelId="{80023DC7-0412-40B4-AA19-B2C4D295BCAA}" type="presParOf" srcId="{70B62D43-4B2E-478D-8091-7F950B36BC86}" destId="{2AD0F394-908E-4BF8-9902-81719C192207}" srcOrd="7" destOrd="0" presId="urn:microsoft.com/office/officeart/2005/8/layout/orgChart1"/>
    <dgm:cxn modelId="{51239216-2174-44DB-B455-443C8DF7BE70}" type="presParOf" srcId="{2AD0F394-908E-4BF8-9902-81719C192207}" destId="{6508E9AA-32AD-45CE-ACB4-E452A2309B43}" srcOrd="0" destOrd="0" presId="urn:microsoft.com/office/officeart/2005/8/layout/orgChart1"/>
    <dgm:cxn modelId="{C1AFF627-6CEB-4D23-AC4A-51984A1848E9}" type="presParOf" srcId="{6508E9AA-32AD-45CE-ACB4-E452A2309B43}" destId="{26E61D30-5696-4E05-9044-AF73EF27DAB2}" srcOrd="0" destOrd="0" presId="urn:microsoft.com/office/officeart/2005/8/layout/orgChart1"/>
    <dgm:cxn modelId="{367E0B53-8053-4C37-BA57-DF0274EBC295}" type="presParOf" srcId="{6508E9AA-32AD-45CE-ACB4-E452A2309B43}" destId="{14A5ABF2-8B49-4694-AC4C-1A898869B017}" srcOrd="1" destOrd="0" presId="urn:microsoft.com/office/officeart/2005/8/layout/orgChart1"/>
    <dgm:cxn modelId="{809F8EB0-5A38-478B-B2A6-1D58E879BE02}" type="presParOf" srcId="{2AD0F394-908E-4BF8-9902-81719C192207}" destId="{E95C75F7-7305-47DE-985C-550E435481C9}" srcOrd="1" destOrd="0" presId="urn:microsoft.com/office/officeart/2005/8/layout/orgChart1"/>
    <dgm:cxn modelId="{BD04BC75-8BB2-4968-9639-71D258D2FAEE}" type="presParOf" srcId="{2AD0F394-908E-4BF8-9902-81719C192207}" destId="{ADFD56FF-A789-4A68-9B2D-8E4E857854C2}" srcOrd="2" destOrd="0" presId="urn:microsoft.com/office/officeart/2005/8/layout/orgChart1"/>
    <dgm:cxn modelId="{83A83ABF-045D-48C5-ACBE-D70CAD007B2A}" type="presParOf" srcId="{70B62D43-4B2E-478D-8091-7F950B36BC86}" destId="{B4ADFA40-1DC3-4BD0-BAE4-D5BA4FDF2B3E}" srcOrd="8" destOrd="0" presId="urn:microsoft.com/office/officeart/2005/8/layout/orgChart1"/>
    <dgm:cxn modelId="{CBBC174F-F2A4-4F32-BA26-7D8020D2D9B0}" type="presParOf" srcId="{70B62D43-4B2E-478D-8091-7F950B36BC86}" destId="{74623D81-D47A-4BDB-A76C-094846D41FA8}" srcOrd="9" destOrd="0" presId="urn:microsoft.com/office/officeart/2005/8/layout/orgChart1"/>
    <dgm:cxn modelId="{9BE261A8-FE5C-488F-8735-3D202BBD0279}" type="presParOf" srcId="{74623D81-D47A-4BDB-A76C-094846D41FA8}" destId="{A5AFB960-0B8B-4E03-885A-2579269F7DC1}" srcOrd="0" destOrd="0" presId="urn:microsoft.com/office/officeart/2005/8/layout/orgChart1"/>
    <dgm:cxn modelId="{6F57DB8D-ED6F-4E41-B462-4F43296BED34}" type="presParOf" srcId="{A5AFB960-0B8B-4E03-885A-2579269F7DC1}" destId="{3A05D6AC-55D4-4F8B-831D-7528DBB5E857}" srcOrd="0" destOrd="0" presId="urn:microsoft.com/office/officeart/2005/8/layout/orgChart1"/>
    <dgm:cxn modelId="{55F803DC-6A47-4F12-8DAE-F18356378DEA}" type="presParOf" srcId="{A5AFB960-0B8B-4E03-885A-2579269F7DC1}" destId="{179F0FCD-C306-4B84-A7DF-E34F9FAB6F56}" srcOrd="1" destOrd="0" presId="urn:microsoft.com/office/officeart/2005/8/layout/orgChart1"/>
    <dgm:cxn modelId="{0DF9D121-3154-40EB-A30E-D25AB8FD7D20}" type="presParOf" srcId="{74623D81-D47A-4BDB-A76C-094846D41FA8}" destId="{856F8CB3-7FD8-44A2-BD9F-D0A3BBBFD7B2}" srcOrd="1" destOrd="0" presId="urn:microsoft.com/office/officeart/2005/8/layout/orgChart1"/>
    <dgm:cxn modelId="{804ECAB2-6999-49CA-A0F5-2BC67BFD0AC3}" type="presParOf" srcId="{74623D81-D47A-4BDB-A76C-094846D41FA8}" destId="{E41C3208-7C36-4192-9EA5-1F0C4DB4A826}" srcOrd="2" destOrd="0" presId="urn:microsoft.com/office/officeart/2005/8/layout/orgChart1"/>
    <dgm:cxn modelId="{DA4F1C2E-29B4-4E37-A43C-CDA4E7458739}" type="presParOf" srcId="{8BAB2199-5159-41F9-8708-33820C9B03A9}" destId="{FB705D8D-4B0F-418C-BE22-C9FC935B08A3}" srcOrd="2" destOrd="0" presId="urn:microsoft.com/office/officeart/2005/8/layout/orgChart1"/>
    <dgm:cxn modelId="{C26C73B0-A238-4A01-B882-6F049526BFE1}" type="presParOf" srcId="{9C5DF944-3D7A-473D-A789-5CA86652B8F8}" destId="{4F6F1802-D2DC-45F2-8B57-B9ACE00E096B}" srcOrd="4" destOrd="0" presId="urn:microsoft.com/office/officeart/2005/8/layout/orgChart1"/>
    <dgm:cxn modelId="{1EA313C4-514F-419F-BFB5-7166024D05E2}" type="presParOf" srcId="{9C5DF944-3D7A-473D-A789-5CA86652B8F8}" destId="{D09FB176-C899-4C34-A2EF-DF4099E3930B}" srcOrd="5" destOrd="0" presId="urn:microsoft.com/office/officeart/2005/8/layout/orgChart1"/>
    <dgm:cxn modelId="{C5A672D0-D987-4B4D-8E97-C7174462254C}" type="presParOf" srcId="{D09FB176-C899-4C34-A2EF-DF4099E3930B}" destId="{EB3A78CF-8659-4E76-9BB6-78F8A7F8B535}" srcOrd="0" destOrd="0" presId="urn:microsoft.com/office/officeart/2005/8/layout/orgChart1"/>
    <dgm:cxn modelId="{70FB4058-0396-4A6E-996E-D6569BC42FE1}" type="presParOf" srcId="{EB3A78CF-8659-4E76-9BB6-78F8A7F8B535}" destId="{ED956AEF-5A78-47DC-9D97-3B27A2E93095}" srcOrd="0" destOrd="0" presId="urn:microsoft.com/office/officeart/2005/8/layout/orgChart1"/>
    <dgm:cxn modelId="{301F1A70-6BD4-44AE-83FF-5A5B7C485700}" type="presParOf" srcId="{EB3A78CF-8659-4E76-9BB6-78F8A7F8B535}" destId="{0936C29E-0ABE-4289-9453-F6DF249F454C}" srcOrd="1" destOrd="0" presId="urn:microsoft.com/office/officeart/2005/8/layout/orgChart1"/>
    <dgm:cxn modelId="{7511751F-A973-4434-9AC1-48A732A9E685}" type="presParOf" srcId="{D09FB176-C899-4C34-A2EF-DF4099E3930B}" destId="{3666C14E-3FE7-4AB2-BA4F-4535D42C477E}" srcOrd="1" destOrd="0" presId="urn:microsoft.com/office/officeart/2005/8/layout/orgChart1"/>
    <dgm:cxn modelId="{110033D2-C14C-4781-B78A-4D0B23E0C420}" type="presParOf" srcId="{3666C14E-3FE7-4AB2-BA4F-4535D42C477E}" destId="{7E670A0B-4B6A-45AD-AE95-FAE9E52BA24F}" srcOrd="0" destOrd="0" presId="urn:microsoft.com/office/officeart/2005/8/layout/orgChart1"/>
    <dgm:cxn modelId="{A4319A4B-6594-40F6-B048-0D4CFCDB476C}" type="presParOf" srcId="{3666C14E-3FE7-4AB2-BA4F-4535D42C477E}" destId="{781D4557-4BA2-4B53-85D2-D0A8E2F29ACB}" srcOrd="1" destOrd="0" presId="urn:microsoft.com/office/officeart/2005/8/layout/orgChart1"/>
    <dgm:cxn modelId="{DD5788B8-2198-4B0B-A492-ED391895E6EE}" type="presParOf" srcId="{781D4557-4BA2-4B53-85D2-D0A8E2F29ACB}" destId="{A1F0E8B8-00E6-43CE-8E1F-A9918B608453}" srcOrd="0" destOrd="0" presId="urn:microsoft.com/office/officeart/2005/8/layout/orgChart1"/>
    <dgm:cxn modelId="{9552ADFF-3339-4074-BF66-44F842D1CE5F}" type="presParOf" srcId="{A1F0E8B8-00E6-43CE-8E1F-A9918B608453}" destId="{2C701CAE-D8F1-461E-8A0C-C57AEB1CD6C2}" srcOrd="0" destOrd="0" presId="urn:microsoft.com/office/officeart/2005/8/layout/orgChart1"/>
    <dgm:cxn modelId="{8BA2A1BD-A509-46E4-B6B0-A6CDCC159E27}" type="presParOf" srcId="{A1F0E8B8-00E6-43CE-8E1F-A9918B608453}" destId="{0A55F855-E390-49C4-85C3-4EB5DC8DFEC3}" srcOrd="1" destOrd="0" presId="urn:microsoft.com/office/officeart/2005/8/layout/orgChart1"/>
    <dgm:cxn modelId="{1EBC6A37-6019-4A1D-AAA1-F67BE9BA4F9F}" type="presParOf" srcId="{781D4557-4BA2-4B53-85D2-D0A8E2F29ACB}" destId="{8FDA77AA-02A8-4EBB-8954-A3306A125F11}" srcOrd="1" destOrd="0" presId="urn:microsoft.com/office/officeart/2005/8/layout/orgChart1"/>
    <dgm:cxn modelId="{A5B51BD9-2BD4-403A-94BB-2B08CC75BAE0}" type="presParOf" srcId="{781D4557-4BA2-4B53-85D2-D0A8E2F29ACB}" destId="{802B30D6-A884-4929-98EE-4DE3E2D91CB8}" srcOrd="2" destOrd="0" presId="urn:microsoft.com/office/officeart/2005/8/layout/orgChart1"/>
    <dgm:cxn modelId="{CCDCA2BC-2470-4752-8EBB-7D8C784FC669}" type="presParOf" srcId="{3666C14E-3FE7-4AB2-BA4F-4535D42C477E}" destId="{4E5DB2E5-BC21-45FD-89CF-804EEEA73D92}" srcOrd="2" destOrd="0" presId="urn:microsoft.com/office/officeart/2005/8/layout/orgChart1"/>
    <dgm:cxn modelId="{7B1EB666-7969-4DE7-98E7-2C58011A0800}" type="presParOf" srcId="{3666C14E-3FE7-4AB2-BA4F-4535D42C477E}" destId="{FEF5B6E2-22EA-4CFA-BF26-961399773F49}" srcOrd="3" destOrd="0" presId="urn:microsoft.com/office/officeart/2005/8/layout/orgChart1"/>
    <dgm:cxn modelId="{3A00F638-15C6-4880-A7BB-9BDF4CFDE3DD}" type="presParOf" srcId="{FEF5B6E2-22EA-4CFA-BF26-961399773F49}" destId="{42BED641-FA4F-4D4B-9A19-A7D3C3BE1408}" srcOrd="0" destOrd="0" presId="urn:microsoft.com/office/officeart/2005/8/layout/orgChart1"/>
    <dgm:cxn modelId="{144A9CD4-507B-4A01-83BB-FC01E5DB2F07}" type="presParOf" srcId="{42BED641-FA4F-4D4B-9A19-A7D3C3BE1408}" destId="{74487508-3D4F-4F35-9119-7335AA499C95}" srcOrd="0" destOrd="0" presId="urn:microsoft.com/office/officeart/2005/8/layout/orgChart1"/>
    <dgm:cxn modelId="{4E6E7CA0-BC29-43F5-BE79-44FA15EF7B71}" type="presParOf" srcId="{42BED641-FA4F-4D4B-9A19-A7D3C3BE1408}" destId="{EA4E738B-1483-44D6-89EB-8256A9C3F87D}" srcOrd="1" destOrd="0" presId="urn:microsoft.com/office/officeart/2005/8/layout/orgChart1"/>
    <dgm:cxn modelId="{0961FDEC-3178-48A9-8E50-4E875BB19B7F}" type="presParOf" srcId="{FEF5B6E2-22EA-4CFA-BF26-961399773F49}" destId="{B5B7C6F2-824B-4B22-9513-4D47B87A1DEF}" srcOrd="1" destOrd="0" presId="urn:microsoft.com/office/officeart/2005/8/layout/orgChart1"/>
    <dgm:cxn modelId="{387E1999-2F73-4C9A-896A-4E53E9EAE775}" type="presParOf" srcId="{FEF5B6E2-22EA-4CFA-BF26-961399773F49}" destId="{AD4B3EEE-3AC5-44A5-8891-70C0728030DE}" srcOrd="2" destOrd="0" presId="urn:microsoft.com/office/officeart/2005/8/layout/orgChart1"/>
    <dgm:cxn modelId="{A58DF343-5D65-46F5-8535-6B943F2B35FB}" type="presParOf" srcId="{3666C14E-3FE7-4AB2-BA4F-4535D42C477E}" destId="{1A2BCB80-89E2-41EC-87D9-8650DA66AB8A}" srcOrd="4" destOrd="0" presId="urn:microsoft.com/office/officeart/2005/8/layout/orgChart1"/>
    <dgm:cxn modelId="{4370CA08-C03F-482F-9D9C-ABB2149E8F13}" type="presParOf" srcId="{3666C14E-3FE7-4AB2-BA4F-4535D42C477E}" destId="{CD498E25-17A8-4592-A106-0BDE77F9F8BE}" srcOrd="5" destOrd="0" presId="urn:microsoft.com/office/officeart/2005/8/layout/orgChart1"/>
    <dgm:cxn modelId="{CDBD283A-C147-42F9-9843-87101A737489}" type="presParOf" srcId="{CD498E25-17A8-4592-A106-0BDE77F9F8BE}" destId="{1832CD07-F56C-4B75-9FC3-CEF6C2D6EA45}" srcOrd="0" destOrd="0" presId="urn:microsoft.com/office/officeart/2005/8/layout/orgChart1"/>
    <dgm:cxn modelId="{9CAC175E-4AC1-4A22-92D2-66D938F6A680}" type="presParOf" srcId="{1832CD07-F56C-4B75-9FC3-CEF6C2D6EA45}" destId="{F7484F86-9514-4EEC-AAEC-65AD9B4B3D96}" srcOrd="0" destOrd="0" presId="urn:microsoft.com/office/officeart/2005/8/layout/orgChart1"/>
    <dgm:cxn modelId="{435FACF4-CE76-465A-AB5B-EB94ADBD97C1}" type="presParOf" srcId="{1832CD07-F56C-4B75-9FC3-CEF6C2D6EA45}" destId="{2F8AA862-E8D3-4043-95F3-7EBB33FDC237}" srcOrd="1" destOrd="0" presId="urn:microsoft.com/office/officeart/2005/8/layout/orgChart1"/>
    <dgm:cxn modelId="{EEB1E250-D4E2-4712-BFD5-3A733F3A42CC}" type="presParOf" srcId="{CD498E25-17A8-4592-A106-0BDE77F9F8BE}" destId="{D6D1B4BE-1E43-4CD4-965F-996A3963A4DE}" srcOrd="1" destOrd="0" presId="urn:microsoft.com/office/officeart/2005/8/layout/orgChart1"/>
    <dgm:cxn modelId="{D14CB79F-A386-455A-A598-0ED8189FDEC1}" type="presParOf" srcId="{CD498E25-17A8-4592-A106-0BDE77F9F8BE}" destId="{2585E360-1265-4DAF-8ED0-8CB30CFCA044}" srcOrd="2" destOrd="0" presId="urn:microsoft.com/office/officeart/2005/8/layout/orgChart1"/>
    <dgm:cxn modelId="{6B326A35-F7C5-4416-BC3A-F0F7DBD008B3}" type="presParOf" srcId="{3666C14E-3FE7-4AB2-BA4F-4535D42C477E}" destId="{9AAB9F84-69DB-4974-8FB3-17FE16A42904}" srcOrd="6" destOrd="0" presId="urn:microsoft.com/office/officeart/2005/8/layout/orgChart1"/>
    <dgm:cxn modelId="{1BDFDB6E-2E60-409B-A93B-0560C4E2094A}" type="presParOf" srcId="{3666C14E-3FE7-4AB2-BA4F-4535D42C477E}" destId="{C3EE2C24-35C5-4383-8BA8-04718D61B1E3}" srcOrd="7" destOrd="0" presId="urn:microsoft.com/office/officeart/2005/8/layout/orgChart1"/>
    <dgm:cxn modelId="{0D19F3E2-59A7-48FE-93BD-0EFBDD83BD57}" type="presParOf" srcId="{C3EE2C24-35C5-4383-8BA8-04718D61B1E3}" destId="{D76FB983-6AF4-4D17-803C-BE4F9D86E241}" srcOrd="0" destOrd="0" presId="urn:microsoft.com/office/officeart/2005/8/layout/orgChart1"/>
    <dgm:cxn modelId="{8CE0E6B5-170E-4306-99AF-D07BF5EEC512}" type="presParOf" srcId="{D76FB983-6AF4-4D17-803C-BE4F9D86E241}" destId="{C95AECE2-07C4-42E7-90DA-5CD8EA216CFC}" srcOrd="0" destOrd="0" presId="urn:microsoft.com/office/officeart/2005/8/layout/orgChart1"/>
    <dgm:cxn modelId="{53210D8B-1F80-45A3-B81C-6AF78F8EFB57}" type="presParOf" srcId="{D76FB983-6AF4-4D17-803C-BE4F9D86E241}" destId="{4704A764-F3E3-46A1-B698-AC3BCD85875D}" srcOrd="1" destOrd="0" presId="urn:microsoft.com/office/officeart/2005/8/layout/orgChart1"/>
    <dgm:cxn modelId="{C6606BB6-210A-4FB5-BD64-EFE98FE19FCA}" type="presParOf" srcId="{C3EE2C24-35C5-4383-8BA8-04718D61B1E3}" destId="{C07B020C-8290-4505-84E9-D8CD925D7B93}" srcOrd="1" destOrd="0" presId="urn:microsoft.com/office/officeart/2005/8/layout/orgChart1"/>
    <dgm:cxn modelId="{D35C5C6E-7F25-47AD-8432-5E1426871B7E}" type="presParOf" srcId="{C3EE2C24-35C5-4383-8BA8-04718D61B1E3}" destId="{97715D9E-A6B5-4BE2-9531-017E1F9F5E37}" srcOrd="2" destOrd="0" presId="urn:microsoft.com/office/officeart/2005/8/layout/orgChart1"/>
    <dgm:cxn modelId="{B98FDCBB-75AB-4769-8461-82895ADC8C41}" type="presParOf" srcId="{3666C14E-3FE7-4AB2-BA4F-4535D42C477E}" destId="{F8AA5B07-D62E-4BEF-A7F4-BB8154CE0161}" srcOrd="8" destOrd="0" presId="urn:microsoft.com/office/officeart/2005/8/layout/orgChart1"/>
    <dgm:cxn modelId="{CBC93F96-AAF8-4D05-82E3-13C8F3D2B55A}" type="presParOf" srcId="{3666C14E-3FE7-4AB2-BA4F-4535D42C477E}" destId="{28D3CB32-FAA0-4273-8538-1EB307061468}" srcOrd="9" destOrd="0" presId="urn:microsoft.com/office/officeart/2005/8/layout/orgChart1"/>
    <dgm:cxn modelId="{538ABE49-493F-4480-B6EA-D6777659E58A}" type="presParOf" srcId="{28D3CB32-FAA0-4273-8538-1EB307061468}" destId="{4E6634D0-9CA1-4ACD-BF91-91BEE47E76EF}" srcOrd="0" destOrd="0" presId="urn:microsoft.com/office/officeart/2005/8/layout/orgChart1"/>
    <dgm:cxn modelId="{4585B0AF-DC8E-42BE-A8BD-0E150FA287E7}" type="presParOf" srcId="{4E6634D0-9CA1-4ACD-BF91-91BEE47E76EF}" destId="{EE219807-47C8-4941-99AE-CE39076E53F5}" srcOrd="0" destOrd="0" presId="urn:microsoft.com/office/officeart/2005/8/layout/orgChart1"/>
    <dgm:cxn modelId="{2C35A9B7-293E-4E2E-89FC-36B23B9FB38E}" type="presParOf" srcId="{4E6634D0-9CA1-4ACD-BF91-91BEE47E76EF}" destId="{A8ED66CC-CBB3-4EB5-ADE1-6E062170315B}" srcOrd="1" destOrd="0" presId="urn:microsoft.com/office/officeart/2005/8/layout/orgChart1"/>
    <dgm:cxn modelId="{0AD66BE7-9C73-45C9-BE58-F384167E9768}" type="presParOf" srcId="{28D3CB32-FAA0-4273-8538-1EB307061468}" destId="{55A4A9B7-D2D2-4F27-9972-54B957F184B3}" srcOrd="1" destOrd="0" presId="urn:microsoft.com/office/officeart/2005/8/layout/orgChart1"/>
    <dgm:cxn modelId="{63BC9ED3-021C-4B87-B311-E1475718C14E}" type="presParOf" srcId="{28D3CB32-FAA0-4273-8538-1EB307061468}" destId="{A6D08738-8725-4BBB-8D6E-6E0F7F338F27}" srcOrd="2" destOrd="0" presId="urn:microsoft.com/office/officeart/2005/8/layout/orgChart1"/>
    <dgm:cxn modelId="{B726B86F-AFE4-453B-BC9E-DDDFEEC67CDC}" type="presParOf" srcId="{D09FB176-C899-4C34-A2EF-DF4099E3930B}" destId="{10032A81-28F1-4589-A2C9-2F713826DB5B}" srcOrd="2" destOrd="0" presId="urn:microsoft.com/office/officeart/2005/8/layout/orgChart1"/>
    <dgm:cxn modelId="{E2D00308-1D51-4CED-AADC-5ACF019A43BD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7F7A107F-9182-4D9B-B978-09AD10BDDF68}" type="presOf" srcId="{8514C17C-35EC-4D14-92F7-13A577CAA5C4}" destId="{079C46BA-E270-4C4F-9AA8-92E32A64D736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37A59091-2FC2-4849-A16A-7D6F2377520B}" type="presOf" srcId="{8514C17C-35EC-4D14-92F7-13A577CAA5C4}" destId="{3AA4BA60-CAF3-4B65-8A7B-26648B565082}" srcOrd="1" destOrd="0" presId="urn:microsoft.com/office/officeart/2005/8/layout/orgChart1"/>
    <dgm:cxn modelId="{B72A46AA-F549-4AE3-B543-982C1C822B40}" type="presOf" srcId="{D3B00EB5-7252-4C54-A138-4FDE2761BA89}" destId="{77FF546B-1ADB-4B35-B705-B48DE95D0A7F}" srcOrd="0" destOrd="0" presId="urn:microsoft.com/office/officeart/2005/8/layout/orgChart1"/>
    <dgm:cxn modelId="{047FC447-D8BC-4F55-8D18-4792B6BB49B6}" type="presOf" srcId="{1E17A9B5-1CC6-4BF4-A5EB-2099972243B8}" destId="{0044642D-BF6E-4946-989D-7BC76303D8B1}" srcOrd="1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6ABB0B22-DAE4-4D5A-A3FB-80D2E494B543}" type="presOf" srcId="{69BEBD41-3545-40FD-BFDD-D21BD47C872E}" destId="{74487508-3D4F-4F35-9119-7335AA499C95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6257161A-BDD4-4E9D-9D07-66DF58782F70}" type="presOf" srcId="{844909A3-F2C8-49AE-869B-AFCA0AC709DF}" destId="{5A29D58D-62CC-4731-8120-CAD4354C3E03}" srcOrd="0" destOrd="0" presId="urn:microsoft.com/office/officeart/2005/8/layout/orgChart1"/>
    <dgm:cxn modelId="{E417934C-7D9C-4513-BB0A-33D0D471B119}" type="presOf" srcId="{E2FDDA39-0A56-4C19-9570-F6322A50CD7C}" destId="{C95AECE2-07C4-42E7-90DA-5CD8EA216CFC}" srcOrd="0" destOrd="0" presId="urn:microsoft.com/office/officeart/2005/8/layout/orgChart1"/>
    <dgm:cxn modelId="{F8AAE1C7-FB12-43A9-B8E0-BC567B4815BD}" type="presOf" srcId="{DC9F82DD-39AD-486C-81D6-0E3C38A96BAD}" destId="{4F6F1802-D2DC-45F2-8B57-B9ACE00E096B}" srcOrd="0" destOrd="0" presId="urn:microsoft.com/office/officeart/2005/8/layout/orgChart1"/>
    <dgm:cxn modelId="{0F8E075F-84F8-4102-B2B9-853C921EDE98}" type="presOf" srcId="{DCCE79F2-51DC-4E3A-8F3D-0CB311D1F14D}" destId="{A8ED66CC-CBB3-4EB5-ADE1-6E062170315B}" srcOrd="1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024630D4-4DF3-4CB5-85D8-A834B8C7CFCA}" type="presOf" srcId="{1E17A9B5-1CC6-4BF4-A5EB-2099972243B8}" destId="{F0DC39B6-0C64-430A-9FFB-4907B94E244D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2FD0C89F-EA42-48D7-AACC-A1BADFF3E0E7}" type="presOf" srcId="{BC7A14EC-7DD0-42E2-A28E-8428AF273F49}" destId="{4E5DB2E5-BC21-45FD-89CF-804EEEA73D92}" srcOrd="0" destOrd="0" presId="urn:microsoft.com/office/officeart/2005/8/layout/orgChart1"/>
    <dgm:cxn modelId="{A99A1703-9708-48D1-B7F4-7A512EB4D9B5}" type="presOf" srcId="{EDF4E25F-6E69-41B7-B57F-66E5D749104E}" destId="{CD65CBB6-B9A3-48AB-AFB3-4BE4B03553D3}" srcOrd="0" destOrd="0" presId="urn:microsoft.com/office/officeart/2005/8/layout/orgChart1"/>
    <dgm:cxn modelId="{28EE52AB-9C3F-4906-9007-50F045569187}" type="presOf" srcId="{88415C31-82DD-4EF9-9A7A-1D4D99FB6B9D}" destId="{0936C29E-0ABE-4289-9453-F6DF249F454C}" srcOrd="1" destOrd="0" presId="urn:microsoft.com/office/officeart/2005/8/layout/orgChart1"/>
    <dgm:cxn modelId="{B5A5C4C8-4492-46FE-A401-A04678877603}" type="presOf" srcId="{D91152BC-9A33-44D3-AEBB-F20420DB430F}" destId="{5EC808F1-181C-42C2-975C-2B558EBCB7FE}" srcOrd="1" destOrd="0" presId="urn:microsoft.com/office/officeart/2005/8/layout/orgChart1"/>
    <dgm:cxn modelId="{EF2ACC77-65C4-4383-927D-658167A1D68D}" type="presOf" srcId="{092024CE-8423-4E50-A34E-3122E05631CC}" destId="{0A55F855-E390-49C4-85C3-4EB5DC8DFEC3}" srcOrd="1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80448F7A-F0F4-49C8-8484-36A82DBCA61D}" type="presOf" srcId="{382A9707-8CE9-4448-A732-795155023764}" destId="{C9EB4BFF-95DA-49B7-87A2-66A52A4FCDFA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3BC38636-4E92-40DA-92A7-CC73C959488A}" type="presOf" srcId="{382A9707-8CE9-4448-A732-795155023764}" destId="{40CBCC65-FD09-4B94-B9C9-3482617F2627}" srcOrd="1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7E349F94-3733-47FA-9CD2-827E6EB9F1B4}" type="presOf" srcId="{43C964D4-3EA5-4709-BA45-DC9671707267}" destId="{ABF5B3AF-9C3F-43AC-89B9-A4B84688B739}" srcOrd="0" destOrd="0" presId="urn:microsoft.com/office/officeart/2005/8/layout/orgChart1"/>
    <dgm:cxn modelId="{90CC7085-9316-4855-A190-B33DB3C00955}" type="presOf" srcId="{00B822AA-E50D-409C-8E77-78CE41F17C4F}" destId="{86ECFBC0-6EDE-49D7-A5E4-E61CBAF4A092}" srcOrd="0" destOrd="0" presId="urn:microsoft.com/office/officeart/2005/8/layout/orgChart1"/>
    <dgm:cxn modelId="{D9808651-8396-43D7-BFC6-F0D2ACAD52C9}" type="presOf" srcId="{3837525C-9A2A-44D5-8B42-9C0820CF3FF9}" destId="{6AC59FBD-FAEA-42FA-8EB1-29A7CC044828}" srcOrd="0" destOrd="0" presId="urn:microsoft.com/office/officeart/2005/8/layout/orgChart1"/>
    <dgm:cxn modelId="{CDC010FD-F007-43B3-8202-E6EB1CC8E8DA}" type="presOf" srcId="{1D03C52E-27F1-4CAD-B953-A57260381D87}" destId="{52D64095-8F0B-43C5-A134-4F8EB745D0AC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C4B18E29-BC88-4F7B-A0CD-3212598AE3E8}" type="presOf" srcId="{6A766238-49C0-489C-9759-5801318FB123}" destId="{F4F60A8B-BCFE-4E33-9289-BF4CA9206F7B}" srcOrd="1" destOrd="0" presId="urn:microsoft.com/office/officeart/2005/8/layout/orgChart1"/>
    <dgm:cxn modelId="{1AF352A2-2E89-4479-9245-0A6A84DF7CEB}" type="presOf" srcId="{BAA37ED3-8504-4718-82EA-2141E33A703B}" destId="{C6471DB4-9B93-437A-AEBE-F3B71F737DF8}" srcOrd="0" destOrd="0" presId="urn:microsoft.com/office/officeart/2005/8/layout/orgChart1"/>
    <dgm:cxn modelId="{CA5B6B6F-8033-4D64-BBCB-D202F4AAB945}" type="presOf" srcId="{6A766238-49C0-489C-9759-5801318FB123}" destId="{8F3E2022-AB5E-4438-BDBE-146FD19E8285}" srcOrd="0" destOrd="0" presId="urn:microsoft.com/office/officeart/2005/8/layout/orgChart1"/>
    <dgm:cxn modelId="{DBFC26C7-78B1-42B1-B5FF-C03F066214B3}" type="presOf" srcId="{B103CFD6-C2F2-4A76-8866-035FF64E5877}" destId="{D98E11BE-9177-4329-A5B4-B4B8653C2863}" srcOrd="0" destOrd="0" presId="urn:microsoft.com/office/officeart/2005/8/layout/orgChart1"/>
    <dgm:cxn modelId="{3CB68A30-2FBF-4939-959F-25D88A917CBC}" type="presOf" srcId="{43C964D4-3EA5-4709-BA45-DC9671707267}" destId="{87899BB1-A811-4B2D-8FA3-633A97B1A6A6}" srcOrd="1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C63D9801-48E8-4A2E-B9C2-B93898317212}" type="presOf" srcId="{0ED209FE-B93C-493B-85A2-BA5863869AE7}" destId="{B4ADFA40-1DC3-4BD0-BAE4-D5BA4FDF2B3E}" srcOrd="0" destOrd="0" presId="urn:microsoft.com/office/officeart/2005/8/layout/orgChart1"/>
    <dgm:cxn modelId="{D153A5DD-C95A-4D11-A746-EE18088CC2DF}" type="presOf" srcId="{49A41343-8942-4E0A-948C-7308CFEDA337}" destId="{F8AA5B07-D62E-4BEF-A7F4-BB8154CE0161}" srcOrd="0" destOrd="0" presId="urn:microsoft.com/office/officeart/2005/8/layout/orgChart1"/>
    <dgm:cxn modelId="{5CE62E81-0240-441F-8CBC-F6D03E5BBA37}" type="presOf" srcId="{D91152BC-9A33-44D3-AEBB-F20420DB430F}" destId="{30DA9891-B7C7-405D-9015-1C3DF0E9850F}" srcOrd="0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16BE523D-69F9-42A3-B733-EB558665BDEC}" type="presOf" srcId="{032924AE-7BA3-4608-9D4D-A10FC22FA55B}" destId="{FCA2B357-06A1-4199-999C-BBE32872F828}" srcOrd="0" destOrd="0" presId="urn:microsoft.com/office/officeart/2005/8/layout/orgChart1"/>
    <dgm:cxn modelId="{F3B4CEED-D154-49B2-8CD1-1CB012630936}" type="presOf" srcId="{00B822AA-E50D-409C-8E77-78CE41F17C4F}" destId="{EE7467E8-D778-4C18-9C7C-925EF25B0DC2}" srcOrd="1" destOrd="0" presId="urn:microsoft.com/office/officeart/2005/8/layout/orgChart1"/>
    <dgm:cxn modelId="{1AC9D3BF-F18C-4964-8067-903A047961FA}" type="presOf" srcId="{BCA1F9C7-A2DE-4DA9-9030-581CAAE089DA}" destId="{7E670A0B-4B6A-45AD-AE95-FAE9E52BA24F}" srcOrd="0" destOrd="0" presId="urn:microsoft.com/office/officeart/2005/8/layout/orgChart1"/>
    <dgm:cxn modelId="{8E7C5F52-BC63-4212-A679-714C6A89E795}" type="presOf" srcId="{B103CFD6-C2F2-4A76-8866-035FF64E5877}" destId="{2FA1AE03-77C2-487B-948B-82122901556A}" srcOrd="1" destOrd="0" presId="urn:microsoft.com/office/officeart/2005/8/layout/orgChart1"/>
    <dgm:cxn modelId="{3F5ABBBF-61BD-4251-819D-5FA9E72918DF}" type="presOf" srcId="{88415C31-82DD-4EF9-9A7A-1D4D99FB6B9D}" destId="{ED956AEF-5A78-47DC-9D97-3B27A2E93095}" srcOrd="0" destOrd="0" presId="urn:microsoft.com/office/officeart/2005/8/layout/orgChart1"/>
    <dgm:cxn modelId="{0756330E-581B-46B5-AB6C-475123355AF2}" type="presOf" srcId="{DCCE79F2-51DC-4E3A-8F3D-0CB311D1F14D}" destId="{EE219807-47C8-4941-99AE-CE39076E53F5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EC1AD1AF-7D17-4361-B59C-98D3664D918A}" type="presOf" srcId="{CE683E6A-A313-4F5C-8639-235783D1198F}" destId="{6C1B72B2-EE6C-495B-ADAD-8508CE8EB807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A61522B4-DF1E-4D46-9EA7-8CD904748746}" type="presOf" srcId="{D656347E-658D-41DE-86E2-9688A1F66EB3}" destId="{D351E307-7A60-4733-B21C-CC6D6E5D051D}" srcOrd="0" destOrd="0" presId="urn:microsoft.com/office/officeart/2005/8/layout/orgChart1"/>
    <dgm:cxn modelId="{13FCE7E3-3A10-423D-BCFC-EBCF37EF15AC}" type="presOf" srcId="{69BEBD41-3545-40FD-BFDD-D21BD47C872E}" destId="{EA4E738B-1483-44D6-89EB-8256A9C3F87D}" srcOrd="1" destOrd="0" presId="urn:microsoft.com/office/officeart/2005/8/layout/orgChart1"/>
    <dgm:cxn modelId="{D44CE474-6BF6-4518-9D02-B9C10E57296C}" type="presOf" srcId="{E2FDDA39-0A56-4C19-9570-F6322A50CD7C}" destId="{4704A764-F3E3-46A1-B698-AC3BCD85875D}" srcOrd="1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32534F14-1A5C-403C-BAB9-9B3CBE67D313}" type="presOf" srcId="{51AC05A3-5125-4631-8328-EE9742C5CE1F}" destId="{7533127D-6F77-420D-9337-03A9B17677A7}" srcOrd="0" destOrd="0" presId="urn:microsoft.com/office/officeart/2005/8/layout/orgChart1"/>
    <dgm:cxn modelId="{EE90FF70-FE4E-445A-AF6A-0A3C9416D1DF}" type="presOf" srcId="{B40A1E99-819E-4C0D-B671-3D134F0F7163}" destId="{179F0FCD-C306-4B84-A7DF-E34F9FAB6F56}" srcOrd="1" destOrd="0" presId="urn:microsoft.com/office/officeart/2005/8/layout/orgChart1"/>
    <dgm:cxn modelId="{8CD89AB2-C656-451C-BCFE-7B29AC680886}" type="presOf" srcId="{032924AE-7BA3-4608-9D4D-A10FC22FA55B}" destId="{842224E6-60DA-412E-8A1B-7533C1377869}" srcOrd="1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C31C128E-86C9-482E-983A-71A447C0093D}" type="presOf" srcId="{B40A1E99-819E-4C0D-B671-3D134F0F7163}" destId="{3A05D6AC-55D4-4F8B-831D-7528DBB5E857}" srcOrd="0" destOrd="0" presId="urn:microsoft.com/office/officeart/2005/8/layout/orgChart1"/>
    <dgm:cxn modelId="{CB5191B5-B89B-4292-B969-5627D46C78BF}" type="presOf" srcId="{D5F013B3-4B4E-4E38-9BAF-4B34B2BB0C79}" destId="{14A5ABF2-8B49-4694-AC4C-1A898869B017}" srcOrd="1" destOrd="0" presId="urn:microsoft.com/office/officeart/2005/8/layout/orgChart1"/>
    <dgm:cxn modelId="{71F0E74E-B5E1-40FF-B2B0-67919F593DD6}" type="presOf" srcId="{C7336B56-6975-43EE-AA11-2CF9D86F3B72}" destId="{2F8AA862-E8D3-4043-95F3-7EBB33FDC237}" srcOrd="1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5DC12C91-214D-4288-9124-92A2DF3069AF}" type="presOf" srcId="{41CBE71F-8A1C-4046-8B51-627382F890A8}" destId="{BD53C961-9C2E-42B5-A825-EB1CD5AF2FE3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4E1A5B7F-FBD1-451D-B926-12D02F7A0BCC}" type="presOf" srcId="{51AC05A3-5125-4631-8328-EE9742C5CE1F}" destId="{75DCBE71-7469-49E9-81E5-E6A43E3EC0DC}" srcOrd="1" destOrd="0" presId="urn:microsoft.com/office/officeart/2005/8/layout/orgChart1"/>
    <dgm:cxn modelId="{6BC05719-A68A-4CA5-A373-5FF3DFA88783}" type="presOf" srcId="{CBC98D67-7A4E-4DF5-AC0F-18B667594BB8}" destId="{D644628E-4C6F-4DF2-8C07-D2B66E3A4757}" srcOrd="0" destOrd="0" presId="urn:microsoft.com/office/officeart/2005/8/layout/orgChart1"/>
    <dgm:cxn modelId="{05E17CEB-9D68-47F4-81A4-A143F17B8980}" type="presOf" srcId="{57A44C0D-573F-44FB-BC9E-B18382ACCC39}" destId="{9AAB9F84-69DB-4974-8FB3-17FE16A42904}" srcOrd="0" destOrd="0" presId="urn:microsoft.com/office/officeart/2005/8/layout/orgChart1"/>
    <dgm:cxn modelId="{79392BAF-5724-481D-9EEE-4CB0D3A04898}" type="presOf" srcId="{DCB062A1-302A-48A6-BE81-96138548FF70}" destId="{1AE91293-7748-4E52-8855-7B838C555EB9}" srcOrd="0" destOrd="0" presId="urn:microsoft.com/office/officeart/2005/8/layout/orgChart1"/>
    <dgm:cxn modelId="{D1D1DE88-FB1F-407F-8BEB-3F2AE728FA5A}" type="presOf" srcId="{C7336B56-6975-43EE-AA11-2CF9D86F3B72}" destId="{F7484F86-9514-4EEC-AAEC-65AD9B4B3D96}" srcOrd="0" destOrd="0" presId="urn:microsoft.com/office/officeart/2005/8/layout/orgChart1"/>
    <dgm:cxn modelId="{E93F13DC-1B63-4076-9704-BDEB0DC73A1B}" type="presOf" srcId="{092024CE-8423-4E50-A34E-3122E05631CC}" destId="{2C701CAE-D8F1-461E-8A0C-C57AEB1CD6C2}" srcOrd="0" destOrd="0" presId="urn:microsoft.com/office/officeart/2005/8/layout/orgChart1"/>
    <dgm:cxn modelId="{4C004CFF-6FF7-42BB-BC2C-9D26949B9524}" type="presOf" srcId="{D5F013B3-4B4E-4E38-9BAF-4B34B2BB0C79}" destId="{26E61D30-5696-4E05-9044-AF73EF27DAB2}" srcOrd="0" destOrd="0" presId="urn:microsoft.com/office/officeart/2005/8/layout/orgChart1"/>
    <dgm:cxn modelId="{B88DA4F7-0EB0-4616-ADCE-7ED93ADD692C}" type="presOf" srcId="{88B02B86-A182-47E8-98CE-5F03ED03FC83}" destId="{1A2BCB80-89E2-41EC-87D9-8650DA66AB8A}" srcOrd="0" destOrd="0" presId="urn:microsoft.com/office/officeart/2005/8/layout/orgChart1"/>
    <dgm:cxn modelId="{9D787CF9-E104-443A-82C4-D1121F9F694C}" type="presParOf" srcId="{6C1B72B2-EE6C-495B-ADAD-8508CE8EB807}" destId="{B9578B13-712D-4BAD-A28F-A7352074EDA6}" srcOrd="0" destOrd="0" presId="urn:microsoft.com/office/officeart/2005/8/layout/orgChart1"/>
    <dgm:cxn modelId="{0C616367-9A82-48C2-A036-1CF3A9A14850}" type="presParOf" srcId="{B9578B13-712D-4BAD-A28F-A7352074EDA6}" destId="{EA34C8C8-6EC1-483B-8E39-8E6926CED3CE}" srcOrd="0" destOrd="0" presId="urn:microsoft.com/office/officeart/2005/8/layout/orgChart1"/>
    <dgm:cxn modelId="{F037E2BD-E890-4F3B-907F-397B9580BF54}" type="presParOf" srcId="{EA34C8C8-6EC1-483B-8E39-8E6926CED3CE}" destId="{D98E11BE-9177-4329-A5B4-B4B8653C2863}" srcOrd="0" destOrd="0" presId="urn:microsoft.com/office/officeart/2005/8/layout/orgChart1"/>
    <dgm:cxn modelId="{70FEC929-06AC-44F9-BF5E-9168ADC6F098}" type="presParOf" srcId="{EA34C8C8-6EC1-483B-8E39-8E6926CED3CE}" destId="{2FA1AE03-77C2-487B-948B-82122901556A}" srcOrd="1" destOrd="0" presId="urn:microsoft.com/office/officeart/2005/8/layout/orgChart1"/>
    <dgm:cxn modelId="{949186BB-1906-48D1-A46F-7658C508F2C3}" type="presParOf" srcId="{B9578B13-712D-4BAD-A28F-A7352074EDA6}" destId="{9C5DF944-3D7A-473D-A789-5CA86652B8F8}" srcOrd="1" destOrd="0" presId="urn:microsoft.com/office/officeart/2005/8/layout/orgChart1"/>
    <dgm:cxn modelId="{46F1C03F-CDA8-472C-A385-8E41A76CB223}" type="presParOf" srcId="{9C5DF944-3D7A-473D-A789-5CA86652B8F8}" destId="{D351E307-7A60-4733-B21C-CC6D6E5D051D}" srcOrd="0" destOrd="0" presId="urn:microsoft.com/office/officeart/2005/8/layout/orgChart1"/>
    <dgm:cxn modelId="{DC6F756A-8D88-412C-8FA6-C38B5D3C3912}" type="presParOf" srcId="{9C5DF944-3D7A-473D-A789-5CA86652B8F8}" destId="{60FE5B31-E82E-49E2-9469-B5D5674278BC}" srcOrd="1" destOrd="0" presId="urn:microsoft.com/office/officeart/2005/8/layout/orgChart1"/>
    <dgm:cxn modelId="{09D478E5-8970-479B-94FF-18599E4BA11D}" type="presParOf" srcId="{60FE5B31-E82E-49E2-9469-B5D5674278BC}" destId="{CB88DD46-0D40-4A1B-9C97-26FA4C46EB15}" srcOrd="0" destOrd="0" presId="urn:microsoft.com/office/officeart/2005/8/layout/orgChart1"/>
    <dgm:cxn modelId="{6CAF9217-7874-4851-A0A0-83A3EB64A958}" type="presParOf" srcId="{CB88DD46-0D40-4A1B-9C97-26FA4C46EB15}" destId="{ABF5B3AF-9C3F-43AC-89B9-A4B84688B739}" srcOrd="0" destOrd="0" presId="urn:microsoft.com/office/officeart/2005/8/layout/orgChart1"/>
    <dgm:cxn modelId="{B212593A-ED3E-4D4B-BE26-661DE0A06F65}" type="presParOf" srcId="{CB88DD46-0D40-4A1B-9C97-26FA4C46EB15}" destId="{87899BB1-A811-4B2D-8FA3-633A97B1A6A6}" srcOrd="1" destOrd="0" presId="urn:microsoft.com/office/officeart/2005/8/layout/orgChart1"/>
    <dgm:cxn modelId="{2034A0CA-4525-4E02-A830-8160F14A0746}" type="presParOf" srcId="{60FE5B31-E82E-49E2-9469-B5D5674278BC}" destId="{B6A20B03-CFA9-41D8-9956-9F0EB448DC4A}" srcOrd="1" destOrd="0" presId="urn:microsoft.com/office/officeart/2005/8/layout/orgChart1"/>
    <dgm:cxn modelId="{0CC4CD2C-957C-4D85-AB76-B075BF339D36}" type="presParOf" srcId="{B6A20B03-CFA9-41D8-9956-9F0EB448DC4A}" destId="{CD65CBB6-B9A3-48AB-AFB3-4BE4B03553D3}" srcOrd="0" destOrd="0" presId="urn:microsoft.com/office/officeart/2005/8/layout/orgChart1"/>
    <dgm:cxn modelId="{F9904993-C9A5-4026-8EF3-0DECA71DF900}" type="presParOf" srcId="{B6A20B03-CFA9-41D8-9956-9F0EB448DC4A}" destId="{ED1F0A6D-21D1-431E-B021-19DC70288741}" srcOrd="1" destOrd="0" presId="urn:microsoft.com/office/officeart/2005/8/layout/orgChart1"/>
    <dgm:cxn modelId="{3D93D3E7-D031-4FF9-804F-94B3B289A23F}" type="presParOf" srcId="{ED1F0A6D-21D1-431E-B021-19DC70288741}" destId="{3035FF76-B78F-49A4-AACF-E2FF3786028F}" srcOrd="0" destOrd="0" presId="urn:microsoft.com/office/officeart/2005/8/layout/orgChart1"/>
    <dgm:cxn modelId="{667BF822-DE88-4024-8DAF-892EA7F240CA}" type="presParOf" srcId="{3035FF76-B78F-49A4-AACF-E2FF3786028F}" destId="{F0DC39B6-0C64-430A-9FFB-4907B94E244D}" srcOrd="0" destOrd="0" presId="urn:microsoft.com/office/officeart/2005/8/layout/orgChart1"/>
    <dgm:cxn modelId="{F9793AED-9D08-468B-A69F-16178E42B4A0}" type="presParOf" srcId="{3035FF76-B78F-49A4-AACF-E2FF3786028F}" destId="{0044642D-BF6E-4946-989D-7BC76303D8B1}" srcOrd="1" destOrd="0" presId="urn:microsoft.com/office/officeart/2005/8/layout/orgChart1"/>
    <dgm:cxn modelId="{05C3FA44-AB96-4D67-87E3-7BD874480FF3}" type="presParOf" srcId="{ED1F0A6D-21D1-431E-B021-19DC70288741}" destId="{6F92EC3E-8AAE-41C7-BFFF-85E9DBCB215A}" srcOrd="1" destOrd="0" presId="urn:microsoft.com/office/officeart/2005/8/layout/orgChart1"/>
    <dgm:cxn modelId="{6063DF36-8B3E-4C28-B084-F9D97F1A3D6C}" type="presParOf" srcId="{ED1F0A6D-21D1-431E-B021-19DC70288741}" destId="{C359BE23-B469-48EB-819D-6F6FDCDBB0A8}" srcOrd="2" destOrd="0" presId="urn:microsoft.com/office/officeart/2005/8/layout/orgChart1"/>
    <dgm:cxn modelId="{E0BBF228-1165-4750-AB40-37743FB7DAF3}" type="presParOf" srcId="{B6A20B03-CFA9-41D8-9956-9F0EB448DC4A}" destId="{6AC59FBD-FAEA-42FA-8EB1-29A7CC044828}" srcOrd="2" destOrd="0" presId="urn:microsoft.com/office/officeart/2005/8/layout/orgChart1"/>
    <dgm:cxn modelId="{4084F422-6B11-4634-BBB1-171F189960FB}" type="presParOf" srcId="{B6A20B03-CFA9-41D8-9956-9F0EB448DC4A}" destId="{F2E1EDE4-99F4-4CBC-BA6A-91AF00914823}" srcOrd="3" destOrd="0" presId="urn:microsoft.com/office/officeart/2005/8/layout/orgChart1"/>
    <dgm:cxn modelId="{240BCCB7-547C-496D-ADBA-DB9F0E3D0DBA}" type="presParOf" srcId="{F2E1EDE4-99F4-4CBC-BA6A-91AF00914823}" destId="{795B4B98-FEFB-4DAB-B785-2E28918B1C7E}" srcOrd="0" destOrd="0" presId="urn:microsoft.com/office/officeart/2005/8/layout/orgChart1"/>
    <dgm:cxn modelId="{40300CBE-FF36-4A68-827B-4EE7977129FB}" type="presParOf" srcId="{795B4B98-FEFB-4DAB-B785-2E28918B1C7E}" destId="{C9EB4BFF-95DA-49B7-87A2-66A52A4FCDFA}" srcOrd="0" destOrd="0" presId="urn:microsoft.com/office/officeart/2005/8/layout/orgChart1"/>
    <dgm:cxn modelId="{D7CD0BD2-E0F3-4D30-BF3E-7624788D64A7}" type="presParOf" srcId="{795B4B98-FEFB-4DAB-B785-2E28918B1C7E}" destId="{40CBCC65-FD09-4B94-B9C9-3482617F2627}" srcOrd="1" destOrd="0" presId="urn:microsoft.com/office/officeart/2005/8/layout/orgChart1"/>
    <dgm:cxn modelId="{E3F0C84A-E728-4C2E-BA54-389526BFF5AC}" type="presParOf" srcId="{F2E1EDE4-99F4-4CBC-BA6A-91AF00914823}" destId="{6E67D5E8-91A3-4A9C-B70E-60777B0DD65E}" srcOrd="1" destOrd="0" presId="urn:microsoft.com/office/officeart/2005/8/layout/orgChart1"/>
    <dgm:cxn modelId="{83347761-271E-493A-A472-B1F811EDD9FE}" type="presParOf" srcId="{F2E1EDE4-99F4-4CBC-BA6A-91AF00914823}" destId="{9041FCB5-DDBA-4A82-87F1-A20AE1F0ECFA}" srcOrd="2" destOrd="0" presId="urn:microsoft.com/office/officeart/2005/8/layout/orgChart1"/>
    <dgm:cxn modelId="{335CDEAF-54B0-4487-8580-B15C3AF1473E}" type="presParOf" srcId="{B6A20B03-CFA9-41D8-9956-9F0EB448DC4A}" destId="{D644628E-4C6F-4DF2-8C07-D2B66E3A4757}" srcOrd="4" destOrd="0" presId="urn:microsoft.com/office/officeart/2005/8/layout/orgChart1"/>
    <dgm:cxn modelId="{06AB19E3-43F0-4896-8F0E-9628158E81CE}" type="presParOf" srcId="{B6A20B03-CFA9-41D8-9956-9F0EB448DC4A}" destId="{4C59CDCC-8171-42A8-836D-8A7ADEF309D0}" srcOrd="5" destOrd="0" presId="urn:microsoft.com/office/officeart/2005/8/layout/orgChart1"/>
    <dgm:cxn modelId="{677C2D79-F9A9-4F0C-B0A7-5FE7CF17403A}" type="presParOf" srcId="{4C59CDCC-8171-42A8-836D-8A7ADEF309D0}" destId="{FED7DC99-D3B3-46B2-AE57-14D47B1F3671}" srcOrd="0" destOrd="0" presId="urn:microsoft.com/office/officeart/2005/8/layout/orgChart1"/>
    <dgm:cxn modelId="{0199AD3E-13C3-4464-A5C1-1E59EA6F3D90}" type="presParOf" srcId="{FED7DC99-D3B3-46B2-AE57-14D47B1F3671}" destId="{8F3E2022-AB5E-4438-BDBE-146FD19E8285}" srcOrd="0" destOrd="0" presId="urn:microsoft.com/office/officeart/2005/8/layout/orgChart1"/>
    <dgm:cxn modelId="{2475A5C0-40BD-4769-9102-DBDA26801AB5}" type="presParOf" srcId="{FED7DC99-D3B3-46B2-AE57-14D47B1F3671}" destId="{F4F60A8B-BCFE-4E33-9289-BF4CA9206F7B}" srcOrd="1" destOrd="0" presId="urn:microsoft.com/office/officeart/2005/8/layout/orgChart1"/>
    <dgm:cxn modelId="{ADC24161-AC3F-45F8-AA51-58A3B809E619}" type="presParOf" srcId="{4C59CDCC-8171-42A8-836D-8A7ADEF309D0}" destId="{0717BF70-BD3E-4FBF-92BE-2C7F71500E41}" srcOrd="1" destOrd="0" presId="urn:microsoft.com/office/officeart/2005/8/layout/orgChart1"/>
    <dgm:cxn modelId="{12BA3ADD-5BF2-45C8-ADE0-F377FFCDE6FB}" type="presParOf" srcId="{4C59CDCC-8171-42A8-836D-8A7ADEF309D0}" destId="{0E63D1F7-0BB7-4B23-80D6-B69D7359A638}" srcOrd="2" destOrd="0" presId="urn:microsoft.com/office/officeart/2005/8/layout/orgChart1"/>
    <dgm:cxn modelId="{A3351E06-D496-42A8-8223-2AF65CD670C5}" type="presParOf" srcId="{B6A20B03-CFA9-41D8-9956-9F0EB448DC4A}" destId="{52D64095-8F0B-43C5-A134-4F8EB745D0AC}" srcOrd="6" destOrd="0" presId="urn:microsoft.com/office/officeart/2005/8/layout/orgChart1"/>
    <dgm:cxn modelId="{FED01F84-1CF4-4711-A894-A2B13D6E9A82}" type="presParOf" srcId="{B6A20B03-CFA9-41D8-9956-9F0EB448DC4A}" destId="{65175C4B-27F3-41C0-9093-49201195521B}" srcOrd="7" destOrd="0" presId="urn:microsoft.com/office/officeart/2005/8/layout/orgChart1"/>
    <dgm:cxn modelId="{E55ABF72-AAA5-499C-9876-B6A871333FE2}" type="presParOf" srcId="{65175C4B-27F3-41C0-9093-49201195521B}" destId="{418B0B64-07DF-4A86-8188-2B3D12FF0C1B}" srcOrd="0" destOrd="0" presId="urn:microsoft.com/office/officeart/2005/8/layout/orgChart1"/>
    <dgm:cxn modelId="{9FF6F46F-2754-4D02-AC94-727A7DB63DDA}" type="presParOf" srcId="{418B0B64-07DF-4A86-8188-2B3D12FF0C1B}" destId="{FCA2B357-06A1-4199-999C-BBE32872F828}" srcOrd="0" destOrd="0" presId="urn:microsoft.com/office/officeart/2005/8/layout/orgChart1"/>
    <dgm:cxn modelId="{466E42D8-0822-43B1-B4FA-75A9BACB1442}" type="presParOf" srcId="{418B0B64-07DF-4A86-8188-2B3D12FF0C1B}" destId="{842224E6-60DA-412E-8A1B-7533C1377869}" srcOrd="1" destOrd="0" presId="urn:microsoft.com/office/officeart/2005/8/layout/orgChart1"/>
    <dgm:cxn modelId="{B5D74D0C-3FF3-4C21-941B-76F088E4A54E}" type="presParOf" srcId="{65175C4B-27F3-41C0-9093-49201195521B}" destId="{5FEE9627-663F-4879-B764-2FCAC3BEDB01}" srcOrd="1" destOrd="0" presId="urn:microsoft.com/office/officeart/2005/8/layout/orgChart1"/>
    <dgm:cxn modelId="{D04677CB-DBC9-455C-9C3B-7D48857F4B48}" type="presParOf" srcId="{65175C4B-27F3-41C0-9093-49201195521B}" destId="{D211A30E-3DD6-4F3B-A936-B6D9FD1B5AD6}" srcOrd="2" destOrd="0" presId="urn:microsoft.com/office/officeart/2005/8/layout/orgChart1"/>
    <dgm:cxn modelId="{74CB052D-785A-476B-BBED-27789C40B438}" type="presParOf" srcId="{60FE5B31-E82E-49E2-9469-B5D5674278BC}" destId="{0A55CB08-0585-4E83-BB9C-6136411D5C97}" srcOrd="2" destOrd="0" presId="urn:microsoft.com/office/officeart/2005/8/layout/orgChart1"/>
    <dgm:cxn modelId="{6F25EEC5-DED5-4076-BC61-C93DCB88BF2B}" type="presParOf" srcId="{9C5DF944-3D7A-473D-A789-5CA86652B8F8}" destId="{1AE91293-7748-4E52-8855-7B838C555EB9}" srcOrd="2" destOrd="0" presId="urn:microsoft.com/office/officeart/2005/8/layout/orgChart1"/>
    <dgm:cxn modelId="{D00E6BA4-5E7D-44EC-B346-4BBE8D2B04C6}" type="presParOf" srcId="{9C5DF944-3D7A-473D-A789-5CA86652B8F8}" destId="{8BAB2199-5159-41F9-8708-33820C9B03A9}" srcOrd="3" destOrd="0" presId="urn:microsoft.com/office/officeart/2005/8/layout/orgChart1"/>
    <dgm:cxn modelId="{3343835F-0BBD-453F-AAFE-1927F7EC69EE}" type="presParOf" srcId="{8BAB2199-5159-41F9-8708-33820C9B03A9}" destId="{4AEEF0FD-EB99-4BD5-89CD-011B1DDC19F8}" srcOrd="0" destOrd="0" presId="urn:microsoft.com/office/officeart/2005/8/layout/orgChart1"/>
    <dgm:cxn modelId="{B1B7CEE5-1975-4FC8-A16F-A6DF7D15430F}" type="presParOf" srcId="{4AEEF0FD-EB99-4BD5-89CD-011B1DDC19F8}" destId="{86ECFBC0-6EDE-49D7-A5E4-E61CBAF4A092}" srcOrd="0" destOrd="0" presId="urn:microsoft.com/office/officeart/2005/8/layout/orgChart1"/>
    <dgm:cxn modelId="{CEC84352-6039-4A31-881E-5F875BB06433}" type="presParOf" srcId="{4AEEF0FD-EB99-4BD5-89CD-011B1DDC19F8}" destId="{EE7467E8-D778-4C18-9C7C-925EF25B0DC2}" srcOrd="1" destOrd="0" presId="urn:microsoft.com/office/officeart/2005/8/layout/orgChart1"/>
    <dgm:cxn modelId="{ABF68EF0-DD62-4AAE-82F6-AAC5E4E18BCD}" type="presParOf" srcId="{8BAB2199-5159-41F9-8708-33820C9B03A9}" destId="{70B62D43-4B2E-478D-8091-7F950B36BC86}" srcOrd="1" destOrd="0" presId="urn:microsoft.com/office/officeart/2005/8/layout/orgChart1"/>
    <dgm:cxn modelId="{C3C2B073-12F9-4123-8031-B9CA0535018D}" type="presParOf" srcId="{70B62D43-4B2E-478D-8091-7F950B36BC86}" destId="{5A29D58D-62CC-4731-8120-CAD4354C3E03}" srcOrd="0" destOrd="0" presId="urn:microsoft.com/office/officeart/2005/8/layout/orgChart1"/>
    <dgm:cxn modelId="{370A5238-7629-4146-A620-7A196E6D7357}" type="presParOf" srcId="{70B62D43-4B2E-478D-8091-7F950B36BC86}" destId="{20684FA8-0955-4E86-9890-955AAE2FB70E}" srcOrd="1" destOrd="0" presId="urn:microsoft.com/office/officeart/2005/8/layout/orgChart1"/>
    <dgm:cxn modelId="{4CFD5D71-FF82-47ED-8B21-E4BBDF78FCD8}" type="presParOf" srcId="{20684FA8-0955-4E86-9890-955AAE2FB70E}" destId="{357DF0A8-BCC0-4D40-9A29-811D9B3E8CE1}" srcOrd="0" destOrd="0" presId="urn:microsoft.com/office/officeart/2005/8/layout/orgChart1"/>
    <dgm:cxn modelId="{E38A4F5D-4841-4C8D-9545-2C550E14F622}" type="presParOf" srcId="{357DF0A8-BCC0-4D40-9A29-811D9B3E8CE1}" destId="{7533127D-6F77-420D-9337-03A9B17677A7}" srcOrd="0" destOrd="0" presId="urn:microsoft.com/office/officeart/2005/8/layout/orgChart1"/>
    <dgm:cxn modelId="{EAB2147E-5670-40DE-80B9-6595AEE9C27A}" type="presParOf" srcId="{357DF0A8-BCC0-4D40-9A29-811D9B3E8CE1}" destId="{75DCBE71-7469-49E9-81E5-E6A43E3EC0DC}" srcOrd="1" destOrd="0" presId="urn:microsoft.com/office/officeart/2005/8/layout/orgChart1"/>
    <dgm:cxn modelId="{37AF5E08-0FAC-480C-B4E5-9279EA8561CB}" type="presParOf" srcId="{20684FA8-0955-4E86-9890-955AAE2FB70E}" destId="{321B0D03-50FC-44EB-B561-D21A2CD4B482}" srcOrd="1" destOrd="0" presId="urn:microsoft.com/office/officeart/2005/8/layout/orgChart1"/>
    <dgm:cxn modelId="{95522D47-C273-4006-9595-489E433D0F53}" type="presParOf" srcId="{20684FA8-0955-4E86-9890-955AAE2FB70E}" destId="{0654A2B9-B227-48A6-941C-DD027142ECCE}" srcOrd="2" destOrd="0" presId="urn:microsoft.com/office/officeart/2005/8/layout/orgChart1"/>
    <dgm:cxn modelId="{66C83A5F-47E3-4FB7-9C6D-58844710201E}" type="presParOf" srcId="{70B62D43-4B2E-478D-8091-7F950B36BC86}" destId="{77FF546B-1ADB-4B35-B705-B48DE95D0A7F}" srcOrd="2" destOrd="0" presId="urn:microsoft.com/office/officeart/2005/8/layout/orgChart1"/>
    <dgm:cxn modelId="{EDBF36FF-DB1F-4B35-9532-15A06D6F9DEF}" type="presParOf" srcId="{70B62D43-4B2E-478D-8091-7F950B36BC86}" destId="{69C13562-DBB8-42F8-AE39-8AFEF8ED4982}" srcOrd="3" destOrd="0" presId="urn:microsoft.com/office/officeart/2005/8/layout/orgChart1"/>
    <dgm:cxn modelId="{73825D1E-71FC-4029-8CDC-14867A69A0FE}" type="presParOf" srcId="{69C13562-DBB8-42F8-AE39-8AFEF8ED4982}" destId="{896D96FE-EA05-4066-8BE5-F7366BA3777A}" srcOrd="0" destOrd="0" presId="urn:microsoft.com/office/officeart/2005/8/layout/orgChart1"/>
    <dgm:cxn modelId="{9443045D-A540-40EF-893E-5152C848826C}" type="presParOf" srcId="{896D96FE-EA05-4066-8BE5-F7366BA3777A}" destId="{079C46BA-E270-4C4F-9AA8-92E32A64D736}" srcOrd="0" destOrd="0" presId="urn:microsoft.com/office/officeart/2005/8/layout/orgChart1"/>
    <dgm:cxn modelId="{1A089060-A35C-4EF2-8300-53082BDDCD62}" type="presParOf" srcId="{896D96FE-EA05-4066-8BE5-F7366BA3777A}" destId="{3AA4BA60-CAF3-4B65-8A7B-26648B565082}" srcOrd="1" destOrd="0" presId="urn:microsoft.com/office/officeart/2005/8/layout/orgChart1"/>
    <dgm:cxn modelId="{F2D594CD-C2BA-429D-B187-3F6372583E2E}" type="presParOf" srcId="{69C13562-DBB8-42F8-AE39-8AFEF8ED4982}" destId="{54F082B5-2FAD-490F-B257-B96DCB3E19FC}" srcOrd="1" destOrd="0" presId="urn:microsoft.com/office/officeart/2005/8/layout/orgChart1"/>
    <dgm:cxn modelId="{B5EB2F01-8760-4747-9CA4-88BD8968B8E4}" type="presParOf" srcId="{69C13562-DBB8-42F8-AE39-8AFEF8ED4982}" destId="{6C846A69-A00E-4FB9-80C7-DC7FE13BD4B5}" srcOrd="2" destOrd="0" presId="urn:microsoft.com/office/officeart/2005/8/layout/orgChart1"/>
    <dgm:cxn modelId="{D27C163E-C602-472C-8068-88ABD71EFF93}" type="presParOf" srcId="{70B62D43-4B2E-478D-8091-7F950B36BC86}" destId="{C6471DB4-9B93-437A-AEBE-F3B71F737DF8}" srcOrd="4" destOrd="0" presId="urn:microsoft.com/office/officeart/2005/8/layout/orgChart1"/>
    <dgm:cxn modelId="{B73B3ED9-665F-46EE-AD9C-F493C153B5FA}" type="presParOf" srcId="{70B62D43-4B2E-478D-8091-7F950B36BC86}" destId="{CD8B12E6-DD1E-4D70-BE7C-A5443A3D84D1}" srcOrd="5" destOrd="0" presId="urn:microsoft.com/office/officeart/2005/8/layout/orgChart1"/>
    <dgm:cxn modelId="{6F367CDB-AE48-46E1-8F67-C310D06E50E7}" type="presParOf" srcId="{CD8B12E6-DD1E-4D70-BE7C-A5443A3D84D1}" destId="{C0FBA54D-3A3D-42F4-B1C8-ADE0E74CCC4D}" srcOrd="0" destOrd="0" presId="urn:microsoft.com/office/officeart/2005/8/layout/orgChart1"/>
    <dgm:cxn modelId="{74DDB39F-52BC-432D-9330-52737039A1A4}" type="presParOf" srcId="{C0FBA54D-3A3D-42F4-B1C8-ADE0E74CCC4D}" destId="{30DA9891-B7C7-405D-9015-1C3DF0E9850F}" srcOrd="0" destOrd="0" presId="urn:microsoft.com/office/officeart/2005/8/layout/orgChart1"/>
    <dgm:cxn modelId="{351E0E67-3D21-458C-97C1-5A5F8AB233CC}" type="presParOf" srcId="{C0FBA54D-3A3D-42F4-B1C8-ADE0E74CCC4D}" destId="{5EC808F1-181C-42C2-975C-2B558EBCB7FE}" srcOrd="1" destOrd="0" presId="urn:microsoft.com/office/officeart/2005/8/layout/orgChart1"/>
    <dgm:cxn modelId="{C68AAA32-6C66-42A0-9E42-E7BA65D75C03}" type="presParOf" srcId="{CD8B12E6-DD1E-4D70-BE7C-A5443A3D84D1}" destId="{3C11D65F-2A65-4A7E-9C15-AA6406FE6F0B}" srcOrd="1" destOrd="0" presId="urn:microsoft.com/office/officeart/2005/8/layout/orgChart1"/>
    <dgm:cxn modelId="{C10090DD-1EBA-42E7-8BB2-16F2D1398DAF}" type="presParOf" srcId="{CD8B12E6-DD1E-4D70-BE7C-A5443A3D84D1}" destId="{07414A68-C8A8-4CE7-984E-48064FC49AF5}" srcOrd="2" destOrd="0" presId="urn:microsoft.com/office/officeart/2005/8/layout/orgChart1"/>
    <dgm:cxn modelId="{915D081B-D435-4F17-B21E-FEAFCD4A15A7}" type="presParOf" srcId="{70B62D43-4B2E-478D-8091-7F950B36BC86}" destId="{BD53C961-9C2E-42B5-A825-EB1CD5AF2FE3}" srcOrd="6" destOrd="0" presId="urn:microsoft.com/office/officeart/2005/8/layout/orgChart1"/>
    <dgm:cxn modelId="{05080A3F-69A6-43DD-A572-AD5BB328EF3E}" type="presParOf" srcId="{70B62D43-4B2E-478D-8091-7F950B36BC86}" destId="{2AD0F394-908E-4BF8-9902-81719C192207}" srcOrd="7" destOrd="0" presId="urn:microsoft.com/office/officeart/2005/8/layout/orgChart1"/>
    <dgm:cxn modelId="{E6E5272F-14F4-4D1D-BF7E-5E7390C6361D}" type="presParOf" srcId="{2AD0F394-908E-4BF8-9902-81719C192207}" destId="{6508E9AA-32AD-45CE-ACB4-E452A2309B43}" srcOrd="0" destOrd="0" presId="urn:microsoft.com/office/officeart/2005/8/layout/orgChart1"/>
    <dgm:cxn modelId="{2D167B9C-EBC6-41BD-A744-C7A09B2B2B33}" type="presParOf" srcId="{6508E9AA-32AD-45CE-ACB4-E452A2309B43}" destId="{26E61D30-5696-4E05-9044-AF73EF27DAB2}" srcOrd="0" destOrd="0" presId="urn:microsoft.com/office/officeart/2005/8/layout/orgChart1"/>
    <dgm:cxn modelId="{67401D2D-6BA3-419A-A92E-08BD81D15368}" type="presParOf" srcId="{6508E9AA-32AD-45CE-ACB4-E452A2309B43}" destId="{14A5ABF2-8B49-4694-AC4C-1A898869B017}" srcOrd="1" destOrd="0" presId="urn:microsoft.com/office/officeart/2005/8/layout/orgChart1"/>
    <dgm:cxn modelId="{80604C22-5A29-4F8B-A198-F433A46726AE}" type="presParOf" srcId="{2AD0F394-908E-4BF8-9902-81719C192207}" destId="{E95C75F7-7305-47DE-985C-550E435481C9}" srcOrd="1" destOrd="0" presId="urn:microsoft.com/office/officeart/2005/8/layout/orgChart1"/>
    <dgm:cxn modelId="{D277CF09-C3A8-48F4-9D2F-93F264305F93}" type="presParOf" srcId="{2AD0F394-908E-4BF8-9902-81719C192207}" destId="{ADFD56FF-A789-4A68-9B2D-8E4E857854C2}" srcOrd="2" destOrd="0" presId="urn:microsoft.com/office/officeart/2005/8/layout/orgChart1"/>
    <dgm:cxn modelId="{CD6BA229-4D07-4337-B807-96422E1E71DA}" type="presParOf" srcId="{70B62D43-4B2E-478D-8091-7F950B36BC86}" destId="{B4ADFA40-1DC3-4BD0-BAE4-D5BA4FDF2B3E}" srcOrd="8" destOrd="0" presId="urn:microsoft.com/office/officeart/2005/8/layout/orgChart1"/>
    <dgm:cxn modelId="{AB629C97-335A-4288-8FBF-7C62B800DE4E}" type="presParOf" srcId="{70B62D43-4B2E-478D-8091-7F950B36BC86}" destId="{74623D81-D47A-4BDB-A76C-094846D41FA8}" srcOrd="9" destOrd="0" presId="urn:microsoft.com/office/officeart/2005/8/layout/orgChart1"/>
    <dgm:cxn modelId="{2C72E5AE-A4A5-4D6C-894B-7FEC9C1BC9A7}" type="presParOf" srcId="{74623D81-D47A-4BDB-A76C-094846D41FA8}" destId="{A5AFB960-0B8B-4E03-885A-2579269F7DC1}" srcOrd="0" destOrd="0" presId="urn:microsoft.com/office/officeart/2005/8/layout/orgChart1"/>
    <dgm:cxn modelId="{822C73E0-631B-4D08-A009-DEB692FBD6AB}" type="presParOf" srcId="{A5AFB960-0B8B-4E03-885A-2579269F7DC1}" destId="{3A05D6AC-55D4-4F8B-831D-7528DBB5E857}" srcOrd="0" destOrd="0" presId="urn:microsoft.com/office/officeart/2005/8/layout/orgChart1"/>
    <dgm:cxn modelId="{2D65A21E-567D-4201-AC04-AF474480B077}" type="presParOf" srcId="{A5AFB960-0B8B-4E03-885A-2579269F7DC1}" destId="{179F0FCD-C306-4B84-A7DF-E34F9FAB6F56}" srcOrd="1" destOrd="0" presId="urn:microsoft.com/office/officeart/2005/8/layout/orgChart1"/>
    <dgm:cxn modelId="{8C46568F-A4FA-4D33-950B-E71E091880E9}" type="presParOf" srcId="{74623D81-D47A-4BDB-A76C-094846D41FA8}" destId="{856F8CB3-7FD8-44A2-BD9F-D0A3BBBFD7B2}" srcOrd="1" destOrd="0" presId="urn:microsoft.com/office/officeart/2005/8/layout/orgChart1"/>
    <dgm:cxn modelId="{4672447C-F2C5-45BF-B2D2-9E53E8977BB2}" type="presParOf" srcId="{74623D81-D47A-4BDB-A76C-094846D41FA8}" destId="{E41C3208-7C36-4192-9EA5-1F0C4DB4A826}" srcOrd="2" destOrd="0" presId="urn:microsoft.com/office/officeart/2005/8/layout/orgChart1"/>
    <dgm:cxn modelId="{8374A7D2-B952-4B42-89DB-F2591D43BD8B}" type="presParOf" srcId="{8BAB2199-5159-41F9-8708-33820C9B03A9}" destId="{FB705D8D-4B0F-418C-BE22-C9FC935B08A3}" srcOrd="2" destOrd="0" presId="urn:microsoft.com/office/officeart/2005/8/layout/orgChart1"/>
    <dgm:cxn modelId="{EC13CBC8-B11C-414A-B45E-1EC4D3850126}" type="presParOf" srcId="{9C5DF944-3D7A-473D-A789-5CA86652B8F8}" destId="{4F6F1802-D2DC-45F2-8B57-B9ACE00E096B}" srcOrd="4" destOrd="0" presId="urn:microsoft.com/office/officeart/2005/8/layout/orgChart1"/>
    <dgm:cxn modelId="{D0F1E331-A6DD-49DB-89D2-4099E4747C6F}" type="presParOf" srcId="{9C5DF944-3D7A-473D-A789-5CA86652B8F8}" destId="{D09FB176-C899-4C34-A2EF-DF4099E3930B}" srcOrd="5" destOrd="0" presId="urn:microsoft.com/office/officeart/2005/8/layout/orgChart1"/>
    <dgm:cxn modelId="{0942326E-1983-4514-95AC-7BD568CC78AD}" type="presParOf" srcId="{D09FB176-C899-4C34-A2EF-DF4099E3930B}" destId="{EB3A78CF-8659-4E76-9BB6-78F8A7F8B535}" srcOrd="0" destOrd="0" presId="urn:microsoft.com/office/officeart/2005/8/layout/orgChart1"/>
    <dgm:cxn modelId="{1791252D-6A6A-41AC-BDAB-3373FC5A6375}" type="presParOf" srcId="{EB3A78CF-8659-4E76-9BB6-78F8A7F8B535}" destId="{ED956AEF-5A78-47DC-9D97-3B27A2E93095}" srcOrd="0" destOrd="0" presId="urn:microsoft.com/office/officeart/2005/8/layout/orgChart1"/>
    <dgm:cxn modelId="{130050F8-6049-4E6C-9476-804BD5492F9A}" type="presParOf" srcId="{EB3A78CF-8659-4E76-9BB6-78F8A7F8B535}" destId="{0936C29E-0ABE-4289-9453-F6DF249F454C}" srcOrd="1" destOrd="0" presId="urn:microsoft.com/office/officeart/2005/8/layout/orgChart1"/>
    <dgm:cxn modelId="{06463FD2-46BC-473E-8AB1-46A0D20EF9C7}" type="presParOf" srcId="{D09FB176-C899-4C34-A2EF-DF4099E3930B}" destId="{3666C14E-3FE7-4AB2-BA4F-4535D42C477E}" srcOrd="1" destOrd="0" presId="urn:microsoft.com/office/officeart/2005/8/layout/orgChart1"/>
    <dgm:cxn modelId="{5E2D25D0-9F89-4674-AEBD-30723766CEFE}" type="presParOf" srcId="{3666C14E-3FE7-4AB2-BA4F-4535D42C477E}" destId="{7E670A0B-4B6A-45AD-AE95-FAE9E52BA24F}" srcOrd="0" destOrd="0" presId="urn:microsoft.com/office/officeart/2005/8/layout/orgChart1"/>
    <dgm:cxn modelId="{618D5691-74A3-49E1-8F3A-F2EAC5DA6346}" type="presParOf" srcId="{3666C14E-3FE7-4AB2-BA4F-4535D42C477E}" destId="{781D4557-4BA2-4B53-85D2-D0A8E2F29ACB}" srcOrd="1" destOrd="0" presId="urn:microsoft.com/office/officeart/2005/8/layout/orgChart1"/>
    <dgm:cxn modelId="{8006EDB6-3B94-451D-85E6-5EBBBEEE8746}" type="presParOf" srcId="{781D4557-4BA2-4B53-85D2-D0A8E2F29ACB}" destId="{A1F0E8B8-00E6-43CE-8E1F-A9918B608453}" srcOrd="0" destOrd="0" presId="urn:microsoft.com/office/officeart/2005/8/layout/orgChart1"/>
    <dgm:cxn modelId="{2A0A524F-509F-42A1-99B8-86367BD8BBEC}" type="presParOf" srcId="{A1F0E8B8-00E6-43CE-8E1F-A9918B608453}" destId="{2C701CAE-D8F1-461E-8A0C-C57AEB1CD6C2}" srcOrd="0" destOrd="0" presId="urn:microsoft.com/office/officeart/2005/8/layout/orgChart1"/>
    <dgm:cxn modelId="{48B4570A-3BE9-4FA4-B33D-9D0C71A74D10}" type="presParOf" srcId="{A1F0E8B8-00E6-43CE-8E1F-A9918B608453}" destId="{0A55F855-E390-49C4-85C3-4EB5DC8DFEC3}" srcOrd="1" destOrd="0" presId="urn:microsoft.com/office/officeart/2005/8/layout/orgChart1"/>
    <dgm:cxn modelId="{9D212D0D-CB20-4905-9B1F-1C24AF787E46}" type="presParOf" srcId="{781D4557-4BA2-4B53-85D2-D0A8E2F29ACB}" destId="{8FDA77AA-02A8-4EBB-8954-A3306A125F11}" srcOrd="1" destOrd="0" presId="urn:microsoft.com/office/officeart/2005/8/layout/orgChart1"/>
    <dgm:cxn modelId="{E9591C8D-6248-4AA3-939B-845FE822A022}" type="presParOf" srcId="{781D4557-4BA2-4B53-85D2-D0A8E2F29ACB}" destId="{802B30D6-A884-4929-98EE-4DE3E2D91CB8}" srcOrd="2" destOrd="0" presId="urn:microsoft.com/office/officeart/2005/8/layout/orgChart1"/>
    <dgm:cxn modelId="{D6D419B1-6FC2-4EA9-ADF2-C2E008B420A0}" type="presParOf" srcId="{3666C14E-3FE7-4AB2-BA4F-4535D42C477E}" destId="{4E5DB2E5-BC21-45FD-89CF-804EEEA73D92}" srcOrd="2" destOrd="0" presId="urn:microsoft.com/office/officeart/2005/8/layout/orgChart1"/>
    <dgm:cxn modelId="{7AFF055D-AFF9-4B27-B5D8-142047180673}" type="presParOf" srcId="{3666C14E-3FE7-4AB2-BA4F-4535D42C477E}" destId="{FEF5B6E2-22EA-4CFA-BF26-961399773F49}" srcOrd="3" destOrd="0" presId="urn:microsoft.com/office/officeart/2005/8/layout/orgChart1"/>
    <dgm:cxn modelId="{13EA357F-F163-4F99-B777-DC2D275216B4}" type="presParOf" srcId="{FEF5B6E2-22EA-4CFA-BF26-961399773F49}" destId="{42BED641-FA4F-4D4B-9A19-A7D3C3BE1408}" srcOrd="0" destOrd="0" presId="urn:microsoft.com/office/officeart/2005/8/layout/orgChart1"/>
    <dgm:cxn modelId="{5589B17D-1966-4EBE-9F8F-4D243F5CCE3A}" type="presParOf" srcId="{42BED641-FA4F-4D4B-9A19-A7D3C3BE1408}" destId="{74487508-3D4F-4F35-9119-7335AA499C95}" srcOrd="0" destOrd="0" presId="urn:microsoft.com/office/officeart/2005/8/layout/orgChart1"/>
    <dgm:cxn modelId="{39237C73-A905-486D-8374-EEFD4AE208C2}" type="presParOf" srcId="{42BED641-FA4F-4D4B-9A19-A7D3C3BE1408}" destId="{EA4E738B-1483-44D6-89EB-8256A9C3F87D}" srcOrd="1" destOrd="0" presId="urn:microsoft.com/office/officeart/2005/8/layout/orgChart1"/>
    <dgm:cxn modelId="{E779A201-2C82-4A2E-9FF7-F07F4C5BD486}" type="presParOf" srcId="{FEF5B6E2-22EA-4CFA-BF26-961399773F49}" destId="{B5B7C6F2-824B-4B22-9513-4D47B87A1DEF}" srcOrd="1" destOrd="0" presId="urn:microsoft.com/office/officeart/2005/8/layout/orgChart1"/>
    <dgm:cxn modelId="{D3AB4A1E-6D09-4D83-A70C-D6B5C15AC811}" type="presParOf" srcId="{FEF5B6E2-22EA-4CFA-BF26-961399773F49}" destId="{AD4B3EEE-3AC5-44A5-8891-70C0728030DE}" srcOrd="2" destOrd="0" presId="urn:microsoft.com/office/officeart/2005/8/layout/orgChart1"/>
    <dgm:cxn modelId="{7EFE7D2F-63F7-40CB-8367-B3F8C904BEFD}" type="presParOf" srcId="{3666C14E-3FE7-4AB2-BA4F-4535D42C477E}" destId="{1A2BCB80-89E2-41EC-87D9-8650DA66AB8A}" srcOrd="4" destOrd="0" presId="urn:microsoft.com/office/officeart/2005/8/layout/orgChart1"/>
    <dgm:cxn modelId="{4F74C3FA-A3C4-46FC-A24D-7EF1AB80A260}" type="presParOf" srcId="{3666C14E-3FE7-4AB2-BA4F-4535D42C477E}" destId="{CD498E25-17A8-4592-A106-0BDE77F9F8BE}" srcOrd="5" destOrd="0" presId="urn:microsoft.com/office/officeart/2005/8/layout/orgChart1"/>
    <dgm:cxn modelId="{28223A5C-E2F6-47D8-A201-DF8D618C18E3}" type="presParOf" srcId="{CD498E25-17A8-4592-A106-0BDE77F9F8BE}" destId="{1832CD07-F56C-4B75-9FC3-CEF6C2D6EA45}" srcOrd="0" destOrd="0" presId="urn:microsoft.com/office/officeart/2005/8/layout/orgChart1"/>
    <dgm:cxn modelId="{45345F81-840B-4770-A27B-85EF94842C61}" type="presParOf" srcId="{1832CD07-F56C-4B75-9FC3-CEF6C2D6EA45}" destId="{F7484F86-9514-4EEC-AAEC-65AD9B4B3D96}" srcOrd="0" destOrd="0" presId="urn:microsoft.com/office/officeart/2005/8/layout/orgChart1"/>
    <dgm:cxn modelId="{67BEAD20-BF9B-40CF-9D5E-D278E00C94AE}" type="presParOf" srcId="{1832CD07-F56C-4B75-9FC3-CEF6C2D6EA45}" destId="{2F8AA862-E8D3-4043-95F3-7EBB33FDC237}" srcOrd="1" destOrd="0" presId="urn:microsoft.com/office/officeart/2005/8/layout/orgChart1"/>
    <dgm:cxn modelId="{1F1D0134-3FF9-4F25-BC06-02B78F70C6C5}" type="presParOf" srcId="{CD498E25-17A8-4592-A106-0BDE77F9F8BE}" destId="{D6D1B4BE-1E43-4CD4-965F-996A3963A4DE}" srcOrd="1" destOrd="0" presId="urn:microsoft.com/office/officeart/2005/8/layout/orgChart1"/>
    <dgm:cxn modelId="{D489D878-2E5B-4667-963B-3458ADD2F7B4}" type="presParOf" srcId="{CD498E25-17A8-4592-A106-0BDE77F9F8BE}" destId="{2585E360-1265-4DAF-8ED0-8CB30CFCA044}" srcOrd="2" destOrd="0" presId="urn:microsoft.com/office/officeart/2005/8/layout/orgChart1"/>
    <dgm:cxn modelId="{CF24B98B-9FA2-4C49-9EBD-6253B4A02D41}" type="presParOf" srcId="{3666C14E-3FE7-4AB2-BA4F-4535D42C477E}" destId="{9AAB9F84-69DB-4974-8FB3-17FE16A42904}" srcOrd="6" destOrd="0" presId="urn:microsoft.com/office/officeart/2005/8/layout/orgChart1"/>
    <dgm:cxn modelId="{F2D832BD-DA6D-4033-9D2D-A48F20F3668C}" type="presParOf" srcId="{3666C14E-3FE7-4AB2-BA4F-4535D42C477E}" destId="{C3EE2C24-35C5-4383-8BA8-04718D61B1E3}" srcOrd="7" destOrd="0" presId="urn:microsoft.com/office/officeart/2005/8/layout/orgChart1"/>
    <dgm:cxn modelId="{6E63EDDD-FADD-4B82-9964-B86D9B6E8DDB}" type="presParOf" srcId="{C3EE2C24-35C5-4383-8BA8-04718D61B1E3}" destId="{D76FB983-6AF4-4D17-803C-BE4F9D86E241}" srcOrd="0" destOrd="0" presId="urn:microsoft.com/office/officeart/2005/8/layout/orgChart1"/>
    <dgm:cxn modelId="{9733FE14-1B69-42F6-BFAF-8B246EAFDCFA}" type="presParOf" srcId="{D76FB983-6AF4-4D17-803C-BE4F9D86E241}" destId="{C95AECE2-07C4-42E7-90DA-5CD8EA216CFC}" srcOrd="0" destOrd="0" presId="urn:microsoft.com/office/officeart/2005/8/layout/orgChart1"/>
    <dgm:cxn modelId="{FAC409A3-CC0D-4ED4-A145-E70071E6C9AA}" type="presParOf" srcId="{D76FB983-6AF4-4D17-803C-BE4F9D86E241}" destId="{4704A764-F3E3-46A1-B698-AC3BCD85875D}" srcOrd="1" destOrd="0" presId="urn:microsoft.com/office/officeart/2005/8/layout/orgChart1"/>
    <dgm:cxn modelId="{14C00D5C-6DC5-4052-8D52-F9DA13864AED}" type="presParOf" srcId="{C3EE2C24-35C5-4383-8BA8-04718D61B1E3}" destId="{C07B020C-8290-4505-84E9-D8CD925D7B93}" srcOrd="1" destOrd="0" presId="urn:microsoft.com/office/officeart/2005/8/layout/orgChart1"/>
    <dgm:cxn modelId="{B0C429C1-2C35-4A86-992A-26B69F554462}" type="presParOf" srcId="{C3EE2C24-35C5-4383-8BA8-04718D61B1E3}" destId="{97715D9E-A6B5-4BE2-9531-017E1F9F5E37}" srcOrd="2" destOrd="0" presId="urn:microsoft.com/office/officeart/2005/8/layout/orgChart1"/>
    <dgm:cxn modelId="{398CE93F-0FFB-4EC1-BA43-35FF3A666073}" type="presParOf" srcId="{3666C14E-3FE7-4AB2-BA4F-4535D42C477E}" destId="{F8AA5B07-D62E-4BEF-A7F4-BB8154CE0161}" srcOrd="8" destOrd="0" presId="urn:microsoft.com/office/officeart/2005/8/layout/orgChart1"/>
    <dgm:cxn modelId="{473E79B1-BDB1-41DD-B6A2-62BBBC9DE91E}" type="presParOf" srcId="{3666C14E-3FE7-4AB2-BA4F-4535D42C477E}" destId="{28D3CB32-FAA0-4273-8538-1EB307061468}" srcOrd="9" destOrd="0" presId="urn:microsoft.com/office/officeart/2005/8/layout/orgChart1"/>
    <dgm:cxn modelId="{5DC4A794-C0AD-4AC4-9210-D0C7757BB2EC}" type="presParOf" srcId="{28D3CB32-FAA0-4273-8538-1EB307061468}" destId="{4E6634D0-9CA1-4ACD-BF91-91BEE47E76EF}" srcOrd="0" destOrd="0" presId="urn:microsoft.com/office/officeart/2005/8/layout/orgChart1"/>
    <dgm:cxn modelId="{83ED7BA2-CBF7-4F42-8C69-B13F6C32548F}" type="presParOf" srcId="{4E6634D0-9CA1-4ACD-BF91-91BEE47E76EF}" destId="{EE219807-47C8-4941-99AE-CE39076E53F5}" srcOrd="0" destOrd="0" presId="urn:microsoft.com/office/officeart/2005/8/layout/orgChart1"/>
    <dgm:cxn modelId="{87B2F961-F507-4759-BE94-E4F7C7B18247}" type="presParOf" srcId="{4E6634D0-9CA1-4ACD-BF91-91BEE47E76EF}" destId="{A8ED66CC-CBB3-4EB5-ADE1-6E062170315B}" srcOrd="1" destOrd="0" presId="urn:microsoft.com/office/officeart/2005/8/layout/orgChart1"/>
    <dgm:cxn modelId="{C2CC6105-D0E3-4C46-BD1A-AF8D4ABCC03F}" type="presParOf" srcId="{28D3CB32-FAA0-4273-8538-1EB307061468}" destId="{55A4A9B7-D2D2-4F27-9972-54B957F184B3}" srcOrd="1" destOrd="0" presId="urn:microsoft.com/office/officeart/2005/8/layout/orgChart1"/>
    <dgm:cxn modelId="{8F4C29CD-E6FA-4F3F-BBF6-64EB9428D7FC}" type="presParOf" srcId="{28D3CB32-FAA0-4273-8538-1EB307061468}" destId="{A6D08738-8725-4BBB-8D6E-6E0F7F338F27}" srcOrd="2" destOrd="0" presId="urn:microsoft.com/office/officeart/2005/8/layout/orgChart1"/>
    <dgm:cxn modelId="{A2A80748-A08A-4B03-ADC2-76848D4A9A8A}" type="presParOf" srcId="{D09FB176-C899-4C34-A2EF-DF4099E3930B}" destId="{10032A81-28F1-4589-A2C9-2F713826DB5B}" srcOrd="2" destOrd="0" presId="urn:microsoft.com/office/officeart/2005/8/layout/orgChart1"/>
    <dgm:cxn modelId="{B2008268-DC63-4371-8CDF-4FCA1453FC90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01104389-3024-45C7-BBFF-B39A6E90B203}" type="presOf" srcId="{CBC98D67-7A4E-4DF5-AC0F-18B667594BB8}" destId="{D644628E-4C6F-4DF2-8C07-D2B66E3A4757}" srcOrd="0" destOrd="0" presId="urn:microsoft.com/office/officeart/2005/8/layout/orgChart1"/>
    <dgm:cxn modelId="{A99CEF7A-E165-488C-B838-368346EB9E2A}" type="presOf" srcId="{B103CFD6-C2F2-4A76-8866-035FF64E5877}" destId="{D98E11BE-9177-4329-A5B4-B4B8653C2863}" srcOrd="0" destOrd="0" presId="urn:microsoft.com/office/officeart/2005/8/layout/orgChart1"/>
    <dgm:cxn modelId="{BCC5A145-F831-4397-8B91-0BD6C5CA2C7C}" type="presOf" srcId="{EDF4E25F-6E69-41B7-B57F-66E5D749104E}" destId="{CD65CBB6-B9A3-48AB-AFB3-4BE4B03553D3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C3B446FC-667B-48EC-BC70-F18E1F7D77BE}" type="presOf" srcId="{00B822AA-E50D-409C-8E77-78CE41F17C4F}" destId="{86ECFBC0-6EDE-49D7-A5E4-E61CBAF4A092}" srcOrd="0" destOrd="0" presId="urn:microsoft.com/office/officeart/2005/8/layout/orgChart1"/>
    <dgm:cxn modelId="{F037064F-37BC-4572-AF67-C4B1F86B9D71}" type="presOf" srcId="{DCCE79F2-51DC-4E3A-8F3D-0CB311D1F14D}" destId="{EE219807-47C8-4941-99AE-CE39076E53F5}" srcOrd="0" destOrd="0" presId="urn:microsoft.com/office/officeart/2005/8/layout/orgChart1"/>
    <dgm:cxn modelId="{1FC5F24D-A8F0-43DC-B058-250B7D1D1217}" type="presOf" srcId="{382A9707-8CE9-4448-A732-795155023764}" destId="{C9EB4BFF-95DA-49B7-87A2-66A52A4FCDFA}" srcOrd="0" destOrd="0" presId="urn:microsoft.com/office/officeart/2005/8/layout/orgChart1"/>
    <dgm:cxn modelId="{8974F7C4-CED1-4191-B0DA-8C5B234BAAB2}" type="presOf" srcId="{6A766238-49C0-489C-9759-5801318FB123}" destId="{F4F60A8B-BCFE-4E33-9289-BF4CA9206F7B}" srcOrd="1" destOrd="0" presId="urn:microsoft.com/office/officeart/2005/8/layout/orgChart1"/>
    <dgm:cxn modelId="{05E87662-74B9-48A3-92B0-56AAC2C1C570}" type="presOf" srcId="{8514C17C-35EC-4D14-92F7-13A577CAA5C4}" destId="{3AA4BA60-CAF3-4B65-8A7B-26648B565082}" srcOrd="1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1537316C-4B20-4C48-80F0-47B58BD7B7C5}" type="presOf" srcId="{B40A1E99-819E-4C0D-B671-3D134F0F7163}" destId="{3A05D6AC-55D4-4F8B-831D-7528DBB5E857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08FC34D2-C717-448C-B4C7-3A4829C2FB64}" type="presOf" srcId="{43C964D4-3EA5-4709-BA45-DC9671707267}" destId="{ABF5B3AF-9C3F-43AC-89B9-A4B84688B739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3EA134F0-7B27-4E7B-A0BB-42D48F54BFBA}" type="presOf" srcId="{092024CE-8423-4E50-A34E-3122E05631CC}" destId="{2C701CAE-D8F1-461E-8A0C-C57AEB1CD6C2}" srcOrd="0" destOrd="0" presId="urn:microsoft.com/office/officeart/2005/8/layout/orgChart1"/>
    <dgm:cxn modelId="{03687907-B9F4-42C2-B7A6-F66FF0B018CE}" type="presOf" srcId="{C7336B56-6975-43EE-AA11-2CF9D86F3B72}" destId="{F7484F86-9514-4EEC-AAEC-65AD9B4B3D96}" srcOrd="0" destOrd="0" presId="urn:microsoft.com/office/officeart/2005/8/layout/orgChart1"/>
    <dgm:cxn modelId="{EE6B01EE-44A7-437D-BCB3-6D6E5D3898A3}" type="presOf" srcId="{D91152BC-9A33-44D3-AEBB-F20420DB430F}" destId="{30DA9891-B7C7-405D-9015-1C3DF0E9850F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58D10DD8-18DB-49CE-AEFD-7DC79D27AC2A}" type="presOf" srcId="{DCB062A1-302A-48A6-BE81-96138548FF70}" destId="{1AE91293-7748-4E52-8855-7B838C555EB9}" srcOrd="0" destOrd="0" presId="urn:microsoft.com/office/officeart/2005/8/layout/orgChart1"/>
    <dgm:cxn modelId="{8A6E08F5-49E1-4B0E-B799-19C1AE7160E7}" type="presOf" srcId="{844909A3-F2C8-49AE-869B-AFCA0AC709DF}" destId="{5A29D58D-62CC-4731-8120-CAD4354C3E03}" srcOrd="0" destOrd="0" presId="urn:microsoft.com/office/officeart/2005/8/layout/orgChart1"/>
    <dgm:cxn modelId="{229A6256-376A-4986-9090-CE1AA58F67E6}" type="presOf" srcId="{88415C31-82DD-4EF9-9A7A-1D4D99FB6B9D}" destId="{0936C29E-0ABE-4289-9453-F6DF249F454C}" srcOrd="1" destOrd="0" presId="urn:microsoft.com/office/officeart/2005/8/layout/orgChart1"/>
    <dgm:cxn modelId="{2B4DFBAC-D178-4801-98E7-F710751F51DF}" type="presOf" srcId="{D5F013B3-4B4E-4E38-9BAF-4B34B2BB0C79}" destId="{14A5ABF2-8B49-4694-AC4C-1A898869B017}" srcOrd="1" destOrd="0" presId="urn:microsoft.com/office/officeart/2005/8/layout/orgChart1"/>
    <dgm:cxn modelId="{C13FCFBD-3F84-4DB6-BCFD-B0795BA47F15}" type="presOf" srcId="{51AC05A3-5125-4631-8328-EE9742C5CE1F}" destId="{7533127D-6F77-420D-9337-03A9B17677A7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EE6D704E-EC7A-490A-BB44-53C39BB21FC3}" type="presOf" srcId="{D91152BC-9A33-44D3-AEBB-F20420DB430F}" destId="{5EC808F1-181C-42C2-975C-2B558EBCB7FE}" srcOrd="1" destOrd="0" presId="urn:microsoft.com/office/officeart/2005/8/layout/orgChart1"/>
    <dgm:cxn modelId="{6C601FD2-F154-40AD-9B8D-C1F1C0362E6A}" type="presOf" srcId="{032924AE-7BA3-4608-9D4D-A10FC22FA55B}" destId="{FCA2B357-06A1-4199-999C-BBE32872F828}" srcOrd="0" destOrd="0" presId="urn:microsoft.com/office/officeart/2005/8/layout/orgChart1"/>
    <dgm:cxn modelId="{F4E88E74-8627-43E5-ACDE-0E57F7063418}" type="presOf" srcId="{8514C17C-35EC-4D14-92F7-13A577CAA5C4}" destId="{079C46BA-E270-4C4F-9AA8-92E32A64D736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CACC2EA5-A463-4EF6-B44C-244836D3CB74}" type="presOf" srcId="{092024CE-8423-4E50-A34E-3122E05631CC}" destId="{0A55F855-E390-49C4-85C3-4EB5DC8DFEC3}" srcOrd="1" destOrd="0" presId="urn:microsoft.com/office/officeart/2005/8/layout/orgChart1"/>
    <dgm:cxn modelId="{1058C125-C877-48AB-8F08-A936618C0BE0}" type="presOf" srcId="{41CBE71F-8A1C-4046-8B51-627382F890A8}" destId="{BD53C961-9C2E-42B5-A825-EB1CD5AF2FE3}" srcOrd="0" destOrd="0" presId="urn:microsoft.com/office/officeart/2005/8/layout/orgChart1"/>
    <dgm:cxn modelId="{B3480556-2D71-4256-AAB4-BE922E5B5BAD}" type="presOf" srcId="{3837525C-9A2A-44D5-8B42-9C0820CF3FF9}" destId="{6AC59FBD-FAEA-42FA-8EB1-29A7CC044828}" srcOrd="0" destOrd="0" presId="urn:microsoft.com/office/officeart/2005/8/layout/orgChart1"/>
    <dgm:cxn modelId="{0549EC79-EF3F-4934-8BEB-97547668A7B0}" type="presOf" srcId="{88415C31-82DD-4EF9-9A7A-1D4D99FB6B9D}" destId="{ED956AEF-5A78-47DC-9D97-3B27A2E93095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232F7E3B-BF3E-49A8-B32A-A5134CBE6744}" type="presOf" srcId="{D5F013B3-4B4E-4E38-9BAF-4B34B2BB0C79}" destId="{26E61D30-5696-4E05-9044-AF73EF27DAB2}" srcOrd="0" destOrd="0" presId="urn:microsoft.com/office/officeart/2005/8/layout/orgChart1"/>
    <dgm:cxn modelId="{C3B627AF-2B29-4167-8C02-580641F879E1}" type="presOf" srcId="{43C964D4-3EA5-4709-BA45-DC9671707267}" destId="{87899BB1-A811-4B2D-8FA3-633A97B1A6A6}" srcOrd="1" destOrd="0" presId="urn:microsoft.com/office/officeart/2005/8/layout/orgChart1"/>
    <dgm:cxn modelId="{33C42920-DD5E-4BC0-83D9-5FCA8EC31A1B}" type="presOf" srcId="{C7336B56-6975-43EE-AA11-2CF9D86F3B72}" destId="{2F8AA862-E8D3-4043-95F3-7EBB33FDC237}" srcOrd="1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023F611F-95B2-48FD-ADF8-E09561FEBB30}" type="presOf" srcId="{382A9707-8CE9-4448-A732-795155023764}" destId="{40CBCC65-FD09-4B94-B9C9-3482617F2627}" srcOrd="1" destOrd="0" presId="urn:microsoft.com/office/officeart/2005/8/layout/orgChart1"/>
    <dgm:cxn modelId="{F6405F8A-6F34-4640-9018-9AD65FFB1FA7}" type="presOf" srcId="{BC7A14EC-7DD0-42E2-A28E-8428AF273F49}" destId="{4E5DB2E5-BC21-45FD-89CF-804EEEA73D92}" srcOrd="0" destOrd="0" presId="urn:microsoft.com/office/officeart/2005/8/layout/orgChart1"/>
    <dgm:cxn modelId="{A238E940-3A22-4FA4-A25B-6CFD7B7BF48C}" type="presOf" srcId="{B40A1E99-819E-4C0D-B671-3D134F0F7163}" destId="{179F0FCD-C306-4B84-A7DF-E34F9FAB6F56}" srcOrd="1" destOrd="0" presId="urn:microsoft.com/office/officeart/2005/8/layout/orgChart1"/>
    <dgm:cxn modelId="{997324BA-27BC-4662-8CC6-F2CDD754FB36}" type="presOf" srcId="{BCA1F9C7-A2DE-4DA9-9030-581CAAE089DA}" destId="{7E670A0B-4B6A-45AD-AE95-FAE9E52BA24F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BF5B04D5-6E47-44A1-B3AC-F8111852E53A}" type="presOf" srcId="{CE683E6A-A313-4F5C-8639-235783D1198F}" destId="{6C1B72B2-EE6C-495B-ADAD-8508CE8EB807}" srcOrd="0" destOrd="0" presId="urn:microsoft.com/office/officeart/2005/8/layout/orgChart1"/>
    <dgm:cxn modelId="{EF4CC909-A4D8-4868-B9F6-F8C2BAEB8D40}" type="presOf" srcId="{1E17A9B5-1CC6-4BF4-A5EB-2099972243B8}" destId="{F0DC39B6-0C64-430A-9FFB-4907B94E244D}" srcOrd="0" destOrd="0" presId="urn:microsoft.com/office/officeart/2005/8/layout/orgChart1"/>
    <dgm:cxn modelId="{118C32C5-84DD-4B73-88B9-66B3A5077771}" type="presOf" srcId="{0ED209FE-B93C-493B-85A2-BA5863869AE7}" destId="{B4ADFA40-1DC3-4BD0-BAE4-D5BA4FDF2B3E}" srcOrd="0" destOrd="0" presId="urn:microsoft.com/office/officeart/2005/8/layout/orgChart1"/>
    <dgm:cxn modelId="{F9CAEEBC-C6ED-449A-BD73-574797EAC655}" type="presOf" srcId="{57A44C0D-573F-44FB-BC9E-B18382ACCC39}" destId="{9AAB9F84-69DB-4974-8FB3-17FE16A42904}" srcOrd="0" destOrd="0" presId="urn:microsoft.com/office/officeart/2005/8/layout/orgChart1"/>
    <dgm:cxn modelId="{150B0FD4-B5B2-4A0C-9A78-FDFF60120EC5}" type="presOf" srcId="{69BEBD41-3545-40FD-BFDD-D21BD47C872E}" destId="{74487508-3D4F-4F35-9119-7335AA499C95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55CE6565-7EE7-4B07-BC7B-A210742DC0A0}" type="presOf" srcId="{B103CFD6-C2F2-4A76-8866-035FF64E5877}" destId="{2FA1AE03-77C2-487B-948B-82122901556A}" srcOrd="1" destOrd="0" presId="urn:microsoft.com/office/officeart/2005/8/layout/orgChart1"/>
    <dgm:cxn modelId="{CB82D938-AC53-4F52-B807-B37AD6B6DA7B}" type="presOf" srcId="{88B02B86-A182-47E8-98CE-5F03ED03FC83}" destId="{1A2BCB80-89E2-41EC-87D9-8650DA66AB8A}" srcOrd="0" destOrd="0" presId="urn:microsoft.com/office/officeart/2005/8/layout/orgChart1"/>
    <dgm:cxn modelId="{F7660617-23C3-49CB-99C7-D406CA5F6968}" type="presOf" srcId="{D656347E-658D-41DE-86E2-9688A1F66EB3}" destId="{D351E307-7A60-4733-B21C-CC6D6E5D051D}" srcOrd="0" destOrd="0" presId="urn:microsoft.com/office/officeart/2005/8/layout/orgChart1"/>
    <dgm:cxn modelId="{BD5FF242-7264-494C-B745-E9D839B08351}" type="presOf" srcId="{1E17A9B5-1CC6-4BF4-A5EB-2099972243B8}" destId="{0044642D-BF6E-4946-989D-7BC76303D8B1}" srcOrd="1" destOrd="0" presId="urn:microsoft.com/office/officeart/2005/8/layout/orgChart1"/>
    <dgm:cxn modelId="{3172A2F8-A219-406D-BFFB-15C0D08660FD}" type="presOf" srcId="{DCCE79F2-51DC-4E3A-8F3D-0CB311D1F14D}" destId="{A8ED66CC-CBB3-4EB5-ADE1-6E062170315B}" srcOrd="1" destOrd="0" presId="urn:microsoft.com/office/officeart/2005/8/layout/orgChart1"/>
    <dgm:cxn modelId="{5E82893A-A29C-4C32-B584-DB29A5F6E9FA}" type="presOf" srcId="{1D03C52E-27F1-4CAD-B953-A57260381D87}" destId="{52D64095-8F0B-43C5-A134-4F8EB745D0AC}" srcOrd="0" destOrd="0" presId="urn:microsoft.com/office/officeart/2005/8/layout/orgChart1"/>
    <dgm:cxn modelId="{CF06A2FF-C7D1-45A5-AA9D-D6FF6A453EC4}" type="presOf" srcId="{51AC05A3-5125-4631-8328-EE9742C5CE1F}" destId="{75DCBE71-7469-49E9-81E5-E6A43E3EC0DC}" srcOrd="1" destOrd="0" presId="urn:microsoft.com/office/officeart/2005/8/layout/orgChart1"/>
    <dgm:cxn modelId="{B0DDF798-7377-4795-AAE0-2D91D63EC0DF}" type="presOf" srcId="{00B822AA-E50D-409C-8E77-78CE41F17C4F}" destId="{EE7467E8-D778-4C18-9C7C-925EF25B0DC2}" srcOrd="1" destOrd="0" presId="urn:microsoft.com/office/officeart/2005/8/layout/orgChart1"/>
    <dgm:cxn modelId="{45145B32-80DE-47E6-A270-2AF486E28F2B}" type="presOf" srcId="{DC9F82DD-39AD-486C-81D6-0E3C38A96BAD}" destId="{4F6F1802-D2DC-45F2-8B57-B9ACE00E096B}" srcOrd="0" destOrd="0" presId="urn:microsoft.com/office/officeart/2005/8/layout/orgChart1"/>
    <dgm:cxn modelId="{5EEC7A90-960D-4220-888E-43686FE310EB}" type="presOf" srcId="{BAA37ED3-8504-4718-82EA-2141E33A703B}" destId="{C6471DB4-9B93-437A-AEBE-F3B71F737DF8}" srcOrd="0" destOrd="0" presId="urn:microsoft.com/office/officeart/2005/8/layout/orgChart1"/>
    <dgm:cxn modelId="{D6A87E91-F399-49EE-AD63-261835AF7EEC}" type="presOf" srcId="{49A41343-8942-4E0A-948C-7308CFEDA337}" destId="{F8AA5B07-D62E-4BEF-A7F4-BB8154CE0161}" srcOrd="0" destOrd="0" presId="urn:microsoft.com/office/officeart/2005/8/layout/orgChart1"/>
    <dgm:cxn modelId="{5DF158E8-2758-45F8-A5F1-3985F0342D98}" type="presOf" srcId="{032924AE-7BA3-4608-9D4D-A10FC22FA55B}" destId="{842224E6-60DA-412E-8A1B-7533C1377869}" srcOrd="1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C679C4A8-8657-4356-8845-A5BC6D0A6365}" type="presOf" srcId="{D3B00EB5-7252-4C54-A138-4FDE2761BA89}" destId="{77FF546B-1ADB-4B35-B705-B48DE95D0A7F}" srcOrd="0" destOrd="0" presId="urn:microsoft.com/office/officeart/2005/8/layout/orgChart1"/>
    <dgm:cxn modelId="{F803B581-46DE-47DB-84A2-FA3FC06A778C}" type="presOf" srcId="{6A766238-49C0-489C-9759-5801318FB123}" destId="{8F3E2022-AB5E-4438-BDBE-146FD19E8285}" srcOrd="0" destOrd="0" presId="urn:microsoft.com/office/officeart/2005/8/layout/orgChart1"/>
    <dgm:cxn modelId="{AABFCEBC-AA8D-42E7-A831-8AA98C7141F9}" type="presOf" srcId="{E2FDDA39-0A56-4C19-9570-F6322A50CD7C}" destId="{4704A764-F3E3-46A1-B698-AC3BCD85875D}" srcOrd="1" destOrd="0" presId="urn:microsoft.com/office/officeart/2005/8/layout/orgChart1"/>
    <dgm:cxn modelId="{52D6726C-27DE-405C-834D-4CDF8232DE18}" type="presOf" srcId="{69BEBD41-3545-40FD-BFDD-D21BD47C872E}" destId="{EA4E738B-1483-44D6-89EB-8256A9C3F87D}" srcOrd="1" destOrd="0" presId="urn:microsoft.com/office/officeart/2005/8/layout/orgChart1"/>
    <dgm:cxn modelId="{9438ECAA-83BC-4529-AFFA-D47EAC2E5CF7}" type="presOf" srcId="{E2FDDA39-0A56-4C19-9570-F6322A50CD7C}" destId="{C95AECE2-07C4-42E7-90DA-5CD8EA216CFC}" srcOrd="0" destOrd="0" presId="urn:microsoft.com/office/officeart/2005/8/layout/orgChart1"/>
    <dgm:cxn modelId="{9B62F9F7-975A-4A43-AAFC-BFB7471AFA0E}" type="presParOf" srcId="{6C1B72B2-EE6C-495B-ADAD-8508CE8EB807}" destId="{B9578B13-712D-4BAD-A28F-A7352074EDA6}" srcOrd="0" destOrd="0" presId="urn:microsoft.com/office/officeart/2005/8/layout/orgChart1"/>
    <dgm:cxn modelId="{B18D4879-20FF-4B11-B673-81ECC7208DEC}" type="presParOf" srcId="{B9578B13-712D-4BAD-A28F-A7352074EDA6}" destId="{EA34C8C8-6EC1-483B-8E39-8E6926CED3CE}" srcOrd="0" destOrd="0" presId="urn:microsoft.com/office/officeart/2005/8/layout/orgChart1"/>
    <dgm:cxn modelId="{3B44D083-FDF9-45DE-B633-090C474E3EB4}" type="presParOf" srcId="{EA34C8C8-6EC1-483B-8E39-8E6926CED3CE}" destId="{D98E11BE-9177-4329-A5B4-B4B8653C2863}" srcOrd="0" destOrd="0" presId="urn:microsoft.com/office/officeart/2005/8/layout/orgChart1"/>
    <dgm:cxn modelId="{488DA600-4F18-4CCA-B407-EEE25C331E05}" type="presParOf" srcId="{EA34C8C8-6EC1-483B-8E39-8E6926CED3CE}" destId="{2FA1AE03-77C2-487B-948B-82122901556A}" srcOrd="1" destOrd="0" presId="urn:microsoft.com/office/officeart/2005/8/layout/orgChart1"/>
    <dgm:cxn modelId="{42B9F216-C864-4C41-92C5-0E84C8498656}" type="presParOf" srcId="{B9578B13-712D-4BAD-A28F-A7352074EDA6}" destId="{9C5DF944-3D7A-473D-A789-5CA86652B8F8}" srcOrd="1" destOrd="0" presId="urn:microsoft.com/office/officeart/2005/8/layout/orgChart1"/>
    <dgm:cxn modelId="{48E47FA3-C236-4947-97AC-0AA42BF307F9}" type="presParOf" srcId="{9C5DF944-3D7A-473D-A789-5CA86652B8F8}" destId="{D351E307-7A60-4733-B21C-CC6D6E5D051D}" srcOrd="0" destOrd="0" presId="urn:microsoft.com/office/officeart/2005/8/layout/orgChart1"/>
    <dgm:cxn modelId="{ADD9215F-E345-494C-91CF-F8A1612BCA0D}" type="presParOf" srcId="{9C5DF944-3D7A-473D-A789-5CA86652B8F8}" destId="{60FE5B31-E82E-49E2-9469-B5D5674278BC}" srcOrd="1" destOrd="0" presId="urn:microsoft.com/office/officeart/2005/8/layout/orgChart1"/>
    <dgm:cxn modelId="{5EB84BD6-D882-43E3-89F8-8FF187CBFCA8}" type="presParOf" srcId="{60FE5B31-E82E-49E2-9469-B5D5674278BC}" destId="{CB88DD46-0D40-4A1B-9C97-26FA4C46EB15}" srcOrd="0" destOrd="0" presId="urn:microsoft.com/office/officeart/2005/8/layout/orgChart1"/>
    <dgm:cxn modelId="{9B6D4BCE-537C-4843-B1E2-25BF99BA4F26}" type="presParOf" srcId="{CB88DD46-0D40-4A1B-9C97-26FA4C46EB15}" destId="{ABF5B3AF-9C3F-43AC-89B9-A4B84688B739}" srcOrd="0" destOrd="0" presId="urn:microsoft.com/office/officeart/2005/8/layout/orgChart1"/>
    <dgm:cxn modelId="{CC0C5AEC-CEBC-4E04-9696-2CF6BF298B32}" type="presParOf" srcId="{CB88DD46-0D40-4A1B-9C97-26FA4C46EB15}" destId="{87899BB1-A811-4B2D-8FA3-633A97B1A6A6}" srcOrd="1" destOrd="0" presId="urn:microsoft.com/office/officeart/2005/8/layout/orgChart1"/>
    <dgm:cxn modelId="{C68E4C05-0232-4C36-9BAE-36415A5C2129}" type="presParOf" srcId="{60FE5B31-E82E-49E2-9469-B5D5674278BC}" destId="{B6A20B03-CFA9-41D8-9956-9F0EB448DC4A}" srcOrd="1" destOrd="0" presId="urn:microsoft.com/office/officeart/2005/8/layout/orgChart1"/>
    <dgm:cxn modelId="{62FFB88E-5DC3-4DE7-9835-83FBCDCBC970}" type="presParOf" srcId="{B6A20B03-CFA9-41D8-9956-9F0EB448DC4A}" destId="{CD65CBB6-B9A3-48AB-AFB3-4BE4B03553D3}" srcOrd="0" destOrd="0" presId="urn:microsoft.com/office/officeart/2005/8/layout/orgChart1"/>
    <dgm:cxn modelId="{3634CF9A-3DEA-47E6-84AA-E39C8FB41E42}" type="presParOf" srcId="{B6A20B03-CFA9-41D8-9956-9F0EB448DC4A}" destId="{ED1F0A6D-21D1-431E-B021-19DC70288741}" srcOrd="1" destOrd="0" presId="urn:microsoft.com/office/officeart/2005/8/layout/orgChart1"/>
    <dgm:cxn modelId="{FD4ACBAA-7184-41E9-AD0A-E00F9ED6AF9B}" type="presParOf" srcId="{ED1F0A6D-21D1-431E-B021-19DC70288741}" destId="{3035FF76-B78F-49A4-AACF-E2FF3786028F}" srcOrd="0" destOrd="0" presId="urn:microsoft.com/office/officeart/2005/8/layout/orgChart1"/>
    <dgm:cxn modelId="{548E78A1-3389-4FA5-A403-1A8BD70E46AB}" type="presParOf" srcId="{3035FF76-B78F-49A4-AACF-E2FF3786028F}" destId="{F0DC39B6-0C64-430A-9FFB-4907B94E244D}" srcOrd="0" destOrd="0" presId="urn:microsoft.com/office/officeart/2005/8/layout/orgChart1"/>
    <dgm:cxn modelId="{8B3DA537-9411-4B8D-B90F-D8563317DE27}" type="presParOf" srcId="{3035FF76-B78F-49A4-AACF-E2FF3786028F}" destId="{0044642D-BF6E-4946-989D-7BC76303D8B1}" srcOrd="1" destOrd="0" presId="urn:microsoft.com/office/officeart/2005/8/layout/orgChart1"/>
    <dgm:cxn modelId="{568EB138-8B85-484C-963D-6B72154BF9CD}" type="presParOf" srcId="{ED1F0A6D-21D1-431E-B021-19DC70288741}" destId="{6F92EC3E-8AAE-41C7-BFFF-85E9DBCB215A}" srcOrd="1" destOrd="0" presId="urn:microsoft.com/office/officeart/2005/8/layout/orgChart1"/>
    <dgm:cxn modelId="{94A04370-3167-411F-B113-5C05E2666265}" type="presParOf" srcId="{ED1F0A6D-21D1-431E-B021-19DC70288741}" destId="{C359BE23-B469-48EB-819D-6F6FDCDBB0A8}" srcOrd="2" destOrd="0" presId="urn:microsoft.com/office/officeart/2005/8/layout/orgChart1"/>
    <dgm:cxn modelId="{AE2FB6BF-924A-4F6E-AF6F-2BC62E4B83C5}" type="presParOf" srcId="{B6A20B03-CFA9-41D8-9956-9F0EB448DC4A}" destId="{6AC59FBD-FAEA-42FA-8EB1-29A7CC044828}" srcOrd="2" destOrd="0" presId="urn:microsoft.com/office/officeart/2005/8/layout/orgChart1"/>
    <dgm:cxn modelId="{D52B4C1E-3B44-4D04-B2A8-8978D2CF8333}" type="presParOf" srcId="{B6A20B03-CFA9-41D8-9956-9F0EB448DC4A}" destId="{F2E1EDE4-99F4-4CBC-BA6A-91AF00914823}" srcOrd="3" destOrd="0" presId="urn:microsoft.com/office/officeart/2005/8/layout/orgChart1"/>
    <dgm:cxn modelId="{FEDBA6BB-6908-4DD6-9932-DDD8E584979F}" type="presParOf" srcId="{F2E1EDE4-99F4-4CBC-BA6A-91AF00914823}" destId="{795B4B98-FEFB-4DAB-B785-2E28918B1C7E}" srcOrd="0" destOrd="0" presId="urn:microsoft.com/office/officeart/2005/8/layout/orgChart1"/>
    <dgm:cxn modelId="{60B15AF3-F00B-4185-997C-C3FA204AD3E8}" type="presParOf" srcId="{795B4B98-FEFB-4DAB-B785-2E28918B1C7E}" destId="{C9EB4BFF-95DA-49B7-87A2-66A52A4FCDFA}" srcOrd="0" destOrd="0" presId="urn:microsoft.com/office/officeart/2005/8/layout/orgChart1"/>
    <dgm:cxn modelId="{54548F9C-0D8C-413D-B796-A50271264A02}" type="presParOf" srcId="{795B4B98-FEFB-4DAB-B785-2E28918B1C7E}" destId="{40CBCC65-FD09-4B94-B9C9-3482617F2627}" srcOrd="1" destOrd="0" presId="urn:microsoft.com/office/officeart/2005/8/layout/orgChart1"/>
    <dgm:cxn modelId="{71C40717-8C30-4BB0-A2F0-4005B0034401}" type="presParOf" srcId="{F2E1EDE4-99F4-4CBC-BA6A-91AF00914823}" destId="{6E67D5E8-91A3-4A9C-B70E-60777B0DD65E}" srcOrd="1" destOrd="0" presId="urn:microsoft.com/office/officeart/2005/8/layout/orgChart1"/>
    <dgm:cxn modelId="{9F09A448-90AD-4221-9324-8C04E0488AE9}" type="presParOf" srcId="{F2E1EDE4-99F4-4CBC-BA6A-91AF00914823}" destId="{9041FCB5-DDBA-4A82-87F1-A20AE1F0ECFA}" srcOrd="2" destOrd="0" presId="urn:microsoft.com/office/officeart/2005/8/layout/orgChart1"/>
    <dgm:cxn modelId="{4E482FBF-9D52-42AF-8E8C-0EBBB9E8817E}" type="presParOf" srcId="{B6A20B03-CFA9-41D8-9956-9F0EB448DC4A}" destId="{D644628E-4C6F-4DF2-8C07-D2B66E3A4757}" srcOrd="4" destOrd="0" presId="urn:microsoft.com/office/officeart/2005/8/layout/orgChart1"/>
    <dgm:cxn modelId="{233CC476-15EF-4FD2-8E27-8413166D3F33}" type="presParOf" srcId="{B6A20B03-CFA9-41D8-9956-9F0EB448DC4A}" destId="{4C59CDCC-8171-42A8-836D-8A7ADEF309D0}" srcOrd="5" destOrd="0" presId="urn:microsoft.com/office/officeart/2005/8/layout/orgChart1"/>
    <dgm:cxn modelId="{C8873497-56D7-430A-9289-6DE473FE1392}" type="presParOf" srcId="{4C59CDCC-8171-42A8-836D-8A7ADEF309D0}" destId="{FED7DC99-D3B3-46B2-AE57-14D47B1F3671}" srcOrd="0" destOrd="0" presId="urn:microsoft.com/office/officeart/2005/8/layout/orgChart1"/>
    <dgm:cxn modelId="{3F9B8325-1DCD-4FCB-A815-7DAB021A223C}" type="presParOf" srcId="{FED7DC99-D3B3-46B2-AE57-14D47B1F3671}" destId="{8F3E2022-AB5E-4438-BDBE-146FD19E8285}" srcOrd="0" destOrd="0" presId="urn:microsoft.com/office/officeart/2005/8/layout/orgChart1"/>
    <dgm:cxn modelId="{D54A8769-E47E-4201-ABA4-847ED120A8FB}" type="presParOf" srcId="{FED7DC99-D3B3-46B2-AE57-14D47B1F3671}" destId="{F4F60A8B-BCFE-4E33-9289-BF4CA9206F7B}" srcOrd="1" destOrd="0" presId="urn:microsoft.com/office/officeart/2005/8/layout/orgChart1"/>
    <dgm:cxn modelId="{88133763-B3B4-4A63-AB77-B73A9F4D3226}" type="presParOf" srcId="{4C59CDCC-8171-42A8-836D-8A7ADEF309D0}" destId="{0717BF70-BD3E-4FBF-92BE-2C7F71500E41}" srcOrd="1" destOrd="0" presId="urn:microsoft.com/office/officeart/2005/8/layout/orgChart1"/>
    <dgm:cxn modelId="{14961C4E-29BC-4417-8771-B0812D8BEC71}" type="presParOf" srcId="{4C59CDCC-8171-42A8-836D-8A7ADEF309D0}" destId="{0E63D1F7-0BB7-4B23-80D6-B69D7359A638}" srcOrd="2" destOrd="0" presId="urn:microsoft.com/office/officeart/2005/8/layout/orgChart1"/>
    <dgm:cxn modelId="{23844C04-842F-4390-AD6D-ABAF1F1C1435}" type="presParOf" srcId="{B6A20B03-CFA9-41D8-9956-9F0EB448DC4A}" destId="{52D64095-8F0B-43C5-A134-4F8EB745D0AC}" srcOrd="6" destOrd="0" presId="urn:microsoft.com/office/officeart/2005/8/layout/orgChart1"/>
    <dgm:cxn modelId="{C974ADAD-4EFC-4EDB-B4E2-E99F418611E6}" type="presParOf" srcId="{B6A20B03-CFA9-41D8-9956-9F0EB448DC4A}" destId="{65175C4B-27F3-41C0-9093-49201195521B}" srcOrd="7" destOrd="0" presId="urn:microsoft.com/office/officeart/2005/8/layout/orgChart1"/>
    <dgm:cxn modelId="{7BC6531E-E723-47D6-8ACF-E85009E9D7A9}" type="presParOf" srcId="{65175C4B-27F3-41C0-9093-49201195521B}" destId="{418B0B64-07DF-4A86-8188-2B3D12FF0C1B}" srcOrd="0" destOrd="0" presId="urn:microsoft.com/office/officeart/2005/8/layout/orgChart1"/>
    <dgm:cxn modelId="{6450515B-AB09-454A-B301-67D211CA520E}" type="presParOf" srcId="{418B0B64-07DF-4A86-8188-2B3D12FF0C1B}" destId="{FCA2B357-06A1-4199-999C-BBE32872F828}" srcOrd="0" destOrd="0" presId="urn:microsoft.com/office/officeart/2005/8/layout/orgChart1"/>
    <dgm:cxn modelId="{C4CB1473-7B98-4D35-B247-CCEE54CA193E}" type="presParOf" srcId="{418B0B64-07DF-4A86-8188-2B3D12FF0C1B}" destId="{842224E6-60DA-412E-8A1B-7533C1377869}" srcOrd="1" destOrd="0" presId="urn:microsoft.com/office/officeart/2005/8/layout/orgChart1"/>
    <dgm:cxn modelId="{AC9AA12B-146B-4753-B815-3C2351BF8E30}" type="presParOf" srcId="{65175C4B-27F3-41C0-9093-49201195521B}" destId="{5FEE9627-663F-4879-B764-2FCAC3BEDB01}" srcOrd="1" destOrd="0" presId="urn:microsoft.com/office/officeart/2005/8/layout/orgChart1"/>
    <dgm:cxn modelId="{C0B786E7-B8DB-402F-9AFE-563C99985C34}" type="presParOf" srcId="{65175C4B-27F3-41C0-9093-49201195521B}" destId="{D211A30E-3DD6-4F3B-A936-B6D9FD1B5AD6}" srcOrd="2" destOrd="0" presId="urn:microsoft.com/office/officeart/2005/8/layout/orgChart1"/>
    <dgm:cxn modelId="{6E78DEEE-D4F0-4888-A38F-22AEC279B520}" type="presParOf" srcId="{60FE5B31-E82E-49E2-9469-B5D5674278BC}" destId="{0A55CB08-0585-4E83-BB9C-6136411D5C97}" srcOrd="2" destOrd="0" presId="urn:microsoft.com/office/officeart/2005/8/layout/orgChart1"/>
    <dgm:cxn modelId="{F370CAA8-BB7F-4FBC-A1FF-8AFC285E9945}" type="presParOf" srcId="{9C5DF944-3D7A-473D-A789-5CA86652B8F8}" destId="{1AE91293-7748-4E52-8855-7B838C555EB9}" srcOrd="2" destOrd="0" presId="urn:microsoft.com/office/officeart/2005/8/layout/orgChart1"/>
    <dgm:cxn modelId="{C82DC7FB-00D4-415E-B75B-9CB8C1C93668}" type="presParOf" srcId="{9C5DF944-3D7A-473D-A789-5CA86652B8F8}" destId="{8BAB2199-5159-41F9-8708-33820C9B03A9}" srcOrd="3" destOrd="0" presId="urn:microsoft.com/office/officeart/2005/8/layout/orgChart1"/>
    <dgm:cxn modelId="{D34D7131-00CB-4AA4-B838-A67D225A1E2D}" type="presParOf" srcId="{8BAB2199-5159-41F9-8708-33820C9B03A9}" destId="{4AEEF0FD-EB99-4BD5-89CD-011B1DDC19F8}" srcOrd="0" destOrd="0" presId="urn:microsoft.com/office/officeart/2005/8/layout/orgChart1"/>
    <dgm:cxn modelId="{C250B8EA-5760-45E4-99EE-CFD38AC45C28}" type="presParOf" srcId="{4AEEF0FD-EB99-4BD5-89CD-011B1DDC19F8}" destId="{86ECFBC0-6EDE-49D7-A5E4-E61CBAF4A092}" srcOrd="0" destOrd="0" presId="urn:microsoft.com/office/officeart/2005/8/layout/orgChart1"/>
    <dgm:cxn modelId="{F3400E42-6CDD-423B-8811-766B188AABB9}" type="presParOf" srcId="{4AEEF0FD-EB99-4BD5-89CD-011B1DDC19F8}" destId="{EE7467E8-D778-4C18-9C7C-925EF25B0DC2}" srcOrd="1" destOrd="0" presId="urn:microsoft.com/office/officeart/2005/8/layout/orgChart1"/>
    <dgm:cxn modelId="{6DC8C3D3-083E-4062-8AE1-DD8CAD278552}" type="presParOf" srcId="{8BAB2199-5159-41F9-8708-33820C9B03A9}" destId="{70B62D43-4B2E-478D-8091-7F950B36BC86}" srcOrd="1" destOrd="0" presId="urn:microsoft.com/office/officeart/2005/8/layout/orgChart1"/>
    <dgm:cxn modelId="{DF7ECFA7-8094-4579-B772-505E3D2A8959}" type="presParOf" srcId="{70B62D43-4B2E-478D-8091-7F950B36BC86}" destId="{5A29D58D-62CC-4731-8120-CAD4354C3E03}" srcOrd="0" destOrd="0" presId="urn:microsoft.com/office/officeart/2005/8/layout/orgChart1"/>
    <dgm:cxn modelId="{3432BB22-F302-4A4F-B922-6BA3F87F646E}" type="presParOf" srcId="{70B62D43-4B2E-478D-8091-7F950B36BC86}" destId="{20684FA8-0955-4E86-9890-955AAE2FB70E}" srcOrd="1" destOrd="0" presId="urn:microsoft.com/office/officeart/2005/8/layout/orgChart1"/>
    <dgm:cxn modelId="{827A1BA1-6536-4394-9EA6-05AAE665AD23}" type="presParOf" srcId="{20684FA8-0955-4E86-9890-955AAE2FB70E}" destId="{357DF0A8-BCC0-4D40-9A29-811D9B3E8CE1}" srcOrd="0" destOrd="0" presId="urn:microsoft.com/office/officeart/2005/8/layout/orgChart1"/>
    <dgm:cxn modelId="{E7DC3EEB-7AB5-4286-B596-17F465954CC1}" type="presParOf" srcId="{357DF0A8-BCC0-4D40-9A29-811D9B3E8CE1}" destId="{7533127D-6F77-420D-9337-03A9B17677A7}" srcOrd="0" destOrd="0" presId="urn:microsoft.com/office/officeart/2005/8/layout/orgChart1"/>
    <dgm:cxn modelId="{7122D9AE-113D-4E46-A9F6-41A1A9BCB3F2}" type="presParOf" srcId="{357DF0A8-BCC0-4D40-9A29-811D9B3E8CE1}" destId="{75DCBE71-7469-49E9-81E5-E6A43E3EC0DC}" srcOrd="1" destOrd="0" presId="urn:microsoft.com/office/officeart/2005/8/layout/orgChart1"/>
    <dgm:cxn modelId="{D04A9382-10B3-4247-ACD9-EFA5DF3CA75E}" type="presParOf" srcId="{20684FA8-0955-4E86-9890-955AAE2FB70E}" destId="{321B0D03-50FC-44EB-B561-D21A2CD4B482}" srcOrd="1" destOrd="0" presId="urn:microsoft.com/office/officeart/2005/8/layout/orgChart1"/>
    <dgm:cxn modelId="{7F6D0DD9-831B-4C25-AFC1-9A0ABAE86CD3}" type="presParOf" srcId="{20684FA8-0955-4E86-9890-955AAE2FB70E}" destId="{0654A2B9-B227-48A6-941C-DD027142ECCE}" srcOrd="2" destOrd="0" presId="urn:microsoft.com/office/officeart/2005/8/layout/orgChart1"/>
    <dgm:cxn modelId="{1C46272E-24C6-4C63-8B69-E711D7390598}" type="presParOf" srcId="{70B62D43-4B2E-478D-8091-7F950B36BC86}" destId="{77FF546B-1ADB-4B35-B705-B48DE95D0A7F}" srcOrd="2" destOrd="0" presId="urn:microsoft.com/office/officeart/2005/8/layout/orgChart1"/>
    <dgm:cxn modelId="{24A88021-36D2-402F-ABAF-FC4FE97DA6E6}" type="presParOf" srcId="{70B62D43-4B2E-478D-8091-7F950B36BC86}" destId="{69C13562-DBB8-42F8-AE39-8AFEF8ED4982}" srcOrd="3" destOrd="0" presId="urn:microsoft.com/office/officeart/2005/8/layout/orgChart1"/>
    <dgm:cxn modelId="{D94111C9-5129-429B-9F50-491A2455D80C}" type="presParOf" srcId="{69C13562-DBB8-42F8-AE39-8AFEF8ED4982}" destId="{896D96FE-EA05-4066-8BE5-F7366BA3777A}" srcOrd="0" destOrd="0" presId="urn:microsoft.com/office/officeart/2005/8/layout/orgChart1"/>
    <dgm:cxn modelId="{61F7B486-EBA4-4B5C-BCF4-B9D46BE95F2A}" type="presParOf" srcId="{896D96FE-EA05-4066-8BE5-F7366BA3777A}" destId="{079C46BA-E270-4C4F-9AA8-92E32A64D736}" srcOrd="0" destOrd="0" presId="urn:microsoft.com/office/officeart/2005/8/layout/orgChart1"/>
    <dgm:cxn modelId="{F5B22785-CEB8-4ECF-8E70-405106690D66}" type="presParOf" srcId="{896D96FE-EA05-4066-8BE5-F7366BA3777A}" destId="{3AA4BA60-CAF3-4B65-8A7B-26648B565082}" srcOrd="1" destOrd="0" presId="urn:microsoft.com/office/officeart/2005/8/layout/orgChart1"/>
    <dgm:cxn modelId="{95316A59-ECCE-4D69-9796-7E6CF027E38F}" type="presParOf" srcId="{69C13562-DBB8-42F8-AE39-8AFEF8ED4982}" destId="{54F082B5-2FAD-490F-B257-B96DCB3E19FC}" srcOrd="1" destOrd="0" presId="urn:microsoft.com/office/officeart/2005/8/layout/orgChart1"/>
    <dgm:cxn modelId="{4BAD0E75-E60F-431D-9ACC-933418BB48AD}" type="presParOf" srcId="{69C13562-DBB8-42F8-AE39-8AFEF8ED4982}" destId="{6C846A69-A00E-4FB9-80C7-DC7FE13BD4B5}" srcOrd="2" destOrd="0" presId="urn:microsoft.com/office/officeart/2005/8/layout/orgChart1"/>
    <dgm:cxn modelId="{9BAD792B-460C-4C5B-82F2-6253295587C1}" type="presParOf" srcId="{70B62D43-4B2E-478D-8091-7F950B36BC86}" destId="{C6471DB4-9B93-437A-AEBE-F3B71F737DF8}" srcOrd="4" destOrd="0" presId="urn:microsoft.com/office/officeart/2005/8/layout/orgChart1"/>
    <dgm:cxn modelId="{E6D39BE5-90A9-4537-847C-7BE2749494F4}" type="presParOf" srcId="{70B62D43-4B2E-478D-8091-7F950B36BC86}" destId="{CD8B12E6-DD1E-4D70-BE7C-A5443A3D84D1}" srcOrd="5" destOrd="0" presId="urn:microsoft.com/office/officeart/2005/8/layout/orgChart1"/>
    <dgm:cxn modelId="{91118FD6-650C-4AAD-8DC3-94C105AA61A6}" type="presParOf" srcId="{CD8B12E6-DD1E-4D70-BE7C-A5443A3D84D1}" destId="{C0FBA54D-3A3D-42F4-B1C8-ADE0E74CCC4D}" srcOrd="0" destOrd="0" presId="urn:microsoft.com/office/officeart/2005/8/layout/orgChart1"/>
    <dgm:cxn modelId="{C0B489E8-43BF-46E1-BC1B-DDB1AB31752F}" type="presParOf" srcId="{C0FBA54D-3A3D-42F4-B1C8-ADE0E74CCC4D}" destId="{30DA9891-B7C7-405D-9015-1C3DF0E9850F}" srcOrd="0" destOrd="0" presId="urn:microsoft.com/office/officeart/2005/8/layout/orgChart1"/>
    <dgm:cxn modelId="{0B7D4AF1-C2E7-4C55-94F6-195577972574}" type="presParOf" srcId="{C0FBA54D-3A3D-42F4-B1C8-ADE0E74CCC4D}" destId="{5EC808F1-181C-42C2-975C-2B558EBCB7FE}" srcOrd="1" destOrd="0" presId="urn:microsoft.com/office/officeart/2005/8/layout/orgChart1"/>
    <dgm:cxn modelId="{1F3E036C-D2D2-46AF-AA68-C0DC63138FAA}" type="presParOf" srcId="{CD8B12E6-DD1E-4D70-BE7C-A5443A3D84D1}" destId="{3C11D65F-2A65-4A7E-9C15-AA6406FE6F0B}" srcOrd="1" destOrd="0" presId="urn:microsoft.com/office/officeart/2005/8/layout/orgChart1"/>
    <dgm:cxn modelId="{AFE06337-A43E-427C-AB26-05D662162DCF}" type="presParOf" srcId="{CD8B12E6-DD1E-4D70-BE7C-A5443A3D84D1}" destId="{07414A68-C8A8-4CE7-984E-48064FC49AF5}" srcOrd="2" destOrd="0" presId="urn:microsoft.com/office/officeart/2005/8/layout/orgChart1"/>
    <dgm:cxn modelId="{03C26E2E-F137-4DCB-9B19-058DE567EFFB}" type="presParOf" srcId="{70B62D43-4B2E-478D-8091-7F950B36BC86}" destId="{BD53C961-9C2E-42B5-A825-EB1CD5AF2FE3}" srcOrd="6" destOrd="0" presId="urn:microsoft.com/office/officeart/2005/8/layout/orgChart1"/>
    <dgm:cxn modelId="{6B82927B-5D63-41D7-836D-BBA36A382C89}" type="presParOf" srcId="{70B62D43-4B2E-478D-8091-7F950B36BC86}" destId="{2AD0F394-908E-4BF8-9902-81719C192207}" srcOrd="7" destOrd="0" presId="urn:microsoft.com/office/officeart/2005/8/layout/orgChart1"/>
    <dgm:cxn modelId="{9CB4C1BB-7AAC-4588-AE34-3F0FF764A98C}" type="presParOf" srcId="{2AD0F394-908E-4BF8-9902-81719C192207}" destId="{6508E9AA-32AD-45CE-ACB4-E452A2309B43}" srcOrd="0" destOrd="0" presId="urn:microsoft.com/office/officeart/2005/8/layout/orgChart1"/>
    <dgm:cxn modelId="{FB405430-DF03-4465-82B7-77D139AFB2E8}" type="presParOf" srcId="{6508E9AA-32AD-45CE-ACB4-E452A2309B43}" destId="{26E61D30-5696-4E05-9044-AF73EF27DAB2}" srcOrd="0" destOrd="0" presId="urn:microsoft.com/office/officeart/2005/8/layout/orgChart1"/>
    <dgm:cxn modelId="{4D559474-F030-4614-BA0D-D115B55B8AA9}" type="presParOf" srcId="{6508E9AA-32AD-45CE-ACB4-E452A2309B43}" destId="{14A5ABF2-8B49-4694-AC4C-1A898869B017}" srcOrd="1" destOrd="0" presId="urn:microsoft.com/office/officeart/2005/8/layout/orgChart1"/>
    <dgm:cxn modelId="{C7D034C2-2603-435C-B8BF-149EBF337436}" type="presParOf" srcId="{2AD0F394-908E-4BF8-9902-81719C192207}" destId="{E95C75F7-7305-47DE-985C-550E435481C9}" srcOrd="1" destOrd="0" presId="urn:microsoft.com/office/officeart/2005/8/layout/orgChart1"/>
    <dgm:cxn modelId="{5D777B8D-87B5-4860-B8C4-4F82C5F3A07C}" type="presParOf" srcId="{2AD0F394-908E-4BF8-9902-81719C192207}" destId="{ADFD56FF-A789-4A68-9B2D-8E4E857854C2}" srcOrd="2" destOrd="0" presId="urn:microsoft.com/office/officeart/2005/8/layout/orgChart1"/>
    <dgm:cxn modelId="{CD891FC5-B584-439A-B0D2-D41306F3F059}" type="presParOf" srcId="{70B62D43-4B2E-478D-8091-7F950B36BC86}" destId="{B4ADFA40-1DC3-4BD0-BAE4-D5BA4FDF2B3E}" srcOrd="8" destOrd="0" presId="urn:microsoft.com/office/officeart/2005/8/layout/orgChart1"/>
    <dgm:cxn modelId="{D74565E9-7139-4761-90E8-1E80514507B1}" type="presParOf" srcId="{70B62D43-4B2E-478D-8091-7F950B36BC86}" destId="{74623D81-D47A-4BDB-A76C-094846D41FA8}" srcOrd="9" destOrd="0" presId="urn:microsoft.com/office/officeart/2005/8/layout/orgChart1"/>
    <dgm:cxn modelId="{3A6EDA24-C320-4CCC-92A6-018A73CC14C0}" type="presParOf" srcId="{74623D81-D47A-4BDB-A76C-094846D41FA8}" destId="{A5AFB960-0B8B-4E03-885A-2579269F7DC1}" srcOrd="0" destOrd="0" presId="urn:microsoft.com/office/officeart/2005/8/layout/orgChart1"/>
    <dgm:cxn modelId="{05054B13-96F8-4876-A6ED-84A4A15ED305}" type="presParOf" srcId="{A5AFB960-0B8B-4E03-885A-2579269F7DC1}" destId="{3A05D6AC-55D4-4F8B-831D-7528DBB5E857}" srcOrd="0" destOrd="0" presId="urn:microsoft.com/office/officeart/2005/8/layout/orgChart1"/>
    <dgm:cxn modelId="{B16BFADD-8523-4DEA-AC8F-B8D5CF3A6862}" type="presParOf" srcId="{A5AFB960-0B8B-4E03-885A-2579269F7DC1}" destId="{179F0FCD-C306-4B84-A7DF-E34F9FAB6F56}" srcOrd="1" destOrd="0" presId="urn:microsoft.com/office/officeart/2005/8/layout/orgChart1"/>
    <dgm:cxn modelId="{3328F172-D1EB-485A-8BF8-3B7EF3CCA42A}" type="presParOf" srcId="{74623D81-D47A-4BDB-A76C-094846D41FA8}" destId="{856F8CB3-7FD8-44A2-BD9F-D0A3BBBFD7B2}" srcOrd="1" destOrd="0" presId="urn:microsoft.com/office/officeart/2005/8/layout/orgChart1"/>
    <dgm:cxn modelId="{42CD4F8C-FF27-4A69-89A8-E6562EC0ED38}" type="presParOf" srcId="{74623D81-D47A-4BDB-A76C-094846D41FA8}" destId="{E41C3208-7C36-4192-9EA5-1F0C4DB4A826}" srcOrd="2" destOrd="0" presId="urn:microsoft.com/office/officeart/2005/8/layout/orgChart1"/>
    <dgm:cxn modelId="{DEAA7D3A-B6A5-4196-84CE-EB51B107315B}" type="presParOf" srcId="{8BAB2199-5159-41F9-8708-33820C9B03A9}" destId="{FB705D8D-4B0F-418C-BE22-C9FC935B08A3}" srcOrd="2" destOrd="0" presId="urn:microsoft.com/office/officeart/2005/8/layout/orgChart1"/>
    <dgm:cxn modelId="{B0C54E88-4569-4671-92F2-012BAF13B25D}" type="presParOf" srcId="{9C5DF944-3D7A-473D-A789-5CA86652B8F8}" destId="{4F6F1802-D2DC-45F2-8B57-B9ACE00E096B}" srcOrd="4" destOrd="0" presId="urn:microsoft.com/office/officeart/2005/8/layout/orgChart1"/>
    <dgm:cxn modelId="{981176CD-B422-42E2-94B3-0BC1BDA8DBB2}" type="presParOf" srcId="{9C5DF944-3D7A-473D-A789-5CA86652B8F8}" destId="{D09FB176-C899-4C34-A2EF-DF4099E3930B}" srcOrd="5" destOrd="0" presId="urn:microsoft.com/office/officeart/2005/8/layout/orgChart1"/>
    <dgm:cxn modelId="{F8BDD47A-AA18-48A7-A10F-BEE0C0991F5F}" type="presParOf" srcId="{D09FB176-C899-4C34-A2EF-DF4099E3930B}" destId="{EB3A78CF-8659-4E76-9BB6-78F8A7F8B535}" srcOrd="0" destOrd="0" presId="urn:microsoft.com/office/officeart/2005/8/layout/orgChart1"/>
    <dgm:cxn modelId="{5E294FC0-705C-4093-BA40-1ADA56F6866D}" type="presParOf" srcId="{EB3A78CF-8659-4E76-9BB6-78F8A7F8B535}" destId="{ED956AEF-5A78-47DC-9D97-3B27A2E93095}" srcOrd="0" destOrd="0" presId="urn:microsoft.com/office/officeart/2005/8/layout/orgChart1"/>
    <dgm:cxn modelId="{E660F06B-6C96-40ED-8653-D77E9EE32D60}" type="presParOf" srcId="{EB3A78CF-8659-4E76-9BB6-78F8A7F8B535}" destId="{0936C29E-0ABE-4289-9453-F6DF249F454C}" srcOrd="1" destOrd="0" presId="urn:microsoft.com/office/officeart/2005/8/layout/orgChart1"/>
    <dgm:cxn modelId="{2A544F7D-1009-4FCE-B000-9669C098A95C}" type="presParOf" srcId="{D09FB176-C899-4C34-A2EF-DF4099E3930B}" destId="{3666C14E-3FE7-4AB2-BA4F-4535D42C477E}" srcOrd="1" destOrd="0" presId="urn:microsoft.com/office/officeart/2005/8/layout/orgChart1"/>
    <dgm:cxn modelId="{AB0ECE36-BC30-4794-A14D-DF3C0B2706E8}" type="presParOf" srcId="{3666C14E-3FE7-4AB2-BA4F-4535D42C477E}" destId="{7E670A0B-4B6A-45AD-AE95-FAE9E52BA24F}" srcOrd="0" destOrd="0" presId="urn:microsoft.com/office/officeart/2005/8/layout/orgChart1"/>
    <dgm:cxn modelId="{59911568-30AA-401D-93FE-4E41DF7A4AB2}" type="presParOf" srcId="{3666C14E-3FE7-4AB2-BA4F-4535D42C477E}" destId="{781D4557-4BA2-4B53-85D2-D0A8E2F29ACB}" srcOrd="1" destOrd="0" presId="urn:microsoft.com/office/officeart/2005/8/layout/orgChart1"/>
    <dgm:cxn modelId="{F55E27B2-8F8E-4025-B485-0DAD2E3CF285}" type="presParOf" srcId="{781D4557-4BA2-4B53-85D2-D0A8E2F29ACB}" destId="{A1F0E8B8-00E6-43CE-8E1F-A9918B608453}" srcOrd="0" destOrd="0" presId="urn:microsoft.com/office/officeart/2005/8/layout/orgChart1"/>
    <dgm:cxn modelId="{63059975-7796-47BA-8D08-EA03DA7A0862}" type="presParOf" srcId="{A1F0E8B8-00E6-43CE-8E1F-A9918B608453}" destId="{2C701CAE-D8F1-461E-8A0C-C57AEB1CD6C2}" srcOrd="0" destOrd="0" presId="urn:microsoft.com/office/officeart/2005/8/layout/orgChart1"/>
    <dgm:cxn modelId="{CC881136-E327-4A4A-BA4C-5100ADB0DFD8}" type="presParOf" srcId="{A1F0E8B8-00E6-43CE-8E1F-A9918B608453}" destId="{0A55F855-E390-49C4-85C3-4EB5DC8DFEC3}" srcOrd="1" destOrd="0" presId="urn:microsoft.com/office/officeart/2005/8/layout/orgChart1"/>
    <dgm:cxn modelId="{A4D591D4-2536-415C-B495-B76DAF1F15E8}" type="presParOf" srcId="{781D4557-4BA2-4B53-85D2-D0A8E2F29ACB}" destId="{8FDA77AA-02A8-4EBB-8954-A3306A125F11}" srcOrd="1" destOrd="0" presId="urn:microsoft.com/office/officeart/2005/8/layout/orgChart1"/>
    <dgm:cxn modelId="{F1E9F286-2E02-4BC6-8169-93E43FD1BA81}" type="presParOf" srcId="{781D4557-4BA2-4B53-85D2-D0A8E2F29ACB}" destId="{802B30D6-A884-4929-98EE-4DE3E2D91CB8}" srcOrd="2" destOrd="0" presId="urn:microsoft.com/office/officeart/2005/8/layout/orgChart1"/>
    <dgm:cxn modelId="{BA4E869C-99FF-494C-9497-8C183B1025CA}" type="presParOf" srcId="{3666C14E-3FE7-4AB2-BA4F-4535D42C477E}" destId="{4E5DB2E5-BC21-45FD-89CF-804EEEA73D92}" srcOrd="2" destOrd="0" presId="urn:microsoft.com/office/officeart/2005/8/layout/orgChart1"/>
    <dgm:cxn modelId="{FC25A1B9-D497-4A15-89A8-F5D4E2F59EC5}" type="presParOf" srcId="{3666C14E-3FE7-4AB2-BA4F-4535D42C477E}" destId="{FEF5B6E2-22EA-4CFA-BF26-961399773F49}" srcOrd="3" destOrd="0" presId="urn:microsoft.com/office/officeart/2005/8/layout/orgChart1"/>
    <dgm:cxn modelId="{4EC88B95-0DD2-4DE8-9717-8A9A9ADD3CE6}" type="presParOf" srcId="{FEF5B6E2-22EA-4CFA-BF26-961399773F49}" destId="{42BED641-FA4F-4D4B-9A19-A7D3C3BE1408}" srcOrd="0" destOrd="0" presId="urn:microsoft.com/office/officeart/2005/8/layout/orgChart1"/>
    <dgm:cxn modelId="{181BDB53-8123-47F8-A147-EBA1CFC82CE3}" type="presParOf" srcId="{42BED641-FA4F-4D4B-9A19-A7D3C3BE1408}" destId="{74487508-3D4F-4F35-9119-7335AA499C95}" srcOrd="0" destOrd="0" presId="urn:microsoft.com/office/officeart/2005/8/layout/orgChart1"/>
    <dgm:cxn modelId="{E08FCA08-5DC4-4C1C-936F-3FF5331276E6}" type="presParOf" srcId="{42BED641-FA4F-4D4B-9A19-A7D3C3BE1408}" destId="{EA4E738B-1483-44D6-89EB-8256A9C3F87D}" srcOrd="1" destOrd="0" presId="urn:microsoft.com/office/officeart/2005/8/layout/orgChart1"/>
    <dgm:cxn modelId="{8C215DA0-38DB-4709-A99F-B5BC868C6685}" type="presParOf" srcId="{FEF5B6E2-22EA-4CFA-BF26-961399773F49}" destId="{B5B7C6F2-824B-4B22-9513-4D47B87A1DEF}" srcOrd="1" destOrd="0" presId="urn:microsoft.com/office/officeart/2005/8/layout/orgChart1"/>
    <dgm:cxn modelId="{035B159A-43AC-40E3-9ACD-06F7C53D601E}" type="presParOf" srcId="{FEF5B6E2-22EA-4CFA-BF26-961399773F49}" destId="{AD4B3EEE-3AC5-44A5-8891-70C0728030DE}" srcOrd="2" destOrd="0" presId="urn:microsoft.com/office/officeart/2005/8/layout/orgChart1"/>
    <dgm:cxn modelId="{B86234B2-7361-4EC0-A08A-046425DC8F90}" type="presParOf" srcId="{3666C14E-3FE7-4AB2-BA4F-4535D42C477E}" destId="{1A2BCB80-89E2-41EC-87D9-8650DA66AB8A}" srcOrd="4" destOrd="0" presId="urn:microsoft.com/office/officeart/2005/8/layout/orgChart1"/>
    <dgm:cxn modelId="{D24A0580-590D-46A7-9D02-96C123F4A4DD}" type="presParOf" srcId="{3666C14E-3FE7-4AB2-BA4F-4535D42C477E}" destId="{CD498E25-17A8-4592-A106-0BDE77F9F8BE}" srcOrd="5" destOrd="0" presId="urn:microsoft.com/office/officeart/2005/8/layout/orgChart1"/>
    <dgm:cxn modelId="{DFE95BB4-6189-439B-914C-B287B8CA2369}" type="presParOf" srcId="{CD498E25-17A8-4592-A106-0BDE77F9F8BE}" destId="{1832CD07-F56C-4B75-9FC3-CEF6C2D6EA45}" srcOrd="0" destOrd="0" presId="urn:microsoft.com/office/officeart/2005/8/layout/orgChart1"/>
    <dgm:cxn modelId="{1C2E8EB1-7795-48BB-A0E7-2C53361C4A41}" type="presParOf" srcId="{1832CD07-F56C-4B75-9FC3-CEF6C2D6EA45}" destId="{F7484F86-9514-4EEC-AAEC-65AD9B4B3D96}" srcOrd="0" destOrd="0" presId="urn:microsoft.com/office/officeart/2005/8/layout/orgChart1"/>
    <dgm:cxn modelId="{76112969-A792-4FA1-8513-0F8178AFD436}" type="presParOf" srcId="{1832CD07-F56C-4B75-9FC3-CEF6C2D6EA45}" destId="{2F8AA862-E8D3-4043-95F3-7EBB33FDC237}" srcOrd="1" destOrd="0" presId="urn:microsoft.com/office/officeart/2005/8/layout/orgChart1"/>
    <dgm:cxn modelId="{D8434F93-9E68-4E75-B7CB-2DCB8DF5C327}" type="presParOf" srcId="{CD498E25-17A8-4592-A106-0BDE77F9F8BE}" destId="{D6D1B4BE-1E43-4CD4-965F-996A3963A4DE}" srcOrd="1" destOrd="0" presId="urn:microsoft.com/office/officeart/2005/8/layout/orgChart1"/>
    <dgm:cxn modelId="{750A8411-9C2D-4C99-890C-CD79F2AAE068}" type="presParOf" srcId="{CD498E25-17A8-4592-A106-0BDE77F9F8BE}" destId="{2585E360-1265-4DAF-8ED0-8CB30CFCA044}" srcOrd="2" destOrd="0" presId="urn:microsoft.com/office/officeart/2005/8/layout/orgChart1"/>
    <dgm:cxn modelId="{57BE4ED0-7F49-4817-A33E-1BC0DC93E2B0}" type="presParOf" srcId="{3666C14E-3FE7-4AB2-BA4F-4535D42C477E}" destId="{9AAB9F84-69DB-4974-8FB3-17FE16A42904}" srcOrd="6" destOrd="0" presId="urn:microsoft.com/office/officeart/2005/8/layout/orgChart1"/>
    <dgm:cxn modelId="{FEF079D1-9C71-46FC-8FF7-DB308ED59863}" type="presParOf" srcId="{3666C14E-3FE7-4AB2-BA4F-4535D42C477E}" destId="{C3EE2C24-35C5-4383-8BA8-04718D61B1E3}" srcOrd="7" destOrd="0" presId="urn:microsoft.com/office/officeart/2005/8/layout/orgChart1"/>
    <dgm:cxn modelId="{D579AD54-7752-4A74-859D-D43C4B177958}" type="presParOf" srcId="{C3EE2C24-35C5-4383-8BA8-04718D61B1E3}" destId="{D76FB983-6AF4-4D17-803C-BE4F9D86E241}" srcOrd="0" destOrd="0" presId="urn:microsoft.com/office/officeart/2005/8/layout/orgChart1"/>
    <dgm:cxn modelId="{2B0832C3-0F49-451F-B1BC-A59CA010ED36}" type="presParOf" srcId="{D76FB983-6AF4-4D17-803C-BE4F9D86E241}" destId="{C95AECE2-07C4-42E7-90DA-5CD8EA216CFC}" srcOrd="0" destOrd="0" presId="urn:microsoft.com/office/officeart/2005/8/layout/orgChart1"/>
    <dgm:cxn modelId="{9FCFF0FB-EC90-481D-BE68-0EC56518ED4B}" type="presParOf" srcId="{D76FB983-6AF4-4D17-803C-BE4F9D86E241}" destId="{4704A764-F3E3-46A1-B698-AC3BCD85875D}" srcOrd="1" destOrd="0" presId="urn:microsoft.com/office/officeart/2005/8/layout/orgChart1"/>
    <dgm:cxn modelId="{8CA69EDB-8981-4A61-B17A-248CAA5B9474}" type="presParOf" srcId="{C3EE2C24-35C5-4383-8BA8-04718D61B1E3}" destId="{C07B020C-8290-4505-84E9-D8CD925D7B93}" srcOrd="1" destOrd="0" presId="urn:microsoft.com/office/officeart/2005/8/layout/orgChart1"/>
    <dgm:cxn modelId="{068AE837-A816-4AFE-B1F7-9E741D3ED2C0}" type="presParOf" srcId="{C3EE2C24-35C5-4383-8BA8-04718D61B1E3}" destId="{97715D9E-A6B5-4BE2-9531-017E1F9F5E37}" srcOrd="2" destOrd="0" presId="urn:microsoft.com/office/officeart/2005/8/layout/orgChart1"/>
    <dgm:cxn modelId="{A2761896-121B-4861-8554-1A4BA037447D}" type="presParOf" srcId="{3666C14E-3FE7-4AB2-BA4F-4535D42C477E}" destId="{F8AA5B07-D62E-4BEF-A7F4-BB8154CE0161}" srcOrd="8" destOrd="0" presId="urn:microsoft.com/office/officeart/2005/8/layout/orgChart1"/>
    <dgm:cxn modelId="{3EF139E2-E9CE-4754-9B05-3BA3BD10691A}" type="presParOf" srcId="{3666C14E-3FE7-4AB2-BA4F-4535D42C477E}" destId="{28D3CB32-FAA0-4273-8538-1EB307061468}" srcOrd="9" destOrd="0" presId="urn:microsoft.com/office/officeart/2005/8/layout/orgChart1"/>
    <dgm:cxn modelId="{9AB67E38-63C3-415A-81C1-CE7A2F1F4BD2}" type="presParOf" srcId="{28D3CB32-FAA0-4273-8538-1EB307061468}" destId="{4E6634D0-9CA1-4ACD-BF91-91BEE47E76EF}" srcOrd="0" destOrd="0" presId="urn:microsoft.com/office/officeart/2005/8/layout/orgChart1"/>
    <dgm:cxn modelId="{104DDB5D-56FD-4EE0-AB5B-C5E99F7AC937}" type="presParOf" srcId="{4E6634D0-9CA1-4ACD-BF91-91BEE47E76EF}" destId="{EE219807-47C8-4941-99AE-CE39076E53F5}" srcOrd="0" destOrd="0" presId="urn:microsoft.com/office/officeart/2005/8/layout/orgChart1"/>
    <dgm:cxn modelId="{41AF6C68-5D3E-43B3-A376-8AD637C5A5E0}" type="presParOf" srcId="{4E6634D0-9CA1-4ACD-BF91-91BEE47E76EF}" destId="{A8ED66CC-CBB3-4EB5-ADE1-6E062170315B}" srcOrd="1" destOrd="0" presId="urn:microsoft.com/office/officeart/2005/8/layout/orgChart1"/>
    <dgm:cxn modelId="{7E31E865-B5AC-4E9A-BB94-1B417CC1D678}" type="presParOf" srcId="{28D3CB32-FAA0-4273-8538-1EB307061468}" destId="{55A4A9B7-D2D2-4F27-9972-54B957F184B3}" srcOrd="1" destOrd="0" presId="urn:microsoft.com/office/officeart/2005/8/layout/orgChart1"/>
    <dgm:cxn modelId="{C6E3EBFF-7A4D-449F-9F96-E0B31B09C3FF}" type="presParOf" srcId="{28D3CB32-FAA0-4273-8538-1EB307061468}" destId="{A6D08738-8725-4BBB-8D6E-6E0F7F338F27}" srcOrd="2" destOrd="0" presId="urn:microsoft.com/office/officeart/2005/8/layout/orgChart1"/>
    <dgm:cxn modelId="{5BB57A21-3A2B-4FAE-8E7A-3184BE9DFCD2}" type="presParOf" srcId="{D09FB176-C899-4C34-A2EF-DF4099E3930B}" destId="{10032A81-28F1-4589-A2C9-2F713826DB5B}" srcOrd="2" destOrd="0" presId="urn:microsoft.com/office/officeart/2005/8/layout/orgChart1"/>
    <dgm:cxn modelId="{D0A8D018-84C5-4028-9F6A-A25AD778013F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/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0089618A-3A11-4CDE-9920-84FE24715FD6}" type="presOf" srcId="{6A766238-49C0-489C-9759-5801318FB123}" destId="{F4F60A8B-BCFE-4E33-9289-BF4CA9206F7B}" srcOrd="1" destOrd="0" presId="urn:microsoft.com/office/officeart/2005/8/layout/orgChart1"/>
    <dgm:cxn modelId="{D1B97639-993D-4FBE-9F02-3BEE8D184431}" type="presOf" srcId="{E2FDDA39-0A56-4C19-9570-F6322A50CD7C}" destId="{4704A764-F3E3-46A1-B698-AC3BCD85875D}" srcOrd="1" destOrd="0" presId="urn:microsoft.com/office/officeart/2005/8/layout/orgChart1"/>
    <dgm:cxn modelId="{ADCB277A-F75A-41A5-A025-5310731ADD37}" type="presOf" srcId="{844909A3-F2C8-49AE-869B-AFCA0AC709DF}" destId="{5A29D58D-62CC-4731-8120-CAD4354C3E03}" srcOrd="0" destOrd="0" presId="urn:microsoft.com/office/officeart/2005/8/layout/orgChart1"/>
    <dgm:cxn modelId="{3D0511B7-9075-433D-BDFC-44CFFC911328}" type="presOf" srcId="{BC7A14EC-7DD0-42E2-A28E-8428AF273F49}" destId="{4E5DB2E5-BC21-45FD-89CF-804EEEA73D92}" srcOrd="0" destOrd="0" presId="urn:microsoft.com/office/officeart/2005/8/layout/orgChart1"/>
    <dgm:cxn modelId="{431D6004-ED5F-4CEF-98E7-ADB88DBCE318}" type="presOf" srcId="{B103CFD6-C2F2-4A76-8866-035FF64E5877}" destId="{2FA1AE03-77C2-487B-948B-82122901556A}" srcOrd="1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7BC16BE0-B1B7-49B3-8B25-D877A848354B}" type="presOf" srcId="{C7336B56-6975-43EE-AA11-2CF9D86F3B72}" destId="{F7484F86-9514-4EEC-AAEC-65AD9B4B3D96}" srcOrd="0" destOrd="0" presId="urn:microsoft.com/office/officeart/2005/8/layout/orgChart1"/>
    <dgm:cxn modelId="{9F855314-1A85-4765-BBD1-4C797671E2C5}" type="presOf" srcId="{88415C31-82DD-4EF9-9A7A-1D4D99FB6B9D}" destId="{0936C29E-0ABE-4289-9453-F6DF249F454C}" srcOrd="1" destOrd="0" presId="urn:microsoft.com/office/officeart/2005/8/layout/orgChart1"/>
    <dgm:cxn modelId="{669C63F4-66BF-4285-B5DD-73D488717F16}" type="presOf" srcId="{51AC05A3-5125-4631-8328-EE9742C5CE1F}" destId="{75DCBE71-7469-49E9-81E5-E6A43E3EC0DC}" srcOrd="1" destOrd="0" presId="urn:microsoft.com/office/officeart/2005/8/layout/orgChart1"/>
    <dgm:cxn modelId="{C31A6EFD-92FD-436E-A5D6-556BC72D928F}" type="presOf" srcId="{B40A1E99-819E-4C0D-B671-3D134F0F7163}" destId="{179F0FCD-C306-4B84-A7DF-E34F9FAB6F56}" srcOrd="1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31E79041-D519-4C5C-9B09-F2CE400AED99}" type="presOf" srcId="{092024CE-8423-4E50-A34E-3122E05631CC}" destId="{0A55F855-E390-49C4-85C3-4EB5DC8DFEC3}" srcOrd="1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778ED50A-6836-49B3-A068-8AAB39E8D12C}" type="presOf" srcId="{032924AE-7BA3-4608-9D4D-A10FC22FA55B}" destId="{842224E6-60DA-412E-8A1B-7533C1377869}" srcOrd="1" destOrd="0" presId="urn:microsoft.com/office/officeart/2005/8/layout/orgChart1"/>
    <dgm:cxn modelId="{6384DA2A-8825-4299-9FC9-1EEEBBCDE92B}" type="presOf" srcId="{D656347E-658D-41DE-86E2-9688A1F66EB3}" destId="{D351E307-7A60-4733-B21C-CC6D6E5D051D}" srcOrd="0" destOrd="0" presId="urn:microsoft.com/office/officeart/2005/8/layout/orgChart1"/>
    <dgm:cxn modelId="{41CA7571-FA48-4828-AD41-EC033393C05B}" type="presOf" srcId="{DCB062A1-302A-48A6-BE81-96138548FF70}" destId="{1AE91293-7748-4E52-8855-7B838C555EB9}" srcOrd="0" destOrd="0" presId="urn:microsoft.com/office/officeart/2005/8/layout/orgChart1"/>
    <dgm:cxn modelId="{1BB4643A-3AAF-44CB-AAFC-E6C351AFF3D9}" type="presOf" srcId="{8514C17C-35EC-4D14-92F7-13A577CAA5C4}" destId="{3AA4BA60-CAF3-4B65-8A7B-26648B565082}" srcOrd="1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852B1AF1-057D-46D2-A299-B245CD8BC4EF}" type="presOf" srcId="{DCCE79F2-51DC-4E3A-8F3D-0CB311D1F14D}" destId="{EE219807-47C8-4941-99AE-CE39076E53F5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D54A9C3F-CD5D-43AC-90A8-ED237C1A08F8}" type="presOf" srcId="{0ED209FE-B93C-493B-85A2-BA5863869AE7}" destId="{B4ADFA40-1DC3-4BD0-BAE4-D5BA4FDF2B3E}" srcOrd="0" destOrd="0" presId="urn:microsoft.com/office/officeart/2005/8/layout/orgChart1"/>
    <dgm:cxn modelId="{D26AD34B-0565-4E2B-8D87-304DD6A4D426}" type="presOf" srcId="{6A766238-49C0-489C-9759-5801318FB123}" destId="{8F3E2022-AB5E-4438-BDBE-146FD19E8285}" srcOrd="0" destOrd="0" presId="urn:microsoft.com/office/officeart/2005/8/layout/orgChart1"/>
    <dgm:cxn modelId="{24EA4241-5926-4D45-8B1E-FB6948C4960D}" type="presOf" srcId="{69BEBD41-3545-40FD-BFDD-D21BD47C872E}" destId="{74487508-3D4F-4F35-9119-7335AA499C95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270A10FC-6B3F-45EA-9882-F3E350742108}" type="presOf" srcId="{EDF4E25F-6E69-41B7-B57F-66E5D749104E}" destId="{CD65CBB6-B9A3-48AB-AFB3-4BE4B03553D3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0908EDB9-94B5-4229-935A-A3FB03598C4B}" type="presOf" srcId="{00B822AA-E50D-409C-8E77-78CE41F17C4F}" destId="{86ECFBC0-6EDE-49D7-A5E4-E61CBAF4A092}" srcOrd="0" destOrd="0" presId="urn:microsoft.com/office/officeart/2005/8/layout/orgChart1"/>
    <dgm:cxn modelId="{0BCBA40E-426F-4360-8485-C80F8451C993}" type="presOf" srcId="{092024CE-8423-4E50-A34E-3122E05631CC}" destId="{2C701CAE-D8F1-461E-8A0C-C57AEB1CD6C2}" srcOrd="0" destOrd="0" presId="urn:microsoft.com/office/officeart/2005/8/layout/orgChart1"/>
    <dgm:cxn modelId="{D2AC40CF-7A4E-41AB-B3B8-78BAD4EEE66A}" type="presOf" srcId="{382A9707-8CE9-4448-A732-795155023764}" destId="{40CBCC65-FD09-4B94-B9C9-3482617F2627}" srcOrd="1" destOrd="0" presId="urn:microsoft.com/office/officeart/2005/8/layout/orgChart1"/>
    <dgm:cxn modelId="{3DA52AF5-59B3-473C-8F1B-C51E80510C28}" type="presOf" srcId="{43C964D4-3EA5-4709-BA45-DC9671707267}" destId="{87899BB1-A811-4B2D-8FA3-633A97B1A6A6}" srcOrd="1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D6D1EED9-320F-4F47-BE1A-381939640BB9}" type="presOf" srcId="{1E17A9B5-1CC6-4BF4-A5EB-2099972243B8}" destId="{F0DC39B6-0C64-430A-9FFB-4907B94E244D}" srcOrd="0" destOrd="0" presId="urn:microsoft.com/office/officeart/2005/8/layout/orgChart1"/>
    <dgm:cxn modelId="{72325EDD-4280-4628-8429-68D210E8A7DB}" type="presOf" srcId="{032924AE-7BA3-4608-9D4D-A10FC22FA55B}" destId="{FCA2B357-06A1-4199-999C-BBE32872F828}" srcOrd="0" destOrd="0" presId="urn:microsoft.com/office/officeart/2005/8/layout/orgChart1"/>
    <dgm:cxn modelId="{A9A7582C-A8C0-4869-9C66-B27C4053BCE5}" type="presOf" srcId="{00B822AA-E50D-409C-8E77-78CE41F17C4F}" destId="{EE7467E8-D778-4C18-9C7C-925EF25B0DC2}" srcOrd="1" destOrd="0" presId="urn:microsoft.com/office/officeart/2005/8/layout/orgChart1"/>
    <dgm:cxn modelId="{1326FBCA-5789-42AC-80F4-116CAD50FD08}" type="presOf" srcId="{D91152BC-9A33-44D3-AEBB-F20420DB430F}" destId="{5EC808F1-181C-42C2-975C-2B558EBCB7FE}" srcOrd="1" destOrd="0" presId="urn:microsoft.com/office/officeart/2005/8/layout/orgChart1"/>
    <dgm:cxn modelId="{1539B372-326D-4D21-A62F-2C6701EEB39E}" type="presOf" srcId="{B103CFD6-C2F2-4A76-8866-035FF64E5877}" destId="{D98E11BE-9177-4329-A5B4-B4B8653C2863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780428BB-1B41-458B-AC24-254B2CACB9E7}" type="presOf" srcId="{49A41343-8942-4E0A-948C-7308CFEDA337}" destId="{F8AA5B07-D62E-4BEF-A7F4-BB8154CE0161}" srcOrd="0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6A28B54A-66A0-4ED7-AE85-50922D6FBF83}" type="presOf" srcId="{1D03C52E-27F1-4CAD-B953-A57260381D87}" destId="{52D64095-8F0B-43C5-A134-4F8EB745D0AC}" srcOrd="0" destOrd="0" presId="urn:microsoft.com/office/officeart/2005/8/layout/orgChart1"/>
    <dgm:cxn modelId="{D242DE65-FF61-4BFE-A963-D8A0E8DA117F}" type="presOf" srcId="{B40A1E99-819E-4C0D-B671-3D134F0F7163}" destId="{3A05D6AC-55D4-4F8B-831D-7528DBB5E857}" srcOrd="0" destOrd="0" presId="urn:microsoft.com/office/officeart/2005/8/layout/orgChart1"/>
    <dgm:cxn modelId="{7CAEC088-E28B-4F29-B4C5-F68F8C033340}" type="presOf" srcId="{BCA1F9C7-A2DE-4DA9-9030-581CAAE089DA}" destId="{7E670A0B-4B6A-45AD-AE95-FAE9E52BA24F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12F51634-436E-44F2-AB2F-DEFB261EEE4C}" type="presOf" srcId="{D5F013B3-4B4E-4E38-9BAF-4B34B2BB0C79}" destId="{14A5ABF2-8B49-4694-AC4C-1A898869B017}" srcOrd="1" destOrd="0" presId="urn:microsoft.com/office/officeart/2005/8/layout/orgChart1"/>
    <dgm:cxn modelId="{749CA14D-EF71-4A98-841D-9BF762687507}" type="presOf" srcId="{D3B00EB5-7252-4C54-A138-4FDE2761BA89}" destId="{77FF546B-1ADB-4B35-B705-B48DE95D0A7F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13DB3D44-B45C-4C5B-9CB3-858DADFEC7AF}" type="presOf" srcId="{BAA37ED3-8504-4718-82EA-2141E33A703B}" destId="{C6471DB4-9B93-437A-AEBE-F3B71F737DF8}" srcOrd="0" destOrd="0" presId="urn:microsoft.com/office/officeart/2005/8/layout/orgChart1"/>
    <dgm:cxn modelId="{F65C4143-0F53-4915-891B-80041EFD870B}" type="presOf" srcId="{E2FDDA39-0A56-4C19-9570-F6322A50CD7C}" destId="{C95AECE2-07C4-42E7-90DA-5CD8EA216CFC}" srcOrd="0" destOrd="0" presId="urn:microsoft.com/office/officeart/2005/8/layout/orgChart1"/>
    <dgm:cxn modelId="{8DFA3FE8-3002-4BFB-BE41-4F9DB4D14E9E}" type="presOf" srcId="{43C964D4-3EA5-4709-BA45-DC9671707267}" destId="{ABF5B3AF-9C3F-43AC-89B9-A4B84688B739}" srcOrd="0" destOrd="0" presId="urn:microsoft.com/office/officeart/2005/8/layout/orgChart1"/>
    <dgm:cxn modelId="{C5CA5137-1842-4855-8727-F3FA0F3DAC51}" type="presOf" srcId="{DC9F82DD-39AD-486C-81D6-0E3C38A96BAD}" destId="{4F6F1802-D2DC-45F2-8B57-B9ACE00E096B}" srcOrd="0" destOrd="0" presId="urn:microsoft.com/office/officeart/2005/8/layout/orgChart1"/>
    <dgm:cxn modelId="{ED793322-70A9-4A81-B098-E5220D6A6CD2}" type="presOf" srcId="{CBC98D67-7A4E-4DF5-AC0F-18B667594BB8}" destId="{D644628E-4C6F-4DF2-8C07-D2B66E3A4757}" srcOrd="0" destOrd="0" presId="urn:microsoft.com/office/officeart/2005/8/layout/orgChart1"/>
    <dgm:cxn modelId="{9AE4262E-2893-477D-91D3-5659DABAC7FA}" type="presOf" srcId="{382A9707-8CE9-4448-A732-795155023764}" destId="{C9EB4BFF-95DA-49B7-87A2-66A52A4FCDFA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B6F563CA-D10D-4D7B-A653-6A32DA07E191}" type="presOf" srcId="{8514C17C-35EC-4D14-92F7-13A577CAA5C4}" destId="{079C46BA-E270-4C4F-9AA8-92E32A64D736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DEDB34AD-8F75-44EE-A15C-71341DB00768}" type="presOf" srcId="{D91152BC-9A33-44D3-AEBB-F20420DB430F}" destId="{30DA9891-B7C7-405D-9015-1C3DF0E9850F}" srcOrd="0" destOrd="0" presId="urn:microsoft.com/office/officeart/2005/8/layout/orgChart1"/>
    <dgm:cxn modelId="{936C36DA-C02A-494B-BFB1-105B07246FAE}" type="presOf" srcId="{69BEBD41-3545-40FD-BFDD-D21BD47C872E}" destId="{EA4E738B-1483-44D6-89EB-8256A9C3F87D}" srcOrd="1" destOrd="0" presId="urn:microsoft.com/office/officeart/2005/8/layout/orgChart1"/>
    <dgm:cxn modelId="{64D5EB87-25A7-407C-9FAC-C3297CA937DE}" type="presOf" srcId="{51AC05A3-5125-4631-8328-EE9742C5CE1F}" destId="{7533127D-6F77-420D-9337-03A9B17677A7}" srcOrd="0" destOrd="0" presId="urn:microsoft.com/office/officeart/2005/8/layout/orgChart1"/>
    <dgm:cxn modelId="{5F07EECD-1BFE-4E2F-B9D8-C208E61489D6}" type="presOf" srcId="{88B02B86-A182-47E8-98CE-5F03ED03FC83}" destId="{1A2BCB80-89E2-41EC-87D9-8650DA66AB8A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28BEB891-CB34-4078-BCAB-80EC69E6E3E6}" type="presOf" srcId="{D5F013B3-4B4E-4E38-9BAF-4B34B2BB0C79}" destId="{26E61D30-5696-4E05-9044-AF73EF27DAB2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D8FEFFB9-ED15-429A-BAC9-689FDDEE88A1}" type="presOf" srcId="{57A44C0D-573F-44FB-BC9E-B18382ACCC39}" destId="{9AAB9F84-69DB-4974-8FB3-17FE16A42904}" srcOrd="0" destOrd="0" presId="urn:microsoft.com/office/officeart/2005/8/layout/orgChart1"/>
    <dgm:cxn modelId="{8D497FF8-5E48-47E3-A730-C3F5D4A0C192}" type="presOf" srcId="{1E17A9B5-1CC6-4BF4-A5EB-2099972243B8}" destId="{0044642D-BF6E-4946-989D-7BC76303D8B1}" srcOrd="1" destOrd="0" presId="urn:microsoft.com/office/officeart/2005/8/layout/orgChart1"/>
    <dgm:cxn modelId="{C8B0B1A7-0FC3-4C6F-861A-478C64E13D20}" type="presOf" srcId="{41CBE71F-8A1C-4046-8B51-627382F890A8}" destId="{BD53C961-9C2E-42B5-A825-EB1CD5AF2FE3}" srcOrd="0" destOrd="0" presId="urn:microsoft.com/office/officeart/2005/8/layout/orgChart1"/>
    <dgm:cxn modelId="{40BAB270-AA06-4AC0-A56C-0FA3C981443E}" type="presOf" srcId="{CE683E6A-A313-4F5C-8639-235783D1198F}" destId="{6C1B72B2-EE6C-495B-ADAD-8508CE8EB807}" srcOrd="0" destOrd="0" presId="urn:microsoft.com/office/officeart/2005/8/layout/orgChart1"/>
    <dgm:cxn modelId="{BE504EA6-A8E0-4FB4-9B5E-658E0BE84D96}" type="presOf" srcId="{88415C31-82DD-4EF9-9A7A-1D4D99FB6B9D}" destId="{ED956AEF-5A78-47DC-9D97-3B27A2E93095}" srcOrd="0" destOrd="0" presId="urn:microsoft.com/office/officeart/2005/8/layout/orgChart1"/>
    <dgm:cxn modelId="{A03F6E86-205E-41C9-923D-D20528A0179C}" type="presOf" srcId="{C7336B56-6975-43EE-AA11-2CF9D86F3B72}" destId="{2F8AA862-E8D3-4043-95F3-7EBB33FDC237}" srcOrd="1" destOrd="0" presId="urn:microsoft.com/office/officeart/2005/8/layout/orgChart1"/>
    <dgm:cxn modelId="{F6D517CA-00D0-40EE-9FAB-0894FD3E03C3}" type="presOf" srcId="{DCCE79F2-51DC-4E3A-8F3D-0CB311D1F14D}" destId="{A8ED66CC-CBB3-4EB5-ADE1-6E062170315B}" srcOrd="1" destOrd="0" presId="urn:microsoft.com/office/officeart/2005/8/layout/orgChart1"/>
    <dgm:cxn modelId="{984644CB-34DD-4F11-B893-FD34E209F77E}" type="presOf" srcId="{3837525C-9A2A-44D5-8B42-9C0820CF3FF9}" destId="{6AC59FBD-FAEA-42FA-8EB1-29A7CC044828}" srcOrd="0" destOrd="0" presId="urn:microsoft.com/office/officeart/2005/8/layout/orgChart1"/>
    <dgm:cxn modelId="{FD77F3DE-A3AE-4C3F-B318-689E8629F77A}" type="presParOf" srcId="{6C1B72B2-EE6C-495B-ADAD-8508CE8EB807}" destId="{B9578B13-712D-4BAD-A28F-A7352074EDA6}" srcOrd="0" destOrd="0" presId="urn:microsoft.com/office/officeart/2005/8/layout/orgChart1"/>
    <dgm:cxn modelId="{7DA0033B-81CF-4B33-A2C9-9F05EE35A70F}" type="presParOf" srcId="{B9578B13-712D-4BAD-A28F-A7352074EDA6}" destId="{EA34C8C8-6EC1-483B-8E39-8E6926CED3CE}" srcOrd="0" destOrd="0" presId="urn:microsoft.com/office/officeart/2005/8/layout/orgChart1"/>
    <dgm:cxn modelId="{24FE52D9-46AB-441E-BB25-30745FFEAB1C}" type="presParOf" srcId="{EA34C8C8-6EC1-483B-8E39-8E6926CED3CE}" destId="{D98E11BE-9177-4329-A5B4-B4B8653C2863}" srcOrd="0" destOrd="0" presId="urn:microsoft.com/office/officeart/2005/8/layout/orgChart1"/>
    <dgm:cxn modelId="{41197059-07E7-4253-AAF6-34A7C3851426}" type="presParOf" srcId="{EA34C8C8-6EC1-483B-8E39-8E6926CED3CE}" destId="{2FA1AE03-77C2-487B-948B-82122901556A}" srcOrd="1" destOrd="0" presId="urn:microsoft.com/office/officeart/2005/8/layout/orgChart1"/>
    <dgm:cxn modelId="{AC93BEB8-BD7F-48EB-93C3-8489BC2A3C29}" type="presParOf" srcId="{B9578B13-712D-4BAD-A28F-A7352074EDA6}" destId="{9C5DF944-3D7A-473D-A789-5CA86652B8F8}" srcOrd="1" destOrd="0" presId="urn:microsoft.com/office/officeart/2005/8/layout/orgChart1"/>
    <dgm:cxn modelId="{AE5B507B-26D5-400C-8012-D3AF0E29C975}" type="presParOf" srcId="{9C5DF944-3D7A-473D-A789-5CA86652B8F8}" destId="{D351E307-7A60-4733-B21C-CC6D6E5D051D}" srcOrd="0" destOrd="0" presId="urn:microsoft.com/office/officeart/2005/8/layout/orgChart1"/>
    <dgm:cxn modelId="{F80A1E4D-C357-461C-916D-A5B002703D9E}" type="presParOf" srcId="{9C5DF944-3D7A-473D-A789-5CA86652B8F8}" destId="{60FE5B31-E82E-49E2-9469-B5D5674278BC}" srcOrd="1" destOrd="0" presId="urn:microsoft.com/office/officeart/2005/8/layout/orgChart1"/>
    <dgm:cxn modelId="{84F90E28-F430-4474-B44B-C110C62CDCF5}" type="presParOf" srcId="{60FE5B31-E82E-49E2-9469-B5D5674278BC}" destId="{CB88DD46-0D40-4A1B-9C97-26FA4C46EB15}" srcOrd="0" destOrd="0" presId="urn:microsoft.com/office/officeart/2005/8/layout/orgChart1"/>
    <dgm:cxn modelId="{1E40E4F7-8035-4D69-AC50-CB029FB5BA51}" type="presParOf" srcId="{CB88DD46-0D40-4A1B-9C97-26FA4C46EB15}" destId="{ABF5B3AF-9C3F-43AC-89B9-A4B84688B739}" srcOrd="0" destOrd="0" presId="urn:microsoft.com/office/officeart/2005/8/layout/orgChart1"/>
    <dgm:cxn modelId="{9CD08FCD-0318-43E8-8391-92D953339AC0}" type="presParOf" srcId="{CB88DD46-0D40-4A1B-9C97-26FA4C46EB15}" destId="{87899BB1-A811-4B2D-8FA3-633A97B1A6A6}" srcOrd="1" destOrd="0" presId="urn:microsoft.com/office/officeart/2005/8/layout/orgChart1"/>
    <dgm:cxn modelId="{3E8AFD5F-A65D-4579-B5FB-450D679F57A5}" type="presParOf" srcId="{60FE5B31-E82E-49E2-9469-B5D5674278BC}" destId="{B6A20B03-CFA9-41D8-9956-9F0EB448DC4A}" srcOrd="1" destOrd="0" presId="urn:microsoft.com/office/officeart/2005/8/layout/orgChart1"/>
    <dgm:cxn modelId="{0D51BD42-DF34-47E4-8532-DDD8E95B2DFF}" type="presParOf" srcId="{B6A20B03-CFA9-41D8-9956-9F0EB448DC4A}" destId="{CD65CBB6-B9A3-48AB-AFB3-4BE4B03553D3}" srcOrd="0" destOrd="0" presId="urn:microsoft.com/office/officeart/2005/8/layout/orgChart1"/>
    <dgm:cxn modelId="{81D477C9-60DD-464F-8475-AE7DF85E52CB}" type="presParOf" srcId="{B6A20B03-CFA9-41D8-9956-9F0EB448DC4A}" destId="{ED1F0A6D-21D1-431E-B021-19DC70288741}" srcOrd="1" destOrd="0" presId="urn:microsoft.com/office/officeart/2005/8/layout/orgChart1"/>
    <dgm:cxn modelId="{A20516D8-4733-49EC-B346-CC2DDB23DEBB}" type="presParOf" srcId="{ED1F0A6D-21D1-431E-B021-19DC70288741}" destId="{3035FF76-B78F-49A4-AACF-E2FF3786028F}" srcOrd="0" destOrd="0" presId="urn:microsoft.com/office/officeart/2005/8/layout/orgChart1"/>
    <dgm:cxn modelId="{8289F8B3-ED6B-4CA5-9817-06A5D621D9F2}" type="presParOf" srcId="{3035FF76-B78F-49A4-AACF-E2FF3786028F}" destId="{F0DC39B6-0C64-430A-9FFB-4907B94E244D}" srcOrd="0" destOrd="0" presId="urn:microsoft.com/office/officeart/2005/8/layout/orgChart1"/>
    <dgm:cxn modelId="{F973F94F-3161-4C65-92E9-E6250B240C4E}" type="presParOf" srcId="{3035FF76-B78F-49A4-AACF-E2FF3786028F}" destId="{0044642D-BF6E-4946-989D-7BC76303D8B1}" srcOrd="1" destOrd="0" presId="urn:microsoft.com/office/officeart/2005/8/layout/orgChart1"/>
    <dgm:cxn modelId="{982ADB17-FA1C-4386-97DE-E1A5E61B74F2}" type="presParOf" srcId="{ED1F0A6D-21D1-431E-B021-19DC70288741}" destId="{6F92EC3E-8AAE-41C7-BFFF-85E9DBCB215A}" srcOrd="1" destOrd="0" presId="urn:microsoft.com/office/officeart/2005/8/layout/orgChart1"/>
    <dgm:cxn modelId="{9E24938D-FAF4-4737-9EEA-4AAA26D73258}" type="presParOf" srcId="{ED1F0A6D-21D1-431E-B021-19DC70288741}" destId="{C359BE23-B469-48EB-819D-6F6FDCDBB0A8}" srcOrd="2" destOrd="0" presId="urn:microsoft.com/office/officeart/2005/8/layout/orgChart1"/>
    <dgm:cxn modelId="{0013241E-0B41-470E-B985-68E7D7163B21}" type="presParOf" srcId="{B6A20B03-CFA9-41D8-9956-9F0EB448DC4A}" destId="{6AC59FBD-FAEA-42FA-8EB1-29A7CC044828}" srcOrd="2" destOrd="0" presId="urn:microsoft.com/office/officeart/2005/8/layout/orgChart1"/>
    <dgm:cxn modelId="{D8FA39D3-9259-4C10-86FA-2C9465BDA14C}" type="presParOf" srcId="{B6A20B03-CFA9-41D8-9956-9F0EB448DC4A}" destId="{F2E1EDE4-99F4-4CBC-BA6A-91AF00914823}" srcOrd="3" destOrd="0" presId="urn:microsoft.com/office/officeart/2005/8/layout/orgChart1"/>
    <dgm:cxn modelId="{6FB42A54-1E00-4019-A58D-962F16726161}" type="presParOf" srcId="{F2E1EDE4-99F4-4CBC-BA6A-91AF00914823}" destId="{795B4B98-FEFB-4DAB-B785-2E28918B1C7E}" srcOrd="0" destOrd="0" presId="urn:microsoft.com/office/officeart/2005/8/layout/orgChart1"/>
    <dgm:cxn modelId="{19EB8962-9EEF-4BC4-B0AE-95E06BD856F7}" type="presParOf" srcId="{795B4B98-FEFB-4DAB-B785-2E28918B1C7E}" destId="{C9EB4BFF-95DA-49B7-87A2-66A52A4FCDFA}" srcOrd="0" destOrd="0" presId="urn:microsoft.com/office/officeart/2005/8/layout/orgChart1"/>
    <dgm:cxn modelId="{11D79BD5-A2FD-4AFE-B486-B46431F68B70}" type="presParOf" srcId="{795B4B98-FEFB-4DAB-B785-2E28918B1C7E}" destId="{40CBCC65-FD09-4B94-B9C9-3482617F2627}" srcOrd="1" destOrd="0" presId="urn:microsoft.com/office/officeart/2005/8/layout/orgChart1"/>
    <dgm:cxn modelId="{B8D460A9-8A36-43DA-BFBA-33EA92BC10FA}" type="presParOf" srcId="{F2E1EDE4-99F4-4CBC-BA6A-91AF00914823}" destId="{6E67D5E8-91A3-4A9C-B70E-60777B0DD65E}" srcOrd="1" destOrd="0" presId="urn:microsoft.com/office/officeart/2005/8/layout/orgChart1"/>
    <dgm:cxn modelId="{5C2E5F5B-CE7E-417B-8207-9933B6D3E1A6}" type="presParOf" srcId="{F2E1EDE4-99F4-4CBC-BA6A-91AF00914823}" destId="{9041FCB5-DDBA-4A82-87F1-A20AE1F0ECFA}" srcOrd="2" destOrd="0" presId="urn:microsoft.com/office/officeart/2005/8/layout/orgChart1"/>
    <dgm:cxn modelId="{4B0755A1-9A5C-43D4-876C-19B108A736C5}" type="presParOf" srcId="{B6A20B03-CFA9-41D8-9956-9F0EB448DC4A}" destId="{D644628E-4C6F-4DF2-8C07-D2B66E3A4757}" srcOrd="4" destOrd="0" presId="urn:microsoft.com/office/officeart/2005/8/layout/orgChart1"/>
    <dgm:cxn modelId="{BFE8B182-2E5B-43D4-A090-807794A53013}" type="presParOf" srcId="{B6A20B03-CFA9-41D8-9956-9F0EB448DC4A}" destId="{4C59CDCC-8171-42A8-836D-8A7ADEF309D0}" srcOrd="5" destOrd="0" presId="urn:microsoft.com/office/officeart/2005/8/layout/orgChart1"/>
    <dgm:cxn modelId="{918C17EE-5644-4597-A5F1-41242C5CF643}" type="presParOf" srcId="{4C59CDCC-8171-42A8-836D-8A7ADEF309D0}" destId="{FED7DC99-D3B3-46B2-AE57-14D47B1F3671}" srcOrd="0" destOrd="0" presId="urn:microsoft.com/office/officeart/2005/8/layout/orgChart1"/>
    <dgm:cxn modelId="{E0A378B8-D5F8-4F4F-9071-FDC83E83E10F}" type="presParOf" srcId="{FED7DC99-D3B3-46B2-AE57-14D47B1F3671}" destId="{8F3E2022-AB5E-4438-BDBE-146FD19E8285}" srcOrd="0" destOrd="0" presId="urn:microsoft.com/office/officeart/2005/8/layout/orgChart1"/>
    <dgm:cxn modelId="{678D16F1-446D-4E72-8B21-37C6434D8FC1}" type="presParOf" srcId="{FED7DC99-D3B3-46B2-AE57-14D47B1F3671}" destId="{F4F60A8B-BCFE-4E33-9289-BF4CA9206F7B}" srcOrd="1" destOrd="0" presId="urn:microsoft.com/office/officeart/2005/8/layout/orgChart1"/>
    <dgm:cxn modelId="{A8A40631-CC24-4D7E-B281-E80BCBDB3653}" type="presParOf" srcId="{4C59CDCC-8171-42A8-836D-8A7ADEF309D0}" destId="{0717BF70-BD3E-4FBF-92BE-2C7F71500E41}" srcOrd="1" destOrd="0" presId="urn:microsoft.com/office/officeart/2005/8/layout/orgChart1"/>
    <dgm:cxn modelId="{EA1D058E-6293-4E87-BA88-364FFD2810BF}" type="presParOf" srcId="{4C59CDCC-8171-42A8-836D-8A7ADEF309D0}" destId="{0E63D1F7-0BB7-4B23-80D6-B69D7359A638}" srcOrd="2" destOrd="0" presId="urn:microsoft.com/office/officeart/2005/8/layout/orgChart1"/>
    <dgm:cxn modelId="{D261A75F-B438-4616-A127-D1604A011BEB}" type="presParOf" srcId="{B6A20B03-CFA9-41D8-9956-9F0EB448DC4A}" destId="{52D64095-8F0B-43C5-A134-4F8EB745D0AC}" srcOrd="6" destOrd="0" presId="urn:microsoft.com/office/officeart/2005/8/layout/orgChart1"/>
    <dgm:cxn modelId="{B213A71A-BC9E-406C-A896-F0A51533781C}" type="presParOf" srcId="{B6A20B03-CFA9-41D8-9956-9F0EB448DC4A}" destId="{65175C4B-27F3-41C0-9093-49201195521B}" srcOrd="7" destOrd="0" presId="urn:microsoft.com/office/officeart/2005/8/layout/orgChart1"/>
    <dgm:cxn modelId="{979FE782-11C5-496B-AD4C-6771FB225F89}" type="presParOf" srcId="{65175C4B-27F3-41C0-9093-49201195521B}" destId="{418B0B64-07DF-4A86-8188-2B3D12FF0C1B}" srcOrd="0" destOrd="0" presId="urn:microsoft.com/office/officeart/2005/8/layout/orgChart1"/>
    <dgm:cxn modelId="{9163B630-819A-4D81-9F9A-0AAAA21EB15F}" type="presParOf" srcId="{418B0B64-07DF-4A86-8188-2B3D12FF0C1B}" destId="{FCA2B357-06A1-4199-999C-BBE32872F828}" srcOrd="0" destOrd="0" presId="urn:microsoft.com/office/officeart/2005/8/layout/orgChart1"/>
    <dgm:cxn modelId="{90258D84-B3C9-490D-94D8-82C53F991683}" type="presParOf" srcId="{418B0B64-07DF-4A86-8188-2B3D12FF0C1B}" destId="{842224E6-60DA-412E-8A1B-7533C1377869}" srcOrd="1" destOrd="0" presId="urn:microsoft.com/office/officeart/2005/8/layout/orgChart1"/>
    <dgm:cxn modelId="{F87C41F6-949A-473E-9E7A-702474EDBB90}" type="presParOf" srcId="{65175C4B-27F3-41C0-9093-49201195521B}" destId="{5FEE9627-663F-4879-B764-2FCAC3BEDB01}" srcOrd="1" destOrd="0" presId="urn:microsoft.com/office/officeart/2005/8/layout/orgChart1"/>
    <dgm:cxn modelId="{4DAAD108-A003-4314-B8D9-9D081A5F1B99}" type="presParOf" srcId="{65175C4B-27F3-41C0-9093-49201195521B}" destId="{D211A30E-3DD6-4F3B-A936-B6D9FD1B5AD6}" srcOrd="2" destOrd="0" presId="urn:microsoft.com/office/officeart/2005/8/layout/orgChart1"/>
    <dgm:cxn modelId="{6EBF73B6-F739-4F06-B95A-4C757D9B22DE}" type="presParOf" srcId="{60FE5B31-E82E-49E2-9469-B5D5674278BC}" destId="{0A55CB08-0585-4E83-BB9C-6136411D5C97}" srcOrd="2" destOrd="0" presId="urn:microsoft.com/office/officeart/2005/8/layout/orgChart1"/>
    <dgm:cxn modelId="{95963993-45C8-4156-AEA2-1F86ABC49EEB}" type="presParOf" srcId="{9C5DF944-3D7A-473D-A789-5CA86652B8F8}" destId="{1AE91293-7748-4E52-8855-7B838C555EB9}" srcOrd="2" destOrd="0" presId="urn:microsoft.com/office/officeart/2005/8/layout/orgChart1"/>
    <dgm:cxn modelId="{CD715049-C568-478F-BACE-97EB5D238806}" type="presParOf" srcId="{9C5DF944-3D7A-473D-A789-5CA86652B8F8}" destId="{8BAB2199-5159-41F9-8708-33820C9B03A9}" srcOrd="3" destOrd="0" presId="urn:microsoft.com/office/officeart/2005/8/layout/orgChart1"/>
    <dgm:cxn modelId="{852D82B9-B15E-4B42-AD60-A5302BE142A1}" type="presParOf" srcId="{8BAB2199-5159-41F9-8708-33820C9B03A9}" destId="{4AEEF0FD-EB99-4BD5-89CD-011B1DDC19F8}" srcOrd="0" destOrd="0" presId="urn:microsoft.com/office/officeart/2005/8/layout/orgChart1"/>
    <dgm:cxn modelId="{7193F305-0EE9-4133-9AA4-AA3DDFD7B53E}" type="presParOf" srcId="{4AEEF0FD-EB99-4BD5-89CD-011B1DDC19F8}" destId="{86ECFBC0-6EDE-49D7-A5E4-E61CBAF4A092}" srcOrd="0" destOrd="0" presId="urn:microsoft.com/office/officeart/2005/8/layout/orgChart1"/>
    <dgm:cxn modelId="{D5CA4C40-7AFA-4300-8A61-97DB3D297D42}" type="presParOf" srcId="{4AEEF0FD-EB99-4BD5-89CD-011B1DDC19F8}" destId="{EE7467E8-D778-4C18-9C7C-925EF25B0DC2}" srcOrd="1" destOrd="0" presId="urn:microsoft.com/office/officeart/2005/8/layout/orgChart1"/>
    <dgm:cxn modelId="{273A0B7B-06EE-42FB-9E8C-AD4CB926F182}" type="presParOf" srcId="{8BAB2199-5159-41F9-8708-33820C9B03A9}" destId="{70B62D43-4B2E-478D-8091-7F950B36BC86}" srcOrd="1" destOrd="0" presId="urn:microsoft.com/office/officeart/2005/8/layout/orgChart1"/>
    <dgm:cxn modelId="{D82534C2-41B7-4507-B9F6-6DDF1CD42176}" type="presParOf" srcId="{70B62D43-4B2E-478D-8091-7F950B36BC86}" destId="{5A29D58D-62CC-4731-8120-CAD4354C3E03}" srcOrd="0" destOrd="0" presId="urn:microsoft.com/office/officeart/2005/8/layout/orgChart1"/>
    <dgm:cxn modelId="{E37859E4-23E2-44B0-BD1E-D663EB82EEC7}" type="presParOf" srcId="{70B62D43-4B2E-478D-8091-7F950B36BC86}" destId="{20684FA8-0955-4E86-9890-955AAE2FB70E}" srcOrd="1" destOrd="0" presId="urn:microsoft.com/office/officeart/2005/8/layout/orgChart1"/>
    <dgm:cxn modelId="{D61056DA-FD20-4F9A-A8BE-91569A616597}" type="presParOf" srcId="{20684FA8-0955-4E86-9890-955AAE2FB70E}" destId="{357DF0A8-BCC0-4D40-9A29-811D9B3E8CE1}" srcOrd="0" destOrd="0" presId="urn:microsoft.com/office/officeart/2005/8/layout/orgChart1"/>
    <dgm:cxn modelId="{2F77ADF6-BD42-4A4D-B602-6EC8F9C40E5D}" type="presParOf" srcId="{357DF0A8-BCC0-4D40-9A29-811D9B3E8CE1}" destId="{7533127D-6F77-420D-9337-03A9B17677A7}" srcOrd="0" destOrd="0" presId="urn:microsoft.com/office/officeart/2005/8/layout/orgChart1"/>
    <dgm:cxn modelId="{20D2C15F-EBA6-43A6-85C0-AC113E349E39}" type="presParOf" srcId="{357DF0A8-BCC0-4D40-9A29-811D9B3E8CE1}" destId="{75DCBE71-7469-49E9-81E5-E6A43E3EC0DC}" srcOrd="1" destOrd="0" presId="urn:microsoft.com/office/officeart/2005/8/layout/orgChart1"/>
    <dgm:cxn modelId="{FFEDBEE7-A16E-4822-9304-7C9B56B3DC00}" type="presParOf" srcId="{20684FA8-0955-4E86-9890-955AAE2FB70E}" destId="{321B0D03-50FC-44EB-B561-D21A2CD4B482}" srcOrd="1" destOrd="0" presId="urn:microsoft.com/office/officeart/2005/8/layout/orgChart1"/>
    <dgm:cxn modelId="{B8388D4F-4597-4EF5-A0D5-C8EC2996179C}" type="presParOf" srcId="{20684FA8-0955-4E86-9890-955AAE2FB70E}" destId="{0654A2B9-B227-48A6-941C-DD027142ECCE}" srcOrd="2" destOrd="0" presId="urn:microsoft.com/office/officeart/2005/8/layout/orgChart1"/>
    <dgm:cxn modelId="{490458B3-CC48-4E0D-BC27-0DE200AAE693}" type="presParOf" srcId="{70B62D43-4B2E-478D-8091-7F950B36BC86}" destId="{77FF546B-1ADB-4B35-B705-B48DE95D0A7F}" srcOrd="2" destOrd="0" presId="urn:microsoft.com/office/officeart/2005/8/layout/orgChart1"/>
    <dgm:cxn modelId="{0A3DE6EC-D7A2-4EE2-B7CE-93CF287D0E1C}" type="presParOf" srcId="{70B62D43-4B2E-478D-8091-7F950B36BC86}" destId="{69C13562-DBB8-42F8-AE39-8AFEF8ED4982}" srcOrd="3" destOrd="0" presId="urn:microsoft.com/office/officeart/2005/8/layout/orgChart1"/>
    <dgm:cxn modelId="{E7CE7862-F592-44F5-BCA0-53CAD1D5B0C7}" type="presParOf" srcId="{69C13562-DBB8-42F8-AE39-8AFEF8ED4982}" destId="{896D96FE-EA05-4066-8BE5-F7366BA3777A}" srcOrd="0" destOrd="0" presId="urn:microsoft.com/office/officeart/2005/8/layout/orgChart1"/>
    <dgm:cxn modelId="{6045F508-25B3-46A7-8BB7-8AEE229B9002}" type="presParOf" srcId="{896D96FE-EA05-4066-8BE5-F7366BA3777A}" destId="{079C46BA-E270-4C4F-9AA8-92E32A64D736}" srcOrd="0" destOrd="0" presId="urn:microsoft.com/office/officeart/2005/8/layout/orgChart1"/>
    <dgm:cxn modelId="{666A7CF3-5A9F-4ABA-8E98-5C87E2B2A952}" type="presParOf" srcId="{896D96FE-EA05-4066-8BE5-F7366BA3777A}" destId="{3AA4BA60-CAF3-4B65-8A7B-26648B565082}" srcOrd="1" destOrd="0" presId="urn:microsoft.com/office/officeart/2005/8/layout/orgChart1"/>
    <dgm:cxn modelId="{A9E2FFF8-E5A8-4764-A3B3-2F4EFB101B41}" type="presParOf" srcId="{69C13562-DBB8-42F8-AE39-8AFEF8ED4982}" destId="{54F082B5-2FAD-490F-B257-B96DCB3E19FC}" srcOrd="1" destOrd="0" presId="urn:microsoft.com/office/officeart/2005/8/layout/orgChart1"/>
    <dgm:cxn modelId="{2A683245-2607-4859-9F9F-3949F6599380}" type="presParOf" srcId="{69C13562-DBB8-42F8-AE39-8AFEF8ED4982}" destId="{6C846A69-A00E-4FB9-80C7-DC7FE13BD4B5}" srcOrd="2" destOrd="0" presId="urn:microsoft.com/office/officeart/2005/8/layout/orgChart1"/>
    <dgm:cxn modelId="{8A3F012E-C422-4E69-945E-4D8F07D2FFB8}" type="presParOf" srcId="{70B62D43-4B2E-478D-8091-7F950B36BC86}" destId="{C6471DB4-9B93-437A-AEBE-F3B71F737DF8}" srcOrd="4" destOrd="0" presId="urn:microsoft.com/office/officeart/2005/8/layout/orgChart1"/>
    <dgm:cxn modelId="{5FCD47C3-DC22-4655-B483-19E801CEC021}" type="presParOf" srcId="{70B62D43-4B2E-478D-8091-7F950B36BC86}" destId="{CD8B12E6-DD1E-4D70-BE7C-A5443A3D84D1}" srcOrd="5" destOrd="0" presId="urn:microsoft.com/office/officeart/2005/8/layout/orgChart1"/>
    <dgm:cxn modelId="{B5390B94-254A-47DF-AC8E-7DA53001BBBA}" type="presParOf" srcId="{CD8B12E6-DD1E-4D70-BE7C-A5443A3D84D1}" destId="{C0FBA54D-3A3D-42F4-B1C8-ADE0E74CCC4D}" srcOrd="0" destOrd="0" presId="urn:microsoft.com/office/officeart/2005/8/layout/orgChart1"/>
    <dgm:cxn modelId="{4EE145E5-1D04-453C-9FB8-9E47E5C72D82}" type="presParOf" srcId="{C0FBA54D-3A3D-42F4-B1C8-ADE0E74CCC4D}" destId="{30DA9891-B7C7-405D-9015-1C3DF0E9850F}" srcOrd="0" destOrd="0" presId="urn:microsoft.com/office/officeart/2005/8/layout/orgChart1"/>
    <dgm:cxn modelId="{8ADAE8A7-BF67-40FA-AA83-E97F9902E8F5}" type="presParOf" srcId="{C0FBA54D-3A3D-42F4-B1C8-ADE0E74CCC4D}" destId="{5EC808F1-181C-42C2-975C-2B558EBCB7FE}" srcOrd="1" destOrd="0" presId="urn:microsoft.com/office/officeart/2005/8/layout/orgChart1"/>
    <dgm:cxn modelId="{0C7BBD42-E9C0-45C7-9194-A16BEEE31169}" type="presParOf" srcId="{CD8B12E6-DD1E-4D70-BE7C-A5443A3D84D1}" destId="{3C11D65F-2A65-4A7E-9C15-AA6406FE6F0B}" srcOrd="1" destOrd="0" presId="urn:microsoft.com/office/officeart/2005/8/layout/orgChart1"/>
    <dgm:cxn modelId="{58741476-57E9-44D2-A28B-6CAA600CF682}" type="presParOf" srcId="{CD8B12E6-DD1E-4D70-BE7C-A5443A3D84D1}" destId="{07414A68-C8A8-4CE7-984E-48064FC49AF5}" srcOrd="2" destOrd="0" presId="urn:microsoft.com/office/officeart/2005/8/layout/orgChart1"/>
    <dgm:cxn modelId="{7ED4A322-013B-453E-81B7-2B5A8EA463AA}" type="presParOf" srcId="{70B62D43-4B2E-478D-8091-7F950B36BC86}" destId="{BD53C961-9C2E-42B5-A825-EB1CD5AF2FE3}" srcOrd="6" destOrd="0" presId="urn:microsoft.com/office/officeart/2005/8/layout/orgChart1"/>
    <dgm:cxn modelId="{5138D530-5823-40D4-B811-602E0DA7559E}" type="presParOf" srcId="{70B62D43-4B2E-478D-8091-7F950B36BC86}" destId="{2AD0F394-908E-4BF8-9902-81719C192207}" srcOrd="7" destOrd="0" presId="urn:microsoft.com/office/officeart/2005/8/layout/orgChart1"/>
    <dgm:cxn modelId="{3ADFA464-7DD3-4A91-A088-267082D08EC2}" type="presParOf" srcId="{2AD0F394-908E-4BF8-9902-81719C192207}" destId="{6508E9AA-32AD-45CE-ACB4-E452A2309B43}" srcOrd="0" destOrd="0" presId="urn:microsoft.com/office/officeart/2005/8/layout/orgChart1"/>
    <dgm:cxn modelId="{34D45682-9661-487C-9425-E8B106E8CE48}" type="presParOf" srcId="{6508E9AA-32AD-45CE-ACB4-E452A2309B43}" destId="{26E61D30-5696-4E05-9044-AF73EF27DAB2}" srcOrd="0" destOrd="0" presId="urn:microsoft.com/office/officeart/2005/8/layout/orgChart1"/>
    <dgm:cxn modelId="{A4F6430D-EA21-46B7-A95C-CEB3930D32F0}" type="presParOf" srcId="{6508E9AA-32AD-45CE-ACB4-E452A2309B43}" destId="{14A5ABF2-8B49-4694-AC4C-1A898869B017}" srcOrd="1" destOrd="0" presId="urn:microsoft.com/office/officeart/2005/8/layout/orgChart1"/>
    <dgm:cxn modelId="{1B4ED662-CC7B-4391-AA1B-169B42BFA59C}" type="presParOf" srcId="{2AD0F394-908E-4BF8-9902-81719C192207}" destId="{E95C75F7-7305-47DE-985C-550E435481C9}" srcOrd="1" destOrd="0" presId="urn:microsoft.com/office/officeart/2005/8/layout/orgChart1"/>
    <dgm:cxn modelId="{A2D50F0A-2FC9-4A54-BAD9-4B3A992568C7}" type="presParOf" srcId="{2AD0F394-908E-4BF8-9902-81719C192207}" destId="{ADFD56FF-A789-4A68-9B2D-8E4E857854C2}" srcOrd="2" destOrd="0" presId="urn:microsoft.com/office/officeart/2005/8/layout/orgChart1"/>
    <dgm:cxn modelId="{C0816B31-7C21-44C2-BF3E-EB98A59E3DB6}" type="presParOf" srcId="{70B62D43-4B2E-478D-8091-7F950B36BC86}" destId="{B4ADFA40-1DC3-4BD0-BAE4-D5BA4FDF2B3E}" srcOrd="8" destOrd="0" presId="urn:microsoft.com/office/officeart/2005/8/layout/orgChart1"/>
    <dgm:cxn modelId="{32B78ECF-D619-4FB4-8BFD-BACF43D4E307}" type="presParOf" srcId="{70B62D43-4B2E-478D-8091-7F950B36BC86}" destId="{74623D81-D47A-4BDB-A76C-094846D41FA8}" srcOrd="9" destOrd="0" presId="urn:microsoft.com/office/officeart/2005/8/layout/orgChart1"/>
    <dgm:cxn modelId="{F39091C9-789C-4F2C-A4A9-80098AB2F943}" type="presParOf" srcId="{74623D81-D47A-4BDB-A76C-094846D41FA8}" destId="{A5AFB960-0B8B-4E03-885A-2579269F7DC1}" srcOrd="0" destOrd="0" presId="urn:microsoft.com/office/officeart/2005/8/layout/orgChart1"/>
    <dgm:cxn modelId="{89A0CB1C-834A-4B66-ADB5-2C2DE2DFC497}" type="presParOf" srcId="{A5AFB960-0B8B-4E03-885A-2579269F7DC1}" destId="{3A05D6AC-55D4-4F8B-831D-7528DBB5E857}" srcOrd="0" destOrd="0" presId="urn:microsoft.com/office/officeart/2005/8/layout/orgChart1"/>
    <dgm:cxn modelId="{C919FDD5-45F1-4D0F-B183-697B963C254A}" type="presParOf" srcId="{A5AFB960-0B8B-4E03-885A-2579269F7DC1}" destId="{179F0FCD-C306-4B84-A7DF-E34F9FAB6F56}" srcOrd="1" destOrd="0" presId="urn:microsoft.com/office/officeart/2005/8/layout/orgChart1"/>
    <dgm:cxn modelId="{D38EAB10-88A1-4F2A-BC25-BCC57D692960}" type="presParOf" srcId="{74623D81-D47A-4BDB-A76C-094846D41FA8}" destId="{856F8CB3-7FD8-44A2-BD9F-D0A3BBBFD7B2}" srcOrd="1" destOrd="0" presId="urn:microsoft.com/office/officeart/2005/8/layout/orgChart1"/>
    <dgm:cxn modelId="{BB75BEDD-244E-4A59-AC4B-D3CF02E9422B}" type="presParOf" srcId="{74623D81-D47A-4BDB-A76C-094846D41FA8}" destId="{E41C3208-7C36-4192-9EA5-1F0C4DB4A826}" srcOrd="2" destOrd="0" presId="urn:microsoft.com/office/officeart/2005/8/layout/orgChart1"/>
    <dgm:cxn modelId="{28633B7B-7FCA-4F3A-B15D-5B8DCAE25037}" type="presParOf" srcId="{8BAB2199-5159-41F9-8708-33820C9B03A9}" destId="{FB705D8D-4B0F-418C-BE22-C9FC935B08A3}" srcOrd="2" destOrd="0" presId="urn:microsoft.com/office/officeart/2005/8/layout/orgChart1"/>
    <dgm:cxn modelId="{538D55E8-B010-4A05-A0BA-B832F986452B}" type="presParOf" srcId="{9C5DF944-3D7A-473D-A789-5CA86652B8F8}" destId="{4F6F1802-D2DC-45F2-8B57-B9ACE00E096B}" srcOrd="4" destOrd="0" presId="urn:microsoft.com/office/officeart/2005/8/layout/orgChart1"/>
    <dgm:cxn modelId="{2F3B2546-377E-446F-BA02-C66353F25136}" type="presParOf" srcId="{9C5DF944-3D7A-473D-A789-5CA86652B8F8}" destId="{D09FB176-C899-4C34-A2EF-DF4099E3930B}" srcOrd="5" destOrd="0" presId="urn:microsoft.com/office/officeart/2005/8/layout/orgChart1"/>
    <dgm:cxn modelId="{724DBF31-BCB4-4C9C-8BB8-C47DB983D79B}" type="presParOf" srcId="{D09FB176-C899-4C34-A2EF-DF4099E3930B}" destId="{EB3A78CF-8659-4E76-9BB6-78F8A7F8B535}" srcOrd="0" destOrd="0" presId="urn:microsoft.com/office/officeart/2005/8/layout/orgChart1"/>
    <dgm:cxn modelId="{B6CBCCFB-FA2A-48C4-A2E6-C367F950F5AE}" type="presParOf" srcId="{EB3A78CF-8659-4E76-9BB6-78F8A7F8B535}" destId="{ED956AEF-5A78-47DC-9D97-3B27A2E93095}" srcOrd="0" destOrd="0" presId="urn:microsoft.com/office/officeart/2005/8/layout/orgChart1"/>
    <dgm:cxn modelId="{0500F537-B715-47F3-9EFA-357ABA6744B8}" type="presParOf" srcId="{EB3A78CF-8659-4E76-9BB6-78F8A7F8B535}" destId="{0936C29E-0ABE-4289-9453-F6DF249F454C}" srcOrd="1" destOrd="0" presId="urn:microsoft.com/office/officeart/2005/8/layout/orgChart1"/>
    <dgm:cxn modelId="{C6936FC4-4ADC-4EBC-84E6-763EB7C1177C}" type="presParOf" srcId="{D09FB176-C899-4C34-A2EF-DF4099E3930B}" destId="{3666C14E-3FE7-4AB2-BA4F-4535D42C477E}" srcOrd="1" destOrd="0" presId="urn:microsoft.com/office/officeart/2005/8/layout/orgChart1"/>
    <dgm:cxn modelId="{0B4780A6-DF86-4F87-ACB1-2C869FF8BC84}" type="presParOf" srcId="{3666C14E-3FE7-4AB2-BA4F-4535D42C477E}" destId="{7E670A0B-4B6A-45AD-AE95-FAE9E52BA24F}" srcOrd="0" destOrd="0" presId="urn:microsoft.com/office/officeart/2005/8/layout/orgChart1"/>
    <dgm:cxn modelId="{4E890FD9-09CB-4E49-B882-1FB9088B56CC}" type="presParOf" srcId="{3666C14E-3FE7-4AB2-BA4F-4535D42C477E}" destId="{781D4557-4BA2-4B53-85D2-D0A8E2F29ACB}" srcOrd="1" destOrd="0" presId="urn:microsoft.com/office/officeart/2005/8/layout/orgChart1"/>
    <dgm:cxn modelId="{3007F214-A723-41F0-A675-0F63D252723C}" type="presParOf" srcId="{781D4557-4BA2-4B53-85D2-D0A8E2F29ACB}" destId="{A1F0E8B8-00E6-43CE-8E1F-A9918B608453}" srcOrd="0" destOrd="0" presId="urn:microsoft.com/office/officeart/2005/8/layout/orgChart1"/>
    <dgm:cxn modelId="{366FC6DA-723E-44AF-A565-6764B6DC1908}" type="presParOf" srcId="{A1F0E8B8-00E6-43CE-8E1F-A9918B608453}" destId="{2C701CAE-D8F1-461E-8A0C-C57AEB1CD6C2}" srcOrd="0" destOrd="0" presId="urn:microsoft.com/office/officeart/2005/8/layout/orgChart1"/>
    <dgm:cxn modelId="{EF50F8B6-060F-4442-AE25-0CE4F15EBA45}" type="presParOf" srcId="{A1F0E8B8-00E6-43CE-8E1F-A9918B608453}" destId="{0A55F855-E390-49C4-85C3-4EB5DC8DFEC3}" srcOrd="1" destOrd="0" presId="urn:microsoft.com/office/officeart/2005/8/layout/orgChart1"/>
    <dgm:cxn modelId="{F1D156C5-43DC-4EB1-9258-D5B71B5E90DB}" type="presParOf" srcId="{781D4557-4BA2-4B53-85D2-D0A8E2F29ACB}" destId="{8FDA77AA-02A8-4EBB-8954-A3306A125F11}" srcOrd="1" destOrd="0" presId="urn:microsoft.com/office/officeart/2005/8/layout/orgChart1"/>
    <dgm:cxn modelId="{B9F44FFB-1B9F-4563-B7B5-E74E08D923FF}" type="presParOf" srcId="{781D4557-4BA2-4B53-85D2-D0A8E2F29ACB}" destId="{802B30D6-A884-4929-98EE-4DE3E2D91CB8}" srcOrd="2" destOrd="0" presId="urn:microsoft.com/office/officeart/2005/8/layout/orgChart1"/>
    <dgm:cxn modelId="{667DF5EC-0A9F-496B-8F3B-EF47700AC35D}" type="presParOf" srcId="{3666C14E-3FE7-4AB2-BA4F-4535D42C477E}" destId="{4E5DB2E5-BC21-45FD-89CF-804EEEA73D92}" srcOrd="2" destOrd="0" presId="urn:microsoft.com/office/officeart/2005/8/layout/orgChart1"/>
    <dgm:cxn modelId="{42217B6A-1FAB-4F1C-A526-5A46DC03985E}" type="presParOf" srcId="{3666C14E-3FE7-4AB2-BA4F-4535D42C477E}" destId="{FEF5B6E2-22EA-4CFA-BF26-961399773F49}" srcOrd="3" destOrd="0" presId="urn:microsoft.com/office/officeart/2005/8/layout/orgChart1"/>
    <dgm:cxn modelId="{115F9012-2CBC-447A-BDDC-5F6A76110D04}" type="presParOf" srcId="{FEF5B6E2-22EA-4CFA-BF26-961399773F49}" destId="{42BED641-FA4F-4D4B-9A19-A7D3C3BE1408}" srcOrd="0" destOrd="0" presId="urn:microsoft.com/office/officeart/2005/8/layout/orgChart1"/>
    <dgm:cxn modelId="{5DE9412C-BE54-4339-915F-C16914660FCA}" type="presParOf" srcId="{42BED641-FA4F-4D4B-9A19-A7D3C3BE1408}" destId="{74487508-3D4F-4F35-9119-7335AA499C95}" srcOrd="0" destOrd="0" presId="urn:microsoft.com/office/officeart/2005/8/layout/orgChart1"/>
    <dgm:cxn modelId="{2EF49B67-8FCB-488A-B00C-2D91D7E7AD30}" type="presParOf" srcId="{42BED641-FA4F-4D4B-9A19-A7D3C3BE1408}" destId="{EA4E738B-1483-44D6-89EB-8256A9C3F87D}" srcOrd="1" destOrd="0" presId="urn:microsoft.com/office/officeart/2005/8/layout/orgChart1"/>
    <dgm:cxn modelId="{145D7445-901D-470B-A53E-31DE2653AC63}" type="presParOf" srcId="{FEF5B6E2-22EA-4CFA-BF26-961399773F49}" destId="{B5B7C6F2-824B-4B22-9513-4D47B87A1DEF}" srcOrd="1" destOrd="0" presId="urn:microsoft.com/office/officeart/2005/8/layout/orgChart1"/>
    <dgm:cxn modelId="{8341096D-6F11-414E-9205-7DAEC53C0963}" type="presParOf" srcId="{FEF5B6E2-22EA-4CFA-BF26-961399773F49}" destId="{AD4B3EEE-3AC5-44A5-8891-70C0728030DE}" srcOrd="2" destOrd="0" presId="urn:microsoft.com/office/officeart/2005/8/layout/orgChart1"/>
    <dgm:cxn modelId="{D73375D9-4D7A-4FEC-87F2-4DDA53C03B1E}" type="presParOf" srcId="{3666C14E-3FE7-4AB2-BA4F-4535D42C477E}" destId="{1A2BCB80-89E2-41EC-87D9-8650DA66AB8A}" srcOrd="4" destOrd="0" presId="urn:microsoft.com/office/officeart/2005/8/layout/orgChart1"/>
    <dgm:cxn modelId="{C63CE8F1-1E6F-43EA-AB45-39BB89550AD6}" type="presParOf" srcId="{3666C14E-3FE7-4AB2-BA4F-4535D42C477E}" destId="{CD498E25-17A8-4592-A106-0BDE77F9F8BE}" srcOrd="5" destOrd="0" presId="urn:microsoft.com/office/officeart/2005/8/layout/orgChart1"/>
    <dgm:cxn modelId="{4A7326C5-96A0-43B5-B1B0-258E4A5EEF84}" type="presParOf" srcId="{CD498E25-17A8-4592-A106-0BDE77F9F8BE}" destId="{1832CD07-F56C-4B75-9FC3-CEF6C2D6EA45}" srcOrd="0" destOrd="0" presId="urn:microsoft.com/office/officeart/2005/8/layout/orgChart1"/>
    <dgm:cxn modelId="{5E2FAE35-000B-4680-A712-C24FCC1B1A9C}" type="presParOf" srcId="{1832CD07-F56C-4B75-9FC3-CEF6C2D6EA45}" destId="{F7484F86-9514-4EEC-AAEC-65AD9B4B3D96}" srcOrd="0" destOrd="0" presId="urn:microsoft.com/office/officeart/2005/8/layout/orgChart1"/>
    <dgm:cxn modelId="{54306101-1ADE-4D00-BB08-65EBE9EC0C2A}" type="presParOf" srcId="{1832CD07-F56C-4B75-9FC3-CEF6C2D6EA45}" destId="{2F8AA862-E8D3-4043-95F3-7EBB33FDC237}" srcOrd="1" destOrd="0" presId="urn:microsoft.com/office/officeart/2005/8/layout/orgChart1"/>
    <dgm:cxn modelId="{BBD8B2A1-DBC2-4B55-88C5-A1AE1C5C1368}" type="presParOf" srcId="{CD498E25-17A8-4592-A106-0BDE77F9F8BE}" destId="{D6D1B4BE-1E43-4CD4-965F-996A3963A4DE}" srcOrd="1" destOrd="0" presId="urn:microsoft.com/office/officeart/2005/8/layout/orgChart1"/>
    <dgm:cxn modelId="{22914B31-CFCB-4637-BD18-CBDAD8C8DEC1}" type="presParOf" srcId="{CD498E25-17A8-4592-A106-0BDE77F9F8BE}" destId="{2585E360-1265-4DAF-8ED0-8CB30CFCA044}" srcOrd="2" destOrd="0" presId="urn:microsoft.com/office/officeart/2005/8/layout/orgChart1"/>
    <dgm:cxn modelId="{F02FA1F8-68C8-4808-864D-B9E39A53A471}" type="presParOf" srcId="{3666C14E-3FE7-4AB2-BA4F-4535D42C477E}" destId="{9AAB9F84-69DB-4974-8FB3-17FE16A42904}" srcOrd="6" destOrd="0" presId="urn:microsoft.com/office/officeart/2005/8/layout/orgChart1"/>
    <dgm:cxn modelId="{7859B627-E782-40D8-9770-86753B644F58}" type="presParOf" srcId="{3666C14E-3FE7-4AB2-BA4F-4535D42C477E}" destId="{C3EE2C24-35C5-4383-8BA8-04718D61B1E3}" srcOrd="7" destOrd="0" presId="urn:microsoft.com/office/officeart/2005/8/layout/orgChart1"/>
    <dgm:cxn modelId="{279ECE82-4940-4950-9834-78969D600BA8}" type="presParOf" srcId="{C3EE2C24-35C5-4383-8BA8-04718D61B1E3}" destId="{D76FB983-6AF4-4D17-803C-BE4F9D86E241}" srcOrd="0" destOrd="0" presId="urn:microsoft.com/office/officeart/2005/8/layout/orgChart1"/>
    <dgm:cxn modelId="{C46FAEC2-E03D-4F53-85E9-EC5939E8F8CC}" type="presParOf" srcId="{D76FB983-6AF4-4D17-803C-BE4F9D86E241}" destId="{C95AECE2-07C4-42E7-90DA-5CD8EA216CFC}" srcOrd="0" destOrd="0" presId="urn:microsoft.com/office/officeart/2005/8/layout/orgChart1"/>
    <dgm:cxn modelId="{CC15B815-A652-4A09-BB31-856ACFC7435A}" type="presParOf" srcId="{D76FB983-6AF4-4D17-803C-BE4F9D86E241}" destId="{4704A764-F3E3-46A1-B698-AC3BCD85875D}" srcOrd="1" destOrd="0" presId="urn:microsoft.com/office/officeart/2005/8/layout/orgChart1"/>
    <dgm:cxn modelId="{481519E4-8C21-4D0D-B42F-C0E053C9BA21}" type="presParOf" srcId="{C3EE2C24-35C5-4383-8BA8-04718D61B1E3}" destId="{C07B020C-8290-4505-84E9-D8CD925D7B93}" srcOrd="1" destOrd="0" presId="urn:microsoft.com/office/officeart/2005/8/layout/orgChart1"/>
    <dgm:cxn modelId="{43CC616C-82E6-46FB-86ED-FF9CFB0882D7}" type="presParOf" srcId="{C3EE2C24-35C5-4383-8BA8-04718D61B1E3}" destId="{97715D9E-A6B5-4BE2-9531-017E1F9F5E37}" srcOrd="2" destOrd="0" presId="urn:microsoft.com/office/officeart/2005/8/layout/orgChart1"/>
    <dgm:cxn modelId="{E5D9D54C-76B5-409E-8AEF-A9ECF04479A8}" type="presParOf" srcId="{3666C14E-3FE7-4AB2-BA4F-4535D42C477E}" destId="{F8AA5B07-D62E-4BEF-A7F4-BB8154CE0161}" srcOrd="8" destOrd="0" presId="urn:microsoft.com/office/officeart/2005/8/layout/orgChart1"/>
    <dgm:cxn modelId="{CCAEC035-533C-4FB2-94A6-85DF181C1C94}" type="presParOf" srcId="{3666C14E-3FE7-4AB2-BA4F-4535D42C477E}" destId="{28D3CB32-FAA0-4273-8538-1EB307061468}" srcOrd="9" destOrd="0" presId="urn:microsoft.com/office/officeart/2005/8/layout/orgChart1"/>
    <dgm:cxn modelId="{063B72A0-F2C0-4F40-B3BA-F2EF2C25487C}" type="presParOf" srcId="{28D3CB32-FAA0-4273-8538-1EB307061468}" destId="{4E6634D0-9CA1-4ACD-BF91-91BEE47E76EF}" srcOrd="0" destOrd="0" presId="urn:microsoft.com/office/officeart/2005/8/layout/orgChart1"/>
    <dgm:cxn modelId="{2B98AF85-FBDE-4B1D-89DB-843347CC6B20}" type="presParOf" srcId="{4E6634D0-9CA1-4ACD-BF91-91BEE47E76EF}" destId="{EE219807-47C8-4941-99AE-CE39076E53F5}" srcOrd="0" destOrd="0" presId="urn:microsoft.com/office/officeart/2005/8/layout/orgChart1"/>
    <dgm:cxn modelId="{54C427EC-A808-4DF7-8566-A698235C8FA6}" type="presParOf" srcId="{4E6634D0-9CA1-4ACD-BF91-91BEE47E76EF}" destId="{A8ED66CC-CBB3-4EB5-ADE1-6E062170315B}" srcOrd="1" destOrd="0" presId="urn:microsoft.com/office/officeart/2005/8/layout/orgChart1"/>
    <dgm:cxn modelId="{06BC98A0-6081-4D92-98B4-E2DE0694675B}" type="presParOf" srcId="{28D3CB32-FAA0-4273-8538-1EB307061468}" destId="{55A4A9B7-D2D2-4F27-9972-54B957F184B3}" srcOrd="1" destOrd="0" presId="urn:microsoft.com/office/officeart/2005/8/layout/orgChart1"/>
    <dgm:cxn modelId="{7041B748-430B-4354-A467-B25F61421154}" type="presParOf" srcId="{28D3CB32-FAA0-4273-8538-1EB307061468}" destId="{A6D08738-8725-4BBB-8D6E-6E0F7F338F27}" srcOrd="2" destOrd="0" presId="urn:microsoft.com/office/officeart/2005/8/layout/orgChart1"/>
    <dgm:cxn modelId="{8BB9F245-D0BC-40B9-955E-CE1EA137A6AF}" type="presParOf" srcId="{D09FB176-C899-4C34-A2EF-DF4099E3930B}" destId="{10032A81-28F1-4589-A2C9-2F713826DB5B}" srcOrd="2" destOrd="0" presId="urn:microsoft.com/office/officeart/2005/8/layout/orgChart1"/>
    <dgm:cxn modelId="{E26916C2-FC46-4854-9377-B97A54AC18D1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5B049-C026-45DC-802A-C512A0DDC1AA}" type="datetimeFigureOut">
              <a:rPr lang="en-US" smtClean="0"/>
              <a:pPr/>
              <a:t>4/17/2001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EE991-033A-4BD5-951E-083986004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- There is a reason why the term DESIGN is highlighted in this slide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Design is a SIGNIFICANT and a BROAD term, and it is only appropriate for us to proceed with the CAD course after we understand the term DESIGN well.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- We will try to understand DESIGN through this lecture while a single lecture does not justify the purpose.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- there are many dedicated courses and programs on Design itself!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In the previous lectures, we have seen how FORMS of different products can be rendered and represented using a paper-pen approach or a Solid Modeler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- An inquisitive MIND has also put forth the following queries ---</a:t>
            </a:r>
          </a:p>
          <a:p>
            <a:pPr lvl="1">
              <a:buFontTx/>
              <a:buChar char="-"/>
            </a:pPr>
            <a:r>
              <a:rPr lang="en-US" dirty="0" smtClean="0"/>
              <a:t>O How do solid modelers work?</a:t>
            </a:r>
          </a:p>
          <a:p>
            <a:pPr lvl="1">
              <a:buFontTx/>
              <a:buChar char="-"/>
            </a:pPr>
            <a:r>
              <a:rPr lang="en-US" dirty="0" smtClean="0"/>
              <a:t>O What is the Mathematics behind the Graphics?</a:t>
            </a:r>
          </a:p>
          <a:p>
            <a:pPr lvl="1">
              <a:buFontTx/>
              <a:buChar char="-"/>
            </a:pPr>
            <a:r>
              <a:rPr lang="en-US" dirty="0" smtClean="0"/>
              <a:t>O Can Solids be generated Efficiently?</a:t>
            </a:r>
          </a:p>
          <a:p>
            <a:pPr lvl="1">
              <a:buFontTx/>
              <a:buChar char="-"/>
            </a:pPr>
            <a:r>
              <a:rPr lang="en-US" dirty="0" smtClean="0"/>
              <a:t>O Are Solid Modelers capable of modeling a Complex Solid?</a:t>
            </a:r>
          </a:p>
          <a:p>
            <a:pPr lvl="1">
              <a:buFontTx/>
              <a:buChar char="-"/>
            </a:pPr>
            <a:r>
              <a:rPr lang="en-US" dirty="0" smtClean="0"/>
              <a:t>O Is data storage or retrieval Efficient?</a:t>
            </a:r>
          </a:p>
          <a:p>
            <a:pPr lvl="1"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- We will start by refreshing briefly the procedure of FORM design.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- We will then study some properties of Solids in detail…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&lt;</a:t>
            </a:r>
            <a:r>
              <a:rPr lang="en-US" dirty="0" err="1" smtClean="0"/>
              <a:t>ImPromptu</a:t>
            </a:r>
            <a:r>
              <a:rPr lang="en-US" dirty="0" smtClean="0"/>
              <a:t>&gt;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We know from the Workshop that FORM rendering can be MANUAL or AUTOMATED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The Manual approach, goes with the CONVENTIONAL paper pen technique. Everyone had heard the phrase --- “Back to the Drawing Board.”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- One requires some a priori notion, or idea as to how a product to “LOOK LIKE.”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-- The MANUAL approach involves CREATIVITY, SKILLS and EXPERIENCE of a DESIGNER. It however does not give a 3-Dimensional rendering of the FORM.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- In the AUTOMATED method, one may not have much idea --- but a ROUGH idea about how a product should look…</a:t>
            </a:r>
          </a:p>
          <a:p>
            <a:pPr>
              <a:buFontTx/>
              <a:buChar char="-"/>
            </a:pPr>
            <a:r>
              <a:rPr lang="en-US" dirty="0" smtClean="0"/>
              <a:t>- One can only identify COMPONENTS and INTER RELATION between them via a set of Basic RULES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- Within THOSE basic RULES, a Computer can then PROPOSE a CANDIDATE DESIGN, ANALYZE IT ---- and THEN MODIFY IT to make it BETTER than the PREVIOUS ONE.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-- An example is the linkage generation near the end of Lecture #1.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58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 PERSONALLY… this is how I differentiate between the conventional “paper-pen” approach and the “Automated Solid Modeling or FORM design approach.”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The first one is like a type </a:t>
            </a:r>
            <a:r>
              <a:rPr lang="en-US" dirty="0" err="1" smtClean="0"/>
              <a:t>writter</a:t>
            </a:r>
            <a:r>
              <a:rPr lang="en-US" dirty="0" smtClean="0"/>
              <a:t>, while the second one is like a word processor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- &lt;READ. Paraphrase&gt;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-- In case of a </a:t>
            </a:r>
            <a:r>
              <a:rPr lang="en-US" dirty="0" err="1" smtClean="0"/>
              <a:t>typewritter</a:t>
            </a:r>
            <a:r>
              <a:rPr lang="en-US" dirty="0" smtClean="0"/>
              <a:t>, one needs to be SKILLFUL… the matter gets printed as one types--- in case there are more than a few mistakes, paper gets wasted --- there are not many options </a:t>
            </a:r>
            <a:r>
              <a:rPr lang="en-US" dirty="0" err="1" smtClean="0"/>
              <a:t>w.r.t</a:t>
            </a:r>
            <a:r>
              <a:rPr lang="en-US" dirty="0" smtClean="0"/>
              <a:t> formatting…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-- Note that “Typing” or “Sketching” may have their own advantages – “CREATIVE EXPRESSION may still be at its best” for some who prefer conventional approaches. 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Automated form design can be accomplished better if we assume that designs are Modular…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For instance those in NATURE --- there are finitely many designs out there all of which are composed of the 120 odd elements present on earth.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- Human designs can be modular, though comprising of much less components.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The basic question: What is DESIGN?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IS IT ART?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This is a very famous painting by Leonardo </a:t>
            </a:r>
            <a:r>
              <a:rPr lang="en-US" dirty="0" err="1" smtClean="0"/>
              <a:t>da</a:t>
            </a:r>
            <a:r>
              <a:rPr lang="en-US" dirty="0" smtClean="0"/>
              <a:t> Vinci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People who know his work well consider him to be both, and ARTIST and an ENGINEER. 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- Was he more of an ARTIST or LESS of an ENGINEER or vice versa is OPEN to SPECULATION though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- Of course, the term ‘Engineer ‘ was possibly not coined then. It emanated much later. But in his time, Leonardo was able to classify/ differentiate different mechanical or machine elements, like the gears, links, belt and pulley arrangements and more.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Question: How do we perceive solids?</a:t>
            </a:r>
          </a:p>
          <a:p>
            <a:endParaRPr lang="en-US" dirty="0" smtClean="0"/>
          </a:p>
          <a:p>
            <a:r>
              <a:rPr lang="en-US" dirty="0" smtClean="0"/>
              <a:t>&lt;READ the slide, paraphrase&gt;</a:t>
            </a:r>
          </a:p>
          <a:p>
            <a:endParaRPr lang="en-US" dirty="0" smtClean="0"/>
          </a:p>
          <a:p>
            <a:r>
              <a:rPr lang="en-US" dirty="0" smtClean="0"/>
              <a:t>Let’s explore these properties in detail!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&lt;Read the TITLE and then the matter&gt;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-- Are these Valid Solids?</a:t>
            </a:r>
          </a:p>
          <a:p>
            <a:endParaRPr lang="en-US" dirty="0" smtClean="0"/>
          </a:p>
          <a:p>
            <a:r>
              <a:rPr lang="en-US" dirty="0" smtClean="0"/>
              <a:t>&lt;Brief PAUSE&gt;</a:t>
            </a:r>
          </a:p>
          <a:p>
            <a:endParaRPr lang="en-US" dirty="0" smtClean="0"/>
          </a:p>
          <a:p>
            <a:r>
              <a:rPr lang="en-US" dirty="0" smtClean="0"/>
              <a:t>-- Yes! As they all occupy a finite volume in space.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-- Take away the top surface of the BLOCK and the cylinder from the previous slide!</a:t>
            </a:r>
          </a:p>
          <a:p>
            <a:endParaRPr lang="en-US" dirty="0" smtClean="0"/>
          </a:p>
          <a:p>
            <a:r>
              <a:rPr lang="en-US" dirty="0" smtClean="0"/>
              <a:t>Are these now valid solids?</a:t>
            </a:r>
          </a:p>
          <a:p>
            <a:endParaRPr lang="en-US" dirty="0" smtClean="0"/>
          </a:p>
          <a:p>
            <a:r>
              <a:rPr lang="en-US" dirty="0" smtClean="0"/>
              <a:t>&lt;Brief pause&gt;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NO! because the respective volumes are NOT bounded anymore!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&lt; Read the TITLE and then READ the text&gt;</a:t>
            </a:r>
          </a:p>
          <a:p>
            <a:endParaRPr lang="en-US" dirty="0" smtClean="0"/>
          </a:p>
          <a:p>
            <a:r>
              <a:rPr lang="en-US" dirty="0" smtClean="0"/>
              <a:t>&lt;* Explain the figure…</a:t>
            </a:r>
          </a:p>
          <a:p>
            <a:r>
              <a:rPr lang="en-US" dirty="0" smtClean="0"/>
              <a:t> the interior, the boundary, the exterior&gt;</a:t>
            </a:r>
          </a:p>
          <a:p>
            <a:endParaRPr lang="en-US" dirty="0" smtClean="0"/>
          </a:p>
          <a:p>
            <a:r>
              <a:rPr lang="en-US" dirty="0" smtClean="0"/>
              <a:t>&lt;After the Open Ball definition&gt;</a:t>
            </a:r>
          </a:p>
          <a:p>
            <a:endParaRPr lang="en-US" dirty="0" smtClean="0"/>
          </a:p>
          <a:p>
            <a:r>
              <a:rPr lang="en-US" dirty="0" smtClean="0"/>
              <a:t>-- All we say is that a point p belongs to the interior of the solid, if it is enclosed by an open ball of any non-zero radius r, such that the ball itself encloses all the interior points.</a:t>
            </a:r>
          </a:p>
          <a:p>
            <a:endParaRPr lang="en-US" dirty="0" smtClean="0"/>
          </a:p>
          <a:p>
            <a:r>
              <a:rPr lang="en-US" dirty="0" smtClean="0"/>
              <a:t>-- Take the ball B_1 for example which encloses a boundary point. No matter where you place the ball to enclose a boundary point, it will always include some points of the external space E^3 – V</a:t>
            </a:r>
          </a:p>
          <a:p>
            <a:endParaRPr lang="en-US" dirty="0" smtClean="0"/>
          </a:p>
          <a:p>
            <a:r>
              <a:rPr lang="en-US" dirty="0" smtClean="0"/>
              <a:t>-- &lt;read the last line&gt;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&lt;Read the title&gt;</a:t>
            </a:r>
          </a:p>
          <a:p>
            <a:r>
              <a:rPr lang="en-US" dirty="0" smtClean="0"/>
              <a:t>&lt;Read the first line&gt;</a:t>
            </a:r>
          </a:p>
          <a:p>
            <a:endParaRPr lang="en-US" dirty="0" smtClean="0"/>
          </a:p>
          <a:p>
            <a:r>
              <a:rPr lang="en-US" dirty="0" smtClean="0"/>
              <a:t>This is a FUNDAMENTAL theorem that lay’s down the basis for Solid Modeling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&lt;Read the TITLE&gt;</a:t>
            </a:r>
          </a:p>
          <a:p>
            <a:r>
              <a:rPr lang="en-US" dirty="0" smtClean="0"/>
              <a:t>&lt;Paraphrase the first line&gt;</a:t>
            </a:r>
          </a:p>
          <a:p>
            <a:r>
              <a:rPr lang="en-US" dirty="0" smtClean="0"/>
              <a:t>&lt;Read the Second line&gt;</a:t>
            </a:r>
          </a:p>
          <a:p>
            <a:endParaRPr lang="en-US" dirty="0" smtClean="0"/>
          </a:p>
          <a:p>
            <a:r>
              <a:rPr lang="en-US" dirty="0" smtClean="0"/>
              <a:t>We will come to what are </a:t>
            </a:r>
            <a:r>
              <a:rPr lang="en-US" dirty="0" err="1" smtClean="0"/>
              <a:t>orientable</a:t>
            </a:r>
            <a:r>
              <a:rPr lang="en-US" dirty="0" smtClean="0"/>
              <a:t> surfaces LATER</a:t>
            </a:r>
          </a:p>
          <a:p>
            <a:endParaRPr lang="en-US" dirty="0" smtClean="0"/>
          </a:p>
          <a:p>
            <a:r>
              <a:rPr lang="en-US" dirty="0" smtClean="0"/>
              <a:t>&lt;Read the third line&gt;</a:t>
            </a:r>
          </a:p>
          <a:p>
            <a:endParaRPr lang="en-US" dirty="0" smtClean="0"/>
          </a:p>
          <a:p>
            <a:r>
              <a:rPr lang="en-US" dirty="0" smtClean="0"/>
              <a:t>Example: A sphere: If the spherical surface is known, so will the sphere be! </a:t>
            </a:r>
          </a:p>
          <a:p>
            <a:endParaRPr lang="en-US" dirty="0" smtClean="0"/>
          </a:p>
          <a:p>
            <a:r>
              <a:rPr lang="en-US" dirty="0" smtClean="0"/>
              <a:t>and the fourth line&gt;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&lt;Read the title&gt;</a:t>
            </a:r>
          </a:p>
          <a:p>
            <a:endParaRPr lang="en-US" dirty="0" smtClean="0"/>
          </a:p>
          <a:p>
            <a:r>
              <a:rPr lang="en-US" dirty="0" smtClean="0"/>
              <a:t>&lt;Read the first line&gt;</a:t>
            </a:r>
          </a:p>
          <a:p>
            <a:endParaRPr lang="en-US" dirty="0" smtClean="0"/>
          </a:p>
          <a:p>
            <a:r>
              <a:rPr lang="en-US" dirty="0" smtClean="0"/>
              <a:t>&lt;show the example&gt;</a:t>
            </a:r>
          </a:p>
          <a:p>
            <a:endParaRPr lang="en-US" dirty="0" smtClean="0"/>
          </a:p>
          <a:p>
            <a:r>
              <a:rPr lang="en-US" dirty="0" smtClean="0"/>
              <a:t>Q: Is this a valid solid?</a:t>
            </a:r>
          </a:p>
          <a:p>
            <a:endParaRPr lang="en-US" dirty="0" smtClean="0"/>
          </a:p>
          <a:p>
            <a:r>
              <a:rPr lang="en-US" dirty="0" smtClean="0"/>
              <a:t>&lt;Brief pause&gt; </a:t>
            </a:r>
          </a:p>
          <a:p>
            <a:endParaRPr lang="en-US" dirty="0" smtClean="0"/>
          </a:p>
          <a:p>
            <a:r>
              <a:rPr lang="en-US" dirty="0" smtClean="0"/>
              <a:t>No! Loosely, The block is of dimensionality 3, the plane has dimensionality 2 and the edge is one dimensional… A solid needs to be homogenously three-dimensional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&lt; Read the entire slide&gt;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&lt;READ&gt;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- Is Design related to Engineering where complicated calculations are supposed to be made?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&lt;READ&gt;</a:t>
            </a:r>
          </a:p>
          <a:p>
            <a:endParaRPr lang="en-US" dirty="0" smtClean="0"/>
          </a:p>
          <a:p>
            <a:r>
              <a:rPr lang="en-US" dirty="0" smtClean="0"/>
              <a:t>&lt;Example&gt;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-or is it Rational, for example a WHEEL…</a:t>
            </a:r>
          </a:p>
          <a:p>
            <a:endParaRPr lang="en-US" dirty="0" smtClean="0"/>
          </a:p>
          <a:p>
            <a:r>
              <a:rPr lang="en-US" dirty="0" smtClean="0"/>
              <a:t>- We all know that the WHEEL is one of the proud inventions of mankind and the best way for an Efficient Motion transfer.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Do all CULMINATE INTO product design?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- While many are looking at the Television set, I am looking at the cabinet, the music system and other paraphernalia.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- Of course, we see a variety of products now a days which are so “eye pleasing.”</a:t>
            </a:r>
          </a:p>
          <a:p>
            <a:pPr>
              <a:buFontTx/>
              <a:buChar char="-"/>
            </a:pPr>
            <a:r>
              <a:rPr lang="en-US" dirty="0" smtClean="0"/>
              <a:t>- We have witnessed MANY in the first lecture!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May be, PRODUCT DESIGN involves all ----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- The “ART” or “Engineering” or “Rational” component may be MORE or LESS depending on the product being designed!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-for example a CAR --- the Engineering aspect seems more compared to the AESTHETIC – Though the AESTHETIC COMPONENT IS VERY MUCH PRESENT. 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Ergonomics --- A Person’s COMFORT and ECONOMICS --- A MAN’s POCKET both are important aspects as well…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2000" y="4114800"/>
            <a:ext cx="5638800" cy="43434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A design process should involve IMAGINATION and should yield appealing and workable, rather efficient designs.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- Appealing here has implications in terms of Economics, Aesthetics, and Ergonomics.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- Economics </a:t>
            </a:r>
            <a:r>
              <a:rPr lang="en-US" dirty="0" smtClean="0">
                <a:sym typeface="Wingdings" pitchFamily="2" charset="2"/>
              </a:rPr>
              <a:t> the product should be affordable</a:t>
            </a:r>
          </a:p>
          <a:p>
            <a:pPr>
              <a:buFontTx/>
              <a:buChar char="-"/>
            </a:pPr>
            <a:r>
              <a:rPr lang="en-US" dirty="0" smtClean="0">
                <a:sym typeface="Wingdings" pitchFamily="2" charset="2"/>
              </a:rPr>
              <a:t>-- Aesthetics  the product should be pleasing to the Eye</a:t>
            </a:r>
          </a:p>
          <a:p>
            <a:pPr>
              <a:buFontTx/>
              <a:buChar char="-"/>
            </a:pPr>
            <a:r>
              <a:rPr lang="en-US" dirty="0" smtClean="0">
                <a:sym typeface="Wingdings" pitchFamily="2" charset="2"/>
              </a:rPr>
              <a:t>-- Ergonomics  a human should be comfortable using it.</a:t>
            </a:r>
          </a:p>
          <a:p>
            <a:pPr>
              <a:buFontTx/>
              <a:buChar char="-"/>
            </a:pPr>
            <a:endParaRPr lang="en-US" dirty="0" smtClean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en-US" dirty="0" smtClean="0">
                <a:sym typeface="Wingdings" pitchFamily="2" charset="2"/>
              </a:rPr>
              <a:t>-- IMAGINATION REQUIRES FREEDOM!</a:t>
            </a:r>
          </a:p>
          <a:p>
            <a:pPr>
              <a:buFontTx/>
              <a:buChar char="-"/>
            </a:pPr>
            <a:r>
              <a:rPr lang="en-US" dirty="0" smtClean="0">
                <a:sym typeface="Wingdings" pitchFamily="2" charset="2"/>
              </a:rPr>
              <a:t>--- CONSTRAINED MINDS CANNOT THINK !</a:t>
            </a:r>
          </a:p>
          <a:p>
            <a:pPr>
              <a:buFontTx/>
              <a:buChar char="-"/>
            </a:pPr>
            <a:endParaRPr lang="en-US" dirty="0" smtClean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en-US" dirty="0" smtClean="0">
                <a:sym typeface="Wingdings" pitchFamily="2" charset="2"/>
              </a:rPr>
              <a:t>-- A design process may or may not follow a SET OF RULES</a:t>
            </a:r>
          </a:p>
          <a:p>
            <a:pPr>
              <a:buFontTx/>
              <a:buChar char="-"/>
            </a:pPr>
            <a:r>
              <a:rPr lang="en-US" dirty="0" smtClean="0">
                <a:sym typeface="Wingdings" pitchFamily="2" charset="2"/>
              </a:rPr>
              <a:t> - In Art design: Rules may be concealed: e.g., ratio of facial lineaments or features are possibly worked on before the final rendering in the form of a PORTRAIT sketch or a painting is provided</a:t>
            </a:r>
          </a:p>
          <a:p>
            <a:pPr>
              <a:buFontTx/>
              <a:buChar char="-"/>
            </a:pPr>
            <a:endParaRPr lang="en-US" dirty="0" smtClean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en-US" dirty="0" smtClean="0">
                <a:sym typeface="Wingdings" pitchFamily="2" charset="2"/>
              </a:rPr>
              <a:t>-- In Engineering design: Certain rules, e.g., those related to failure should be applied and commonly agreed upon – one cannot apply different set of failure criteria for the same design.</a:t>
            </a:r>
          </a:p>
          <a:p>
            <a:pPr>
              <a:buFontTx/>
              <a:buChar char="-"/>
            </a:pPr>
            <a:endParaRPr lang="en-US" dirty="0" smtClean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en-US" dirty="0" smtClean="0">
                <a:sym typeface="Wingdings" pitchFamily="2" charset="2"/>
              </a:rPr>
              <a:t>--A set of design rules may or may no be common between any two design processes.</a:t>
            </a:r>
          </a:p>
          <a:p>
            <a:pPr>
              <a:buFontTx/>
              <a:buChar char="-"/>
            </a:pPr>
            <a:endParaRPr lang="en-US" dirty="0" smtClean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en-US" dirty="0" smtClean="0">
                <a:sym typeface="Wingdings" pitchFamily="2" charset="2"/>
              </a:rPr>
              <a:t>-- A design process ‘A’ may or may not be better than any other design process ‘B’</a:t>
            </a:r>
          </a:p>
          <a:p>
            <a:pPr>
              <a:buFontTx/>
              <a:buChar char="-"/>
            </a:pPr>
            <a:r>
              <a:rPr lang="en-US" dirty="0" smtClean="0">
                <a:sym typeface="Wingdings" pitchFamily="2" charset="2"/>
              </a:rPr>
              <a:t>-- My personal opinion: the design processes may not be comparable since many evaluation criteria based on aesthetics, ergonomics  and others are possibly subjective and cannot be quantified easily.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I delineate the design process I learnt  when I was an undergraduate at IIT Bombay… It follows about SEVEN or so steps…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&lt; NAME THEM&gt;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-We will demonstrate each step through a SMALL workshop EXMAPLE on the design of a TABLE LAMP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-- We will work in the COOPERATIVE COMPETITION SCENARIO. We have about 10 students participating in the Workshop. I divide them into 5 groups of two each. Two students in a group will collaborate while the 5 groups will be competing. At NO stage in the design process will the groups be interacting or sharing information!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130425"/>
            <a:ext cx="68580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0B8D-CF52-4CBB-A089-04AC863B6E6A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an 6"/>
          <p:cNvSpPr/>
          <p:nvPr userDrawn="1"/>
        </p:nvSpPr>
        <p:spPr>
          <a:xfrm>
            <a:off x="533400" y="381000"/>
            <a:ext cx="533400" cy="609600"/>
          </a:xfrm>
          <a:prstGeom prst="can">
            <a:avLst>
              <a:gd name="adj" fmla="val 36651"/>
            </a:avLst>
          </a:prstGeom>
          <a:gradFill>
            <a:gsLst>
              <a:gs pos="0">
                <a:srgbClr val="FFF200">
                  <a:alpha val="49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  <a:effectLst>
            <a:outerShdw blurRad="76200" dist="1905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1800000"/>
            </a:lightRig>
          </a:scene3d>
          <a:sp3d prstMaterial="dkEdge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 userDrawn="1"/>
        </p:nvSpPr>
        <p:spPr>
          <a:xfrm>
            <a:off x="838200" y="533400"/>
            <a:ext cx="533400" cy="533400"/>
          </a:xfrm>
          <a:prstGeom prst="cube">
            <a:avLst/>
          </a:prstGeom>
          <a:gradFill>
            <a:gsLst>
              <a:gs pos="0">
                <a:srgbClr val="FFF200"/>
              </a:gs>
              <a:gs pos="45000">
                <a:srgbClr val="FF7A00">
                  <a:alpha val="51000"/>
                </a:srgbClr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  <a:ln>
            <a:noFill/>
          </a:ln>
          <a:effectLst>
            <a:innerShdw blurRad="177800" dir="2820000">
              <a:prstClr val="black">
                <a:alpha val="6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381000" y="685800"/>
            <a:ext cx="533400" cy="533400"/>
          </a:xfrm>
          <a:prstGeom prst="ellipse">
            <a:avLst/>
          </a:prstGeom>
          <a:gradFill>
            <a:gsLst>
              <a:gs pos="32000">
                <a:srgbClr val="FFF200">
                  <a:alpha val="49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  <a:ln>
            <a:noFill/>
          </a:ln>
          <a:effectLst>
            <a:outerShdw blurRad="495300" dist="355600" dir="2340000" algn="ctr" rotWithShape="0">
              <a:srgbClr val="000000">
                <a:alpha val="5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AC89-B0F2-4C70-B031-7EF953215676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0D96-C4B7-4ECF-905A-55EEA6913FF0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3FB0-A23D-4B05-B63A-7E77D5F50457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5263CED-286E-4301-93CD-99D4CBD6AB1A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A0DB3F-AEA2-4C61-B8C1-CC4E7E1EC9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831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91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1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ADE474C-EAFC-4871-998C-8B037DE1E80B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8028CA9-25F9-4BDE-AE9B-4B2DBC50C5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7010400" cy="7921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C4A59-756E-4318-B9A9-5FC8B7083EE2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an 5"/>
          <p:cNvSpPr/>
          <p:nvPr userDrawn="1"/>
        </p:nvSpPr>
        <p:spPr>
          <a:xfrm>
            <a:off x="609600" y="304800"/>
            <a:ext cx="533400" cy="609600"/>
          </a:xfrm>
          <a:prstGeom prst="can">
            <a:avLst>
              <a:gd name="adj" fmla="val 36651"/>
            </a:avLst>
          </a:prstGeom>
          <a:gradFill>
            <a:gsLst>
              <a:gs pos="0">
                <a:srgbClr val="FFF200">
                  <a:alpha val="49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  <a:effectLst>
            <a:outerShdw blurRad="76200" dist="1905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1800000"/>
            </a:lightRig>
          </a:scene3d>
          <a:sp3d prstMaterial="dkEdge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 userDrawn="1"/>
        </p:nvSpPr>
        <p:spPr>
          <a:xfrm>
            <a:off x="914400" y="457200"/>
            <a:ext cx="533400" cy="533400"/>
          </a:xfrm>
          <a:prstGeom prst="cube">
            <a:avLst/>
          </a:prstGeom>
          <a:gradFill>
            <a:gsLst>
              <a:gs pos="0">
                <a:srgbClr val="FFF200"/>
              </a:gs>
              <a:gs pos="45000">
                <a:srgbClr val="FF7A00">
                  <a:alpha val="51000"/>
                </a:srgbClr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  <a:ln>
            <a:noFill/>
          </a:ln>
          <a:effectLst>
            <a:innerShdw blurRad="177800" dir="2820000">
              <a:prstClr val="black">
                <a:alpha val="6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457200" y="609600"/>
            <a:ext cx="533400" cy="533400"/>
          </a:xfrm>
          <a:prstGeom prst="ellipse">
            <a:avLst/>
          </a:prstGeom>
          <a:gradFill>
            <a:gsLst>
              <a:gs pos="32000">
                <a:srgbClr val="FFF200">
                  <a:alpha val="49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  <a:ln>
            <a:noFill/>
          </a:ln>
          <a:effectLst>
            <a:outerShdw blurRad="495300" dist="355600" dir="2340000" algn="ctr" rotWithShape="0">
              <a:srgbClr val="000000">
                <a:alpha val="5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26D84-8F39-484D-A829-810E856852E2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22DE-6468-42AB-A1A8-C543AA597A45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37E5-59AC-416A-BB77-832240D0EE4F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7324-DBCA-4767-A8F6-DFC5C7E6270A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EE26-381B-4CE5-9D34-1BE0AA15C4E1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0B23-C3D2-4C21-965F-BB1B161AEFAD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D279-783F-489D-929F-C23AF739D415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990600"/>
            <a:ext cx="716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>
              <a:defRPr sz="1200"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fld id="{E2B2F33C-BAE1-490C-8E87-55F89B94FC02}" type="datetime1">
              <a:rPr lang="en-US" smtClean="0"/>
              <a:pPr/>
              <a:t>4/17/2001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>
              <a:defRPr sz="1200"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en-US" dirty="0" err="1" smtClean="0"/>
              <a:t>Anupam</a:t>
            </a:r>
            <a:r>
              <a:rPr lang="en-US" dirty="0" smtClean="0"/>
              <a:t> </a:t>
            </a:r>
            <a:r>
              <a:rPr lang="en-US" dirty="0" err="1" smtClean="0"/>
              <a:t>Saxena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r">
              <a:defRPr sz="1200"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fld id="{0EB6A29E-B5DC-4DFB-AFB1-D4F2EC58AA7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838200"/>
            <a:ext cx="8382000" cy="1588"/>
          </a:xfrm>
          <a:prstGeom prst="line">
            <a:avLst/>
          </a:prstGeom>
          <a:ln/>
          <a:effectLst>
            <a:outerShdw blurRad="40000" dist="88900" dir="2460000" rotWithShape="0">
              <a:schemeClr val="accent6">
                <a:lumMod val="75000"/>
                <a:alpha val="38000"/>
              </a:scheme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2" idx="1"/>
          </p:cNvCxnSpPr>
          <p:nvPr userDrawn="1"/>
        </p:nvCxnSpPr>
        <p:spPr>
          <a:xfrm rot="10800000" flipV="1">
            <a:off x="1523206" y="556418"/>
            <a:ext cx="794" cy="5692775"/>
          </a:xfrm>
          <a:prstGeom prst="line">
            <a:avLst/>
          </a:prstGeom>
          <a:ln/>
          <a:effectLst>
            <a:outerShdw blurRad="40000" dist="419100" dir="4920000" rotWithShape="0">
              <a:schemeClr val="accent6">
                <a:lumMod val="75000"/>
                <a:alpha val="38000"/>
              </a:scheme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1524000" y="6172200"/>
            <a:ext cx="7391400" cy="1588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  <a:effectLst>
            <a:outerShdw blurRad="50800" dist="63500" dir="3240000" algn="ctr" rotWithShape="0">
              <a:schemeClr val="accent6">
                <a:alpha val="96000"/>
              </a:scheme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n 10"/>
          <p:cNvSpPr/>
          <p:nvPr userDrawn="1"/>
        </p:nvSpPr>
        <p:spPr>
          <a:xfrm>
            <a:off x="533400" y="381000"/>
            <a:ext cx="533400" cy="609600"/>
          </a:xfrm>
          <a:prstGeom prst="can">
            <a:avLst>
              <a:gd name="adj" fmla="val 36651"/>
            </a:avLst>
          </a:prstGeom>
          <a:gradFill>
            <a:gsLst>
              <a:gs pos="0">
                <a:srgbClr val="FFF200">
                  <a:alpha val="49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  <a:effectLst>
            <a:outerShdw blurRad="76200" dist="1905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1800000"/>
            </a:lightRig>
          </a:scene3d>
          <a:sp3d prstMaterial="dkEdge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 userDrawn="1"/>
        </p:nvSpPr>
        <p:spPr>
          <a:xfrm>
            <a:off x="838200" y="533400"/>
            <a:ext cx="533400" cy="533400"/>
          </a:xfrm>
          <a:prstGeom prst="cube">
            <a:avLst/>
          </a:prstGeom>
          <a:gradFill>
            <a:gsLst>
              <a:gs pos="0">
                <a:srgbClr val="FFF200"/>
              </a:gs>
              <a:gs pos="45000">
                <a:srgbClr val="FF7A00">
                  <a:alpha val="51000"/>
                </a:srgbClr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  <a:ln>
            <a:noFill/>
          </a:ln>
          <a:effectLst>
            <a:innerShdw blurRad="177800" dir="2820000">
              <a:prstClr val="black">
                <a:alpha val="6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381000" y="685800"/>
            <a:ext cx="533400" cy="533400"/>
          </a:xfrm>
          <a:prstGeom prst="ellipse">
            <a:avLst/>
          </a:prstGeom>
          <a:gradFill>
            <a:gsLst>
              <a:gs pos="32000">
                <a:srgbClr val="FFF200">
                  <a:alpha val="49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  <a:ln>
            <a:noFill/>
          </a:ln>
          <a:effectLst>
            <a:outerShdw blurRad="495300" dist="355600" dir="2340000" algn="ctr" rotWithShape="0">
              <a:srgbClr val="000000">
                <a:alpha val="5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1430"/>
          <a:gradFill>
            <a:gsLst>
              <a:gs pos="0">
                <a:schemeClr val="accent2">
                  <a:tint val="70000"/>
                  <a:satMod val="245000"/>
                </a:schemeClr>
              </a:gs>
              <a:gs pos="75000">
                <a:schemeClr val="accent2">
                  <a:tint val="90000"/>
                  <a:shade val="60000"/>
                  <a:satMod val="240000"/>
                </a:schemeClr>
              </a:gs>
              <a:gs pos="100000">
                <a:schemeClr val="accent2">
                  <a:tint val="100000"/>
                  <a:shade val="50000"/>
                  <a:satMod val="240000"/>
                </a:schemeClr>
              </a:gs>
            </a:gsLst>
            <a:lin ang="5400000"/>
          </a:gra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4.xm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openxmlformats.org/officeDocument/2006/relationships/image" Target="../media/image1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openxmlformats.org/officeDocument/2006/relationships/image" Target="../media/image1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openxmlformats.org/officeDocument/2006/relationships/image" Target="../media/image1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openxmlformats.org/officeDocument/2006/relationships/image" Target="../media/image1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openxmlformats.org/officeDocument/2006/relationships/image" Target="../media/image1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openxmlformats.org/officeDocument/2006/relationships/image" Target="../media/image1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openxmlformats.org/officeDocument/2006/relationships/image" Target="../media/image1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openxmlformats.org/officeDocument/2006/relationships/image" Target="../media/image1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openxmlformats.org/officeDocument/2006/relationships/image" Target="../media/image1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openxmlformats.org/officeDocument/2006/relationships/image" Target="../media/image1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openxmlformats.org/officeDocument/2006/relationships/image" Target="../media/image1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openxmlformats.org/officeDocument/2006/relationships/image" Target="../media/image1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openxmlformats.org/officeDocument/2006/relationships/image" Target="../media/image1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4.jpeg"/><Relationship Id="rId7" Type="http://schemas.openxmlformats.org/officeDocument/2006/relationships/diagramColors" Target="../diagrams/colors23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openxmlformats.org/officeDocument/2006/relationships/image" Target="../media/image1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openxmlformats.org/officeDocument/2006/relationships/image" Target="../media/image14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openxmlformats.org/officeDocument/2006/relationships/image" Target="../media/image1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openxmlformats.org/officeDocument/2006/relationships/image" Target="../media/image14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openxmlformats.org/officeDocument/2006/relationships/image" Target="../media/image40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openxmlformats.org/officeDocument/2006/relationships/image" Target="../media/image40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openxmlformats.org/officeDocument/2006/relationships/image" Target="../media/image40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openxmlformats.org/officeDocument/2006/relationships/image" Target="../media/image40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openxmlformats.org/officeDocument/2006/relationships/image" Target="../media/image4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5.xml"/><Relationship Id="rId7" Type="http://schemas.openxmlformats.org/officeDocument/2006/relationships/image" Target="../media/image40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6.xml"/><Relationship Id="rId7" Type="http://schemas.openxmlformats.org/officeDocument/2006/relationships/image" Target="../media/image40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7.xml"/><Relationship Id="rId7" Type="http://schemas.openxmlformats.org/officeDocument/2006/relationships/image" Target="../media/image40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7.xml"/><Relationship Id="rId5" Type="http://schemas.openxmlformats.org/officeDocument/2006/relationships/diagramQuickStyle" Target="../diagrams/quickStyle37.xml"/><Relationship Id="rId4" Type="http://schemas.openxmlformats.org/officeDocument/2006/relationships/diagramLayout" Target="../diagrams/layout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8.xml"/><Relationship Id="rId7" Type="http://schemas.openxmlformats.org/officeDocument/2006/relationships/image" Target="../media/image4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8.xml"/><Relationship Id="rId5" Type="http://schemas.openxmlformats.org/officeDocument/2006/relationships/diagramQuickStyle" Target="../diagrams/quickStyle38.xml"/><Relationship Id="rId4" Type="http://schemas.openxmlformats.org/officeDocument/2006/relationships/diagramLayout" Target="../diagrams/layout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9.xml"/><Relationship Id="rId7" Type="http://schemas.openxmlformats.org/officeDocument/2006/relationships/image" Target="../media/image40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9.xml"/><Relationship Id="rId5" Type="http://schemas.openxmlformats.org/officeDocument/2006/relationships/diagramQuickStyle" Target="../diagrams/quickStyle39.xml"/><Relationship Id="rId4" Type="http://schemas.openxmlformats.org/officeDocument/2006/relationships/diagramLayout" Target="../diagrams/layout39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52.jpeg"/><Relationship Id="rId7" Type="http://schemas.openxmlformats.org/officeDocument/2006/relationships/diagramColors" Target="../diagrams/colors40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40.xml"/><Relationship Id="rId5" Type="http://schemas.openxmlformats.org/officeDocument/2006/relationships/diagramLayout" Target="../diagrams/layout40.xml"/><Relationship Id="rId4" Type="http://schemas.openxmlformats.org/officeDocument/2006/relationships/diagramData" Target="../diagrams/data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1.xml"/><Relationship Id="rId7" Type="http://schemas.openxmlformats.org/officeDocument/2006/relationships/image" Target="../media/image40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1.xml"/><Relationship Id="rId5" Type="http://schemas.openxmlformats.org/officeDocument/2006/relationships/diagramQuickStyle" Target="../diagrams/quickStyle41.xml"/><Relationship Id="rId4" Type="http://schemas.openxmlformats.org/officeDocument/2006/relationships/diagramLayout" Target="../diagrams/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2.xml"/><Relationship Id="rId7" Type="http://schemas.openxmlformats.org/officeDocument/2006/relationships/image" Target="../media/image40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2.xml"/><Relationship Id="rId5" Type="http://schemas.openxmlformats.org/officeDocument/2006/relationships/diagramQuickStyle" Target="../diagrams/quickStyle42.xml"/><Relationship Id="rId4" Type="http://schemas.openxmlformats.org/officeDocument/2006/relationships/diagramLayout" Target="../diagrams/layout4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3.xml"/><Relationship Id="rId7" Type="http://schemas.openxmlformats.org/officeDocument/2006/relationships/image" Target="../media/image4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3.xml"/><Relationship Id="rId5" Type="http://schemas.openxmlformats.org/officeDocument/2006/relationships/diagramQuickStyle" Target="../diagrams/quickStyle43.xml"/><Relationship Id="rId4" Type="http://schemas.openxmlformats.org/officeDocument/2006/relationships/diagramLayout" Target="../diagrams/layout4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4.xml"/><Relationship Id="rId7" Type="http://schemas.openxmlformats.org/officeDocument/2006/relationships/image" Target="../media/image4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4.xml"/><Relationship Id="rId5" Type="http://schemas.openxmlformats.org/officeDocument/2006/relationships/diagramQuickStyle" Target="../diagrams/quickStyle44.xml"/><Relationship Id="rId4" Type="http://schemas.openxmlformats.org/officeDocument/2006/relationships/diagramLayout" Target="../diagrams/layout4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6.xml"/><Relationship Id="rId3" Type="http://schemas.openxmlformats.org/officeDocument/2006/relationships/diagramData" Target="../diagrams/data45.xml"/><Relationship Id="rId7" Type="http://schemas.openxmlformats.org/officeDocument/2006/relationships/diagramData" Target="../diagrams/data4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5.xml"/><Relationship Id="rId5" Type="http://schemas.openxmlformats.org/officeDocument/2006/relationships/diagramQuickStyle" Target="../diagrams/quickStyle45.xml"/><Relationship Id="rId10" Type="http://schemas.openxmlformats.org/officeDocument/2006/relationships/diagramColors" Target="../diagrams/colors46.xml"/><Relationship Id="rId4" Type="http://schemas.openxmlformats.org/officeDocument/2006/relationships/diagramLayout" Target="../diagrams/layout45.xml"/><Relationship Id="rId9" Type="http://schemas.openxmlformats.org/officeDocument/2006/relationships/diagramQuickStyle" Target="../diagrams/quickStyle4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7.xml"/><Relationship Id="rId5" Type="http://schemas.openxmlformats.org/officeDocument/2006/relationships/diagramQuickStyle" Target="../diagrams/quickStyle47.xml"/><Relationship Id="rId4" Type="http://schemas.openxmlformats.org/officeDocument/2006/relationships/diagramLayout" Target="../diagrams/layout4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9.xml"/><Relationship Id="rId3" Type="http://schemas.openxmlformats.org/officeDocument/2006/relationships/diagramData" Target="../diagrams/data48.xml"/><Relationship Id="rId7" Type="http://schemas.openxmlformats.org/officeDocument/2006/relationships/diagramData" Target="../diagrams/data4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8.xml"/><Relationship Id="rId5" Type="http://schemas.openxmlformats.org/officeDocument/2006/relationships/diagramQuickStyle" Target="../diagrams/quickStyle48.xml"/><Relationship Id="rId10" Type="http://schemas.openxmlformats.org/officeDocument/2006/relationships/diagramColors" Target="../diagrams/colors49.xml"/><Relationship Id="rId4" Type="http://schemas.openxmlformats.org/officeDocument/2006/relationships/diagramLayout" Target="../diagrams/layout48.xml"/><Relationship Id="rId9" Type="http://schemas.openxmlformats.org/officeDocument/2006/relationships/diagramQuickStyle" Target="../diagrams/quickStyle49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0.xml"/><Relationship Id="rId3" Type="http://schemas.openxmlformats.org/officeDocument/2006/relationships/image" Target="../media/image57.jpeg"/><Relationship Id="rId7" Type="http://schemas.openxmlformats.org/officeDocument/2006/relationships/diagramQuickStyle" Target="../diagrams/quickStyle5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diagramLayout" Target="../diagrams/layout50.xml"/><Relationship Id="rId5" Type="http://schemas.openxmlformats.org/officeDocument/2006/relationships/diagramData" Target="../diagrams/data50.xml"/><Relationship Id="rId4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1.xml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1.xml"/><Relationship Id="rId5" Type="http://schemas.openxmlformats.org/officeDocument/2006/relationships/diagramQuickStyle" Target="../diagrams/quickStyle51.xml"/><Relationship Id="rId4" Type="http://schemas.openxmlformats.org/officeDocument/2006/relationships/diagramLayout" Target="../diagrams/layout5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2.xml"/><Relationship Id="rId5" Type="http://schemas.openxmlformats.org/officeDocument/2006/relationships/diagramQuickStyle" Target="../diagrams/quickStyle52.xml"/><Relationship Id="rId4" Type="http://schemas.openxmlformats.org/officeDocument/2006/relationships/diagramLayout" Target="../diagrams/layout5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3.xml"/><Relationship Id="rId5" Type="http://schemas.openxmlformats.org/officeDocument/2006/relationships/diagramQuickStyle" Target="../diagrams/quickStyle53.xml"/><Relationship Id="rId4" Type="http://schemas.openxmlformats.org/officeDocument/2006/relationships/diagramLayout" Target="../diagrams/layout5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4.xml"/><Relationship Id="rId5" Type="http://schemas.openxmlformats.org/officeDocument/2006/relationships/diagramQuickStyle" Target="../diagrams/quickStyle54.xml"/><Relationship Id="rId4" Type="http://schemas.openxmlformats.org/officeDocument/2006/relationships/diagramLayout" Target="../diagrams/layout5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5.xml"/><Relationship Id="rId5" Type="http://schemas.openxmlformats.org/officeDocument/2006/relationships/diagramQuickStyle" Target="../diagrams/quickStyle55.xml"/><Relationship Id="rId4" Type="http://schemas.openxmlformats.org/officeDocument/2006/relationships/diagramLayout" Target="../diagrams/layout5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6.xml"/><Relationship Id="rId5" Type="http://schemas.openxmlformats.org/officeDocument/2006/relationships/diagramQuickStyle" Target="../diagrams/quickStyle56.xml"/><Relationship Id="rId4" Type="http://schemas.openxmlformats.org/officeDocument/2006/relationships/diagramLayout" Target="../diagrams/layout5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7.xml"/><Relationship Id="rId5" Type="http://schemas.openxmlformats.org/officeDocument/2006/relationships/diagramQuickStyle" Target="../diagrams/quickStyle57.xml"/><Relationship Id="rId4" Type="http://schemas.openxmlformats.org/officeDocument/2006/relationships/diagramLayout" Target="../diagrams/layout5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8.xml"/><Relationship Id="rId5" Type="http://schemas.openxmlformats.org/officeDocument/2006/relationships/diagramQuickStyle" Target="../diagrams/quickStyle58.xml"/><Relationship Id="rId4" Type="http://schemas.openxmlformats.org/officeDocument/2006/relationships/diagramLayout" Target="../diagrams/layout5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9.xml"/><Relationship Id="rId5" Type="http://schemas.openxmlformats.org/officeDocument/2006/relationships/diagramQuickStyle" Target="../diagrams/quickStyle59.xml"/><Relationship Id="rId4" Type="http://schemas.openxmlformats.org/officeDocument/2006/relationships/diagramLayout" Target="../diagrams/layout5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0.xml"/><Relationship Id="rId5" Type="http://schemas.openxmlformats.org/officeDocument/2006/relationships/diagramQuickStyle" Target="../diagrams/quickStyle60.xml"/><Relationship Id="rId4" Type="http://schemas.openxmlformats.org/officeDocument/2006/relationships/diagramLayout" Target="../diagrams/layout6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1.xml"/><Relationship Id="rId5" Type="http://schemas.openxmlformats.org/officeDocument/2006/relationships/diagramQuickStyle" Target="../diagrams/quickStyle61.xml"/><Relationship Id="rId4" Type="http://schemas.openxmlformats.org/officeDocument/2006/relationships/diagramLayout" Target="../diagrams/layout6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2.xml"/><Relationship Id="rId5" Type="http://schemas.openxmlformats.org/officeDocument/2006/relationships/diagramQuickStyle" Target="../diagrams/quickStyle62.xml"/><Relationship Id="rId4" Type="http://schemas.openxmlformats.org/officeDocument/2006/relationships/diagramLayout" Target="../diagrams/layout6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Computer Aided Engineering </a:t>
            </a:r>
            <a:r>
              <a:rPr lang="en-US" sz="11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Design</a:t>
            </a:r>
            <a:endParaRPr lang="en-US" sz="11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Anupam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Saxena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Associate Professor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Indian Institute of Technology KANPUR 208016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 of Solids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0646-8CEF-4E1F-9B21-106F5517A260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9" name="Diagram 8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2438400" y="1066800"/>
          <a:ext cx="3581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Solid Modelers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BDCDA-93CF-4E73-B7FC-6E5DDB4C263F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9" name="Diagram 8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914400"/>
            <a:ext cx="2838450" cy="204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590800" y="2971800"/>
            <a:ext cx="935705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CATIA</a:t>
            </a:r>
            <a:r>
              <a:rPr lang="en-US" b="1" cap="all" baseline="30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6172200"/>
            <a:ext cx="166103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/>
              <a:t>http://www.3ds.com/products/catia/portfolio/</a:t>
            </a:r>
            <a:endParaRPr lang="en-US" sz="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29200" y="914400"/>
            <a:ext cx="2686050" cy="214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324600" y="3048000"/>
            <a:ext cx="1029193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I-DEAS</a:t>
            </a:r>
            <a:r>
              <a:rPr lang="en-US" b="1" cap="all" baseline="30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6600" y="6172200"/>
            <a:ext cx="93968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/>
              <a:t>engineering.purdue.edu</a:t>
            </a:r>
            <a:endParaRPr lang="en-US" sz="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76400" y="3352801"/>
            <a:ext cx="294021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362200" y="5562600"/>
            <a:ext cx="185050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Pro-</a:t>
            </a:r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engineer</a:t>
            </a:r>
            <a:r>
              <a:rPr lang="en-US" b="1" cap="all" baseline="3000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9800" y="5638800"/>
            <a:ext cx="134940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AutoCAD</a:t>
            </a:r>
            <a:r>
              <a:rPr lang="en-US" b="1" cap="all" baseline="3000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53400" y="365760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…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67200" y="6172200"/>
            <a:ext cx="76495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/>
              <a:t>file-extensions.org</a:t>
            </a:r>
            <a:endParaRPr lang="en-US" sz="600" dirty="0"/>
          </a:p>
        </p:txBody>
      </p:sp>
      <p:sp>
        <p:nvSpPr>
          <p:cNvPr id="20" name="Rectangle 19"/>
          <p:cNvSpPr/>
          <p:nvPr/>
        </p:nvSpPr>
        <p:spPr>
          <a:xfrm>
            <a:off x="5029200" y="6172200"/>
            <a:ext cx="59182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/>
              <a:t>cadalyst.com</a:t>
            </a:r>
            <a:endParaRPr lang="en-US" sz="6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29200" y="3352800"/>
            <a:ext cx="2898648" cy="227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Spring and Bolt examples…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9534-2A67-43BA-8867-82EA43EA332F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9" name="Diagram 8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4" descr="pic3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76400" y="990600"/>
            <a:ext cx="3733800" cy="3302977"/>
          </a:xfrm>
          <a:prstGeom prst="rect">
            <a:avLst/>
          </a:prstGeom>
          <a:noFill/>
          <a:ln/>
        </p:spPr>
      </p:pic>
      <p:pic>
        <p:nvPicPr>
          <p:cNvPr id="10" name="Picture 2" descr="pic5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24400" y="3124200"/>
            <a:ext cx="4038600" cy="2918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6" name="Picture 4" descr="pic1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523999" y="838200"/>
            <a:ext cx="7381641" cy="5334000"/>
          </a:xfrm>
          <a:noFill/>
          <a:ln/>
        </p:spPr>
      </p:pic>
      <p:graphicFrame>
        <p:nvGraphicFramePr>
          <p:cNvPr id="3" name="Diagram 2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4" descr="pic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52400" y="3657600"/>
            <a:ext cx="1321905" cy="1169377"/>
          </a:xfrm>
          <a:prstGeom prst="rect">
            <a:avLst/>
          </a:prstGeom>
          <a:noFill/>
          <a:ln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8074-86F3-4582-8B91-D770970236A5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DB3F-AEA2-4C61-B8C1-CC4E7E1EC92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pic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1" y="838200"/>
            <a:ext cx="7315200" cy="5285989"/>
          </a:xfrm>
          <a:noFill/>
          <a:ln/>
        </p:spPr>
      </p:pic>
      <p:graphicFrame>
        <p:nvGraphicFramePr>
          <p:cNvPr id="3" name="Diagram 2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4" descr="pic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52400" y="3657600"/>
            <a:ext cx="1321905" cy="1169377"/>
          </a:xfrm>
          <a:prstGeom prst="rect">
            <a:avLst/>
          </a:prstGeom>
          <a:noFill/>
          <a:ln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125D-AF07-4605-9D4D-261044EEBAD5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DB3F-AEA2-4C61-B8C1-CC4E7E1EC92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pic3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838201"/>
            <a:ext cx="7391399" cy="5341050"/>
          </a:xfrm>
          <a:noFill/>
          <a:ln/>
        </p:spPr>
      </p:pic>
      <p:graphicFrame>
        <p:nvGraphicFramePr>
          <p:cNvPr id="3" name="Diagram 2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4" descr="pic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52400" y="3657600"/>
            <a:ext cx="1321905" cy="1169377"/>
          </a:xfrm>
          <a:prstGeom prst="rect">
            <a:avLst/>
          </a:prstGeom>
          <a:noFill/>
          <a:ln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EEB0-F25C-438D-B2A6-46A9DE2BCE9C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DB3F-AEA2-4C61-B8C1-CC4E7E1EC92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pic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838201"/>
            <a:ext cx="7391399" cy="5341050"/>
          </a:xfrm>
          <a:noFill/>
          <a:ln/>
        </p:spPr>
      </p:pic>
      <p:graphicFrame>
        <p:nvGraphicFramePr>
          <p:cNvPr id="3" name="Diagram 2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4" descr="pic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52400" y="3657600"/>
            <a:ext cx="1321905" cy="1169377"/>
          </a:xfrm>
          <a:prstGeom prst="rect">
            <a:avLst/>
          </a:prstGeom>
          <a:noFill/>
          <a:ln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E525-3E27-4F1B-9945-CABF55AF925A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DB3F-AEA2-4C61-B8C1-CC4E7E1EC92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pic5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838200"/>
            <a:ext cx="7381641" cy="5333999"/>
          </a:xfrm>
          <a:noFill/>
          <a:ln/>
        </p:spPr>
      </p:pic>
      <p:graphicFrame>
        <p:nvGraphicFramePr>
          <p:cNvPr id="3" name="Diagram 2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4" descr="pic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52400" y="3657600"/>
            <a:ext cx="1321905" cy="1169377"/>
          </a:xfrm>
          <a:prstGeom prst="rect">
            <a:avLst/>
          </a:prstGeom>
          <a:noFill/>
          <a:ln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E78D-E5FB-48AC-AAE3-B044C4240265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DB3F-AEA2-4C61-B8C1-CC4E7E1EC92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pic6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838201"/>
            <a:ext cx="7391399" cy="5341050"/>
          </a:xfrm>
          <a:noFill/>
          <a:ln/>
        </p:spPr>
      </p:pic>
      <p:graphicFrame>
        <p:nvGraphicFramePr>
          <p:cNvPr id="3" name="Diagram 2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4" descr="pic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52400" y="3657600"/>
            <a:ext cx="1321905" cy="1169377"/>
          </a:xfrm>
          <a:prstGeom prst="rect">
            <a:avLst/>
          </a:prstGeom>
          <a:noFill/>
          <a:ln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C5466-E98D-46D5-83F1-D19E0B61ED76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DB3F-AEA2-4C61-B8C1-CC4E7E1EC92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pic7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838200"/>
            <a:ext cx="7391399" cy="5341051"/>
          </a:xfrm>
          <a:noFill/>
          <a:ln/>
        </p:spPr>
      </p:pic>
      <p:graphicFrame>
        <p:nvGraphicFramePr>
          <p:cNvPr id="3" name="Diagram 2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4" descr="pic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52400" y="3657600"/>
            <a:ext cx="1321905" cy="1169377"/>
          </a:xfrm>
          <a:prstGeom prst="rect">
            <a:avLst/>
          </a:prstGeom>
          <a:noFill/>
          <a:ln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08424-8C5D-4A74-AFE5-F0BE0E1EB345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DB3F-AEA2-4C61-B8C1-CC4E7E1EC92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Design?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C4A59-756E-4318-B9A9-5FC8B7083EE2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914400"/>
            <a:ext cx="3181350" cy="495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1600200" y="6172200"/>
            <a:ext cx="6303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/>
              <a:t>lairweb.org.nz</a:t>
            </a:r>
            <a:endParaRPr lang="en-US" sz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155650" name="Picture 2" descr="pic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838199"/>
            <a:ext cx="7391400" cy="5340067"/>
          </a:xfrm>
          <a:noFill/>
          <a:ln/>
        </p:spPr>
      </p:pic>
      <p:pic>
        <p:nvPicPr>
          <p:cNvPr id="155652" name="Picture 4" descr="pic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19600" y="1676400"/>
            <a:ext cx="4038600" cy="1519238"/>
          </a:xfrm>
          <a:noFill/>
          <a:ln/>
        </p:spPr>
      </p:pic>
      <p:graphicFrame>
        <p:nvGraphicFramePr>
          <p:cNvPr id="5" name="Diagram 4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4" descr="pic3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2400" y="3657600"/>
            <a:ext cx="1321905" cy="1169377"/>
          </a:xfrm>
          <a:prstGeom prst="rect">
            <a:avLst/>
          </a:prstGeom>
          <a:noFill/>
          <a:ln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341D-24B1-4813-95AD-F7C8A380714E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pic11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1" y="838200"/>
            <a:ext cx="7315200" cy="5285989"/>
          </a:xfrm>
          <a:noFill/>
          <a:ln/>
        </p:spPr>
      </p:pic>
      <p:graphicFrame>
        <p:nvGraphicFramePr>
          <p:cNvPr id="3" name="Diagram 2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4" descr="pic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52400" y="3657600"/>
            <a:ext cx="1321905" cy="1169377"/>
          </a:xfrm>
          <a:prstGeom prst="rect">
            <a:avLst/>
          </a:prstGeom>
          <a:noFill/>
          <a:ln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751F-78DC-42B5-9FB2-06AAE6A3BB3E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DB3F-AEA2-4C61-B8C1-CC4E7E1EC92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pic1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838200"/>
            <a:ext cx="7381641" cy="5333999"/>
          </a:xfrm>
          <a:noFill/>
          <a:ln/>
        </p:spPr>
      </p:pic>
      <p:graphicFrame>
        <p:nvGraphicFramePr>
          <p:cNvPr id="3" name="Diagram 2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4" descr="pic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52400" y="3657600"/>
            <a:ext cx="1321905" cy="1169377"/>
          </a:xfrm>
          <a:prstGeom prst="rect">
            <a:avLst/>
          </a:prstGeom>
          <a:noFill/>
          <a:ln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37B1-3C65-4606-AC90-DD5983F628A1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DB3F-AEA2-4C61-B8C1-CC4E7E1EC92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2" name="Picture 4" descr="pic1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838200"/>
            <a:ext cx="7391400" cy="5342285"/>
          </a:xfrm>
          <a:noFill/>
          <a:ln/>
        </p:spPr>
      </p:pic>
      <p:graphicFrame>
        <p:nvGraphicFramePr>
          <p:cNvPr id="3" name="Diagram 2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4" descr="pic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52400" y="3657600"/>
            <a:ext cx="1321905" cy="1169377"/>
          </a:xfrm>
          <a:prstGeom prst="rect">
            <a:avLst/>
          </a:prstGeom>
          <a:noFill/>
          <a:ln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FCBA-E35B-4E77-9285-A00B467F63D8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40" name="Picture 4" descr="pic1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838200"/>
            <a:ext cx="7391400" cy="5340927"/>
          </a:xfrm>
          <a:noFill/>
          <a:ln/>
        </p:spPr>
      </p:pic>
      <p:graphicFrame>
        <p:nvGraphicFramePr>
          <p:cNvPr id="3" name="Diagram 2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4" descr="pic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52400" y="3657600"/>
            <a:ext cx="1321905" cy="1169377"/>
          </a:xfrm>
          <a:prstGeom prst="rect">
            <a:avLst/>
          </a:prstGeom>
          <a:noFill/>
          <a:ln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45EC-7C72-4327-B59E-50C5991AD11C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DB3F-AEA2-4C61-B8C1-CC4E7E1EC92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pic16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838200"/>
            <a:ext cx="7382423" cy="5334000"/>
          </a:xfrm>
          <a:noFill/>
          <a:ln/>
        </p:spPr>
      </p:pic>
      <p:graphicFrame>
        <p:nvGraphicFramePr>
          <p:cNvPr id="3" name="Diagram 2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4" descr="pic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52400" y="3657600"/>
            <a:ext cx="1321905" cy="1169377"/>
          </a:xfrm>
          <a:prstGeom prst="rect">
            <a:avLst/>
          </a:prstGeom>
          <a:noFill/>
          <a:ln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3B08-DC6E-4F8C-A524-09C3E565A725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DB3F-AEA2-4C61-B8C1-CC4E7E1EC92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pic18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838201"/>
            <a:ext cx="7391399" cy="5341050"/>
          </a:xfrm>
          <a:noFill/>
          <a:ln/>
        </p:spPr>
      </p:pic>
      <p:graphicFrame>
        <p:nvGraphicFramePr>
          <p:cNvPr id="3" name="Diagram 2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4" descr="pic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52400" y="3657600"/>
            <a:ext cx="1321905" cy="1169377"/>
          </a:xfrm>
          <a:prstGeom prst="rect">
            <a:avLst/>
          </a:prstGeom>
          <a:noFill/>
          <a:ln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F181-366A-4A21-A2D1-D19AC2D55FF2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DB3F-AEA2-4C61-B8C1-CC4E7E1EC92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pic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838201"/>
            <a:ext cx="7315200" cy="5286292"/>
          </a:xfrm>
          <a:prstGeom prst="rect">
            <a:avLst/>
          </a:prstGeom>
          <a:noFill/>
        </p:spPr>
      </p:pic>
      <p:graphicFrame>
        <p:nvGraphicFramePr>
          <p:cNvPr id="3" name="Diagram 2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4" descr="pic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52400" y="3657600"/>
            <a:ext cx="1321905" cy="1169377"/>
          </a:xfrm>
          <a:prstGeom prst="rect">
            <a:avLst/>
          </a:prstGeom>
          <a:noFill/>
          <a:ln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BD49-7950-4CB4-9BB2-9F5EBA0F464B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pic19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838200"/>
            <a:ext cx="7391399" cy="5341051"/>
          </a:xfrm>
          <a:noFill/>
          <a:ln/>
        </p:spPr>
      </p:pic>
      <p:graphicFrame>
        <p:nvGraphicFramePr>
          <p:cNvPr id="3" name="Diagram 2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4" descr="pic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52400" y="3657600"/>
            <a:ext cx="1321905" cy="1169377"/>
          </a:xfrm>
          <a:prstGeom prst="rect">
            <a:avLst/>
          </a:prstGeom>
          <a:noFill/>
          <a:ln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903C-42D9-44DD-9CE7-9D6F88CCF6AF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DB3F-AEA2-4C61-B8C1-CC4E7E1EC92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pic20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838200"/>
            <a:ext cx="7391399" cy="5341051"/>
          </a:xfrm>
          <a:noFill/>
          <a:ln/>
        </p:spPr>
      </p:pic>
      <p:graphicFrame>
        <p:nvGraphicFramePr>
          <p:cNvPr id="3" name="Diagram 2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4" descr="pic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52400" y="3657600"/>
            <a:ext cx="1321905" cy="1169377"/>
          </a:xfrm>
          <a:prstGeom prst="rect">
            <a:avLst/>
          </a:prstGeom>
          <a:noFill/>
          <a:ln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1E44-9E95-4A9B-9941-F619C39EE2E2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DB3F-AEA2-4C61-B8C1-CC4E7E1EC92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Engineering?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C4A59-756E-4318-B9A9-5FC8B7083EE2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143000"/>
            <a:ext cx="4286250" cy="428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1600200" y="6172200"/>
            <a:ext cx="56297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/>
              <a:t>dezeen.com</a:t>
            </a:r>
            <a:endParaRPr lang="en-US" sz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pic25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1" y="838201"/>
            <a:ext cx="7381642" cy="5334000"/>
          </a:xfrm>
          <a:noFill/>
          <a:ln/>
        </p:spPr>
      </p:pic>
      <p:graphicFrame>
        <p:nvGraphicFramePr>
          <p:cNvPr id="3" name="Diagram 2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4" descr="pic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52400" y="3657600"/>
            <a:ext cx="1321905" cy="1169377"/>
          </a:xfrm>
          <a:prstGeom prst="rect">
            <a:avLst/>
          </a:prstGeom>
          <a:noFill/>
          <a:ln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E2D0-BF08-4E1E-A4ED-0DA3849F397F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DB3F-AEA2-4C61-B8C1-CC4E7E1EC92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184322" name="Picture 2" descr="pic2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838200"/>
            <a:ext cx="7315200" cy="5285014"/>
          </a:xfrm>
          <a:noFill/>
          <a:ln/>
        </p:spPr>
      </p:pic>
      <p:pic>
        <p:nvPicPr>
          <p:cNvPr id="184324" name="Picture 4" descr="pic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72200" y="685800"/>
            <a:ext cx="1152525" cy="4525963"/>
          </a:xfrm>
          <a:noFill/>
          <a:ln/>
        </p:spPr>
      </p:pic>
      <p:graphicFrame>
        <p:nvGraphicFramePr>
          <p:cNvPr id="5" name="Diagram 4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4" descr="pic3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2400" y="3657600"/>
            <a:ext cx="1321905" cy="1169377"/>
          </a:xfrm>
          <a:prstGeom prst="rect">
            <a:avLst/>
          </a:prstGeom>
          <a:noFill/>
          <a:ln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B03F-CC65-48D0-866A-3DC6DF77E900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pic27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838201"/>
            <a:ext cx="7391399" cy="5341050"/>
          </a:xfrm>
          <a:noFill/>
          <a:ln/>
        </p:spPr>
      </p:pic>
      <p:graphicFrame>
        <p:nvGraphicFramePr>
          <p:cNvPr id="3" name="Diagram 2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4" descr="pic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52400" y="3657600"/>
            <a:ext cx="1321905" cy="1169377"/>
          </a:xfrm>
          <a:prstGeom prst="rect">
            <a:avLst/>
          </a:prstGeom>
          <a:noFill/>
          <a:ln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2E3F-2D0B-4C68-A350-E6A44BC87737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DB3F-AEA2-4C61-B8C1-CC4E7E1EC92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 descr="pic28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1" y="838201"/>
            <a:ext cx="7381642" cy="5334000"/>
          </a:xfrm>
          <a:noFill/>
          <a:ln/>
        </p:spPr>
      </p:pic>
      <p:graphicFrame>
        <p:nvGraphicFramePr>
          <p:cNvPr id="3" name="Diagram 2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4" descr="pic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52400" y="3657600"/>
            <a:ext cx="1321905" cy="1169377"/>
          </a:xfrm>
          <a:prstGeom prst="rect">
            <a:avLst/>
          </a:prstGeom>
          <a:noFill/>
          <a:ln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1E9F-F2A7-49B4-AB08-CA6C8487684B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DB3F-AEA2-4C61-B8C1-CC4E7E1EC924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 descr="pic30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838201"/>
            <a:ext cx="7391399" cy="5341050"/>
          </a:xfrm>
          <a:noFill/>
          <a:ln/>
        </p:spPr>
      </p:pic>
      <p:graphicFrame>
        <p:nvGraphicFramePr>
          <p:cNvPr id="3" name="Diagram 2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4" descr="pic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52400" y="3657600"/>
            <a:ext cx="1321905" cy="1169377"/>
          </a:xfrm>
          <a:prstGeom prst="rect">
            <a:avLst/>
          </a:prstGeom>
          <a:noFill/>
          <a:ln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E7442-AA03-435E-8520-5B0707602893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DB3F-AEA2-4C61-B8C1-CC4E7E1EC924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pic31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838201"/>
            <a:ext cx="7315199" cy="5285988"/>
          </a:xfrm>
          <a:noFill/>
          <a:ln/>
        </p:spPr>
      </p:pic>
      <p:graphicFrame>
        <p:nvGraphicFramePr>
          <p:cNvPr id="3" name="Diagram 2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4" descr="pic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52400" y="3657600"/>
            <a:ext cx="1321905" cy="1169377"/>
          </a:xfrm>
          <a:prstGeom prst="rect">
            <a:avLst/>
          </a:prstGeom>
          <a:noFill/>
          <a:ln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9D73-710A-4B17-84CB-DE52E25BC0FF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DB3F-AEA2-4C61-B8C1-CC4E7E1EC924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 descr="pic3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838200"/>
            <a:ext cx="7381641" cy="5333999"/>
          </a:xfrm>
          <a:noFill/>
          <a:ln/>
        </p:spPr>
      </p:pic>
      <p:graphicFrame>
        <p:nvGraphicFramePr>
          <p:cNvPr id="3" name="Diagram 2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4" descr="pic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52400" y="3657600"/>
            <a:ext cx="1321905" cy="1169377"/>
          </a:xfrm>
          <a:prstGeom prst="rect">
            <a:avLst/>
          </a:prstGeom>
          <a:noFill/>
          <a:ln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7085-1DF7-43B3-BB78-8F3E216A4AB8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DB3F-AEA2-4C61-B8C1-CC4E7E1EC924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 descr="pic33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838200"/>
            <a:ext cx="7381641" cy="5333999"/>
          </a:xfrm>
          <a:noFill/>
          <a:ln/>
        </p:spPr>
      </p:pic>
      <p:graphicFrame>
        <p:nvGraphicFramePr>
          <p:cNvPr id="3" name="Diagram 2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pic5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657600"/>
            <a:ext cx="1507896" cy="1089674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6945-6F9A-4D85-853C-ACEC5A87A1D7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DB3F-AEA2-4C61-B8C1-CC4E7E1EC924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5" name="Picture 5" descr="pic41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838201"/>
            <a:ext cx="7391399" cy="5341050"/>
          </a:xfrm>
          <a:noFill/>
          <a:ln/>
        </p:spPr>
      </p:pic>
      <p:graphicFrame>
        <p:nvGraphicFramePr>
          <p:cNvPr id="3" name="Diagram 2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pic5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657600"/>
            <a:ext cx="1507896" cy="1089674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2D75-F843-4C70-B154-AB8F363889F7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DB3F-AEA2-4C61-B8C1-CC4E7E1EC924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3" name="Picture 5" descr="pic4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838201"/>
            <a:ext cx="7391399" cy="5341050"/>
          </a:xfrm>
          <a:noFill/>
          <a:ln/>
        </p:spPr>
      </p:pic>
      <p:graphicFrame>
        <p:nvGraphicFramePr>
          <p:cNvPr id="3" name="Diagram 2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pic5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657600"/>
            <a:ext cx="1507896" cy="1089674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C156-8F33-426E-A28A-605B6E55C95F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DB3F-AEA2-4C61-B8C1-CC4E7E1EC924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Rational?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C4A59-756E-4318-B9A9-5FC8B7083EE2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371600"/>
            <a:ext cx="3810000" cy="2981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1524000" y="6172200"/>
            <a:ext cx="60465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/>
              <a:t>reading.ac.uk</a:t>
            </a:r>
            <a:endParaRPr lang="en-US" sz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81" name="Picture 5" descr="pic43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1" y="838201"/>
            <a:ext cx="7315199" cy="5285989"/>
          </a:xfrm>
          <a:noFill/>
          <a:ln/>
        </p:spPr>
      </p:pic>
      <p:graphicFrame>
        <p:nvGraphicFramePr>
          <p:cNvPr id="3" name="Diagram 2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pic5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657600"/>
            <a:ext cx="1507896" cy="1089674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B23F-D3DF-490D-BA4C-19B213290A9C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DB3F-AEA2-4C61-B8C1-CC4E7E1EC924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7" name="Picture 5" descr="pic4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838201"/>
            <a:ext cx="7315199" cy="5285988"/>
          </a:xfrm>
          <a:noFill/>
          <a:ln/>
        </p:spPr>
      </p:pic>
      <p:graphicFrame>
        <p:nvGraphicFramePr>
          <p:cNvPr id="3" name="Diagram 2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pic5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657600"/>
            <a:ext cx="1507896" cy="1089674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DF70-C768-4279-B3A0-22E3E50B44E3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DB3F-AEA2-4C61-B8C1-CC4E7E1EC924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23" name="Picture 15" descr="pic45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855662"/>
            <a:ext cx="7315200" cy="5286463"/>
          </a:xfrm>
          <a:noFill/>
          <a:ln/>
        </p:spPr>
      </p:pic>
      <p:graphicFrame>
        <p:nvGraphicFramePr>
          <p:cNvPr id="3" name="Diagram 2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pic5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657600"/>
            <a:ext cx="1507896" cy="1089674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47559-307E-4A2F-8BDE-C605E7F45FC4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DB3F-AEA2-4C61-B8C1-CC4E7E1EC924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 descr="pic46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838201"/>
            <a:ext cx="7315199" cy="5285988"/>
          </a:xfrm>
          <a:noFill/>
          <a:ln/>
        </p:spPr>
      </p:pic>
      <p:graphicFrame>
        <p:nvGraphicFramePr>
          <p:cNvPr id="3" name="Diagram 2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pic5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657600"/>
            <a:ext cx="1507896" cy="1089674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31E3-E18E-4C6A-974F-E5415092155E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DB3F-AEA2-4C61-B8C1-CC4E7E1EC924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 descr="pic47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1" y="838201"/>
            <a:ext cx="7276190" cy="5257800"/>
          </a:xfrm>
          <a:noFill/>
          <a:ln/>
        </p:spPr>
      </p:pic>
      <p:graphicFrame>
        <p:nvGraphicFramePr>
          <p:cNvPr id="3" name="Diagram 2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pic5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657600"/>
            <a:ext cx="1507896" cy="1089674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A557-891E-4101-91DC-F9C073906A78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DB3F-AEA2-4C61-B8C1-CC4E7E1EC924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 descr="pic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838199"/>
            <a:ext cx="7391400" cy="5341441"/>
          </a:xfrm>
          <a:prstGeom prst="rect">
            <a:avLst/>
          </a:prstGeom>
          <a:noFill/>
        </p:spPr>
      </p:pic>
      <p:graphicFrame>
        <p:nvGraphicFramePr>
          <p:cNvPr id="3" name="Diagram 2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pic5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657600"/>
            <a:ext cx="1507896" cy="1089674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72DA-CBEF-47B8-8DB2-4F62C44DE26D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 descr="pic49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838200"/>
            <a:ext cx="7315199" cy="5285988"/>
          </a:xfrm>
          <a:noFill/>
          <a:ln/>
        </p:spPr>
      </p:pic>
      <p:graphicFrame>
        <p:nvGraphicFramePr>
          <p:cNvPr id="3" name="Diagram 2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pic5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657600"/>
            <a:ext cx="1507896" cy="1089674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5603-5712-4FF2-991C-D5593295925A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DB3F-AEA2-4C61-B8C1-CC4E7E1EC924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2" descr="pic50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838200"/>
            <a:ext cx="7315200" cy="5285989"/>
          </a:xfrm>
          <a:noFill/>
          <a:ln/>
        </p:spPr>
      </p:pic>
      <p:graphicFrame>
        <p:nvGraphicFramePr>
          <p:cNvPr id="3" name="Diagram 2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pic5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657600"/>
            <a:ext cx="1507896" cy="1089674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E25B-B1F9-4788-8FFB-72405F2EB4F8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DB3F-AEA2-4C61-B8C1-CC4E7E1EC924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32450" name="Picture 2" descr="pic5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838200"/>
            <a:ext cx="7383004" cy="5334000"/>
          </a:xfrm>
          <a:noFill/>
          <a:ln/>
        </p:spPr>
      </p:pic>
      <p:pic>
        <p:nvPicPr>
          <p:cNvPr id="232452" name="Picture 4" descr="pic3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43600" y="1066800"/>
            <a:ext cx="2362200" cy="1708150"/>
          </a:xfrm>
          <a:noFill/>
          <a:ln/>
        </p:spPr>
      </p:pic>
      <p:graphicFrame>
        <p:nvGraphicFramePr>
          <p:cNvPr id="5" name="Diagram 4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2" descr="pic5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657600"/>
            <a:ext cx="1507896" cy="1089674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CC75-F35D-47B8-8B07-00E1E9E0C7D3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 descr="pic5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838200"/>
            <a:ext cx="7391400" cy="5341051"/>
          </a:xfrm>
          <a:noFill/>
          <a:ln/>
        </p:spPr>
      </p:pic>
      <p:graphicFrame>
        <p:nvGraphicFramePr>
          <p:cNvPr id="3" name="Diagram 2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pic5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657600"/>
            <a:ext cx="1507896" cy="1089674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3558-A045-400E-99F0-EFBA9B9404C8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DB3F-AEA2-4C61-B8C1-CC4E7E1EC924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design!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C4A59-756E-4318-B9A9-5FC8B7083EE2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143000"/>
            <a:ext cx="2790825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1524000" y="6172200"/>
            <a:ext cx="58221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/>
              <a:t>moeco.co.uk</a:t>
            </a:r>
            <a:endParaRPr lang="en-US" sz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8" name="Picture 4" descr="pic53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838201"/>
            <a:ext cx="7315199" cy="5285988"/>
          </a:xfrm>
          <a:noFill/>
          <a:ln/>
        </p:spPr>
      </p:pic>
      <p:graphicFrame>
        <p:nvGraphicFramePr>
          <p:cNvPr id="3" name="Diagram 2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pic5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657600"/>
            <a:ext cx="1507896" cy="1089674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EDF1-4DB8-4E55-9835-6DBC4A698C8B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DB3F-AEA2-4C61-B8C1-CC4E7E1EC924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Picture 2" descr="pic5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838200"/>
            <a:ext cx="7315200" cy="5285988"/>
          </a:xfrm>
          <a:noFill/>
          <a:ln/>
        </p:spPr>
      </p:pic>
      <p:graphicFrame>
        <p:nvGraphicFramePr>
          <p:cNvPr id="3" name="Diagram 2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pic5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657600"/>
            <a:ext cx="1507896" cy="1089674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3744-E98A-4D0E-AD28-883E2D2D53F0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DB3F-AEA2-4C61-B8C1-CC4E7E1EC924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 descr="pic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838200"/>
            <a:ext cx="7315200" cy="5286292"/>
          </a:xfrm>
          <a:prstGeom prst="rect">
            <a:avLst/>
          </a:prstGeom>
          <a:noFill/>
        </p:spPr>
      </p:pic>
      <p:graphicFrame>
        <p:nvGraphicFramePr>
          <p:cNvPr id="3" name="Diagram 2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pic5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657600"/>
            <a:ext cx="1507896" cy="1089674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6736-1506-4908-8948-258AA837F358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Complex modeling with ease…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5D50-94D2-49FD-8C2E-EDA38BF12448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905000"/>
            <a:ext cx="694773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1524000" y="6172200"/>
            <a:ext cx="750526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/>
              <a:t>creativeflight.com</a:t>
            </a:r>
            <a:endParaRPr lang="en-US" sz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Computer Aided Engineering Design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Anupam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Saxena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Associate Professor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Indian Institute of Technology KANPUR 208016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# 3</a:t>
            </a:r>
            <a:br>
              <a:rPr lang="en-US" dirty="0" smtClean="0"/>
            </a:br>
            <a:r>
              <a:rPr lang="en-US" dirty="0" smtClean="0"/>
              <a:t>How do Solid Modelers work?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0104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do Solid Modelers perceive Solids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0E5A-8E5A-48CC-9BE1-0FB98D52973E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3352800" y="1295400"/>
          <a:ext cx="4267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DESIGN: Starting </a:t>
            </a:r>
            <a:r>
              <a:rPr lang="en-US" dirty="0"/>
              <a:t>Point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Functionality of a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System/Component</a:t>
            </a:r>
          </a:p>
          <a:p>
            <a:endParaRPr lang="en-US" dirty="0"/>
          </a:p>
          <a:p>
            <a:pPr lvl="1"/>
            <a:r>
              <a:rPr lang="en-US" dirty="0"/>
              <a:t>Make a WISH list</a:t>
            </a:r>
          </a:p>
          <a:p>
            <a:pPr lvl="1"/>
            <a:r>
              <a:rPr lang="en-US" dirty="0" smtClean="0"/>
              <a:t>SURVEY: Ask </a:t>
            </a:r>
            <a:r>
              <a:rPr lang="en-US" dirty="0"/>
              <a:t>a lot </a:t>
            </a:r>
            <a:r>
              <a:rPr lang="en-US" dirty="0" smtClean="0"/>
              <a:t>of People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List </a:t>
            </a:r>
            <a:r>
              <a:rPr lang="en-US" dirty="0"/>
              <a:t>as elaborate as possible</a:t>
            </a:r>
          </a:p>
          <a:p>
            <a:pPr lvl="2"/>
            <a:r>
              <a:rPr lang="en-US" dirty="0"/>
              <a:t>Can choose critical items </a:t>
            </a:r>
            <a:r>
              <a:rPr lang="en-US" dirty="0" smtClean="0"/>
              <a:t>for form generation</a:t>
            </a:r>
            <a:endParaRPr lang="en-US" dirty="0"/>
          </a:p>
          <a:p>
            <a:pPr lvl="2"/>
            <a:r>
              <a:rPr lang="en-US" dirty="0"/>
              <a:t>Can come up with many forms satisfying a set of </a:t>
            </a:r>
            <a:r>
              <a:rPr lang="en-US" dirty="0" smtClean="0"/>
              <a:t>items CHOSEN from the WISH list</a:t>
            </a:r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38C1-020B-47A6-A1E2-6B5D9A7AAD7C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Understanding FORM DESIGN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5029200" y="1066800"/>
            <a:ext cx="1981200" cy="3762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FORM DESIGN</a:t>
            </a:r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>
            <a:off x="5715000" y="1447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495" name="Freeform 7"/>
          <p:cNvSpPr>
            <a:spLocks/>
          </p:cNvSpPr>
          <p:nvPr/>
        </p:nvSpPr>
        <p:spPr bwMode="auto">
          <a:xfrm>
            <a:off x="4200525" y="1876425"/>
            <a:ext cx="1514475" cy="1588"/>
          </a:xfrm>
          <a:custGeom>
            <a:avLst/>
            <a:gdLst/>
            <a:ahLst/>
            <a:cxnLst>
              <a:cxn ang="0">
                <a:pos x="954" y="0"/>
              </a:cxn>
              <a:cxn ang="0">
                <a:pos x="0" y="0"/>
              </a:cxn>
            </a:cxnLst>
            <a:rect l="0" t="0" r="r" b="b"/>
            <a:pathLst>
              <a:path w="954" h="1">
                <a:moveTo>
                  <a:pt x="954" y="0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4200525" y="188595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3200400" y="2362200"/>
            <a:ext cx="1981200" cy="3762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MANUAL</a:t>
            </a: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>
            <a:off x="4105275" y="413385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499" name="Freeform 11"/>
          <p:cNvSpPr>
            <a:spLocks/>
          </p:cNvSpPr>
          <p:nvPr/>
        </p:nvSpPr>
        <p:spPr bwMode="auto">
          <a:xfrm>
            <a:off x="2590800" y="4562475"/>
            <a:ext cx="1514475" cy="1588"/>
          </a:xfrm>
          <a:custGeom>
            <a:avLst/>
            <a:gdLst/>
            <a:ahLst/>
            <a:cxnLst>
              <a:cxn ang="0">
                <a:pos x="954" y="0"/>
              </a:cxn>
              <a:cxn ang="0">
                <a:pos x="0" y="0"/>
              </a:cxn>
            </a:cxnLst>
            <a:rect l="0" t="0" r="r" b="b"/>
            <a:pathLst>
              <a:path w="954" h="1">
                <a:moveTo>
                  <a:pt x="954" y="0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>
            <a:off x="2590800" y="45720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1600200" y="5019675"/>
            <a:ext cx="1676400" cy="3762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CREATIVITY</a:t>
            </a:r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>
            <a:off x="3810000" y="4562475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3276600" y="5019675"/>
            <a:ext cx="1295400" cy="3762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SKILLS</a:t>
            </a:r>
          </a:p>
        </p:txBody>
      </p:sp>
      <p:sp>
        <p:nvSpPr>
          <p:cNvPr id="63504" name="Freeform 16"/>
          <p:cNvSpPr>
            <a:spLocks/>
          </p:cNvSpPr>
          <p:nvPr/>
        </p:nvSpPr>
        <p:spPr bwMode="auto">
          <a:xfrm>
            <a:off x="4105275" y="4562475"/>
            <a:ext cx="158115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96" y="0"/>
              </a:cxn>
            </a:cxnLst>
            <a:rect l="0" t="0" r="r" b="b"/>
            <a:pathLst>
              <a:path w="996" h="1">
                <a:moveTo>
                  <a:pt x="0" y="0"/>
                </a:moveTo>
                <a:lnTo>
                  <a:pt x="99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>
            <a:off x="5667375" y="4562475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4495800" y="5019675"/>
            <a:ext cx="1828800" cy="3762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EXPERIENCE</a:t>
            </a:r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>
            <a:off x="3286125" y="272415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508" name="Text Box 20"/>
          <p:cNvSpPr txBox="1">
            <a:spLocks noChangeArrowheads="1"/>
          </p:cNvSpPr>
          <p:nvPr/>
        </p:nvSpPr>
        <p:spPr bwMode="auto">
          <a:xfrm>
            <a:off x="2286000" y="3200400"/>
            <a:ext cx="1600200" cy="7889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SKETCH</a:t>
            </a:r>
          </a:p>
          <a:p>
            <a:pPr algn="ctr">
              <a:spcBef>
                <a:spcPct val="50000"/>
              </a:spcBef>
            </a:pPr>
            <a:r>
              <a:rPr lang="en-US"/>
              <a:t>PAPER-PEN</a:t>
            </a:r>
          </a:p>
        </p:txBody>
      </p:sp>
      <p:sp>
        <p:nvSpPr>
          <p:cNvPr id="63509" name="Line 21"/>
          <p:cNvSpPr>
            <a:spLocks noChangeShapeType="1"/>
          </p:cNvSpPr>
          <p:nvPr/>
        </p:nvSpPr>
        <p:spPr bwMode="auto">
          <a:xfrm>
            <a:off x="5114925" y="272415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510" name="Text Box 22"/>
          <p:cNvSpPr txBox="1">
            <a:spLocks noChangeArrowheads="1"/>
          </p:cNvSpPr>
          <p:nvPr/>
        </p:nvSpPr>
        <p:spPr bwMode="auto">
          <a:xfrm>
            <a:off x="4114800" y="3200400"/>
            <a:ext cx="1600200" cy="9255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NEED SOME A PRIORI NOTION</a:t>
            </a:r>
          </a:p>
        </p:txBody>
      </p:sp>
      <p:sp>
        <p:nvSpPr>
          <p:cNvPr id="63511" name="Freeform 23"/>
          <p:cNvSpPr>
            <a:spLocks/>
          </p:cNvSpPr>
          <p:nvPr/>
        </p:nvSpPr>
        <p:spPr bwMode="auto">
          <a:xfrm>
            <a:off x="5702300" y="1866900"/>
            <a:ext cx="1691640" cy="12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728" y="0"/>
              </a:cxn>
            </a:cxnLst>
            <a:rect l="0" t="0" r="r" b="b"/>
            <a:pathLst>
              <a:path w="1728" h="8">
                <a:moveTo>
                  <a:pt x="0" y="8"/>
                </a:moveTo>
                <a:lnTo>
                  <a:pt x="1728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512" name="Line 24"/>
          <p:cNvSpPr>
            <a:spLocks noChangeShapeType="1"/>
          </p:cNvSpPr>
          <p:nvPr/>
        </p:nvSpPr>
        <p:spPr bwMode="auto">
          <a:xfrm>
            <a:off x="7391400" y="18669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513" name="Text Box 25"/>
          <p:cNvSpPr txBox="1">
            <a:spLocks noChangeArrowheads="1"/>
          </p:cNvSpPr>
          <p:nvPr/>
        </p:nvSpPr>
        <p:spPr bwMode="auto">
          <a:xfrm>
            <a:off x="6400800" y="2324100"/>
            <a:ext cx="1981200" cy="3762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AUTOMATED</a:t>
            </a:r>
          </a:p>
        </p:txBody>
      </p:sp>
      <p:sp>
        <p:nvSpPr>
          <p:cNvPr id="63514" name="Line 26"/>
          <p:cNvSpPr>
            <a:spLocks noChangeShapeType="1"/>
          </p:cNvSpPr>
          <p:nvPr/>
        </p:nvSpPr>
        <p:spPr bwMode="auto">
          <a:xfrm>
            <a:off x="7350125" y="269875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515" name="Text Box 27"/>
          <p:cNvSpPr txBox="1">
            <a:spLocks noChangeArrowheads="1"/>
          </p:cNvSpPr>
          <p:nvPr/>
        </p:nvSpPr>
        <p:spPr bwMode="auto">
          <a:xfrm>
            <a:off x="6350000" y="3175000"/>
            <a:ext cx="2133600" cy="6508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NO IDEA ABOUT FORM</a:t>
            </a:r>
          </a:p>
        </p:txBody>
      </p:sp>
      <p:sp>
        <p:nvSpPr>
          <p:cNvPr id="63516" name="Text Box 28"/>
          <p:cNvSpPr txBox="1">
            <a:spLocks noChangeArrowheads="1"/>
          </p:cNvSpPr>
          <p:nvPr/>
        </p:nvSpPr>
        <p:spPr bwMode="auto">
          <a:xfrm>
            <a:off x="6197600" y="3860800"/>
            <a:ext cx="2514600" cy="4667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COMPONENTS</a:t>
            </a:r>
          </a:p>
        </p:txBody>
      </p:sp>
      <p:graphicFrame>
        <p:nvGraphicFramePr>
          <p:cNvPr id="34" name="Diagram 33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5" name="Diagram 34"/>
          <p:cNvGraphicFramePr/>
          <p:nvPr/>
        </p:nvGraphicFramePr>
        <p:xfrm>
          <a:off x="6248400" y="4495800"/>
          <a:ext cx="2667000" cy="172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7554A-9BA9-4E12-B86A-3D35BE1202C6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6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6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nimBg="1"/>
      <p:bldP spid="63493" grpId="0" animBg="1"/>
      <p:bldP spid="63495" grpId="0" animBg="1"/>
      <p:bldP spid="63496" grpId="0" animBg="1"/>
      <p:bldP spid="63497" grpId="0" animBg="1"/>
      <p:bldP spid="63498" grpId="0" animBg="1"/>
      <p:bldP spid="63499" grpId="0" animBg="1"/>
      <p:bldP spid="63500" grpId="0" animBg="1"/>
      <p:bldP spid="63501" grpId="0" animBg="1"/>
      <p:bldP spid="63502" grpId="0" animBg="1"/>
      <p:bldP spid="63503" grpId="0" animBg="1"/>
      <p:bldP spid="63504" grpId="0" animBg="1"/>
      <p:bldP spid="63505" grpId="0" animBg="1"/>
      <p:bldP spid="63506" grpId="0" animBg="1"/>
      <p:bldP spid="63507" grpId="0" animBg="1"/>
      <p:bldP spid="63508" grpId="0" animBg="1"/>
      <p:bldP spid="63509" grpId="0" animBg="1"/>
      <p:bldP spid="63510" grpId="0" animBg="1"/>
      <p:bldP spid="63511" grpId="0" animBg="1"/>
      <p:bldP spid="63512" grpId="0" animBg="1"/>
      <p:bldP spid="63513" grpId="0" animBg="1"/>
      <p:bldP spid="63514" grpId="0" animBg="1"/>
      <p:bldP spid="63515" grpId="0" animBg="1"/>
      <p:bldP spid="63516" grpId="0" animBg="1"/>
      <p:bldGraphic spid="35" grpId="0">
        <p:bldAsOne/>
      </p:bldGraphic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writer and Word processor</a:t>
            </a:r>
          </a:p>
        </p:txBody>
      </p:sp>
      <p:sp>
        <p:nvSpPr>
          <p:cNvPr id="16409" name="Rectangle 25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3779837"/>
            <a:ext cx="7239000" cy="24685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en-US" sz="2400" dirty="0"/>
              <a:t>With the Word processor </a:t>
            </a:r>
          </a:p>
          <a:p>
            <a:pPr lvl="2">
              <a:lnSpc>
                <a:spcPct val="90000"/>
              </a:lnSpc>
              <a:buFontTx/>
              <a:buChar char="-"/>
            </a:pPr>
            <a:r>
              <a:rPr lang="en-US" sz="1800" dirty="0">
                <a:solidFill>
                  <a:srgbClr val="FF3300"/>
                </a:solidFill>
              </a:rPr>
              <a:t>FLEXIBILITY</a:t>
            </a:r>
            <a:r>
              <a:rPr lang="en-US" sz="1800" dirty="0"/>
              <a:t>: Can change the matter </a:t>
            </a:r>
            <a:r>
              <a:rPr lang="en-US" sz="1800" dirty="0">
                <a:solidFill>
                  <a:srgbClr val="FF3300"/>
                </a:solidFill>
              </a:rPr>
              <a:t>anytime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FF3300"/>
                </a:solidFill>
              </a:rPr>
              <a:t>anywhere</a:t>
            </a:r>
            <a:r>
              <a:rPr lang="en-US" sz="1800" dirty="0"/>
              <a:t> in the document</a:t>
            </a:r>
          </a:p>
          <a:p>
            <a:pPr lvl="2">
              <a:lnSpc>
                <a:spcPct val="90000"/>
              </a:lnSpc>
              <a:buFontTx/>
              <a:buChar char="-"/>
            </a:pPr>
            <a:r>
              <a:rPr lang="en-US" sz="1800" dirty="0">
                <a:solidFill>
                  <a:srgbClr val="FF3300"/>
                </a:solidFill>
              </a:rPr>
              <a:t>EASY TO CORRECT ERRORS</a:t>
            </a:r>
          </a:p>
          <a:p>
            <a:pPr lvl="2">
              <a:lnSpc>
                <a:spcPct val="90000"/>
              </a:lnSpc>
              <a:buFontTx/>
              <a:buChar char="-"/>
            </a:pPr>
            <a:r>
              <a:rPr lang="en-US" sz="1800" dirty="0"/>
              <a:t> </a:t>
            </a:r>
            <a:r>
              <a:rPr lang="en-US" sz="1800" dirty="0">
                <a:solidFill>
                  <a:srgbClr val="FF3300"/>
                </a:solidFill>
              </a:rPr>
              <a:t>NO WASTAGE </a:t>
            </a:r>
            <a:r>
              <a:rPr lang="en-US" sz="1800" dirty="0"/>
              <a:t>as such of paper</a:t>
            </a:r>
          </a:p>
          <a:p>
            <a:pPr lvl="2">
              <a:lnSpc>
                <a:spcPct val="90000"/>
              </a:lnSpc>
              <a:buFontTx/>
              <a:buChar char="-"/>
            </a:pPr>
            <a:r>
              <a:rPr lang="en-US" sz="1800" dirty="0">
                <a:solidFill>
                  <a:srgbClr val="FF3300"/>
                </a:solidFill>
              </a:rPr>
              <a:t>OFFERS A LOT OF OPTIONS </a:t>
            </a:r>
            <a:r>
              <a:rPr lang="en-US" sz="1800" dirty="0"/>
              <a:t>for font size, font style, formatting, making tables and more.</a:t>
            </a:r>
          </a:p>
          <a:p>
            <a:pPr lvl="2">
              <a:lnSpc>
                <a:spcPct val="90000"/>
              </a:lnSpc>
              <a:buFontTx/>
              <a:buChar char="-"/>
            </a:pPr>
            <a:r>
              <a:rPr lang="en-US" sz="1800" dirty="0">
                <a:solidFill>
                  <a:srgbClr val="FF3300"/>
                </a:solidFill>
              </a:rPr>
              <a:t>CAN PRINT WHEN DONE, </a:t>
            </a:r>
            <a:r>
              <a:rPr lang="en-US" sz="1800" dirty="0"/>
              <a:t>i.e., get the final product</a:t>
            </a:r>
          </a:p>
          <a:p>
            <a:pPr lvl="2">
              <a:lnSpc>
                <a:spcPct val="90000"/>
              </a:lnSpc>
              <a:buFontTx/>
              <a:buChar char="-"/>
            </a:pPr>
            <a:endParaRPr lang="en-US" sz="1800" dirty="0">
              <a:solidFill>
                <a:srgbClr val="FF3300"/>
              </a:solidFill>
            </a:endParaRPr>
          </a:p>
          <a:p>
            <a:pPr lvl="2">
              <a:lnSpc>
                <a:spcPct val="90000"/>
              </a:lnSpc>
              <a:buFontTx/>
              <a:buChar char="-"/>
            </a:pPr>
            <a:endParaRPr lang="en-US" sz="1800" dirty="0"/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5410200" y="18288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219200"/>
            <a:ext cx="268224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1676400" y="6248400"/>
            <a:ext cx="85472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/>
              <a:t>serpentinegallery.org</a:t>
            </a:r>
            <a:endParaRPr lang="en-US" sz="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990600"/>
            <a:ext cx="3390900" cy="3232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10"/>
          <p:cNvSpPr/>
          <p:nvPr/>
        </p:nvSpPr>
        <p:spPr>
          <a:xfrm>
            <a:off x="2590800" y="6248400"/>
            <a:ext cx="70884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/>
              <a:t>codeproject.com</a:t>
            </a:r>
            <a:endParaRPr lang="en-US" sz="600" dirty="0"/>
          </a:p>
        </p:txBody>
      </p:sp>
      <p:graphicFrame>
        <p:nvGraphicFramePr>
          <p:cNvPr id="12" name="Diagram 11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EE6D-6B9D-460E-8CBF-EACB71F96435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C4A59-756E-4318-B9A9-5FC8B7083EE2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066800"/>
            <a:ext cx="1810922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914400"/>
            <a:ext cx="2914650" cy="2914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4191000"/>
            <a:ext cx="1905000" cy="1490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3886200"/>
            <a:ext cx="1618679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AUTOMATED FORM DESIGN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MODULAR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E.G</a:t>
            </a:r>
            <a:r>
              <a:rPr lang="en-US" dirty="0"/>
              <a:t>., NATURE</a:t>
            </a:r>
          </a:p>
          <a:p>
            <a:pPr lvl="2"/>
            <a:r>
              <a:rPr lang="en-US" dirty="0"/>
              <a:t>FINITELY MANY DESIGNS</a:t>
            </a:r>
          </a:p>
          <a:p>
            <a:pPr lvl="2"/>
            <a:r>
              <a:rPr lang="en-US" dirty="0"/>
              <a:t>ALL COMPOSED FROM A SET OF ELEMENTS</a:t>
            </a:r>
          </a:p>
          <a:p>
            <a:pPr lvl="2"/>
            <a:r>
              <a:rPr lang="en-US" dirty="0"/>
              <a:t>~</a:t>
            </a:r>
            <a:r>
              <a:rPr lang="en-US" dirty="0" smtClean="0"/>
              <a:t>120 </a:t>
            </a:r>
            <a:r>
              <a:rPr lang="en-US" dirty="0"/>
              <a:t>ODD ELEMENTS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“HUMAN DESIGNS”</a:t>
            </a:r>
          </a:p>
          <a:p>
            <a:pPr lvl="3"/>
            <a:r>
              <a:rPr lang="en-US" dirty="0"/>
              <a:t>MUCH LESSER ELEMENTS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914400"/>
            <a:ext cx="3171824" cy="2381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1600200" y="6248400"/>
            <a:ext cx="65915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/>
              <a:t>complex.upf.es</a:t>
            </a:r>
            <a:endParaRPr lang="en-US" sz="6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FB8A-6DF7-463A-9051-8FBD86569073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perceive Solids </a:t>
            </a:r>
            <a:r>
              <a:rPr lang="en-US" dirty="0"/>
              <a:t>?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Geometric entities that occupy a “finite” volume. 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Solids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must satisfy a set of properties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on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  <a:buNone/>
            </a:pPr>
            <a:r>
              <a:rPr lang="en-US" i="1" dirty="0" smtClean="0">
                <a:sym typeface="Wingdings" pitchFamily="2" charset="2"/>
              </a:rPr>
              <a:t></a:t>
            </a:r>
            <a:r>
              <a:rPr lang="en-US" i="1" dirty="0" smtClean="0"/>
              <a:t> </a:t>
            </a:r>
            <a:r>
              <a:rPr lang="en-US" i="1" dirty="0" err="1"/>
              <a:t>Boundedness</a:t>
            </a:r>
            <a:endParaRPr lang="en-US" i="1" dirty="0"/>
          </a:p>
          <a:p>
            <a:pPr lvl="1">
              <a:lnSpc>
                <a:spcPct val="90000"/>
              </a:lnSpc>
              <a:buNone/>
            </a:pPr>
            <a:r>
              <a:rPr lang="en-US" i="1" dirty="0" smtClean="0">
                <a:sym typeface="Wingdings" pitchFamily="2" charset="2"/>
              </a:rPr>
              <a:t></a:t>
            </a:r>
            <a:r>
              <a:rPr lang="en-US" i="1" dirty="0" smtClean="0"/>
              <a:t> </a:t>
            </a:r>
            <a:r>
              <a:rPr lang="en-US" i="1" dirty="0"/>
              <a:t>Boundary and interior</a:t>
            </a:r>
          </a:p>
          <a:p>
            <a:pPr lvl="1">
              <a:lnSpc>
                <a:spcPct val="90000"/>
              </a:lnSpc>
              <a:buNone/>
            </a:pPr>
            <a:r>
              <a:rPr lang="en-US" i="1" dirty="0" smtClean="0">
                <a:sym typeface="Wingdings" pitchFamily="2" charset="2"/>
              </a:rPr>
              <a:t></a:t>
            </a:r>
            <a:r>
              <a:rPr lang="en-US" i="1" dirty="0" smtClean="0"/>
              <a:t> </a:t>
            </a:r>
            <a:r>
              <a:rPr lang="en-US" i="1" dirty="0"/>
              <a:t>Boundary Determinism</a:t>
            </a:r>
          </a:p>
          <a:p>
            <a:pPr lvl="1">
              <a:lnSpc>
                <a:spcPct val="90000"/>
              </a:lnSpc>
              <a:buNone/>
            </a:pPr>
            <a:r>
              <a:rPr lang="en-US" i="1" dirty="0" smtClean="0">
                <a:sym typeface="Wingdings" pitchFamily="2" charset="2"/>
              </a:rPr>
              <a:t></a:t>
            </a:r>
            <a:r>
              <a:rPr lang="en-US" i="1" dirty="0" smtClean="0"/>
              <a:t> </a:t>
            </a:r>
            <a:r>
              <a:rPr lang="en-US" i="1" dirty="0"/>
              <a:t>Homogenous three-dimensionality</a:t>
            </a:r>
          </a:p>
          <a:p>
            <a:pPr lvl="1">
              <a:lnSpc>
                <a:spcPct val="90000"/>
              </a:lnSpc>
              <a:buNone/>
            </a:pPr>
            <a:r>
              <a:rPr lang="en-US" i="1" dirty="0" smtClean="0">
                <a:sym typeface="Wingdings" pitchFamily="2" charset="2"/>
              </a:rPr>
              <a:t></a:t>
            </a:r>
            <a:r>
              <a:rPr lang="en-US" i="1" dirty="0" smtClean="0"/>
              <a:t> </a:t>
            </a:r>
            <a:r>
              <a:rPr lang="en-US" i="1" dirty="0"/>
              <a:t>Rigidity</a:t>
            </a:r>
          </a:p>
          <a:p>
            <a:pPr lvl="1">
              <a:lnSpc>
                <a:spcPct val="90000"/>
              </a:lnSpc>
              <a:buNone/>
            </a:pPr>
            <a:r>
              <a:rPr lang="en-US" i="1" dirty="0" smtClean="0">
                <a:sym typeface="Wingdings" pitchFamily="2" charset="2"/>
              </a:rPr>
              <a:t></a:t>
            </a:r>
            <a:r>
              <a:rPr lang="en-US" i="1" dirty="0" smtClean="0"/>
              <a:t> </a:t>
            </a:r>
            <a:r>
              <a:rPr lang="en-US" i="1" dirty="0"/>
              <a:t>Closure</a:t>
            </a:r>
          </a:p>
          <a:p>
            <a:pPr lvl="1">
              <a:lnSpc>
                <a:spcPct val="90000"/>
              </a:lnSpc>
            </a:pPr>
            <a:endParaRPr lang="en-US" i="1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3BE6-0D53-4156-A32E-B09F8984394D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Boundedness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609600" indent="-609600"/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609600" indent="-609600"/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609600" indent="-609600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set </a:t>
            </a:r>
            <a:r>
              <a:rPr lang="en-US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of points must occupy a finite volume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 </a:t>
            </a:r>
            <a:r>
              <a:rPr lang="en-US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</a:t>
            </a:r>
            <a:r>
              <a:rPr lang="en-US" b="1" baseline="30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</a:p>
          <a:p>
            <a:pPr marL="609600" indent="-609600"/>
            <a:endParaRPr lang="en-US" dirty="0"/>
          </a:p>
          <a:p>
            <a:pPr marL="990600" lvl="1" indent="-53340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2940-7D8A-4CBC-8AD3-5E99250AE71E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Valid Solids 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D52E-7BF7-4BA7-BB7F-D8BB275FB57D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be 6"/>
          <p:cNvSpPr/>
          <p:nvPr/>
        </p:nvSpPr>
        <p:spPr>
          <a:xfrm>
            <a:off x="2209800" y="2133600"/>
            <a:ext cx="2743200" cy="2514600"/>
          </a:xfrm>
          <a:prstGeom prst="cube">
            <a:avLst>
              <a:gd name="adj" fmla="val 27765"/>
            </a:avLst>
          </a:prstGeom>
          <a:gradFill flip="none" rotWithShape="1">
            <a:gsLst>
              <a:gs pos="0">
                <a:srgbClr val="DDEBCF">
                  <a:alpha val="18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5562600" y="1143000"/>
            <a:ext cx="2133600" cy="2895600"/>
          </a:xfrm>
          <a:prstGeom prst="can">
            <a:avLst/>
          </a:prstGeom>
          <a:gradFill>
            <a:gsLst>
              <a:gs pos="0">
                <a:srgbClr val="DDEBCF">
                  <a:alpha val="18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path path="rect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629400" y="4343400"/>
            <a:ext cx="1600200" cy="1600200"/>
          </a:xfrm>
          <a:prstGeom prst="ellipse">
            <a:avLst/>
          </a:prstGeom>
          <a:gradFill>
            <a:gsLst>
              <a:gs pos="0">
                <a:srgbClr val="DDEBCF">
                  <a:alpha val="18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path path="rect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Valid Solid 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D52E-7BF7-4BA7-BB7F-D8BB275FB57D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be 7"/>
          <p:cNvSpPr/>
          <p:nvPr/>
        </p:nvSpPr>
        <p:spPr>
          <a:xfrm>
            <a:off x="2209800" y="2743200"/>
            <a:ext cx="2743200" cy="2514600"/>
          </a:xfrm>
          <a:prstGeom prst="cube">
            <a:avLst>
              <a:gd name="adj" fmla="val 27765"/>
            </a:avLst>
          </a:prstGeom>
          <a:gradFill flip="none" rotWithShape="1">
            <a:gsLst>
              <a:gs pos="0">
                <a:srgbClr val="DDEBCF">
                  <a:alpha val="18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5562600" y="1752600"/>
            <a:ext cx="2133600" cy="2895600"/>
          </a:xfrm>
          <a:prstGeom prst="can">
            <a:avLst/>
          </a:prstGeom>
          <a:gradFill>
            <a:gsLst>
              <a:gs pos="0">
                <a:srgbClr val="DDEBCF">
                  <a:alpha val="18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path path="rect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562600" y="1752600"/>
            <a:ext cx="2133600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220686" y="2721430"/>
            <a:ext cx="2743200" cy="718457"/>
          </a:xfrm>
          <a:custGeom>
            <a:avLst/>
            <a:gdLst>
              <a:gd name="connsiteX0" fmla="*/ 0 w 2743200"/>
              <a:gd name="connsiteY0" fmla="*/ 707572 h 718457"/>
              <a:gd name="connsiteX1" fmla="*/ 707571 w 2743200"/>
              <a:gd name="connsiteY1" fmla="*/ 0 h 718457"/>
              <a:gd name="connsiteX2" fmla="*/ 2743200 w 2743200"/>
              <a:gd name="connsiteY2" fmla="*/ 21772 h 718457"/>
              <a:gd name="connsiteX3" fmla="*/ 2035629 w 2743200"/>
              <a:gd name="connsiteY3" fmla="*/ 718457 h 718457"/>
              <a:gd name="connsiteX4" fmla="*/ 0 w 2743200"/>
              <a:gd name="connsiteY4" fmla="*/ 707572 h 718457"/>
              <a:gd name="connsiteX0" fmla="*/ 0 w 2743200"/>
              <a:gd name="connsiteY0" fmla="*/ 707572 h 718457"/>
              <a:gd name="connsiteX1" fmla="*/ 707571 w 2743200"/>
              <a:gd name="connsiteY1" fmla="*/ 0 h 718457"/>
              <a:gd name="connsiteX2" fmla="*/ 2743200 w 2743200"/>
              <a:gd name="connsiteY2" fmla="*/ 21772 h 718457"/>
              <a:gd name="connsiteX3" fmla="*/ 2732314 w 2743200"/>
              <a:gd name="connsiteY3" fmla="*/ 21772 h 718457"/>
              <a:gd name="connsiteX4" fmla="*/ 2035629 w 2743200"/>
              <a:gd name="connsiteY4" fmla="*/ 718457 h 718457"/>
              <a:gd name="connsiteX5" fmla="*/ 0 w 2743200"/>
              <a:gd name="connsiteY5" fmla="*/ 707572 h 718457"/>
              <a:gd name="connsiteX0" fmla="*/ 0 w 2743200"/>
              <a:gd name="connsiteY0" fmla="*/ 707572 h 718457"/>
              <a:gd name="connsiteX1" fmla="*/ 707571 w 2743200"/>
              <a:gd name="connsiteY1" fmla="*/ 0 h 718457"/>
              <a:gd name="connsiteX2" fmla="*/ 2743200 w 2743200"/>
              <a:gd name="connsiteY2" fmla="*/ 21772 h 718457"/>
              <a:gd name="connsiteX3" fmla="*/ 2732314 w 2743200"/>
              <a:gd name="connsiteY3" fmla="*/ 21772 h 718457"/>
              <a:gd name="connsiteX4" fmla="*/ 2035629 w 2743200"/>
              <a:gd name="connsiteY4" fmla="*/ 718457 h 718457"/>
              <a:gd name="connsiteX5" fmla="*/ 0 w 2743200"/>
              <a:gd name="connsiteY5" fmla="*/ 707572 h 718457"/>
              <a:gd name="connsiteX0" fmla="*/ 0 w 2743200"/>
              <a:gd name="connsiteY0" fmla="*/ 1143000 h 1153885"/>
              <a:gd name="connsiteX1" fmla="*/ 707571 w 2743200"/>
              <a:gd name="connsiteY1" fmla="*/ 435428 h 1153885"/>
              <a:gd name="connsiteX2" fmla="*/ 2743200 w 2743200"/>
              <a:gd name="connsiteY2" fmla="*/ 457200 h 1153885"/>
              <a:gd name="connsiteX3" fmla="*/ 2732314 w 2743200"/>
              <a:gd name="connsiteY3" fmla="*/ 0 h 1153885"/>
              <a:gd name="connsiteX4" fmla="*/ 2035629 w 2743200"/>
              <a:gd name="connsiteY4" fmla="*/ 1153885 h 1153885"/>
              <a:gd name="connsiteX5" fmla="*/ 0 w 2743200"/>
              <a:gd name="connsiteY5" fmla="*/ 1143000 h 1153885"/>
              <a:gd name="connsiteX0" fmla="*/ 0 w 2743200"/>
              <a:gd name="connsiteY0" fmla="*/ 707572 h 718457"/>
              <a:gd name="connsiteX1" fmla="*/ 707571 w 2743200"/>
              <a:gd name="connsiteY1" fmla="*/ 0 h 718457"/>
              <a:gd name="connsiteX2" fmla="*/ 2743200 w 2743200"/>
              <a:gd name="connsiteY2" fmla="*/ 21772 h 718457"/>
              <a:gd name="connsiteX3" fmla="*/ 2732314 w 2743200"/>
              <a:gd name="connsiteY3" fmla="*/ 21772 h 718457"/>
              <a:gd name="connsiteX4" fmla="*/ 2035629 w 2743200"/>
              <a:gd name="connsiteY4" fmla="*/ 718457 h 718457"/>
              <a:gd name="connsiteX5" fmla="*/ 0 w 2743200"/>
              <a:gd name="connsiteY5" fmla="*/ 707572 h 71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3200" h="718457">
                <a:moveTo>
                  <a:pt x="0" y="707572"/>
                </a:moveTo>
                <a:lnTo>
                  <a:pt x="707571" y="0"/>
                </a:lnTo>
                <a:lnTo>
                  <a:pt x="2743200" y="21772"/>
                </a:lnTo>
                <a:lnTo>
                  <a:pt x="2732314" y="21772"/>
                </a:lnTo>
                <a:lnTo>
                  <a:pt x="2035629" y="718457"/>
                </a:lnTo>
                <a:lnTo>
                  <a:pt x="0" y="7075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Boundary and interior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143000"/>
            <a:ext cx="7162800" cy="4983163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90000"/>
              </a:lnSpc>
            </a:pP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Let </a:t>
            </a:r>
            <a:r>
              <a:rPr lang="en-US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</a:t>
            </a:r>
            <a:r>
              <a:rPr lang="en-US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 and </a:t>
            </a:r>
            <a:r>
              <a:rPr lang="en-US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</a:t>
            </a:r>
            <a:r>
              <a:rPr lang="en-US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 be two subsets of </a:t>
            </a:r>
            <a:r>
              <a:rPr lang="en-US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such that </a:t>
            </a:r>
            <a:r>
              <a:rPr lang="en-US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</a:t>
            </a:r>
            <a:r>
              <a:rPr lang="en-US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Symbol" pitchFamily="18" charset="2"/>
              </a:rPr>
              <a:t></a:t>
            </a:r>
            <a:r>
              <a:rPr lang="en-US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</a:t>
            </a:r>
            <a:r>
              <a:rPr lang="en-US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 = </a:t>
            </a:r>
            <a:r>
              <a:rPr lang="en-US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</a:t>
            </a:r>
            <a:r>
              <a:rPr lang="en-US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 comprises of boundary points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</a:t>
            </a:r>
            <a:r>
              <a:rPr lang="en-US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 is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set of interior points. </a:t>
            </a:r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990600" lvl="1" indent="-533400">
              <a:lnSpc>
                <a:spcPct val="90000"/>
              </a:lnSpc>
            </a:pP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609600" indent="-609600">
              <a:lnSpc>
                <a:spcPct val="90000"/>
              </a:lnSpc>
            </a:pPr>
            <a:r>
              <a:rPr lang="en-US" sz="1800" dirty="0"/>
              <a:t>A point </a:t>
            </a:r>
            <a:r>
              <a:rPr lang="en-US" sz="1800" i="1" dirty="0"/>
              <a:t>p</a:t>
            </a:r>
            <a:r>
              <a:rPr lang="en-US" sz="1800" dirty="0"/>
              <a:t> </a:t>
            </a:r>
            <a:r>
              <a:rPr lang="en-US" sz="1800" dirty="0">
                <a:sym typeface="Symbol" pitchFamily="18" charset="2"/>
              </a:rPr>
              <a:t></a:t>
            </a:r>
            <a:r>
              <a:rPr lang="en-US" sz="1800" dirty="0"/>
              <a:t> </a:t>
            </a:r>
            <a:r>
              <a:rPr lang="en-US" sz="1800" i="1" dirty="0"/>
              <a:t>V</a:t>
            </a:r>
            <a:r>
              <a:rPr lang="en-US" sz="1800" dirty="0"/>
              <a:t> is an interior point (</a:t>
            </a:r>
            <a:r>
              <a:rPr lang="en-US" sz="1800" i="1" dirty="0"/>
              <a:t>p</a:t>
            </a:r>
            <a:r>
              <a:rPr lang="en-US" sz="1800" dirty="0"/>
              <a:t> </a:t>
            </a:r>
            <a:r>
              <a:rPr lang="en-US" sz="1800" dirty="0">
                <a:sym typeface="Symbol" pitchFamily="18" charset="2"/>
              </a:rPr>
              <a:t></a:t>
            </a:r>
            <a:r>
              <a:rPr lang="en-US" sz="1800" dirty="0"/>
              <a:t> </a:t>
            </a:r>
            <a:r>
              <a:rPr lang="en-US" sz="1800" i="1" dirty="0"/>
              <a:t>I</a:t>
            </a:r>
            <a:r>
              <a:rPr lang="en-US" sz="1800" dirty="0"/>
              <a:t>(</a:t>
            </a:r>
            <a:r>
              <a:rPr lang="en-US" sz="1800" i="1" dirty="0"/>
              <a:t>V</a:t>
            </a:r>
            <a:r>
              <a:rPr lang="en-US" sz="1800" dirty="0"/>
              <a:t>)) if there exists an </a:t>
            </a:r>
            <a:r>
              <a:rPr lang="en-US" sz="1800" i="1" dirty="0"/>
              <a:t>open</a:t>
            </a:r>
            <a:r>
              <a:rPr lang="en-US" sz="1800" dirty="0"/>
              <a:t> </a:t>
            </a:r>
            <a:r>
              <a:rPr lang="en-US" sz="1800" i="1" dirty="0"/>
              <a:t>ball</a:t>
            </a:r>
            <a:r>
              <a:rPr lang="en-US" sz="1800" dirty="0"/>
              <a:t> enclosing </a:t>
            </a:r>
            <a:r>
              <a:rPr lang="en-US" sz="1800" i="1" dirty="0"/>
              <a:t>p </a:t>
            </a:r>
            <a:r>
              <a:rPr lang="en-US" sz="1800" dirty="0"/>
              <a:t>consisting of points in </a:t>
            </a:r>
            <a:r>
              <a:rPr lang="en-US" sz="1800" i="1" dirty="0"/>
              <a:t>V</a:t>
            </a:r>
            <a:r>
              <a:rPr lang="en-US" sz="1800" dirty="0"/>
              <a:t> </a:t>
            </a:r>
            <a:r>
              <a:rPr lang="en-US" sz="1800" i="1" dirty="0"/>
              <a:t>only</a:t>
            </a:r>
            <a:r>
              <a:rPr lang="en-US" sz="1800" dirty="0"/>
              <a:t>. </a:t>
            </a:r>
          </a:p>
          <a:p>
            <a:pPr marL="609600" indent="-609600">
              <a:lnSpc>
                <a:spcPct val="90000"/>
              </a:lnSpc>
            </a:pPr>
            <a:endParaRPr lang="en-US" sz="1800" dirty="0"/>
          </a:p>
          <a:p>
            <a:pPr marL="609600" indent="-609600">
              <a:lnSpc>
                <a:spcPct val="90000"/>
              </a:lnSpc>
            </a:pPr>
            <a:endParaRPr lang="en-US" sz="1800" dirty="0"/>
          </a:p>
          <a:p>
            <a:pPr marL="609600" indent="-609600">
              <a:lnSpc>
                <a:spcPct val="90000"/>
              </a:lnSpc>
            </a:pPr>
            <a:endParaRPr lang="en-US" sz="1800" dirty="0"/>
          </a:p>
          <a:p>
            <a:pPr marL="609600" indent="-609600">
              <a:lnSpc>
                <a:spcPct val="90000"/>
              </a:lnSpc>
            </a:pPr>
            <a:endParaRPr lang="en-US" sz="1800" dirty="0"/>
          </a:p>
          <a:p>
            <a:pPr marL="609600" indent="-609600">
              <a:lnSpc>
                <a:spcPct val="90000"/>
              </a:lnSpc>
            </a:pPr>
            <a:endParaRPr lang="en-US" sz="1800" dirty="0"/>
          </a:p>
          <a:p>
            <a:pPr marL="609600" indent="-609600">
              <a:lnSpc>
                <a:spcPct val="90000"/>
              </a:lnSpc>
            </a:pPr>
            <a:endParaRPr lang="en-US" sz="1800" dirty="0"/>
          </a:p>
          <a:p>
            <a:pPr marL="609600" indent="-609600">
              <a:lnSpc>
                <a:spcPct val="90000"/>
              </a:lnSpc>
            </a:pPr>
            <a:endParaRPr lang="en-US" sz="1800" dirty="0"/>
          </a:p>
          <a:p>
            <a:pPr marL="609600" indent="-609600">
              <a:lnSpc>
                <a:spcPct val="90000"/>
              </a:lnSpc>
            </a:pPr>
            <a:endParaRPr lang="en-US" sz="1800" dirty="0"/>
          </a:p>
          <a:p>
            <a:pPr marL="609600" indent="-609600">
              <a:lnSpc>
                <a:spcPct val="90000"/>
              </a:lnSpc>
            </a:pPr>
            <a:endParaRPr lang="en-US" sz="1800" dirty="0"/>
          </a:p>
          <a:p>
            <a:pPr marL="609600" indent="-609600">
              <a:lnSpc>
                <a:spcPct val="90000"/>
              </a:lnSpc>
            </a:pPr>
            <a:endParaRPr lang="en-US" sz="1800" dirty="0" smtClean="0"/>
          </a:p>
          <a:p>
            <a:pPr marL="609600" indent="-609600">
              <a:lnSpc>
                <a:spcPct val="90000"/>
              </a:lnSpc>
            </a:pPr>
            <a:endParaRPr lang="en-US" sz="1800" dirty="0" smtClean="0"/>
          </a:p>
          <a:p>
            <a:pPr marL="609600" indent="-609600">
              <a:lnSpc>
                <a:spcPct val="90000"/>
              </a:lnSpc>
            </a:pPr>
            <a:r>
              <a:rPr lang="en-US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 OPEN BALL</a:t>
            </a:r>
            <a:r>
              <a:rPr lang="en-US" sz="1800" dirty="0" smtClean="0"/>
              <a:t>:  if </a:t>
            </a:r>
            <a:r>
              <a:rPr lang="en-US" sz="1800" i="1" dirty="0" smtClean="0"/>
              <a:t>p</a:t>
            </a:r>
            <a:r>
              <a:rPr lang="en-US" sz="1800" i="1" baseline="-25000" dirty="0" smtClean="0"/>
              <a:t>0</a:t>
            </a:r>
            <a:r>
              <a:rPr lang="en-US" sz="1800" dirty="0" smtClean="0"/>
              <a:t> is the center of the ball </a:t>
            </a:r>
            <a:r>
              <a:rPr lang="en-US" sz="1800" i="1" dirty="0" smtClean="0"/>
              <a:t>B </a:t>
            </a:r>
            <a:r>
              <a:rPr lang="en-US" sz="1800" dirty="0" smtClean="0"/>
              <a:t>of radius </a:t>
            </a:r>
            <a:r>
              <a:rPr lang="en-US" sz="1800" i="1" dirty="0" smtClean="0"/>
              <a:t>r</a:t>
            </a:r>
            <a:r>
              <a:rPr lang="en-US" sz="1800" dirty="0" smtClean="0"/>
              <a:t>, and if </a:t>
            </a:r>
            <a:r>
              <a:rPr lang="en-US" sz="1800" i="1" dirty="0" smtClean="0"/>
              <a:t>p</a:t>
            </a:r>
            <a:r>
              <a:rPr lang="en-US" sz="1800" i="1" baseline="-25000" dirty="0" smtClean="0"/>
              <a:t>i</a:t>
            </a:r>
            <a:r>
              <a:rPr lang="en-US" sz="1800" i="1" dirty="0" smtClean="0"/>
              <a:t> </a:t>
            </a:r>
            <a:r>
              <a:rPr lang="en-US" sz="1800" dirty="0" smtClean="0">
                <a:sym typeface="Symbol" pitchFamily="18" charset="2"/>
              </a:rPr>
              <a:t></a:t>
            </a:r>
            <a:r>
              <a:rPr lang="en-US" sz="1800" dirty="0" smtClean="0"/>
              <a:t> </a:t>
            </a:r>
            <a:r>
              <a:rPr lang="en-US" sz="1800" i="1" dirty="0" smtClean="0"/>
              <a:t>B</a:t>
            </a:r>
            <a:r>
              <a:rPr lang="en-US" sz="1800" dirty="0" smtClean="0"/>
              <a:t>, then |</a:t>
            </a:r>
            <a:r>
              <a:rPr lang="en-US" sz="1800" i="1" dirty="0" smtClean="0"/>
              <a:t>p</a:t>
            </a:r>
            <a:r>
              <a:rPr lang="en-US" sz="1800" i="1" baseline="-25000" dirty="0" smtClean="0"/>
              <a:t>i</a:t>
            </a:r>
            <a:r>
              <a:rPr lang="en-US" sz="1800" dirty="0" smtClean="0"/>
              <a:t> – </a:t>
            </a:r>
            <a:r>
              <a:rPr lang="en-US" sz="1800" i="1" dirty="0" smtClean="0"/>
              <a:t>p</a:t>
            </a:r>
            <a:r>
              <a:rPr lang="en-US" sz="1800" i="1" baseline="-25000" dirty="0" smtClean="0"/>
              <a:t>0</a:t>
            </a:r>
            <a:r>
              <a:rPr lang="en-US" sz="1800" dirty="0" smtClean="0"/>
              <a:t>| &lt; </a:t>
            </a:r>
            <a:r>
              <a:rPr lang="en-US" sz="1800" i="1" dirty="0" smtClean="0"/>
              <a:t>r</a:t>
            </a:r>
            <a:r>
              <a:rPr lang="en-US" sz="1800" dirty="0" smtClean="0"/>
              <a:t>.</a:t>
            </a:r>
          </a:p>
          <a:p>
            <a:pPr marL="609600" indent="-609600">
              <a:lnSpc>
                <a:spcPct val="90000"/>
              </a:lnSpc>
            </a:pPr>
            <a:r>
              <a:rPr lang="en-US" sz="1800" dirty="0" smtClean="0"/>
              <a:t>A </a:t>
            </a:r>
            <a:r>
              <a:rPr lang="en-US" sz="1800" dirty="0"/>
              <a:t>point </a:t>
            </a:r>
            <a:r>
              <a:rPr lang="en-US" sz="1800" i="1" dirty="0"/>
              <a:t>p</a:t>
            </a:r>
            <a:r>
              <a:rPr lang="en-US" sz="1800" dirty="0"/>
              <a:t> is a boundary point if </a:t>
            </a:r>
            <a:r>
              <a:rPr lang="en-US" sz="1800" i="1" dirty="0"/>
              <a:t>p</a:t>
            </a:r>
            <a:r>
              <a:rPr lang="en-US" sz="1800" dirty="0"/>
              <a:t> </a:t>
            </a:r>
            <a:r>
              <a:rPr lang="en-US" sz="1800" dirty="0">
                <a:sym typeface="Symbol" pitchFamily="18" charset="2"/>
              </a:rPr>
              <a:t></a:t>
            </a:r>
            <a:r>
              <a:rPr lang="en-US" sz="1800" dirty="0"/>
              <a:t> </a:t>
            </a:r>
            <a:r>
              <a:rPr lang="en-US" sz="1800" i="1" dirty="0"/>
              <a:t>V </a:t>
            </a:r>
            <a:r>
              <a:rPr lang="en-US" sz="1800" dirty="0"/>
              <a:t>and </a:t>
            </a:r>
            <a:r>
              <a:rPr lang="en-US" sz="1800" i="1" dirty="0"/>
              <a:t>p</a:t>
            </a:r>
            <a:r>
              <a:rPr lang="en-US" sz="1800" dirty="0"/>
              <a:t> </a:t>
            </a:r>
            <a:r>
              <a:rPr lang="en-US" sz="1800" dirty="0">
                <a:sym typeface="Symbol" pitchFamily="18" charset="2"/>
              </a:rPr>
              <a:t></a:t>
            </a:r>
            <a:r>
              <a:rPr lang="en-US" sz="1800" dirty="0"/>
              <a:t> </a:t>
            </a:r>
            <a:r>
              <a:rPr lang="en-US" sz="1800" i="1" dirty="0"/>
              <a:t>I</a:t>
            </a:r>
            <a:r>
              <a:rPr lang="en-US" sz="1800" dirty="0"/>
              <a:t>(</a:t>
            </a:r>
            <a:r>
              <a:rPr lang="en-US" sz="1800" i="1" dirty="0"/>
              <a:t>V</a:t>
            </a:r>
            <a:r>
              <a:rPr lang="en-US" sz="1800" dirty="0"/>
              <a:t>).</a:t>
            </a:r>
            <a:r>
              <a:rPr lang="en-US" sz="2400" dirty="0"/>
              <a:t> </a:t>
            </a:r>
            <a:endParaRPr lang="en-US" dirty="0"/>
          </a:p>
        </p:txBody>
      </p:sp>
      <p:grpSp>
        <p:nvGrpSpPr>
          <p:cNvPr id="2" name="Group 24"/>
          <p:cNvGrpSpPr/>
          <p:nvPr/>
        </p:nvGrpSpPr>
        <p:grpSpPr>
          <a:xfrm>
            <a:off x="3733800" y="2667000"/>
            <a:ext cx="4343400" cy="2286000"/>
            <a:chOff x="3276600" y="2667000"/>
            <a:chExt cx="4343400" cy="2286000"/>
          </a:xfrm>
        </p:grpSpPr>
        <p:grpSp>
          <p:nvGrpSpPr>
            <p:cNvPr id="3" name="Group 23"/>
            <p:cNvGrpSpPr/>
            <p:nvPr/>
          </p:nvGrpSpPr>
          <p:grpSpPr>
            <a:xfrm>
              <a:off x="3276600" y="2667000"/>
              <a:ext cx="4343400" cy="2286000"/>
              <a:chOff x="3276600" y="2667000"/>
              <a:chExt cx="4343400" cy="2286000"/>
            </a:xfrm>
          </p:grpSpPr>
          <p:sp>
            <p:nvSpPr>
              <p:cNvPr id="67590" name="Text Box 6"/>
              <p:cNvSpPr txBox="1">
                <a:spLocks noChangeArrowheads="1"/>
              </p:cNvSpPr>
              <p:nvPr/>
            </p:nvSpPr>
            <p:spPr bwMode="auto">
              <a:xfrm>
                <a:off x="6126956" y="2806959"/>
                <a:ext cx="1493044" cy="5598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en-US" altLang="zh-CN" sz="1100" dirty="0">
                    <a:latin typeface="Times New Roman" pitchFamily="18" charset="0"/>
                    <a:ea typeface="SimSun" pitchFamily="2" charset="-122"/>
                  </a:rPr>
                  <a:t>boundary</a:t>
                </a:r>
                <a:r>
                  <a:rPr lang="en-US" altLang="zh-CN" sz="1100" i="1" dirty="0">
                    <a:latin typeface="Times New Roman" pitchFamily="18" charset="0"/>
                    <a:ea typeface="SimSun" pitchFamily="2" charset="-122"/>
                  </a:rPr>
                  <a:t> b</a:t>
                </a:r>
                <a:r>
                  <a:rPr lang="en-US" altLang="zh-CN" sz="1100" dirty="0">
                    <a:latin typeface="Times New Roman" pitchFamily="18" charset="0"/>
                    <a:ea typeface="SimSun" pitchFamily="2" charset="-122"/>
                  </a:rPr>
                  <a:t>(</a:t>
                </a:r>
                <a:r>
                  <a:rPr lang="en-US" altLang="zh-CN" sz="1100" i="1" dirty="0">
                    <a:latin typeface="Times New Roman" pitchFamily="18" charset="0"/>
                    <a:ea typeface="SimSun" pitchFamily="2" charset="-122"/>
                  </a:rPr>
                  <a:t>V</a:t>
                </a:r>
                <a:r>
                  <a:rPr lang="en-US" altLang="zh-CN" sz="1100" dirty="0">
                    <a:latin typeface="Times New Roman" pitchFamily="18" charset="0"/>
                    <a:ea typeface="SimSun" pitchFamily="2" charset="-122"/>
                  </a:rPr>
                  <a:t>)</a:t>
                </a:r>
                <a:endParaRPr lang="en-US" dirty="0">
                  <a:latin typeface="Arial" charset="0"/>
                </a:endParaRPr>
              </a:p>
            </p:txBody>
          </p:sp>
          <p:sp>
            <p:nvSpPr>
              <p:cNvPr id="67591" name="Text Box 7"/>
              <p:cNvSpPr txBox="1">
                <a:spLocks noChangeArrowheads="1"/>
              </p:cNvSpPr>
              <p:nvPr/>
            </p:nvSpPr>
            <p:spPr bwMode="auto">
              <a:xfrm>
                <a:off x="6262688" y="3869871"/>
                <a:ext cx="950119" cy="5598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en-US" altLang="zh-CN" sz="1100" dirty="0">
                    <a:latin typeface="Times New Roman" pitchFamily="18" charset="0"/>
                    <a:ea typeface="SimSun" pitchFamily="2" charset="-122"/>
                  </a:rPr>
                  <a:t>Space </a:t>
                </a:r>
              </a:p>
              <a:p>
                <a:pPr eaLnBrk="1" hangingPunct="1"/>
                <a:r>
                  <a:rPr lang="en-US" altLang="zh-CN" sz="1100" b="1" i="1" dirty="0">
                    <a:latin typeface="Times New Roman" pitchFamily="18" charset="0"/>
                    <a:ea typeface="SimSun" pitchFamily="2" charset="-122"/>
                  </a:rPr>
                  <a:t>E</a:t>
                </a:r>
                <a:r>
                  <a:rPr lang="en-US" altLang="zh-CN" sz="1100" baseline="30000" dirty="0">
                    <a:latin typeface="Times New Roman" pitchFamily="18" charset="0"/>
                    <a:ea typeface="SimSun" pitchFamily="2" charset="-122"/>
                  </a:rPr>
                  <a:t>3 </a:t>
                </a:r>
                <a:r>
                  <a:rPr lang="en-US" altLang="zh-CN" sz="1100" dirty="0">
                    <a:latin typeface="Times New Roman" pitchFamily="18" charset="0"/>
                    <a:ea typeface="SimSun" pitchFamily="2" charset="-122"/>
                  </a:rPr>
                  <a:t>– </a:t>
                </a:r>
                <a:r>
                  <a:rPr lang="en-US" altLang="zh-CN" sz="1100" i="1" dirty="0">
                    <a:latin typeface="Times New Roman" pitchFamily="18" charset="0"/>
                    <a:ea typeface="SimSun" pitchFamily="2" charset="-122"/>
                  </a:rPr>
                  <a:t>V</a:t>
                </a:r>
                <a:endParaRPr lang="en-US" dirty="0">
                  <a:latin typeface="Arial" charset="0"/>
                </a:endParaRPr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3276600" y="2667000"/>
                <a:ext cx="2827734" cy="2286000"/>
                <a:chOff x="3960" y="8353"/>
                <a:chExt cx="3750" cy="2940"/>
              </a:xfrm>
            </p:grpSpPr>
            <p:sp>
              <p:nvSpPr>
                <p:cNvPr id="67593" name="Freeform 9"/>
                <p:cNvSpPr>
                  <a:spLocks/>
                </p:cNvSpPr>
                <p:nvPr/>
              </p:nvSpPr>
              <p:spPr bwMode="auto">
                <a:xfrm>
                  <a:off x="3960" y="8353"/>
                  <a:ext cx="3465" cy="2940"/>
                </a:xfrm>
                <a:custGeom>
                  <a:avLst/>
                  <a:gdLst/>
                  <a:ahLst/>
                  <a:cxnLst>
                    <a:cxn ang="0">
                      <a:pos x="375" y="825"/>
                    </a:cxn>
                    <a:cxn ang="0">
                      <a:pos x="60" y="1860"/>
                    </a:cxn>
                    <a:cxn ang="0">
                      <a:pos x="885" y="2790"/>
                    </a:cxn>
                    <a:cxn ang="0">
                      <a:pos x="2625" y="2610"/>
                    </a:cxn>
                    <a:cxn ang="0">
                      <a:pos x="3345" y="1710"/>
                    </a:cxn>
                    <a:cxn ang="0">
                      <a:pos x="3345" y="810"/>
                    </a:cxn>
                    <a:cxn ang="0">
                      <a:pos x="2805" y="90"/>
                    </a:cxn>
                    <a:cxn ang="0">
                      <a:pos x="1905" y="270"/>
                    </a:cxn>
                    <a:cxn ang="0">
                      <a:pos x="1320" y="585"/>
                    </a:cxn>
                    <a:cxn ang="0">
                      <a:pos x="375" y="825"/>
                    </a:cxn>
                  </a:cxnLst>
                  <a:rect l="0" t="0" r="r" b="b"/>
                  <a:pathLst>
                    <a:path w="3465" h="2940">
                      <a:moveTo>
                        <a:pt x="375" y="825"/>
                      </a:moveTo>
                      <a:cubicBezTo>
                        <a:pt x="90" y="1050"/>
                        <a:pt x="0" y="1590"/>
                        <a:pt x="60" y="1860"/>
                      </a:cubicBezTo>
                      <a:cubicBezTo>
                        <a:pt x="120" y="2130"/>
                        <a:pt x="465" y="2640"/>
                        <a:pt x="885" y="2790"/>
                      </a:cubicBezTo>
                      <a:cubicBezTo>
                        <a:pt x="1305" y="2940"/>
                        <a:pt x="2220" y="2790"/>
                        <a:pt x="2625" y="2610"/>
                      </a:cubicBezTo>
                      <a:cubicBezTo>
                        <a:pt x="3030" y="2430"/>
                        <a:pt x="3225" y="2010"/>
                        <a:pt x="3345" y="1710"/>
                      </a:cubicBezTo>
                      <a:cubicBezTo>
                        <a:pt x="3465" y="1410"/>
                        <a:pt x="3435" y="1080"/>
                        <a:pt x="3345" y="810"/>
                      </a:cubicBezTo>
                      <a:cubicBezTo>
                        <a:pt x="3255" y="540"/>
                        <a:pt x="3045" y="180"/>
                        <a:pt x="2805" y="90"/>
                      </a:cubicBezTo>
                      <a:cubicBezTo>
                        <a:pt x="2565" y="0"/>
                        <a:pt x="2175" y="120"/>
                        <a:pt x="1905" y="270"/>
                      </a:cubicBezTo>
                      <a:cubicBezTo>
                        <a:pt x="1635" y="420"/>
                        <a:pt x="1530" y="495"/>
                        <a:pt x="1320" y="585"/>
                      </a:cubicBezTo>
                      <a:cubicBezTo>
                        <a:pt x="1110" y="675"/>
                        <a:pt x="660" y="600"/>
                        <a:pt x="375" y="825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DDEBCF">
                        <a:alpha val="18000"/>
                      </a:srgbClr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594" name="Oval 10"/>
                <p:cNvSpPr>
                  <a:spLocks noChangeArrowheads="1"/>
                </p:cNvSpPr>
                <p:nvPr/>
              </p:nvSpPr>
              <p:spPr bwMode="auto">
                <a:xfrm>
                  <a:off x="4320" y="9073"/>
                  <a:ext cx="720" cy="7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2540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595" name="Freeform 11"/>
                <p:cNvSpPr>
                  <a:spLocks/>
                </p:cNvSpPr>
                <p:nvPr/>
              </p:nvSpPr>
              <p:spPr bwMode="auto">
                <a:xfrm>
                  <a:off x="4335" y="9433"/>
                  <a:ext cx="345" cy="128"/>
                </a:xfrm>
                <a:custGeom>
                  <a:avLst/>
                  <a:gdLst/>
                  <a:ahLst/>
                  <a:cxnLst>
                    <a:cxn ang="0">
                      <a:pos x="345" y="0"/>
                    </a:cxn>
                    <a:cxn ang="0">
                      <a:pos x="0" y="128"/>
                    </a:cxn>
                  </a:cxnLst>
                  <a:rect l="0" t="0" r="r" b="b"/>
                  <a:pathLst>
                    <a:path w="345" h="128">
                      <a:moveTo>
                        <a:pt x="345" y="0"/>
                      </a:moveTo>
                      <a:lnTo>
                        <a:pt x="0" y="128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 type="none" w="med" len="med"/>
                  <a:tailEnd type="triangle" w="sm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596" name="Oval 12"/>
                <p:cNvSpPr>
                  <a:spLocks noChangeArrowheads="1"/>
                </p:cNvSpPr>
                <p:nvPr/>
              </p:nvSpPr>
              <p:spPr bwMode="auto">
                <a:xfrm>
                  <a:off x="4860" y="9433"/>
                  <a:ext cx="72" cy="7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59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320" y="9073"/>
                  <a:ext cx="54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r>
                    <a:rPr lang="en-US" altLang="zh-CN" sz="1200" i="1">
                      <a:latin typeface="Times New Roman" pitchFamily="18" charset="0"/>
                      <a:ea typeface="SimSun" pitchFamily="2" charset="-122"/>
                    </a:rPr>
                    <a:t>r</a:t>
                  </a: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6759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5940" y="9000"/>
                  <a:ext cx="1260" cy="7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r>
                    <a:rPr lang="en-US" altLang="zh-CN" sz="1100">
                      <a:latin typeface="Times New Roman" pitchFamily="18" charset="0"/>
                      <a:ea typeface="SimSun" pitchFamily="2" charset="-122"/>
                    </a:rPr>
                    <a:t>interior</a:t>
                  </a:r>
                </a:p>
                <a:p>
                  <a:pPr eaLnBrk="1" hangingPunct="1"/>
                  <a:r>
                    <a:rPr lang="en-US" altLang="zh-CN" sz="1100" i="1">
                      <a:latin typeface="Times New Roman" pitchFamily="18" charset="0"/>
                      <a:ea typeface="SimSun" pitchFamily="2" charset="-122"/>
                    </a:rPr>
                    <a:t>I</a:t>
                  </a:r>
                  <a:r>
                    <a:rPr lang="en-US" altLang="zh-CN" sz="1100">
                      <a:latin typeface="Times New Roman" pitchFamily="18" charset="0"/>
                      <a:ea typeface="SimSun" pitchFamily="2" charset="-122"/>
                    </a:rPr>
                    <a:t>(</a:t>
                  </a:r>
                  <a:r>
                    <a:rPr lang="en-US" altLang="zh-CN" sz="1100" i="1">
                      <a:latin typeface="Times New Roman" pitchFamily="18" charset="0"/>
                      <a:ea typeface="SimSun" pitchFamily="2" charset="-122"/>
                    </a:rPr>
                    <a:t>V</a:t>
                  </a:r>
                  <a:r>
                    <a:rPr lang="en-US" altLang="zh-CN" sz="1100">
                      <a:latin typeface="Times New Roman" pitchFamily="18" charset="0"/>
                      <a:ea typeface="SimSun" pitchFamily="2" charset="-122"/>
                    </a:rPr>
                    <a:t>)</a:t>
                  </a: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67599" name="Freeform 15"/>
                <p:cNvSpPr>
                  <a:spLocks/>
                </p:cNvSpPr>
                <p:nvPr/>
              </p:nvSpPr>
              <p:spPr bwMode="auto">
                <a:xfrm>
                  <a:off x="6810" y="8473"/>
                  <a:ext cx="900" cy="25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00" y="255"/>
                    </a:cxn>
                  </a:cxnLst>
                  <a:rect l="0" t="0" r="r" b="b"/>
                  <a:pathLst>
                    <a:path w="900" h="255">
                      <a:moveTo>
                        <a:pt x="0" y="0"/>
                      </a:moveTo>
                      <a:lnTo>
                        <a:pt x="900" y="255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 type="none" w="med" len="med"/>
                  <a:tailEnd type="triangle" w="sm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60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680" y="9793"/>
                  <a:ext cx="900" cy="7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r>
                    <a:rPr lang="en-US" altLang="zh-CN" sz="1100">
                      <a:latin typeface="Times New Roman" pitchFamily="18" charset="0"/>
                      <a:ea typeface="SimSun" pitchFamily="2" charset="-122"/>
                    </a:rPr>
                    <a:t>ball</a:t>
                  </a:r>
                </a:p>
                <a:p>
                  <a:pPr eaLnBrk="1" hangingPunct="1"/>
                  <a:r>
                    <a:rPr lang="en-US" sz="1100" i="1">
                      <a:latin typeface="Times New Roman" pitchFamily="18" charset="0"/>
                      <a:ea typeface="SimSun" pitchFamily="2" charset="-122"/>
                    </a:rPr>
                    <a:t>B</a:t>
                  </a: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67601" name="Oval 17"/>
                <p:cNvSpPr>
                  <a:spLocks noChangeArrowheads="1"/>
                </p:cNvSpPr>
                <p:nvPr/>
              </p:nvSpPr>
              <p:spPr bwMode="auto">
                <a:xfrm>
                  <a:off x="6840" y="9900"/>
                  <a:ext cx="720" cy="7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2540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7602" name="Freeform 18"/>
              <p:cNvSpPr>
                <a:spLocks/>
              </p:cNvSpPr>
              <p:nvPr/>
            </p:nvSpPr>
            <p:spPr bwMode="auto">
              <a:xfrm>
                <a:off x="5551716" y="3864429"/>
                <a:ext cx="271463" cy="583163"/>
              </a:xfrm>
              <a:custGeom>
                <a:avLst/>
                <a:gdLst/>
                <a:ahLst/>
                <a:cxnLst>
                  <a:cxn ang="0">
                    <a:pos x="0" y="750"/>
                  </a:cxn>
                  <a:cxn ang="0">
                    <a:pos x="218" y="435"/>
                  </a:cxn>
                  <a:cxn ang="0">
                    <a:pos x="360" y="0"/>
                  </a:cxn>
                </a:cxnLst>
                <a:rect l="0" t="0" r="r" b="b"/>
                <a:pathLst>
                  <a:path w="360" h="750">
                    <a:moveTo>
                      <a:pt x="0" y="750"/>
                    </a:moveTo>
                    <a:cubicBezTo>
                      <a:pt x="37" y="697"/>
                      <a:pt x="158" y="560"/>
                      <a:pt x="218" y="435"/>
                    </a:cubicBezTo>
                    <a:cubicBezTo>
                      <a:pt x="308" y="263"/>
                      <a:pt x="331" y="91"/>
                      <a:pt x="360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03" name="Text Box 19"/>
              <p:cNvSpPr txBox="1">
                <a:spLocks noChangeArrowheads="1"/>
              </p:cNvSpPr>
              <p:nvPr/>
            </p:nvSpPr>
            <p:spPr bwMode="auto">
              <a:xfrm>
                <a:off x="5584031" y="4429708"/>
                <a:ext cx="542925" cy="419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en-US" sz="1100" i="1">
                    <a:latin typeface="Times New Roman" pitchFamily="18" charset="0"/>
                    <a:ea typeface="SimSun" pitchFamily="2" charset="-122"/>
                  </a:rPr>
                  <a:t>B</a:t>
                </a:r>
                <a:r>
                  <a:rPr lang="en-US" sz="1100" baseline="-25000">
                    <a:latin typeface="Times New Roman" pitchFamily="18" charset="0"/>
                    <a:ea typeface="SimSun" pitchFamily="2" charset="-122"/>
                  </a:rPr>
                  <a:t>1</a:t>
                </a: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67604" name="Text Box 20"/>
            <p:cNvSpPr txBox="1">
              <a:spLocks noChangeArrowheads="1"/>
            </p:cNvSpPr>
            <p:nvPr/>
          </p:nvSpPr>
          <p:spPr bwMode="auto">
            <a:xfrm>
              <a:off x="3819525" y="3226837"/>
              <a:ext cx="407194" cy="419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altLang="zh-CN" sz="1200" i="1">
                  <a:latin typeface="Times New Roman" pitchFamily="18" charset="0"/>
                  <a:ea typeface="SimSun" pitchFamily="2" charset="-122"/>
                </a:rPr>
                <a:t>p</a:t>
              </a:r>
              <a:endParaRPr lang="en-US">
                <a:latin typeface="Arial" charset="0"/>
              </a:endParaRPr>
            </a:p>
          </p:txBody>
        </p:sp>
      </p:grp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9EA8-D652-42AA-8650-78DEC7DCA82C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Anupam</a:t>
            </a:r>
            <a:r>
              <a:rPr lang="en-US" dirty="0" smtClean="0"/>
              <a:t> </a:t>
            </a:r>
            <a:r>
              <a:rPr lang="en-US" dirty="0" err="1" smtClean="0"/>
              <a:t>Saxena</a:t>
            </a:r>
            <a:endParaRPr lang="en-US" dirty="0"/>
          </a:p>
        </p:txBody>
      </p:sp>
      <p:graphicFrame>
        <p:nvGraphicFramePr>
          <p:cNvPr id="23" name="Diagram 22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75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75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Boundary Determinism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en-US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Jordan’s theorem for a two-dimensional Euclidean plane (</a:t>
            </a:r>
            <a:r>
              <a:rPr lang="en-US" sz="1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</a:t>
            </a:r>
            <a:r>
              <a:rPr lang="en-US" sz="1800" b="1" baseline="30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en-US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 :</a:t>
            </a:r>
          </a:p>
          <a:p>
            <a:pPr marL="609600" indent="-609600">
              <a:lnSpc>
                <a:spcPct val="80000"/>
              </a:lnSpc>
            </a:pPr>
            <a:r>
              <a:rPr lang="en-US" sz="1800" dirty="0"/>
              <a:t>a simple (nonintersecting) closed (Jordan) curve divides </a:t>
            </a:r>
            <a:r>
              <a:rPr lang="en-US" sz="1800" b="1" i="1" dirty="0"/>
              <a:t>E</a:t>
            </a:r>
            <a:r>
              <a:rPr lang="en-US" sz="1800" baseline="30000" dirty="0"/>
              <a:t>2</a:t>
            </a:r>
            <a:r>
              <a:rPr lang="en-US" sz="1800" dirty="0"/>
              <a:t> into regions in</a:t>
            </a:r>
            <a:r>
              <a:rPr lang="en-US" sz="1800" i="1" dirty="0"/>
              <a:t>terior</a:t>
            </a:r>
            <a:r>
              <a:rPr lang="en-US" sz="1800" dirty="0"/>
              <a:t> and </a:t>
            </a:r>
            <a:r>
              <a:rPr lang="en-US" sz="1800" i="1" dirty="0"/>
              <a:t>exterior</a:t>
            </a:r>
            <a:r>
              <a:rPr lang="en-US" sz="1800" dirty="0"/>
              <a:t> to the curve. </a:t>
            </a:r>
          </a:p>
          <a:p>
            <a:pPr marL="609600" indent="-609600">
              <a:lnSpc>
                <a:spcPct val="80000"/>
              </a:lnSpc>
            </a:pPr>
            <a:endParaRPr lang="en-US" sz="1800" dirty="0"/>
          </a:p>
          <a:p>
            <a:pPr marL="609600" indent="-609600">
              <a:lnSpc>
                <a:spcPct val="80000"/>
              </a:lnSpc>
            </a:pPr>
            <a:endParaRPr lang="en-US" sz="1800" dirty="0"/>
          </a:p>
          <a:p>
            <a:pPr marL="609600" indent="-609600">
              <a:lnSpc>
                <a:spcPct val="80000"/>
              </a:lnSpc>
            </a:pPr>
            <a:endParaRPr lang="en-US" sz="1800" dirty="0"/>
          </a:p>
          <a:p>
            <a:pPr marL="609600" indent="-609600">
              <a:lnSpc>
                <a:spcPct val="80000"/>
              </a:lnSpc>
            </a:pPr>
            <a:endParaRPr lang="en-US" sz="1800" dirty="0"/>
          </a:p>
          <a:p>
            <a:pPr marL="609600" indent="-609600">
              <a:lnSpc>
                <a:spcPct val="80000"/>
              </a:lnSpc>
            </a:pPr>
            <a:endParaRPr lang="en-US" sz="1800" dirty="0"/>
          </a:p>
          <a:p>
            <a:pPr marL="609600" indent="-609600">
              <a:lnSpc>
                <a:spcPct val="80000"/>
              </a:lnSpc>
            </a:pPr>
            <a:endParaRPr lang="en-US" sz="1800" dirty="0"/>
          </a:p>
          <a:p>
            <a:pPr marL="609600" indent="-609600">
              <a:lnSpc>
                <a:spcPct val="80000"/>
              </a:lnSpc>
            </a:pPr>
            <a:endParaRPr lang="en-US" sz="1800" dirty="0"/>
          </a:p>
          <a:p>
            <a:pPr marL="609600" indent="-609600">
              <a:lnSpc>
                <a:spcPct val="80000"/>
              </a:lnSpc>
            </a:pPr>
            <a:endParaRPr lang="en-US" sz="1800" dirty="0"/>
          </a:p>
          <a:p>
            <a:pPr marL="609600" indent="-609600">
              <a:lnSpc>
                <a:spcPct val="80000"/>
              </a:lnSpc>
            </a:pPr>
            <a:endParaRPr lang="en-US" sz="1800" dirty="0"/>
          </a:p>
          <a:p>
            <a:pPr marL="609600" indent="-609600">
              <a:lnSpc>
                <a:spcPct val="80000"/>
              </a:lnSpc>
            </a:pPr>
            <a:endParaRPr lang="en-US" sz="1800" dirty="0"/>
          </a:p>
          <a:p>
            <a:pPr marL="609600" indent="-609600">
              <a:lnSpc>
                <a:spcPct val="80000"/>
              </a:lnSpc>
            </a:pPr>
            <a:endParaRPr lang="en-US" sz="1800" dirty="0"/>
          </a:p>
          <a:p>
            <a:pPr marL="609600" indent="-609600">
              <a:lnSpc>
                <a:spcPct val="80000"/>
              </a:lnSpc>
            </a:pPr>
            <a:r>
              <a:rPr lang="en-US" sz="1800" dirty="0"/>
              <a:t>Formally, for </a:t>
            </a:r>
            <a:r>
              <a:rPr lang="en-US" sz="1800" i="1" dirty="0"/>
              <a:t>C</a:t>
            </a:r>
            <a:r>
              <a:rPr lang="en-US" sz="1800" dirty="0"/>
              <a:t> as a continuous simple closed curve in </a:t>
            </a:r>
            <a:r>
              <a:rPr lang="en-US" sz="1800" b="1" i="1" dirty="0"/>
              <a:t>E</a:t>
            </a:r>
            <a:r>
              <a:rPr lang="en-US" sz="1800" baseline="30000" dirty="0"/>
              <a:t>2</a:t>
            </a:r>
            <a:r>
              <a:rPr lang="en-US" sz="1800" dirty="0"/>
              <a:t>, </a:t>
            </a:r>
            <a:r>
              <a:rPr lang="en-US" sz="1800" b="1" i="1" dirty="0"/>
              <a:t>E</a:t>
            </a:r>
            <a:r>
              <a:rPr lang="en-US" sz="1800" baseline="30000" dirty="0"/>
              <a:t>2</a:t>
            </a:r>
            <a:r>
              <a:rPr lang="en-US" sz="1800" dirty="0"/>
              <a:t>\</a:t>
            </a:r>
            <a:r>
              <a:rPr lang="en-US" sz="1800" i="1" dirty="0"/>
              <a:t>C</a:t>
            </a:r>
            <a:r>
              <a:rPr lang="en-US" sz="1800" b="1" i="1" dirty="0"/>
              <a:t> </a:t>
            </a:r>
            <a:r>
              <a:rPr lang="en-US" sz="1800" dirty="0"/>
              <a:t>(complement of </a:t>
            </a:r>
            <a:r>
              <a:rPr lang="en-US" sz="1800" i="1" dirty="0"/>
              <a:t>C</a:t>
            </a:r>
            <a:r>
              <a:rPr lang="en-US" sz="1800" b="1" i="1" dirty="0"/>
              <a:t> </a:t>
            </a:r>
            <a:r>
              <a:rPr lang="en-US" sz="1800" dirty="0"/>
              <a:t>in </a:t>
            </a:r>
            <a:r>
              <a:rPr lang="en-US" sz="1800" b="1" i="1" dirty="0"/>
              <a:t>E</a:t>
            </a:r>
            <a:r>
              <a:rPr lang="en-US" sz="1800" baseline="30000" dirty="0"/>
              <a:t>2</a:t>
            </a:r>
            <a:r>
              <a:rPr lang="en-US" sz="1800" dirty="0"/>
              <a:t>) has precisely </a:t>
            </a:r>
            <a:r>
              <a:rPr lang="en-US" sz="1800" i="1" dirty="0"/>
              <a:t>two</a:t>
            </a:r>
            <a:r>
              <a:rPr lang="en-US" sz="1800" dirty="0"/>
              <a:t> </a:t>
            </a:r>
            <a:r>
              <a:rPr lang="en-US" sz="1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connected</a:t>
            </a:r>
            <a:r>
              <a:rPr lang="en-US" sz="1800" i="1" dirty="0"/>
              <a:t> </a:t>
            </a:r>
            <a:r>
              <a:rPr lang="en-US" sz="1800" dirty="0"/>
              <a:t>components, </a:t>
            </a:r>
            <a:r>
              <a:rPr lang="en-US" sz="1800" i="1" dirty="0"/>
              <a:t>I(V</a:t>
            </a:r>
            <a:r>
              <a:rPr lang="en-US" sz="1800" dirty="0"/>
              <a:t>) (</a:t>
            </a:r>
            <a:r>
              <a:rPr lang="en-US" sz="1800" dirty="0" smtClean="0"/>
              <a:t>interior, bounded) </a:t>
            </a:r>
            <a:r>
              <a:rPr lang="en-US" sz="1800" dirty="0"/>
              <a:t>and </a:t>
            </a:r>
            <a:r>
              <a:rPr lang="en-US" sz="1800" i="1" dirty="0"/>
              <a:t>E(V</a:t>
            </a:r>
            <a:r>
              <a:rPr lang="en-US" sz="1800" dirty="0" smtClean="0"/>
              <a:t>) (exterior, unbounded)</a:t>
            </a:r>
            <a:r>
              <a:rPr lang="en-US" sz="1800" i="1" dirty="0" smtClean="0"/>
              <a:t>. </a:t>
            </a:r>
            <a:r>
              <a:rPr lang="en-US" sz="1800" dirty="0" smtClean="0"/>
              <a:t>C forms the boundary for each set. </a:t>
            </a:r>
            <a:endParaRPr lang="en-US" sz="1800" dirty="0"/>
          </a:p>
          <a:p>
            <a:pPr marL="609600" indent="-609600">
              <a:lnSpc>
                <a:spcPct val="80000"/>
              </a:lnSpc>
            </a:pPr>
            <a:endParaRPr lang="en-US" sz="1800" dirty="0"/>
          </a:p>
          <a:p>
            <a:pPr marL="990600" lvl="1" indent="-533400">
              <a:lnSpc>
                <a:spcPct val="80000"/>
              </a:lnSpc>
            </a:pPr>
            <a:r>
              <a:rPr lang="en-US" sz="1800" dirty="0"/>
              <a:t>For a pair of non-empty subsets </a:t>
            </a:r>
            <a:r>
              <a:rPr lang="en-US" sz="1800" i="1" dirty="0"/>
              <a:t>U</a:t>
            </a:r>
            <a:r>
              <a:rPr lang="en-US" sz="1800" dirty="0"/>
              <a:t> and </a:t>
            </a:r>
            <a:r>
              <a:rPr lang="en-US" sz="1800" i="1" dirty="0"/>
              <a:t>V</a:t>
            </a:r>
            <a:r>
              <a:rPr lang="en-US" sz="1800" b="1" i="1" dirty="0"/>
              <a:t> </a:t>
            </a:r>
            <a:r>
              <a:rPr lang="en-US" sz="1800" dirty="0"/>
              <a:t>of </a:t>
            </a:r>
            <a:r>
              <a:rPr lang="en-US" sz="1800" b="1" i="1" dirty="0"/>
              <a:t>E</a:t>
            </a:r>
            <a:r>
              <a:rPr lang="en-US" sz="1800" baseline="30000" dirty="0"/>
              <a:t>2</a:t>
            </a:r>
            <a:r>
              <a:rPr lang="en-US" sz="1800" dirty="0"/>
              <a:t>, </a:t>
            </a:r>
            <a:r>
              <a:rPr lang="en-US" sz="1800" i="1" dirty="0"/>
              <a:t>U</a:t>
            </a:r>
            <a:r>
              <a:rPr lang="en-US" sz="1800" dirty="0"/>
              <a:t> and </a:t>
            </a:r>
            <a:r>
              <a:rPr lang="en-US" sz="1800" i="1" dirty="0"/>
              <a:t>V</a:t>
            </a:r>
            <a:r>
              <a:rPr lang="en-US" sz="1800" dirty="0"/>
              <a:t> are </a:t>
            </a:r>
            <a:r>
              <a:rPr 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connected</a:t>
            </a:r>
            <a:r>
              <a:rPr lang="en-US" sz="1800" dirty="0"/>
              <a:t> if </a:t>
            </a:r>
            <a:r>
              <a:rPr lang="en-US" sz="1800" i="1" dirty="0"/>
              <a:t>U</a:t>
            </a:r>
            <a:r>
              <a:rPr lang="en-US" sz="1800" dirty="0"/>
              <a:t> </a:t>
            </a:r>
            <a:r>
              <a:rPr lang="en-US" sz="1800" dirty="0">
                <a:sym typeface="Symbol" pitchFamily="18" charset="2"/>
              </a:rPr>
              <a:t></a:t>
            </a:r>
            <a:r>
              <a:rPr lang="en-US" sz="1800" i="1" dirty="0"/>
              <a:t>V</a:t>
            </a:r>
            <a:r>
              <a:rPr lang="en-US" sz="1800" dirty="0"/>
              <a:t> = {} and </a:t>
            </a:r>
            <a:r>
              <a:rPr lang="en-US" sz="1800" i="1" dirty="0"/>
              <a:t>U</a:t>
            </a:r>
            <a:r>
              <a:rPr lang="en-US" sz="1800" dirty="0"/>
              <a:t> </a:t>
            </a:r>
            <a:r>
              <a:rPr lang="en-US" sz="1800" dirty="0">
                <a:sym typeface="Symbol" pitchFamily="18" charset="2"/>
              </a:rPr>
              <a:t></a:t>
            </a:r>
            <a:r>
              <a:rPr lang="en-US" sz="1800" i="1" dirty="0"/>
              <a:t>V</a:t>
            </a:r>
            <a:r>
              <a:rPr lang="en-US" sz="1800" dirty="0"/>
              <a:t> = </a:t>
            </a:r>
            <a:r>
              <a:rPr lang="en-US" sz="1800" b="1" i="1" dirty="0"/>
              <a:t>E</a:t>
            </a:r>
            <a:r>
              <a:rPr lang="en-US" sz="1800" baseline="30000" dirty="0"/>
              <a:t>2</a:t>
            </a:r>
            <a:r>
              <a:rPr lang="en-US" sz="1800" dirty="0"/>
              <a:t>. </a:t>
            </a:r>
            <a:endParaRPr lang="en-US" sz="1800" dirty="0" smtClean="0"/>
          </a:p>
          <a:p>
            <a:pPr marL="990600" lvl="1" indent="-533400">
              <a:lnSpc>
                <a:spcPct val="80000"/>
              </a:lnSpc>
            </a:pPr>
            <a:endParaRPr lang="en-US" sz="1800" dirty="0" smtClean="0"/>
          </a:p>
          <a:p>
            <a:pPr marL="990600" lvl="1" indent="-533400">
              <a:lnSpc>
                <a:spcPct val="80000"/>
              </a:lnSpc>
            </a:pPr>
            <a:r>
              <a:rPr lang="en-US" sz="1800" dirty="0" smtClean="0"/>
              <a:t>Let C = C</a:t>
            </a:r>
            <a:r>
              <a:rPr lang="en-US" sz="1800" baseline="-25000" dirty="0" smtClean="0"/>
              <a:t>I</a:t>
            </a:r>
            <a:r>
              <a:rPr lang="en-US" sz="1800" dirty="0" smtClean="0"/>
              <a:t> + C</a:t>
            </a:r>
            <a:r>
              <a:rPr lang="en-US" sz="1800" baseline="-25000" dirty="0" smtClean="0"/>
              <a:t>E</a:t>
            </a:r>
            <a:r>
              <a:rPr lang="en-US" sz="1800" dirty="0" smtClean="0"/>
              <a:t>. Let U = </a:t>
            </a:r>
            <a:r>
              <a:rPr lang="en-US" sz="1800" i="1" dirty="0" smtClean="0"/>
              <a:t>I(V) </a:t>
            </a:r>
            <a:r>
              <a:rPr lang="en-US" sz="1800" dirty="0" smtClean="0"/>
              <a:t>+ C</a:t>
            </a:r>
            <a:r>
              <a:rPr lang="en-US" sz="1800" baseline="-25000" dirty="0" smtClean="0"/>
              <a:t>I</a:t>
            </a:r>
            <a:r>
              <a:rPr lang="en-US" sz="1800" dirty="0" smtClean="0"/>
              <a:t> and </a:t>
            </a:r>
            <a:r>
              <a:rPr lang="en-US" sz="1800" i="1" dirty="0" smtClean="0"/>
              <a:t>V</a:t>
            </a:r>
            <a:r>
              <a:rPr lang="en-US" sz="1800" dirty="0" smtClean="0"/>
              <a:t> = </a:t>
            </a:r>
            <a:r>
              <a:rPr lang="en-US" sz="1800" i="1" dirty="0" smtClean="0"/>
              <a:t>E(V) </a:t>
            </a:r>
            <a:r>
              <a:rPr lang="en-US" sz="1800" dirty="0" smtClean="0"/>
              <a:t>+ C</a:t>
            </a:r>
            <a:r>
              <a:rPr lang="en-US" sz="1800" baseline="-25000" dirty="0" smtClean="0"/>
              <a:t>E</a:t>
            </a:r>
            <a:r>
              <a:rPr lang="en-US" sz="1800" dirty="0" smtClean="0"/>
              <a:t>. Then the above holds.</a:t>
            </a:r>
            <a:r>
              <a:rPr lang="en-US" sz="1800" baseline="-25000" dirty="0" smtClean="0"/>
              <a:t> </a:t>
            </a:r>
            <a:endParaRPr lang="en-US" sz="1800" dirty="0"/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3794125" y="2855913"/>
            <a:ext cx="549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416300" y="1600200"/>
            <a:ext cx="3228975" cy="2209800"/>
            <a:chOff x="2008" y="1344"/>
            <a:chExt cx="2034" cy="1392"/>
          </a:xfrm>
        </p:grpSpPr>
        <p:sp>
          <p:nvSpPr>
            <p:cNvPr id="68614" name="Freeform 6"/>
            <p:cNvSpPr>
              <a:spLocks/>
            </p:cNvSpPr>
            <p:nvPr/>
          </p:nvSpPr>
          <p:spPr bwMode="auto">
            <a:xfrm>
              <a:off x="2008" y="1344"/>
              <a:ext cx="1432" cy="1392"/>
            </a:xfrm>
            <a:custGeom>
              <a:avLst/>
              <a:gdLst>
                <a:gd name="connsiteX0" fmla="*/ 160 w 1272"/>
                <a:gd name="connsiteY0" fmla="*/ 896 h 1304"/>
                <a:gd name="connsiteX1" fmla="*/ 16 w 1272"/>
                <a:gd name="connsiteY1" fmla="*/ 656 h 1304"/>
                <a:gd name="connsiteX2" fmla="*/ 64 w 1272"/>
                <a:gd name="connsiteY2" fmla="*/ 272 h 1304"/>
                <a:gd name="connsiteX3" fmla="*/ 256 w 1272"/>
                <a:gd name="connsiteY3" fmla="*/ 128 h 1304"/>
                <a:gd name="connsiteX4" fmla="*/ 784 w 1272"/>
                <a:gd name="connsiteY4" fmla="*/ 32 h 1304"/>
                <a:gd name="connsiteX5" fmla="*/ 976 w 1272"/>
                <a:gd name="connsiteY5" fmla="*/ 320 h 1304"/>
                <a:gd name="connsiteX6" fmla="*/ 604 w 1272"/>
                <a:gd name="connsiteY6" fmla="*/ 332 h 1304"/>
                <a:gd name="connsiteX7" fmla="*/ 880 w 1272"/>
                <a:gd name="connsiteY7" fmla="*/ 800 h 1304"/>
                <a:gd name="connsiteX8" fmla="*/ 1120 w 1272"/>
                <a:gd name="connsiteY8" fmla="*/ 800 h 1304"/>
                <a:gd name="connsiteX9" fmla="*/ 1264 w 1272"/>
                <a:gd name="connsiteY9" fmla="*/ 896 h 1304"/>
                <a:gd name="connsiteX10" fmla="*/ 1168 w 1272"/>
                <a:gd name="connsiteY10" fmla="*/ 1136 h 1304"/>
                <a:gd name="connsiteX11" fmla="*/ 880 w 1272"/>
                <a:gd name="connsiteY11" fmla="*/ 1280 h 1304"/>
                <a:gd name="connsiteX12" fmla="*/ 592 w 1272"/>
                <a:gd name="connsiteY12" fmla="*/ 1280 h 1304"/>
                <a:gd name="connsiteX13" fmla="*/ 304 w 1272"/>
                <a:gd name="connsiteY13" fmla="*/ 1136 h 1304"/>
                <a:gd name="connsiteX14" fmla="*/ 160 w 1272"/>
                <a:gd name="connsiteY14" fmla="*/ 896 h 1304"/>
                <a:gd name="connsiteX0" fmla="*/ 160 w 1272"/>
                <a:gd name="connsiteY0" fmla="*/ 896 h 1304"/>
                <a:gd name="connsiteX1" fmla="*/ 16 w 1272"/>
                <a:gd name="connsiteY1" fmla="*/ 656 h 1304"/>
                <a:gd name="connsiteX2" fmla="*/ 64 w 1272"/>
                <a:gd name="connsiteY2" fmla="*/ 272 h 1304"/>
                <a:gd name="connsiteX3" fmla="*/ 256 w 1272"/>
                <a:gd name="connsiteY3" fmla="*/ 128 h 1304"/>
                <a:gd name="connsiteX4" fmla="*/ 784 w 1272"/>
                <a:gd name="connsiteY4" fmla="*/ 32 h 1304"/>
                <a:gd name="connsiteX5" fmla="*/ 976 w 1272"/>
                <a:gd name="connsiteY5" fmla="*/ 320 h 1304"/>
                <a:gd name="connsiteX6" fmla="*/ 604 w 1272"/>
                <a:gd name="connsiteY6" fmla="*/ 332 h 1304"/>
                <a:gd name="connsiteX7" fmla="*/ 880 w 1272"/>
                <a:gd name="connsiteY7" fmla="*/ 620 h 1304"/>
                <a:gd name="connsiteX8" fmla="*/ 1120 w 1272"/>
                <a:gd name="connsiteY8" fmla="*/ 800 h 1304"/>
                <a:gd name="connsiteX9" fmla="*/ 1264 w 1272"/>
                <a:gd name="connsiteY9" fmla="*/ 896 h 1304"/>
                <a:gd name="connsiteX10" fmla="*/ 1168 w 1272"/>
                <a:gd name="connsiteY10" fmla="*/ 1136 h 1304"/>
                <a:gd name="connsiteX11" fmla="*/ 880 w 1272"/>
                <a:gd name="connsiteY11" fmla="*/ 1280 h 1304"/>
                <a:gd name="connsiteX12" fmla="*/ 592 w 1272"/>
                <a:gd name="connsiteY12" fmla="*/ 1280 h 1304"/>
                <a:gd name="connsiteX13" fmla="*/ 304 w 1272"/>
                <a:gd name="connsiteY13" fmla="*/ 1136 h 1304"/>
                <a:gd name="connsiteX14" fmla="*/ 160 w 1272"/>
                <a:gd name="connsiteY14" fmla="*/ 896 h 1304"/>
                <a:gd name="connsiteX0" fmla="*/ 160 w 1311"/>
                <a:gd name="connsiteY0" fmla="*/ 896 h 1304"/>
                <a:gd name="connsiteX1" fmla="*/ 16 w 1311"/>
                <a:gd name="connsiteY1" fmla="*/ 656 h 1304"/>
                <a:gd name="connsiteX2" fmla="*/ 64 w 1311"/>
                <a:gd name="connsiteY2" fmla="*/ 272 h 1304"/>
                <a:gd name="connsiteX3" fmla="*/ 256 w 1311"/>
                <a:gd name="connsiteY3" fmla="*/ 128 h 1304"/>
                <a:gd name="connsiteX4" fmla="*/ 784 w 1311"/>
                <a:gd name="connsiteY4" fmla="*/ 32 h 1304"/>
                <a:gd name="connsiteX5" fmla="*/ 976 w 1311"/>
                <a:gd name="connsiteY5" fmla="*/ 320 h 1304"/>
                <a:gd name="connsiteX6" fmla="*/ 604 w 1311"/>
                <a:gd name="connsiteY6" fmla="*/ 332 h 1304"/>
                <a:gd name="connsiteX7" fmla="*/ 880 w 1311"/>
                <a:gd name="connsiteY7" fmla="*/ 620 h 1304"/>
                <a:gd name="connsiteX8" fmla="*/ 889 w 1311"/>
                <a:gd name="connsiteY8" fmla="*/ 1070 h 1304"/>
                <a:gd name="connsiteX9" fmla="*/ 1264 w 1311"/>
                <a:gd name="connsiteY9" fmla="*/ 896 h 1304"/>
                <a:gd name="connsiteX10" fmla="*/ 1168 w 1311"/>
                <a:gd name="connsiteY10" fmla="*/ 1136 h 1304"/>
                <a:gd name="connsiteX11" fmla="*/ 880 w 1311"/>
                <a:gd name="connsiteY11" fmla="*/ 1280 h 1304"/>
                <a:gd name="connsiteX12" fmla="*/ 592 w 1311"/>
                <a:gd name="connsiteY12" fmla="*/ 1280 h 1304"/>
                <a:gd name="connsiteX13" fmla="*/ 304 w 1311"/>
                <a:gd name="connsiteY13" fmla="*/ 1136 h 1304"/>
                <a:gd name="connsiteX14" fmla="*/ 160 w 1311"/>
                <a:gd name="connsiteY14" fmla="*/ 896 h 1304"/>
                <a:gd name="connsiteX0" fmla="*/ 538 w 1365"/>
                <a:gd name="connsiteY0" fmla="*/ 896 h 1304"/>
                <a:gd name="connsiteX1" fmla="*/ 70 w 1365"/>
                <a:gd name="connsiteY1" fmla="*/ 656 h 1304"/>
                <a:gd name="connsiteX2" fmla="*/ 118 w 1365"/>
                <a:gd name="connsiteY2" fmla="*/ 272 h 1304"/>
                <a:gd name="connsiteX3" fmla="*/ 310 w 1365"/>
                <a:gd name="connsiteY3" fmla="*/ 128 h 1304"/>
                <a:gd name="connsiteX4" fmla="*/ 838 w 1365"/>
                <a:gd name="connsiteY4" fmla="*/ 32 h 1304"/>
                <a:gd name="connsiteX5" fmla="*/ 1030 w 1365"/>
                <a:gd name="connsiteY5" fmla="*/ 320 h 1304"/>
                <a:gd name="connsiteX6" fmla="*/ 658 w 1365"/>
                <a:gd name="connsiteY6" fmla="*/ 332 h 1304"/>
                <a:gd name="connsiteX7" fmla="*/ 934 w 1365"/>
                <a:gd name="connsiteY7" fmla="*/ 620 h 1304"/>
                <a:gd name="connsiteX8" fmla="*/ 943 w 1365"/>
                <a:gd name="connsiteY8" fmla="*/ 1070 h 1304"/>
                <a:gd name="connsiteX9" fmla="*/ 1318 w 1365"/>
                <a:gd name="connsiteY9" fmla="*/ 896 h 1304"/>
                <a:gd name="connsiteX10" fmla="*/ 1222 w 1365"/>
                <a:gd name="connsiteY10" fmla="*/ 1136 h 1304"/>
                <a:gd name="connsiteX11" fmla="*/ 934 w 1365"/>
                <a:gd name="connsiteY11" fmla="*/ 1280 h 1304"/>
                <a:gd name="connsiteX12" fmla="*/ 646 w 1365"/>
                <a:gd name="connsiteY12" fmla="*/ 1280 h 1304"/>
                <a:gd name="connsiteX13" fmla="*/ 358 w 1365"/>
                <a:gd name="connsiteY13" fmla="*/ 1136 h 1304"/>
                <a:gd name="connsiteX14" fmla="*/ 538 w 1365"/>
                <a:gd name="connsiteY14" fmla="*/ 896 h 1304"/>
                <a:gd name="connsiteX0" fmla="*/ 484 w 1311"/>
                <a:gd name="connsiteY0" fmla="*/ 896 h 1304"/>
                <a:gd name="connsiteX1" fmla="*/ 16 w 1311"/>
                <a:gd name="connsiteY1" fmla="*/ 656 h 1304"/>
                <a:gd name="connsiteX2" fmla="*/ 388 w 1311"/>
                <a:gd name="connsiteY2" fmla="*/ 362 h 1304"/>
                <a:gd name="connsiteX3" fmla="*/ 256 w 1311"/>
                <a:gd name="connsiteY3" fmla="*/ 128 h 1304"/>
                <a:gd name="connsiteX4" fmla="*/ 784 w 1311"/>
                <a:gd name="connsiteY4" fmla="*/ 32 h 1304"/>
                <a:gd name="connsiteX5" fmla="*/ 976 w 1311"/>
                <a:gd name="connsiteY5" fmla="*/ 320 h 1304"/>
                <a:gd name="connsiteX6" fmla="*/ 604 w 1311"/>
                <a:gd name="connsiteY6" fmla="*/ 332 h 1304"/>
                <a:gd name="connsiteX7" fmla="*/ 880 w 1311"/>
                <a:gd name="connsiteY7" fmla="*/ 620 h 1304"/>
                <a:gd name="connsiteX8" fmla="*/ 889 w 1311"/>
                <a:gd name="connsiteY8" fmla="*/ 1070 h 1304"/>
                <a:gd name="connsiteX9" fmla="*/ 1264 w 1311"/>
                <a:gd name="connsiteY9" fmla="*/ 896 h 1304"/>
                <a:gd name="connsiteX10" fmla="*/ 1168 w 1311"/>
                <a:gd name="connsiteY10" fmla="*/ 1136 h 1304"/>
                <a:gd name="connsiteX11" fmla="*/ 880 w 1311"/>
                <a:gd name="connsiteY11" fmla="*/ 1280 h 1304"/>
                <a:gd name="connsiteX12" fmla="*/ 592 w 1311"/>
                <a:gd name="connsiteY12" fmla="*/ 1280 h 1304"/>
                <a:gd name="connsiteX13" fmla="*/ 304 w 1311"/>
                <a:gd name="connsiteY13" fmla="*/ 1136 h 1304"/>
                <a:gd name="connsiteX14" fmla="*/ 484 w 1311"/>
                <a:gd name="connsiteY14" fmla="*/ 896 h 1304"/>
                <a:gd name="connsiteX0" fmla="*/ 538 w 1365"/>
                <a:gd name="connsiteY0" fmla="*/ 896 h 1304"/>
                <a:gd name="connsiteX1" fmla="*/ 70 w 1365"/>
                <a:gd name="connsiteY1" fmla="*/ 656 h 1304"/>
                <a:gd name="connsiteX2" fmla="*/ 118 w 1365"/>
                <a:gd name="connsiteY2" fmla="*/ 137 h 1304"/>
                <a:gd name="connsiteX3" fmla="*/ 310 w 1365"/>
                <a:gd name="connsiteY3" fmla="*/ 128 h 1304"/>
                <a:gd name="connsiteX4" fmla="*/ 838 w 1365"/>
                <a:gd name="connsiteY4" fmla="*/ 32 h 1304"/>
                <a:gd name="connsiteX5" fmla="*/ 1030 w 1365"/>
                <a:gd name="connsiteY5" fmla="*/ 320 h 1304"/>
                <a:gd name="connsiteX6" fmla="*/ 658 w 1365"/>
                <a:gd name="connsiteY6" fmla="*/ 332 h 1304"/>
                <a:gd name="connsiteX7" fmla="*/ 934 w 1365"/>
                <a:gd name="connsiteY7" fmla="*/ 620 h 1304"/>
                <a:gd name="connsiteX8" fmla="*/ 943 w 1365"/>
                <a:gd name="connsiteY8" fmla="*/ 1070 h 1304"/>
                <a:gd name="connsiteX9" fmla="*/ 1318 w 1365"/>
                <a:gd name="connsiteY9" fmla="*/ 896 h 1304"/>
                <a:gd name="connsiteX10" fmla="*/ 1222 w 1365"/>
                <a:gd name="connsiteY10" fmla="*/ 1136 h 1304"/>
                <a:gd name="connsiteX11" fmla="*/ 934 w 1365"/>
                <a:gd name="connsiteY11" fmla="*/ 1280 h 1304"/>
                <a:gd name="connsiteX12" fmla="*/ 646 w 1365"/>
                <a:gd name="connsiteY12" fmla="*/ 1280 h 1304"/>
                <a:gd name="connsiteX13" fmla="*/ 358 w 1365"/>
                <a:gd name="connsiteY13" fmla="*/ 1136 h 1304"/>
                <a:gd name="connsiteX14" fmla="*/ 538 w 1365"/>
                <a:gd name="connsiteY14" fmla="*/ 896 h 1304"/>
                <a:gd name="connsiteX0" fmla="*/ 538 w 1365"/>
                <a:gd name="connsiteY0" fmla="*/ 896 h 1304"/>
                <a:gd name="connsiteX1" fmla="*/ 70 w 1365"/>
                <a:gd name="connsiteY1" fmla="*/ 656 h 1304"/>
                <a:gd name="connsiteX2" fmla="*/ 118 w 1365"/>
                <a:gd name="connsiteY2" fmla="*/ 137 h 1304"/>
                <a:gd name="connsiteX3" fmla="*/ 310 w 1365"/>
                <a:gd name="connsiteY3" fmla="*/ 128 h 1304"/>
                <a:gd name="connsiteX4" fmla="*/ 838 w 1365"/>
                <a:gd name="connsiteY4" fmla="*/ 32 h 1304"/>
                <a:gd name="connsiteX5" fmla="*/ 1030 w 1365"/>
                <a:gd name="connsiteY5" fmla="*/ 320 h 1304"/>
                <a:gd name="connsiteX6" fmla="*/ 658 w 1365"/>
                <a:gd name="connsiteY6" fmla="*/ 332 h 1304"/>
                <a:gd name="connsiteX7" fmla="*/ 934 w 1365"/>
                <a:gd name="connsiteY7" fmla="*/ 620 h 1304"/>
                <a:gd name="connsiteX8" fmla="*/ 943 w 1365"/>
                <a:gd name="connsiteY8" fmla="*/ 1070 h 1304"/>
                <a:gd name="connsiteX9" fmla="*/ 1318 w 1365"/>
                <a:gd name="connsiteY9" fmla="*/ 896 h 1304"/>
                <a:gd name="connsiteX10" fmla="*/ 1222 w 1365"/>
                <a:gd name="connsiteY10" fmla="*/ 1136 h 1304"/>
                <a:gd name="connsiteX11" fmla="*/ 934 w 1365"/>
                <a:gd name="connsiteY11" fmla="*/ 1280 h 1304"/>
                <a:gd name="connsiteX12" fmla="*/ 646 w 1365"/>
                <a:gd name="connsiteY12" fmla="*/ 1280 h 1304"/>
                <a:gd name="connsiteX13" fmla="*/ 358 w 1365"/>
                <a:gd name="connsiteY13" fmla="*/ 1136 h 1304"/>
                <a:gd name="connsiteX14" fmla="*/ 538 w 1365"/>
                <a:gd name="connsiteY14" fmla="*/ 896 h 1304"/>
                <a:gd name="connsiteX0" fmla="*/ 538 w 1365"/>
                <a:gd name="connsiteY0" fmla="*/ 896 h 1304"/>
                <a:gd name="connsiteX1" fmla="*/ 70 w 1365"/>
                <a:gd name="connsiteY1" fmla="*/ 656 h 1304"/>
                <a:gd name="connsiteX2" fmla="*/ 118 w 1365"/>
                <a:gd name="connsiteY2" fmla="*/ 137 h 1304"/>
                <a:gd name="connsiteX3" fmla="*/ 310 w 1365"/>
                <a:gd name="connsiteY3" fmla="*/ 128 h 1304"/>
                <a:gd name="connsiteX4" fmla="*/ 838 w 1365"/>
                <a:gd name="connsiteY4" fmla="*/ 32 h 1304"/>
                <a:gd name="connsiteX5" fmla="*/ 1030 w 1365"/>
                <a:gd name="connsiteY5" fmla="*/ 320 h 1304"/>
                <a:gd name="connsiteX6" fmla="*/ 658 w 1365"/>
                <a:gd name="connsiteY6" fmla="*/ 332 h 1304"/>
                <a:gd name="connsiteX7" fmla="*/ 934 w 1365"/>
                <a:gd name="connsiteY7" fmla="*/ 620 h 1304"/>
                <a:gd name="connsiteX8" fmla="*/ 943 w 1365"/>
                <a:gd name="connsiteY8" fmla="*/ 1070 h 1304"/>
                <a:gd name="connsiteX9" fmla="*/ 1318 w 1365"/>
                <a:gd name="connsiteY9" fmla="*/ 896 h 1304"/>
                <a:gd name="connsiteX10" fmla="*/ 1222 w 1365"/>
                <a:gd name="connsiteY10" fmla="*/ 1136 h 1304"/>
                <a:gd name="connsiteX11" fmla="*/ 934 w 1365"/>
                <a:gd name="connsiteY11" fmla="*/ 1280 h 1304"/>
                <a:gd name="connsiteX12" fmla="*/ 646 w 1365"/>
                <a:gd name="connsiteY12" fmla="*/ 1280 h 1304"/>
                <a:gd name="connsiteX13" fmla="*/ 358 w 1365"/>
                <a:gd name="connsiteY13" fmla="*/ 1136 h 1304"/>
                <a:gd name="connsiteX14" fmla="*/ 538 w 1365"/>
                <a:gd name="connsiteY14" fmla="*/ 896 h 1304"/>
                <a:gd name="connsiteX0" fmla="*/ 538 w 1380"/>
                <a:gd name="connsiteY0" fmla="*/ 896 h 1304"/>
                <a:gd name="connsiteX1" fmla="*/ 70 w 1380"/>
                <a:gd name="connsiteY1" fmla="*/ 656 h 1304"/>
                <a:gd name="connsiteX2" fmla="*/ 118 w 1380"/>
                <a:gd name="connsiteY2" fmla="*/ 137 h 1304"/>
                <a:gd name="connsiteX3" fmla="*/ 310 w 1380"/>
                <a:gd name="connsiteY3" fmla="*/ 128 h 1304"/>
                <a:gd name="connsiteX4" fmla="*/ 838 w 1380"/>
                <a:gd name="connsiteY4" fmla="*/ 32 h 1304"/>
                <a:gd name="connsiteX5" fmla="*/ 1030 w 1380"/>
                <a:gd name="connsiteY5" fmla="*/ 320 h 1304"/>
                <a:gd name="connsiteX6" fmla="*/ 658 w 1380"/>
                <a:gd name="connsiteY6" fmla="*/ 332 h 1304"/>
                <a:gd name="connsiteX7" fmla="*/ 934 w 1380"/>
                <a:gd name="connsiteY7" fmla="*/ 620 h 1304"/>
                <a:gd name="connsiteX8" fmla="*/ 850 w 1380"/>
                <a:gd name="connsiteY8" fmla="*/ 890 h 1304"/>
                <a:gd name="connsiteX9" fmla="*/ 1318 w 1380"/>
                <a:gd name="connsiteY9" fmla="*/ 896 h 1304"/>
                <a:gd name="connsiteX10" fmla="*/ 1222 w 1380"/>
                <a:gd name="connsiteY10" fmla="*/ 1136 h 1304"/>
                <a:gd name="connsiteX11" fmla="*/ 934 w 1380"/>
                <a:gd name="connsiteY11" fmla="*/ 1280 h 1304"/>
                <a:gd name="connsiteX12" fmla="*/ 646 w 1380"/>
                <a:gd name="connsiteY12" fmla="*/ 1280 h 1304"/>
                <a:gd name="connsiteX13" fmla="*/ 358 w 1380"/>
                <a:gd name="connsiteY13" fmla="*/ 1136 h 1304"/>
                <a:gd name="connsiteX14" fmla="*/ 538 w 1380"/>
                <a:gd name="connsiteY14" fmla="*/ 896 h 1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" h="1304">
                  <a:moveTo>
                    <a:pt x="538" y="896"/>
                  </a:moveTo>
                  <a:cubicBezTo>
                    <a:pt x="490" y="816"/>
                    <a:pt x="140" y="783"/>
                    <a:pt x="70" y="656"/>
                  </a:cubicBezTo>
                  <a:cubicBezTo>
                    <a:pt x="0" y="530"/>
                    <a:pt x="78" y="225"/>
                    <a:pt x="118" y="137"/>
                  </a:cubicBezTo>
                  <a:cubicBezTo>
                    <a:pt x="204" y="49"/>
                    <a:pt x="190" y="145"/>
                    <a:pt x="310" y="128"/>
                  </a:cubicBezTo>
                  <a:cubicBezTo>
                    <a:pt x="430" y="111"/>
                    <a:pt x="718" y="0"/>
                    <a:pt x="838" y="32"/>
                  </a:cubicBezTo>
                  <a:cubicBezTo>
                    <a:pt x="958" y="64"/>
                    <a:pt x="1060" y="270"/>
                    <a:pt x="1030" y="320"/>
                  </a:cubicBezTo>
                  <a:cubicBezTo>
                    <a:pt x="1000" y="370"/>
                    <a:pt x="674" y="282"/>
                    <a:pt x="658" y="332"/>
                  </a:cubicBezTo>
                  <a:cubicBezTo>
                    <a:pt x="642" y="382"/>
                    <a:pt x="902" y="527"/>
                    <a:pt x="934" y="620"/>
                  </a:cubicBezTo>
                  <a:cubicBezTo>
                    <a:pt x="966" y="713"/>
                    <a:pt x="786" y="844"/>
                    <a:pt x="850" y="890"/>
                  </a:cubicBezTo>
                  <a:cubicBezTo>
                    <a:pt x="914" y="936"/>
                    <a:pt x="1256" y="855"/>
                    <a:pt x="1318" y="896"/>
                  </a:cubicBezTo>
                  <a:cubicBezTo>
                    <a:pt x="1380" y="937"/>
                    <a:pt x="1286" y="1072"/>
                    <a:pt x="1222" y="1136"/>
                  </a:cubicBezTo>
                  <a:cubicBezTo>
                    <a:pt x="1158" y="1200"/>
                    <a:pt x="1030" y="1256"/>
                    <a:pt x="934" y="1280"/>
                  </a:cubicBezTo>
                  <a:cubicBezTo>
                    <a:pt x="838" y="1304"/>
                    <a:pt x="742" y="1304"/>
                    <a:pt x="646" y="1280"/>
                  </a:cubicBezTo>
                  <a:cubicBezTo>
                    <a:pt x="550" y="1256"/>
                    <a:pt x="376" y="1200"/>
                    <a:pt x="358" y="1136"/>
                  </a:cubicBezTo>
                  <a:cubicBezTo>
                    <a:pt x="340" y="1072"/>
                    <a:pt x="586" y="976"/>
                    <a:pt x="538" y="89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15" name="Text Box 7"/>
            <p:cNvSpPr txBox="1">
              <a:spLocks noChangeArrowheads="1"/>
            </p:cNvSpPr>
            <p:nvPr/>
          </p:nvSpPr>
          <p:spPr bwMode="auto">
            <a:xfrm>
              <a:off x="2400" y="1872"/>
              <a:ext cx="39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i="1" dirty="0">
                  <a:latin typeface="Arial" charset="0"/>
                </a:rPr>
                <a:t>I</a:t>
              </a:r>
              <a:r>
                <a:rPr lang="en-US" dirty="0">
                  <a:latin typeface="Arial" charset="0"/>
                </a:rPr>
                <a:t>(</a:t>
              </a:r>
              <a:r>
                <a:rPr lang="en-US" i="1" dirty="0">
                  <a:latin typeface="Arial" charset="0"/>
                </a:rPr>
                <a:t>V</a:t>
              </a:r>
              <a:r>
                <a:rPr lang="en-US" dirty="0">
                  <a:latin typeface="Arial" charset="0"/>
                </a:rPr>
                <a:t>)</a:t>
              </a:r>
            </a:p>
          </p:txBody>
        </p:sp>
        <p:sp>
          <p:nvSpPr>
            <p:cNvPr id="68616" name="Text Box 8"/>
            <p:cNvSpPr txBox="1">
              <a:spLocks noChangeArrowheads="1"/>
            </p:cNvSpPr>
            <p:nvPr/>
          </p:nvSpPr>
          <p:spPr bwMode="auto">
            <a:xfrm>
              <a:off x="3216" y="1776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i="1">
                  <a:latin typeface="Arial" charset="0"/>
                </a:rPr>
                <a:t>E</a:t>
              </a:r>
              <a:r>
                <a:rPr lang="en-US">
                  <a:latin typeface="Arial" charset="0"/>
                </a:rPr>
                <a:t>(</a:t>
              </a:r>
              <a:r>
                <a:rPr lang="en-US" i="1">
                  <a:latin typeface="Arial" charset="0"/>
                </a:rPr>
                <a:t>V</a:t>
              </a:r>
              <a:r>
                <a:rPr lang="en-US">
                  <a:latin typeface="Arial" charset="0"/>
                </a:rPr>
                <a:t>)</a:t>
              </a:r>
            </a:p>
          </p:txBody>
        </p:sp>
        <p:sp>
          <p:nvSpPr>
            <p:cNvPr id="68617" name="Text Box 9"/>
            <p:cNvSpPr txBox="1">
              <a:spLocks noChangeArrowheads="1"/>
            </p:cNvSpPr>
            <p:nvPr/>
          </p:nvSpPr>
          <p:spPr bwMode="auto">
            <a:xfrm>
              <a:off x="3648" y="2208"/>
              <a:ext cx="39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i="1">
                  <a:latin typeface="Arial" charset="0"/>
                </a:rPr>
                <a:t>C</a:t>
              </a:r>
            </a:p>
          </p:txBody>
        </p:sp>
        <p:sp>
          <p:nvSpPr>
            <p:cNvPr id="68618" name="Line 10"/>
            <p:cNvSpPr>
              <a:spLocks noChangeShapeType="1"/>
            </p:cNvSpPr>
            <p:nvPr/>
          </p:nvSpPr>
          <p:spPr bwMode="auto">
            <a:xfrm flipV="1">
              <a:off x="3312" y="235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FEA4D-9CAB-4D33-BBA1-FC76917D57C6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graphicFrame>
        <p:nvGraphicFramePr>
          <p:cNvPr id="13" name="Diagram 12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8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86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86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1752600" y="4800600"/>
            <a:ext cx="6477000" cy="914400"/>
          </a:xfrm>
          <a:prstGeom prst="rect">
            <a:avLst/>
          </a:prstGeom>
          <a:solidFill>
            <a:srgbClr val="FFFF00">
              <a:alpha val="4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Boundary Determinism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0" y="1219200"/>
            <a:ext cx="71628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Extended Jordan’s theorem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Equivalently in </a:t>
            </a:r>
            <a:r>
              <a:rPr lang="en-US" sz="2800" b="1" i="1" dirty="0"/>
              <a:t>E</a:t>
            </a:r>
            <a:r>
              <a:rPr lang="en-US" sz="2800" baseline="30000" dirty="0"/>
              <a:t>3</a:t>
            </a:r>
            <a:r>
              <a:rPr lang="en-US" sz="2800" dirty="0"/>
              <a:t>, a </a:t>
            </a:r>
            <a:r>
              <a:rPr lang="en-US" sz="2800" i="1" dirty="0"/>
              <a:t>simple and </a:t>
            </a:r>
            <a:r>
              <a:rPr lang="en-US" sz="2800" i="1" dirty="0" err="1"/>
              <a:t>orientable</a:t>
            </a:r>
            <a:r>
              <a:rPr lang="en-US" sz="2800" i="1" dirty="0"/>
              <a:t> closed surface</a:t>
            </a:r>
            <a:r>
              <a:rPr lang="en-US" sz="2800" dirty="0"/>
              <a:t> </a:t>
            </a:r>
            <a:r>
              <a:rPr lang="en-US" sz="2800" i="1" dirty="0"/>
              <a:t>b</a:t>
            </a:r>
            <a:r>
              <a:rPr lang="en-US" sz="2800" dirty="0"/>
              <a:t>(</a:t>
            </a:r>
            <a:r>
              <a:rPr lang="en-US" sz="2800" i="1" dirty="0"/>
              <a:t>V</a:t>
            </a:r>
            <a:r>
              <a:rPr lang="en-US" sz="2800" dirty="0"/>
              <a:t>) divides a solid </a:t>
            </a:r>
            <a:r>
              <a:rPr lang="en-US" sz="2800" i="1" dirty="0"/>
              <a:t>V</a:t>
            </a:r>
            <a:r>
              <a:rPr lang="en-US" sz="2800" dirty="0"/>
              <a:t> into the interior (</a:t>
            </a:r>
            <a:r>
              <a:rPr lang="en-US" sz="2800" i="1" dirty="0"/>
              <a:t>I</a:t>
            </a:r>
            <a:r>
              <a:rPr lang="en-US" sz="2800" dirty="0"/>
              <a:t>(</a:t>
            </a:r>
            <a:r>
              <a:rPr lang="en-US" sz="2800" i="1" dirty="0"/>
              <a:t>V</a:t>
            </a:r>
            <a:r>
              <a:rPr lang="en-US" sz="2800" dirty="0"/>
              <a:t>)) and exterior </a:t>
            </a:r>
            <a:r>
              <a:rPr lang="en-US" sz="2800" dirty="0" smtClean="0"/>
              <a:t>(</a:t>
            </a:r>
            <a:r>
              <a:rPr lang="en-US" sz="2800" i="1" dirty="0" smtClean="0"/>
              <a:t>E</a:t>
            </a:r>
            <a:r>
              <a:rPr lang="en-US" sz="2800" dirty="0" smtClean="0"/>
              <a:t>(</a:t>
            </a:r>
            <a:r>
              <a:rPr lang="en-US" sz="2800" i="1" dirty="0" smtClean="0"/>
              <a:t>V</a:t>
            </a:r>
            <a:r>
              <a:rPr lang="en-US" sz="2800" dirty="0" smtClean="0"/>
              <a:t>)) </a:t>
            </a:r>
            <a:r>
              <a:rPr lang="en-US" sz="2800" dirty="0"/>
              <a:t>spaces. 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if the closed surface </a:t>
            </a:r>
            <a:r>
              <a:rPr lang="en-US" sz="2400" i="1" dirty="0"/>
              <a:t>b</a:t>
            </a:r>
            <a:r>
              <a:rPr lang="en-US" sz="2400" dirty="0"/>
              <a:t>(</a:t>
            </a:r>
            <a:r>
              <a:rPr lang="en-US" sz="2400" i="1" dirty="0"/>
              <a:t>V</a:t>
            </a:r>
            <a:r>
              <a:rPr lang="en-US" sz="2400" dirty="0"/>
              <a:t>) of a solid </a:t>
            </a:r>
            <a:r>
              <a:rPr lang="en-US" sz="2400" i="1" dirty="0"/>
              <a:t>V</a:t>
            </a:r>
            <a:r>
              <a:rPr lang="en-US" sz="2400" dirty="0"/>
              <a:t> is known, the interior </a:t>
            </a:r>
            <a:r>
              <a:rPr lang="en-US" sz="2400" i="1" dirty="0"/>
              <a:t>I</a:t>
            </a:r>
            <a:r>
              <a:rPr lang="en-US" sz="2400" dirty="0"/>
              <a:t>(</a:t>
            </a:r>
            <a:r>
              <a:rPr lang="en-US" sz="2400" i="1" dirty="0"/>
              <a:t>V</a:t>
            </a:r>
            <a:r>
              <a:rPr lang="en-US" sz="2400" dirty="0"/>
              <a:t>) of the solid </a:t>
            </a:r>
            <a:r>
              <a:rPr lang="en-US" sz="2400" i="1" dirty="0"/>
              <a:t>V</a:t>
            </a:r>
            <a:r>
              <a:rPr lang="en-US" sz="2400" dirty="0"/>
              <a:t> is </a:t>
            </a:r>
            <a:r>
              <a:rPr lang="en-US" sz="2400" dirty="0">
                <a:solidFill>
                  <a:srgbClr val="FF3300"/>
                </a:solidFill>
              </a:rPr>
              <a:t>unambiguously</a:t>
            </a:r>
            <a:r>
              <a:rPr lang="en-US" sz="2400" dirty="0"/>
              <a:t> determined 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FF3300"/>
                </a:solidFill>
              </a:rPr>
              <a:t>A clue: solids should be represented and stored as simple, closed and </a:t>
            </a:r>
            <a:r>
              <a:rPr lang="en-US" sz="2400" dirty="0" err="1">
                <a:solidFill>
                  <a:srgbClr val="FF3300"/>
                </a:solidFill>
              </a:rPr>
              <a:t>orientable</a:t>
            </a:r>
            <a:r>
              <a:rPr lang="en-US" sz="2400" dirty="0">
                <a:solidFill>
                  <a:srgbClr val="FF3300"/>
                </a:solidFill>
              </a:rPr>
              <a:t> surfaces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1BA2-54A7-4342-A3C2-132B3C0CB706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graphicFrame>
        <p:nvGraphicFramePr>
          <p:cNvPr id="8" name="Diagram 7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1850"/>
          </a:xfrm>
        </p:spPr>
        <p:txBody>
          <a:bodyPr>
            <a:noAutofit/>
          </a:bodyPr>
          <a:lstStyle/>
          <a:p>
            <a:r>
              <a:rPr lang="en-US" sz="3200" dirty="0"/>
              <a:t>Homogenous</a:t>
            </a:r>
            <a:br>
              <a:rPr lang="en-US" sz="3200" dirty="0"/>
            </a:br>
            <a:r>
              <a:rPr lang="en-US" sz="3200" dirty="0"/>
              <a:t>three-dimensionality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828800"/>
            <a:ext cx="7086600" cy="4302125"/>
          </a:xfrm>
        </p:spPr>
        <p:txBody>
          <a:bodyPr/>
          <a:lstStyle/>
          <a:p>
            <a:pPr marL="609600" indent="-609600"/>
            <a:r>
              <a:rPr lang="en-US" sz="1800" dirty="0"/>
              <a:t>A solid set </a:t>
            </a:r>
            <a:r>
              <a:rPr lang="en-US" sz="1800" i="1" dirty="0"/>
              <a:t>V</a:t>
            </a:r>
            <a:r>
              <a:rPr lang="en-US" sz="1800" dirty="0"/>
              <a:t> must not have disconnected or dangling subsets as such sets defy boundary determinism above.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44A9-DEDE-4C43-BD90-49CFD52786E9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graphicFrame>
        <p:nvGraphicFramePr>
          <p:cNvPr id="19" name="Diagram 18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Cube 19"/>
          <p:cNvSpPr/>
          <p:nvPr/>
        </p:nvSpPr>
        <p:spPr>
          <a:xfrm>
            <a:off x="3810000" y="3048000"/>
            <a:ext cx="1981200" cy="1981200"/>
          </a:xfrm>
          <a:prstGeom prst="cube">
            <a:avLst>
              <a:gd name="adj" fmla="val 27765"/>
            </a:avLst>
          </a:prstGeom>
          <a:gradFill flip="none" rotWithShape="1">
            <a:gsLst>
              <a:gs pos="0">
                <a:srgbClr val="DDEBCF">
                  <a:alpha val="18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236030" y="3048000"/>
            <a:ext cx="2590800" cy="794657"/>
          </a:xfrm>
          <a:custGeom>
            <a:avLst/>
            <a:gdLst>
              <a:gd name="connsiteX0" fmla="*/ 0 w 2743200"/>
              <a:gd name="connsiteY0" fmla="*/ 707572 h 718457"/>
              <a:gd name="connsiteX1" fmla="*/ 707571 w 2743200"/>
              <a:gd name="connsiteY1" fmla="*/ 0 h 718457"/>
              <a:gd name="connsiteX2" fmla="*/ 2743200 w 2743200"/>
              <a:gd name="connsiteY2" fmla="*/ 21772 h 718457"/>
              <a:gd name="connsiteX3" fmla="*/ 2035629 w 2743200"/>
              <a:gd name="connsiteY3" fmla="*/ 718457 h 718457"/>
              <a:gd name="connsiteX4" fmla="*/ 0 w 2743200"/>
              <a:gd name="connsiteY4" fmla="*/ 707572 h 718457"/>
              <a:gd name="connsiteX0" fmla="*/ 0 w 2743200"/>
              <a:gd name="connsiteY0" fmla="*/ 707572 h 718457"/>
              <a:gd name="connsiteX1" fmla="*/ 707571 w 2743200"/>
              <a:gd name="connsiteY1" fmla="*/ 0 h 718457"/>
              <a:gd name="connsiteX2" fmla="*/ 2743200 w 2743200"/>
              <a:gd name="connsiteY2" fmla="*/ 21772 h 718457"/>
              <a:gd name="connsiteX3" fmla="*/ 2732314 w 2743200"/>
              <a:gd name="connsiteY3" fmla="*/ 21772 h 718457"/>
              <a:gd name="connsiteX4" fmla="*/ 2035629 w 2743200"/>
              <a:gd name="connsiteY4" fmla="*/ 718457 h 718457"/>
              <a:gd name="connsiteX5" fmla="*/ 0 w 2743200"/>
              <a:gd name="connsiteY5" fmla="*/ 707572 h 718457"/>
              <a:gd name="connsiteX0" fmla="*/ 0 w 2743200"/>
              <a:gd name="connsiteY0" fmla="*/ 707572 h 718457"/>
              <a:gd name="connsiteX1" fmla="*/ 707571 w 2743200"/>
              <a:gd name="connsiteY1" fmla="*/ 0 h 718457"/>
              <a:gd name="connsiteX2" fmla="*/ 2743200 w 2743200"/>
              <a:gd name="connsiteY2" fmla="*/ 21772 h 718457"/>
              <a:gd name="connsiteX3" fmla="*/ 2732314 w 2743200"/>
              <a:gd name="connsiteY3" fmla="*/ 21772 h 718457"/>
              <a:gd name="connsiteX4" fmla="*/ 2035629 w 2743200"/>
              <a:gd name="connsiteY4" fmla="*/ 718457 h 718457"/>
              <a:gd name="connsiteX5" fmla="*/ 0 w 2743200"/>
              <a:gd name="connsiteY5" fmla="*/ 707572 h 718457"/>
              <a:gd name="connsiteX0" fmla="*/ 0 w 2743200"/>
              <a:gd name="connsiteY0" fmla="*/ 1143000 h 1153885"/>
              <a:gd name="connsiteX1" fmla="*/ 707571 w 2743200"/>
              <a:gd name="connsiteY1" fmla="*/ 435428 h 1153885"/>
              <a:gd name="connsiteX2" fmla="*/ 2743200 w 2743200"/>
              <a:gd name="connsiteY2" fmla="*/ 457200 h 1153885"/>
              <a:gd name="connsiteX3" fmla="*/ 2732314 w 2743200"/>
              <a:gd name="connsiteY3" fmla="*/ 0 h 1153885"/>
              <a:gd name="connsiteX4" fmla="*/ 2035629 w 2743200"/>
              <a:gd name="connsiteY4" fmla="*/ 1153885 h 1153885"/>
              <a:gd name="connsiteX5" fmla="*/ 0 w 2743200"/>
              <a:gd name="connsiteY5" fmla="*/ 1143000 h 1153885"/>
              <a:gd name="connsiteX0" fmla="*/ 0 w 2743200"/>
              <a:gd name="connsiteY0" fmla="*/ 707572 h 718457"/>
              <a:gd name="connsiteX1" fmla="*/ 707571 w 2743200"/>
              <a:gd name="connsiteY1" fmla="*/ 0 h 718457"/>
              <a:gd name="connsiteX2" fmla="*/ 2743200 w 2743200"/>
              <a:gd name="connsiteY2" fmla="*/ 21772 h 718457"/>
              <a:gd name="connsiteX3" fmla="*/ 2732314 w 2743200"/>
              <a:gd name="connsiteY3" fmla="*/ 21772 h 718457"/>
              <a:gd name="connsiteX4" fmla="*/ 2035629 w 2743200"/>
              <a:gd name="connsiteY4" fmla="*/ 718457 h 718457"/>
              <a:gd name="connsiteX5" fmla="*/ 0 w 2743200"/>
              <a:gd name="connsiteY5" fmla="*/ 707572 h 718457"/>
              <a:gd name="connsiteX0" fmla="*/ 0 w 2590800"/>
              <a:gd name="connsiteY0" fmla="*/ 555172 h 718457"/>
              <a:gd name="connsiteX1" fmla="*/ 555171 w 2590800"/>
              <a:gd name="connsiteY1" fmla="*/ 0 h 718457"/>
              <a:gd name="connsiteX2" fmla="*/ 2590800 w 2590800"/>
              <a:gd name="connsiteY2" fmla="*/ 21772 h 718457"/>
              <a:gd name="connsiteX3" fmla="*/ 2579914 w 2590800"/>
              <a:gd name="connsiteY3" fmla="*/ 21772 h 718457"/>
              <a:gd name="connsiteX4" fmla="*/ 1883229 w 2590800"/>
              <a:gd name="connsiteY4" fmla="*/ 718457 h 718457"/>
              <a:gd name="connsiteX5" fmla="*/ 0 w 2590800"/>
              <a:gd name="connsiteY5" fmla="*/ 555172 h 718457"/>
              <a:gd name="connsiteX0" fmla="*/ 0 w 2590800"/>
              <a:gd name="connsiteY0" fmla="*/ 555172 h 555172"/>
              <a:gd name="connsiteX1" fmla="*/ 555171 w 2590800"/>
              <a:gd name="connsiteY1" fmla="*/ 0 h 555172"/>
              <a:gd name="connsiteX2" fmla="*/ 2590800 w 2590800"/>
              <a:gd name="connsiteY2" fmla="*/ 21772 h 555172"/>
              <a:gd name="connsiteX3" fmla="*/ 2579914 w 2590800"/>
              <a:gd name="connsiteY3" fmla="*/ 21772 h 555172"/>
              <a:gd name="connsiteX4" fmla="*/ 2035629 w 2590800"/>
              <a:gd name="connsiteY4" fmla="*/ 489857 h 555172"/>
              <a:gd name="connsiteX5" fmla="*/ 0 w 2590800"/>
              <a:gd name="connsiteY5" fmla="*/ 555172 h 555172"/>
              <a:gd name="connsiteX0" fmla="*/ 0 w 2590800"/>
              <a:gd name="connsiteY0" fmla="*/ 555172 h 794657"/>
              <a:gd name="connsiteX1" fmla="*/ 555171 w 2590800"/>
              <a:gd name="connsiteY1" fmla="*/ 0 h 794657"/>
              <a:gd name="connsiteX2" fmla="*/ 2590800 w 2590800"/>
              <a:gd name="connsiteY2" fmla="*/ 21772 h 794657"/>
              <a:gd name="connsiteX3" fmla="*/ 2579914 w 2590800"/>
              <a:gd name="connsiteY3" fmla="*/ 21772 h 794657"/>
              <a:gd name="connsiteX4" fmla="*/ 2035629 w 2590800"/>
              <a:gd name="connsiteY4" fmla="*/ 794657 h 794657"/>
              <a:gd name="connsiteX5" fmla="*/ 0 w 2590800"/>
              <a:gd name="connsiteY5" fmla="*/ 555172 h 79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0800" h="794657">
                <a:moveTo>
                  <a:pt x="0" y="555172"/>
                </a:moveTo>
                <a:lnTo>
                  <a:pt x="555171" y="0"/>
                </a:lnTo>
                <a:lnTo>
                  <a:pt x="2590800" y="21772"/>
                </a:lnTo>
                <a:lnTo>
                  <a:pt x="2579914" y="21772"/>
                </a:lnTo>
                <a:lnTo>
                  <a:pt x="2035629" y="794657"/>
                </a:lnTo>
                <a:lnTo>
                  <a:pt x="0" y="555172"/>
                </a:lnTo>
                <a:close/>
              </a:path>
            </a:pathLst>
          </a:custGeom>
          <a:solidFill>
            <a:srgbClr val="005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rot="16200000" flipH="1">
            <a:off x="5691780" y="3852094"/>
            <a:ext cx="1588" cy="2332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Rigidity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relative positions between any two points </a:t>
            </a:r>
            <a:r>
              <a:rPr lang="en-US" i="1" dirty="0"/>
              <a:t>p</a:t>
            </a:r>
            <a:r>
              <a:rPr lang="en-US" baseline="-25000" dirty="0"/>
              <a:t>1</a:t>
            </a:r>
            <a:r>
              <a:rPr lang="en-US" dirty="0"/>
              <a:t> and </a:t>
            </a:r>
            <a:r>
              <a:rPr lang="en-US" i="1" dirty="0"/>
              <a:t>p</a:t>
            </a:r>
            <a:r>
              <a:rPr lang="en-US" baseline="-25000" dirty="0"/>
              <a:t>2</a:t>
            </a:r>
            <a:r>
              <a:rPr lang="en-US" dirty="0"/>
              <a:t> in </a:t>
            </a:r>
            <a:r>
              <a:rPr lang="en-US" i="1" dirty="0"/>
              <a:t>V</a:t>
            </a:r>
            <a:r>
              <a:rPr lang="en-US" dirty="0"/>
              <a:t> must be invariant to re-positioning or re-orientation of the solid in </a:t>
            </a:r>
            <a:r>
              <a:rPr lang="en-US" b="1" i="1" dirty="0"/>
              <a:t>E</a:t>
            </a:r>
            <a:r>
              <a:rPr lang="en-US" baseline="30000" dirty="0"/>
              <a:t>3 </a:t>
            </a:r>
          </a:p>
          <a:p>
            <a:endParaRPr lang="en-US" baseline="30000" dirty="0"/>
          </a:p>
          <a:p>
            <a:endParaRPr lang="en-US" baseline="30000" dirty="0"/>
          </a:p>
          <a:p>
            <a:pPr lvl="1"/>
            <a:r>
              <a:rPr lang="en-US" dirty="0"/>
              <a:t>A solid must not be elastic in nature when subjected to repositioning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B8FBF-1404-42EB-A20A-A8D11669F4B1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DESIGN Process…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C4A59-756E-4318-B9A9-5FC8B7083EE2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Anupam</a:t>
            </a:r>
            <a:r>
              <a:rPr lang="en-US" dirty="0" smtClean="0"/>
              <a:t> </a:t>
            </a:r>
            <a:r>
              <a:rPr lang="en-US" dirty="0" err="1" smtClean="0"/>
              <a:t>Saxena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8800" y="1143000"/>
            <a:ext cx="1383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Imagination 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1447800"/>
            <a:ext cx="5895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yield appealing  and workable, in fact efficient end products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1981200"/>
            <a:ext cx="3113160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chemeClr val="accent3"/>
                </a:solidFill>
              </a:rPr>
              <a:t>Imagination requires freedom!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2362200"/>
            <a:ext cx="3299942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chemeClr val="accent3"/>
                </a:solidFill>
              </a:rPr>
              <a:t>Constrained minds cannot think!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819400"/>
            <a:ext cx="571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DESIGN PROCESS may or may not follow a set of rules 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200400"/>
            <a:ext cx="1048922" cy="1633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200400"/>
            <a:ext cx="167640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1905000" y="5029200"/>
            <a:ext cx="7031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 set of Rules may or may not be common in any TWO design processes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5000" y="5410200"/>
            <a:ext cx="7022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Design process ‘A’ may or may not be better than the design process ‘B’.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2"/>
      <p:bldP spid="8" grpId="0"/>
      <p:bldP spid="8" grpId="2"/>
      <p:bldP spid="9" grpId="0"/>
      <p:bldP spid="9" grpId="2"/>
      <p:bldP spid="10" grpId="0"/>
      <p:bldP spid="10" grpId="1"/>
      <p:bldP spid="10" grpId="2"/>
      <p:bldP spid="14" grpId="0"/>
      <p:bldP spid="14" grpId="1"/>
      <p:bldP spid="1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Rigidity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D52E-7BF7-4BA7-BB7F-D8BB275FB57D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2514600" y="1371600"/>
            <a:ext cx="1546026" cy="1371600"/>
          </a:xfrm>
          <a:custGeom>
            <a:avLst/>
            <a:gdLst/>
            <a:ahLst/>
            <a:cxnLst>
              <a:cxn ang="0">
                <a:pos x="375" y="825"/>
              </a:cxn>
              <a:cxn ang="0">
                <a:pos x="60" y="1860"/>
              </a:cxn>
              <a:cxn ang="0">
                <a:pos x="885" y="2790"/>
              </a:cxn>
              <a:cxn ang="0">
                <a:pos x="2625" y="2610"/>
              </a:cxn>
              <a:cxn ang="0">
                <a:pos x="3345" y="1710"/>
              </a:cxn>
              <a:cxn ang="0">
                <a:pos x="3345" y="810"/>
              </a:cxn>
              <a:cxn ang="0">
                <a:pos x="2805" y="90"/>
              </a:cxn>
              <a:cxn ang="0">
                <a:pos x="1905" y="270"/>
              </a:cxn>
              <a:cxn ang="0">
                <a:pos x="1320" y="585"/>
              </a:cxn>
              <a:cxn ang="0">
                <a:pos x="375" y="825"/>
              </a:cxn>
            </a:cxnLst>
            <a:rect l="0" t="0" r="r" b="b"/>
            <a:pathLst>
              <a:path w="3465" h="2940">
                <a:moveTo>
                  <a:pt x="375" y="825"/>
                </a:moveTo>
                <a:cubicBezTo>
                  <a:pt x="90" y="1050"/>
                  <a:pt x="0" y="1590"/>
                  <a:pt x="60" y="1860"/>
                </a:cubicBezTo>
                <a:cubicBezTo>
                  <a:pt x="120" y="2130"/>
                  <a:pt x="465" y="2640"/>
                  <a:pt x="885" y="2790"/>
                </a:cubicBezTo>
                <a:cubicBezTo>
                  <a:pt x="1305" y="2940"/>
                  <a:pt x="2220" y="2790"/>
                  <a:pt x="2625" y="2610"/>
                </a:cubicBezTo>
                <a:cubicBezTo>
                  <a:pt x="3030" y="2430"/>
                  <a:pt x="3225" y="2010"/>
                  <a:pt x="3345" y="1710"/>
                </a:cubicBezTo>
                <a:cubicBezTo>
                  <a:pt x="3465" y="1410"/>
                  <a:pt x="3435" y="1080"/>
                  <a:pt x="3345" y="810"/>
                </a:cubicBezTo>
                <a:cubicBezTo>
                  <a:pt x="3255" y="540"/>
                  <a:pt x="3045" y="180"/>
                  <a:pt x="2805" y="90"/>
                </a:cubicBezTo>
                <a:cubicBezTo>
                  <a:pt x="2565" y="0"/>
                  <a:pt x="2175" y="120"/>
                  <a:pt x="1905" y="270"/>
                </a:cubicBezTo>
                <a:cubicBezTo>
                  <a:pt x="1635" y="420"/>
                  <a:pt x="1530" y="495"/>
                  <a:pt x="1320" y="585"/>
                </a:cubicBezTo>
                <a:cubicBezTo>
                  <a:pt x="1110" y="675"/>
                  <a:pt x="660" y="600"/>
                  <a:pt x="375" y="825"/>
                </a:cubicBezTo>
                <a:close/>
              </a:path>
            </a:pathLst>
          </a:custGeom>
          <a:gradFill flip="none" rotWithShape="1">
            <a:gsLst>
              <a:gs pos="0">
                <a:srgbClr val="DDEBCF">
                  <a:alpha val="18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9"/>
          <p:cNvSpPr>
            <a:spLocks/>
          </p:cNvSpPr>
          <p:nvPr/>
        </p:nvSpPr>
        <p:spPr bwMode="auto">
          <a:xfrm rot="19434831">
            <a:off x="5847080" y="2114658"/>
            <a:ext cx="1532194" cy="1723831"/>
          </a:xfrm>
          <a:custGeom>
            <a:avLst/>
            <a:gdLst>
              <a:gd name="connsiteX0" fmla="*/ 375 w 3465"/>
              <a:gd name="connsiteY0" fmla="*/ 825 h 3641"/>
              <a:gd name="connsiteX1" fmla="*/ 60 w 3465"/>
              <a:gd name="connsiteY1" fmla="*/ 1860 h 3641"/>
              <a:gd name="connsiteX2" fmla="*/ 885 w 3465"/>
              <a:gd name="connsiteY2" fmla="*/ 2790 h 3641"/>
              <a:gd name="connsiteX3" fmla="*/ 905 w 3465"/>
              <a:gd name="connsiteY3" fmla="*/ 3611 h 3641"/>
              <a:gd name="connsiteX4" fmla="*/ 2625 w 3465"/>
              <a:gd name="connsiteY4" fmla="*/ 2610 h 3641"/>
              <a:gd name="connsiteX5" fmla="*/ 3345 w 3465"/>
              <a:gd name="connsiteY5" fmla="*/ 1710 h 3641"/>
              <a:gd name="connsiteX6" fmla="*/ 3345 w 3465"/>
              <a:gd name="connsiteY6" fmla="*/ 810 h 3641"/>
              <a:gd name="connsiteX7" fmla="*/ 2805 w 3465"/>
              <a:gd name="connsiteY7" fmla="*/ 90 h 3641"/>
              <a:gd name="connsiteX8" fmla="*/ 1905 w 3465"/>
              <a:gd name="connsiteY8" fmla="*/ 270 h 3641"/>
              <a:gd name="connsiteX9" fmla="*/ 1320 w 3465"/>
              <a:gd name="connsiteY9" fmla="*/ 585 h 3641"/>
              <a:gd name="connsiteX10" fmla="*/ 375 w 3465"/>
              <a:gd name="connsiteY10" fmla="*/ 825 h 3641"/>
              <a:gd name="connsiteX0" fmla="*/ 344 w 3434"/>
              <a:gd name="connsiteY0" fmla="*/ 825 h 3695"/>
              <a:gd name="connsiteX1" fmla="*/ 29 w 3434"/>
              <a:gd name="connsiteY1" fmla="*/ 1860 h 3695"/>
              <a:gd name="connsiteX2" fmla="*/ 171 w 3434"/>
              <a:gd name="connsiteY2" fmla="*/ 3117 h 3695"/>
              <a:gd name="connsiteX3" fmla="*/ 874 w 3434"/>
              <a:gd name="connsiteY3" fmla="*/ 3611 h 3695"/>
              <a:gd name="connsiteX4" fmla="*/ 2594 w 3434"/>
              <a:gd name="connsiteY4" fmla="*/ 2610 h 3695"/>
              <a:gd name="connsiteX5" fmla="*/ 3314 w 3434"/>
              <a:gd name="connsiteY5" fmla="*/ 1710 h 3695"/>
              <a:gd name="connsiteX6" fmla="*/ 3314 w 3434"/>
              <a:gd name="connsiteY6" fmla="*/ 810 h 3695"/>
              <a:gd name="connsiteX7" fmla="*/ 2774 w 3434"/>
              <a:gd name="connsiteY7" fmla="*/ 90 h 3695"/>
              <a:gd name="connsiteX8" fmla="*/ 1874 w 3434"/>
              <a:gd name="connsiteY8" fmla="*/ 270 h 3695"/>
              <a:gd name="connsiteX9" fmla="*/ 1289 w 3434"/>
              <a:gd name="connsiteY9" fmla="*/ 585 h 3695"/>
              <a:gd name="connsiteX10" fmla="*/ 344 w 3434"/>
              <a:gd name="connsiteY10" fmla="*/ 825 h 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34" h="3695">
                <a:moveTo>
                  <a:pt x="344" y="825"/>
                </a:moveTo>
                <a:cubicBezTo>
                  <a:pt x="59" y="1050"/>
                  <a:pt x="58" y="1478"/>
                  <a:pt x="29" y="1860"/>
                </a:cubicBezTo>
                <a:cubicBezTo>
                  <a:pt x="0" y="2242"/>
                  <a:pt x="30" y="2825"/>
                  <a:pt x="171" y="3117"/>
                </a:cubicBezTo>
                <a:cubicBezTo>
                  <a:pt x="312" y="3409"/>
                  <a:pt x="470" y="3695"/>
                  <a:pt x="874" y="3611"/>
                </a:cubicBezTo>
                <a:cubicBezTo>
                  <a:pt x="1278" y="3527"/>
                  <a:pt x="2187" y="2927"/>
                  <a:pt x="2594" y="2610"/>
                </a:cubicBezTo>
                <a:cubicBezTo>
                  <a:pt x="3001" y="2293"/>
                  <a:pt x="3194" y="2010"/>
                  <a:pt x="3314" y="1710"/>
                </a:cubicBezTo>
                <a:cubicBezTo>
                  <a:pt x="3434" y="1410"/>
                  <a:pt x="3404" y="1080"/>
                  <a:pt x="3314" y="810"/>
                </a:cubicBezTo>
                <a:cubicBezTo>
                  <a:pt x="3224" y="540"/>
                  <a:pt x="3014" y="180"/>
                  <a:pt x="2774" y="90"/>
                </a:cubicBezTo>
                <a:cubicBezTo>
                  <a:pt x="2534" y="0"/>
                  <a:pt x="2144" y="120"/>
                  <a:pt x="1874" y="270"/>
                </a:cubicBezTo>
                <a:cubicBezTo>
                  <a:pt x="1604" y="420"/>
                  <a:pt x="1499" y="495"/>
                  <a:pt x="1289" y="585"/>
                </a:cubicBezTo>
                <a:cubicBezTo>
                  <a:pt x="1079" y="675"/>
                  <a:pt x="629" y="600"/>
                  <a:pt x="344" y="825"/>
                </a:cubicBezTo>
                <a:close/>
              </a:path>
            </a:pathLst>
          </a:custGeom>
          <a:gradFill flip="none" rotWithShape="1">
            <a:gsLst>
              <a:gs pos="0">
                <a:srgbClr val="DDEBCF">
                  <a:alpha val="18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Curved Right Arrow 23"/>
          <p:cNvSpPr/>
          <p:nvPr/>
        </p:nvSpPr>
        <p:spPr>
          <a:xfrm rot="17449654">
            <a:off x="4344728" y="2269686"/>
            <a:ext cx="761798" cy="28108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86000" y="4876800"/>
            <a:ext cx="6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A deforming body under any rigid-body transformation, like translation, rotation or their combination, is NOT allowed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1600200" y="4343400"/>
            <a:ext cx="6400800" cy="914400"/>
          </a:xfrm>
          <a:prstGeom prst="rect">
            <a:avLst/>
          </a:prstGeom>
          <a:solidFill>
            <a:srgbClr val="FFFF00">
              <a:alpha val="4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Closure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00200" y="1219200"/>
            <a:ext cx="7086600" cy="4419600"/>
          </a:xfrm>
        </p:spPr>
        <p:txBody>
          <a:bodyPr/>
          <a:lstStyle/>
          <a:p>
            <a:r>
              <a:rPr lang="en-US" dirty="0"/>
              <a:t>Any set operation (</a:t>
            </a:r>
            <a:r>
              <a:rPr lang="en-US" dirty="0">
                <a:solidFill>
                  <a:srgbClr val="FF3300"/>
                </a:solidFill>
              </a:rPr>
              <a:t>union</a:t>
            </a:r>
            <a:r>
              <a:rPr lang="en-US" dirty="0"/>
              <a:t>, </a:t>
            </a:r>
            <a:r>
              <a:rPr lang="en-US" dirty="0">
                <a:solidFill>
                  <a:srgbClr val="FF3300"/>
                </a:solidFill>
              </a:rPr>
              <a:t>intersection</a:t>
            </a:r>
            <a:r>
              <a:rPr lang="en-US" dirty="0"/>
              <a:t> and </a:t>
            </a:r>
            <a:r>
              <a:rPr lang="en-US" dirty="0">
                <a:solidFill>
                  <a:srgbClr val="FF3300"/>
                </a:solidFill>
              </a:rPr>
              <a:t>subtraction</a:t>
            </a:r>
            <a:r>
              <a:rPr lang="en-US" dirty="0"/>
              <a:t>) when applied to solids </a:t>
            </a:r>
            <a:r>
              <a:rPr lang="en-US" i="1" dirty="0"/>
              <a:t>V</a:t>
            </a:r>
            <a:r>
              <a:rPr lang="en-US" baseline="-25000" dirty="0"/>
              <a:t>1</a:t>
            </a:r>
            <a:r>
              <a:rPr lang="en-US" dirty="0"/>
              <a:t> and </a:t>
            </a:r>
            <a:r>
              <a:rPr lang="en-US" i="1" dirty="0"/>
              <a:t>V</a:t>
            </a:r>
            <a:r>
              <a:rPr lang="en-US" baseline="-25000" dirty="0"/>
              <a:t>2</a:t>
            </a:r>
            <a:r>
              <a:rPr lang="en-US" i="1" dirty="0"/>
              <a:t> </a:t>
            </a:r>
            <a:r>
              <a:rPr lang="en-US" dirty="0"/>
              <a:t>must yield a solid </a:t>
            </a:r>
            <a:r>
              <a:rPr lang="en-US" i="1" dirty="0"/>
              <a:t>V</a:t>
            </a:r>
            <a:r>
              <a:rPr lang="en-US" baseline="-25000" dirty="0"/>
              <a:t>3</a:t>
            </a:r>
            <a:r>
              <a:rPr lang="en-US" dirty="0"/>
              <a:t> satisfying all the aforementioned properties</a:t>
            </a:r>
          </a:p>
          <a:p>
            <a:endParaRPr lang="en-US" dirty="0"/>
          </a:p>
          <a:p>
            <a:r>
              <a:rPr lang="en-US" sz="3000" dirty="0">
                <a:solidFill>
                  <a:srgbClr val="FF3300"/>
                </a:solidFill>
              </a:rPr>
              <a:t>A clue: Set operations may be used to ARRANGE  components/solids</a:t>
            </a:r>
            <a:endParaRPr lang="en-US" sz="3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1CF2-342C-4761-917A-4FF3F16770B5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graphicFrame>
        <p:nvGraphicFramePr>
          <p:cNvPr id="7" name="Diagram 6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1676400" y="4876800"/>
            <a:ext cx="6934200" cy="838200"/>
          </a:xfrm>
          <a:prstGeom prst="rect">
            <a:avLst/>
          </a:prstGeom>
          <a:solidFill>
            <a:srgbClr val="FFFF00">
              <a:alpha val="4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Example: A cube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00200" y="3948113"/>
            <a:ext cx="7086600" cy="21828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6 faces, </a:t>
            </a:r>
            <a:r>
              <a:rPr lang="en-US" sz="2400" dirty="0" smtClean="0"/>
              <a:t>8 </a:t>
            </a:r>
            <a:r>
              <a:rPr lang="en-US" sz="2400" dirty="0"/>
              <a:t>vertices, 12 edges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6 faces make a simple, closed and </a:t>
            </a:r>
            <a:r>
              <a:rPr lang="en-US" sz="2400" dirty="0" err="1">
                <a:solidFill>
                  <a:schemeClr val="accent2"/>
                </a:solidFill>
              </a:rPr>
              <a:t>orientable</a:t>
            </a:r>
            <a:r>
              <a:rPr lang="en-US" sz="2400" dirty="0"/>
              <a:t> surface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6 faces are like the </a:t>
            </a:r>
            <a:r>
              <a:rPr lang="en-US" sz="2400" dirty="0">
                <a:solidFill>
                  <a:srgbClr val="FF3300"/>
                </a:solidFill>
              </a:rPr>
              <a:t>patches</a:t>
            </a:r>
            <a:r>
              <a:rPr lang="en-US" sz="2400" dirty="0"/>
              <a:t> comprising the closed surface</a:t>
            </a: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02EB-6D46-4E1C-9B29-A5BD762E6745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graphicFrame>
        <p:nvGraphicFramePr>
          <p:cNvPr id="25" name="Diagram 24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Cube 25"/>
          <p:cNvSpPr/>
          <p:nvPr/>
        </p:nvSpPr>
        <p:spPr>
          <a:xfrm>
            <a:off x="3962400" y="1219200"/>
            <a:ext cx="2286000" cy="2362200"/>
          </a:xfrm>
          <a:prstGeom prst="cube">
            <a:avLst>
              <a:gd name="adj" fmla="val 27765"/>
            </a:avLst>
          </a:prstGeom>
          <a:gradFill flip="none" rotWithShape="1">
            <a:gsLst>
              <a:gs pos="0">
                <a:srgbClr val="DDEBCF">
                  <a:alpha val="18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nimBg="1"/>
      <p:bldP spid="2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Example: A sphere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4648200"/>
            <a:ext cx="7162800" cy="1371600"/>
          </a:xfrm>
        </p:spPr>
        <p:txBody>
          <a:bodyPr>
            <a:normAutofit fontScale="92500"/>
          </a:bodyPr>
          <a:lstStyle/>
          <a:p>
            <a:r>
              <a:rPr lang="en-US" dirty="0"/>
              <a:t>A simple, closed and </a:t>
            </a:r>
            <a:r>
              <a:rPr lang="en-US" dirty="0" err="1"/>
              <a:t>orientable</a:t>
            </a:r>
            <a:r>
              <a:rPr lang="en-US" dirty="0"/>
              <a:t> spherical surface represents a solid sphere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1DF8-BD1C-4C4D-A0FF-7F437AE8CB4E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graphicFrame>
        <p:nvGraphicFramePr>
          <p:cNvPr id="10" name="Diagram 9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Oval 10"/>
          <p:cNvSpPr/>
          <p:nvPr/>
        </p:nvSpPr>
        <p:spPr>
          <a:xfrm>
            <a:off x="3505200" y="1524000"/>
            <a:ext cx="2895600" cy="2667000"/>
          </a:xfrm>
          <a:prstGeom prst="ellipse">
            <a:avLst/>
          </a:prstGeom>
          <a:gradFill>
            <a:gsLst>
              <a:gs pos="0">
                <a:srgbClr val="DDEBCF">
                  <a:alpha val="18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path path="rect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71800" y="1752600"/>
            <a:ext cx="3124200" cy="1600200"/>
            <a:chOff x="8280" y="6480"/>
            <a:chExt cx="2700" cy="1260"/>
          </a:xfrm>
          <a:gradFill>
            <a:gsLst>
              <a:gs pos="0">
                <a:srgbClr val="DDEBCF">
                  <a:alpha val="18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path path="rect">
              <a:fillToRect l="100000" t="100000"/>
            </a:path>
          </a:gradFill>
        </p:grpSpPr>
        <p:sp>
          <p:nvSpPr>
            <p:cNvPr id="75781" name="Oval 5"/>
            <p:cNvSpPr>
              <a:spLocks noChangeArrowheads="1"/>
            </p:cNvSpPr>
            <p:nvPr/>
          </p:nvSpPr>
          <p:spPr bwMode="auto">
            <a:xfrm>
              <a:off x="8280" y="6480"/>
              <a:ext cx="2700" cy="1260"/>
            </a:xfrm>
            <a:prstGeom prst="ellipse">
              <a:avLst/>
            </a:prstGeom>
            <a:grpFill/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2" name="Freeform 6"/>
            <p:cNvSpPr>
              <a:spLocks/>
            </p:cNvSpPr>
            <p:nvPr/>
          </p:nvSpPr>
          <p:spPr bwMode="auto">
            <a:xfrm>
              <a:off x="8873" y="6840"/>
              <a:ext cx="1515" cy="241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818" y="0"/>
                </a:cxn>
                <a:cxn ang="0">
                  <a:pos x="1620" y="344"/>
                </a:cxn>
              </a:cxnLst>
              <a:rect l="0" t="0" r="r" b="b"/>
              <a:pathLst>
                <a:path w="1620" h="344">
                  <a:moveTo>
                    <a:pt x="0" y="344"/>
                  </a:moveTo>
                  <a:cubicBezTo>
                    <a:pt x="225" y="89"/>
                    <a:pt x="548" y="0"/>
                    <a:pt x="818" y="0"/>
                  </a:cubicBezTo>
                  <a:cubicBezTo>
                    <a:pt x="1088" y="0"/>
                    <a:pt x="1313" y="74"/>
                    <a:pt x="1620" y="344"/>
                  </a:cubicBezTo>
                </a:path>
              </a:pathLst>
            </a:custGeom>
            <a:grpFill/>
            <a:ln w="25400">
              <a:solidFill>
                <a:srgbClr val="1351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3" name="Freeform 7"/>
            <p:cNvSpPr>
              <a:spLocks/>
            </p:cNvSpPr>
            <p:nvPr/>
          </p:nvSpPr>
          <p:spPr bwMode="auto">
            <a:xfrm>
              <a:off x="8790" y="7028"/>
              <a:ext cx="1695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47" y="240"/>
                </a:cxn>
                <a:cxn ang="0">
                  <a:pos x="1695" y="0"/>
                </a:cxn>
              </a:cxnLst>
              <a:rect l="0" t="0" r="r" b="b"/>
              <a:pathLst>
                <a:path w="1695" h="240">
                  <a:moveTo>
                    <a:pt x="0" y="0"/>
                  </a:moveTo>
                  <a:cubicBezTo>
                    <a:pt x="206" y="126"/>
                    <a:pt x="609" y="240"/>
                    <a:pt x="847" y="240"/>
                  </a:cubicBezTo>
                  <a:cubicBezTo>
                    <a:pt x="1085" y="240"/>
                    <a:pt x="1497" y="95"/>
                    <a:pt x="1695" y="0"/>
                  </a:cubicBezTo>
                </a:path>
              </a:pathLst>
            </a:custGeom>
            <a:noFill/>
            <a:ln w="25400">
              <a:solidFill>
                <a:srgbClr val="1351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Example: A torus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4648200"/>
            <a:ext cx="7086600" cy="1219200"/>
          </a:xfrm>
        </p:spPr>
        <p:txBody>
          <a:bodyPr/>
          <a:lstStyle/>
          <a:p>
            <a:r>
              <a:rPr lang="en-US" dirty="0"/>
              <a:t>A simple, closed and </a:t>
            </a:r>
            <a:r>
              <a:rPr lang="en-US" dirty="0" err="1"/>
              <a:t>orientable</a:t>
            </a:r>
            <a:r>
              <a:rPr lang="en-US" dirty="0"/>
              <a:t> </a:t>
            </a:r>
            <a:r>
              <a:rPr lang="en-US" dirty="0" err="1"/>
              <a:t>toroidal</a:t>
            </a:r>
            <a:r>
              <a:rPr lang="en-US" dirty="0"/>
              <a:t> surface represents a donut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50CA-EEF0-4DDF-AF7D-F0290D017AAA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graphicFrame>
        <p:nvGraphicFramePr>
          <p:cNvPr id="10" name="Diagram 9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Example: An invalid solid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4113213"/>
            <a:ext cx="6781800" cy="2017712"/>
          </a:xfrm>
        </p:spPr>
        <p:txBody>
          <a:bodyPr/>
          <a:lstStyle/>
          <a:p>
            <a:r>
              <a:rPr lang="en-US" dirty="0"/>
              <a:t>7 faces</a:t>
            </a:r>
          </a:p>
          <a:p>
            <a:r>
              <a:rPr lang="en-US" dirty="0"/>
              <a:t>Do not form a closed surface</a:t>
            </a:r>
          </a:p>
          <a:p>
            <a:r>
              <a:rPr lang="en-US" dirty="0"/>
              <a:t>Does not represent a solid</a:t>
            </a: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5A77E-0ACB-4129-BEB6-511E0353E99D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graphicFrame>
        <p:nvGraphicFramePr>
          <p:cNvPr id="23" name="Diagram 22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Cube 23"/>
          <p:cNvSpPr/>
          <p:nvPr/>
        </p:nvSpPr>
        <p:spPr>
          <a:xfrm>
            <a:off x="3429000" y="1447800"/>
            <a:ext cx="1981200" cy="1981200"/>
          </a:xfrm>
          <a:prstGeom prst="cube">
            <a:avLst>
              <a:gd name="adj" fmla="val 27765"/>
            </a:avLst>
          </a:prstGeom>
          <a:gradFill flip="none" rotWithShape="1">
            <a:gsLst>
              <a:gs pos="0">
                <a:srgbClr val="DDEBCF">
                  <a:alpha val="18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855030" y="1447800"/>
            <a:ext cx="2590800" cy="794657"/>
          </a:xfrm>
          <a:custGeom>
            <a:avLst/>
            <a:gdLst>
              <a:gd name="connsiteX0" fmla="*/ 0 w 2743200"/>
              <a:gd name="connsiteY0" fmla="*/ 707572 h 718457"/>
              <a:gd name="connsiteX1" fmla="*/ 707571 w 2743200"/>
              <a:gd name="connsiteY1" fmla="*/ 0 h 718457"/>
              <a:gd name="connsiteX2" fmla="*/ 2743200 w 2743200"/>
              <a:gd name="connsiteY2" fmla="*/ 21772 h 718457"/>
              <a:gd name="connsiteX3" fmla="*/ 2035629 w 2743200"/>
              <a:gd name="connsiteY3" fmla="*/ 718457 h 718457"/>
              <a:gd name="connsiteX4" fmla="*/ 0 w 2743200"/>
              <a:gd name="connsiteY4" fmla="*/ 707572 h 718457"/>
              <a:gd name="connsiteX0" fmla="*/ 0 w 2743200"/>
              <a:gd name="connsiteY0" fmla="*/ 707572 h 718457"/>
              <a:gd name="connsiteX1" fmla="*/ 707571 w 2743200"/>
              <a:gd name="connsiteY1" fmla="*/ 0 h 718457"/>
              <a:gd name="connsiteX2" fmla="*/ 2743200 w 2743200"/>
              <a:gd name="connsiteY2" fmla="*/ 21772 h 718457"/>
              <a:gd name="connsiteX3" fmla="*/ 2732314 w 2743200"/>
              <a:gd name="connsiteY3" fmla="*/ 21772 h 718457"/>
              <a:gd name="connsiteX4" fmla="*/ 2035629 w 2743200"/>
              <a:gd name="connsiteY4" fmla="*/ 718457 h 718457"/>
              <a:gd name="connsiteX5" fmla="*/ 0 w 2743200"/>
              <a:gd name="connsiteY5" fmla="*/ 707572 h 718457"/>
              <a:gd name="connsiteX0" fmla="*/ 0 w 2743200"/>
              <a:gd name="connsiteY0" fmla="*/ 707572 h 718457"/>
              <a:gd name="connsiteX1" fmla="*/ 707571 w 2743200"/>
              <a:gd name="connsiteY1" fmla="*/ 0 h 718457"/>
              <a:gd name="connsiteX2" fmla="*/ 2743200 w 2743200"/>
              <a:gd name="connsiteY2" fmla="*/ 21772 h 718457"/>
              <a:gd name="connsiteX3" fmla="*/ 2732314 w 2743200"/>
              <a:gd name="connsiteY3" fmla="*/ 21772 h 718457"/>
              <a:gd name="connsiteX4" fmla="*/ 2035629 w 2743200"/>
              <a:gd name="connsiteY4" fmla="*/ 718457 h 718457"/>
              <a:gd name="connsiteX5" fmla="*/ 0 w 2743200"/>
              <a:gd name="connsiteY5" fmla="*/ 707572 h 718457"/>
              <a:gd name="connsiteX0" fmla="*/ 0 w 2743200"/>
              <a:gd name="connsiteY0" fmla="*/ 1143000 h 1153885"/>
              <a:gd name="connsiteX1" fmla="*/ 707571 w 2743200"/>
              <a:gd name="connsiteY1" fmla="*/ 435428 h 1153885"/>
              <a:gd name="connsiteX2" fmla="*/ 2743200 w 2743200"/>
              <a:gd name="connsiteY2" fmla="*/ 457200 h 1153885"/>
              <a:gd name="connsiteX3" fmla="*/ 2732314 w 2743200"/>
              <a:gd name="connsiteY3" fmla="*/ 0 h 1153885"/>
              <a:gd name="connsiteX4" fmla="*/ 2035629 w 2743200"/>
              <a:gd name="connsiteY4" fmla="*/ 1153885 h 1153885"/>
              <a:gd name="connsiteX5" fmla="*/ 0 w 2743200"/>
              <a:gd name="connsiteY5" fmla="*/ 1143000 h 1153885"/>
              <a:gd name="connsiteX0" fmla="*/ 0 w 2743200"/>
              <a:gd name="connsiteY0" fmla="*/ 707572 h 718457"/>
              <a:gd name="connsiteX1" fmla="*/ 707571 w 2743200"/>
              <a:gd name="connsiteY1" fmla="*/ 0 h 718457"/>
              <a:gd name="connsiteX2" fmla="*/ 2743200 w 2743200"/>
              <a:gd name="connsiteY2" fmla="*/ 21772 h 718457"/>
              <a:gd name="connsiteX3" fmla="*/ 2732314 w 2743200"/>
              <a:gd name="connsiteY3" fmla="*/ 21772 h 718457"/>
              <a:gd name="connsiteX4" fmla="*/ 2035629 w 2743200"/>
              <a:gd name="connsiteY4" fmla="*/ 718457 h 718457"/>
              <a:gd name="connsiteX5" fmla="*/ 0 w 2743200"/>
              <a:gd name="connsiteY5" fmla="*/ 707572 h 718457"/>
              <a:gd name="connsiteX0" fmla="*/ 0 w 2590800"/>
              <a:gd name="connsiteY0" fmla="*/ 555172 h 718457"/>
              <a:gd name="connsiteX1" fmla="*/ 555171 w 2590800"/>
              <a:gd name="connsiteY1" fmla="*/ 0 h 718457"/>
              <a:gd name="connsiteX2" fmla="*/ 2590800 w 2590800"/>
              <a:gd name="connsiteY2" fmla="*/ 21772 h 718457"/>
              <a:gd name="connsiteX3" fmla="*/ 2579914 w 2590800"/>
              <a:gd name="connsiteY3" fmla="*/ 21772 h 718457"/>
              <a:gd name="connsiteX4" fmla="*/ 1883229 w 2590800"/>
              <a:gd name="connsiteY4" fmla="*/ 718457 h 718457"/>
              <a:gd name="connsiteX5" fmla="*/ 0 w 2590800"/>
              <a:gd name="connsiteY5" fmla="*/ 555172 h 718457"/>
              <a:gd name="connsiteX0" fmla="*/ 0 w 2590800"/>
              <a:gd name="connsiteY0" fmla="*/ 555172 h 555172"/>
              <a:gd name="connsiteX1" fmla="*/ 555171 w 2590800"/>
              <a:gd name="connsiteY1" fmla="*/ 0 h 555172"/>
              <a:gd name="connsiteX2" fmla="*/ 2590800 w 2590800"/>
              <a:gd name="connsiteY2" fmla="*/ 21772 h 555172"/>
              <a:gd name="connsiteX3" fmla="*/ 2579914 w 2590800"/>
              <a:gd name="connsiteY3" fmla="*/ 21772 h 555172"/>
              <a:gd name="connsiteX4" fmla="*/ 2035629 w 2590800"/>
              <a:gd name="connsiteY4" fmla="*/ 489857 h 555172"/>
              <a:gd name="connsiteX5" fmla="*/ 0 w 2590800"/>
              <a:gd name="connsiteY5" fmla="*/ 555172 h 555172"/>
              <a:gd name="connsiteX0" fmla="*/ 0 w 2590800"/>
              <a:gd name="connsiteY0" fmla="*/ 555172 h 794657"/>
              <a:gd name="connsiteX1" fmla="*/ 555171 w 2590800"/>
              <a:gd name="connsiteY1" fmla="*/ 0 h 794657"/>
              <a:gd name="connsiteX2" fmla="*/ 2590800 w 2590800"/>
              <a:gd name="connsiteY2" fmla="*/ 21772 h 794657"/>
              <a:gd name="connsiteX3" fmla="*/ 2579914 w 2590800"/>
              <a:gd name="connsiteY3" fmla="*/ 21772 h 794657"/>
              <a:gd name="connsiteX4" fmla="*/ 2035629 w 2590800"/>
              <a:gd name="connsiteY4" fmla="*/ 794657 h 794657"/>
              <a:gd name="connsiteX5" fmla="*/ 0 w 2590800"/>
              <a:gd name="connsiteY5" fmla="*/ 555172 h 79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0800" h="794657">
                <a:moveTo>
                  <a:pt x="0" y="555172"/>
                </a:moveTo>
                <a:lnTo>
                  <a:pt x="555171" y="0"/>
                </a:lnTo>
                <a:lnTo>
                  <a:pt x="2590800" y="21772"/>
                </a:lnTo>
                <a:lnTo>
                  <a:pt x="2579914" y="21772"/>
                </a:lnTo>
                <a:lnTo>
                  <a:pt x="2035629" y="794657"/>
                </a:lnTo>
                <a:lnTo>
                  <a:pt x="0" y="555172"/>
                </a:lnTo>
                <a:close/>
              </a:path>
            </a:pathLst>
          </a:custGeom>
          <a:solidFill>
            <a:srgbClr val="005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  <p:bldP spid="24" grpId="0" animBg="1"/>
      <p:bldP spid="2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simple, closed and orientable surface is good enough to represent a solid.</a:t>
            </a:r>
          </a:p>
          <a:p>
            <a:endParaRPr lang="en-US"/>
          </a:p>
          <a:p>
            <a:r>
              <a:rPr lang="en-US"/>
              <a:t>One need not store a set </a:t>
            </a:r>
            <a:r>
              <a:rPr lang="en-US" i="1"/>
              <a:t>V</a:t>
            </a:r>
            <a:r>
              <a:rPr lang="en-US"/>
              <a:t> of points.</a:t>
            </a:r>
          </a:p>
          <a:p>
            <a:pPr lvl="1"/>
            <a:r>
              <a:rPr lang="en-US"/>
              <a:t>This would cause storage problems</a:t>
            </a:r>
          </a:p>
          <a:p>
            <a:pPr lvl="1"/>
            <a:r>
              <a:rPr lang="en-US"/>
              <a:t>Set operations will be slow</a:t>
            </a:r>
          </a:p>
          <a:p>
            <a:pPr lvl="1"/>
            <a:r>
              <a:rPr lang="en-US"/>
              <a:t>Solid modeling software would be very slow overall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596F-595A-4095-BF2D-FA521109AA49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Banana Trick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Design process I learnt…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C4A59-756E-4318-B9A9-5FC8B7083EE2}" type="datetime1">
              <a:rPr lang="en-US" smtClean="0"/>
              <a:pPr/>
              <a:t>4/17/2001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8800" y="1219200"/>
            <a:ext cx="4473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Stage I: Function Determination – Rapid fire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1764268"/>
            <a:ext cx="592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Stage II: Choosing Functionality --- NEED and AFFORDABILITY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2362200"/>
            <a:ext cx="3781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Stage III: Form Rendering – Rapid fire 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2907268"/>
            <a:ext cx="2462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Stage IV: Form choosing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3440668"/>
            <a:ext cx="3977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Stage V: Developing Few Chosen Forms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3974068"/>
            <a:ext cx="6134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Stage VI: Rendering Spatial Forms – Parametric Solid Modeling 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4572000"/>
            <a:ext cx="4229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Stage VII: Prototyping the selected models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5600" y="5257800"/>
            <a:ext cx="4559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Cooperative Competition Scenario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# 2</a:t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Solid Modeling: Curtain raiser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5934</Words>
  <Application>Microsoft Office PowerPoint</Application>
  <PresentationFormat>On-screen Show (4:3)</PresentationFormat>
  <Paragraphs>1798</Paragraphs>
  <Slides>77</Slides>
  <Notes>31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Office Theme</vt:lpstr>
      <vt:lpstr>Computer Aided Engineering Design</vt:lpstr>
      <vt:lpstr>What is Design?</vt:lpstr>
      <vt:lpstr>Is it Engineering?</vt:lpstr>
      <vt:lpstr>Is it Rational?</vt:lpstr>
      <vt:lpstr>Product design!</vt:lpstr>
      <vt:lpstr>Design</vt:lpstr>
      <vt:lpstr>The DESIGN Process…</vt:lpstr>
      <vt:lpstr>The Design process I learnt…</vt:lpstr>
      <vt:lpstr># 2 Solid Modeling: Curtain raiser</vt:lpstr>
      <vt:lpstr>Perception of Solids</vt:lpstr>
      <vt:lpstr>Solid Modelers</vt:lpstr>
      <vt:lpstr>Spring and Bolt examples…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Complex modeling with ease…</vt:lpstr>
      <vt:lpstr>Computer Aided Engineering Design</vt:lpstr>
      <vt:lpstr># 3 How do Solid Modelers work?</vt:lpstr>
      <vt:lpstr>How do Solid Modelers perceive Solids</vt:lpstr>
      <vt:lpstr>DESIGN: Starting Point</vt:lpstr>
      <vt:lpstr>Understanding FORM DESIGN</vt:lpstr>
      <vt:lpstr>Type writer and Word processor</vt:lpstr>
      <vt:lpstr>AUTOMATED FORM DESIGN</vt:lpstr>
      <vt:lpstr>How do we perceive Solids ?</vt:lpstr>
      <vt:lpstr>Boundedness</vt:lpstr>
      <vt:lpstr>Valid Solids ?</vt:lpstr>
      <vt:lpstr>Valid Solid ?</vt:lpstr>
      <vt:lpstr>Boundary and interior</vt:lpstr>
      <vt:lpstr>Boundary Determinism</vt:lpstr>
      <vt:lpstr>Boundary Determinism</vt:lpstr>
      <vt:lpstr>Homogenous three-dimensionality</vt:lpstr>
      <vt:lpstr>Rigidity</vt:lpstr>
      <vt:lpstr>Rigidity</vt:lpstr>
      <vt:lpstr>Closure</vt:lpstr>
      <vt:lpstr>Example: A cube</vt:lpstr>
      <vt:lpstr>Example: A sphere</vt:lpstr>
      <vt:lpstr>Example: A torus</vt:lpstr>
      <vt:lpstr>Example: An invalid solid</vt:lpstr>
      <vt:lpstr>Summary</vt:lpstr>
      <vt:lpstr>The Banana Trick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Aided Engineering Design</dc:title>
  <dc:creator>Dr. Anupam Saxena</dc:creator>
  <cp:lastModifiedBy> </cp:lastModifiedBy>
  <cp:revision>161</cp:revision>
  <dcterms:created xsi:type="dcterms:W3CDTF">2009-12-27T18:38:12Z</dcterms:created>
  <dcterms:modified xsi:type="dcterms:W3CDTF">2001-04-17T04:04:36Z</dcterms:modified>
</cp:coreProperties>
</file>