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slides/slide49.xml" ContentType="application/vnd.openxmlformats-officedocument.presentationml.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diagrams/quickStyle55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54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52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quickStyle52.xml" ContentType="application/vnd.openxmlformats-officedocument.drawingml.diagramStyle+xml"/>
  <Override PartName="/ppt/diagrams/layout56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5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56" r:id="rId2"/>
    <p:sldId id="398" r:id="rId3"/>
    <p:sldId id="475" r:id="rId4"/>
    <p:sldId id="476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59" r:id="rId33"/>
    <p:sldId id="460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3" r:id="rId42"/>
    <p:sldId id="444" r:id="rId43"/>
    <p:sldId id="445" r:id="rId44"/>
    <p:sldId id="446" r:id="rId45"/>
    <p:sldId id="447" r:id="rId46"/>
    <p:sldId id="461" r:id="rId47"/>
    <p:sldId id="471" r:id="rId48"/>
    <p:sldId id="462" r:id="rId49"/>
    <p:sldId id="470" r:id="rId50"/>
    <p:sldId id="469" r:id="rId51"/>
    <p:sldId id="468" r:id="rId52"/>
    <p:sldId id="474" r:id="rId53"/>
    <p:sldId id="473" r:id="rId54"/>
    <p:sldId id="472" r:id="rId55"/>
    <p:sldId id="467" r:id="rId56"/>
    <p:sldId id="466" r:id="rId57"/>
    <p:sldId id="465" r:id="rId58"/>
    <p:sldId id="464" r:id="rId59"/>
    <p:sldId id="46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12B"/>
    <a:srgbClr val="005828"/>
    <a:srgbClr val="B4AE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2637" autoAdjust="0"/>
    <p:restoredTop sz="94656" autoAdjust="0"/>
  </p:normalViewPr>
  <p:slideViewPr>
    <p:cSldViewPr>
      <p:cViewPr varScale="1">
        <p:scale>
          <a:sx n="70" d="100"/>
          <a:sy n="70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F8312E8E-5D98-4355-859F-8F2D32FE1C94}" type="presOf" srcId="{69BEBD41-3545-40FD-BFDD-D21BD47C872E}" destId="{EA4E738B-1483-44D6-89EB-8256A9C3F87D}" srcOrd="1" destOrd="0" presId="urn:microsoft.com/office/officeart/2005/8/layout/orgChart1"/>
    <dgm:cxn modelId="{D91E7FA7-F16A-4E49-A065-D5F534123C30}" type="presOf" srcId="{BAA37ED3-8504-4718-82EA-2141E33A703B}" destId="{C6471DB4-9B93-437A-AEBE-F3B71F737DF8}" srcOrd="0" destOrd="0" presId="urn:microsoft.com/office/officeart/2005/8/layout/orgChart1"/>
    <dgm:cxn modelId="{CA393DAE-DF93-4025-BF1C-335F7A9D1B54}" type="presOf" srcId="{49A41343-8942-4E0A-948C-7308CFEDA337}" destId="{F8AA5B07-D62E-4BEF-A7F4-BB8154CE0161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A9CCF72B-FD0B-441C-B1A1-8581772E0AD7}" type="presOf" srcId="{C7336B56-6975-43EE-AA11-2CF9D86F3B72}" destId="{2F8AA862-E8D3-4043-95F3-7EBB33FDC237}" srcOrd="1" destOrd="0" presId="urn:microsoft.com/office/officeart/2005/8/layout/orgChart1"/>
    <dgm:cxn modelId="{BFD70AD5-EE78-4CB1-9CB6-8C78BD6099B0}" type="presOf" srcId="{43C964D4-3EA5-4709-BA45-DC9671707267}" destId="{87899BB1-A811-4B2D-8FA3-633A97B1A6A6}" srcOrd="1" destOrd="0" presId="urn:microsoft.com/office/officeart/2005/8/layout/orgChart1"/>
    <dgm:cxn modelId="{7B44A927-7D89-4E22-BF04-80570E33C289}" type="presOf" srcId="{6A766238-49C0-489C-9759-5801318FB123}" destId="{F4F60A8B-BCFE-4E33-9289-BF4CA9206F7B}" srcOrd="1" destOrd="0" presId="urn:microsoft.com/office/officeart/2005/8/layout/orgChart1"/>
    <dgm:cxn modelId="{6B898B4A-8D1D-42B2-AA6E-0594EF3A5805}" type="presOf" srcId="{D656347E-658D-41DE-86E2-9688A1F66EB3}" destId="{D351E307-7A60-4733-B21C-CC6D6E5D051D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76F7B106-0451-4B57-89DA-677884392A1D}" type="presOf" srcId="{8514C17C-35EC-4D14-92F7-13A577CAA5C4}" destId="{079C46BA-E270-4C4F-9AA8-92E32A64D736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8C0729FD-D7F6-4748-A599-5D677078CA8C}" type="presOf" srcId="{D5F013B3-4B4E-4E38-9BAF-4B34B2BB0C79}" destId="{14A5ABF2-8B49-4694-AC4C-1A898869B017}" srcOrd="1" destOrd="0" presId="urn:microsoft.com/office/officeart/2005/8/layout/orgChart1"/>
    <dgm:cxn modelId="{F1D86573-990B-4E89-9C7C-00B197A7088E}" type="presOf" srcId="{1D03C52E-27F1-4CAD-B953-A57260381D87}" destId="{52D64095-8F0B-43C5-A134-4F8EB745D0AC}" srcOrd="0" destOrd="0" presId="urn:microsoft.com/office/officeart/2005/8/layout/orgChart1"/>
    <dgm:cxn modelId="{AC757703-57B6-47A1-8290-C406F4B41E52}" type="presOf" srcId="{D3B00EB5-7252-4C54-A138-4FDE2761BA89}" destId="{77FF546B-1ADB-4B35-B705-B48DE95D0A7F}" srcOrd="0" destOrd="0" presId="urn:microsoft.com/office/officeart/2005/8/layout/orgChart1"/>
    <dgm:cxn modelId="{75A374F9-C740-40D3-BD8B-46B63835ACFE}" type="presOf" srcId="{C7336B56-6975-43EE-AA11-2CF9D86F3B72}" destId="{F7484F86-9514-4EEC-AAEC-65AD9B4B3D96}" srcOrd="0" destOrd="0" presId="urn:microsoft.com/office/officeart/2005/8/layout/orgChart1"/>
    <dgm:cxn modelId="{0D4795A6-C299-49D9-B52A-4F1A1D5ADB60}" type="presOf" srcId="{00B822AA-E50D-409C-8E77-78CE41F17C4F}" destId="{EE7467E8-D778-4C18-9C7C-925EF25B0DC2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164766D2-D838-4BC7-ACFB-6BA4B06C04D0}" type="presOf" srcId="{D91152BC-9A33-44D3-AEBB-F20420DB430F}" destId="{30DA9891-B7C7-405D-9015-1C3DF0E9850F}" srcOrd="0" destOrd="0" presId="urn:microsoft.com/office/officeart/2005/8/layout/orgChart1"/>
    <dgm:cxn modelId="{8E7A361C-1E5E-45E7-A873-1A5F2A7D6CE0}" type="presOf" srcId="{0ED209FE-B93C-493B-85A2-BA5863869AE7}" destId="{B4ADFA40-1DC3-4BD0-BAE4-D5BA4FDF2B3E}" srcOrd="0" destOrd="0" presId="urn:microsoft.com/office/officeart/2005/8/layout/orgChart1"/>
    <dgm:cxn modelId="{A034195C-694E-453E-9DDE-C3CE7B57EFB9}" type="presOf" srcId="{43C964D4-3EA5-4709-BA45-DC9671707267}" destId="{ABF5B3AF-9C3F-43AC-89B9-A4B84688B739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4CAAE4CC-956E-4514-914D-04E833A5B0B3}" type="presOf" srcId="{69BEBD41-3545-40FD-BFDD-D21BD47C872E}" destId="{74487508-3D4F-4F35-9119-7335AA499C95}" srcOrd="0" destOrd="0" presId="urn:microsoft.com/office/officeart/2005/8/layout/orgChart1"/>
    <dgm:cxn modelId="{27FC12DF-2845-4ED7-94B6-67F177C39A2F}" type="presOf" srcId="{E2FDDA39-0A56-4C19-9570-F6322A50CD7C}" destId="{4704A764-F3E3-46A1-B698-AC3BCD85875D}" srcOrd="1" destOrd="0" presId="urn:microsoft.com/office/officeart/2005/8/layout/orgChart1"/>
    <dgm:cxn modelId="{101FBE58-F90A-4DC1-BD7A-1BB6EDA2530D}" type="presOf" srcId="{41CBE71F-8A1C-4046-8B51-627382F890A8}" destId="{BD53C961-9C2E-42B5-A825-EB1CD5AF2FE3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39B9E3AF-9E3E-413F-966C-8613A2AB7752}" type="presOf" srcId="{88415C31-82DD-4EF9-9A7A-1D4D99FB6B9D}" destId="{ED956AEF-5A78-47DC-9D97-3B27A2E93095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624DC91E-9A18-4594-A17B-85E08A822043}" type="presOf" srcId="{88415C31-82DD-4EF9-9A7A-1D4D99FB6B9D}" destId="{0936C29E-0ABE-4289-9453-F6DF249F454C}" srcOrd="1" destOrd="0" presId="urn:microsoft.com/office/officeart/2005/8/layout/orgChart1"/>
    <dgm:cxn modelId="{9C7DCDDE-BB79-4A4C-B1B8-7B13F31D7729}" type="presOf" srcId="{CBC98D67-7A4E-4DF5-AC0F-18B667594BB8}" destId="{D644628E-4C6F-4DF2-8C07-D2B66E3A4757}" srcOrd="0" destOrd="0" presId="urn:microsoft.com/office/officeart/2005/8/layout/orgChart1"/>
    <dgm:cxn modelId="{8B76CC3F-7604-4967-91B9-006727256F18}" type="presOf" srcId="{B103CFD6-C2F2-4A76-8866-035FF64E5877}" destId="{2FA1AE03-77C2-487B-948B-82122901556A}" srcOrd="1" destOrd="0" presId="urn:microsoft.com/office/officeart/2005/8/layout/orgChart1"/>
    <dgm:cxn modelId="{E8E05614-17BF-411B-B4AE-81C3BECB98AC}" type="presOf" srcId="{032924AE-7BA3-4608-9D4D-A10FC22FA55B}" destId="{842224E6-60DA-412E-8A1B-7533C1377869}" srcOrd="1" destOrd="0" presId="urn:microsoft.com/office/officeart/2005/8/layout/orgChart1"/>
    <dgm:cxn modelId="{BC5AFC12-CEAE-48C9-98E2-2D6D0E01F144}" type="presOf" srcId="{1E17A9B5-1CC6-4BF4-A5EB-2099972243B8}" destId="{0044642D-BF6E-4946-989D-7BC76303D8B1}" srcOrd="1" destOrd="0" presId="urn:microsoft.com/office/officeart/2005/8/layout/orgChart1"/>
    <dgm:cxn modelId="{AE5E5714-2BCE-4C16-9E88-FF1028A76B3F}" type="presOf" srcId="{51AC05A3-5125-4631-8328-EE9742C5CE1F}" destId="{7533127D-6F77-420D-9337-03A9B17677A7}" srcOrd="0" destOrd="0" presId="urn:microsoft.com/office/officeart/2005/8/layout/orgChart1"/>
    <dgm:cxn modelId="{5450FF1E-264C-49B3-A2D3-AEC62BCDFA81}" type="presOf" srcId="{3837525C-9A2A-44D5-8B42-9C0820CF3FF9}" destId="{6AC59FBD-FAEA-42FA-8EB1-29A7CC044828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4E09EB14-51D4-46A8-8713-9139AB3447D0}" type="presOf" srcId="{B103CFD6-C2F2-4A76-8866-035FF64E5877}" destId="{D98E11BE-9177-4329-A5B4-B4B8653C2863}" srcOrd="0" destOrd="0" presId="urn:microsoft.com/office/officeart/2005/8/layout/orgChart1"/>
    <dgm:cxn modelId="{B3E6260F-413B-4C3B-BE44-C6F8208B8BBA}" type="presOf" srcId="{DC9F82DD-39AD-486C-81D6-0E3C38A96BAD}" destId="{4F6F1802-D2DC-45F2-8B57-B9ACE00E096B}" srcOrd="0" destOrd="0" presId="urn:microsoft.com/office/officeart/2005/8/layout/orgChart1"/>
    <dgm:cxn modelId="{48BBCC8B-0414-4ACB-9B7F-8EBDF6D47956}" type="presOf" srcId="{DCCE79F2-51DC-4E3A-8F3D-0CB311D1F14D}" destId="{EE219807-47C8-4941-99AE-CE39076E53F5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70CD8FE4-69ED-4CCB-A3B6-CB854AF2E5FD}" type="presOf" srcId="{D91152BC-9A33-44D3-AEBB-F20420DB430F}" destId="{5EC808F1-181C-42C2-975C-2B558EBCB7FE}" srcOrd="1" destOrd="0" presId="urn:microsoft.com/office/officeart/2005/8/layout/orgChart1"/>
    <dgm:cxn modelId="{14289577-CBEF-4269-B610-B5F639115AB4}" type="presOf" srcId="{6A766238-49C0-489C-9759-5801318FB123}" destId="{8F3E2022-AB5E-4438-BDBE-146FD19E8285}" srcOrd="0" destOrd="0" presId="urn:microsoft.com/office/officeart/2005/8/layout/orgChart1"/>
    <dgm:cxn modelId="{A78D33CC-E316-43B4-827B-3F7E7ACDF2C0}" type="presOf" srcId="{092024CE-8423-4E50-A34E-3122E05631CC}" destId="{0A55F855-E390-49C4-85C3-4EB5DC8DFEC3}" srcOrd="1" destOrd="0" presId="urn:microsoft.com/office/officeart/2005/8/layout/orgChart1"/>
    <dgm:cxn modelId="{4611D50C-BF4A-4DDF-A235-F6B4C07E7AA7}" type="presOf" srcId="{BCA1F9C7-A2DE-4DA9-9030-581CAAE089DA}" destId="{7E670A0B-4B6A-45AD-AE95-FAE9E52BA24F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E08F05BD-6005-4B88-975A-DED16D05AC44}" type="presOf" srcId="{1E17A9B5-1CC6-4BF4-A5EB-2099972243B8}" destId="{F0DC39B6-0C64-430A-9FFB-4907B94E244D}" srcOrd="0" destOrd="0" presId="urn:microsoft.com/office/officeart/2005/8/layout/orgChart1"/>
    <dgm:cxn modelId="{2F53832B-36AD-4795-814F-F4A985392A8F}" type="presOf" srcId="{032924AE-7BA3-4608-9D4D-A10FC22FA55B}" destId="{FCA2B357-06A1-4199-999C-BBE32872F828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E01E1B9C-B17C-4A23-B5A3-FA0C75761F70}" type="presOf" srcId="{B40A1E99-819E-4C0D-B671-3D134F0F7163}" destId="{3A05D6AC-55D4-4F8B-831D-7528DBB5E857}" srcOrd="0" destOrd="0" presId="urn:microsoft.com/office/officeart/2005/8/layout/orgChart1"/>
    <dgm:cxn modelId="{CF080B18-57DD-42FC-A9D2-7B1F92DF52DF}" type="presOf" srcId="{382A9707-8CE9-4448-A732-795155023764}" destId="{40CBCC65-FD09-4B94-B9C9-3482617F2627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139555E9-8049-4BE7-9630-49A6CB8FC104}" type="presOf" srcId="{88B02B86-A182-47E8-98CE-5F03ED03FC83}" destId="{1A2BCB80-89E2-41EC-87D9-8650DA66AB8A}" srcOrd="0" destOrd="0" presId="urn:microsoft.com/office/officeart/2005/8/layout/orgChart1"/>
    <dgm:cxn modelId="{C7415122-5042-41DB-8BE2-81D2534A3518}" type="presOf" srcId="{EDF4E25F-6E69-41B7-B57F-66E5D749104E}" destId="{CD65CBB6-B9A3-48AB-AFB3-4BE4B03553D3}" srcOrd="0" destOrd="0" presId="urn:microsoft.com/office/officeart/2005/8/layout/orgChart1"/>
    <dgm:cxn modelId="{1DC1B314-AB93-4967-A339-B485E606CE47}" type="presOf" srcId="{D5F013B3-4B4E-4E38-9BAF-4B34B2BB0C79}" destId="{26E61D30-5696-4E05-9044-AF73EF27DAB2}" srcOrd="0" destOrd="0" presId="urn:microsoft.com/office/officeart/2005/8/layout/orgChart1"/>
    <dgm:cxn modelId="{971888A8-336C-4EB7-9A49-64551BE29BF9}" type="presOf" srcId="{382A9707-8CE9-4448-A732-795155023764}" destId="{C9EB4BFF-95DA-49B7-87A2-66A52A4FCDFA}" srcOrd="0" destOrd="0" presId="urn:microsoft.com/office/officeart/2005/8/layout/orgChart1"/>
    <dgm:cxn modelId="{E9853DFD-0DBD-4770-8A84-650BC485DF6E}" type="presOf" srcId="{57A44C0D-573F-44FB-BC9E-B18382ACCC39}" destId="{9AAB9F84-69DB-4974-8FB3-17FE16A42904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D07A52E8-2A7C-43F8-A9B9-C4E566D94B69}" type="presOf" srcId="{BC7A14EC-7DD0-42E2-A28E-8428AF273F49}" destId="{4E5DB2E5-BC21-45FD-89CF-804EEEA73D92}" srcOrd="0" destOrd="0" presId="urn:microsoft.com/office/officeart/2005/8/layout/orgChart1"/>
    <dgm:cxn modelId="{9609A636-62B1-418E-B806-13C4196171DE}" type="presOf" srcId="{092024CE-8423-4E50-A34E-3122E05631CC}" destId="{2C701CAE-D8F1-461E-8A0C-C57AEB1CD6C2}" srcOrd="0" destOrd="0" presId="urn:microsoft.com/office/officeart/2005/8/layout/orgChart1"/>
    <dgm:cxn modelId="{A94369E2-92D9-4F8B-924A-7BA692FBDD95}" type="presOf" srcId="{51AC05A3-5125-4631-8328-EE9742C5CE1F}" destId="{75DCBE71-7469-49E9-81E5-E6A43E3EC0DC}" srcOrd="1" destOrd="0" presId="urn:microsoft.com/office/officeart/2005/8/layout/orgChart1"/>
    <dgm:cxn modelId="{B525EA0B-2F9A-4DF8-A755-6D2E4614A9D5}" type="presOf" srcId="{CE683E6A-A313-4F5C-8639-235783D1198F}" destId="{6C1B72B2-EE6C-495B-ADAD-8508CE8EB807}" srcOrd="0" destOrd="0" presId="urn:microsoft.com/office/officeart/2005/8/layout/orgChart1"/>
    <dgm:cxn modelId="{A0AAE013-BE2B-4B89-BB0E-928EAD690CAB}" type="presOf" srcId="{00B822AA-E50D-409C-8E77-78CE41F17C4F}" destId="{86ECFBC0-6EDE-49D7-A5E4-E61CBAF4A092}" srcOrd="0" destOrd="0" presId="urn:microsoft.com/office/officeart/2005/8/layout/orgChart1"/>
    <dgm:cxn modelId="{0B50ED02-2B0B-4B80-866E-811C2C043937}" type="presOf" srcId="{8514C17C-35EC-4D14-92F7-13A577CAA5C4}" destId="{3AA4BA60-CAF3-4B65-8A7B-26648B565082}" srcOrd="1" destOrd="0" presId="urn:microsoft.com/office/officeart/2005/8/layout/orgChart1"/>
    <dgm:cxn modelId="{5546FDDE-F9E4-446B-AB03-B8B9F189E9A6}" type="presOf" srcId="{E2FDDA39-0A56-4C19-9570-F6322A50CD7C}" destId="{C95AECE2-07C4-42E7-90DA-5CD8EA216CFC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7D591FF8-C305-486E-9FB9-9A22C39D7F0F}" type="presOf" srcId="{DCB062A1-302A-48A6-BE81-96138548FF70}" destId="{1AE91293-7748-4E52-8855-7B838C555EB9}" srcOrd="0" destOrd="0" presId="urn:microsoft.com/office/officeart/2005/8/layout/orgChart1"/>
    <dgm:cxn modelId="{DE7ED0A1-8510-4933-BFA0-FA33F6513D9F}" type="presOf" srcId="{B40A1E99-819E-4C0D-B671-3D134F0F7163}" destId="{179F0FCD-C306-4B84-A7DF-E34F9FAB6F56}" srcOrd="1" destOrd="0" presId="urn:microsoft.com/office/officeart/2005/8/layout/orgChart1"/>
    <dgm:cxn modelId="{B5E7CBBA-69BA-4D9F-9999-ACF85E2CBE08}" type="presOf" srcId="{844909A3-F2C8-49AE-869B-AFCA0AC709DF}" destId="{5A29D58D-62CC-4731-8120-CAD4354C3E03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429394E2-EA2C-4804-B85A-4D6EC106FF2E}" type="presOf" srcId="{DCCE79F2-51DC-4E3A-8F3D-0CB311D1F14D}" destId="{A8ED66CC-CBB3-4EB5-ADE1-6E062170315B}" srcOrd="1" destOrd="0" presId="urn:microsoft.com/office/officeart/2005/8/layout/orgChart1"/>
    <dgm:cxn modelId="{407B4FE2-E09B-4E4B-B9A3-6FA10E545094}" type="presParOf" srcId="{6C1B72B2-EE6C-495B-ADAD-8508CE8EB807}" destId="{B9578B13-712D-4BAD-A28F-A7352074EDA6}" srcOrd="0" destOrd="0" presId="urn:microsoft.com/office/officeart/2005/8/layout/orgChart1"/>
    <dgm:cxn modelId="{5E14575E-4A14-4BB1-80BC-177170DD30FB}" type="presParOf" srcId="{B9578B13-712D-4BAD-A28F-A7352074EDA6}" destId="{EA34C8C8-6EC1-483B-8E39-8E6926CED3CE}" srcOrd="0" destOrd="0" presId="urn:microsoft.com/office/officeart/2005/8/layout/orgChart1"/>
    <dgm:cxn modelId="{4820E762-268C-4B24-8FE0-99A52FDA9045}" type="presParOf" srcId="{EA34C8C8-6EC1-483B-8E39-8E6926CED3CE}" destId="{D98E11BE-9177-4329-A5B4-B4B8653C2863}" srcOrd="0" destOrd="0" presId="urn:microsoft.com/office/officeart/2005/8/layout/orgChart1"/>
    <dgm:cxn modelId="{B97C3772-371E-49FC-A003-F6980B40EA0F}" type="presParOf" srcId="{EA34C8C8-6EC1-483B-8E39-8E6926CED3CE}" destId="{2FA1AE03-77C2-487B-948B-82122901556A}" srcOrd="1" destOrd="0" presId="urn:microsoft.com/office/officeart/2005/8/layout/orgChart1"/>
    <dgm:cxn modelId="{6C35B1AC-4443-4C26-B79B-45DFE71E715D}" type="presParOf" srcId="{B9578B13-712D-4BAD-A28F-A7352074EDA6}" destId="{9C5DF944-3D7A-473D-A789-5CA86652B8F8}" srcOrd="1" destOrd="0" presId="urn:microsoft.com/office/officeart/2005/8/layout/orgChart1"/>
    <dgm:cxn modelId="{7AE2A4BF-0ADE-4CE1-82C2-AE4202AC1601}" type="presParOf" srcId="{9C5DF944-3D7A-473D-A789-5CA86652B8F8}" destId="{D351E307-7A60-4733-B21C-CC6D6E5D051D}" srcOrd="0" destOrd="0" presId="urn:microsoft.com/office/officeart/2005/8/layout/orgChart1"/>
    <dgm:cxn modelId="{A2CFAC82-667B-4B0A-A360-7C74135916D3}" type="presParOf" srcId="{9C5DF944-3D7A-473D-A789-5CA86652B8F8}" destId="{60FE5B31-E82E-49E2-9469-B5D5674278BC}" srcOrd="1" destOrd="0" presId="urn:microsoft.com/office/officeart/2005/8/layout/orgChart1"/>
    <dgm:cxn modelId="{80746859-43B5-4061-AAC9-7DFA87B35342}" type="presParOf" srcId="{60FE5B31-E82E-49E2-9469-B5D5674278BC}" destId="{CB88DD46-0D40-4A1B-9C97-26FA4C46EB15}" srcOrd="0" destOrd="0" presId="urn:microsoft.com/office/officeart/2005/8/layout/orgChart1"/>
    <dgm:cxn modelId="{765F01B9-4D0E-45B1-AFAC-8285AF8E37EC}" type="presParOf" srcId="{CB88DD46-0D40-4A1B-9C97-26FA4C46EB15}" destId="{ABF5B3AF-9C3F-43AC-89B9-A4B84688B739}" srcOrd="0" destOrd="0" presId="urn:microsoft.com/office/officeart/2005/8/layout/orgChart1"/>
    <dgm:cxn modelId="{466C5F07-1634-408F-8E7B-2CB9BCE0FF49}" type="presParOf" srcId="{CB88DD46-0D40-4A1B-9C97-26FA4C46EB15}" destId="{87899BB1-A811-4B2D-8FA3-633A97B1A6A6}" srcOrd="1" destOrd="0" presId="urn:microsoft.com/office/officeart/2005/8/layout/orgChart1"/>
    <dgm:cxn modelId="{C3E4E63E-E566-4EB4-BAE0-4B871034FC57}" type="presParOf" srcId="{60FE5B31-E82E-49E2-9469-B5D5674278BC}" destId="{B6A20B03-CFA9-41D8-9956-9F0EB448DC4A}" srcOrd="1" destOrd="0" presId="urn:microsoft.com/office/officeart/2005/8/layout/orgChart1"/>
    <dgm:cxn modelId="{3C73A1A9-ACF2-4356-8D67-E6E5AE74ABF2}" type="presParOf" srcId="{B6A20B03-CFA9-41D8-9956-9F0EB448DC4A}" destId="{CD65CBB6-B9A3-48AB-AFB3-4BE4B03553D3}" srcOrd="0" destOrd="0" presId="urn:microsoft.com/office/officeart/2005/8/layout/orgChart1"/>
    <dgm:cxn modelId="{A9CE7CC0-0E07-4F54-8CC8-ED1980A2355D}" type="presParOf" srcId="{B6A20B03-CFA9-41D8-9956-9F0EB448DC4A}" destId="{ED1F0A6D-21D1-431E-B021-19DC70288741}" srcOrd="1" destOrd="0" presId="urn:microsoft.com/office/officeart/2005/8/layout/orgChart1"/>
    <dgm:cxn modelId="{A95231B1-B747-45E6-8AF4-7F232A8BF779}" type="presParOf" srcId="{ED1F0A6D-21D1-431E-B021-19DC70288741}" destId="{3035FF76-B78F-49A4-AACF-E2FF3786028F}" srcOrd="0" destOrd="0" presId="urn:microsoft.com/office/officeart/2005/8/layout/orgChart1"/>
    <dgm:cxn modelId="{098281DD-6FC2-4822-8D9D-F2885F8CF7EE}" type="presParOf" srcId="{3035FF76-B78F-49A4-AACF-E2FF3786028F}" destId="{F0DC39B6-0C64-430A-9FFB-4907B94E244D}" srcOrd="0" destOrd="0" presId="urn:microsoft.com/office/officeart/2005/8/layout/orgChart1"/>
    <dgm:cxn modelId="{191451BD-318E-4E18-A7F4-B82BF89D70F5}" type="presParOf" srcId="{3035FF76-B78F-49A4-AACF-E2FF3786028F}" destId="{0044642D-BF6E-4946-989D-7BC76303D8B1}" srcOrd="1" destOrd="0" presId="urn:microsoft.com/office/officeart/2005/8/layout/orgChart1"/>
    <dgm:cxn modelId="{2D9944A6-6F4C-445E-8B4C-9B9E121473EE}" type="presParOf" srcId="{ED1F0A6D-21D1-431E-B021-19DC70288741}" destId="{6F92EC3E-8AAE-41C7-BFFF-85E9DBCB215A}" srcOrd="1" destOrd="0" presId="urn:microsoft.com/office/officeart/2005/8/layout/orgChart1"/>
    <dgm:cxn modelId="{66089ED2-F0DE-4814-A7A0-002BEB1800BF}" type="presParOf" srcId="{ED1F0A6D-21D1-431E-B021-19DC70288741}" destId="{C359BE23-B469-48EB-819D-6F6FDCDBB0A8}" srcOrd="2" destOrd="0" presId="urn:microsoft.com/office/officeart/2005/8/layout/orgChart1"/>
    <dgm:cxn modelId="{3F8D841A-AC84-417B-A8E7-F247E1CA238E}" type="presParOf" srcId="{B6A20B03-CFA9-41D8-9956-9F0EB448DC4A}" destId="{6AC59FBD-FAEA-42FA-8EB1-29A7CC044828}" srcOrd="2" destOrd="0" presId="urn:microsoft.com/office/officeart/2005/8/layout/orgChart1"/>
    <dgm:cxn modelId="{0CE24776-0BB8-4A4D-9B1D-D13BCD4B2131}" type="presParOf" srcId="{B6A20B03-CFA9-41D8-9956-9F0EB448DC4A}" destId="{F2E1EDE4-99F4-4CBC-BA6A-91AF00914823}" srcOrd="3" destOrd="0" presId="urn:microsoft.com/office/officeart/2005/8/layout/orgChart1"/>
    <dgm:cxn modelId="{04F431F0-0165-4DB6-93C1-82735F98A690}" type="presParOf" srcId="{F2E1EDE4-99F4-4CBC-BA6A-91AF00914823}" destId="{795B4B98-FEFB-4DAB-B785-2E28918B1C7E}" srcOrd="0" destOrd="0" presId="urn:microsoft.com/office/officeart/2005/8/layout/orgChart1"/>
    <dgm:cxn modelId="{A9BFA584-349D-490D-84E9-0F8BC16922A4}" type="presParOf" srcId="{795B4B98-FEFB-4DAB-B785-2E28918B1C7E}" destId="{C9EB4BFF-95DA-49B7-87A2-66A52A4FCDFA}" srcOrd="0" destOrd="0" presId="urn:microsoft.com/office/officeart/2005/8/layout/orgChart1"/>
    <dgm:cxn modelId="{063822E7-01A5-4819-8CCD-98474F816E39}" type="presParOf" srcId="{795B4B98-FEFB-4DAB-B785-2E28918B1C7E}" destId="{40CBCC65-FD09-4B94-B9C9-3482617F2627}" srcOrd="1" destOrd="0" presId="urn:microsoft.com/office/officeart/2005/8/layout/orgChart1"/>
    <dgm:cxn modelId="{10AA54CD-5DD0-462E-8A84-4E9FD9D97BDF}" type="presParOf" srcId="{F2E1EDE4-99F4-4CBC-BA6A-91AF00914823}" destId="{6E67D5E8-91A3-4A9C-B70E-60777B0DD65E}" srcOrd="1" destOrd="0" presId="urn:microsoft.com/office/officeart/2005/8/layout/orgChart1"/>
    <dgm:cxn modelId="{D39DFAA6-8FED-41C4-881B-67DB5C456B7B}" type="presParOf" srcId="{F2E1EDE4-99F4-4CBC-BA6A-91AF00914823}" destId="{9041FCB5-DDBA-4A82-87F1-A20AE1F0ECFA}" srcOrd="2" destOrd="0" presId="urn:microsoft.com/office/officeart/2005/8/layout/orgChart1"/>
    <dgm:cxn modelId="{97D0CCB5-0316-4302-9DB0-0CEE11EC7C30}" type="presParOf" srcId="{B6A20B03-CFA9-41D8-9956-9F0EB448DC4A}" destId="{D644628E-4C6F-4DF2-8C07-D2B66E3A4757}" srcOrd="4" destOrd="0" presId="urn:microsoft.com/office/officeart/2005/8/layout/orgChart1"/>
    <dgm:cxn modelId="{BE3EB938-E1AB-4E60-BDB3-2FC09A749A1E}" type="presParOf" srcId="{B6A20B03-CFA9-41D8-9956-9F0EB448DC4A}" destId="{4C59CDCC-8171-42A8-836D-8A7ADEF309D0}" srcOrd="5" destOrd="0" presId="urn:microsoft.com/office/officeart/2005/8/layout/orgChart1"/>
    <dgm:cxn modelId="{D9B662BB-B5F4-486B-872B-CC6ACABBAD40}" type="presParOf" srcId="{4C59CDCC-8171-42A8-836D-8A7ADEF309D0}" destId="{FED7DC99-D3B3-46B2-AE57-14D47B1F3671}" srcOrd="0" destOrd="0" presId="urn:microsoft.com/office/officeart/2005/8/layout/orgChart1"/>
    <dgm:cxn modelId="{A7D385B1-CAEC-42AF-A0C0-CBD9B5289911}" type="presParOf" srcId="{FED7DC99-D3B3-46B2-AE57-14D47B1F3671}" destId="{8F3E2022-AB5E-4438-BDBE-146FD19E8285}" srcOrd="0" destOrd="0" presId="urn:microsoft.com/office/officeart/2005/8/layout/orgChart1"/>
    <dgm:cxn modelId="{D4FB54FF-3ADA-44C6-BA97-592952F2AE42}" type="presParOf" srcId="{FED7DC99-D3B3-46B2-AE57-14D47B1F3671}" destId="{F4F60A8B-BCFE-4E33-9289-BF4CA9206F7B}" srcOrd="1" destOrd="0" presId="urn:microsoft.com/office/officeart/2005/8/layout/orgChart1"/>
    <dgm:cxn modelId="{6361B98D-DAD7-4C1A-84F4-8604110F5D43}" type="presParOf" srcId="{4C59CDCC-8171-42A8-836D-8A7ADEF309D0}" destId="{0717BF70-BD3E-4FBF-92BE-2C7F71500E41}" srcOrd="1" destOrd="0" presId="urn:microsoft.com/office/officeart/2005/8/layout/orgChart1"/>
    <dgm:cxn modelId="{2BF91317-80B4-4E31-844B-8BCE15BFDC11}" type="presParOf" srcId="{4C59CDCC-8171-42A8-836D-8A7ADEF309D0}" destId="{0E63D1F7-0BB7-4B23-80D6-B69D7359A638}" srcOrd="2" destOrd="0" presId="urn:microsoft.com/office/officeart/2005/8/layout/orgChart1"/>
    <dgm:cxn modelId="{5BD16D24-9B75-48CF-84B2-42205ADE5827}" type="presParOf" srcId="{B6A20B03-CFA9-41D8-9956-9F0EB448DC4A}" destId="{52D64095-8F0B-43C5-A134-4F8EB745D0AC}" srcOrd="6" destOrd="0" presId="urn:microsoft.com/office/officeart/2005/8/layout/orgChart1"/>
    <dgm:cxn modelId="{1461E24E-8469-440A-B457-3CB3784E7C1A}" type="presParOf" srcId="{B6A20B03-CFA9-41D8-9956-9F0EB448DC4A}" destId="{65175C4B-27F3-41C0-9093-49201195521B}" srcOrd="7" destOrd="0" presId="urn:microsoft.com/office/officeart/2005/8/layout/orgChart1"/>
    <dgm:cxn modelId="{D0BC21F0-6C75-4DA7-8CAB-B25A7809A5EC}" type="presParOf" srcId="{65175C4B-27F3-41C0-9093-49201195521B}" destId="{418B0B64-07DF-4A86-8188-2B3D12FF0C1B}" srcOrd="0" destOrd="0" presId="urn:microsoft.com/office/officeart/2005/8/layout/orgChart1"/>
    <dgm:cxn modelId="{DBEEC5F9-BC2D-4339-BEE9-6F3422EA9A1E}" type="presParOf" srcId="{418B0B64-07DF-4A86-8188-2B3D12FF0C1B}" destId="{FCA2B357-06A1-4199-999C-BBE32872F828}" srcOrd="0" destOrd="0" presId="urn:microsoft.com/office/officeart/2005/8/layout/orgChart1"/>
    <dgm:cxn modelId="{268C467E-CFE1-48C7-AFED-8D8820AB3F72}" type="presParOf" srcId="{418B0B64-07DF-4A86-8188-2B3D12FF0C1B}" destId="{842224E6-60DA-412E-8A1B-7533C1377869}" srcOrd="1" destOrd="0" presId="urn:microsoft.com/office/officeart/2005/8/layout/orgChart1"/>
    <dgm:cxn modelId="{A7976CF7-AD27-4D58-95AE-3F2B3EB00091}" type="presParOf" srcId="{65175C4B-27F3-41C0-9093-49201195521B}" destId="{5FEE9627-663F-4879-B764-2FCAC3BEDB01}" srcOrd="1" destOrd="0" presId="urn:microsoft.com/office/officeart/2005/8/layout/orgChart1"/>
    <dgm:cxn modelId="{63894094-5EDF-475C-90C3-DE2AE365E656}" type="presParOf" srcId="{65175C4B-27F3-41C0-9093-49201195521B}" destId="{D211A30E-3DD6-4F3B-A936-B6D9FD1B5AD6}" srcOrd="2" destOrd="0" presId="urn:microsoft.com/office/officeart/2005/8/layout/orgChart1"/>
    <dgm:cxn modelId="{BA689415-EA2E-4D11-AB06-EE26A5ABB324}" type="presParOf" srcId="{60FE5B31-E82E-49E2-9469-B5D5674278BC}" destId="{0A55CB08-0585-4E83-BB9C-6136411D5C97}" srcOrd="2" destOrd="0" presId="urn:microsoft.com/office/officeart/2005/8/layout/orgChart1"/>
    <dgm:cxn modelId="{4080A89F-6DCB-42D6-AD72-3714B9EFAABB}" type="presParOf" srcId="{9C5DF944-3D7A-473D-A789-5CA86652B8F8}" destId="{1AE91293-7748-4E52-8855-7B838C555EB9}" srcOrd="2" destOrd="0" presId="urn:microsoft.com/office/officeart/2005/8/layout/orgChart1"/>
    <dgm:cxn modelId="{B5B0D068-5247-47EC-A41F-11BB86DD1859}" type="presParOf" srcId="{9C5DF944-3D7A-473D-A789-5CA86652B8F8}" destId="{8BAB2199-5159-41F9-8708-33820C9B03A9}" srcOrd="3" destOrd="0" presId="urn:microsoft.com/office/officeart/2005/8/layout/orgChart1"/>
    <dgm:cxn modelId="{A39143FF-14D3-4347-A4DC-A3404ECDD00D}" type="presParOf" srcId="{8BAB2199-5159-41F9-8708-33820C9B03A9}" destId="{4AEEF0FD-EB99-4BD5-89CD-011B1DDC19F8}" srcOrd="0" destOrd="0" presId="urn:microsoft.com/office/officeart/2005/8/layout/orgChart1"/>
    <dgm:cxn modelId="{26507223-3C0C-4D17-8B7A-405F17FC9F68}" type="presParOf" srcId="{4AEEF0FD-EB99-4BD5-89CD-011B1DDC19F8}" destId="{86ECFBC0-6EDE-49D7-A5E4-E61CBAF4A092}" srcOrd="0" destOrd="0" presId="urn:microsoft.com/office/officeart/2005/8/layout/orgChart1"/>
    <dgm:cxn modelId="{BD887A1E-CCF3-4878-B5E9-EC7563A93EA0}" type="presParOf" srcId="{4AEEF0FD-EB99-4BD5-89CD-011B1DDC19F8}" destId="{EE7467E8-D778-4C18-9C7C-925EF25B0DC2}" srcOrd="1" destOrd="0" presId="urn:microsoft.com/office/officeart/2005/8/layout/orgChart1"/>
    <dgm:cxn modelId="{B4CB92DE-AC4F-4CB3-B9B2-C9306CA77A72}" type="presParOf" srcId="{8BAB2199-5159-41F9-8708-33820C9B03A9}" destId="{70B62D43-4B2E-478D-8091-7F950B36BC86}" srcOrd="1" destOrd="0" presId="urn:microsoft.com/office/officeart/2005/8/layout/orgChart1"/>
    <dgm:cxn modelId="{CD34C5C9-F9E0-405E-BB9D-212914F02F07}" type="presParOf" srcId="{70B62D43-4B2E-478D-8091-7F950B36BC86}" destId="{5A29D58D-62CC-4731-8120-CAD4354C3E03}" srcOrd="0" destOrd="0" presId="urn:microsoft.com/office/officeart/2005/8/layout/orgChart1"/>
    <dgm:cxn modelId="{D6817F50-5D69-4E9A-ACC3-B7BD3518C79F}" type="presParOf" srcId="{70B62D43-4B2E-478D-8091-7F950B36BC86}" destId="{20684FA8-0955-4E86-9890-955AAE2FB70E}" srcOrd="1" destOrd="0" presId="urn:microsoft.com/office/officeart/2005/8/layout/orgChart1"/>
    <dgm:cxn modelId="{2857F585-0F39-43D5-8791-8EA816EF07B6}" type="presParOf" srcId="{20684FA8-0955-4E86-9890-955AAE2FB70E}" destId="{357DF0A8-BCC0-4D40-9A29-811D9B3E8CE1}" srcOrd="0" destOrd="0" presId="urn:microsoft.com/office/officeart/2005/8/layout/orgChart1"/>
    <dgm:cxn modelId="{06575E70-4746-4E6F-9AC0-634EAC94A2E3}" type="presParOf" srcId="{357DF0A8-BCC0-4D40-9A29-811D9B3E8CE1}" destId="{7533127D-6F77-420D-9337-03A9B17677A7}" srcOrd="0" destOrd="0" presId="urn:microsoft.com/office/officeart/2005/8/layout/orgChart1"/>
    <dgm:cxn modelId="{81E382E8-66EE-4B0B-A253-6F8657D312B7}" type="presParOf" srcId="{357DF0A8-BCC0-4D40-9A29-811D9B3E8CE1}" destId="{75DCBE71-7469-49E9-81E5-E6A43E3EC0DC}" srcOrd="1" destOrd="0" presId="urn:microsoft.com/office/officeart/2005/8/layout/orgChart1"/>
    <dgm:cxn modelId="{5964D903-5CC9-4E27-9EED-713E4033650E}" type="presParOf" srcId="{20684FA8-0955-4E86-9890-955AAE2FB70E}" destId="{321B0D03-50FC-44EB-B561-D21A2CD4B482}" srcOrd="1" destOrd="0" presId="urn:microsoft.com/office/officeart/2005/8/layout/orgChart1"/>
    <dgm:cxn modelId="{D76DBAA9-FA0A-4A4B-9BEE-340A472735B3}" type="presParOf" srcId="{20684FA8-0955-4E86-9890-955AAE2FB70E}" destId="{0654A2B9-B227-48A6-941C-DD027142ECCE}" srcOrd="2" destOrd="0" presId="urn:microsoft.com/office/officeart/2005/8/layout/orgChart1"/>
    <dgm:cxn modelId="{BEE58F25-1258-4197-8BA3-D1A085ABA903}" type="presParOf" srcId="{70B62D43-4B2E-478D-8091-7F950B36BC86}" destId="{77FF546B-1ADB-4B35-B705-B48DE95D0A7F}" srcOrd="2" destOrd="0" presId="urn:microsoft.com/office/officeart/2005/8/layout/orgChart1"/>
    <dgm:cxn modelId="{FEAF9B3B-6F4D-455E-A0FC-0C48670D0236}" type="presParOf" srcId="{70B62D43-4B2E-478D-8091-7F950B36BC86}" destId="{69C13562-DBB8-42F8-AE39-8AFEF8ED4982}" srcOrd="3" destOrd="0" presId="urn:microsoft.com/office/officeart/2005/8/layout/orgChart1"/>
    <dgm:cxn modelId="{AFFD42FC-0D6E-40E4-B66E-A51D3C2484AB}" type="presParOf" srcId="{69C13562-DBB8-42F8-AE39-8AFEF8ED4982}" destId="{896D96FE-EA05-4066-8BE5-F7366BA3777A}" srcOrd="0" destOrd="0" presId="urn:microsoft.com/office/officeart/2005/8/layout/orgChart1"/>
    <dgm:cxn modelId="{914DB85E-9966-4057-A2E6-0C8867D64A98}" type="presParOf" srcId="{896D96FE-EA05-4066-8BE5-F7366BA3777A}" destId="{079C46BA-E270-4C4F-9AA8-92E32A64D736}" srcOrd="0" destOrd="0" presId="urn:microsoft.com/office/officeart/2005/8/layout/orgChart1"/>
    <dgm:cxn modelId="{2744CA25-2CA9-41F0-AB63-E9B93DCB617D}" type="presParOf" srcId="{896D96FE-EA05-4066-8BE5-F7366BA3777A}" destId="{3AA4BA60-CAF3-4B65-8A7B-26648B565082}" srcOrd="1" destOrd="0" presId="urn:microsoft.com/office/officeart/2005/8/layout/orgChart1"/>
    <dgm:cxn modelId="{1308E864-45CB-4E35-AC24-22F3B31046E8}" type="presParOf" srcId="{69C13562-DBB8-42F8-AE39-8AFEF8ED4982}" destId="{54F082B5-2FAD-490F-B257-B96DCB3E19FC}" srcOrd="1" destOrd="0" presId="urn:microsoft.com/office/officeart/2005/8/layout/orgChart1"/>
    <dgm:cxn modelId="{E1421579-45E0-4427-9B53-A461015B281E}" type="presParOf" srcId="{69C13562-DBB8-42F8-AE39-8AFEF8ED4982}" destId="{6C846A69-A00E-4FB9-80C7-DC7FE13BD4B5}" srcOrd="2" destOrd="0" presId="urn:microsoft.com/office/officeart/2005/8/layout/orgChart1"/>
    <dgm:cxn modelId="{2FDA11B8-171D-4422-A9AB-D2FA076970DC}" type="presParOf" srcId="{70B62D43-4B2E-478D-8091-7F950B36BC86}" destId="{C6471DB4-9B93-437A-AEBE-F3B71F737DF8}" srcOrd="4" destOrd="0" presId="urn:microsoft.com/office/officeart/2005/8/layout/orgChart1"/>
    <dgm:cxn modelId="{66A34930-BB5C-4949-86DE-0CBBA47AB35D}" type="presParOf" srcId="{70B62D43-4B2E-478D-8091-7F950B36BC86}" destId="{CD8B12E6-DD1E-4D70-BE7C-A5443A3D84D1}" srcOrd="5" destOrd="0" presId="urn:microsoft.com/office/officeart/2005/8/layout/orgChart1"/>
    <dgm:cxn modelId="{224B870E-C8FA-4EDF-940E-3E1B078CAB72}" type="presParOf" srcId="{CD8B12E6-DD1E-4D70-BE7C-A5443A3D84D1}" destId="{C0FBA54D-3A3D-42F4-B1C8-ADE0E74CCC4D}" srcOrd="0" destOrd="0" presId="urn:microsoft.com/office/officeart/2005/8/layout/orgChart1"/>
    <dgm:cxn modelId="{0323960F-3E46-4891-865E-DBAB043F72FA}" type="presParOf" srcId="{C0FBA54D-3A3D-42F4-B1C8-ADE0E74CCC4D}" destId="{30DA9891-B7C7-405D-9015-1C3DF0E9850F}" srcOrd="0" destOrd="0" presId="urn:microsoft.com/office/officeart/2005/8/layout/orgChart1"/>
    <dgm:cxn modelId="{5BED05F2-3E33-4930-A48F-75CE5AE3757D}" type="presParOf" srcId="{C0FBA54D-3A3D-42F4-B1C8-ADE0E74CCC4D}" destId="{5EC808F1-181C-42C2-975C-2B558EBCB7FE}" srcOrd="1" destOrd="0" presId="urn:microsoft.com/office/officeart/2005/8/layout/orgChart1"/>
    <dgm:cxn modelId="{B34CCC99-6B33-4815-B0CA-E7A42C908F8E}" type="presParOf" srcId="{CD8B12E6-DD1E-4D70-BE7C-A5443A3D84D1}" destId="{3C11D65F-2A65-4A7E-9C15-AA6406FE6F0B}" srcOrd="1" destOrd="0" presId="urn:microsoft.com/office/officeart/2005/8/layout/orgChart1"/>
    <dgm:cxn modelId="{0F559191-A980-4565-9480-2CA5E0C4A371}" type="presParOf" srcId="{CD8B12E6-DD1E-4D70-BE7C-A5443A3D84D1}" destId="{07414A68-C8A8-4CE7-984E-48064FC49AF5}" srcOrd="2" destOrd="0" presId="urn:microsoft.com/office/officeart/2005/8/layout/orgChart1"/>
    <dgm:cxn modelId="{3003CA14-11FD-4F79-9B9E-CA986A72DF0F}" type="presParOf" srcId="{70B62D43-4B2E-478D-8091-7F950B36BC86}" destId="{BD53C961-9C2E-42B5-A825-EB1CD5AF2FE3}" srcOrd="6" destOrd="0" presId="urn:microsoft.com/office/officeart/2005/8/layout/orgChart1"/>
    <dgm:cxn modelId="{3F31B88C-E67D-4CC1-9484-E20EC1E53202}" type="presParOf" srcId="{70B62D43-4B2E-478D-8091-7F950B36BC86}" destId="{2AD0F394-908E-4BF8-9902-81719C192207}" srcOrd="7" destOrd="0" presId="urn:microsoft.com/office/officeart/2005/8/layout/orgChart1"/>
    <dgm:cxn modelId="{E8D534EC-2193-4FCF-AF2E-744F6245441F}" type="presParOf" srcId="{2AD0F394-908E-4BF8-9902-81719C192207}" destId="{6508E9AA-32AD-45CE-ACB4-E452A2309B43}" srcOrd="0" destOrd="0" presId="urn:microsoft.com/office/officeart/2005/8/layout/orgChart1"/>
    <dgm:cxn modelId="{8655A3AE-72BE-4B7D-BA5C-74DC26D2EEBF}" type="presParOf" srcId="{6508E9AA-32AD-45CE-ACB4-E452A2309B43}" destId="{26E61D30-5696-4E05-9044-AF73EF27DAB2}" srcOrd="0" destOrd="0" presId="urn:microsoft.com/office/officeart/2005/8/layout/orgChart1"/>
    <dgm:cxn modelId="{ACE29D46-6E71-4626-B391-4B10FCEE09BF}" type="presParOf" srcId="{6508E9AA-32AD-45CE-ACB4-E452A2309B43}" destId="{14A5ABF2-8B49-4694-AC4C-1A898869B017}" srcOrd="1" destOrd="0" presId="urn:microsoft.com/office/officeart/2005/8/layout/orgChart1"/>
    <dgm:cxn modelId="{99708FB0-CF74-4ACA-BC9B-DC983397A3D4}" type="presParOf" srcId="{2AD0F394-908E-4BF8-9902-81719C192207}" destId="{E95C75F7-7305-47DE-985C-550E435481C9}" srcOrd="1" destOrd="0" presId="urn:microsoft.com/office/officeart/2005/8/layout/orgChart1"/>
    <dgm:cxn modelId="{B2EC4EB0-D647-4332-AA94-7B2D10D2D2D7}" type="presParOf" srcId="{2AD0F394-908E-4BF8-9902-81719C192207}" destId="{ADFD56FF-A789-4A68-9B2D-8E4E857854C2}" srcOrd="2" destOrd="0" presId="urn:microsoft.com/office/officeart/2005/8/layout/orgChart1"/>
    <dgm:cxn modelId="{69E39B2E-0ABF-47BB-ACF6-AB6CA13704ED}" type="presParOf" srcId="{70B62D43-4B2E-478D-8091-7F950B36BC86}" destId="{B4ADFA40-1DC3-4BD0-BAE4-D5BA4FDF2B3E}" srcOrd="8" destOrd="0" presId="urn:microsoft.com/office/officeart/2005/8/layout/orgChart1"/>
    <dgm:cxn modelId="{06BBE271-B432-4EEF-A2A5-4F115C7D4BAB}" type="presParOf" srcId="{70B62D43-4B2E-478D-8091-7F950B36BC86}" destId="{74623D81-D47A-4BDB-A76C-094846D41FA8}" srcOrd="9" destOrd="0" presId="urn:microsoft.com/office/officeart/2005/8/layout/orgChart1"/>
    <dgm:cxn modelId="{944B4700-9BAD-495B-B958-E9C32F85291B}" type="presParOf" srcId="{74623D81-D47A-4BDB-A76C-094846D41FA8}" destId="{A5AFB960-0B8B-4E03-885A-2579269F7DC1}" srcOrd="0" destOrd="0" presId="urn:microsoft.com/office/officeart/2005/8/layout/orgChart1"/>
    <dgm:cxn modelId="{EC2C1907-1EA5-4ACB-AD39-2B13791B339F}" type="presParOf" srcId="{A5AFB960-0B8B-4E03-885A-2579269F7DC1}" destId="{3A05D6AC-55D4-4F8B-831D-7528DBB5E857}" srcOrd="0" destOrd="0" presId="urn:microsoft.com/office/officeart/2005/8/layout/orgChart1"/>
    <dgm:cxn modelId="{877F7C8F-5FC6-41AF-ADB7-060F9FC341DB}" type="presParOf" srcId="{A5AFB960-0B8B-4E03-885A-2579269F7DC1}" destId="{179F0FCD-C306-4B84-A7DF-E34F9FAB6F56}" srcOrd="1" destOrd="0" presId="urn:microsoft.com/office/officeart/2005/8/layout/orgChart1"/>
    <dgm:cxn modelId="{910C3820-D2E5-42C2-B7FD-9972B051D11A}" type="presParOf" srcId="{74623D81-D47A-4BDB-A76C-094846D41FA8}" destId="{856F8CB3-7FD8-44A2-BD9F-D0A3BBBFD7B2}" srcOrd="1" destOrd="0" presId="urn:microsoft.com/office/officeart/2005/8/layout/orgChart1"/>
    <dgm:cxn modelId="{1530D13E-C219-450B-801A-65E671DE0D9C}" type="presParOf" srcId="{74623D81-D47A-4BDB-A76C-094846D41FA8}" destId="{E41C3208-7C36-4192-9EA5-1F0C4DB4A826}" srcOrd="2" destOrd="0" presId="urn:microsoft.com/office/officeart/2005/8/layout/orgChart1"/>
    <dgm:cxn modelId="{2455FB32-7F7D-430A-BC3E-93973991CA1B}" type="presParOf" srcId="{8BAB2199-5159-41F9-8708-33820C9B03A9}" destId="{FB705D8D-4B0F-418C-BE22-C9FC935B08A3}" srcOrd="2" destOrd="0" presId="urn:microsoft.com/office/officeart/2005/8/layout/orgChart1"/>
    <dgm:cxn modelId="{C65BE0ED-238E-41E1-AA7B-9E0D5DDAAB14}" type="presParOf" srcId="{9C5DF944-3D7A-473D-A789-5CA86652B8F8}" destId="{4F6F1802-D2DC-45F2-8B57-B9ACE00E096B}" srcOrd="4" destOrd="0" presId="urn:microsoft.com/office/officeart/2005/8/layout/orgChart1"/>
    <dgm:cxn modelId="{01A4B38E-3244-4FBE-A828-61941FA26E5D}" type="presParOf" srcId="{9C5DF944-3D7A-473D-A789-5CA86652B8F8}" destId="{D09FB176-C899-4C34-A2EF-DF4099E3930B}" srcOrd="5" destOrd="0" presId="urn:microsoft.com/office/officeart/2005/8/layout/orgChart1"/>
    <dgm:cxn modelId="{191351D1-A704-44FA-A376-7D7351EF6FEB}" type="presParOf" srcId="{D09FB176-C899-4C34-A2EF-DF4099E3930B}" destId="{EB3A78CF-8659-4E76-9BB6-78F8A7F8B535}" srcOrd="0" destOrd="0" presId="urn:microsoft.com/office/officeart/2005/8/layout/orgChart1"/>
    <dgm:cxn modelId="{81F3FE0C-5DE3-486C-A26E-241C0D7306E7}" type="presParOf" srcId="{EB3A78CF-8659-4E76-9BB6-78F8A7F8B535}" destId="{ED956AEF-5A78-47DC-9D97-3B27A2E93095}" srcOrd="0" destOrd="0" presId="urn:microsoft.com/office/officeart/2005/8/layout/orgChart1"/>
    <dgm:cxn modelId="{E3AAD382-DC70-4D1F-83AB-597396A6E454}" type="presParOf" srcId="{EB3A78CF-8659-4E76-9BB6-78F8A7F8B535}" destId="{0936C29E-0ABE-4289-9453-F6DF249F454C}" srcOrd="1" destOrd="0" presId="urn:microsoft.com/office/officeart/2005/8/layout/orgChart1"/>
    <dgm:cxn modelId="{604240B8-6386-494D-8FB9-0748457D5076}" type="presParOf" srcId="{D09FB176-C899-4C34-A2EF-DF4099E3930B}" destId="{3666C14E-3FE7-4AB2-BA4F-4535D42C477E}" srcOrd="1" destOrd="0" presId="urn:microsoft.com/office/officeart/2005/8/layout/orgChart1"/>
    <dgm:cxn modelId="{BCEFDE7F-F399-4C7D-84B2-35850B8A8323}" type="presParOf" srcId="{3666C14E-3FE7-4AB2-BA4F-4535D42C477E}" destId="{7E670A0B-4B6A-45AD-AE95-FAE9E52BA24F}" srcOrd="0" destOrd="0" presId="urn:microsoft.com/office/officeart/2005/8/layout/orgChart1"/>
    <dgm:cxn modelId="{7E028D3C-7FBF-47E2-BA9D-7D862CB95604}" type="presParOf" srcId="{3666C14E-3FE7-4AB2-BA4F-4535D42C477E}" destId="{781D4557-4BA2-4B53-85D2-D0A8E2F29ACB}" srcOrd="1" destOrd="0" presId="urn:microsoft.com/office/officeart/2005/8/layout/orgChart1"/>
    <dgm:cxn modelId="{EDE4B434-6D3B-451F-9F02-F7A1B7531DCC}" type="presParOf" srcId="{781D4557-4BA2-4B53-85D2-D0A8E2F29ACB}" destId="{A1F0E8B8-00E6-43CE-8E1F-A9918B608453}" srcOrd="0" destOrd="0" presId="urn:microsoft.com/office/officeart/2005/8/layout/orgChart1"/>
    <dgm:cxn modelId="{A6212476-D3FC-4196-B6C9-D228A7509574}" type="presParOf" srcId="{A1F0E8B8-00E6-43CE-8E1F-A9918B608453}" destId="{2C701CAE-D8F1-461E-8A0C-C57AEB1CD6C2}" srcOrd="0" destOrd="0" presId="urn:microsoft.com/office/officeart/2005/8/layout/orgChart1"/>
    <dgm:cxn modelId="{F16689D7-ACC2-4836-B590-CED2964F9C34}" type="presParOf" srcId="{A1F0E8B8-00E6-43CE-8E1F-A9918B608453}" destId="{0A55F855-E390-49C4-85C3-4EB5DC8DFEC3}" srcOrd="1" destOrd="0" presId="urn:microsoft.com/office/officeart/2005/8/layout/orgChart1"/>
    <dgm:cxn modelId="{C913B592-3209-41BA-A094-08A4349751C3}" type="presParOf" srcId="{781D4557-4BA2-4B53-85D2-D0A8E2F29ACB}" destId="{8FDA77AA-02A8-4EBB-8954-A3306A125F11}" srcOrd="1" destOrd="0" presId="urn:microsoft.com/office/officeart/2005/8/layout/orgChart1"/>
    <dgm:cxn modelId="{185536E6-F493-4904-AAFE-FC6517260019}" type="presParOf" srcId="{781D4557-4BA2-4B53-85D2-D0A8E2F29ACB}" destId="{802B30D6-A884-4929-98EE-4DE3E2D91CB8}" srcOrd="2" destOrd="0" presId="urn:microsoft.com/office/officeart/2005/8/layout/orgChart1"/>
    <dgm:cxn modelId="{D5A7DCA5-FE6C-45E3-A215-E2AA0BAA75BC}" type="presParOf" srcId="{3666C14E-3FE7-4AB2-BA4F-4535D42C477E}" destId="{4E5DB2E5-BC21-45FD-89CF-804EEEA73D92}" srcOrd="2" destOrd="0" presId="urn:microsoft.com/office/officeart/2005/8/layout/orgChart1"/>
    <dgm:cxn modelId="{5C3369A0-FC4A-4422-8613-3E5F1E4C49A1}" type="presParOf" srcId="{3666C14E-3FE7-4AB2-BA4F-4535D42C477E}" destId="{FEF5B6E2-22EA-4CFA-BF26-961399773F49}" srcOrd="3" destOrd="0" presId="urn:microsoft.com/office/officeart/2005/8/layout/orgChart1"/>
    <dgm:cxn modelId="{7061F197-A0CE-469C-90B2-EB40CDD0D4AC}" type="presParOf" srcId="{FEF5B6E2-22EA-4CFA-BF26-961399773F49}" destId="{42BED641-FA4F-4D4B-9A19-A7D3C3BE1408}" srcOrd="0" destOrd="0" presId="urn:microsoft.com/office/officeart/2005/8/layout/orgChart1"/>
    <dgm:cxn modelId="{2A7D0647-7C9C-44BD-84D4-FF04BF63E69E}" type="presParOf" srcId="{42BED641-FA4F-4D4B-9A19-A7D3C3BE1408}" destId="{74487508-3D4F-4F35-9119-7335AA499C95}" srcOrd="0" destOrd="0" presId="urn:microsoft.com/office/officeart/2005/8/layout/orgChart1"/>
    <dgm:cxn modelId="{04AF454D-DF06-428F-BFF2-974363FF96E4}" type="presParOf" srcId="{42BED641-FA4F-4D4B-9A19-A7D3C3BE1408}" destId="{EA4E738B-1483-44D6-89EB-8256A9C3F87D}" srcOrd="1" destOrd="0" presId="urn:microsoft.com/office/officeart/2005/8/layout/orgChart1"/>
    <dgm:cxn modelId="{665F6F73-EB1D-44BD-B6AF-E95A736CC36C}" type="presParOf" srcId="{FEF5B6E2-22EA-4CFA-BF26-961399773F49}" destId="{B5B7C6F2-824B-4B22-9513-4D47B87A1DEF}" srcOrd="1" destOrd="0" presId="urn:microsoft.com/office/officeart/2005/8/layout/orgChart1"/>
    <dgm:cxn modelId="{2693D1CF-A4F6-4C4E-A256-1418E51EF780}" type="presParOf" srcId="{FEF5B6E2-22EA-4CFA-BF26-961399773F49}" destId="{AD4B3EEE-3AC5-44A5-8891-70C0728030DE}" srcOrd="2" destOrd="0" presId="urn:microsoft.com/office/officeart/2005/8/layout/orgChart1"/>
    <dgm:cxn modelId="{990A277B-7DB4-4B11-9952-81B2B5F278A1}" type="presParOf" srcId="{3666C14E-3FE7-4AB2-BA4F-4535D42C477E}" destId="{1A2BCB80-89E2-41EC-87D9-8650DA66AB8A}" srcOrd="4" destOrd="0" presId="urn:microsoft.com/office/officeart/2005/8/layout/orgChart1"/>
    <dgm:cxn modelId="{76800CFC-3CE8-4714-B5DB-8335F7688FE6}" type="presParOf" srcId="{3666C14E-3FE7-4AB2-BA4F-4535D42C477E}" destId="{CD498E25-17A8-4592-A106-0BDE77F9F8BE}" srcOrd="5" destOrd="0" presId="urn:microsoft.com/office/officeart/2005/8/layout/orgChart1"/>
    <dgm:cxn modelId="{C23E52A1-837C-41FB-83EC-B6A00D0EF0E7}" type="presParOf" srcId="{CD498E25-17A8-4592-A106-0BDE77F9F8BE}" destId="{1832CD07-F56C-4B75-9FC3-CEF6C2D6EA45}" srcOrd="0" destOrd="0" presId="urn:microsoft.com/office/officeart/2005/8/layout/orgChart1"/>
    <dgm:cxn modelId="{9C0282CF-82AD-4CF7-9A60-7704A30BC6F3}" type="presParOf" srcId="{1832CD07-F56C-4B75-9FC3-CEF6C2D6EA45}" destId="{F7484F86-9514-4EEC-AAEC-65AD9B4B3D96}" srcOrd="0" destOrd="0" presId="urn:microsoft.com/office/officeart/2005/8/layout/orgChart1"/>
    <dgm:cxn modelId="{B7848EA5-0032-47F6-815C-9E9D2AEE22ED}" type="presParOf" srcId="{1832CD07-F56C-4B75-9FC3-CEF6C2D6EA45}" destId="{2F8AA862-E8D3-4043-95F3-7EBB33FDC237}" srcOrd="1" destOrd="0" presId="urn:microsoft.com/office/officeart/2005/8/layout/orgChart1"/>
    <dgm:cxn modelId="{AAABB72A-E86C-46BC-A8A1-5C1CE67F24F0}" type="presParOf" srcId="{CD498E25-17A8-4592-A106-0BDE77F9F8BE}" destId="{D6D1B4BE-1E43-4CD4-965F-996A3963A4DE}" srcOrd="1" destOrd="0" presId="urn:microsoft.com/office/officeart/2005/8/layout/orgChart1"/>
    <dgm:cxn modelId="{E0E7C83D-72D6-4D99-81BD-92E985E32E94}" type="presParOf" srcId="{CD498E25-17A8-4592-A106-0BDE77F9F8BE}" destId="{2585E360-1265-4DAF-8ED0-8CB30CFCA044}" srcOrd="2" destOrd="0" presId="urn:microsoft.com/office/officeart/2005/8/layout/orgChart1"/>
    <dgm:cxn modelId="{FA0FA600-30A5-4FFB-8E7D-BB19AEC2E9F3}" type="presParOf" srcId="{3666C14E-3FE7-4AB2-BA4F-4535D42C477E}" destId="{9AAB9F84-69DB-4974-8FB3-17FE16A42904}" srcOrd="6" destOrd="0" presId="urn:microsoft.com/office/officeart/2005/8/layout/orgChart1"/>
    <dgm:cxn modelId="{B04CF9EF-14E0-48C4-8DB4-F625CE62554C}" type="presParOf" srcId="{3666C14E-3FE7-4AB2-BA4F-4535D42C477E}" destId="{C3EE2C24-35C5-4383-8BA8-04718D61B1E3}" srcOrd="7" destOrd="0" presId="urn:microsoft.com/office/officeart/2005/8/layout/orgChart1"/>
    <dgm:cxn modelId="{0099A90B-3031-45B8-B1BC-AD13DE1FC1FC}" type="presParOf" srcId="{C3EE2C24-35C5-4383-8BA8-04718D61B1E3}" destId="{D76FB983-6AF4-4D17-803C-BE4F9D86E241}" srcOrd="0" destOrd="0" presId="urn:microsoft.com/office/officeart/2005/8/layout/orgChart1"/>
    <dgm:cxn modelId="{8BCC3E4C-4633-42FD-803B-F4C8FD232CD8}" type="presParOf" srcId="{D76FB983-6AF4-4D17-803C-BE4F9D86E241}" destId="{C95AECE2-07C4-42E7-90DA-5CD8EA216CFC}" srcOrd="0" destOrd="0" presId="urn:microsoft.com/office/officeart/2005/8/layout/orgChart1"/>
    <dgm:cxn modelId="{E10AB822-25D4-4360-9074-19676DFDBA15}" type="presParOf" srcId="{D76FB983-6AF4-4D17-803C-BE4F9D86E241}" destId="{4704A764-F3E3-46A1-B698-AC3BCD85875D}" srcOrd="1" destOrd="0" presId="urn:microsoft.com/office/officeart/2005/8/layout/orgChart1"/>
    <dgm:cxn modelId="{1F455CE2-269F-447D-BAD0-D97254B5F156}" type="presParOf" srcId="{C3EE2C24-35C5-4383-8BA8-04718D61B1E3}" destId="{C07B020C-8290-4505-84E9-D8CD925D7B93}" srcOrd="1" destOrd="0" presId="urn:microsoft.com/office/officeart/2005/8/layout/orgChart1"/>
    <dgm:cxn modelId="{ABFC5276-41AB-4308-AFFF-BECEAE57B83F}" type="presParOf" srcId="{C3EE2C24-35C5-4383-8BA8-04718D61B1E3}" destId="{97715D9E-A6B5-4BE2-9531-017E1F9F5E37}" srcOrd="2" destOrd="0" presId="urn:microsoft.com/office/officeart/2005/8/layout/orgChart1"/>
    <dgm:cxn modelId="{B0B41355-4E36-48D4-8DAD-DF5D777DD9C8}" type="presParOf" srcId="{3666C14E-3FE7-4AB2-BA4F-4535D42C477E}" destId="{F8AA5B07-D62E-4BEF-A7F4-BB8154CE0161}" srcOrd="8" destOrd="0" presId="urn:microsoft.com/office/officeart/2005/8/layout/orgChart1"/>
    <dgm:cxn modelId="{DB87800F-1542-4CF8-B900-7335ADA3AB8A}" type="presParOf" srcId="{3666C14E-3FE7-4AB2-BA4F-4535D42C477E}" destId="{28D3CB32-FAA0-4273-8538-1EB307061468}" srcOrd="9" destOrd="0" presId="urn:microsoft.com/office/officeart/2005/8/layout/orgChart1"/>
    <dgm:cxn modelId="{366701B3-A7E8-4B13-A117-E0361CF7555F}" type="presParOf" srcId="{28D3CB32-FAA0-4273-8538-1EB307061468}" destId="{4E6634D0-9CA1-4ACD-BF91-91BEE47E76EF}" srcOrd="0" destOrd="0" presId="urn:microsoft.com/office/officeart/2005/8/layout/orgChart1"/>
    <dgm:cxn modelId="{E697432B-23A1-4CF3-BF59-27B94C2F03CE}" type="presParOf" srcId="{4E6634D0-9CA1-4ACD-BF91-91BEE47E76EF}" destId="{EE219807-47C8-4941-99AE-CE39076E53F5}" srcOrd="0" destOrd="0" presId="urn:microsoft.com/office/officeart/2005/8/layout/orgChart1"/>
    <dgm:cxn modelId="{D9D847C7-F173-4566-A9A5-412E0509365A}" type="presParOf" srcId="{4E6634D0-9CA1-4ACD-BF91-91BEE47E76EF}" destId="{A8ED66CC-CBB3-4EB5-ADE1-6E062170315B}" srcOrd="1" destOrd="0" presId="urn:microsoft.com/office/officeart/2005/8/layout/orgChart1"/>
    <dgm:cxn modelId="{17235CAF-7B76-42A1-8348-0AA732D22ACF}" type="presParOf" srcId="{28D3CB32-FAA0-4273-8538-1EB307061468}" destId="{55A4A9B7-D2D2-4F27-9972-54B957F184B3}" srcOrd="1" destOrd="0" presId="urn:microsoft.com/office/officeart/2005/8/layout/orgChart1"/>
    <dgm:cxn modelId="{4CEE7AAB-6CCA-4869-834D-5E6BD079E1B9}" type="presParOf" srcId="{28D3CB32-FAA0-4273-8538-1EB307061468}" destId="{A6D08738-8725-4BBB-8D6E-6E0F7F338F27}" srcOrd="2" destOrd="0" presId="urn:microsoft.com/office/officeart/2005/8/layout/orgChart1"/>
    <dgm:cxn modelId="{F28AA068-1014-4315-986E-E36BE094A605}" type="presParOf" srcId="{D09FB176-C899-4C34-A2EF-DF4099E3930B}" destId="{10032A81-28F1-4589-A2C9-2F713826DB5B}" srcOrd="2" destOrd="0" presId="urn:microsoft.com/office/officeart/2005/8/layout/orgChart1"/>
    <dgm:cxn modelId="{F9CE3587-8DAF-4519-B904-9A1DB1B0E957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A3C4989F-4407-4A21-995A-8064D627539A}" type="presOf" srcId="{D3B00EB5-7252-4C54-A138-4FDE2761BA89}" destId="{77FF546B-1ADB-4B35-B705-B48DE95D0A7F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A850BAE0-395A-43E3-89A3-04F45569AFEA}" type="presOf" srcId="{1E17A9B5-1CC6-4BF4-A5EB-2099972243B8}" destId="{0044642D-BF6E-4946-989D-7BC76303D8B1}" srcOrd="1" destOrd="0" presId="urn:microsoft.com/office/officeart/2005/8/layout/orgChart1"/>
    <dgm:cxn modelId="{1AE55A47-4A2D-44E6-8A98-A5BD07ADA7E8}" type="presOf" srcId="{092024CE-8423-4E50-A34E-3122E05631CC}" destId="{0A55F855-E390-49C4-85C3-4EB5DC8DFEC3}" srcOrd="1" destOrd="0" presId="urn:microsoft.com/office/officeart/2005/8/layout/orgChart1"/>
    <dgm:cxn modelId="{74297FBB-C79D-4ED4-B089-757E5F4547DD}" type="presOf" srcId="{382A9707-8CE9-4448-A732-795155023764}" destId="{40CBCC65-FD09-4B94-B9C9-3482617F2627}" srcOrd="1" destOrd="0" presId="urn:microsoft.com/office/officeart/2005/8/layout/orgChart1"/>
    <dgm:cxn modelId="{03456D2B-2E8E-4A69-80DF-7169806E592B}" type="presOf" srcId="{88415C31-82DD-4EF9-9A7A-1D4D99FB6B9D}" destId="{0936C29E-0ABE-4289-9453-F6DF249F454C}" srcOrd="1" destOrd="0" presId="urn:microsoft.com/office/officeart/2005/8/layout/orgChart1"/>
    <dgm:cxn modelId="{C04E2001-755C-44DC-AE46-B9E111965533}" type="presOf" srcId="{D91152BC-9A33-44D3-AEBB-F20420DB430F}" destId="{5EC808F1-181C-42C2-975C-2B558EBCB7FE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BE95F63C-54CC-4D49-B3B9-35CD26FF4D04}" type="presOf" srcId="{032924AE-7BA3-4608-9D4D-A10FC22FA55B}" destId="{842224E6-60DA-412E-8A1B-7533C1377869}" srcOrd="1" destOrd="0" presId="urn:microsoft.com/office/officeart/2005/8/layout/orgChart1"/>
    <dgm:cxn modelId="{89C6E5C8-CFFC-4FA6-86C0-5A3BCCD1D29F}" type="presOf" srcId="{844909A3-F2C8-49AE-869B-AFCA0AC709DF}" destId="{5A29D58D-62CC-4731-8120-CAD4354C3E03}" srcOrd="0" destOrd="0" presId="urn:microsoft.com/office/officeart/2005/8/layout/orgChart1"/>
    <dgm:cxn modelId="{E2223390-A49B-469B-9ED8-0A1CB443DA76}" type="presOf" srcId="{C7336B56-6975-43EE-AA11-2CF9D86F3B72}" destId="{F7484F86-9514-4EEC-AAEC-65AD9B4B3D96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E5145550-B217-429C-B3F3-F0B0577285AB}" type="presOf" srcId="{6A766238-49C0-489C-9759-5801318FB123}" destId="{8F3E2022-AB5E-4438-BDBE-146FD19E8285}" srcOrd="0" destOrd="0" presId="urn:microsoft.com/office/officeart/2005/8/layout/orgChart1"/>
    <dgm:cxn modelId="{8BDFEF03-A595-4EEA-923F-E8196E0EF55A}" type="presOf" srcId="{BAA37ED3-8504-4718-82EA-2141E33A703B}" destId="{C6471DB4-9B93-437A-AEBE-F3B71F737DF8}" srcOrd="0" destOrd="0" presId="urn:microsoft.com/office/officeart/2005/8/layout/orgChart1"/>
    <dgm:cxn modelId="{A7D7AA3C-D9DE-4F79-9788-600092A1CE34}" type="presOf" srcId="{43C964D4-3EA5-4709-BA45-DC9671707267}" destId="{ABF5B3AF-9C3F-43AC-89B9-A4B84688B739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D5277E57-FA78-4440-838D-0ED8770C64E7}" type="presOf" srcId="{CE683E6A-A313-4F5C-8639-235783D1198F}" destId="{6C1B72B2-EE6C-495B-ADAD-8508CE8EB807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9A2B0A3A-567E-4807-9298-C023E2EB87EB}" type="presOf" srcId="{BC7A14EC-7DD0-42E2-A28E-8428AF273F49}" destId="{4E5DB2E5-BC21-45FD-89CF-804EEEA73D92}" srcOrd="0" destOrd="0" presId="urn:microsoft.com/office/officeart/2005/8/layout/orgChart1"/>
    <dgm:cxn modelId="{A8E187F3-DD07-4EC8-88B2-06E631BD3092}" type="presOf" srcId="{88415C31-82DD-4EF9-9A7A-1D4D99FB6B9D}" destId="{ED956AEF-5A78-47DC-9D97-3B27A2E93095}" srcOrd="0" destOrd="0" presId="urn:microsoft.com/office/officeart/2005/8/layout/orgChart1"/>
    <dgm:cxn modelId="{3064FD54-E9AF-4ACE-9D5C-7A6B9A1FF0A5}" type="presOf" srcId="{EDF4E25F-6E69-41B7-B57F-66E5D749104E}" destId="{CD65CBB6-B9A3-48AB-AFB3-4BE4B03553D3}" srcOrd="0" destOrd="0" presId="urn:microsoft.com/office/officeart/2005/8/layout/orgChart1"/>
    <dgm:cxn modelId="{EC717F2D-9006-42A1-8B6A-FC43D7401FD7}" type="presOf" srcId="{E2FDDA39-0A56-4C19-9570-F6322A50CD7C}" destId="{4704A764-F3E3-46A1-B698-AC3BCD85875D}" srcOrd="1" destOrd="0" presId="urn:microsoft.com/office/officeart/2005/8/layout/orgChart1"/>
    <dgm:cxn modelId="{96D2C669-77F0-472C-86C0-F9AE6D57292A}" type="presOf" srcId="{8514C17C-35EC-4D14-92F7-13A577CAA5C4}" destId="{3AA4BA60-CAF3-4B65-8A7B-26648B565082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57608328-2583-43A0-BDB3-225F4CA261DB}" type="presOf" srcId="{51AC05A3-5125-4631-8328-EE9742C5CE1F}" destId="{75DCBE71-7469-49E9-81E5-E6A43E3EC0DC}" srcOrd="1" destOrd="0" presId="urn:microsoft.com/office/officeart/2005/8/layout/orgChart1"/>
    <dgm:cxn modelId="{EB6607F1-2F29-4272-8C18-46BBC475B77E}" type="presOf" srcId="{C7336B56-6975-43EE-AA11-2CF9D86F3B72}" destId="{2F8AA862-E8D3-4043-95F3-7EBB33FDC237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C8F964B1-196E-43D0-9282-0E8730205D3A}" type="presOf" srcId="{DCCE79F2-51DC-4E3A-8F3D-0CB311D1F14D}" destId="{A8ED66CC-CBB3-4EB5-ADE1-6E062170315B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22DA0BF9-C701-4924-B935-819210D1C02F}" type="presOf" srcId="{69BEBD41-3545-40FD-BFDD-D21BD47C872E}" destId="{74487508-3D4F-4F35-9119-7335AA499C95}" srcOrd="0" destOrd="0" presId="urn:microsoft.com/office/officeart/2005/8/layout/orgChart1"/>
    <dgm:cxn modelId="{14F76E89-FD80-4275-A27E-E46AE11A0835}" type="presOf" srcId="{382A9707-8CE9-4448-A732-795155023764}" destId="{C9EB4BFF-95DA-49B7-87A2-66A52A4FCDFA}" srcOrd="0" destOrd="0" presId="urn:microsoft.com/office/officeart/2005/8/layout/orgChart1"/>
    <dgm:cxn modelId="{FEA8BC16-E099-46DE-92F4-D433825F4616}" type="presOf" srcId="{B40A1E99-819E-4C0D-B671-3D134F0F7163}" destId="{3A05D6AC-55D4-4F8B-831D-7528DBB5E857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9C63A542-4C76-42A3-9F0C-8D5DCB452852}" type="presOf" srcId="{CBC98D67-7A4E-4DF5-AC0F-18B667594BB8}" destId="{D644628E-4C6F-4DF2-8C07-D2B66E3A4757}" srcOrd="0" destOrd="0" presId="urn:microsoft.com/office/officeart/2005/8/layout/orgChart1"/>
    <dgm:cxn modelId="{CD5F76FA-BDCB-4F8D-93AB-39E5866CD5FB}" type="presOf" srcId="{43C964D4-3EA5-4709-BA45-DC9671707267}" destId="{87899BB1-A811-4B2D-8FA3-633A97B1A6A6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92E02E2-5E4F-4ADA-812E-92EA39F647D4}" type="presOf" srcId="{B40A1E99-819E-4C0D-B671-3D134F0F7163}" destId="{179F0FCD-C306-4B84-A7DF-E34F9FAB6F56}" srcOrd="1" destOrd="0" presId="urn:microsoft.com/office/officeart/2005/8/layout/orgChart1"/>
    <dgm:cxn modelId="{E932D0B7-AEAF-488B-A826-555D31F756F4}" type="presOf" srcId="{1D03C52E-27F1-4CAD-B953-A57260381D87}" destId="{52D64095-8F0B-43C5-A134-4F8EB745D0AC}" srcOrd="0" destOrd="0" presId="urn:microsoft.com/office/officeart/2005/8/layout/orgChart1"/>
    <dgm:cxn modelId="{C7FC1250-27DC-46C4-B38C-830578853FD8}" type="presOf" srcId="{B103CFD6-C2F2-4A76-8866-035FF64E5877}" destId="{2FA1AE03-77C2-487B-948B-82122901556A}" srcOrd="1" destOrd="0" presId="urn:microsoft.com/office/officeart/2005/8/layout/orgChart1"/>
    <dgm:cxn modelId="{6DF376B1-DFCC-4F6D-AF62-745AB37FE119}" type="presOf" srcId="{1E17A9B5-1CC6-4BF4-A5EB-2099972243B8}" destId="{F0DC39B6-0C64-430A-9FFB-4907B94E244D}" srcOrd="0" destOrd="0" presId="urn:microsoft.com/office/officeart/2005/8/layout/orgChart1"/>
    <dgm:cxn modelId="{7B9273CB-75F8-4DA5-A82B-29BCB1263CF5}" type="presOf" srcId="{00B822AA-E50D-409C-8E77-78CE41F17C4F}" destId="{EE7467E8-D778-4C18-9C7C-925EF25B0DC2}" srcOrd="1" destOrd="0" presId="urn:microsoft.com/office/officeart/2005/8/layout/orgChart1"/>
    <dgm:cxn modelId="{CB3D7B4E-E271-4D0E-8A30-4B2F47284775}" type="presOf" srcId="{092024CE-8423-4E50-A34E-3122E05631CC}" destId="{2C701CAE-D8F1-461E-8A0C-C57AEB1CD6C2}" srcOrd="0" destOrd="0" presId="urn:microsoft.com/office/officeart/2005/8/layout/orgChart1"/>
    <dgm:cxn modelId="{D084C271-7955-4342-9FE5-9A79670FB800}" type="presOf" srcId="{6A766238-49C0-489C-9759-5801318FB123}" destId="{F4F60A8B-BCFE-4E33-9289-BF4CA9206F7B}" srcOrd="1" destOrd="0" presId="urn:microsoft.com/office/officeart/2005/8/layout/orgChart1"/>
    <dgm:cxn modelId="{020B7E89-71C4-41D9-8E32-7D824986B140}" type="presOf" srcId="{D91152BC-9A33-44D3-AEBB-F20420DB430F}" destId="{30DA9891-B7C7-405D-9015-1C3DF0E9850F}" srcOrd="0" destOrd="0" presId="urn:microsoft.com/office/officeart/2005/8/layout/orgChart1"/>
    <dgm:cxn modelId="{663D714D-A45E-4084-B4CA-00FA828EA631}" type="presOf" srcId="{E2FDDA39-0A56-4C19-9570-F6322A50CD7C}" destId="{C95AECE2-07C4-42E7-90DA-5CD8EA216CFC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616594-2E34-4950-BBE0-10B55037D311}" type="presOf" srcId="{032924AE-7BA3-4608-9D4D-A10FC22FA55B}" destId="{FCA2B357-06A1-4199-999C-BBE32872F828}" srcOrd="0" destOrd="0" presId="urn:microsoft.com/office/officeart/2005/8/layout/orgChart1"/>
    <dgm:cxn modelId="{B3023E2D-BC9B-482A-A824-63979117E253}" type="presOf" srcId="{69BEBD41-3545-40FD-BFDD-D21BD47C872E}" destId="{EA4E738B-1483-44D6-89EB-8256A9C3F87D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42BE7CC1-1C4E-4441-B317-C53DE8D06F4B}" type="presOf" srcId="{B103CFD6-C2F2-4A76-8866-035FF64E5877}" destId="{D98E11BE-9177-4329-A5B4-B4B8653C2863}" srcOrd="0" destOrd="0" presId="urn:microsoft.com/office/officeart/2005/8/layout/orgChart1"/>
    <dgm:cxn modelId="{5742856E-AC4B-4F6F-8EE5-7C38F760CF7A}" type="presOf" srcId="{DCB062A1-302A-48A6-BE81-96138548FF70}" destId="{1AE91293-7748-4E52-8855-7B838C555EB9}" srcOrd="0" destOrd="0" presId="urn:microsoft.com/office/officeart/2005/8/layout/orgChart1"/>
    <dgm:cxn modelId="{5C8CEE9C-88F1-4D7E-A541-ECAD02F093D5}" type="presOf" srcId="{51AC05A3-5125-4631-8328-EE9742C5CE1F}" destId="{7533127D-6F77-420D-9337-03A9B17677A7}" srcOrd="0" destOrd="0" presId="urn:microsoft.com/office/officeart/2005/8/layout/orgChart1"/>
    <dgm:cxn modelId="{2691EEAA-7736-4A95-8E4F-46117DE9E595}" type="presOf" srcId="{3837525C-9A2A-44D5-8B42-9C0820CF3FF9}" destId="{6AC59FBD-FAEA-42FA-8EB1-29A7CC044828}" srcOrd="0" destOrd="0" presId="urn:microsoft.com/office/officeart/2005/8/layout/orgChart1"/>
    <dgm:cxn modelId="{A7A865CA-1C43-4366-A34E-1DF004DCE46E}" type="presOf" srcId="{49A41343-8942-4E0A-948C-7308CFEDA337}" destId="{F8AA5B07-D62E-4BEF-A7F4-BB8154CE0161}" srcOrd="0" destOrd="0" presId="urn:microsoft.com/office/officeart/2005/8/layout/orgChart1"/>
    <dgm:cxn modelId="{177F6813-022D-42C7-A164-D2D2ED2CC86D}" type="presOf" srcId="{00B822AA-E50D-409C-8E77-78CE41F17C4F}" destId="{86ECFBC0-6EDE-49D7-A5E4-E61CBAF4A092}" srcOrd="0" destOrd="0" presId="urn:microsoft.com/office/officeart/2005/8/layout/orgChart1"/>
    <dgm:cxn modelId="{978DCC5F-ECF1-43EA-BF62-E6E216EC7B9D}" type="presOf" srcId="{88B02B86-A182-47E8-98CE-5F03ED03FC83}" destId="{1A2BCB80-89E2-41EC-87D9-8650DA66AB8A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D106ED69-3790-4F8D-A3AC-0DAE6230AD4A}" type="presOf" srcId="{0ED209FE-B93C-493B-85A2-BA5863869AE7}" destId="{B4ADFA40-1DC3-4BD0-BAE4-D5BA4FDF2B3E}" srcOrd="0" destOrd="0" presId="urn:microsoft.com/office/officeart/2005/8/layout/orgChart1"/>
    <dgm:cxn modelId="{625D9662-7ECD-4A7E-8F9A-2B930A023C63}" type="presOf" srcId="{BCA1F9C7-A2DE-4DA9-9030-581CAAE089DA}" destId="{7E670A0B-4B6A-45AD-AE95-FAE9E52BA24F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4EF396C4-6B90-44C5-9380-2C9EAFE03154}" type="presOf" srcId="{41CBE71F-8A1C-4046-8B51-627382F890A8}" destId="{BD53C961-9C2E-42B5-A825-EB1CD5AF2FE3}" srcOrd="0" destOrd="0" presId="urn:microsoft.com/office/officeart/2005/8/layout/orgChart1"/>
    <dgm:cxn modelId="{EB5FCAF5-9A98-4675-8E43-DBD84AA63764}" type="presOf" srcId="{DCCE79F2-51DC-4E3A-8F3D-0CB311D1F14D}" destId="{EE219807-47C8-4941-99AE-CE39076E53F5}" srcOrd="0" destOrd="0" presId="urn:microsoft.com/office/officeart/2005/8/layout/orgChart1"/>
    <dgm:cxn modelId="{5347D2E5-92FB-46DB-A162-D49A781BAA5A}" type="presOf" srcId="{D5F013B3-4B4E-4E38-9BAF-4B34B2BB0C79}" destId="{26E61D30-5696-4E05-9044-AF73EF27DAB2}" srcOrd="0" destOrd="0" presId="urn:microsoft.com/office/officeart/2005/8/layout/orgChart1"/>
    <dgm:cxn modelId="{DA8A2EF2-ACD6-417C-A27C-A20929E7A591}" type="presOf" srcId="{57A44C0D-573F-44FB-BC9E-B18382ACCC39}" destId="{9AAB9F84-69DB-4974-8FB3-17FE16A42904}" srcOrd="0" destOrd="0" presId="urn:microsoft.com/office/officeart/2005/8/layout/orgChart1"/>
    <dgm:cxn modelId="{7DE0A840-231E-4EFD-995B-F8E72725FDD7}" type="presOf" srcId="{D656347E-658D-41DE-86E2-9688A1F66EB3}" destId="{D351E307-7A60-4733-B21C-CC6D6E5D051D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F322CF44-7E6E-463F-B0B2-C6AAF0F9D979}" type="presOf" srcId="{D5F013B3-4B4E-4E38-9BAF-4B34B2BB0C79}" destId="{14A5ABF2-8B49-4694-AC4C-1A898869B017}" srcOrd="1" destOrd="0" presId="urn:microsoft.com/office/officeart/2005/8/layout/orgChart1"/>
    <dgm:cxn modelId="{DAC6423C-C125-4C70-9A2D-B3A503FD9569}" type="presOf" srcId="{DC9F82DD-39AD-486C-81D6-0E3C38A96BAD}" destId="{4F6F1802-D2DC-45F2-8B57-B9ACE00E096B}" srcOrd="0" destOrd="0" presId="urn:microsoft.com/office/officeart/2005/8/layout/orgChart1"/>
    <dgm:cxn modelId="{70485DC4-A020-4AE2-A717-A2B8A61E36F8}" type="presOf" srcId="{8514C17C-35EC-4D14-92F7-13A577CAA5C4}" destId="{079C46BA-E270-4C4F-9AA8-92E32A64D736}" srcOrd="0" destOrd="0" presId="urn:microsoft.com/office/officeart/2005/8/layout/orgChart1"/>
    <dgm:cxn modelId="{0B65E013-B5DB-42C4-9F7A-82919BB1066B}" type="presParOf" srcId="{6C1B72B2-EE6C-495B-ADAD-8508CE8EB807}" destId="{B9578B13-712D-4BAD-A28F-A7352074EDA6}" srcOrd="0" destOrd="0" presId="urn:microsoft.com/office/officeart/2005/8/layout/orgChart1"/>
    <dgm:cxn modelId="{56248085-85A5-41BB-A019-007FF3E88527}" type="presParOf" srcId="{B9578B13-712D-4BAD-A28F-A7352074EDA6}" destId="{EA34C8C8-6EC1-483B-8E39-8E6926CED3CE}" srcOrd="0" destOrd="0" presId="urn:microsoft.com/office/officeart/2005/8/layout/orgChart1"/>
    <dgm:cxn modelId="{86CE1A88-2284-4130-BC6C-1B44BC819834}" type="presParOf" srcId="{EA34C8C8-6EC1-483B-8E39-8E6926CED3CE}" destId="{D98E11BE-9177-4329-A5B4-B4B8653C2863}" srcOrd="0" destOrd="0" presId="urn:microsoft.com/office/officeart/2005/8/layout/orgChart1"/>
    <dgm:cxn modelId="{7DF7A333-C28C-4A61-B58D-E626C348E35D}" type="presParOf" srcId="{EA34C8C8-6EC1-483B-8E39-8E6926CED3CE}" destId="{2FA1AE03-77C2-487B-948B-82122901556A}" srcOrd="1" destOrd="0" presId="urn:microsoft.com/office/officeart/2005/8/layout/orgChart1"/>
    <dgm:cxn modelId="{0F95B0D1-2FEE-48D9-A49A-96CBD2E9C925}" type="presParOf" srcId="{B9578B13-712D-4BAD-A28F-A7352074EDA6}" destId="{9C5DF944-3D7A-473D-A789-5CA86652B8F8}" srcOrd="1" destOrd="0" presId="urn:microsoft.com/office/officeart/2005/8/layout/orgChart1"/>
    <dgm:cxn modelId="{B5E9603B-596C-47ED-9932-95FB0B9A924E}" type="presParOf" srcId="{9C5DF944-3D7A-473D-A789-5CA86652B8F8}" destId="{D351E307-7A60-4733-B21C-CC6D6E5D051D}" srcOrd="0" destOrd="0" presId="urn:microsoft.com/office/officeart/2005/8/layout/orgChart1"/>
    <dgm:cxn modelId="{103C8783-B29A-40D0-B694-C74A8E8E37F9}" type="presParOf" srcId="{9C5DF944-3D7A-473D-A789-5CA86652B8F8}" destId="{60FE5B31-E82E-49E2-9469-B5D5674278BC}" srcOrd="1" destOrd="0" presId="urn:microsoft.com/office/officeart/2005/8/layout/orgChart1"/>
    <dgm:cxn modelId="{1D807D4A-AC54-461C-B3DD-5DDF3D73DBDE}" type="presParOf" srcId="{60FE5B31-E82E-49E2-9469-B5D5674278BC}" destId="{CB88DD46-0D40-4A1B-9C97-26FA4C46EB15}" srcOrd="0" destOrd="0" presId="urn:microsoft.com/office/officeart/2005/8/layout/orgChart1"/>
    <dgm:cxn modelId="{6413F571-34E9-4025-B641-2909D3444DB3}" type="presParOf" srcId="{CB88DD46-0D40-4A1B-9C97-26FA4C46EB15}" destId="{ABF5B3AF-9C3F-43AC-89B9-A4B84688B739}" srcOrd="0" destOrd="0" presId="urn:microsoft.com/office/officeart/2005/8/layout/orgChart1"/>
    <dgm:cxn modelId="{2464A4A9-F7F5-4F09-8E5D-1369190A46F5}" type="presParOf" srcId="{CB88DD46-0D40-4A1B-9C97-26FA4C46EB15}" destId="{87899BB1-A811-4B2D-8FA3-633A97B1A6A6}" srcOrd="1" destOrd="0" presId="urn:microsoft.com/office/officeart/2005/8/layout/orgChart1"/>
    <dgm:cxn modelId="{5746AB67-F81F-471E-9B51-2D4285C3C0DC}" type="presParOf" srcId="{60FE5B31-E82E-49E2-9469-B5D5674278BC}" destId="{B6A20B03-CFA9-41D8-9956-9F0EB448DC4A}" srcOrd="1" destOrd="0" presId="urn:microsoft.com/office/officeart/2005/8/layout/orgChart1"/>
    <dgm:cxn modelId="{C6D76C00-3DBD-4272-B519-E735FCFE9FD2}" type="presParOf" srcId="{B6A20B03-CFA9-41D8-9956-9F0EB448DC4A}" destId="{CD65CBB6-B9A3-48AB-AFB3-4BE4B03553D3}" srcOrd="0" destOrd="0" presId="urn:microsoft.com/office/officeart/2005/8/layout/orgChart1"/>
    <dgm:cxn modelId="{978CCBC0-8F96-460E-BF91-61282D6E1A02}" type="presParOf" srcId="{B6A20B03-CFA9-41D8-9956-9F0EB448DC4A}" destId="{ED1F0A6D-21D1-431E-B021-19DC70288741}" srcOrd="1" destOrd="0" presId="urn:microsoft.com/office/officeart/2005/8/layout/orgChart1"/>
    <dgm:cxn modelId="{F16DF21B-7D4F-4A70-813A-A072F83A1105}" type="presParOf" srcId="{ED1F0A6D-21D1-431E-B021-19DC70288741}" destId="{3035FF76-B78F-49A4-AACF-E2FF3786028F}" srcOrd="0" destOrd="0" presId="urn:microsoft.com/office/officeart/2005/8/layout/orgChart1"/>
    <dgm:cxn modelId="{3BE5CD79-EEBF-4542-8E58-849C2571F487}" type="presParOf" srcId="{3035FF76-B78F-49A4-AACF-E2FF3786028F}" destId="{F0DC39B6-0C64-430A-9FFB-4907B94E244D}" srcOrd="0" destOrd="0" presId="urn:microsoft.com/office/officeart/2005/8/layout/orgChart1"/>
    <dgm:cxn modelId="{D2C7461E-9B03-428D-950F-15BB1A6ACC74}" type="presParOf" srcId="{3035FF76-B78F-49A4-AACF-E2FF3786028F}" destId="{0044642D-BF6E-4946-989D-7BC76303D8B1}" srcOrd="1" destOrd="0" presId="urn:microsoft.com/office/officeart/2005/8/layout/orgChart1"/>
    <dgm:cxn modelId="{6EC1EF1A-3B76-47E1-8A60-0751CC6B09A4}" type="presParOf" srcId="{ED1F0A6D-21D1-431E-B021-19DC70288741}" destId="{6F92EC3E-8AAE-41C7-BFFF-85E9DBCB215A}" srcOrd="1" destOrd="0" presId="urn:microsoft.com/office/officeart/2005/8/layout/orgChart1"/>
    <dgm:cxn modelId="{A37B6F01-AC20-44E5-BC52-7BA08D3BED9E}" type="presParOf" srcId="{ED1F0A6D-21D1-431E-B021-19DC70288741}" destId="{C359BE23-B469-48EB-819D-6F6FDCDBB0A8}" srcOrd="2" destOrd="0" presId="urn:microsoft.com/office/officeart/2005/8/layout/orgChart1"/>
    <dgm:cxn modelId="{A05A7B5B-2859-4C3A-9A69-9069411DF9E5}" type="presParOf" srcId="{B6A20B03-CFA9-41D8-9956-9F0EB448DC4A}" destId="{6AC59FBD-FAEA-42FA-8EB1-29A7CC044828}" srcOrd="2" destOrd="0" presId="urn:microsoft.com/office/officeart/2005/8/layout/orgChart1"/>
    <dgm:cxn modelId="{B963BE9F-F1E3-419F-BAD5-02C7A50367DF}" type="presParOf" srcId="{B6A20B03-CFA9-41D8-9956-9F0EB448DC4A}" destId="{F2E1EDE4-99F4-4CBC-BA6A-91AF00914823}" srcOrd="3" destOrd="0" presId="urn:microsoft.com/office/officeart/2005/8/layout/orgChart1"/>
    <dgm:cxn modelId="{D3B819C7-7830-46CF-A0BF-C0833475572C}" type="presParOf" srcId="{F2E1EDE4-99F4-4CBC-BA6A-91AF00914823}" destId="{795B4B98-FEFB-4DAB-B785-2E28918B1C7E}" srcOrd="0" destOrd="0" presId="urn:microsoft.com/office/officeart/2005/8/layout/orgChart1"/>
    <dgm:cxn modelId="{35E017CE-2D7E-4EC2-814C-A802E8F5F445}" type="presParOf" srcId="{795B4B98-FEFB-4DAB-B785-2E28918B1C7E}" destId="{C9EB4BFF-95DA-49B7-87A2-66A52A4FCDFA}" srcOrd="0" destOrd="0" presId="urn:microsoft.com/office/officeart/2005/8/layout/orgChart1"/>
    <dgm:cxn modelId="{BC64E5B3-4E3B-4C34-9ABE-05003782D5EE}" type="presParOf" srcId="{795B4B98-FEFB-4DAB-B785-2E28918B1C7E}" destId="{40CBCC65-FD09-4B94-B9C9-3482617F2627}" srcOrd="1" destOrd="0" presId="urn:microsoft.com/office/officeart/2005/8/layout/orgChart1"/>
    <dgm:cxn modelId="{321E7D42-4587-480C-BDA3-F35876ADEF10}" type="presParOf" srcId="{F2E1EDE4-99F4-4CBC-BA6A-91AF00914823}" destId="{6E67D5E8-91A3-4A9C-B70E-60777B0DD65E}" srcOrd="1" destOrd="0" presId="urn:microsoft.com/office/officeart/2005/8/layout/orgChart1"/>
    <dgm:cxn modelId="{90FDFD2B-E3B2-48BA-B8D0-B37887904FBA}" type="presParOf" srcId="{F2E1EDE4-99F4-4CBC-BA6A-91AF00914823}" destId="{9041FCB5-DDBA-4A82-87F1-A20AE1F0ECFA}" srcOrd="2" destOrd="0" presId="urn:microsoft.com/office/officeart/2005/8/layout/orgChart1"/>
    <dgm:cxn modelId="{002D3B96-C26E-4A0D-9FAF-DDB732D04AF7}" type="presParOf" srcId="{B6A20B03-CFA9-41D8-9956-9F0EB448DC4A}" destId="{D644628E-4C6F-4DF2-8C07-D2B66E3A4757}" srcOrd="4" destOrd="0" presId="urn:microsoft.com/office/officeart/2005/8/layout/orgChart1"/>
    <dgm:cxn modelId="{ACD3F0E1-FA70-4B1C-8B59-74443DEFD3A2}" type="presParOf" srcId="{B6A20B03-CFA9-41D8-9956-9F0EB448DC4A}" destId="{4C59CDCC-8171-42A8-836D-8A7ADEF309D0}" srcOrd="5" destOrd="0" presId="urn:microsoft.com/office/officeart/2005/8/layout/orgChart1"/>
    <dgm:cxn modelId="{D7BDB5B8-49D2-4205-86CB-640EAB060D28}" type="presParOf" srcId="{4C59CDCC-8171-42A8-836D-8A7ADEF309D0}" destId="{FED7DC99-D3B3-46B2-AE57-14D47B1F3671}" srcOrd="0" destOrd="0" presId="urn:microsoft.com/office/officeart/2005/8/layout/orgChart1"/>
    <dgm:cxn modelId="{FEAA67DA-A6FC-4A47-8FA9-9ABF67438787}" type="presParOf" srcId="{FED7DC99-D3B3-46B2-AE57-14D47B1F3671}" destId="{8F3E2022-AB5E-4438-BDBE-146FD19E8285}" srcOrd="0" destOrd="0" presId="urn:microsoft.com/office/officeart/2005/8/layout/orgChart1"/>
    <dgm:cxn modelId="{5860CF7C-E85F-4B8A-A159-830A691DD936}" type="presParOf" srcId="{FED7DC99-D3B3-46B2-AE57-14D47B1F3671}" destId="{F4F60A8B-BCFE-4E33-9289-BF4CA9206F7B}" srcOrd="1" destOrd="0" presId="urn:microsoft.com/office/officeart/2005/8/layout/orgChart1"/>
    <dgm:cxn modelId="{2DED2095-7C27-4DD2-B9BD-7917544F45A2}" type="presParOf" srcId="{4C59CDCC-8171-42A8-836D-8A7ADEF309D0}" destId="{0717BF70-BD3E-4FBF-92BE-2C7F71500E41}" srcOrd="1" destOrd="0" presId="urn:microsoft.com/office/officeart/2005/8/layout/orgChart1"/>
    <dgm:cxn modelId="{6EF4AA7F-CB73-4414-B184-32BB73663E71}" type="presParOf" srcId="{4C59CDCC-8171-42A8-836D-8A7ADEF309D0}" destId="{0E63D1F7-0BB7-4B23-80D6-B69D7359A638}" srcOrd="2" destOrd="0" presId="urn:microsoft.com/office/officeart/2005/8/layout/orgChart1"/>
    <dgm:cxn modelId="{BF201614-9036-4E11-9949-68C6674E3A4B}" type="presParOf" srcId="{B6A20B03-CFA9-41D8-9956-9F0EB448DC4A}" destId="{52D64095-8F0B-43C5-A134-4F8EB745D0AC}" srcOrd="6" destOrd="0" presId="urn:microsoft.com/office/officeart/2005/8/layout/orgChart1"/>
    <dgm:cxn modelId="{BAAB7098-9DC7-409B-8941-FB65FD4FCE31}" type="presParOf" srcId="{B6A20B03-CFA9-41D8-9956-9F0EB448DC4A}" destId="{65175C4B-27F3-41C0-9093-49201195521B}" srcOrd="7" destOrd="0" presId="urn:microsoft.com/office/officeart/2005/8/layout/orgChart1"/>
    <dgm:cxn modelId="{C6338816-11AE-400D-B385-C42A8AA46401}" type="presParOf" srcId="{65175C4B-27F3-41C0-9093-49201195521B}" destId="{418B0B64-07DF-4A86-8188-2B3D12FF0C1B}" srcOrd="0" destOrd="0" presId="urn:microsoft.com/office/officeart/2005/8/layout/orgChart1"/>
    <dgm:cxn modelId="{73AA0AAA-9D4F-4E9C-BEBE-A416099BA82C}" type="presParOf" srcId="{418B0B64-07DF-4A86-8188-2B3D12FF0C1B}" destId="{FCA2B357-06A1-4199-999C-BBE32872F828}" srcOrd="0" destOrd="0" presId="urn:microsoft.com/office/officeart/2005/8/layout/orgChart1"/>
    <dgm:cxn modelId="{2D533D3F-585E-4E6A-A3AA-E6F283E9B301}" type="presParOf" srcId="{418B0B64-07DF-4A86-8188-2B3D12FF0C1B}" destId="{842224E6-60DA-412E-8A1B-7533C1377869}" srcOrd="1" destOrd="0" presId="urn:microsoft.com/office/officeart/2005/8/layout/orgChart1"/>
    <dgm:cxn modelId="{C6A54A54-F6B6-41C0-87B8-7D2CC76230F6}" type="presParOf" srcId="{65175C4B-27F3-41C0-9093-49201195521B}" destId="{5FEE9627-663F-4879-B764-2FCAC3BEDB01}" srcOrd="1" destOrd="0" presId="urn:microsoft.com/office/officeart/2005/8/layout/orgChart1"/>
    <dgm:cxn modelId="{706051FD-6AC0-45AD-97BC-AA558E995BC6}" type="presParOf" srcId="{65175C4B-27F3-41C0-9093-49201195521B}" destId="{D211A30E-3DD6-4F3B-A936-B6D9FD1B5AD6}" srcOrd="2" destOrd="0" presId="urn:microsoft.com/office/officeart/2005/8/layout/orgChart1"/>
    <dgm:cxn modelId="{C617F4E0-9F51-4596-B52A-A12F1A951CA3}" type="presParOf" srcId="{60FE5B31-E82E-49E2-9469-B5D5674278BC}" destId="{0A55CB08-0585-4E83-BB9C-6136411D5C97}" srcOrd="2" destOrd="0" presId="urn:microsoft.com/office/officeart/2005/8/layout/orgChart1"/>
    <dgm:cxn modelId="{CF4BD0AA-6013-4975-9A56-A26CCEB91EE4}" type="presParOf" srcId="{9C5DF944-3D7A-473D-A789-5CA86652B8F8}" destId="{1AE91293-7748-4E52-8855-7B838C555EB9}" srcOrd="2" destOrd="0" presId="urn:microsoft.com/office/officeart/2005/8/layout/orgChart1"/>
    <dgm:cxn modelId="{6E3D2FFC-D603-412C-B2DA-98D8716E6AD6}" type="presParOf" srcId="{9C5DF944-3D7A-473D-A789-5CA86652B8F8}" destId="{8BAB2199-5159-41F9-8708-33820C9B03A9}" srcOrd="3" destOrd="0" presId="urn:microsoft.com/office/officeart/2005/8/layout/orgChart1"/>
    <dgm:cxn modelId="{1163DC4A-7F07-46C1-AC76-B6D8ECD8012A}" type="presParOf" srcId="{8BAB2199-5159-41F9-8708-33820C9B03A9}" destId="{4AEEF0FD-EB99-4BD5-89CD-011B1DDC19F8}" srcOrd="0" destOrd="0" presId="urn:microsoft.com/office/officeart/2005/8/layout/orgChart1"/>
    <dgm:cxn modelId="{4BCCA31F-5294-4260-A8A5-5322D59455BA}" type="presParOf" srcId="{4AEEF0FD-EB99-4BD5-89CD-011B1DDC19F8}" destId="{86ECFBC0-6EDE-49D7-A5E4-E61CBAF4A092}" srcOrd="0" destOrd="0" presId="urn:microsoft.com/office/officeart/2005/8/layout/orgChart1"/>
    <dgm:cxn modelId="{400C5B09-4EB4-4B0F-AE93-D195AD1C33F8}" type="presParOf" srcId="{4AEEF0FD-EB99-4BD5-89CD-011B1DDC19F8}" destId="{EE7467E8-D778-4C18-9C7C-925EF25B0DC2}" srcOrd="1" destOrd="0" presId="urn:microsoft.com/office/officeart/2005/8/layout/orgChart1"/>
    <dgm:cxn modelId="{5D2E76AC-E1B3-4B45-A2B8-ECB649003CC4}" type="presParOf" srcId="{8BAB2199-5159-41F9-8708-33820C9B03A9}" destId="{70B62D43-4B2E-478D-8091-7F950B36BC86}" srcOrd="1" destOrd="0" presId="urn:microsoft.com/office/officeart/2005/8/layout/orgChart1"/>
    <dgm:cxn modelId="{4880DEF7-FDF3-462E-B372-5BE24F5F2D40}" type="presParOf" srcId="{70B62D43-4B2E-478D-8091-7F950B36BC86}" destId="{5A29D58D-62CC-4731-8120-CAD4354C3E03}" srcOrd="0" destOrd="0" presId="urn:microsoft.com/office/officeart/2005/8/layout/orgChart1"/>
    <dgm:cxn modelId="{704F8076-4EE4-4ECB-ABC5-D9B393A5013A}" type="presParOf" srcId="{70B62D43-4B2E-478D-8091-7F950B36BC86}" destId="{20684FA8-0955-4E86-9890-955AAE2FB70E}" srcOrd="1" destOrd="0" presId="urn:microsoft.com/office/officeart/2005/8/layout/orgChart1"/>
    <dgm:cxn modelId="{F742FA16-4030-49D6-B96C-FACB25A525A5}" type="presParOf" srcId="{20684FA8-0955-4E86-9890-955AAE2FB70E}" destId="{357DF0A8-BCC0-4D40-9A29-811D9B3E8CE1}" srcOrd="0" destOrd="0" presId="urn:microsoft.com/office/officeart/2005/8/layout/orgChart1"/>
    <dgm:cxn modelId="{23D87093-2300-4B1C-B249-0F4093E35BF4}" type="presParOf" srcId="{357DF0A8-BCC0-4D40-9A29-811D9B3E8CE1}" destId="{7533127D-6F77-420D-9337-03A9B17677A7}" srcOrd="0" destOrd="0" presId="urn:microsoft.com/office/officeart/2005/8/layout/orgChart1"/>
    <dgm:cxn modelId="{4447ACB2-33E5-4276-803D-E30B7A17A8D7}" type="presParOf" srcId="{357DF0A8-BCC0-4D40-9A29-811D9B3E8CE1}" destId="{75DCBE71-7469-49E9-81E5-E6A43E3EC0DC}" srcOrd="1" destOrd="0" presId="urn:microsoft.com/office/officeart/2005/8/layout/orgChart1"/>
    <dgm:cxn modelId="{8A3F9DCD-9CD4-4E7D-B4C7-BF0262F473FB}" type="presParOf" srcId="{20684FA8-0955-4E86-9890-955AAE2FB70E}" destId="{321B0D03-50FC-44EB-B561-D21A2CD4B482}" srcOrd="1" destOrd="0" presId="urn:microsoft.com/office/officeart/2005/8/layout/orgChart1"/>
    <dgm:cxn modelId="{CF9FF9CB-CAA8-4D9A-A841-C80312349253}" type="presParOf" srcId="{20684FA8-0955-4E86-9890-955AAE2FB70E}" destId="{0654A2B9-B227-48A6-941C-DD027142ECCE}" srcOrd="2" destOrd="0" presId="urn:microsoft.com/office/officeart/2005/8/layout/orgChart1"/>
    <dgm:cxn modelId="{C0F46FEA-F4C0-46D4-A66C-2AAE1C0CC9A9}" type="presParOf" srcId="{70B62D43-4B2E-478D-8091-7F950B36BC86}" destId="{77FF546B-1ADB-4B35-B705-B48DE95D0A7F}" srcOrd="2" destOrd="0" presId="urn:microsoft.com/office/officeart/2005/8/layout/orgChart1"/>
    <dgm:cxn modelId="{AEFDD3FE-84DD-4D2D-B8EC-562F5454510E}" type="presParOf" srcId="{70B62D43-4B2E-478D-8091-7F950B36BC86}" destId="{69C13562-DBB8-42F8-AE39-8AFEF8ED4982}" srcOrd="3" destOrd="0" presId="urn:microsoft.com/office/officeart/2005/8/layout/orgChart1"/>
    <dgm:cxn modelId="{6324D7B8-C4B0-4A66-A840-C09B88AEF6AA}" type="presParOf" srcId="{69C13562-DBB8-42F8-AE39-8AFEF8ED4982}" destId="{896D96FE-EA05-4066-8BE5-F7366BA3777A}" srcOrd="0" destOrd="0" presId="urn:microsoft.com/office/officeart/2005/8/layout/orgChart1"/>
    <dgm:cxn modelId="{A0FAA241-5A6D-470B-8724-A05F8E85AA81}" type="presParOf" srcId="{896D96FE-EA05-4066-8BE5-F7366BA3777A}" destId="{079C46BA-E270-4C4F-9AA8-92E32A64D736}" srcOrd="0" destOrd="0" presId="urn:microsoft.com/office/officeart/2005/8/layout/orgChart1"/>
    <dgm:cxn modelId="{AAC31D56-617D-43A9-B0BB-94BC0BC91E95}" type="presParOf" srcId="{896D96FE-EA05-4066-8BE5-F7366BA3777A}" destId="{3AA4BA60-CAF3-4B65-8A7B-26648B565082}" srcOrd="1" destOrd="0" presId="urn:microsoft.com/office/officeart/2005/8/layout/orgChart1"/>
    <dgm:cxn modelId="{C440E4D0-C0E4-41A8-9BD7-EBEA4390B849}" type="presParOf" srcId="{69C13562-DBB8-42F8-AE39-8AFEF8ED4982}" destId="{54F082B5-2FAD-490F-B257-B96DCB3E19FC}" srcOrd="1" destOrd="0" presId="urn:microsoft.com/office/officeart/2005/8/layout/orgChart1"/>
    <dgm:cxn modelId="{507D18CF-68FB-4C2F-9F50-2728B5B6888F}" type="presParOf" srcId="{69C13562-DBB8-42F8-AE39-8AFEF8ED4982}" destId="{6C846A69-A00E-4FB9-80C7-DC7FE13BD4B5}" srcOrd="2" destOrd="0" presId="urn:microsoft.com/office/officeart/2005/8/layout/orgChart1"/>
    <dgm:cxn modelId="{9DEB0007-E032-4DF7-A23A-47076830D668}" type="presParOf" srcId="{70B62D43-4B2E-478D-8091-7F950B36BC86}" destId="{C6471DB4-9B93-437A-AEBE-F3B71F737DF8}" srcOrd="4" destOrd="0" presId="urn:microsoft.com/office/officeart/2005/8/layout/orgChart1"/>
    <dgm:cxn modelId="{689762BE-5962-43FE-BF9A-ED4DE152800C}" type="presParOf" srcId="{70B62D43-4B2E-478D-8091-7F950B36BC86}" destId="{CD8B12E6-DD1E-4D70-BE7C-A5443A3D84D1}" srcOrd="5" destOrd="0" presId="urn:microsoft.com/office/officeart/2005/8/layout/orgChart1"/>
    <dgm:cxn modelId="{B34FF9D7-73F9-481C-A539-1D68DCE4DDE0}" type="presParOf" srcId="{CD8B12E6-DD1E-4D70-BE7C-A5443A3D84D1}" destId="{C0FBA54D-3A3D-42F4-B1C8-ADE0E74CCC4D}" srcOrd="0" destOrd="0" presId="urn:microsoft.com/office/officeart/2005/8/layout/orgChart1"/>
    <dgm:cxn modelId="{F3FBA98B-7F86-4A6E-AD4F-6924C1875145}" type="presParOf" srcId="{C0FBA54D-3A3D-42F4-B1C8-ADE0E74CCC4D}" destId="{30DA9891-B7C7-405D-9015-1C3DF0E9850F}" srcOrd="0" destOrd="0" presId="urn:microsoft.com/office/officeart/2005/8/layout/orgChart1"/>
    <dgm:cxn modelId="{F0CB8B05-27B2-4AB2-8B0F-722B9F63774B}" type="presParOf" srcId="{C0FBA54D-3A3D-42F4-B1C8-ADE0E74CCC4D}" destId="{5EC808F1-181C-42C2-975C-2B558EBCB7FE}" srcOrd="1" destOrd="0" presId="urn:microsoft.com/office/officeart/2005/8/layout/orgChart1"/>
    <dgm:cxn modelId="{E2865D1D-7F3F-49AC-BD6F-27060FCEE7AC}" type="presParOf" srcId="{CD8B12E6-DD1E-4D70-BE7C-A5443A3D84D1}" destId="{3C11D65F-2A65-4A7E-9C15-AA6406FE6F0B}" srcOrd="1" destOrd="0" presId="urn:microsoft.com/office/officeart/2005/8/layout/orgChart1"/>
    <dgm:cxn modelId="{009A4513-44B0-43E9-9020-5D3AF56ECD94}" type="presParOf" srcId="{CD8B12E6-DD1E-4D70-BE7C-A5443A3D84D1}" destId="{07414A68-C8A8-4CE7-984E-48064FC49AF5}" srcOrd="2" destOrd="0" presId="urn:microsoft.com/office/officeart/2005/8/layout/orgChart1"/>
    <dgm:cxn modelId="{87D4669D-CC0B-4148-99E3-984C9B58726A}" type="presParOf" srcId="{70B62D43-4B2E-478D-8091-7F950B36BC86}" destId="{BD53C961-9C2E-42B5-A825-EB1CD5AF2FE3}" srcOrd="6" destOrd="0" presId="urn:microsoft.com/office/officeart/2005/8/layout/orgChart1"/>
    <dgm:cxn modelId="{CE2FE143-7CE4-4775-B159-8472AED7066F}" type="presParOf" srcId="{70B62D43-4B2E-478D-8091-7F950B36BC86}" destId="{2AD0F394-908E-4BF8-9902-81719C192207}" srcOrd="7" destOrd="0" presId="urn:microsoft.com/office/officeart/2005/8/layout/orgChart1"/>
    <dgm:cxn modelId="{B1B04096-847F-46A4-B0FA-395116E0FAF0}" type="presParOf" srcId="{2AD0F394-908E-4BF8-9902-81719C192207}" destId="{6508E9AA-32AD-45CE-ACB4-E452A2309B43}" srcOrd="0" destOrd="0" presId="urn:microsoft.com/office/officeart/2005/8/layout/orgChart1"/>
    <dgm:cxn modelId="{C208364E-F211-4242-AFEF-217074757834}" type="presParOf" srcId="{6508E9AA-32AD-45CE-ACB4-E452A2309B43}" destId="{26E61D30-5696-4E05-9044-AF73EF27DAB2}" srcOrd="0" destOrd="0" presId="urn:microsoft.com/office/officeart/2005/8/layout/orgChart1"/>
    <dgm:cxn modelId="{862A5EC5-09DB-4330-B06F-1E278FE61657}" type="presParOf" srcId="{6508E9AA-32AD-45CE-ACB4-E452A2309B43}" destId="{14A5ABF2-8B49-4694-AC4C-1A898869B017}" srcOrd="1" destOrd="0" presId="urn:microsoft.com/office/officeart/2005/8/layout/orgChart1"/>
    <dgm:cxn modelId="{5F011BE0-6D12-4F1E-A0AE-C76CCF3994B8}" type="presParOf" srcId="{2AD0F394-908E-4BF8-9902-81719C192207}" destId="{E95C75F7-7305-47DE-985C-550E435481C9}" srcOrd="1" destOrd="0" presId="urn:microsoft.com/office/officeart/2005/8/layout/orgChart1"/>
    <dgm:cxn modelId="{6935DD24-8751-46A6-B1E9-6297C3F99FCE}" type="presParOf" srcId="{2AD0F394-908E-4BF8-9902-81719C192207}" destId="{ADFD56FF-A789-4A68-9B2D-8E4E857854C2}" srcOrd="2" destOrd="0" presId="urn:microsoft.com/office/officeart/2005/8/layout/orgChart1"/>
    <dgm:cxn modelId="{B5E415D8-BE44-4C63-BC4A-B360DDF34426}" type="presParOf" srcId="{70B62D43-4B2E-478D-8091-7F950B36BC86}" destId="{B4ADFA40-1DC3-4BD0-BAE4-D5BA4FDF2B3E}" srcOrd="8" destOrd="0" presId="urn:microsoft.com/office/officeart/2005/8/layout/orgChart1"/>
    <dgm:cxn modelId="{39EC96E1-FCA9-488E-8D8E-369F120B39ED}" type="presParOf" srcId="{70B62D43-4B2E-478D-8091-7F950B36BC86}" destId="{74623D81-D47A-4BDB-A76C-094846D41FA8}" srcOrd="9" destOrd="0" presId="urn:microsoft.com/office/officeart/2005/8/layout/orgChart1"/>
    <dgm:cxn modelId="{30462271-E42C-45D3-B8B9-4CA3C5F31008}" type="presParOf" srcId="{74623D81-D47A-4BDB-A76C-094846D41FA8}" destId="{A5AFB960-0B8B-4E03-885A-2579269F7DC1}" srcOrd="0" destOrd="0" presId="urn:microsoft.com/office/officeart/2005/8/layout/orgChart1"/>
    <dgm:cxn modelId="{DC6A4E60-CB17-4483-ADA2-CA833EBF622A}" type="presParOf" srcId="{A5AFB960-0B8B-4E03-885A-2579269F7DC1}" destId="{3A05D6AC-55D4-4F8B-831D-7528DBB5E857}" srcOrd="0" destOrd="0" presId="urn:microsoft.com/office/officeart/2005/8/layout/orgChart1"/>
    <dgm:cxn modelId="{AB506E4E-F0E4-4FD1-AD6B-95F9545A1924}" type="presParOf" srcId="{A5AFB960-0B8B-4E03-885A-2579269F7DC1}" destId="{179F0FCD-C306-4B84-A7DF-E34F9FAB6F56}" srcOrd="1" destOrd="0" presId="urn:microsoft.com/office/officeart/2005/8/layout/orgChart1"/>
    <dgm:cxn modelId="{D0C7C3FA-641B-4C30-BB34-7B6A3944B459}" type="presParOf" srcId="{74623D81-D47A-4BDB-A76C-094846D41FA8}" destId="{856F8CB3-7FD8-44A2-BD9F-D0A3BBBFD7B2}" srcOrd="1" destOrd="0" presId="urn:microsoft.com/office/officeart/2005/8/layout/orgChart1"/>
    <dgm:cxn modelId="{D595A830-C454-4D97-A723-DC5A18AD2578}" type="presParOf" srcId="{74623D81-D47A-4BDB-A76C-094846D41FA8}" destId="{E41C3208-7C36-4192-9EA5-1F0C4DB4A826}" srcOrd="2" destOrd="0" presId="urn:microsoft.com/office/officeart/2005/8/layout/orgChart1"/>
    <dgm:cxn modelId="{A93EB08D-4974-49DA-8C4D-625C9C924056}" type="presParOf" srcId="{8BAB2199-5159-41F9-8708-33820C9B03A9}" destId="{FB705D8D-4B0F-418C-BE22-C9FC935B08A3}" srcOrd="2" destOrd="0" presId="urn:microsoft.com/office/officeart/2005/8/layout/orgChart1"/>
    <dgm:cxn modelId="{6BDCDE95-89F3-4384-9EFC-0A02A821840F}" type="presParOf" srcId="{9C5DF944-3D7A-473D-A789-5CA86652B8F8}" destId="{4F6F1802-D2DC-45F2-8B57-B9ACE00E096B}" srcOrd="4" destOrd="0" presId="urn:microsoft.com/office/officeart/2005/8/layout/orgChart1"/>
    <dgm:cxn modelId="{51E3AFAB-402D-42E2-9B19-81E1ECD0C890}" type="presParOf" srcId="{9C5DF944-3D7A-473D-A789-5CA86652B8F8}" destId="{D09FB176-C899-4C34-A2EF-DF4099E3930B}" srcOrd="5" destOrd="0" presId="urn:microsoft.com/office/officeart/2005/8/layout/orgChart1"/>
    <dgm:cxn modelId="{C31F515E-1DA1-44C0-B17E-DCD819E62FA4}" type="presParOf" srcId="{D09FB176-C899-4C34-A2EF-DF4099E3930B}" destId="{EB3A78CF-8659-4E76-9BB6-78F8A7F8B535}" srcOrd="0" destOrd="0" presId="urn:microsoft.com/office/officeart/2005/8/layout/orgChart1"/>
    <dgm:cxn modelId="{DD883E41-A118-4279-A17A-1BE01FC3FE04}" type="presParOf" srcId="{EB3A78CF-8659-4E76-9BB6-78F8A7F8B535}" destId="{ED956AEF-5A78-47DC-9D97-3B27A2E93095}" srcOrd="0" destOrd="0" presId="urn:microsoft.com/office/officeart/2005/8/layout/orgChart1"/>
    <dgm:cxn modelId="{45D59324-B593-4298-BFB9-E7BD3177B829}" type="presParOf" srcId="{EB3A78CF-8659-4E76-9BB6-78F8A7F8B535}" destId="{0936C29E-0ABE-4289-9453-F6DF249F454C}" srcOrd="1" destOrd="0" presId="urn:microsoft.com/office/officeart/2005/8/layout/orgChart1"/>
    <dgm:cxn modelId="{59697FB2-EAE3-4714-B1B1-38B296650307}" type="presParOf" srcId="{D09FB176-C899-4C34-A2EF-DF4099E3930B}" destId="{3666C14E-3FE7-4AB2-BA4F-4535D42C477E}" srcOrd="1" destOrd="0" presId="urn:microsoft.com/office/officeart/2005/8/layout/orgChart1"/>
    <dgm:cxn modelId="{2AF5D8A2-B0A5-40B9-960A-5069588C0D39}" type="presParOf" srcId="{3666C14E-3FE7-4AB2-BA4F-4535D42C477E}" destId="{7E670A0B-4B6A-45AD-AE95-FAE9E52BA24F}" srcOrd="0" destOrd="0" presId="urn:microsoft.com/office/officeart/2005/8/layout/orgChart1"/>
    <dgm:cxn modelId="{E56C94D6-66BB-4DBB-830E-92DDC6C1D01C}" type="presParOf" srcId="{3666C14E-3FE7-4AB2-BA4F-4535D42C477E}" destId="{781D4557-4BA2-4B53-85D2-D0A8E2F29ACB}" srcOrd="1" destOrd="0" presId="urn:microsoft.com/office/officeart/2005/8/layout/orgChart1"/>
    <dgm:cxn modelId="{7B4F188B-E105-4F4F-8D13-7A4DA0EA102C}" type="presParOf" srcId="{781D4557-4BA2-4B53-85D2-D0A8E2F29ACB}" destId="{A1F0E8B8-00E6-43CE-8E1F-A9918B608453}" srcOrd="0" destOrd="0" presId="urn:microsoft.com/office/officeart/2005/8/layout/orgChart1"/>
    <dgm:cxn modelId="{4CE2FDCE-A205-45E0-BE43-CC1A771D5C4C}" type="presParOf" srcId="{A1F0E8B8-00E6-43CE-8E1F-A9918B608453}" destId="{2C701CAE-D8F1-461E-8A0C-C57AEB1CD6C2}" srcOrd="0" destOrd="0" presId="urn:microsoft.com/office/officeart/2005/8/layout/orgChart1"/>
    <dgm:cxn modelId="{306937B3-935D-47F6-B007-BEF23733C152}" type="presParOf" srcId="{A1F0E8B8-00E6-43CE-8E1F-A9918B608453}" destId="{0A55F855-E390-49C4-85C3-4EB5DC8DFEC3}" srcOrd="1" destOrd="0" presId="urn:microsoft.com/office/officeart/2005/8/layout/orgChart1"/>
    <dgm:cxn modelId="{A5CE25F8-7D2D-4802-B534-F271E480DB75}" type="presParOf" srcId="{781D4557-4BA2-4B53-85D2-D0A8E2F29ACB}" destId="{8FDA77AA-02A8-4EBB-8954-A3306A125F11}" srcOrd="1" destOrd="0" presId="urn:microsoft.com/office/officeart/2005/8/layout/orgChart1"/>
    <dgm:cxn modelId="{45EA72DF-BF13-4D78-841D-2A22EFF8CB96}" type="presParOf" srcId="{781D4557-4BA2-4B53-85D2-D0A8E2F29ACB}" destId="{802B30D6-A884-4929-98EE-4DE3E2D91CB8}" srcOrd="2" destOrd="0" presId="urn:microsoft.com/office/officeart/2005/8/layout/orgChart1"/>
    <dgm:cxn modelId="{934BA84B-0075-489D-89CF-A2421AB44DAF}" type="presParOf" srcId="{3666C14E-3FE7-4AB2-BA4F-4535D42C477E}" destId="{4E5DB2E5-BC21-45FD-89CF-804EEEA73D92}" srcOrd="2" destOrd="0" presId="urn:microsoft.com/office/officeart/2005/8/layout/orgChart1"/>
    <dgm:cxn modelId="{1C824C54-F504-461A-930E-2D79F0A9305A}" type="presParOf" srcId="{3666C14E-3FE7-4AB2-BA4F-4535D42C477E}" destId="{FEF5B6E2-22EA-4CFA-BF26-961399773F49}" srcOrd="3" destOrd="0" presId="urn:microsoft.com/office/officeart/2005/8/layout/orgChart1"/>
    <dgm:cxn modelId="{051B7984-D166-4A9E-ABC6-8F0A28C1C66D}" type="presParOf" srcId="{FEF5B6E2-22EA-4CFA-BF26-961399773F49}" destId="{42BED641-FA4F-4D4B-9A19-A7D3C3BE1408}" srcOrd="0" destOrd="0" presId="urn:microsoft.com/office/officeart/2005/8/layout/orgChart1"/>
    <dgm:cxn modelId="{6AE94623-3F97-4F6E-98FF-7E86C23B9840}" type="presParOf" srcId="{42BED641-FA4F-4D4B-9A19-A7D3C3BE1408}" destId="{74487508-3D4F-4F35-9119-7335AA499C95}" srcOrd="0" destOrd="0" presId="urn:microsoft.com/office/officeart/2005/8/layout/orgChart1"/>
    <dgm:cxn modelId="{A925AB0B-4E1C-4C33-9FA8-91AAA3D422D1}" type="presParOf" srcId="{42BED641-FA4F-4D4B-9A19-A7D3C3BE1408}" destId="{EA4E738B-1483-44D6-89EB-8256A9C3F87D}" srcOrd="1" destOrd="0" presId="urn:microsoft.com/office/officeart/2005/8/layout/orgChart1"/>
    <dgm:cxn modelId="{576F6F13-9F02-42C8-94C7-F531FB5F3E43}" type="presParOf" srcId="{FEF5B6E2-22EA-4CFA-BF26-961399773F49}" destId="{B5B7C6F2-824B-4B22-9513-4D47B87A1DEF}" srcOrd="1" destOrd="0" presId="urn:microsoft.com/office/officeart/2005/8/layout/orgChart1"/>
    <dgm:cxn modelId="{2D8982CE-5157-4513-A841-ADB861B0ACA2}" type="presParOf" srcId="{FEF5B6E2-22EA-4CFA-BF26-961399773F49}" destId="{AD4B3EEE-3AC5-44A5-8891-70C0728030DE}" srcOrd="2" destOrd="0" presId="urn:microsoft.com/office/officeart/2005/8/layout/orgChart1"/>
    <dgm:cxn modelId="{AA18C69E-AF11-438E-B007-0798C332563E}" type="presParOf" srcId="{3666C14E-3FE7-4AB2-BA4F-4535D42C477E}" destId="{1A2BCB80-89E2-41EC-87D9-8650DA66AB8A}" srcOrd="4" destOrd="0" presId="urn:microsoft.com/office/officeart/2005/8/layout/orgChart1"/>
    <dgm:cxn modelId="{67DF48CF-8437-49B2-BA26-F18B551C5574}" type="presParOf" srcId="{3666C14E-3FE7-4AB2-BA4F-4535D42C477E}" destId="{CD498E25-17A8-4592-A106-0BDE77F9F8BE}" srcOrd="5" destOrd="0" presId="urn:microsoft.com/office/officeart/2005/8/layout/orgChart1"/>
    <dgm:cxn modelId="{63410EA2-0A8E-4781-B49F-5C60363CC7EB}" type="presParOf" srcId="{CD498E25-17A8-4592-A106-0BDE77F9F8BE}" destId="{1832CD07-F56C-4B75-9FC3-CEF6C2D6EA45}" srcOrd="0" destOrd="0" presId="urn:microsoft.com/office/officeart/2005/8/layout/orgChart1"/>
    <dgm:cxn modelId="{A39CB9B0-916F-4C59-BBBF-802D719F9BE7}" type="presParOf" srcId="{1832CD07-F56C-4B75-9FC3-CEF6C2D6EA45}" destId="{F7484F86-9514-4EEC-AAEC-65AD9B4B3D96}" srcOrd="0" destOrd="0" presId="urn:microsoft.com/office/officeart/2005/8/layout/orgChart1"/>
    <dgm:cxn modelId="{F6C5BA79-1D8B-4C5D-980F-7EAE98B92922}" type="presParOf" srcId="{1832CD07-F56C-4B75-9FC3-CEF6C2D6EA45}" destId="{2F8AA862-E8D3-4043-95F3-7EBB33FDC237}" srcOrd="1" destOrd="0" presId="urn:microsoft.com/office/officeart/2005/8/layout/orgChart1"/>
    <dgm:cxn modelId="{FE3DECF3-6BD9-4CD6-8EAD-61CAB7D2841A}" type="presParOf" srcId="{CD498E25-17A8-4592-A106-0BDE77F9F8BE}" destId="{D6D1B4BE-1E43-4CD4-965F-996A3963A4DE}" srcOrd="1" destOrd="0" presId="urn:microsoft.com/office/officeart/2005/8/layout/orgChart1"/>
    <dgm:cxn modelId="{0B3C3EF8-4CD8-473E-8F8D-12844A787164}" type="presParOf" srcId="{CD498E25-17A8-4592-A106-0BDE77F9F8BE}" destId="{2585E360-1265-4DAF-8ED0-8CB30CFCA044}" srcOrd="2" destOrd="0" presId="urn:microsoft.com/office/officeart/2005/8/layout/orgChart1"/>
    <dgm:cxn modelId="{86BA6577-926F-4AF0-A80B-B1E8DFDD466D}" type="presParOf" srcId="{3666C14E-3FE7-4AB2-BA4F-4535D42C477E}" destId="{9AAB9F84-69DB-4974-8FB3-17FE16A42904}" srcOrd="6" destOrd="0" presId="urn:microsoft.com/office/officeart/2005/8/layout/orgChart1"/>
    <dgm:cxn modelId="{54910422-EDD2-48EB-B2E4-D1BFC0DEA502}" type="presParOf" srcId="{3666C14E-3FE7-4AB2-BA4F-4535D42C477E}" destId="{C3EE2C24-35C5-4383-8BA8-04718D61B1E3}" srcOrd="7" destOrd="0" presId="urn:microsoft.com/office/officeart/2005/8/layout/orgChart1"/>
    <dgm:cxn modelId="{97C9E433-2763-4E0A-A161-7439D15B187F}" type="presParOf" srcId="{C3EE2C24-35C5-4383-8BA8-04718D61B1E3}" destId="{D76FB983-6AF4-4D17-803C-BE4F9D86E241}" srcOrd="0" destOrd="0" presId="urn:microsoft.com/office/officeart/2005/8/layout/orgChart1"/>
    <dgm:cxn modelId="{68B98761-C7B0-4491-9722-EEBEF61627F6}" type="presParOf" srcId="{D76FB983-6AF4-4D17-803C-BE4F9D86E241}" destId="{C95AECE2-07C4-42E7-90DA-5CD8EA216CFC}" srcOrd="0" destOrd="0" presId="urn:microsoft.com/office/officeart/2005/8/layout/orgChart1"/>
    <dgm:cxn modelId="{46E1AF12-F65B-425B-B6AA-84C2556C44A7}" type="presParOf" srcId="{D76FB983-6AF4-4D17-803C-BE4F9D86E241}" destId="{4704A764-F3E3-46A1-B698-AC3BCD85875D}" srcOrd="1" destOrd="0" presId="urn:microsoft.com/office/officeart/2005/8/layout/orgChart1"/>
    <dgm:cxn modelId="{E46E4C46-742F-4908-9AB9-5EF029F6619E}" type="presParOf" srcId="{C3EE2C24-35C5-4383-8BA8-04718D61B1E3}" destId="{C07B020C-8290-4505-84E9-D8CD925D7B93}" srcOrd="1" destOrd="0" presId="urn:microsoft.com/office/officeart/2005/8/layout/orgChart1"/>
    <dgm:cxn modelId="{DACDE2FB-0D85-46AE-9584-8987D2194FA1}" type="presParOf" srcId="{C3EE2C24-35C5-4383-8BA8-04718D61B1E3}" destId="{97715D9E-A6B5-4BE2-9531-017E1F9F5E37}" srcOrd="2" destOrd="0" presId="urn:microsoft.com/office/officeart/2005/8/layout/orgChart1"/>
    <dgm:cxn modelId="{36B45F3F-459D-4899-B11F-EEFC8CCD7452}" type="presParOf" srcId="{3666C14E-3FE7-4AB2-BA4F-4535D42C477E}" destId="{F8AA5B07-D62E-4BEF-A7F4-BB8154CE0161}" srcOrd="8" destOrd="0" presId="urn:microsoft.com/office/officeart/2005/8/layout/orgChart1"/>
    <dgm:cxn modelId="{1DCAE1ED-D310-44B3-A471-92FEF1EAC07F}" type="presParOf" srcId="{3666C14E-3FE7-4AB2-BA4F-4535D42C477E}" destId="{28D3CB32-FAA0-4273-8538-1EB307061468}" srcOrd="9" destOrd="0" presId="urn:microsoft.com/office/officeart/2005/8/layout/orgChart1"/>
    <dgm:cxn modelId="{5B99AC18-824F-42D1-BA09-BB9845656AD3}" type="presParOf" srcId="{28D3CB32-FAA0-4273-8538-1EB307061468}" destId="{4E6634D0-9CA1-4ACD-BF91-91BEE47E76EF}" srcOrd="0" destOrd="0" presId="urn:microsoft.com/office/officeart/2005/8/layout/orgChart1"/>
    <dgm:cxn modelId="{B1246086-B40E-48F3-8C89-752927A56B28}" type="presParOf" srcId="{4E6634D0-9CA1-4ACD-BF91-91BEE47E76EF}" destId="{EE219807-47C8-4941-99AE-CE39076E53F5}" srcOrd="0" destOrd="0" presId="urn:microsoft.com/office/officeart/2005/8/layout/orgChart1"/>
    <dgm:cxn modelId="{FFD29B31-1423-4350-BD13-9F97341CC4C7}" type="presParOf" srcId="{4E6634D0-9CA1-4ACD-BF91-91BEE47E76EF}" destId="{A8ED66CC-CBB3-4EB5-ADE1-6E062170315B}" srcOrd="1" destOrd="0" presId="urn:microsoft.com/office/officeart/2005/8/layout/orgChart1"/>
    <dgm:cxn modelId="{D6B7C673-1CE6-4506-9FEB-0E708C5978CB}" type="presParOf" srcId="{28D3CB32-FAA0-4273-8538-1EB307061468}" destId="{55A4A9B7-D2D2-4F27-9972-54B957F184B3}" srcOrd="1" destOrd="0" presId="urn:microsoft.com/office/officeart/2005/8/layout/orgChart1"/>
    <dgm:cxn modelId="{E7EA04D5-3E22-40B1-BD17-15519B15B7D9}" type="presParOf" srcId="{28D3CB32-FAA0-4273-8538-1EB307061468}" destId="{A6D08738-8725-4BBB-8D6E-6E0F7F338F27}" srcOrd="2" destOrd="0" presId="urn:microsoft.com/office/officeart/2005/8/layout/orgChart1"/>
    <dgm:cxn modelId="{C9BF0D47-AEAD-47C8-9550-81BD3CA7C9D8}" type="presParOf" srcId="{D09FB176-C899-4C34-A2EF-DF4099E3930B}" destId="{10032A81-28F1-4589-A2C9-2F713826DB5B}" srcOrd="2" destOrd="0" presId="urn:microsoft.com/office/officeart/2005/8/layout/orgChart1"/>
    <dgm:cxn modelId="{EBB84851-B313-412E-B330-A3FE0CCB0DE7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9AB93D88-9FF2-44BD-BA0C-5D79B26F3E0A}" type="presOf" srcId="{69BEBD41-3545-40FD-BFDD-D21BD47C872E}" destId="{EA4E738B-1483-44D6-89EB-8256A9C3F87D}" srcOrd="1" destOrd="0" presId="urn:microsoft.com/office/officeart/2005/8/layout/orgChart1"/>
    <dgm:cxn modelId="{30FFBAAC-74A2-4103-A6E9-39A0E8850DD3}" type="presOf" srcId="{B103CFD6-C2F2-4A76-8866-035FF64E5877}" destId="{D98E11BE-9177-4329-A5B4-B4B8653C2863}" srcOrd="0" destOrd="0" presId="urn:microsoft.com/office/officeart/2005/8/layout/orgChart1"/>
    <dgm:cxn modelId="{435F4B2A-1D0D-4831-8A40-5703EB5764B2}" type="presOf" srcId="{092024CE-8423-4E50-A34E-3122E05631CC}" destId="{2C701CAE-D8F1-461E-8A0C-C57AEB1CD6C2}" srcOrd="0" destOrd="0" presId="urn:microsoft.com/office/officeart/2005/8/layout/orgChart1"/>
    <dgm:cxn modelId="{8CD85091-37C4-4760-9A98-930F671ED832}" type="presOf" srcId="{032924AE-7BA3-4608-9D4D-A10FC22FA55B}" destId="{842224E6-60DA-412E-8A1B-7533C1377869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4E0FFA70-6070-49F9-817A-E651419BE166}" type="presOf" srcId="{CE683E6A-A313-4F5C-8639-235783D1198F}" destId="{6C1B72B2-EE6C-495B-ADAD-8508CE8EB807}" srcOrd="0" destOrd="0" presId="urn:microsoft.com/office/officeart/2005/8/layout/orgChart1"/>
    <dgm:cxn modelId="{8D31DC27-0BE5-4D53-99C5-AD42B18D7F1C}" type="presOf" srcId="{D5F013B3-4B4E-4E38-9BAF-4B34B2BB0C79}" destId="{26E61D30-5696-4E05-9044-AF73EF27DAB2}" srcOrd="0" destOrd="0" presId="urn:microsoft.com/office/officeart/2005/8/layout/orgChart1"/>
    <dgm:cxn modelId="{EBE3EF1B-D23F-413F-9443-4028977F1740}" type="presOf" srcId="{6A766238-49C0-489C-9759-5801318FB123}" destId="{F4F60A8B-BCFE-4E33-9289-BF4CA9206F7B}" srcOrd="1" destOrd="0" presId="urn:microsoft.com/office/officeart/2005/8/layout/orgChart1"/>
    <dgm:cxn modelId="{4E3CD565-0B56-45ED-85E8-E48478A32139}" type="presOf" srcId="{B40A1E99-819E-4C0D-B671-3D134F0F7163}" destId="{3A05D6AC-55D4-4F8B-831D-7528DBB5E857}" srcOrd="0" destOrd="0" presId="urn:microsoft.com/office/officeart/2005/8/layout/orgChart1"/>
    <dgm:cxn modelId="{9E783701-3E55-47F6-A386-8DB5158EF1B7}" type="presOf" srcId="{D5F013B3-4B4E-4E38-9BAF-4B34B2BB0C79}" destId="{14A5ABF2-8B49-4694-AC4C-1A898869B017}" srcOrd="1" destOrd="0" presId="urn:microsoft.com/office/officeart/2005/8/layout/orgChart1"/>
    <dgm:cxn modelId="{2A6DC273-93D2-4069-88AB-C3A22044F76F}" type="presOf" srcId="{43C964D4-3EA5-4709-BA45-DC9671707267}" destId="{87899BB1-A811-4B2D-8FA3-633A97B1A6A6}" srcOrd="1" destOrd="0" presId="urn:microsoft.com/office/officeart/2005/8/layout/orgChart1"/>
    <dgm:cxn modelId="{13A4E93E-3A1B-467D-8E81-7A4588E08674}" type="presOf" srcId="{844909A3-F2C8-49AE-869B-AFCA0AC709DF}" destId="{5A29D58D-62CC-4731-8120-CAD4354C3E03}" srcOrd="0" destOrd="0" presId="urn:microsoft.com/office/officeart/2005/8/layout/orgChart1"/>
    <dgm:cxn modelId="{F91529CF-9416-400B-8795-06BBCF5FBA91}" type="presOf" srcId="{8514C17C-35EC-4D14-92F7-13A577CAA5C4}" destId="{079C46BA-E270-4C4F-9AA8-92E32A64D736}" srcOrd="0" destOrd="0" presId="urn:microsoft.com/office/officeart/2005/8/layout/orgChart1"/>
    <dgm:cxn modelId="{3B252E15-3029-4486-B578-3704AC082A5B}" type="presOf" srcId="{D91152BC-9A33-44D3-AEBB-F20420DB430F}" destId="{5EC808F1-181C-42C2-975C-2B558EBCB7FE}" srcOrd="1" destOrd="0" presId="urn:microsoft.com/office/officeart/2005/8/layout/orgChart1"/>
    <dgm:cxn modelId="{8E47194B-4837-473B-810C-B92C4EA384F5}" type="presOf" srcId="{DCCE79F2-51DC-4E3A-8F3D-0CB311D1F14D}" destId="{A8ED66CC-CBB3-4EB5-ADE1-6E062170315B}" srcOrd="1" destOrd="0" presId="urn:microsoft.com/office/officeart/2005/8/layout/orgChart1"/>
    <dgm:cxn modelId="{B27F57E7-A084-4138-8AD9-710B690E692D}" type="presOf" srcId="{DCB062A1-302A-48A6-BE81-96138548FF70}" destId="{1AE91293-7748-4E52-8855-7B838C555EB9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640CB01F-9EE3-4184-B1D7-0C181EADD3F1}" type="presOf" srcId="{51AC05A3-5125-4631-8328-EE9742C5CE1F}" destId="{7533127D-6F77-420D-9337-03A9B17677A7}" srcOrd="0" destOrd="0" presId="urn:microsoft.com/office/officeart/2005/8/layout/orgChart1"/>
    <dgm:cxn modelId="{6AE1409C-A873-444F-80FB-2AE4D85D4652}" type="presOf" srcId="{3837525C-9A2A-44D5-8B42-9C0820CF3FF9}" destId="{6AC59FBD-FAEA-42FA-8EB1-29A7CC044828}" srcOrd="0" destOrd="0" presId="urn:microsoft.com/office/officeart/2005/8/layout/orgChart1"/>
    <dgm:cxn modelId="{FA5D19E7-0981-4D05-8289-351ABA227854}" type="presOf" srcId="{1D03C52E-27F1-4CAD-B953-A57260381D87}" destId="{52D64095-8F0B-43C5-A134-4F8EB745D0AC}" srcOrd="0" destOrd="0" presId="urn:microsoft.com/office/officeart/2005/8/layout/orgChart1"/>
    <dgm:cxn modelId="{3773B70A-FC30-4C73-ABAE-7B245E5F701B}" type="presOf" srcId="{D3B00EB5-7252-4C54-A138-4FDE2761BA89}" destId="{77FF546B-1ADB-4B35-B705-B48DE95D0A7F}" srcOrd="0" destOrd="0" presId="urn:microsoft.com/office/officeart/2005/8/layout/orgChart1"/>
    <dgm:cxn modelId="{AFAF0776-DFF4-4A4A-9EBB-8BE87D0E9A79}" type="presOf" srcId="{DCCE79F2-51DC-4E3A-8F3D-0CB311D1F14D}" destId="{EE219807-47C8-4941-99AE-CE39076E53F5}" srcOrd="0" destOrd="0" presId="urn:microsoft.com/office/officeart/2005/8/layout/orgChart1"/>
    <dgm:cxn modelId="{DB269304-D87D-48E0-8654-C1ABE8AEFE6A}" type="presOf" srcId="{BAA37ED3-8504-4718-82EA-2141E33A703B}" destId="{C6471DB4-9B93-437A-AEBE-F3B71F737DF8}" srcOrd="0" destOrd="0" presId="urn:microsoft.com/office/officeart/2005/8/layout/orgChart1"/>
    <dgm:cxn modelId="{CF51A468-6F65-479D-96E0-0A56F5F62D39}" type="presOf" srcId="{6A766238-49C0-489C-9759-5801318FB123}" destId="{8F3E2022-AB5E-4438-BDBE-146FD19E8285}" srcOrd="0" destOrd="0" presId="urn:microsoft.com/office/officeart/2005/8/layout/orgChart1"/>
    <dgm:cxn modelId="{4CADF3D0-53C7-4E19-9457-40CF21B52E28}" type="presOf" srcId="{88415C31-82DD-4EF9-9A7A-1D4D99FB6B9D}" destId="{ED956AEF-5A78-47DC-9D97-3B27A2E93095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1A59F303-A34A-493F-98F3-E99586181F94}" type="presOf" srcId="{DC9F82DD-39AD-486C-81D6-0E3C38A96BAD}" destId="{4F6F1802-D2DC-45F2-8B57-B9ACE00E096B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5348547F-976B-4780-9CFF-E955BCAC05D2}" type="presOf" srcId="{88415C31-82DD-4EF9-9A7A-1D4D99FB6B9D}" destId="{0936C29E-0ABE-4289-9453-F6DF249F454C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C9521808-1A3C-47A6-BD91-D539BB740575}" type="presOf" srcId="{D91152BC-9A33-44D3-AEBB-F20420DB430F}" destId="{30DA9891-B7C7-405D-9015-1C3DF0E9850F}" srcOrd="0" destOrd="0" presId="urn:microsoft.com/office/officeart/2005/8/layout/orgChart1"/>
    <dgm:cxn modelId="{F6900DA1-3F55-44FD-A06E-3099D3FD76F7}" type="presOf" srcId="{B40A1E99-819E-4C0D-B671-3D134F0F7163}" destId="{179F0FCD-C306-4B84-A7DF-E34F9FAB6F56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DCDDB1C1-3C84-4A58-A5E6-D5AF01AA40D9}" type="presOf" srcId="{69BEBD41-3545-40FD-BFDD-D21BD47C872E}" destId="{74487508-3D4F-4F35-9119-7335AA499C95}" srcOrd="0" destOrd="0" presId="urn:microsoft.com/office/officeart/2005/8/layout/orgChart1"/>
    <dgm:cxn modelId="{A6C82C86-4429-402A-BA7D-8AF2F061F638}" type="presOf" srcId="{B103CFD6-C2F2-4A76-8866-035FF64E5877}" destId="{2FA1AE03-77C2-487B-948B-82122901556A}" srcOrd="1" destOrd="0" presId="urn:microsoft.com/office/officeart/2005/8/layout/orgChart1"/>
    <dgm:cxn modelId="{7AB8197F-88DC-418F-884E-1A125D94B305}" type="presOf" srcId="{1E17A9B5-1CC6-4BF4-A5EB-2099972243B8}" destId="{F0DC39B6-0C64-430A-9FFB-4907B94E244D}" srcOrd="0" destOrd="0" presId="urn:microsoft.com/office/officeart/2005/8/layout/orgChart1"/>
    <dgm:cxn modelId="{9F114D33-1495-4582-9327-E2C26FEFEE3F}" type="presOf" srcId="{88B02B86-A182-47E8-98CE-5F03ED03FC83}" destId="{1A2BCB80-89E2-41EC-87D9-8650DA66AB8A}" srcOrd="0" destOrd="0" presId="urn:microsoft.com/office/officeart/2005/8/layout/orgChart1"/>
    <dgm:cxn modelId="{1AF14627-0734-483B-9E84-C835F63D0571}" type="presOf" srcId="{EDF4E25F-6E69-41B7-B57F-66E5D749104E}" destId="{CD65CBB6-B9A3-48AB-AFB3-4BE4B03553D3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B529C012-AB96-45BB-9777-4D0999A05DD6}" type="presOf" srcId="{0ED209FE-B93C-493B-85A2-BA5863869AE7}" destId="{B4ADFA40-1DC3-4BD0-BAE4-D5BA4FDF2B3E}" srcOrd="0" destOrd="0" presId="urn:microsoft.com/office/officeart/2005/8/layout/orgChart1"/>
    <dgm:cxn modelId="{2509C413-7ADF-45F5-9212-B58588B210FB}" type="presOf" srcId="{E2FDDA39-0A56-4C19-9570-F6322A50CD7C}" destId="{C95AECE2-07C4-42E7-90DA-5CD8EA216CFC}" srcOrd="0" destOrd="0" presId="urn:microsoft.com/office/officeart/2005/8/layout/orgChart1"/>
    <dgm:cxn modelId="{2098F5FD-957E-4871-8B52-1F57E542FEF7}" type="presOf" srcId="{E2FDDA39-0A56-4C19-9570-F6322A50CD7C}" destId="{4704A764-F3E3-46A1-B698-AC3BCD85875D}" srcOrd="1" destOrd="0" presId="urn:microsoft.com/office/officeart/2005/8/layout/orgChart1"/>
    <dgm:cxn modelId="{5CB94FB4-9371-43D0-A7CB-7CC941D33270}" type="presOf" srcId="{8514C17C-35EC-4D14-92F7-13A577CAA5C4}" destId="{3AA4BA60-CAF3-4B65-8A7B-26648B565082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21F60EC3-2D9E-4817-BA57-8CD74CEF92DC}" type="presOf" srcId="{CBC98D67-7A4E-4DF5-AC0F-18B667594BB8}" destId="{D644628E-4C6F-4DF2-8C07-D2B66E3A4757}" srcOrd="0" destOrd="0" presId="urn:microsoft.com/office/officeart/2005/8/layout/orgChart1"/>
    <dgm:cxn modelId="{C880EF84-288B-4AA4-96B3-303DA2AAFA6B}" type="presOf" srcId="{1E17A9B5-1CC6-4BF4-A5EB-2099972243B8}" destId="{0044642D-BF6E-4946-989D-7BC76303D8B1}" srcOrd="1" destOrd="0" presId="urn:microsoft.com/office/officeart/2005/8/layout/orgChart1"/>
    <dgm:cxn modelId="{AD8D0DD1-D0C1-4217-B06F-3F069708E214}" type="presOf" srcId="{57A44C0D-573F-44FB-BC9E-B18382ACCC39}" destId="{9AAB9F84-69DB-4974-8FB3-17FE16A42904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ADCFBB93-9AF2-4E5D-94F7-AFF34597E037}" type="presOf" srcId="{C7336B56-6975-43EE-AA11-2CF9D86F3B72}" destId="{2F8AA862-E8D3-4043-95F3-7EBB33FDC237}" srcOrd="1" destOrd="0" presId="urn:microsoft.com/office/officeart/2005/8/layout/orgChart1"/>
    <dgm:cxn modelId="{306B73BF-5D90-4EF9-B460-FBD8003B36B6}" type="presOf" srcId="{BCA1F9C7-A2DE-4DA9-9030-581CAAE089DA}" destId="{7E670A0B-4B6A-45AD-AE95-FAE9E52BA24F}" srcOrd="0" destOrd="0" presId="urn:microsoft.com/office/officeart/2005/8/layout/orgChart1"/>
    <dgm:cxn modelId="{0C4E2996-5470-438A-AAE9-EF72C7BEE642}" type="presOf" srcId="{51AC05A3-5125-4631-8328-EE9742C5CE1F}" destId="{75DCBE71-7469-49E9-81E5-E6A43E3EC0DC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1E8CF4B0-6752-409A-B9F4-3383BB9E775E}" type="presOf" srcId="{382A9707-8CE9-4448-A732-795155023764}" destId="{40CBCC65-FD09-4B94-B9C9-3482617F2627}" srcOrd="1" destOrd="0" presId="urn:microsoft.com/office/officeart/2005/8/layout/orgChart1"/>
    <dgm:cxn modelId="{8E015A5B-F1E9-49D1-8F78-6E7C4BCAACD8}" type="presOf" srcId="{41CBE71F-8A1C-4046-8B51-627382F890A8}" destId="{BD53C961-9C2E-42B5-A825-EB1CD5AF2FE3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3BB0ED57-0CD1-4234-ABD2-3D49737B76B5}" type="presOf" srcId="{00B822AA-E50D-409C-8E77-78CE41F17C4F}" destId="{86ECFBC0-6EDE-49D7-A5E4-E61CBAF4A092}" srcOrd="0" destOrd="0" presId="urn:microsoft.com/office/officeart/2005/8/layout/orgChart1"/>
    <dgm:cxn modelId="{8309344F-AA04-4BAB-9857-FEC438254DD5}" type="presOf" srcId="{D656347E-658D-41DE-86E2-9688A1F66EB3}" destId="{D351E307-7A60-4733-B21C-CC6D6E5D051D}" srcOrd="0" destOrd="0" presId="urn:microsoft.com/office/officeart/2005/8/layout/orgChart1"/>
    <dgm:cxn modelId="{4AD5148B-EE13-496B-9A26-C35454420ECE}" type="presOf" srcId="{C7336B56-6975-43EE-AA11-2CF9D86F3B72}" destId="{F7484F86-9514-4EEC-AAEC-65AD9B4B3D96}" srcOrd="0" destOrd="0" presId="urn:microsoft.com/office/officeart/2005/8/layout/orgChart1"/>
    <dgm:cxn modelId="{0C9F1581-0DA5-4178-9201-1E3BD1794E80}" type="presOf" srcId="{49A41343-8942-4E0A-948C-7308CFEDA337}" destId="{F8AA5B07-D62E-4BEF-A7F4-BB8154CE0161}" srcOrd="0" destOrd="0" presId="urn:microsoft.com/office/officeart/2005/8/layout/orgChart1"/>
    <dgm:cxn modelId="{8D618EEE-2C35-416E-8C7E-B378A8816408}" type="presOf" srcId="{382A9707-8CE9-4448-A732-795155023764}" destId="{C9EB4BFF-95DA-49B7-87A2-66A52A4FCDFA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A199098-6CBC-4CF5-B849-495BC2E2AB2A}" type="presOf" srcId="{092024CE-8423-4E50-A34E-3122E05631CC}" destId="{0A55F855-E390-49C4-85C3-4EB5DC8DFEC3}" srcOrd="1" destOrd="0" presId="urn:microsoft.com/office/officeart/2005/8/layout/orgChart1"/>
    <dgm:cxn modelId="{8A767DA7-D1EF-408A-9423-6907EA9106FC}" type="presOf" srcId="{43C964D4-3EA5-4709-BA45-DC9671707267}" destId="{ABF5B3AF-9C3F-43AC-89B9-A4B84688B739}" srcOrd="0" destOrd="0" presId="urn:microsoft.com/office/officeart/2005/8/layout/orgChart1"/>
    <dgm:cxn modelId="{9C2673AA-44EF-43C8-B884-247B841FBCDD}" type="presOf" srcId="{BC7A14EC-7DD0-42E2-A28E-8428AF273F49}" destId="{4E5DB2E5-BC21-45FD-89CF-804EEEA73D92}" srcOrd="0" destOrd="0" presId="urn:microsoft.com/office/officeart/2005/8/layout/orgChart1"/>
    <dgm:cxn modelId="{D6F4A99F-C144-4D17-9114-C2AED49F3DE2}" type="presOf" srcId="{00B822AA-E50D-409C-8E77-78CE41F17C4F}" destId="{EE7467E8-D778-4C18-9C7C-925EF25B0DC2}" srcOrd="1" destOrd="0" presId="urn:microsoft.com/office/officeart/2005/8/layout/orgChart1"/>
    <dgm:cxn modelId="{EEEF0562-25AB-4A52-8B79-532647DEA49C}" type="presOf" srcId="{032924AE-7BA3-4608-9D4D-A10FC22FA55B}" destId="{FCA2B357-06A1-4199-999C-BBE32872F828}" srcOrd="0" destOrd="0" presId="urn:microsoft.com/office/officeart/2005/8/layout/orgChart1"/>
    <dgm:cxn modelId="{55633BC3-F39C-4933-AD1B-FEBFECB0FF47}" type="presParOf" srcId="{6C1B72B2-EE6C-495B-ADAD-8508CE8EB807}" destId="{B9578B13-712D-4BAD-A28F-A7352074EDA6}" srcOrd="0" destOrd="0" presId="urn:microsoft.com/office/officeart/2005/8/layout/orgChart1"/>
    <dgm:cxn modelId="{AA9CC2B3-F69C-49E4-A0AD-ECC456E39127}" type="presParOf" srcId="{B9578B13-712D-4BAD-A28F-A7352074EDA6}" destId="{EA34C8C8-6EC1-483B-8E39-8E6926CED3CE}" srcOrd="0" destOrd="0" presId="urn:microsoft.com/office/officeart/2005/8/layout/orgChart1"/>
    <dgm:cxn modelId="{0CBE803D-1630-40D4-A125-25B6B8217242}" type="presParOf" srcId="{EA34C8C8-6EC1-483B-8E39-8E6926CED3CE}" destId="{D98E11BE-9177-4329-A5B4-B4B8653C2863}" srcOrd="0" destOrd="0" presId="urn:microsoft.com/office/officeart/2005/8/layout/orgChart1"/>
    <dgm:cxn modelId="{37A3FFBC-F6DC-4862-8702-31F1FD4AD169}" type="presParOf" srcId="{EA34C8C8-6EC1-483B-8E39-8E6926CED3CE}" destId="{2FA1AE03-77C2-487B-948B-82122901556A}" srcOrd="1" destOrd="0" presId="urn:microsoft.com/office/officeart/2005/8/layout/orgChart1"/>
    <dgm:cxn modelId="{3158F8A0-19D1-4A91-B7F3-329D729BCD12}" type="presParOf" srcId="{B9578B13-712D-4BAD-A28F-A7352074EDA6}" destId="{9C5DF944-3D7A-473D-A789-5CA86652B8F8}" srcOrd="1" destOrd="0" presId="urn:microsoft.com/office/officeart/2005/8/layout/orgChart1"/>
    <dgm:cxn modelId="{7B7D037A-E681-41B0-BD4A-02394BAB6533}" type="presParOf" srcId="{9C5DF944-3D7A-473D-A789-5CA86652B8F8}" destId="{D351E307-7A60-4733-B21C-CC6D6E5D051D}" srcOrd="0" destOrd="0" presId="urn:microsoft.com/office/officeart/2005/8/layout/orgChart1"/>
    <dgm:cxn modelId="{0B53455C-3A39-4F80-9028-1EB846CC74C8}" type="presParOf" srcId="{9C5DF944-3D7A-473D-A789-5CA86652B8F8}" destId="{60FE5B31-E82E-49E2-9469-B5D5674278BC}" srcOrd="1" destOrd="0" presId="urn:microsoft.com/office/officeart/2005/8/layout/orgChart1"/>
    <dgm:cxn modelId="{1818E719-2928-4836-B787-9B3B4A9F7EEE}" type="presParOf" srcId="{60FE5B31-E82E-49E2-9469-B5D5674278BC}" destId="{CB88DD46-0D40-4A1B-9C97-26FA4C46EB15}" srcOrd="0" destOrd="0" presId="urn:microsoft.com/office/officeart/2005/8/layout/orgChart1"/>
    <dgm:cxn modelId="{F76B34C2-63EB-42F7-B488-3ABD8D4C313C}" type="presParOf" srcId="{CB88DD46-0D40-4A1B-9C97-26FA4C46EB15}" destId="{ABF5B3AF-9C3F-43AC-89B9-A4B84688B739}" srcOrd="0" destOrd="0" presId="urn:microsoft.com/office/officeart/2005/8/layout/orgChart1"/>
    <dgm:cxn modelId="{3CC2B78B-1272-461C-BC4E-FCDA62013AAA}" type="presParOf" srcId="{CB88DD46-0D40-4A1B-9C97-26FA4C46EB15}" destId="{87899BB1-A811-4B2D-8FA3-633A97B1A6A6}" srcOrd="1" destOrd="0" presId="urn:microsoft.com/office/officeart/2005/8/layout/orgChart1"/>
    <dgm:cxn modelId="{A04F289E-9191-484E-89C3-5D35275B86BC}" type="presParOf" srcId="{60FE5B31-E82E-49E2-9469-B5D5674278BC}" destId="{B6A20B03-CFA9-41D8-9956-9F0EB448DC4A}" srcOrd="1" destOrd="0" presId="urn:microsoft.com/office/officeart/2005/8/layout/orgChart1"/>
    <dgm:cxn modelId="{A34EA3D2-C077-42A2-84CD-FB14393EEAAA}" type="presParOf" srcId="{B6A20B03-CFA9-41D8-9956-9F0EB448DC4A}" destId="{CD65CBB6-B9A3-48AB-AFB3-4BE4B03553D3}" srcOrd="0" destOrd="0" presId="urn:microsoft.com/office/officeart/2005/8/layout/orgChart1"/>
    <dgm:cxn modelId="{173B0425-5652-42B1-AC9D-4783F896804A}" type="presParOf" srcId="{B6A20B03-CFA9-41D8-9956-9F0EB448DC4A}" destId="{ED1F0A6D-21D1-431E-B021-19DC70288741}" srcOrd="1" destOrd="0" presId="urn:microsoft.com/office/officeart/2005/8/layout/orgChart1"/>
    <dgm:cxn modelId="{00FE93AD-1E8B-4B4C-B660-CC3643EF7D5D}" type="presParOf" srcId="{ED1F0A6D-21D1-431E-B021-19DC70288741}" destId="{3035FF76-B78F-49A4-AACF-E2FF3786028F}" srcOrd="0" destOrd="0" presId="urn:microsoft.com/office/officeart/2005/8/layout/orgChart1"/>
    <dgm:cxn modelId="{8D9262AC-217B-4CDA-8820-42D962F4BF0F}" type="presParOf" srcId="{3035FF76-B78F-49A4-AACF-E2FF3786028F}" destId="{F0DC39B6-0C64-430A-9FFB-4907B94E244D}" srcOrd="0" destOrd="0" presId="urn:microsoft.com/office/officeart/2005/8/layout/orgChart1"/>
    <dgm:cxn modelId="{55F3D81B-27A7-43D8-926C-D11A1045B17C}" type="presParOf" srcId="{3035FF76-B78F-49A4-AACF-E2FF3786028F}" destId="{0044642D-BF6E-4946-989D-7BC76303D8B1}" srcOrd="1" destOrd="0" presId="urn:microsoft.com/office/officeart/2005/8/layout/orgChart1"/>
    <dgm:cxn modelId="{F6D5C131-21C3-451A-A61C-C1EDA2C026B0}" type="presParOf" srcId="{ED1F0A6D-21D1-431E-B021-19DC70288741}" destId="{6F92EC3E-8AAE-41C7-BFFF-85E9DBCB215A}" srcOrd="1" destOrd="0" presId="urn:microsoft.com/office/officeart/2005/8/layout/orgChart1"/>
    <dgm:cxn modelId="{E394CA8C-B0C4-4FB5-ACBF-0BEC153BA242}" type="presParOf" srcId="{ED1F0A6D-21D1-431E-B021-19DC70288741}" destId="{C359BE23-B469-48EB-819D-6F6FDCDBB0A8}" srcOrd="2" destOrd="0" presId="urn:microsoft.com/office/officeart/2005/8/layout/orgChart1"/>
    <dgm:cxn modelId="{136FABA8-FC28-4467-A676-DCFF0F6D9DA5}" type="presParOf" srcId="{B6A20B03-CFA9-41D8-9956-9F0EB448DC4A}" destId="{6AC59FBD-FAEA-42FA-8EB1-29A7CC044828}" srcOrd="2" destOrd="0" presId="urn:microsoft.com/office/officeart/2005/8/layout/orgChart1"/>
    <dgm:cxn modelId="{B86E4D34-C340-4D24-AF04-FA275A8028C3}" type="presParOf" srcId="{B6A20B03-CFA9-41D8-9956-9F0EB448DC4A}" destId="{F2E1EDE4-99F4-4CBC-BA6A-91AF00914823}" srcOrd="3" destOrd="0" presId="urn:microsoft.com/office/officeart/2005/8/layout/orgChart1"/>
    <dgm:cxn modelId="{EA480018-26EE-4A9B-8B6F-B1FCCDB1CD63}" type="presParOf" srcId="{F2E1EDE4-99F4-4CBC-BA6A-91AF00914823}" destId="{795B4B98-FEFB-4DAB-B785-2E28918B1C7E}" srcOrd="0" destOrd="0" presId="urn:microsoft.com/office/officeart/2005/8/layout/orgChart1"/>
    <dgm:cxn modelId="{B674FA4B-692F-4C7B-AEED-8C1DF507D23E}" type="presParOf" srcId="{795B4B98-FEFB-4DAB-B785-2E28918B1C7E}" destId="{C9EB4BFF-95DA-49B7-87A2-66A52A4FCDFA}" srcOrd="0" destOrd="0" presId="urn:microsoft.com/office/officeart/2005/8/layout/orgChart1"/>
    <dgm:cxn modelId="{42251C9E-042B-410D-B227-1A160E949763}" type="presParOf" srcId="{795B4B98-FEFB-4DAB-B785-2E28918B1C7E}" destId="{40CBCC65-FD09-4B94-B9C9-3482617F2627}" srcOrd="1" destOrd="0" presId="urn:microsoft.com/office/officeart/2005/8/layout/orgChart1"/>
    <dgm:cxn modelId="{379E66CF-0EC6-4579-BF47-66B5A8C385C0}" type="presParOf" srcId="{F2E1EDE4-99F4-4CBC-BA6A-91AF00914823}" destId="{6E67D5E8-91A3-4A9C-B70E-60777B0DD65E}" srcOrd="1" destOrd="0" presId="urn:microsoft.com/office/officeart/2005/8/layout/orgChart1"/>
    <dgm:cxn modelId="{273455FB-070B-4696-96FE-26E907AA928A}" type="presParOf" srcId="{F2E1EDE4-99F4-4CBC-BA6A-91AF00914823}" destId="{9041FCB5-DDBA-4A82-87F1-A20AE1F0ECFA}" srcOrd="2" destOrd="0" presId="urn:microsoft.com/office/officeart/2005/8/layout/orgChart1"/>
    <dgm:cxn modelId="{6CD3F829-0530-43B8-9F0E-273CE01744C6}" type="presParOf" srcId="{B6A20B03-CFA9-41D8-9956-9F0EB448DC4A}" destId="{D644628E-4C6F-4DF2-8C07-D2B66E3A4757}" srcOrd="4" destOrd="0" presId="urn:microsoft.com/office/officeart/2005/8/layout/orgChart1"/>
    <dgm:cxn modelId="{DCD7EC86-6E83-43A1-880A-842822CA8739}" type="presParOf" srcId="{B6A20B03-CFA9-41D8-9956-9F0EB448DC4A}" destId="{4C59CDCC-8171-42A8-836D-8A7ADEF309D0}" srcOrd="5" destOrd="0" presId="urn:microsoft.com/office/officeart/2005/8/layout/orgChart1"/>
    <dgm:cxn modelId="{CF3B5B89-0C88-4BBE-B478-896266364174}" type="presParOf" srcId="{4C59CDCC-8171-42A8-836D-8A7ADEF309D0}" destId="{FED7DC99-D3B3-46B2-AE57-14D47B1F3671}" srcOrd="0" destOrd="0" presId="urn:microsoft.com/office/officeart/2005/8/layout/orgChart1"/>
    <dgm:cxn modelId="{23259E8A-D37E-4CE3-B9B0-1DBACB78BC0D}" type="presParOf" srcId="{FED7DC99-D3B3-46B2-AE57-14D47B1F3671}" destId="{8F3E2022-AB5E-4438-BDBE-146FD19E8285}" srcOrd="0" destOrd="0" presId="urn:microsoft.com/office/officeart/2005/8/layout/orgChart1"/>
    <dgm:cxn modelId="{C094BE7E-ACA7-4307-865F-515E7CC4C7A4}" type="presParOf" srcId="{FED7DC99-D3B3-46B2-AE57-14D47B1F3671}" destId="{F4F60A8B-BCFE-4E33-9289-BF4CA9206F7B}" srcOrd="1" destOrd="0" presId="urn:microsoft.com/office/officeart/2005/8/layout/orgChart1"/>
    <dgm:cxn modelId="{66D38869-9FB5-4639-AECB-C159C7B34C5C}" type="presParOf" srcId="{4C59CDCC-8171-42A8-836D-8A7ADEF309D0}" destId="{0717BF70-BD3E-4FBF-92BE-2C7F71500E41}" srcOrd="1" destOrd="0" presId="urn:microsoft.com/office/officeart/2005/8/layout/orgChart1"/>
    <dgm:cxn modelId="{B19B8778-C555-4E32-96D7-CF1642412313}" type="presParOf" srcId="{4C59CDCC-8171-42A8-836D-8A7ADEF309D0}" destId="{0E63D1F7-0BB7-4B23-80D6-B69D7359A638}" srcOrd="2" destOrd="0" presId="urn:microsoft.com/office/officeart/2005/8/layout/orgChart1"/>
    <dgm:cxn modelId="{7A933956-1C65-4F02-9427-7A4EF5DCFA42}" type="presParOf" srcId="{B6A20B03-CFA9-41D8-9956-9F0EB448DC4A}" destId="{52D64095-8F0B-43C5-A134-4F8EB745D0AC}" srcOrd="6" destOrd="0" presId="urn:microsoft.com/office/officeart/2005/8/layout/orgChart1"/>
    <dgm:cxn modelId="{4A864211-8B2C-4775-9E97-EC115E76B67A}" type="presParOf" srcId="{B6A20B03-CFA9-41D8-9956-9F0EB448DC4A}" destId="{65175C4B-27F3-41C0-9093-49201195521B}" srcOrd="7" destOrd="0" presId="urn:microsoft.com/office/officeart/2005/8/layout/orgChart1"/>
    <dgm:cxn modelId="{79DF6212-163F-4FAB-A70A-60FE3900AC1D}" type="presParOf" srcId="{65175C4B-27F3-41C0-9093-49201195521B}" destId="{418B0B64-07DF-4A86-8188-2B3D12FF0C1B}" srcOrd="0" destOrd="0" presId="urn:microsoft.com/office/officeart/2005/8/layout/orgChart1"/>
    <dgm:cxn modelId="{3EF8FF54-082B-49CE-9E2E-07A95B58C9F5}" type="presParOf" srcId="{418B0B64-07DF-4A86-8188-2B3D12FF0C1B}" destId="{FCA2B357-06A1-4199-999C-BBE32872F828}" srcOrd="0" destOrd="0" presId="urn:microsoft.com/office/officeart/2005/8/layout/orgChart1"/>
    <dgm:cxn modelId="{E01B78C9-2CEE-4D5F-BA4D-956A797E0A40}" type="presParOf" srcId="{418B0B64-07DF-4A86-8188-2B3D12FF0C1B}" destId="{842224E6-60DA-412E-8A1B-7533C1377869}" srcOrd="1" destOrd="0" presId="urn:microsoft.com/office/officeart/2005/8/layout/orgChart1"/>
    <dgm:cxn modelId="{163D4725-0FE6-4ABF-8E1E-65B983761D8D}" type="presParOf" srcId="{65175C4B-27F3-41C0-9093-49201195521B}" destId="{5FEE9627-663F-4879-B764-2FCAC3BEDB01}" srcOrd="1" destOrd="0" presId="urn:microsoft.com/office/officeart/2005/8/layout/orgChart1"/>
    <dgm:cxn modelId="{097A787B-2E72-4834-8A5D-F001EF6E36DA}" type="presParOf" srcId="{65175C4B-27F3-41C0-9093-49201195521B}" destId="{D211A30E-3DD6-4F3B-A936-B6D9FD1B5AD6}" srcOrd="2" destOrd="0" presId="urn:microsoft.com/office/officeart/2005/8/layout/orgChart1"/>
    <dgm:cxn modelId="{C93B3A7D-309E-4B28-8236-E4F85270FBD0}" type="presParOf" srcId="{60FE5B31-E82E-49E2-9469-B5D5674278BC}" destId="{0A55CB08-0585-4E83-BB9C-6136411D5C97}" srcOrd="2" destOrd="0" presId="urn:microsoft.com/office/officeart/2005/8/layout/orgChart1"/>
    <dgm:cxn modelId="{67207E06-D3D2-4EB5-8E7E-A27E3B372D6F}" type="presParOf" srcId="{9C5DF944-3D7A-473D-A789-5CA86652B8F8}" destId="{1AE91293-7748-4E52-8855-7B838C555EB9}" srcOrd="2" destOrd="0" presId="urn:microsoft.com/office/officeart/2005/8/layout/orgChart1"/>
    <dgm:cxn modelId="{6862E672-A491-4519-81AD-26622FBE2429}" type="presParOf" srcId="{9C5DF944-3D7A-473D-A789-5CA86652B8F8}" destId="{8BAB2199-5159-41F9-8708-33820C9B03A9}" srcOrd="3" destOrd="0" presId="urn:microsoft.com/office/officeart/2005/8/layout/orgChart1"/>
    <dgm:cxn modelId="{E6DE329A-025E-467E-8239-1F6EFA75B97B}" type="presParOf" srcId="{8BAB2199-5159-41F9-8708-33820C9B03A9}" destId="{4AEEF0FD-EB99-4BD5-89CD-011B1DDC19F8}" srcOrd="0" destOrd="0" presId="urn:microsoft.com/office/officeart/2005/8/layout/orgChart1"/>
    <dgm:cxn modelId="{E6C507A5-1269-44AB-8115-1CE13E98DC5E}" type="presParOf" srcId="{4AEEF0FD-EB99-4BD5-89CD-011B1DDC19F8}" destId="{86ECFBC0-6EDE-49D7-A5E4-E61CBAF4A092}" srcOrd="0" destOrd="0" presId="urn:microsoft.com/office/officeart/2005/8/layout/orgChart1"/>
    <dgm:cxn modelId="{70D227B0-4AB6-494C-8E67-75E0D7D0D03B}" type="presParOf" srcId="{4AEEF0FD-EB99-4BD5-89CD-011B1DDC19F8}" destId="{EE7467E8-D778-4C18-9C7C-925EF25B0DC2}" srcOrd="1" destOrd="0" presId="urn:microsoft.com/office/officeart/2005/8/layout/orgChart1"/>
    <dgm:cxn modelId="{BF53FE20-7F1A-47A2-A256-119A573B17E3}" type="presParOf" srcId="{8BAB2199-5159-41F9-8708-33820C9B03A9}" destId="{70B62D43-4B2E-478D-8091-7F950B36BC86}" srcOrd="1" destOrd="0" presId="urn:microsoft.com/office/officeart/2005/8/layout/orgChart1"/>
    <dgm:cxn modelId="{98A88222-EB10-4110-A9A2-BC95C3BE59C1}" type="presParOf" srcId="{70B62D43-4B2E-478D-8091-7F950B36BC86}" destId="{5A29D58D-62CC-4731-8120-CAD4354C3E03}" srcOrd="0" destOrd="0" presId="urn:microsoft.com/office/officeart/2005/8/layout/orgChart1"/>
    <dgm:cxn modelId="{AF04C854-A825-4863-B225-A63A2715E19B}" type="presParOf" srcId="{70B62D43-4B2E-478D-8091-7F950B36BC86}" destId="{20684FA8-0955-4E86-9890-955AAE2FB70E}" srcOrd="1" destOrd="0" presId="urn:microsoft.com/office/officeart/2005/8/layout/orgChart1"/>
    <dgm:cxn modelId="{7A661DDB-3C63-4ED3-8FF8-999A6774EDE2}" type="presParOf" srcId="{20684FA8-0955-4E86-9890-955AAE2FB70E}" destId="{357DF0A8-BCC0-4D40-9A29-811D9B3E8CE1}" srcOrd="0" destOrd="0" presId="urn:microsoft.com/office/officeart/2005/8/layout/orgChart1"/>
    <dgm:cxn modelId="{FC4BABA2-6092-409E-9638-54EA41240235}" type="presParOf" srcId="{357DF0A8-BCC0-4D40-9A29-811D9B3E8CE1}" destId="{7533127D-6F77-420D-9337-03A9B17677A7}" srcOrd="0" destOrd="0" presId="urn:microsoft.com/office/officeart/2005/8/layout/orgChart1"/>
    <dgm:cxn modelId="{66BBADA9-91C7-4F7B-BCE5-220712092D12}" type="presParOf" srcId="{357DF0A8-BCC0-4D40-9A29-811D9B3E8CE1}" destId="{75DCBE71-7469-49E9-81E5-E6A43E3EC0DC}" srcOrd="1" destOrd="0" presId="urn:microsoft.com/office/officeart/2005/8/layout/orgChart1"/>
    <dgm:cxn modelId="{F14B06A5-E2F5-4066-B99C-0FBE07031202}" type="presParOf" srcId="{20684FA8-0955-4E86-9890-955AAE2FB70E}" destId="{321B0D03-50FC-44EB-B561-D21A2CD4B482}" srcOrd="1" destOrd="0" presId="urn:microsoft.com/office/officeart/2005/8/layout/orgChart1"/>
    <dgm:cxn modelId="{3D7D6271-ADDD-4AC6-A3E9-9764CF359062}" type="presParOf" srcId="{20684FA8-0955-4E86-9890-955AAE2FB70E}" destId="{0654A2B9-B227-48A6-941C-DD027142ECCE}" srcOrd="2" destOrd="0" presId="urn:microsoft.com/office/officeart/2005/8/layout/orgChart1"/>
    <dgm:cxn modelId="{017A8336-69CA-4A92-BDDF-F0C60DB80094}" type="presParOf" srcId="{70B62D43-4B2E-478D-8091-7F950B36BC86}" destId="{77FF546B-1ADB-4B35-B705-B48DE95D0A7F}" srcOrd="2" destOrd="0" presId="urn:microsoft.com/office/officeart/2005/8/layout/orgChart1"/>
    <dgm:cxn modelId="{315AC590-4D9F-4005-933A-9004612A4CB2}" type="presParOf" srcId="{70B62D43-4B2E-478D-8091-7F950B36BC86}" destId="{69C13562-DBB8-42F8-AE39-8AFEF8ED4982}" srcOrd="3" destOrd="0" presId="urn:microsoft.com/office/officeart/2005/8/layout/orgChart1"/>
    <dgm:cxn modelId="{39EB9F21-C208-46D1-AF03-A388DCFD1BDF}" type="presParOf" srcId="{69C13562-DBB8-42F8-AE39-8AFEF8ED4982}" destId="{896D96FE-EA05-4066-8BE5-F7366BA3777A}" srcOrd="0" destOrd="0" presId="urn:microsoft.com/office/officeart/2005/8/layout/orgChart1"/>
    <dgm:cxn modelId="{F60D34EB-F8CC-4218-B594-45386FF0BCEC}" type="presParOf" srcId="{896D96FE-EA05-4066-8BE5-F7366BA3777A}" destId="{079C46BA-E270-4C4F-9AA8-92E32A64D736}" srcOrd="0" destOrd="0" presId="urn:microsoft.com/office/officeart/2005/8/layout/orgChart1"/>
    <dgm:cxn modelId="{C2133CC2-8FAC-4244-BE5D-2DB827F9F543}" type="presParOf" srcId="{896D96FE-EA05-4066-8BE5-F7366BA3777A}" destId="{3AA4BA60-CAF3-4B65-8A7B-26648B565082}" srcOrd="1" destOrd="0" presId="urn:microsoft.com/office/officeart/2005/8/layout/orgChart1"/>
    <dgm:cxn modelId="{1A644AA2-76F3-41D7-A139-0D40D6A27959}" type="presParOf" srcId="{69C13562-DBB8-42F8-AE39-8AFEF8ED4982}" destId="{54F082B5-2FAD-490F-B257-B96DCB3E19FC}" srcOrd="1" destOrd="0" presId="urn:microsoft.com/office/officeart/2005/8/layout/orgChart1"/>
    <dgm:cxn modelId="{97825F17-0859-47E8-9819-4705D784DEA9}" type="presParOf" srcId="{69C13562-DBB8-42F8-AE39-8AFEF8ED4982}" destId="{6C846A69-A00E-4FB9-80C7-DC7FE13BD4B5}" srcOrd="2" destOrd="0" presId="urn:microsoft.com/office/officeart/2005/8/layout/orgChart1"/>
    <dgm:cxn modelId="{056C4BEB-82F6-4ECE-92FE-3A6A101D4836}" type="presParOf" srcId="{70B62D43-4B2E-478D-8091-7F950B36BC86}" destId="{C6471DB4-9B93-437A-AEBE-F3B71F737DF8}" srcOrd="4" destOrd="0" presId="urn:microsoft.com/office/officeart/2005/8/layout/orgChart1"/>
    <dgm:cxn modelId="{D3727311-4763-4434-9951-5CA7365F99F0}" type="presParOf" srcId="{70B62D43-4B2E-478D-8091-7F950B36BC86}" destId="{CD8B12E6-DD1E-4D70-BE7C-A5443A3D84D1}" srcOrd="5" destOrd="0" presId="urn:microsoft.com/office/officeart/2005/8/layout/orgChart1"/>
    <dgm:cxn modelId="{198DF652-2678-4CA9-8829-B31963B0B51C}" type="presParOf" srcId="{CD8B12E6-DD1E-4D70-BE7C-A5443A3D84D1}" destId="{C0FBA54D-3A3D-42F4-B1C8-ADE0E74CCC4D}" srcOrd="0" destOrd="0" presId="urn:microsoft.com/office/officeart/2005/8/layout/orgChart1"/>
    <dgm:cxn modelId="{639F6492-0546-489A-AAB0-405F62F92080}" type="presParOf" srcId="{C0FBA54D-3A3D-42F4-B1C8-ADE0E74CCC4D}" destId="{30DA9891-B7C7-405D-9015-1C3DF0E9850F}" srcOrd="0" destOrd="0" presId="urn:microsoft.com/office/officeart/2005/8/layout/orgChart1"/>
    <dgm:cxn modelId="{3BC31FEC-11EC-4259-A7D8-0F42DCFBFFB9}" type="presParOf" srcId="{C0FBA54D-3A3D-42F4-B1C8-ADE0E74CCC4D}" destId="{5EC808F1-181C-42C2-975C-2B558EBCB7FE}" srcOrd="1" destOrd="0" presId="urn:microsoft.com/office/officeart/2005/8/layout/orgChart1"/>
    <dgm:cxn modelId="{0202FDA5-1BD3-4FFE-A8BC-A87E4CFD9141}" type="presParOf" srcId="{CD8B12E6-DD1E-4D70-BE7C-A5443A3D84D1}" destId="{3C11D65F-2A65-4A7E-9C15-AA6406FE6F0B}" srcOrd="1" destOrd="0" presId="urn:microsoft.com/office/officeart/2005/8/layout/orgChart1"/>
    <dgm:cxn modelId="{AC9B4CEC-CA87-4042-912E-12117FCF3CC1}" type="presParOf" srcId="{CD8B12E6-DD1E-4D70-BE7C-A5443A3D84D1}" destId="{07414A68-C8A8-4CE7-984E-48064FC49AF5}" srcOrd="2" destOrd="0" presId="urn:microsoft.com/office/officeart/2005/8/layout/orgChart1"/>
    <dgm:cxn modelId="{E7D059B4-9B88-43CA-AA43-E3E4DD0D3DC0}" type="presParOf" srcId="{70B62D43-4B2E-478D-8091-7F950B36BC86}" destId="{BD53C961-9C2E-42B5-A825-EB1CD5AF2FE3}" srcOrd="6" destOrd="0" presId="urn:microsoft.com/office/officeart/2005/8/layout/orgChart1"/>
    <dgm:cxn modelId="{AE3E2907-5A9E-4C64-A7A4-C02712680610}" type="presParOf" srcId="{70B62D43-4B2E-478D-8091-7F950B36BC86}" destId="{2AD0F394-908E-4BF8-9902-81719C192207}" srcOrd="7" destOrd="0" presId="urn:microsoft.com/office/officeart/2005/8/layout/orgChart1"/>
    <dgm:cxn modelId="{402090D2-E65E-4827-B23F-4907C604B149}" type="presParOf" srcId="{2AD0F394-908E-4BF8-9902-81719C192207}" destId="{6508E9AA-32AD-45CE-ACB4-E452A2309B43}" srcOrd="0" destOrd="0" presId="urn:microsoft.com/office/officeart/2005/8/layout/orgChart1"/>
    <dgm:cxn modelId="{D2A6E375-7C91-4FCB-97A1-91DF022ECB14}" type="presParOf" srcId="{6508E9AA-32AD-45CE-ACB4-E452A2309B43}" destId="{26E61D30-5696-4E05-9044-AF73EF27DAB2}" srcOrd="0" destOrd="0" presId="urn:microsoft.com/office/officeart/2005/8/layout/orgChart1"/>
    <dgm:cxn modelId="{8CA5747C-7B38-463D-8CAF-5E6EA2904AEF}" type="presParOf" srcId="{6508E9AA-32AD-45CE-ACB4-E452A2309B43}" destId="{14A5ABF2-8B49-4694-AC4C-1A898869B017}" srcOrd="1" destOrd="0" presId="urn:microsoft.com/office/officeart/2005/8/layout/orgChart1"/>
    <dgm:cxn modelId="{2587FBF1-90B6-4812-95D5-7E1375382E77}" type="presParOf" srcId="{2AD0F394-908E-4BF8-9902-81719C192207}" destId="{E95C75F7-7305-47DE-985C-550E435481C9}" srcOrd="1" destOrd="0" presId="urn:microsoft.com/office/officeart/2005/8/layout/orgChart1"/>
    <dgm:cxn modelId="{836F7461-13A3-4849-8B10-B882C7305238}" type="presParOf" srcId="{2AD0F394-908E-4BF8-9902-81719C192207}" destId="{ADFD56FF-A789-4A68-9B2D-8E4E857854C2}" srcOrd="2" destOrd="0" presId="urn:microsoft.com/office/officeart/2005/8/layout/orgChart1"/>
    <dgm:cxn modelId="{49630AC4-796F-4440-8160-6D62936DEDE7}" type="presParOf" srcId="{70B62D43-4B2E-478D-8091-7F950B36BC86}" destId="{B4ADFA40-1DC3-4BD0-BAE4-D5BA4FDF2B3E}" srcOrd="8" destOrd="0" presId="urn:microsoft.com/office/officeart/2005/8/layout/orgChart1"/>
    <dgm:cxn modelId="{2321EE4F-F714-4E91-ADAA-C5B8AE611475}" type="presParOf" srcId="{70B62D43-4B2E-478D-8091-7F950B36BC86}" destId="{74623D81-D47A-4BDB-A76C-094846D41FA8}" srcOrd="9" destOrd="0" presId="urn:microsoft.com/office/officeart/2005/8/layout/orgChart1"/>
    <dgm:cxn modelId="{1858310A-F4CE-409D-8C41-6B3D3323C64F}" type="presParOf" srcId="{74623D81-D47A-4BDB-A76C-094846D41FA8}" destId="{A5AFB960-0B8B-4E03-885A-2579269F7DC1}" srcOrd="0" destOrd="0" presId="urn:microsoft.com/office/officeart/2005/8/layout/orgChart1"/>
    <dgm:cxn modelId="{23C43105-6090-43A9-A1CF-25FA91886529}" type="presParOf" srcId="{A5AFB960-0B8B-4E03-885A-2579269F7DC1}" destId="{3A05D6AC-55D4-4F8B-831D-7528DBB5E857}" srcOrd="0" destOrd="0" presId="urn:microsoft.com/office/officeart/2005/8/layout/orgChart1"/>
    <dgm:cxn modelId="{137C4E1C-0271-4548-87A1-866C263965CC}" type="presParOf" srcId="{A5AFB960-0B8B-4E03-885A-2579269F7DC1}" destId="{179F0FCD-C306-4B84-A7DF-E34F9FAB6F56}" srcOrd="1" destOrd="0" presId="urn:microsoft.com/office/officeart/2005/8/layout/orgChart1"/>
    <dgm:cxn modelId="{C2E24A35-CF31-4CCF-B14A-00E435CB4BF1}" type="presParOf" srcId="{74623D81-D47A-4BDB-A76C-094846D41FA8}" destId="{856F8CB3-7FD8-44A2-BD9F-D0A3BBBFD7B2}" srcOrd="1" destOrd="0" presId="urn:microsoft.com/office/officeart/2005/8/layout/orgChart1"/>
    <dgm:cxn modelId="{701A5E5D-3BA0-46E8-8552-333D3D953C65}" type="presParOf" srcId="{74623D81-D47A-4BDB-A76C-094846D41FA8}" destId="{E41C3208-7C36-4192-9EA5-1F0C4DB4A826}" srcOrd="2" destOrd="0" presId="urn:microsoft.com/office/officeart/2005/8/layout/orgChart1"/>
    <dgm:cxn modelId="{C0D2FE7B-99C9-4A5D-801F-B396018B4FD5}" type="presParOf" srcId="{8BAB2199-5159-41F9-8708-33820C9B03A9}" destId="{FB705D8D-4B0F-418C-BE22-C9FC935B08A3}" srcOrd="2" destOrd="0" presId="urn:microsoft.com/office/officeart/2005/8/layout/orgChart1"/>
    <dgm:cxn modelId="{BB7AD9FD-A194-4F0F-BB97-1876DE20C786}" type="presParOf" srcId="{9C5DF944-3D7A-473D-A789-5CA86652B8F8}" destId="{4F6F1802-D2DC-45F2-8B57-B9ACE00E096B}" srcOrd="4" destOrd="0" presId="urn:microsoft.com/office/officeart/2005/8/layout/orgChart1"/>
    <dgm:cxn modelId="{B3114C26-22C2-4D0B-9F15-C9E27325FC7B}" type="presParOf" srcId="{9C5DF944-3D7A-473D-A789-5CA86652B8F8}" destId="{D09FB176-C899-4C34-A2EF-DF4099E3930B}" srcOrd="5" destOrd="0" presId="urn:microsoft.com/office/officeart/2005/8/layout/orgChart1"/>
    <dgm:cxn modelId="{6743AF53-880B-4CDB-B626-6C4A974BAE41}" type="presParOf" srcId="{D09FB176-C899-4C34-A2EF-DF4099E3930B}" destId="{EB3A78CF-8659-4E76-9BB6-78F8A7F8B535}" srcOrd="0" destOrd="0" presId="urn:microsoft.com/office/officeart/2005/8/layout/orgChart1"/>
    <dgm:cxn modelId="{B8A6803A-8222-47FA-AB6A-A8E703653770}" type="presParOf" srcId="{EB3A78CF-8659-4E76-9BB6-78F8A7F8B535}" destId="{ED956AEF-5A78-47DC-9D97-3B27A2E93095}" srcOrd="0" destOrd="0" presId="urn:microsoft.com/office/officeart/2005/8/layout/orgChart1"/>
    <dgm:cxn modelId="{5DCB4F8F-0DC7-4896-9AEE-888DE30DAE1F}" type="presParOf" srcId="{EB3A78CF-8659-4E76-9BB6-78F8A7F8B535}" destId="{0936C29E-0ABE-4289-9453-F6DF249F454C}" srcOrd="1" destOrd="0" presId="urn:microsoft.com/office/officeart/2005/8/layout/orgChart1"/>
    <dgm:cxn modelId="{72CCFEA5-F7C9-46B8-B57D-C442AE57C932}" type="presParOf" srcId="{D09FB176-C899-4C34-A2EF-DF4099E3930B}" destId="{3666C14E-3FE7-4AB2-BA4F-4535D42C477E}" srcOrd="1" destOrd="0" presId="urn:microsoft.com/office/officeart/2005/8/layout/orgChart1"/>
    <dgm:cxn modelId="{598BA36D-F123-40AA-90B2-F5B1520DDEEC}" type="presParOf" srcId="{3666C14E-3FE7-4AB2-BA4F-4535D42C477E}" destId="{7E670A0B-4B6A-45AD-AE95-FAE9E52BA24F}" srcOrd="0" destOrd="0" presId="urn:microsoft.com/office/officeart/2005/8/layout/orgChart1"/>
    <dgm:cxn modelId="{25B766B0-4D5D-4544-B821-72BC8CE59A5B}" type="presParOf" srcId="{3666C14E-3FE7-4AB2-BA4F-4535D42C477E}" destId="{781D4557-4BA2-4B53-85D2-D0A8E2F29ACB}" srcOrd="1" destOrd="0" presId="urn:microsoft.com/office/officeart/2005/8/layout/orgChart1"/>
    <dgm:cxn modelId="{31635F9C-8279-463C-B906-AEE74596A226}" type="presParOf" srcId="{781D4557-4BA2-4B53-85D2-D0A8E2F29ACB}" destId="{A1F0E8B8-00E6-43CE-8E1F-A9918B608453}" srcOrd="0" destOrd="0" presId="urn:microsoft.com/office/officeart/2005/8/layout/orgChart1"/>
    <dgm:cxn modelId="{B46CD4C0-B817-45D6-9BA0-2BB18AAE50CA}" type="presParOf" srcId="{A1F0E8B8-00E6-43CE-8E1F-A9918B608453}" destId="{2C701CAE-D8F1-461E-8A0C-C57AEB1CD6C2}" srcOrd="0" destOrd="0" presId="urn:microsoft.com/office/officeart/2005/8/layout/orgChart1"/>
    <dgm:cxn modelId="{C1397F16-DC26-452C-A7AB-59F2E8815086}" type="presParOf" srcId="{A1F0E8B8-00E6-43CE-8E1F-A9918B608453}" destId="{0A55F855-E390-49C4-85C3-4EB5DC8DFEC3}" srcOrd="1" destOrd="0" presId="urn:microsoft.com/office/officeart/2005/8/layout/orgChart1"/>
    <dgm:cxn modelId="{B15138E7-7A02-4765-802A-6A9CF4CDE350}" type="presParOf" srcId="{781D4557-4BA2-4B53-85D2-D0A8E2F29ACB}" destId="{8FDA77AA-02A8-4EBB-8954-A3306A125F11}" srcOrd="1" destOrd="0" presId="urn:microsoft.com/office/officeart/2005/8/layout/orgChart1"/>
    <dgm:cxn modelId="{F7960FA3-7044-4B10-86FD-529D4BEABCBA}" type="presParOf" srcId="{781D4557-4BA2-4B53-85D2-D0A8E2F29ACB}" destId="{802B30D6-A884-4929-98EE-4DE3E2D91CB8}" srcOrd="2" destOrd="0" presId="urn:microsoft.com/office/officeart/2005/8/layout/orgChart1"/>
    <dgm:cxn modelId="{B127648F-FF8C-4A53-9344-5E3254232AD1}" type="presParOf" srcId="{3666C14E-3FE7-4AB2-BA4F-4535D42C477E}" destId="{4E5DB2E5-BC21-45FD-89CF-804EEEA73D92}" srcOrd="2" destOrd="0" presId="urn:microsoft.com/office/officeart/2005/8/layout/orgChart1"/>
    <dgm:cxn modelId="{CFC0B10A-8EA9-41BB-8DFA-0D24995E6009}" type="presParOf" srcId="{3666C14E-3FE7-4AB2-BA4F-4535D42C477E}" destId="{FEF5B6E2-22EA-4CFA-BF26-961399773F49}" srcOrd="3" destOrd="0" presId="urn:microsoft.com/office/officeart/2005/8/layout/orgChart1"/>
    <dgm:cxn modelId="{8BDEC015-2384-44B4-B482-CC0E99217812}" type="presParOf" srcId="{FEF5B6E2-22EA-4CFA-BF26-961399773F49}" destId="{42BED641-FA4F-4D4B-9A19-A7D3C3BE1408}" srcOrd="0" destOrd="0" presId="urn:microsoft.com/office/officeart/2005/8/layout/orgChart1"/>
    <dgm:cxn modelId="{BE0007C9-AFF7-4855-BFE9-2941FCDFA80B}" type="presParOf" srcId="{42BED641-FA4F-4D4B-9A19-A7D3C3BE1408}" destId="{74487508-3D4F-4F35-9119-7335AA499C95}" srcOrd="0" destOrd="0" presId="urn:microsoft.com/office/officeart/2005/8/layout/orgChart1"/>
    <dgm:cxn modelId="{218FDF16-68BB-48DB-979B-9A32A3F954EA}" type="presParOf" srcId="{42BED641-FA4F-4D4B-9A19-A7D3C3BE1408}" destId="{EA4E738B-1483-44D6-89EB-8256A9C3F87D}" srcOrd="1" destOrd="0" presId="urn:microsoft.com/office/officeart/2005/8/layout/orgChart1"/>
    <dgm:cxn modelId="{D9FB8261-9B23-4CB1-AAB6-1BA974994D8C}" type="presParOf" srcId="{FEF5B6E2-22EA-4CFA-BF26-961399773F49}" destId="{B5B7C6F2-824B-4B22-9513-4D47B87A1DEF}" srcOrd="1" destOrd="0" presId="urn:microsoft.com/office/officeart/2005/8/layout/orgChart1"/>
    <dgm:cxn modelId="{DFF5877C-3E44-4519-8CD8-AA4E2972B576}" type="presParOf" srcId="{FEF5B6E2-22EA-4CFA-BF26-961399773F49}" destId="{AD4B3EEE-3AC5-44A5-8891-70C0728030DE}" srcOrd="2" destOrd="0" presId="urn:microsoft.com/office/officeart/2005/8/layout/orgChart1"/>
    <dgm:cxn modelId="{0660CA8F-3D25-4B3B-A58D-85369ABCC32A}" type="presParOf" srcId="{3666C14E-3FE7-4AB2-BA4F-4535D42C477E}" destId="{1A2BCB80-89E2-41EC-87D9-8650DA66AB8A}" srcOrd="4" destOrd="0" presId="urn:microsoft.com/office/officeart/2005/8/layout/orgChart1"/>
    <dgm:cxn modelId="{9C9D2256-4F1B-4BA6-8338-C5E10DEAF954}" type="presParOf" srcId="{3666C14E-3FE7-4AB2-BA4F-4535D42C477E}" destId="{CD498E25-17A8-4592-A106-0BDE77F9F8BE}" srcOrd="5" destOrd="0" presId="urn:microsoft.com/office/officeart/2005/8/layout/orgChart1"/>
    <dgm:cxn modelId="{B81887B9-ED64-4BC5-BAB9-614BC2FB1EFC}" type="presParOf" srcId="{CD498E25-17A8-4592-A106-0BDE77F9F8BE}" destId="{1832CD07-F56C-4B75-9FC3-CEF6C2D6EA45}" srcOrd="0" destOrd="0" presId="urn:microsoft.com/office/officeart/2005/8/layout/orgChart1"/>
    <dgm:cxn modelId="{BA86C8EE-BB96-481C-AEF5-3E108A1F2CCE}" type="presParOf" srcId="{1832CD07-F56C-4B75-9FC3-CEF6C2D6EA45}" destId="{F7484F86-9514-4EEC-AAEC-65AD9B4B3D96}" srcOrd="0" destOrd="0" presId="urn:microsoft.com/office/officeart/2005/8/layout/orgChart1"/>
    <dgm:cxn modelId="{73698E0B-4BED-4138-8BF7-D55EA34C85BA}" type="presParOf" srcId="{1832CD07-F56C-4B75-9FC3-CEF6C2D6EA45}" destId="{2F8AA862-E8D3-4043-95F3-7EBB33FDC237}" srcOrd="1" destOrd="0" presId="urn:microsoft.com/office/officeart/2005/8/layout/orgChart1"/>
    <dgm:cxn modelId="{F35BA4A0-26CF-4E12-AB02-A10BF204A95E}" type="presParOf" srcId="{CD498E25-17A8-4592-A106-0BDE77F9F8BE}" destId="{D6D1B4BE-1E43-4CD4-965F-996A3963A4DE}" srcOrd="1" destOrd="0" presId="urn:microsoft.com/office/officeart/2005/8/layout/orgChart1"/>
    <dgm:cxn modelId="{CB8666BD-E19C-4965-B469-E55B456A0DCE}" type="presParOf" srcId="{CD498E25-17A8-4592-A106-0BDE77F9F8BE}" destId="{2585E360-1265-4DAF-8ED0-8CB30CFCA044}" srcOrd="2" destOrd="0" presId="urn:microsoft.com/office/officeart/2005/8/layout/orgChart1"/>
    <dgm:cxn modelId="{AD41B5B1-ADBD-4B43-8C81-E23AB3C2B976}" type="presParOf" srcId="{3666C14E-3FE7-4AB2-BA4F-4535D42C477E}" destId="{9AAB9F84-69DB-4974-8FB3-17FE16A42904}" srcOrd="6" destOrd="0" presId="urn:microsoft.com/office/officeart/2005/8/layout/orgChart1"/>
    <dgm:cxn modelId="{F5E7D496-B870-4515-9B4E-E27E2611B7AE}" type="presParOf" srcId="{3666C14E-3FE7-4AB2-BA4F-4535D42C477E}" destId="{C3EE2C24-35C5-4383-8BA8-04718D61B1E3}" srcOrd="7" destOrd="0" presId="urn:microsoft.com/office/officeart/2005/8/layout/orgChart1"/>
    <dgm:cxn modelId="{38ABDB48-4B8E-47E2-A527-4D17090E8EAB}" type="presParOf" srcId="{C3EE2C24-35C5-4383-8BA8-04718D61B1E3}" destId="{D76FB983-6AF4-4D17-803C-BE4F9D86E241}" srcOrd="0" destOrd="0" presId="urn:microsoft.com/office/officeart/2005/8/layout/orgChart1"/>
    <dgm:cxn modelId="{7D8D3184-0376-47AC-AC0B-8DD013FD733D}" type="presParOf" srcId="{D76FB983-6AF4-4D17-803C-BE4F9D86E241}" destId="{C95AECE2-07C4-42E7-90DA-5CD8EA216CFC}" srcOrd="0" destOrd="0" presId="urn:microsoft.com/office/officeart/2005/8/layout/orgChart1"/>
    <dgm:cxn modelId="{9865F828-5B8A-4D2A-BE10-F6153AFD84AE}" type="presParOf" srcId="{D76FB983-6AF4-4D17-803C-BE4F9D86E241}" destId="{4704A764-F3E3-46A1-B698-AC3BCD85875D}" srcOrd="1" destOrd="0" presId="urn:microsoft.com/office/officeart/2005/8/layout/orgChart1"/>
    <dgm:cxn modelId="{A9344728-4D91-499A-9781-6A46E8FE2D00}" type="presParOf" srcId="{C3EE2C24-35C5-4383-8BA8-04718D61B1E3}" destId="{C07B020C-8290-4505-84E9-D8CD925D7B93}" srcOrd="1" destOrd="0" presId="urn:microsoft.com/office/officeart/2005/8/layout/orgChart1"/>
    <dgm:cxn modelId="{EF24FE0E-F992-45E3-B33C-B44489519A25}" type="presParOf" srcId="{C3EE2C24-35C5-4383-8BA8-04718D61B1E3}" destId="{97715D9E-A6B5-4BE2-9531-017E1F9F5E37}" srcOrd="2" destOrd="0" presId="urn:microsoft.com/office/officeart/2005/8/layout/orgChart1"/>
    <dgm:cxn modelId="{51D011B4-7678-4551-86CF-17417E6611AB}" type="presParOf" srcId="{3666C14E-3FE7-4AB2-BA4F-4535D42C477E}" destId="{F8AA5B07-D62E-4BEF-A7F4-BB8154CE0161}" srcOrd="8" destOrd="0" presId="urn:microsoft.com/office/officeart/2005/8/layout/orgChart1"/>
    <dgm:cxn modelId="{E30C9DC6-679C-4AE1-A36E-B552B39BD65A}" type="presParOf" srcId="{3666C14E-3FE7-4AB2-BA4F-4535D42C477E}" destId="{28D3CB32-FAA0-4273-8538-1EB307061468}" srcOrd="9" destOrd="0" presId="urn:microsoft.com/office/officeart/2005/8/layout/orgChart1"/>
    <dgm:cxn modelId="{C81EB6A0-C961-43CC-838F-F7731BED2B32}" type="presParOf" srcId="{28D3CB32-FAA0-4273-8538-1EB307061468}" destId="{4E6634D0-9CA1-4ACD-BF91-91BEE47E76EF}" srcOrd="0" destOrd="0" presId="urn:microsoft.com/office/officeart/2005/8/layout/orgChart1"/>
    <dgm:cxn modelId="{92DCA4DF-12C5-4618-AD64-07FB83CF6C83}" type="presParOf" srcId="{4E6634D0-9CA1-4ACD-BF91-91BEE47E76EF}" destId="{EE219807-47C8-4941-99AE-CE39076E53F5}" srcOrd="0" destOrd="0" presId="urn:microsoft.com/office/officeart/2005/8/layout/orgChart1"/>
    <dgm:cxn modelId="{2CC8E836-ED9A-4724-8CDE-6B82888D1C89}" type="presParOf" srcId="{4E6634D0-9CA1-4ACD-BF91-91BEE47E76EF}" destId="{A8ED66CC-CBB3-4EB5-ADE1-6E062170315B}" srcOrd="1" destOrd="0" presId="urn:microsoft.com/office/officeart/2005/8/layout/orgChart1"/>
    <dgm:cxn modelId="{605AAAC0-B01D-4E64-A18E-A6AC71341AAF}" type="presParOf" srcId="{28D3CB32-FAA0-4273-8538-1EB307061468}" destId="{55A4A9B7-D2D2-4F27-9972-54B957F184B3}" srcOrd="1" destOrd="0" presId="urn:microsoft.com/office/officeart/2005/8/layout/orgChart1"/>
    <dgm:cxn modelId="{3F893ABC-D2C5-4BE0-BD6C-6F3BDF3CF65F}" type="presParOf" srcId="{28D3CB32-FAA0-4273-8538-1EB307061468}" destId="{A6D08738-8725-4BBB-8D6E-6E0F7F338F27}" srcOrd="2" destOrd="0" presId="urn:microsoft.com/office/officeart/2005/8/layout/orgChart1"/>
    <dgm:cxn modelId="{6014E735-AA23-48D8-96D8-AEADEE2969D7}" type="presParOf" srcId="{D09FB176-C899-4C34-A2EF-DF4099E3930B}" destId="{10032A81-28F1-4589-A2C9-2F713826DB5B}" srcOrd="2" destOrd="0" presId="urn:microsoft.com/office/officeart/2005/8/layout/orgChart1"/>
    <dgm:cxn modelId="{07888615-E168-4B41-9703-9B016B3721C8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284A840F-8357-475B-9261-9450948B15E0}" type="presOf" srcId="{88415C31-82DD-4EF9-9A7A-1D4D99FB6B9D}" destId="{0936C29E-0ABE-4289-9453-F6DF249F454C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533BC16C-6B26-42D4-B26E-6C7ECE4A68F8}" type="presOf" srcId="{DCB062A1-302A-48A6-BE81-96138548FF70}" destId="{1AE91293-7748-4E52-8855-7B838C555EB9}" srcOrd="0" destOrd="0" presId="urn:microsoft.com/office/officeart/2005/8/layout/orgChart1"/>
    <dgm:cxn modelId="{150F55AD-DAA8-430A-8011-B81C88B56E06}" type="presOf" srcId="{D91152BC-9A33-44D3-AEBB-F20420DB430F}" destId="{5EC808F1-181C-42C2-975C-2B558EBCB7FE}" srcOrd="1" destOrd="0" presId="urn:microsoft.com/office/officeart/2005/8/layout/orgChart1"/>
    <dgm:cxn modelId="{0AE8F6D6-3999-4EB0-9359-EF140DE870CB}" type="presOf" srcId="{CE683E6A-A313-4F5C-8639-235783D1198F}" destId="{6C1B72B2-EE6C-495B-ADAD-8508CE8EB807}" srcOrd="0" destOrd="0" presId="urn:microsoft.com/office/officeart/2005/8/layout/orgChart1"/>
    <dgm:cxn modelId="{44F4561C-1AE4-406F-9745-44699A6B8D4C}" type="presOf" srcId="{88B02B86-A182-47E8-98CE-5F03ED03FC83}" destId="{1A2BCB80-89E2-41EC-87D9-8650DA66AB8A}" srcOrd="0" destOrd="0" presId="urn:microsoft.com/office/officeart/2005/8/layout/orgChart1"/>
    <dgm:cxn modelId="{CDD00E84-C9F0-4450-9C53-35952261B08F}" type="presOf" srcId="{1E17A9B5-1CC6-4BF4-A5EB-2099972243B8}" destId="{0044642D-BF6E-4946-989D-7BC76303D8B1}" srcOrd="1" destOrd="0" presId="urn:microsoft.com/office/officeart/2005/8/layout/orgChart1"/>
    <dgm:cxn modelId="{A64453FF-7C48-41CC-AF18-C128E59AB7BB}" type="presOf" srcId="{C7336B56-6975-43EE-AA11-2CF9D86F3B72}" destId="{2F8AA862-E8D3-4043-95F3-7EBB33FDC237}" srcOrd="1" destOrd="0" presId="urn:microsoft.com/office/officeart/2005/8/layout/orgChart1"/>
    <dgm:cxn modelId="{B254192E-EE1A-46BF-9DA2-D6F1428732E1}" type="presOf" srcId="{B40A1E99-819E-4C0D-B671-3D134F0F7163}" destId="{179F0FCD-C306-4B84-A7DF-E34F9FAB6F56}" srcOrd="1" destOrd="0" presId="urn:microsoft.com/office/officeart/2005/8/layout/orgChart1"/>
    <dgm:cxn modelId="{ED35CB72-5490-4311-8C4C-21C3F655E0DA}" type="presOf" srcId="{0ED209FE-B93C-493B-85A2-BA5863869AE7}" destId="{B4ADFA40-1DC3-4BD0-BAE4-D5BA4FDF2B3E}" srcOrd="0" destOrd="0" presId="urn:microsoft.com/office/officeart/2005/8/layout/orgChart1"/>
    <dgm:cxn modelId="{33330215-DF3B-41DA-9846-9155142F7220}" type="presOf" srcId="{D3B00EB5-7252-4C54-A138-4FDE2761BA89}" destId="{77FF546B-1ADB-4B35-B705-B48DE95D0A7F}" srcOrd="0" destOrd="0" presId="urn:microsoft.com/office/officeart/2005/8/layout/orgChart1"/>
    <dgm:cxn modelId="{F59D8FA8-68C7-464C-AC9A-11A8DCCCF39D}" type="presOf" srcId="{CBC98D67-7A4E-4DF5-AC0F-18B667594BB8}" destId="{D644628E-4C6F-4DF2-8C07-D2B66E3A4757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192D2616-38A3-480F-9B31-5ACB9FEA6DC5}" type="presOf" srcId="{E2FDDA39-0A56-4C19-9570-F6322A50CD7C}" destId="{4704A764-F3E3-46A1-B698-AC3BCD85875D}" srcOrd="1" destOrd="0" presId="urn:microsoft.com/office/officeart/2005/8/layout/orgChart1"/>
    <dgm:cxn modelId="{C8DB1B1C-99D8-48A1-93FE-4DE9D24C3133}" type="presOf" srcId="{3837525C-9A2A-44D5-8B42-9C0820CF3FF9}" destId="{6AC59FBD-FAEA-42FA-8EB1-29A7CC044828}" srcOrd="0" destOrd="0" presId="urn:microsoft.com/office/officeart/2005/8/layout/orgChart1"/>
    <dgm:cxn modelId="{FA1B6AC6-8C87-4E06-9882-6A6BAC735A20}" type="presOf" srcId="{032924AE-7BA3-4608-9D4D-A10FC22FA55B}" destId="{FCA2B357-06A1-4199-999C-BBE32872F828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D6647D70-D0E4-4D2D-959D-FA3F490D5239}" type="presOf" srcId="{8514C17C-35EC-4D14-92F7-13A577CAA5C4}" destId="{079C46BA-E270-4C4F-9AA8-92E32A64D736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3382A9A9-46D7-4637-B6A3-0C3BD1224AAA}" type="presOf" srcId="{57A44C0D-573F-44FB-BC9E-B18382ACCC39}" destId="{9AAB9F84-69DB-4974-8FB3-17FE16A42904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5404C82C-1DCD-45D3-B6C2-F1AA273FF010}" type="presOf" srcId="{D5F013B3-4B4E-4E38-9BAF-4B34B2BB0C79}" destId="{14A5ABF2-8B49-4694-AC4C-1A898869B017}" srcOrd="1" destOrd="0" presId="urn:microsoft.com/office/officeart/2005/8/layout/orgChart1"/>
    <dgm:cxn modelId="{EFA381C6-8B4B-4701-A3A1-DF36FDCC16E8}" type="presOf" srcId="{C7336B56-6975-43EE-AA11-2CF9D86F3B72}" destId="{F7484F86-9514-4EEC-AAEC-65AD9B4B3D96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A1D41F0A-831A-43AE-983D-D279ABEE906D}" type="presOf" srcId="{69BEBD41-3545-40FD-BFDD-D21BD47C872E}" destId="{EA4E738B-1483-44D6-89EB-8256A9C3F87D}" srcOrd="1" destOrd="0" presId="urn:microsoft.com/office/officeart/2005/8/layout/orgChart1"/>
    <dgm:cxn modelId="{0D04FB7F-9D68-44E9-85ED-4F469134E45C}" type="presOf" srcId="{B103CFD6-C2F2-4A76-8866-035FF64E5877}" destId="{2FA1AE03-77C2-487B-948B-82122901556A}" srcOrd="1" destOrd="0" presId="urn:microsoft.com/office/officeart/2005/8/layout/orgChart1"/>
    <dgm:cxn modelId="{5EA0755C-4F38-404C-BD01-5833CE6028D9}" type="presOf" srcId="{DC9F82DD-39AD-486C-81D6-0E3C38A96BAD}" destId="{4F6F1802-D2DC-45F2-8B57-B9ACE00E096B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8B68E7EA-A681-40AB-A7D4-3810454ABC7D}" type="presOf" srcId="{B103CFD6-C2F2-4A76-8866-035FF64E5877}" destId="{D98E11BE-9177-4329-A5B4-B4B8653C2863}" srcOrd="0" destOrd="0" presId="urn:microsoft.com/office/officeart/2005/8/layout/orgChart1"/>
    <dgm:cxn modelId="{2862ACB2-161F-4262-9B9B-526AEAF27449}" type="presOf" srcId="{8514C17C-35EC-4D14-92F7-13A577CAA5C4}" destId="{3AA4BA60-CAF3-4B65-8A7B-26648B565082}" srcOrd="1" destOrd="0" presId="urn:microsoft.com/office/officeart/2005/8/layout/orgChart1"/>
    <dgm:cxn modelId="{8EB99370-6A28-4E5F-B851-C3B418BA2A2F}" type="presOf" srcId="{49A41343-8942-4E0A-948C-7308CFEDA337}" destId="{F8AA5B07-D62E-4BEF-A7F4-BB8154CE0161}" srcOrd="0" destOrd="0" presId="urn:microsoft.com/office/officeart/2005/8/layout/orgChart1"/>
    <dgm:cxn modelId="{2967CA39-D9FA-4C14-A3AC-85B2E72F9964}" type="presOf" srcId="{88415C31-82DD-4EF9-9A7A-1D4D99FB6B9D}" destId="{ED956AEF-5A78-47DC-9D97-3B27A2E93095}" srcOrd="0" destOrd="0" presId="urn:microsoft.com/office/officeart/2005/8/layout/orgChart1"/>
    <dgm:cxn modelId="{819DF24A-4E40-42D2-A3DF-EC321AD53647}" type="presOf" srcId="{00B822AA-E50D-409C-8E77-78CE41F17C4F}" destId="{EE7467E8-D778-4C18-9C7C-925EF25B0DC2}" srcOrd="1" destOrd="0" presId="urn:microsoft.com/office/officeart/2005/8/layout/orgChart1"/>
    <dgm:cxn modelId="{8CD55738-A913-4472-979B-CDB3496AF5EF}" type="presOf" srcId="{43C964D4-3EA5-4709-BA45-DC9671707267}" destId="{ABF5B3AF-9C3F-43AC-89B9-A4B84688B739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050DFCB6-EA10-400E-A0A5-C35B94A9E62A}" type="presOf" srcId="{382A9707-8CE9-4448-A732-795155023764}" destId="{40CBCC65-FD09-4B94-B9C9-3482617F2627}" srcOrd="1" destOrd="0" presId="urn:microsoft.com/office/officeart/2005/8/layout/orgChart1"/>
    <dgm:cxn modelId="{924C24ED-BFEA-4839-BCA4-EF86D5AD7DCC}" type="presOf" srcId="{00B822AA-E50D-409C-8E77-78CE41F17C4F}" destId="{86ECFBC0-6EDE-49D7-A5E4-E61CBAF4A092}" srcOrd="0" destOrd="0" presId="urn:microsoft.com/office/officeart/2005/8/layout/orgChart1"/>
    <dgm:cxn modelId="{8520AA87-DEFA-4968-992D-A455991C1482}" type="presOf" srcId="{382A9707-8CE9-4448-A732-795155023764}" destId="{C9EB4BFF-95DA-49B7-87A2-66A52A4FCDFA}" srcOrd="0" destOrd="0" presId="urn:microsoft.com/office/officeart/2005/8/layout/orgChart1"/>
    <dgm:cxn modelId="{8FDB595C-9044-42DC-8D1F-4AAB882D5376}" type="presOf" srcId="{B40A1E99-819E-4C0D-B671-3D134F0F7163}" destId="{3A05D6AC-55D4-4F8B-831D-7528DBB5E857}" srcOrd="0" destOrd="0" presId="urn:microsoft.com/office/officeart/2005/8/layout/orgChart1"/>
    <dgm:cxn modelId="{70C1D151-8403-48D9-B346-DDD6E8797085}" type="presOf" srcId="{092024CE-8423-4E50-A34E-3122E05631CC}" destId="{0A55F855-E390-49C4-85C3-4EB5DC8DFEC3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0AE7E9CD-5400-4310-A6A1-A2F7AC507AED}" type="presOf" srcId="{D91152BC-9A33-44D3-AEBB-F20420DB430F}" destId="{30DA9891-B7C7-405D-9015-1C3DF0E9850F}" srcOrd="0" destOrd="0" presId="urn:microsoft.com/office/officeart/2005/8/layout/orgChart1"/>
    <dgm:cxn modelId="{8A3DA060-EE72-4CDD-906F-9A3B6E2B4558}" type="presOf" srcId="{1E17A9B5-1CC6-4BF4-A5EB-2099972243B8}" destId="{F0DC39B6-0C64-430A-9FFB-4907B94E244D}" srcOrd="0" destOrd="0" presId="urn:microsoft.com/office/officeart/2005/8/layout/orgChart1"/>
    <dgm:cxn modelId="{E6081C8C-2626-4323-B658-4192D88FD908}" type="presOf" srcId="{844909A3-F2C8-49AE-869B-AFCA0AC709DF}" destId="{5A29D58D-62CC-4731-8120-CAD4354C3E03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4992CFCE-BEEA-4A35-8220-960A705098CE}" type="presOf" srcId="{51AC05A3-5125-4631-8328-EE9742C5CE1F}" destId="{7533127D-6F77-420D-9337-03A9B17677A7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F0554F1-BE28-4454-82B3-202AA10B4A26}" type="presOf" srcId="{DCCE79F2-51DC-4E3A-8F3D-0CB311D1F14D}" destId="{A8ED66CC-CBB3-4EB5-ADE1-6E062170315B}" srcOrd="1" destOrd="0" presId="urn:microsoft.com/office/officeart/2005/8/layout/orgChart1"/>
    <dgm:cxn modelId="{D56BAA74-7F2A-430E-8AA2-2B9F796364D1}" type="presOf" srcId="{E2FDDA39-0A56-4C19-9570-F6322A50CD7C}" destId="{C95AECE2-07C4-42E7-90DA-5CD8EA216CFC}" srcOrd="0" destOrd="0" presId="urn:microsoft.com/office/officeart/2005/8/layout/orgChart1"/>
    <dgm:cxn modelId="{D9149AEA-E440-4835-B813-88FC03672063}" type="presOf" srcId="{51AC05A3-5125-4631-8328-EE9742C5CE1F}" destId="{75DCBE71-7469-49E9-81E5-E6A43E3EC0DC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7341CC28-7270-4633-BA8C-936FA2A9963A}" type="presOf" srcId="{41CBE71F-8A1C-4046-8B51-627382F890A8}" destId="{BD53C961-9C2E-42B5-A825-EB1CD5AF2FE3}" srcOrd="0" destOrd="0" presId="urn:microsoft.com/office/officeart/2005/8/layout/orgChart1"/>
    <dgm:cxn modelId="{0F41CBF8-680E-4569-ADFA-EA07F954BA05}" type="presOf" srcId="{D5F013B3-4B4E-4E38-9BAF-4B34B2BB0C79}" destId="{26E61D30-5696-4E05-9044-AF73EF27DAB2}" srcOrd="0" destOrd="0" presId="urn:microsoft.com/office/officeart/2005/8/layout/orgChart1"/>
    <dgm:cxn modelId="{751D1F9C-725B-4752-B93B-84EE6F946AFE}" type="presOf" srcId="{1D03C52E-27F1-4CAD-B953-A57260381D87}" destId="{52D64095-8F0B-43C5-A134-4F8EB745D0AC}" srcOrd="0" destOrd="0" presId="urn:microsoft.com/office/officeart/2005/8/layout/orgChart1"/>
    <dgm:cxn modelId="{683D2702-60D3-4282-AC8A-C0B3CE6C4142}" type="presOf" srcId="{BAA37ED3-8504-4718-82EA-2141E33A703B}" destId="{C6471DB4-9B93-437A-AEBE-F3B71F737DF8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9F6209F4-3199-48D5-9F31-67F5BF317EE1}" type="presOf" srcId="{032924AE-7BA3-4608-9D4D-A10FC22FA55B}" destId="{842224E6-60DA-412E-8A1B-7533C1377869}" srcOrd="1" destOrd="0" presId="urn:microsoft.com/office/officeart/2005/8/layout/orgChart1"/>
    <dgm:cxn modelId="{F14C7246-3C15-4921-BD67-184E2889CA0A}" type="presOf" srcId="{6A766238-49C0-489C-9759-5801318FB123}" destId="{8F3E2022-AB5E-4438-BDBE-146FD19E8285}" srcOrd="0" destOrd="0" presId="urn:microsoft.com/office/officeart/2005/8/layout/orgChart1"/>
    <dgm:cxn modelId="{6F060F06-99A1-4B65-A356-B30FFF6FDE88}" type="presOf" srcId="{EDF4E25F-6E69-41B7-B57F-66E5D749104E}" destId="{CD65CBB6-B9A3-48AB-AFB3-4BE4B03553D3}" srcOrd="0" destOrd="0" presId="urn:microsoft.com/office/officeart/2005/8/layout/orgChart1"/>
    <dgm:cxn modelId="{743B01F9-05AB-44B9-99D8-CA2FE0F50294}" type="presOf" srcId="{6A766238-49C0-489C-9759-5801318FB123}" destId="{F4F60A8B-BCFE-4E33-9289-BF4CA9206F7B}" srcOrd="1" destOrd="0" presId="urn:microsoft.com/office/officeart/2005/8/layout/orgChart1"/>
    <dgm:cxn modelId="{F71E2229-CFD7-4D95-9C4A-C50F883448FA}" type="presOf" srcId="{D656347E-658D-41DE-86E2-9688A1F66EB3}" destId="{D351E307-7A60-4733-B21C-CC6D6E5D051D}" srcOrd="0" destOrd="0" presId="urn:microsoft.com/office/officeart/2005/8/layout/orgChart1"/>
    <dgm:cxn modelId="{0CB7F254-1B81-4491-8D7E-F84811AFDEDD}" type="presOf" srcId="{BCA1F9C7-A2DE-4DA9-9030-581CAAE089DA}" destId="{7E670A0B-4B6A-45AD-AE95-FAE9E52BA24F}" srcOrd="0" destOrd="0" presId="urn:microsoft.com/office/officeart/2005/8/layout/orgChart1"/>
    <dgm:cxn modelId="{8418DE1D-9FC2-4EA1-8E83-28CD231B4D5E}" type="presOf" srcId="{43C964D4-3EA5-4709-BA45-DC9671707267}" destId="{87899BB1-A811-4B2D-8FA3-633A97B1A6A6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FF1C704B-2893-4B15-9465-3EF3761AB715}" type="presOf" srcId="{69BEBD41-3545-40FD-BFDD-D21BD47C872E}" destId="{74487508-3D4F-4F35-9119-7335AA499C95}" srcOrd="0" destOrd="0" presId="urn:microsoft.com/office/officeart/2005/8/layout/orgChart1"/>
    <dgm:cxn modelId="{0BE2CFD1-7366-4BAF-BBAE-18C67DA691C4}" type="presOf" srcId="{BC7A14EC-7DD0-42E2-A28E-8428AF273F49}" destId="{4E5DB2E5-BC21-45FD-89CF-804EEEA73D92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F6621B52-A277-4DDC-8BDA-647552D2356F}" type="presOf" srcId="{DCCE79F2-51DC-4E3A-8F3D-0CB311D1F14D}" destId="{EE219807-47C8-4941-99AE-CE39076E53F5}" srcOrd="0" destOrd="0" presId="urn:microsoft.com/office/officeart/2005/8/layout/orgChart1"/>
    <dgm:cxn modelId="{7033143E-EB9C-4F48-9E2F-A364833556CF}" type="presOf" srcId="{092024CE-8423-4E50-A34E-3122E05631CC}" destId="{2C701CAE-D8F1-461E-8A0C-C57AEB1CD6C2}" srcOrd="0" destOrd="0" presId="urn:microsoft.com/office/officeart/2005/8/layout/orgChart1"/>
    <dgm:cxn modelId="{FBA20B91-2BB4-4E77-9E36-C6F0BF10D74E}" type="presParOf" srcId="{6C1B72B2-EE6C-495B-ADAD-8508CE8EB807}" destId="{B9578B13-712D-4BAD-A28F-A7352074EDA6}" srcOrd="0" destOrd="0" presId="urn:microsoft.com/office/officeart/2005/8/layout/orgChart1"/>
    <dgm:cxn modelId="{E7BB3A1E-5F98-4341-9F64-FE2F01D08BDE}" type="presParOf" srcId="{B9578B13-712D-4BAD-A28F-A7352074EDA6}" destId="{EA34C8C8-6EC1-483B-8E39-8E6926CED3CE}" srcOrd="0" destOrd="0" presId="urn:microsoft.com/office/officeart/2005/8/layout/orgChart1"/>
    <dgm:cxn modelId="{70A7FBCA-78C4-4E93-A9A0-84FC35C4F64A}" type="presParOf" srcId="{EA34C8C8-6EC1-483B-8E39-8E6926CED3CE}" destId="{D98E11BE-9177-4329-A5B4-B4B8653C2863}" srcOrd="0" destOrd="0" presId="urn:microsoft.com/office/officeart/2005/8/layout/orgChart1"/>
    <dgm:cxn modelId="{A830A63A-A892-4CD2-9FCC-B32B41BA637A}" type="presParOf" srcId="{EA34C8C8-6EC1-483B-8E39-8E6926CED3CE}" destId="{2FA1AE03-77C2-487B-948B-82122901556A}" srcOrd="1" destOrd="0" presId="urn:microsoft.com/office/officeart/2005/8/layout/orgChart1"/>
    <dgm:cxn modelId="{F75E6220-DF20-4640-895D-7F8C5DF32B83}" type="presParOf" srcId="{B9578B13-712D-4BAD-A28F-A7352074EDA6}" destId="{9C5DF944-3D7A-473D-A789-5CA86652B8F8}" srcOrd="1" destOrd="0" presId="urn:microsoft.com/office/officeart/2005/8/layout/orgChart1"/>
    <dgm:cxn modelId="{B6E58836-2C8A-4426-8BF4-2D5A59AFFFE6}" type="presParOf" srcId="{9C5DF944-3D7A-473D-A789-5CA86652B8F8}" destId="{D351E307-7A60-4733-B21C-CC6D6E5D051D}" srcOrd="0" destOrd="0" presId="urn:microsoft.com/office/officeart/2005/8/layout/orgChart1"/>
    <dgm:cxn modelId="{A10FE7D8-28B7-4411-964E-2059D0EC1C37}" type="presParOf" srcId="{9C5DF944-3D7A-473D-A789-5CA86652B8F8}" destId="{60FE5B31-E82E-49E2-9469-B5D5674278BC}" srcOrd="1" destOrd="0" presId="urn:microsoft.com/office/officeart/2005/8/layout/orgChart1"/>
    <dgm:cxn modelId="{F01B28BC-BB3A-4CC1-84B4-D04EFF453869}" type="presParOf" srcId="{60FE5B31-E82E-49E2-9469-B5D5674278BC}" destId="{CB88DD46-0D40-4A1B-9C97-26FA4C46EB15}" srcOrd="0" destOrd="0" presId="urn:microsoft.com/office/officeart/2005/8/layout/orgChart1"/>
    <dgm:cxn modelId="{E2A1A1A2-DD03-4916-B809-DFE11D87D08B}" type="presParOf" srcId="{CB88DD46-0D40-4A1B-9C97-26FA4C46EB15}" destId="{ABF5B3AF-9C3F-43AC-89B9-A4B84688B739}" srcOrd="0" destOrd="0" presId="urn:microsoft.com/office/officeart/2005/8/layout/orgChart1"/>
    <dgm:cxn modelId="{51C7D93F-4FFC-4487-BA6D-0A28559FACD5}" type="presParOf" srcId="{CB88DD46-0D40-4A1B-9C97-26FA4C46EB15}" destId="{87899BB1-A811-4B2D-8FA3-633A97B1A6A6}" srcOrd="1" destOrd="0" presId="urn:microsoft.com/office/officeart/2005/8/layout/orgChart1"/>
    <dgm:cxn modelId="{A91EC68C-BDF5-4B69-B6F2-5705F5568D53}" type="presParOf" srcId="{60FE5B31-E82E-49E2-9469-B5D5674278BC}" destId="{B6A20B03-CFA9-41D8-9956-9F0EB448DC4A}" srcOrd="1" destOrd="0" presId="urn:microsoft.com/office/officeart/2005/8/layout/orgChart1"/>
    <dgm:cxn modelId="{CC4AD617-DD4F-4DD5-B844-8971C43F9BEA}" type="presParOf" srcId="{B6A20B03-CFA9-41D8-9956-9F0EB448DC4A}" destId="{CD65CBB6-B9A3-48AB-AFB3-4BE4B03553D3}" srcOrd="0" destOrd="0" presId="urn:microsoft.com/office/officeart/2005/8/layout/orgChart1"/>
    <dgm:cxn modelId="{5C76AB65-AA4A-4D25-93DE-A9784AFD1E6E}" type="presParOf" srcId="{B6A20B03-CFA9-41D8-9956-9F0EB448DC4A}" destId="{ED1F0A6D-21D1-431E-B021-19DC70288741}" srcOrd="1" destOrd="0" presId="urn:microsoft.com/office/officeart/2005/8/layout/orgChart1"/>
    <dgm:cxn modelId="{365BF9A2-182B-4D95-9BD2-85E084441262}" type="presParOf" srcId="{ED1F0A6D-21D1-431E-B021-19DC70288741}" destId="{3035FF76-B78F-49A4-AACF-E2FF3786028F}" srcOrd="0" destOrd="0" presId="urn:microsoft.com/office/officeart/2005/8/layout/orgChart1"/>
    <dgm:cxn modelId="{DCB01CA9-4541-4F3F-926C-04DD0DE4A881}" type="presParOf" srcId="{3035FF76-B78F-49A4-AACF-E2FF3786028F}" destId="{F0DC39B6-0C64-430A-9FFB-4907B94E244D}" srcOrd="0" destOrd="0" presId="urn:microsoft.com/office/officeart/2005/8/layout/orgChart1"/>
    <dgm:cxn modelId="{3BE32E1D-4D2F-46A8-9BF9-322066149DAC}" type="presParOf" srcId="{3035FF76-B78F-49A4-AACF-E2FF3786028F}" destId="{0044642D-BF6E-4946-989D-7BC76303D8B1}" srcOrd="1" destOrd="0" presId="urn:microsoft.com/office/officeart/2005/8/layout/orgChart1"/>
    <dgm:cxn modelId="{3C04A63B-798B-44E3-87AD-58C497F2FBC5}" type="presParOf" srcId="{ED1F0A6D-21D1-431E-B021-19DC70288741}" destId="{6F92EC3E-8AAE-41C7-BFFF-85E9DBCB215A}" srcOrd="1" destOrd="0" presId="urn:microsoft.com/office/officeart/2005/8/layout/orgChart1"/>
    <dgm:cxn modelId="{C59F2010-6745-47C5-9D34-117AE1E25679}" type="presParOf" srcId="{ED1F0A6D-21D1-431E-B021-19DC70288741}" destId="{C359BE23-B469-48EB-819D-6F6FDCDBB0A8}" srcOrd="2" destOrd="0" presId="urn:microsoft.com/office/officeart/2005/8/layout/orgChart1"/>
    <dgm:cxn modelId="{9CD0CEDA-7539-479A-AD3D-F7C5A882AC43}" type="presParOf" srcId="{B6A20B03-CFA9-41D8-9956-9F0EB448DC4A}" destId="{6AC59FBD-FAEA-42FA-8EB1-29A7CC044828}" srcOrd="2" destOrd="0" presId="urn:microsoft.com/office/officeart/2005/8/layout/orgChart1"/>
    <dgm:cxn modelId="{6EBB89DE-FCFC-4B42-9B42-DD44EAF2C204}" type="presParOf" srcId="{B6A20B03-CFA9-41D8-9956-9F0EB448DC4A}" destId="{F2E1EDE4-99F4-4CBC-BA6A-91AF00914823}" srcOrd="3" destOrd="0" presId="urn:microsoft.com/office/officeart/2005/8/layout/orgChart1"/>
    <dgm:cxn modelId="{0448C07C-5773-4CBC-9BE3-497A6EA8BAD8}" type="presParOf" srcId="{F2E1EDE4-99F4-4CBC-BA6A-91AF00914823}" destId="{795B4B98-FEFB-4DAB-B785-2E28918B1C7E}" srcOrd="0" destOrd="0" presId="urn:microsoft.com/office/officeart/2005/8/layout/orgChart1"/>
    <dgm:cxn modelId="{F2B8E547-B4B1-4C94-85BA-71127572D98B}" type="presParOf" srcId="{795B4B98-FEFB-4DAB-B785-2E28918B1C7E}" destId="{C9EB4BFF-95DA-49B7-87A2-66A52A4FCDFA}" srcOrd="0" destOrd="0" presId="urn:microsoft.com/office/officeart/2005/8/layout/orgChart1"/>
    <dgm:cxn modelId="{88DC0C44-A4FE-48F0-8BCD-3E7CD5BC9601}" type="presParOf" srcId="{795B4B98-FEFB-4DAB-B785-2E28918B1C7E}" destId="{40CBCC65-FD09-4B94-B9C9-3482617F2627}" srcOrd="1" destOrd="0" presId="urn:microsoft.com/office/officeart/2005/8/layout/orgChart1"/>
    <dgm:cxn modelId="{AFDAC197-8D55-4BCD-B1C3-AFC79F97D06E}" type="presParOf" srcId="{F2E1EDE4-99F4-4CBC-BA6A-91AF00914823}" destId="{6E67D5E8-91A3-4A9C-B70E-60777B0DD65E}" srcOrd="1" destOrd="0" presId="urn:microsoft.com/office/officeart/2005/8/layout/orgChart1"/>
    <dgm:cxn modelId="{01616A58-7A37-4106-AAD5-5F9C05A5233D}" type="presParOf" srcId="{F2E1EDE4-99F4-4CBC-BA6A-91AF00914823}" destId="{9041FCB5-DDBA-4A82-87F1-A20AE1F0ECFA}" srcOrd="2" destOrd="0" presId="urn:microsoft.com/office/officeart/2005/8/layout/orgChart1"/>
    <dgm:cxn modelId="{BB0431D4-3EB8-4356-8514-5E3626F867B0}" type="presParOf" srcId="{B6A20B03-CFA9-41D8-9956-9F0EB448DC4A}" destId="{D644628E-4C6F-4DF2-8C07-D2B66E3A4757}" srcOrd="4" destOrd="0" presId="urn:microsoft.com/office/officeart/2005/8/layout/orgChart1"/>
    <dgm:cxn modelId="{89F8C94B-F4D9-445D-9936-FFF09EF54D83}" type="presParOf" srcId="{B6A20B03-CFA9-41D8-9956-9F0EB448DC4A}" destId="{4C59CDCC-8171-42A8-836D-8A7ADEF309D0}" srcOrd="5" destOrd="0" presId="urn:microsoft.com/office/officeart/2005/8/layout/orgChart1"/>
    <dgm:cxn modelId="{75FA3A60-DE4F-4959-9079-F4C8A4D2AA8F}" type="presParOf" srcId="{4C59CDCC-8171-42A8-836D-8A7ADEF309D0}" destId="{FED7DC99-D3B3-46B2-AE57-14D47B1F3671}" srcOrd="0" destOrd="0" presId="urn:microsoft.com/office/officeart/2005/8/layout/orgChart1"/>
    <dgm:cxn modelId="{8CB91291-935C-4985-99CD-B77C2DCEFE7F}" type="presParOf" srcId="{FED7DC99-D3B3-46B2-AE57-14D47B1F3671}" destId="{8F3E2022-AB5E-4438-BDBE-146FD19E8285}" srcOrd="0" destOrd="0" presId="urn:microsoft.com/office/officeart/2005/8/layout/orgChart1"/>
    <dgm:cxn modelId="{8C3C79F5-27F2-44BA-9260-5FBCEC3C8908}" type="presParOf" srcId="{FED7DC99-D3B3-46B2-AE57-14D47B1F3671}" destId="{F4F60A8B-BCFE-4E33-9289-BF4CA9206F7B}" srcOrd="1" destOrd="0" presId="urn:microsoft.com/office/officeart/2005/8/layout/orgChart1"/>
    <dgm:cxn modelId="{1A93521C-A26B-46AC-91A4-8D483297CEF1}" type="presParOf" srcId="{4C59CDCC-8171-42A8-836D-8A7ADEF309D0}" destId="{0717BF70-BD3E-4FBF-92BE-2C7F71500E41}" srcOrd="1" destOrd="0" presId="urn:microsoft.com/office/officeart/2005/8/layout/orgChart1"/>
    <dgm:cxn modelId="{CFECDAE6-796A-42AC-8AEE-A6DBED2F8B66}" type="presParOf" srcId="{4C59CDCC-8171-42A8-836D-8A7ADEF309D0}" destId="{0E63D1F7-0BB7-4B23-80D6-B69D7359A638}" srcOrd="2" destOrd="0" presId="urn:microsoft.com/office/officeart/2005/8/layout/orgChart1"/>
    <dgm:cxn modelId="{1A431076-0D95-40B9-BA7A-2672A9A375F4}" type="presParOf" srcId="{B6A20B03-CFA9-41D8-9956-9F0EB448DC4A}" destId="{52D64095-8F0B-43C5-A134-4F8EB745D0AC}" srcOrd="6" destOrd="0" presId="urn:microsoft.com/office/officeart/2005/8/layout/orgChart1"/>
    <dgm:cxn modelId="{31512150-7E4E-4EE8-AB51-9B79013148CE}" type="presParOf" srcId="{B6A20B03-CFA9-41D8-9956-9F0EB448DC4A}" destId="{65175C4B-27F3-41C0-9093-49201195521B}" srcOrd="7" destOrd="0" presId="urn:microsoft.com/office/officeart/2005/8/layout/orgChart1"/>
    <dgm:cxn modelId="{737DE5D4-6F9B-4D76-9A5F-9F685AD499F7}" type="presParOf" srcId="{65175C4B-27F3-41C0-9093-49201195521B}" destId="{418B0B64-07DF-4A86-8188-2B3D12FF0C1B}" srcOrd="0" destOrd="0" presId="urn:microsoft.com/office/officeart/2005/8/layout/orgChart1"/>
    <dgm:cxn modelId="{17370BAF-0D89-4BD0-A475-68E60D048C42}" type="presParOf" srcId="{418B0B64-07DF-4A86-8188-2B3D12FF0C1B}" destId="{FCA2B357-06A1-4199-999C-BBE32872F828}" srcOrd="0" destOrd="0" presId="urn:microsoft.com/office/officeart/2005/8/layout/orgChart1"/>
    <dgm:cxn modelId="{DE6D1AFB-6ADA-48DA-8A69-F7F493BD38A6}" type="presParOf" srcId="{418B0B64-07DF-4A86-8188-2B3D12FF0C1B}" destId="{842224E6-60DA-412E-8A1B-7533C1377869}" srcOrd="1" destOrd="0" presId="urn:microsoft.com/office/officeart/2005/8/layout/orgChart1"/>
    <dgm:cxn modelId="{E3B807FC-3D07-41CE-A2DA-5DC71B511513}" type="presParOf" srcId="{65175C4B-27F3-41C0-9093-49201195521B}" destId="{5FEE9627-663F-4879-B764-2FCAC3BEDB01}" srcOrd="1" destOrd="0" presId="urn:microsoft.com/office/officeart/2005/8/layout/orgChart1"/>
    <dgm:cxn modelId="{E127176C-287B-4B87-81DF-8820E9E042EF}" type="presParOf" srcId="{65175C4B-27F3-41C0-9093-49201195521B}" destId="{D211A30E-3DD6-4F3B-A936-B6D9FD1B5AD6}" srcOrd="2" destOrd="0" presId="urn:microsoft.com/office/officeart/2005/8/layout/orgChart1"/>
    <dgm:cxn modelId="{78ABF1A1-E3D2-47CF-868C-EAF5125BC3A0}" type="presParOf" srcId="{60FE5B31-E82E-49E2-9469-B5D5674278BC}" destId="{0A55CB08-0585-4E83-BB9C-6136411D5C97}" srcOrd="2" destOrd="0" presId="urn:microsoft.com/office/officeart/2005/8/layout/orgChart1"/>
    <dgm:cxn modelId="{95DF8D54-3061-47AF-9E7F-DB75993D447F}" type="presParOf" srcId="{9C5DF944-3D7A-473D-A789-5CA86652B8F8}" destId="{1AE91293-7748-4E52-8855-7B838C555EB9}" srcOrd="2" destOrd="0" presId="urn:microsoft.com/office/officeart/2005/8/layout/orgChart1"/>
    <dgm:cxn modelId="{DD3B871B-AD14-44BD-8566-395A04DE0F8A}" type="presParOf" srcId="{9C5DF944-3D7A-473D-A789-5CA86652B8F8}" destId="{8BAB2199-5159-41F9-8708-33820C9B03A9}" srcOrd="3" destOrd="0" presId="urn:microsoft.com/office/officeart/2005/8/layout/orgChart1"/>
    <dgm:cxn modelId="{EE3FF352-C2BF-4E88-84F6-474F19F0E875}" type="presParOf" srcId="{8BAB2199-5159-41F9-8708-33820C9B03A9}" destId="{4AEEF0FD-EB99-4BD5-89CD-011B1DDC19F8}" srcOrd="0" destOrd="0" presId="urn:microsoft.com/office/officeart/2005/8/layout/orgChart1"/>
    <dgm:cxn modelId="{0C5176FB-E504-4AAB-BB5D-314F0E02ADA5}" type="presParOf" srcId="{4AEEF0FD-EB99-4BD5-89CD-011B1DDC19F8}" destId="{86ECFBC0-6EDE-49D7-A5E4-E61CBAF4A092}" srcOrd="0" destOrd="0" presId="urn:microsoft.com/office/officeart/2005/8/layout/orgChart1"/>
    <dgm:cxn modelId="{4FEE17C1-9EE2-4F66-8577-5696E46D9AF8}" type="presParOf" srcId="{4AEEF0FD-EB99-4BD5-89CD-011B1DDC19F8}" destId="{EE7467E8-D778-4C18-9C7C-925EF25B0DC2}" srcOrd="1" destOrd="0" presId="urn:microsoft.com/office/officeart/2005/8/layout/orgChart1"/>
    <dgm:cxn modelId="{3638A4DD-7D21-422E-945D-05497D10E5D0}" type="presParOf" srcId="{8BAB2199-5159-41F9-8708-33820C9B03A9}" destId="{70B62D43-4B2E-478D-8091-7F950B36BC86}" srcOrd="1" destOrd="0" presId="urn:microsoft.com/office/officeart/2005/8/layout/orgChart1"/>
    <dgm:cxn modelId="{C444251E-0B2A-47CA-BE51-09156337BE5B}" type="presParOf" srcId="{70B62D43-4B2E-478D-8091-7F950B36BC86}" destId="{5A29D58D-62CC-4731-8120-CAD4354C3E03}" srcOrd="0" destOrd="0" presId="urn:microsoft.com/office/officeart/2005/8/layout/orgChart1"/>
    <dgm:cxn modelId="{3CA65CFD-188E-42D2-BA97-F94B3F07F0B6}" type="presParOf" srcId="{70B62D43-4B2E-478D-8091-7F950B36BC86}" destId="{20684FA8-0955-4E86-9890-955AAE2FB70E}" srcOrd="1" destOrd="0" presId="urn:microsoft.com/office/officeart/2005/8/layout/orgChart1"/>
    <dgm:cxn modelId="{22F44814-1A9E-4331-80B5-79D6A63B7B0F}" type="presParOf" srcId="{20684FA8-0955-4E86-9890-955AAE2FB70E}" destId="{357DF0A8-BCC0-4D40-9A29-811D9B3E8CE1}" srcOrd="0" destOrd="0" presId="urn:microsoft.com/office/officeart/2005/8/layout/orgChart1"/>
    <dgm:cxn modelId="{FD295461-F1BD-48FA-8348-39BE1A59CA15}" type="presParOf" srcId="{357DF0A8-BCC0-4D40-9A29-811D9B3E8CE1}" destId="{7533127D-6F77-420D-9337-03A9B17677A7}" srcOrd="0" destOrd="0" presId="urn:microsoft.com/office/officeart/2005/8/layout/orgChart1"/>
    <dgm:cxn modelId="{B4C2F714-ED90-46CA-AB18-31684B44F088}" type="presParOf" srcId="{357DF0A8-BCC0-4D40-9A29-811D9B3E8CE1}" destId="{75DCBE71-7469-49E9-81E5-E6A43E3EC0DC}" srcOrd="1" destOrd="0" presId="urn:microsoft.com/office/officeart/2005/8/layout/orgChart1"/>
    <dgm:cxn modelId="{D4365525-DC79-490A-B9F4-147B4AD3E911}" type="presParOf" srcId="{20684FA8-0955-4E86-9890-955AAE2FB70E}" destId="{321B0D03-50FC-44EB-B561-D21A2CD4B482}" srcOrd="1" destOrd="0" presId="urn:microsoft.com/office/officeart/2005/8/layout/orgChart1"/>
    <dgm:cxn modelId="{C1C930BC-7644-40C5-8A75-05D64C89B36B}" type="presParOf" srcId="{20684FA8-0955-4E86-9890-955AAE2FB70E}" destId="{0654A2B9-B227-48A6-941C-DD027142ECCE}" srcOrd="2" destOrd="0" presId="urn:microsoft.com/office/officeart/2005/8/layout/orgChart1"/>
    <dgm:cxn modelId="{80D57D97-EFA8-4727-8EC5-8519136E654E}" type="presParOf" srcId="{70B62D43-4B2E-478D-8091-7F950B36BC86}" destId="{77FF546B-1ADB-4B35-B705-B48DE95D0A7F}" srcOrd="2" destOrd="0" presId="urn:microsoft.com/office/officeart/2005/8/layout/orgChart1"/>
    <dgm:cxn modelId="{EEC02428-E217-483B-A0FE-7F3AE39E4550}" type="presParOf" srcId="{70B62D43-4B2E-478D-8091-7F950B36BC86}" destId="{69C13562-DBB8-42F8-AE39-8AFEF8ED4982}" srcOrd="3" destOrd="0" presId="urn:microsoft.com/office/officeart/2005/8/layout/orgChart1"/>
    <dgm:cxn modelId="{293E7BFC-C176-42A7-8F25-2A66503E5DA2}" type="presParOf" srcId="{69C13562-DBB8-42F8-AE39-8AFEF8ED4982}" destId="{896D96FE-EA05-4066-8BE5-F7366BA3777A}" srcOrd="0" destOrd="0" presId="urn:microsoft.com/office/officeart/2005/8/layout/orgChart1"/>
    <dgm:cxn modelId="{61B20179-CE98-4445-8E56-E7F908437FF8}" type="presParOf" srcId="{896D96FE-EA05-4066-8BE5-F7366BA3777A}" destId="{079C46BA-E270-4C4F-9AA8-92E32A64D736}" srcOrd="0" destOrd="0" presId="urn:microsoft.com/office/officeart/2005/8/layout/orgChart1"/>
    <dgm:cxn modelId="{15380F85-6087-490A-9CE2-25474D25E7C9}" type="presParOf" srcId="{896D96FE-EA05-4066-8BE5-F7366BA3777A}" destId="{3AA4BA60-CAF3-4B65-8A7B-26648B565082}" srcOrd="1" destOrd="0" presId="urn:microsoft.com/office/officeart/2005/8/layout/orgChart1"/>
    <dgm:cxn modelId="{78430536-C690-4910-9C17-085D19D7F0DB}" type="presParOf" srcId="{69C13562-DBB8-42F8-AE39-8AFEF8ED4982}" destId="{54F082B5-2FAD-490F-B257-B96DCB3E19FC}" srcOrd="1" destOrd="0" presId="urn:microsoft.com/office/officeart/2005/8/layout/orgChart1"/>
    <dgm:cxn modelId="{24EFA0AA-FCE0-4752-8E8B-AFCC79DEC18E}" type="presParOf" srcId="{69C13562-DBB8-42F8-AE39-8AFEF8ED4982}" destId="{6C846A69-A00E-4FB9-80C7-DC7FE13BD4B5}" srcOrd="2" destOrd="0" presId="urn:microsoft.com/office/officeart/2005/8/layout/orgChart1"/>
    <dgm:cxn modelId="{75DD75EF-F890-4B80-ACDC-A2460391AB34}" type="presParOf" srcId="{70B62D43-4B2E-478D-8091-7F950B36BC86}" destId="{C6471DB4-9B93-437A-AEBE-F3B71F737DF8}" srcOrd="4" destOrd="0" presId="urn:microsoft.com/office/officeart/2005/8/layout/orgChart1"/>
    <dgm:cxn modelId="{B842D3D8-8C5C-4365-8E23-2FA50E0E05F8}" type="presParOf" srcId="{70B62D43-4B2E-478D-8091-7F950B36BC86}" destId="{CD8B12E6-DD1E-4D70-BE7C-A5443A3D84D1}" srcOrd="5" destOrd="0" presId="urn:microsoft.com/office/officeart/2005/8/layout/orgChart1"/>
    <dgm:cxn modelId="{A09DD755-6022-4CC1-AAC0-90ABA4CFDA52}" type="presParOf" srcId="{CD8B12E6-DD1E-4D70-BE7C-A5443A3D84D1}" destId="{C0FBA54D-3A3D-42F4-B1C8-ADE0E74CCC4D}" srcOrd="0" destOrd="0" presId="urn:microsoft.com/office/officeart/2005/8/layout/orgChart1"/>
    <dgm:cxn modelId="{FBB75601-1F6C-4989-9ECB-576F0BE4CA02}" type="presParOf" srcId="{C0FBA54D-3A3D-42F4-B1C8-ADE0E74CCC4D}" destId="{30DA9891-B7C7-405D-9015-1C3DF0E9850F}" srcOrd="0" destOrd="0" presId="urn:microsoft.com/office/officeart/2005/8/layout/orgChart1"/>
    <dgm:cxn modelId="{A735D3F6-0427-45E9-B4CB-46E6E181E9C3}" type="presParOf" srcId="{C0FBA54D-3A3D-42F4-B1C8-ADE0E74CCC4D}" destId="{5EC808F1-181C-42C2-975C-2B558EBCB7FE}" srcOrd="1" destOrd="0" presId="urn:microsoft.com/office/officeart/2005/8/layout/orgChart1"/>
    <dgm:cxn modelId="{C08BC365-29F5-40DE-BA3E-AE0E4EA54168}" type="presParOf" srcId="{CD8B12E6-DD1E-4D70-BE7C-A5443A3D84D1}" destId="{3C11D65F-2A65-4A7E-9C15-AA6406FE6F0B}" srcOrd="1" destOrd="0" presId="urn:microsoft.com/office/officeart/2005/8/layout/orgChart1"/>
    <dgm:cxn modelId="{6B5EC532-D94B-4C5C-B318-1CD34AA0FD65}" type="presParOf" srcId="{CD8B12E6-DD1E-4D70-BE7C-A5443A3D84D1}" destId="{07414A68-C8A8-4CE7-984E-48064FC49AF5}" srcOrd="2" destOrd="0" presId="urn:microsoft.com/office/officeart/2005/8/layout/orgChart1"/>
    <dgm:cxn modelId="{A381F58C-F7EC-48D6-9B62-BC5615A7FB9C}" type="presParOf" srcId="{70B62D43-4B2E-478D-8091-7F950B36BC86}" destId="{BD53C961-9C2E-42B5-A825-EB1CD5AF2FE3}" srcOrd="6" destOrd="0" presId="urn:microsoft.com/office/officeart/2005/8/layout/orgChart1"/>
    <dgm:cxn modelId="{31D8589E-3F4B-4231-8FA1-1ADDC41FFD3E}" type="presParOf" srcId="{70B62D43-4B2E-478D-8091-7F950B36BC86}" destId="{2AD0F394-908E-4BF8-9902-81719C192207}" srcOrd="7" destOrd="0" presId="urn:microsoft.com/office/officeart/2005/8/layout/orgChart1"/>
    <dgm:cxn modelId="{FCBBC108-4BF7-4D92-BE96-1DB909396C63}" type="presParOf" srcId="{2AD0F394-908E-4BF8-9902-81719C192207}" destId="{6508E9AA-32AD-45CE-ACB4-E452A2309B43}" srcOrd="0" destOrd="0" presId="urn:microsoft.com/office/officeart/2005/8/layout/orgChart1"/>
    <dgm:cxn modelId="{F4BD7ACA-B842-4BF6-BC11-9FD0B6F68682}" type="presParOf" srcId="{6508E9AA-32AD-45CE-ACB4-E452A2309B43}" destId="{26E61D30-5696-4E05-9044-AF73EF27DAB2}" srcOrd="0" destOrd="0" presId="urn:microsoft.com/office/officeart/2005/8/layout/orgChart1"/>
    <dgm:cxn modelId="{52797325-EB18-40B0-9F3B-7C5E64ACC1AC}" type="presParOf" srcId="{6508E9AA-32AD-45CE-ACB4-E452A2309B43}" destId="{14A5ABF2-8B49-4694-AC4C-1A898869B017}" srcOrd="1" destOrd="0" presId="urn:microsoft.com/office/officeart/2005/8/layout/orgChart1"/>
    <dgm:cxn modelId="{7C4A62C4-5CF7-43E1-A63F-4D991E3924F7}" type="presParOf" srcId="{2AD0F394-908E-4BF8-9902-81719C192207}" destId="{E95C75F7-7305-47DE-985C-550E435481C9}" srcOrd="1" destOrd="0" presId="urn:microsoft.com/office/officeart/2005/8/layout/orgChart1"/>
    <dgm:cxn modelId="{B42DE27D-598C-480E-B950-464CEC7422CA}" type="presParOf" srcId="{2AD0F394-908E-4BF8-9902-81719C192207}" destId="{ADFD56FF-A789-4A68-9B2D-8E4E857854C2}" srcOrd="2" destOrd="0" presId="urn:microsoft.com/office/officeart/2005/8/layout/orgChart1"/>
    <dgm:cxn modelId="{584A0B55-5511-408E-A134-B0CB40140B9E}" type="presParOf" srcId="{70B62D43-4B2E-478D-8091-7F950B36BC86}" destId="{B4ADFA40-1DC3-4BD0-BAE4-D5BA4FDF2B3E}" srcOrd="8" destOrd="0" presId="urn:microsoft.com/office/officeart/2005/8/layout/orgChart1"/>
    <dgm:cxn modelId="{98C155D2-974A-4FC1-8DA8-3CEF9EF8629C}" type="presParOf" srcId="{70B62D43-4B2E-478D-8091-7F950B36BC86}" destId="{74623D81-D47A-4BDB-A76C-094846D41FA8}" srcOrd="9" destOrd="0" presId="urn:microsoft.com/office/officeart/2005/8/layout/orgChart1"/>
    <dgm:cxn modelId="{84633067-B73C-4E62-AE24-AF455BEB2EE4}" type="presParOf" srcId="{74623D81-D47A-4BDB-A76C-094846D41FA8}" destId="{A5AFB960-0B8B-4E03-885A-2579269F7DC1}" srcOrd="0" destOrd="0" presId="urn:microsoft.com/office/officeart/2005/8/layout/orgChart1"/>
    <dgm:cxn modelId="{134C0886-6571-4313-857A-BD6E0B0B7D4A}" type="presParOf" srcId="{A5AFB960-0B8B-4E03-885A-2579269F7DC1}" destId="{3A05D6AC-55D4-4F8B-831D-7528DBB5E857}" srcOrd="0" destOrd="0" presId="urn:microsoft.com/office/officeart/2005/8/layout/orgChart1"/>
    <dgm:cxn modelId="{FDCA9C67-39F4-40A7-BF4E-79AAA2FF4BA9}" type="presParOf" srcId="{A5AFB960-0B8B-4E03-885A-2579269F7DC1}" destId="{179F0FCD-C306-4B84-A7DF-E34F9FAB6F56}" srcOrd="1" destOrd="0" presId="urn:microsoft.com/office/officeart/2005/8/layout/orgChart1"/>
    <dgm:cxn modelId="{FD0D0BC9-4779-4FA3-961E-3AEF86A18485}" type="presParOf" srcId="{74623D81-D47A-4BDB-A76C-094846D41FA8}" destId="{856F8CB3-7FD8-44A2-BD9F-D0A3BBBFD7B2}" srcOrd="1" destOrd="0" presId="urn:microsoft.com/office/officeart/2005/8/layout/orgChart1"/>
    <dgm:cxn modelId="{4A2A9EB1-991F-403B-8EA8-5BACD369F49B}" type="presParOf" srcId="{74623D81-D47A-4BDB-A76C-094846D41FA8}" destId="{E41C3208-7C36-4192-9EA5-1F0C4DB4A826}" srcOrd="2" destOrd="0" presId="urn:microsoft.com/office/officeart/2005/8/layout/orgChart1"/>
    <dgm:cxn modelId="{3CE5CD2D-2263-4EC4-ABCD-325183D2EEC0}" type="presParOf" srcId="{8BAB2199-5159-41F9-8708-33820C9B03A9}" destId="{FB705D8D-4B0F-418C-BE22-C9FC935B08A3}" srcOrd="2" destOrd="0" presId="urn:microsoft.com/office/officeart/2005/8/layout/orgChart1"/>
    <dgm:cxn modelId="{EBA5709B-4F40-4A74-AA14-181473A47705}" type="presParOf" srcId="{9C5DF944-3D7A-473D-A789-5CA86652B8F8}" destId="{4F6F1802-D2DC-45F2-8B57-B9ACE00E096B}" srcOrd="4" destOrd="0" presId="urn:microsoft.com/office/officeart/2005/8/layout/orgChart1"/>
    <dgm:cxn modelId="{A889B82F-463D-44BD-984F-F48161EF29F5}" type="presParOf" srcId="{9C5DF944-3D7A-473D-A789-5CA86652B8F8}" destId="{D09FB176-C899-4C34-A2EF-DF4099E3930B}" srcOrd="5" destOrd="0" presId="urn:microsoft.com/office/officeart/2005/8/layout/orgChart1"/>
    <dgm:cxn modelId="{9FBEEBD5-58B6-4568-B4F9-7E69BDE0CF67}" type="presParOf" srcId="{D09FB176-C899-4C34-A2EF-DF4099E3930B}" destId="{EB3A78CF-8659-4E76-9BB6-78F8A7F8B535}" srcOrd="0" destOrd="0" presId="urn:microsoft.com/office/officeart/2005/8/layout/orgChart1"/>
    <dgm:cxn modelId="{36895DAA-0C59-4F95-B115-BD262732CEFB}" type="presParOf" srcId="{EB3A78CF-8659-4E76-9BB6-78F8A7F8B535}" destId="{ED956AEF-5A78-47DC-9D97-3B27A2E93095}" srcOrd="0" destOrd="0" presId="urn:microsoft.com/office/officeart/2005/8/layout/orgChart1"/>
    <dgm:cxn modelId="{BF86AB9C-9BEB-4A9C-B84F-4F1E06EA5E08}" type="presParOf" srcId="{EB3A78CF-8659-4E76-9BB6-78F8A7F8B535}" destId="{0936C29E-0ABE-4289-9453-F6DF249F454C}" srcOrd="1" destOrd="0" presId="urn:microsoft.com/office/officeart/2005/8/layout/orgChart1"/>
    <dgm:cxn modelId="{5B22868C-51E5-4662-939E-53173AAAF785}" type="presParOf" srcId="{D09FB176-C899-4C34-A2EF-DF4099E3930B}" destId="{3666C14E-3FE7-4AB2-BA4F-4535D42C477E}" srcOrd="1" destOrd="0" presId="urn:microsoft.com/office/officeart/2005/8/layout/orgChart1"/>
    <dgm:cxn modelId="{52584655-A242-443E-BF1F-47395E568128}" type="presParOf" srcId="{3666C14E-3FE7-4AB2-BA4F-4535D42C477E}" destId="{7E670A0B-4B6A-45AD-AE95-FAE9E52BA24F}" srcOrd="0" destOrd="0" presId="urn:microsoft.com/office/officeart/2005/8/layout/orgChart1"/>
    <dgm:cxn modelId="{15FD3A0F-7CCA-4CE0-989D-06285A9665B9}" type="presParOf" srcId="{3666C14E-3FE7-4AB2-BA4F-4535D42C477E}" destId="{781D4557-4BA2-4B53-85D2-D0A8E2F29ACB}" srcOrd="1" destOrd="0" presId="urn:microsoft.com/office/officeart/2005/8/layout/orgChart1"/>
    <dgm:cxn modelId="{631DAD09-4A8C-485C-B999-D078B2C49CEE}" type="presParOf" srcId="{781D4557-4BA2-4B53-85D2-D0A8E2F29ACB}" destId="{A1F0E8B8-00E6-43CE-8E1F-A9918B608453}" srcOrd="0" destOrd="0" presId="urn:microsoft.com/office/officeart/2005/8/layout/orgChart1"/>
    <dgm:cxn modelId="{ED4D00D0-4B19-408A-B964-A64FEA2F9954}" type="presParOf" srcId="{A1F0E8B8-00E6-43CE-8E1F-A9918B608453}" destId="{2C701CAE-D8F1-461E-8A0C-C57AEB1CD6C2}" srcOrd="0" destOrd="0" presId="urn:microsoft.com/office/officeart/2005/8/layout/orgChart1"/>
    <dgm:cxn modelId="{5B52B41E-399F-4093-A736-4F4267DB67D8}" type="presParOf" srcId="{A1F0E8B8-00E6-43CE-8E1F-A9918B608453}" destId="{0A55F855-E390-49C4-85C3-4EB5DC8DFEC3}" srcOrd="1" destOrd="0" presId="urn:microsoft.com/office/officeart/2005/8/layout/orgChart1"/>
    <dgm:cxn modelId="{19785F83-C923-4969-AEA4-5B0028FE5E32}" type="presParOf" srcId="{781D4557-4BA2-4B53-85D2-D0A8E2F29ACB}" destId="{8FDA77AA-02A8-4EBB-8954-A3306A125F11}" srcOrd="1" destOrd="0" presId="urn:microsoft.com/office/officeart/2005/8/layout/orgChart1"/>
    <dgm:cxn modelId="{2119847A-6085-4240-8EFA-8F7965C9B531}" type="presParOf" srcId="{781D4557-4BA2-4B53-85D2-D0A8E2F29ACB}" destId="{802B30D6-A884-4929-98EE-4DE3E2D91CB8}" srcOrd="2" destOrd="0" presId="urn:microsoft.com/office/officeart/2005/8/layout/orgChart1"/>
    <dgm:cxn modelId="{9E6A3398-8BC5-48A6-8E67-CA740D3D3470}" type="presParOf" srcId="{3666C14E-3FE7-4AB2-BA4F-4535D42C477E}" destId="{4E5DB2E5-BC21-45FD-89CF-804EEEA73D92}" srcOrd="2" destOrd="0" presId="urn:microsoft.com/office/officeart/2005/8/layout/orgChart1"/>
    <dgm:cxn modelId="{D23DE431-2C35-4700-A87C-496C490585BA}" type="presParOf" srcId="{3666C14E-3FE7-4AB2-BA4F-4535D42C477E}" destId="{FEF5B6E2-22EA-4CFA-BF26-961399773F49}" srcOrd="3" destOrd="0" presId="urn:microsoft.com/office/officeart/2005/8/layout/orgChart1"/>
    <dgm:cxn modelId="{421456D8-67B7-4F36-8ED2-E120718E9688}" type="presParOf" srcId="{FEF5B6E2-22EA-4CFA-BF26-961399773F49}" destId="{42BED641-FA4F-4D4B-9A19-A7D3C3BE1408}" srcOrd="0" destOrd="0" presId="urn:microsoft.com/office/officeart/2005/8/layout/orgChart1"/>
    <dgm:cxn modelId="{396669D8-6D72-4E3C-A6B8-3931A386ACF0}" type="presParOf" srcId="{42BED641-FA4F-4D4B-9A19-A7D3C3BE1408}" destId="{74487508-3D4F-4F35-9119-7335AA499C95}" srcOrd="0" destOrd="0" presId="urn:microsoft.com/office/officeart/2005/8/layout/orgChart1"/>
    <dgm:cxn modelId="{9243540C-31E8-4C79-A86A-7A87885BEF97}" type="presParOf" srcId="{42BED641-FA4F-4D4B-9A19-A7D3C3BE1408}" destId="{EA4E738B-1483-44D6-89EB-8256A9C3F87D}" srcOrd="1" destOrd="0" presId="urn:microsoft.com/office/officeart/2005/8/layout/orgChart1"/>
    <dgm:cxn modelId="{5A78F1C3-4E14-49C7-AD3B-CEA59D773A36}" type="presParOf" srcId="{FEF5B6E2-22EA-4CFA-BF26-961399773F49}" destId="{B5B7C6F2-824B-4B22-9513-4D47B87A1DEF}" srcOrd="1" destOrd="0" presId="urn:microsoft.com/office/officeart/2005/8/layout/orgChart1"/>
    <dgm:cxn modelId="{35932F91-AFFA-40D7-B58F-C0D96FFAC4B1}" type="presParOf" srcId="{FEF5B6E2-22EA-4CFA-BF26-961399773F49}" destId="{AD4B3EEE-3AC5-44A5-8891-70C0728030DE}" srcOrd="2" destOrd="0" presId="urn:microsoft.com/office/officeart/2005/8/layout/orgChart1"/>
    <dgm:cxn modelId="{95E792C6-5270-41CB-A8C9-EF3A884DF0E6}" type="presParOf" srcId="{3666C14E-3FE7-4AB2-BA4F-4535D42C477E}" destId="{1A2BCB80-89E2-41EC-87D9-8650DA66AB8A}" srcOrd="4" destOrd="0" presId="urn:microsoft.com/office/officeart/2005/8/layout/orgChart1"/>
    <dgm:cxn modelId="{C4713224-9851-448E-9721-ECA912B9971E}" type="presParOf" srcId="{3666C14E-3FE7-4AB2-BA4F-4535D42C477E}" destId="{CD498E25-17A8-4592-A106-0BDE77F9F8BE}" srcOrd="5" destOrd="0" presId="urn:microsoft.com/office/officeart/2005/8/layout/orgChart1"/>
    <dgm:cxn modelId="{8B55B5A7-ED65-46D5-88A5-9EB287610D87}" type="presParOf" srcId="{CD498E25-17A8-4592-A106-0BDE77F9F8BE}" destId="{1832CD07-F56C-4B75-9FC3-CEF6C2D6EA45}" srcOrd="0" destOrd="0" presId="urn:microsoft.com/office/officeart/2005/8/layout/orgChart1"/>
    <dgm:cxn modelId="{B79D31F2-5EBA-476D-AC1A-8BB074E19E00}" type="presParOf" srcId="{1832CD07-F56C-4B75-9FC3-CEF6C2D6EA45}" destId="{F7484F86-9514-4EEC-AAEC-65AD9B4B3D96}" srcOrd="0" destOrd="0" presId="urn:microsoft.com/office/officeart/2005/8/layout/orgChart1"/>
    <dgm:cxn modelId="{F1BFEC1F-153C-4A3F-BAEE-084F5948667C}" type="presParOf" srcId="{1832CD07-F56C-4B75-9FC3-CEF6C2D6EA45}" destId="{2F8AA862-E8D3-4043-95F3-7EBB33FDC237}" srcOrd="1" destOrd="0" presId="urn:microsoft.com/office/officeart/2005/8/layout/orgChart1"/>
    <dgm:cxn modelId="{BED69646-21B1-4B65-9622-157AB6282D97}" type="presParOf" srcId="{CD498E25-17A8-4592-A106-0BDE77F9F8BE}" destId="{D6D1B4BE-1E43-4CD4-965F-996A3963A4DE}" srcOrd="1" destOrd="0" presId="urn:microsoft.com/office/officeart/2005/8/layout/orgChart1"/>
    <dgm:cxn modelId="{006B8992-4487-485B-B40B-CF6E69650FAE}" type="presParOf" srcId="{CD498E25-17A8-4592-A106-0BDE77F9F8BE}" destId="{2585E360-1265-4DAF-8ED0-8CB30CFCA044}" srcOrd="2" destOrd="0" presId="urn:microsoft.com/office/officeart/2005/8/layout/orgChart1"/>
    <dgm:cxn modelId="{809C2EB7-8EE3-43F4-8381-8891B2ABD6B1}" type="presParOf" srcId="{3666C14E-3FE7-4AB2-BA4F-4535D42C477E}" destId="{9AAB9F84-69DB-4974-8FB3-17FE16A42904}" srcOrd="6" destOrd="0" presId="urn:microsoft.com/office/officeart/2005/8/layout/orgChart1"/>
    <dgm:cxn modelId="{1C6C8E06-2C4B-4C58-86A6-E9536711D964}" type="presParOf" srcId="{3666C14E-3FE7-4AB2-BA4F-4535D42C477E}" destId="{C3EE2C24-35C5-4383-8BA8-04718D61B1E3}" srcOrd="7" destOrd="0" presId="urn:microsoft.com/office/officeart/2005/8/layout/orgChart1"/>
    <dgm:cxn modelId="{8EB12428-10F2-4EA7-A1B1-671EB9037D91}" type="presParOf" srcId="{C3EE2C24-35C5-4383-8BA8-04718D61B1E3}" destId="{D76FB983-6AF4-4D17-803C-BE4F9D86E241}" srcOrd="0" destOrd="0" presId="urn:microsoft.com/office/officeart/2005/8/layout/orgChart1"/>
    <dgm:cxn modelId="{D1F874C8-B3BA-4369-8529-D42EF905F983}" type="presParOf" srcId="{D76FB983-6AF4-4D17-803C-BE4F9D86E241}" destId="{C95AECE2-07C4-42E7-90DA-5CD8EA216CFC}" srcOrd="0" destOrd="0" presId="urn:microsoft.com/office/officeart/2005/8/layout/orgChart1"/>
    <dgm:cxn modelId="{B0830D77-ED7B-4107-BB61-80C0D65710DA}" type="presParOf" srcId="{D76FB983-6AF4-4D17-803C-BE4F9D86E241}" destId="{4704A764-F3E3-46A1-B698-AC3BCD85875D}" srcOrd="1" destOrd="0" presId="urn:microsoft.com/office/officeart/2005/8/layout/orgChart1"/>
    <dgm:cxn modelId="{6F4DB295-795E-4C5E-8971-CC8D6BAAAEFA}" type="presParOf" srcId="{C3EE2C24-35C5-4383-8BA8-04718D61B1E3}" destId="{C07B020C-8290-4505-84E9-D8CD925D7B93}" srcOrd="1" destOrd="0" presId="urn:microsoft.com/office/officeart/2005/8/layout/orgChart1"/>
    <dgm:cxn modelId="{F228C571-7E2F-4C74-8594-032C7917BCFC}" type="presParOf" srcId="{C3EE2C24-35C5-4383-8BA8-04718D61B1E3}" destId="{97715D9E-A6B5-4BE2-9531-017E1F9F5E37}" srcOrd="2" destOrd="0" presId="urn:microsoft.com/office/officeart/2005/8/layout/orgChart1"/>
    <dgm:cxn modelId="{D60E17E0-555F-4A24-9756-2F8732E97AA3}" type="presParOf" srcId="{3666C14E-3FE7-4AB2-BA4F-4535D42C477E}" destId="{F8AA5B07-D62E-4BEF-A7F4-BB8154CE0161}" srcOrd="8" destOrd="0" presId="urn:microsoft.com/office/officeart/2005/8/layout/orgChart1"/>
    <dgm:cxn modelId="{19919276-EA51-4B91-8DFF-AE829798A9CD}" type="presParOf" srcId="{3666C14E-3FE7-4AB2-BA4F-4535D42C477E}" destId="{28D3CB32-FAA0-4273-8538-1EB307061468}" srcOrd="9" destOrd="0" presId="urn:microsoft.com/office/officeart/2005/8/layout/orgChart1"/>
    <dgm:cxn modelId="{6F2A789E-D4CB-47FC-AD45-7D179D37238B}" type="presParOf" srcId="{28D3CB32-FAA0-4273-8538-1EB307061468}" destId="{4E6634D0-9CA1-4ACD-BF91-91BEE47E76EF}" srcOrd="0" destOrd="0" presId="urn:microsoft.com/office/officeart/2005/8/layout/orgChart1"/>
    <dgm:cxn modelId="{96525522-2948-4F1B-8732-5FD0CF28B16D}" type="presParOf" srcId="{4E6634D0-9CA1-4ACD-BF91-91BEE47E76EF}" destId="{EE219807-47C8-4941-99AE-CE39076E53F5}" srcOrd="0" destOrd="0" presId="urn:microsoft.com/office/officeart/2005/8/layout/orgChart1"/>
    <dgm:cxn modelId="{0C1BF72F-4784-4B61-AF63-CE5E13D81890}" type="presParOf" srcId="{4E6634D0-9CA1-4ACD-BF91-91BEE47E76EF}" destId="{A8ED66CC-CBB3-4EB5-ADE1-6E062170315B}" srcOrd="1" destOrd="0" presId="urn:microsoft.com/office/officeart/2005/8/layout/orgChart1"/>
    <dgm:cxn modelId="{02E8F968-DF99-4E8B-B4C4-214081079630}" type="presParOf" srcId="{28D3CB32-FAA0-4273-8538-1EB307061468}" destId="{55A4A9B7-D2D2-4F27-9972-54B957F184B3}" srcOrd="1" destOrd="0" presId="urn:microsoft.com/office/officeart/2005/8/layout/orgChart1"/>
    <dgm:cxn modelId="{CF00741A-468C-46C9-A3A6-810A450BA1E5}" type="presParOf" srcId="{28D3CB32-FAA0-4273-8538-1EB307061468}" destId="{A6D08738-8725-4BBB-8D6E-6E0F7F338F27}" srcOrd="2" destOrd="0" presId="urn:microsoft.com/office/officeart/2005/8/layout/orgChart1"/>
    <dgm:cxn modelId="{967A274A-09C5-4BEA-8B25-4412BBCD1CA3}" type="presParOf" srcId="{D09FB176-C899-4C34-A2EF-DF4099E3930B}" destId="{10032A81-28F1-4589-A2C9-2F713826DB5B}" srcOrd="2" destOrd="0" presId="urn:microsoft.com/office/officeart/2005/8/layout/orgChart1"/>
    <dgm:cxn modelId="{7F0C22E9-3CD9-4DAA-8DAA-7177144AEA90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1955EE6A-E4BE-431C-97C4-957E6DBC84F0}" type="presOf" srcId="{D91152BC-9A33-44D3-AEBB-F20420DB430F}" destId="{5EC808F1-181C-42C2-975C-2B558EBCB7FE}" srcOrd="1" destOrd="0" presId="urn:microsoft.com/office/officeart/2005/8/layout/orgChart1"/>
    <dgm:cxn modelId="{D08620F0-1AFA-4CCE-A086-3596961EBBDA}" type="presOf" srcId="{BCA1F9C7-A2DE-4DA9-9030-581CAAE089DA}" destId="{7E670A0B-4B6A-45AD-AE95-FAE9E52BA24F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B6010279-12B8-491A-90B8-6F9450F67780}" type="presOf" srcId="{BC7A14EC-7DD0-42E2-A28E-8428AF273F49}" destId="{4E5DB2E5-BC21-45FD-89CF-804EEEA73D92}" srcOrd="0" destOrd="0" presId="urn:microsoft.com/office/officeart/2005/8/layout/orgChart1"/>
    <dgm:cxn modelId="{45953B45-97F9-41E6-AA6D-B63FBFFBAB51}" type="presOf" srcId="{E2FDDA39-0A56-4C19-9570-F6322A50CD7C}" destId="{4704A764-F3E3-46A1-B698-AC3BCD85875D}" srcOrd="1" destOrd="0" presId="urn:microsoft.com/office/officeart/2005/8/layout/orgChart1"/>
    <dgm:cxn modelId="{CF26C413-E8AD-4794-BD51-C012F01AB5AB}" type="presOf" srcId="{57A44C0D-573F-44FB-BC9E-B18382ACCC39}" destId="{9AAB9F84-69DB-4974-8FB3-17FE16A42904}" srcOrd="0" destOrd="0" presId="urn:microsoft.com/office/officeart/2005/8/layout/orgChart1"/>
    <dgm:cxn modelId="{3382751A-D780-4396-85DD-A0AC82476064}" type="presOf" srcId="{1E17A9B5-1CC6-4BF4-A5EB-2099972243B8}" destId="{0044642D-BF6E-4946-989D-7BC76303D8B1}" srcOrd="1" destOrd="0" presId="urn:microsoft.com/office/officeart/2005/8/layout/orgChart1"/>
    <dgm:cxn modelId="{EE28D472-3B3F-4FF6-B100-E4571B74C709}" type="presOf" srcId="{49A41343-8942-4E0A-948C-7308CFEDA337}" destId="{F8AA5B07-D62E-4BEF-A7F4-BB8154CE0161}" srcOrd="0" destOrd="0" presId="urn:microsoft.com/office/officeart/2005/8/layout/orgChart1"/>
    <dgm:cxn modelId="{07A23AB6-E969-4F71-A86F-5BE866FDA04D}" type="presOf" srcId="{B103CFD6-C2F2-4A76-8866-035FF64E5877}" destId="{D98E11BE-9177-4329-A5B4-B4B8653C2863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FBB42DEC-829A-4357-B28E-60A8869C8EDF}" type="presOf" srcId="{69BEBD41-3545-40FD-BFDD-D21BD47C872E}" destId="{74487508-3D4F-4F35-9119-7335AA499C95}" srcOrd="0" destOrd="0" presId="urn:microsoft.com/office/officeart/2005/8/layout/orgChart1"/>
    <dgm:cxn modelId="{907042E1-5583-4771-886D-5F0B35E0CC38}" type="presOf" srcId="{C7336B56-6975-43EE-AA11-2CF9D86F3B72}" destId="{F7484F86-9514-4EEC-AAEC-65AD9B4B3D96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74A0029F-B82C-4549-B811-98A76E97688C}" type="presOf" srcId="{B40A1E99-819E-4C0D-B671-3D134F0F7163}" destId="{179F0FCD-C306-4B84-A7DF-E34F9FAB6F56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86A077DB-A159-4CCA-97B8-2A6152C35021}" type="presOf" srcId="{00B822AA-E50D-409C-8E77-78CE41F17C4F}" destId="{EE7467E8-D778-4C18-9C7C-925EF25B0DC2}" srcOrd="1" destOrd="0" presId="urn:microsoft.com/office/officeart/2005/8/layout/orgChart1"/>
    <dgm:cxn modelId="{0B5583ED-DC9C-46B8-ABFB-F37D3ED96FDB}" type="presOf" srcId="{51AC05A3-5125-4631-8328-EE9742C5CE1F}" destId="{7533127D-6F77-420D-9337-03A9B17677A7}" srcOrd="0" destOrd="0" presId="urn:microsoft.com/office/officeart/2005/8/layout/orgChart1"/>
    <dgm:cxn modelId="{D317421E-2F3A-4572-B495-1C699B6539D8}" type="presOf" srcId="{88B02B86-A182-47E8-98CE-5F03ED03FC83}" destId="{1A2BCB80-89E2-41EC-87D9-8650DA66AB8A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BBB6C3E3-85AF-48F3-B87B-EF88F8A36C6C}" type="presOf" srcId="{88415C31-82DD-4EF9-9A7A-1D4D99FB6B9D}" destId="{0936C29E-0ABE-4289-9453-F6DF249F454C}" srcOrd="1" destOrd="0" presId="urn:microsoft.com/office/officeart/2005/8/layout/orgChart1"/>
    <dgm:cxn modelId="{0B5C4684-68F8-4181-BD8D-7CAECDADE6FD}" type="presOf" srcId="{382A9707-8CE9-4448-A732-795155023764}" destId="{40CBCC65-FD09-4B94-B9C9-3482617F2627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3C4E4521-A315-40A6-82CB-4BB1B44E7F36}" type="presOf" srcId="{D91152BC-9A33-44D3-AEBB-F20420DB430F}" destId="{30DA9891-B7C7-405D-9015-1C3DF0E9850F}" srcOrd="0" destOrd="0" presId="urn:microsoft.com/office/officeart/2005/8/layout/orgChart1"/>
    <dgm:cxn modelId="{50DD35DB-709A-4E72-9A14-FBFABF8B39E1}" type="presOf" srcId="{D5F013B3-4B4E-4E38-9BAF-4B34B2BB0C79}" destId="{14A5ABF2-8B49-4694-AC4C-1A898869B017}" srcOrd="1" destOrd="0" presId="urn:microsoft.com/office/officeart/2005/8/layout/orgChart1"/>
    <dgm:cxn modelId="{675F78DE-BF43-4809-8331-1162958E21A2}" type="presOf" srcId="{DCCE79F2-51DC-4E3A-8F3D-0CB311D1F14D}" destId="{EE219807-47C8-4941-99AE-CE39076E53F5}" srcOrd="0" destOrd="0" presId="urn:microsoft.com/office/officeart/2005/8/layout/orgChart1"/>
    <dgm:cxn modelId="{884FDCA1-B6A2-4852-A59A-D8E3AF42135C}" type="presOf" srcId="{3837525C-9A2A-44D5-8B42-9C0820CF3FF9}" destId="{6AC59FBD-FAEA-42FA-8EB1-29A7CC044828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620FDDB7-C00B-4F80-A5E4-0013A0B253E8}" type="presOf" srcId="{0ED209FE-B93C-493B-85A2-BA5863869AE7}" destId="{B4ADFA40-1DC3-4BD0-BAE4-D5BA4FDF2B3E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66DB9B5F-4A91-4A2C-BEBC-99B6B000BAD5}" type="presOf" srcId="{032924AE-7BA3-4608-9D4D-A10FC22FA55B}" destId="{FCA2B357-06A1-4199-999C-BBE32872F828}" srcOrd="0" destOrd="0" presId="urn:microsoft.com/office/officeart/2005/8/layout/orgChart1"/>
    <dgm:cxn modelId="{4C272072-E4D1-4497-AF3B-76CC2AB19B0D}" type="presOf" srcId="{88415C31-82DD-4EF9-9A7A-1D4D99FB6B9D}" destId="{ED956AEF-5A78-47DC-9D97-3B27A2E93095}" srcOrd="0" destOrd="0" presId="urn:microsoft.com/office/officeart/2005/8/layout/orgChart1"/>
    <dgm:cxn modelId="{8187AF8B-7AD6-4F27-A6C9-6E31341D787D}" type="presOf" srcId="{41CBE71F-8A1C-4046-8B51-627382F890A8}" destId="{BD53C961-9C2E-42B5-A825-EB1CD5AF2FE3}" srcOrd="0" destOrd="0" presId="urn:microsoft.com/office/officeart/2005/8/layout/orgChart1"/>
    <dgm:cxn modelId="{E6063101-A287-42D7-9DC4-56F258E103E6}" type="presOf" srcId="{00B822AA-E50D-409C-8E77-78CE41F17C4F}" destId="{86ECFBC0-6EDE-49D7-A5E4-E61CBAF4A092}" srcOrd="0" destOrd="0" presId="urn:microsoft.com/office/officeart/2005/8/layout/orgChart1"/>
    <dgm:cxn modelId="{8CEAC5BE-6AC1-4367-A54B-2FBF4707818E}" type="presOf" srcId="{43C964D4-3EA5-4709-BA45-DC9671707267}" destId="{ABF5B3AF-9C3F-43AC-89B9-A4B84688B739}" srcOrd="0" destOrd="0" presId="urn:microsoft.com/office/officeart/2005/8/layout/orgChart1"/>
    <dgm:cxn modelId="{9EE2D160-297F-4426-A7FE-14CE77BCB53B}" type="presOf" srcId="{EDF4E25F-6E69-41B7-B57F-66E5D749104E}" destId="{CD65CBB6-B9A3-48AB-AFB3-4BE4B03553D3}" srcOrd="0" destOrd="0" presId="urn:microsoft.com/office/officeart/2005/8/layout/orgChart1"/>
    <dgm:cxn modelId="{23F51EE0-7FCB-4E80-97F0-D5FA8391B43A}" type="presOf" srcId="{032924AE-7BA3-4608-9D4D-A10FC22FA55B}" destId="{842224E6-60DA-412E-8A1B-7533C1377869}" srcOrd="1" destOrd="0" presId="urn:microsoft.com/office/officeart/2005/8/layout/orgChart1"/>
    <dgm:cxn modelId="{E34EFCE0-C72B-4609-81C9-2698789B4CB8}" type="presOf" srcId="{BAA37ED3-8504-4718-82EA-2141E33A703B}" destId="{C6471DB4-9B93-437A-AEBE-F3B71F737DF8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8308D89F-4A81-4603-951D-D546A2D4E722}" type="presOf" srcId="{DCB062A1-302A-48A6-BE81-96138548FF70}" destId="{1AE91293-7748-4E52-8855-7B838C555EB9}" srcOrd="0" destOrd="0" presId="urn:microsoft.com/office/officeart/2005/8/layout/orgChart1"/>
    <dgm:cxn modelId="{432D7FEC-C853-490F-8523-B10D02A1726F}" type="presOf" srcId="{8514C17C-35EC-4D14-92F7-13A577CAA5C4}" destId="{3AA4BA60-CAF3-4B65-8A7B-26648B565082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99570DF5-6771-459D-ACE8-81A6ACA3F906}" type="presOf" srcId="{D5F013B3-4B4E-4E38-9BAF-4B34B2BB0C79}" destId="{26E61D30-5696-4E05-9044-AF73EF27DAB2}" srcOrd="0" destOrd="0" presId="urn:microsoft.com/office/officeart/2005/8/layout/orgChart1"/>
    <dgm:cxn modelId="{263DCC83-DE6F-4876-A641-8CB817627E9C}" type="presOf" srcId="{CBC98D67-7A4E-4DF5-AC0F-18B667594BB8}" destId="{D644628E-4C6F-4DF2-8C07-D2B66E3A4757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AAAFD4CB-65E0-46B9-93EF-44EB4660763C}" type="presOf" srcId="{43C964D4-3EA5-4709-BA45-DC9671707267}" destId="{87899BB1-A811-4B2D-8FA3-633A97B1A6A6}" srcOrd="1" destOrd="0" presId="urn:microsoft.com/office/officeart/2005/8/layout/orgChart1"/>
    <dgm:cxn modelId="{1BA58790-622F-4B4F-8831-A3C5A9E1EDC4}" type="presOf" srcId="{6A766238-49C0-489C-9759-5801318FB123}" destId="{F4F60A8B-BCFE-4E33-9289-BF4CA9206F7B}" srcOrd="1" destOrd="0" presId="urn:microsoft.com/office/officeart/2005/8/layout/orgChart1"/>
    <dgm:cxn modelId="{358A1C12-8BBF-4C67-B79B-2F73D6671825}" type="presOf" srcId="{1E17A9B5-1CC6-4BF4-A5EB-2099972243B8}" destId="{F0DC39B6-0C64-430A-9FFB-4907B94E244D}" srcOrd="0" destOrd="0" presId="urn:microsoft.com/office/officeart/2005/8/layout/orgChart1"/>
    <dgm:cxn modelId="{121024A6-5A42-4C8C-8278-9E260C30755F}" type="presOf" srcId="{B103CFD6-C2F2-4A76-8866-035FF64E5877}" destId="{2FA1AE03-77C2-487B-948B-82122901556A}" srcOrd="1" destOrd="0" presId="urn:microsoft.com/office/officeart/2005/8/layout/orgChart1"/>
    <dgm:cxn modelId="{79ECBA6C-F437-42C3-B06E-5ED1DA3F15EB}" type="presOf" srcId="{1D03C52E-27F1-4CAD-B953-A57260381D87}" destId="{52D64095-8F0B-43C5-A134-4F8EB745D0AC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D776CA73-144E-4403-BD15-1F452027DF49}" type="presOf" srcId="{DCCE79F2-51DC-4E3A-8F3D-0CB311D1F14D}" destId="{A8ED66CC-CBB3-4EB5-ADE1-6E062170315B}" srcOrd="1" destOrd="0" presId="urn:microsoft.com/office/officeart/2005/8/layout/orgChart1"/>
    <dgm:cxn modelId="{25917603-1505-4F9A-AEE4-DFDF5CCA069C}" type="presOf" srcId="{092024CE-8423-4E50-A34E-3122E05631CC}" destId="{2C701CAE-D8F1-461E-8A0C-C57AEB1CD6C2}" srcOrd="0" destOrd="0" presId="urn:microsoft.com/office/officeart/2005/8/layout/orgChart1"/>
    <dgm:cxn modelId="{EF46169E-3634-4958-A393-BC3DC42CE771}" type="presOf" srcId="{C7336B56-6975-43EE-AA11-2CF9D86F3B72}" destId="{2F8AA862-E8D3-4043-95F3-7EBB33FDC237}" srcOrd="1" destOrd="0" presId="urn:microsoft.com/office/officeart/2005/8/layout/orgChart1"/>
    <dgm:cxn modelId="{BCF848D6-5879-41C8-9F51-C3FBB7AE3453}" type="presOf" srcId="{092024CE-8423-4E50-A34E-3122E05631CC}" destId="{0A55F855-E390-49C4-85C3-4EB5DC8DFEC3}" srcOrd="1" destOrd="0" presId="urn:microsoft.com/office/officeart/2005/8/layout/orgChart1"/>
    <dgm:cxn modelId="{FCC9DD26-40CB-4BB7-A824-D0FB2BD0AFDB}" type="presOf" srcId="{B40A1E99-819E-4C0D-B671-3D134F0F7163}" destId="{3A05D6AC-55D4-4F8B-831D-7528DBB5E857}" srcOrd="0" destOrd="0" presId="urn:microsoft.com/office/officeart/2005/8/layout/orgChart1"/>
    <dgm:cxn modelId="{39A7E5F5-4D6F-4AF5-8ECF-D8BE1C03163B}" type="presOf" srcId="{8514C17C-35EC-4D14-92F7-13A577CAA5C4}" destId="{079C46BA-E270-4C4F-9AA8-92E32A64D736}" srcOrd="0" destOrd="0" presId="urn:microsoft.com/office/officeart/2005/8/layout/orgChart1"/>
    <dgm:cxn modelId="{FD828ADA-A1CB-46BA-84FD-20397792A75F}" type="presOf" srcId="{CE683E6A-A313-4F5C-8639-235783D1198F}" destId="{6C1B72B2-EE6C-495B-ADAD-8508CE8EB807}" srcOrd="0" destOrd="0" presId="urn:microsoft.com/office/officeart/2005/8/layout/orgChart1"/>
    <dgm:cxn modelId="{5CF21FCC-522F-4593-BB33-B6E4A9D52CA4}" type="presOf" srcId="{51AC05A3-5125-4631-8328-EE9742C5CE1F}" destId="{75DCBE71-7469-49E9-81E5-E6A43E3EC0DC}" srcOrd="1" destOrd="0" presId="urn:microsoft.com/office/officeart/2005/8/layout/orgChart1"/>
    <dgm:cxn modelId="{73C83D83-CB91-4A7C-B9A6-A02E9B126BBF}" type="presOf" srcId="{844909A3-F2C8-49AE-869B-AFCA0AC709DF}" destId="{5A29D58D-62CC-4731-8120-CAD4354C3E03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202E9C37-C319-4D07-B09B-BBADFF64A695}" type="presOf" srcId="{DC9F82DD-39AD-486C-81D6-0E3C38A96BAD}" destId="{4F6F1802-D2DC-45F2-8B57-B9ACE00E096B}" srcOrd="0" destOrd="0" presId="urn:microsoft.com/office/officeart/2005/8/layout/orgChart1"/>
    <dgm:cxn modelId="{86EC4CC0-5566-4750-BF6B-35CA07D4D4B5}" type="presOf" srcId="{E2FDDA39-0A56-4C19-9570-F6322A50CD7C}" destId="{C95AECE2-07C4-42E7-90DA-5CD8EA216CFC}" srcOrd="0" destOrd="0" presId="urn:microsoft.com/office/officeart/2005/8/layout/orgChart1"/>
    <dgm:cxn modelId="{D76C6FE0-4482-4475-B46E-1652E5A2A24D}" type="presOf" srcId="{382A9707-8CE9-4448-A732-795155023764}" destId="{C9EB4BFF-95DA-49B7-87A2-66A52A4FCDFA}" srcOrd="0" destOrd="0" presId="urn:microsoft.com/office/officeart/2005/8/layout/orgChart1"/>
    <dgm:cxn modelId="{A42AD5CE-0BEF-44B1-B8B4-86A72088F3FF}" type="presOf" srcId="{D656347E-658D-41DE-86E2-9688A1F66EB3}" destId="{D351E307-7A60-4733-B21C-CC6D6E5D051D}" srcOrd="0" destOrd="0" presId="urn:microsoft.com/office/officeart/2005/8/layout/orgChart1"/>
    <dgm:cxn modelId="{9B28EC7A-CFFD-4231-A2A9-075B548ED561}" type="presOf" srcId="{6A766238-49C0-489C-9759-5801318FB123}" destId="{8F3E2022-AB5E-4438-BDBE-146FD19E8285}" srcOrd="0" destOrd="0" presId="urn:microsoft.com/office/officeart/2005/8/layout/orgChart1"/>
    <dgm:cxn modelId="{E3F762DA-BB76-468F-954C-73E77BB80639}" type="presOf" srcId="{D3B00EB5-7252-4C54-A138-4FDE2761BA89}" destId="{77FF546B-1ADB-4B35-B705-B48DE95D0A7F}" srcOrd="0" destOrd="0" presId="urn:microsoft.com/office/officeart/2005/8/layout/orgChart1"/>
    <dgm:cxn modelId="{9781F204-8E57-4C0A-9BD5-61F82A05C25D}" type="presOf" srcId="{69BEBD41-3545-40FD-BFDD-D21BD47C872E}" destId="{EA4E738B-1483-44D6-89EB-8256A9C3F87D}" srcOrd="1" destOrd="0" presId="urn:microsoft.com/office/officeart/2005/8/layout/orgChart1"/>
    <dgm:cxn modelId="{64EF7EE9-4CF4-45A5-9299-44D60A9AC882}" type="presParOf" srcId="{6C1B72B2-EE6C-495B-ADAD-8508CE8EB807}" destId="{B9578B13-712D-4BAD-A28F-A7352074EDA6}" srcOrd="0" destOrd="0" presId="urn:microsoft.com/office/officeart/2005/8/layout/orgChart1"/>
    <dgm:cxn modelId="{1E347D2C-60CA-4339-BA3F-C3B345AEC6A5}" type="presParOf" srcId="{B9578B13-712D-4BAD-A28F-A7352074EDA6}" destId="{EA34C8C8-6EC1-483B-8E39-8E6926CED3CE}" srcOrd="0" destOrd="0" presId="urn:microsoft.com/office/officeart/2005/8/layout/orgChart1"/>
    <dgm:cxn modelId="{8F00BAA2-4DC0-477C-B095-730661C8961B}" type="presParOf" srcId="{EA34C8C8-6EC1-483B-8E39-8E6926CED3CE}" destId="{D98E11BE-9177-4329-A5B4-B4B8653C2863}" srcOrd="0" destOrd="0" presId="urn:microsoft.com/office/officeart/2005/8/layout/orgChart1"/>
    <dgm:cxn modelId="{BE18F52E-ED2D-45C5-9B26-B04D194B298F}" type="presParOf" srcId="{EA34C8C8-6EC1-483B-8E39-8E6926CED3CE}" destId="{2FA1AE03-77C2-487B-948B-82122901556A}" srcOrd="1" destOrd="0" presId="urn:microsoft.com/office/officeart/2005/8/layout/orgChart1"/>
    <dgm:cxn modelId="{2904F98B-0F46-41FA-9B19-98DC6BDCF2DF}" type="presParOf" srcId="{B9578B13-712D-4BAD-A28F-A7352074EDA6}" destId="{9C5DF944-3D7A-473D-A789-5CA86652B8F8}" srcOrd="1" destOrd="0" presId="urn:microsoft.com/office/officeart/2005/8/layout/orgChart1"/>
    <dgm:cxn modelId="{6BA234DE-FFCD-4019-B5A3-DA906CB78E92}" type="presParOf" srcId="{9C5DF944-3D7A-473D-A789-5CA86652B8F8}" destId="{D351E307-7A60-4733-B21C-CC6D6E5D051D}" srcOrd="0" destOrd="0" presId="urn:microsoft.com/office/officeart/2005/8/layout/orgChart1"/>
    <dgm:cxn modelId="{F326D360-BBCA-4028-9629-F711F374EC6A}" type="presParOf" srcId="{9C5DF944-3D7A-473D-A789-5CA86652B8F8}" destId="{60FE5B31-E82E-49E2-9469-B5D5674278BC}" srcOrd="1" destOrd="0" presId="urn:microsoft.com/office/officeart/2005/8/layout/orgChart1"/>
    <dgm:cxn modelId="{A1382AC3-71BB-4BF6-B47E-CEDE6C68CE83}" type="presParOf" srcId="{60FE5B31-E82E-49E2-9469-B5D5674278BC}" destId="{CB88DD46-0D40-4A1B-9C97-26FA4C46EB15}" srcOrd="0" destOrd="0" presId="urn:microsoft.com/office/officeart/2005/8/layout/orgChart1"/>
    <dgm:cxn modelId="{833696B1-12F7-4C2B-821C-27530EFCFCF7}" type="presParOf" srcId="{CB88DD46-0D40-4A1B-9C97-26FA4C46EB15}" destId="{ABF5B3AF-9C3F-43AC-89B9-A4B84688B739}" srcOrd="0" destOrd="0" presId="urn:microsoft.com/office/officeart/2005/8/layout/orgChart1"/>
    <dgm:cxn modelId="{E1BAE35F-20EE-419C-9CBD-FB753DA37E12}" type="presParOf" srcId="{CB88DD46-0D40-4A1B-9C97-26FA4C46EB15}" destId="{87899BB1-A811-4B2D-8FA3-633A97B1A6A6}" srcOrd="1" destOrd="0" presId="urn:microsoft.com/office/officeart/2005/8/layout/orgChart1"/>
    <dgm:cxn modelId="{FFA6DFAF-33C6-4E70-8708-B1560FB8E938}" type="presParOf" srcId="{60FE5B31-E82E-49E2-9469-B5D5674278BC}" destId="{B6A20B03-CFA9-41D8-9956-9F0EB448DC4A}" srcOrd="1" destOrd="0" presId="urn:microsoft.com/office/officeart/2005/8/layout/orgChart1"/>
    <dgm:cxn modelId="{163ADD25-6A0A-41AF-B0B2-22B585D99B25}" type="presParOf" srcId="{B6A20B03-CFA9-41D8-9956-9F0EB448DC4A}" destId="{CD65CBB6-B9A3-48AB-AFB3-4BE4B03553D3}" srcOrd="0" destOrd="0" presId="urn:microsoft.com/office/officeart/2005/8/layout/orgChart1"/>
    <dgm:cxn modelId="{19E736DE-0DC1-48FB-BFA1-35E062AA4517}" type="presParOf" srcId="{B6A20B03-CFA9-41D8-9956-9F0EB448DC4A}" destId="{ED1F0A6D-21D1-431E-B021-19DC70288741}" srcOrd="1" destOrd="0" presId="urn:microsoft.com/office/officeart/2005/8/layout/orgChart1"/>
    <dgm:cxn modelId="{4757CDFA-4191-49F4-8A2D-A787538027CD}" type="presParOf" srcId="{ED1F0A6D-21D1-431E-B021-19DC70288741}" destId="{3035FF76-B78F-49A4-AACF-E2FF3786028F}" srcOrd="0" destOrd="0" presId="urn:microsoft.com/office/officeart/2005/8/layout/orgChart1"/>
    <dgm:cxn modelId="{31911D74-CADB-4675-9078-9B60331EE1FF}" type="presParOf" srcId="{3035FF76-B78F-49A4-AACF-E2FF3786028F}" destId="{F0DC39B6-0C64-430A-9FFB-4907B94E244D}" srcOrd="0" destOrd="0" presId="urn:microsoft.com/office/officeart/2005/8/layout/orgChart1"/>
    <dgm:cxn modelId="{2DEB2031-637F-434D-B399-1CF4750CB753}" type="presParOf" srcId="{3035FF76-B78F-49A4-AACF-E2FF3786028F}" destId="{0044642D-BF6E-4946-989D-7BC76303D8B1}" srcOrd="1" destOrd="0" presId="urn:microsoft.com/office/officeart/2005/8/layout/orgChart1"/>
    <dgm:cxn modelId="{5AFEA5A3-EC95-4FF8-B5D4-908A055EA898}" type="presParOf" srcId="{ED1F0A6D-21D1-431E-B021-19DC70288741}" destId="{6F92EC3E-8AAE-41C7-BFFF-85E9DBCB215A}" srcOrd="1" destOrd="0" presId="urn:microsoft.com/office/officeart/2005/8/layout/orgChart1"/>
    <dgm:cxn modelId="{D8056032-C218-418C-9268-D8DA5FA1AC4D}" type="presParOf" srcId="{ED1F0A6D-21D1-431E-B021-19DC70288741}" destId="{C359BE23-B469-48EB-819D-6F6FDCDBB0A8}" srcOrd="2" destOrd="0" presId="urn:microsoft.com/office/officeart/2005/8/layout/orgChart1"/>
    <dgm:cxn modelId="{8F8A555D-59AD-4C6D-B555-E5C77F32C7CD}" type="presParOf" srcId="{B6A20B03-CFA9-41D8-9956-9F0EB448DC4A}" destId="{6AC59FBD-FAEA-42FA-8EB1-29A7CC044828}" srcOrd="2" destOrd="0" presId="urn:microsoft.com/office/officeart/2005/8/layout/orgChart1"/>
    <dgm:cxn modelId="{691CC9EE-F6F6-4D90-9DC7-1D5E18822664}" type="presParOf" srcId="{B6A20B03-CFA9-41D8-9956-9F0EB448DC4A}" destId="{F2E1EDE4-99F4-4CBC-BA6A-91AF00914823}" srcOrd="3" destOrd="0" presId="urn:microsoft.com/office/officeart/2005/8/layout/orgChart1"/>
    <dgm:cxn modelId="{D6C1C7C6-6B3C-4D88-851D-81B1BD843CF4}" type="presParOf" srcId="{F2E1EDE4-99F4-4CBC-BA6A-91AF00914823}" destId="{795B4B98-FEFB-4DAB-B785-2E28918B1C7E}" srcOrd="0" destOrd="0" presId="urn:microsoft.com/office/officeart/2005/8/layout/orgChart1"/>
    <dgm:cxn modelId="{864FDE32-AF0D-43BE-9961-741FF6511B6B}" type="presParOf" srcId="{795B4B98-FEFB-4DAB-B785-2E28918B1C7E}" destId="{C9EB4BFF-95DA-49B7-87A2-66A52A4FCDFA}" srcOrd="0" destOrd="0" presId="urn:microsoft.com/office/officeart/2005/8/layout/orgChart1"/>
    <dgm:cxn modelId="{C771B812-C8B3-47E0-A7BB-29848465DB8C}" type="presParOf" srcId="{795B4B98-FEFB-4DAB-B785-2E28918B1C7E}" destId="{40CBCC65-FD09-4B94-B9C9-3482617F2627}" srcOrd="1" destOrd="0" presId="urn:microsoft.com/office/officeart/2005/8/layout/orgChart1"/>
    <dgm:cxn modelId="{4ED27212-5F1C-42FB-8626-EC765DAFACF5}" type="presParOf" srcId="{F2E1EDE4-99F4-4CBC-BA6A-91AF00914823}" destId="{6E67D5E8-91A3-4A9C-B70E-60777B0DD65E}" srcOrd="1" destOrd="0" presId="urn:microsoft.com/office/officeart/2005/8/layout/orgChart1"/>
    <dgm:cxn modelId="{807F6AE1-CF35-4144-8DCA-6DF014065F59}" type="presParOf" srcId="{F2E1EDE4-99F4-4CBC-BA6A-91AF00914823}" destId="{9041FCB5-DDBA-4A82-87F1-A20AE1F0ECFA}" srcOrd="2" destOrd="0" presId="urn:microsoft.com/office/officeart/2005/8/layout/orgChart1"/>
    <dgm:cxn modelId="{EAAF4658-38B4-4756-AB21-A6F3BB72E5D1}" type="presParOf" srcId="{B6A20B03-CFA9-41D8-9956-9F0EB448DC4A}" destId="{D644628E-4C6F-4DF2-8C07-D2B66E3A4757}" srcOrd="4" destOrd="0" presId="urn:microsoft.com/office/officeart/2005/8/layout/orgChart1"/>
    <dgm:cxn modelId="{207B2D5E-AAC9-4A2A-AEB2-E8F9C5F53C09}" type="presParOf" srcId="{B6A20B03-CFA9-41D8-9956-9F0EB448DC4A}" destId="{4C59CDCC-8171-42A8-836D-8A7ADEF309D0}" srcOrd="5" destOrd="0" presId="urn:microsoft.com/office/officeart/2005/8/layout/orgChart1"/>
    <dgm:cxn modelId="{84DB0D93-F0BA-4FCC-A809-E75170F956B4}" type="presParOf" srcId="{4C59CDCC-8171-42A8-836D-8A7ADEF309D0}" destId="{FED7DC99-D3B3-46B2-AE57-14D47B1F3671}" srcOrd="0" destOrd="0" presId="urn:microsoft.com/office/officeart/2005/8/layout/orgChart1"/>
    <dgm:cxn modelId="{003F961F-89C9-4D1E-9911-53F654846B23}" type="presParOf" srcId="{FED7DC99-D3B3-46B2-AE57-14D47B1F3671}" destId="{8F3E2022-AB5E-4438-BDBE-146FD19E8285}" srcOrd="0" destOrd="0" presId="urn:microsoft.com/office/officeart/2005/8/layout/orgChart1"/>
    <dgm:cxn modelId="{DA672B89-35BE-4625-9201-644FD7FE7386}" type="presParOf" srcId="{FED7DC99-D3B3-46B2-AE57-14D47B1F3671}" destId="{F4F60A8B-BCFE-4E33-9289-BF4CA9206F7B}" srcOrd="1" destOrd="0" presId="urn:microsoft.com/office/officeart/2005/8/layout/orgChart1"/>
    <dgm:cxn modelId="{1FF9F4E4-3805-48ED-B0F9-4E3BEBA5CB2A}" type="presParOf" srcId="{4C59CDCC-8171-42A8-836D-8A7ADEF309D0}" destId="{0717BF70-BD3E-4FBF-92BE-2C7F71500E41}" srcOrd="1" destOrd="0" presId="urn:microsoft.com/office/officeart/2005/8/layout/orgChart1"/>
    <dgm:cxn modelId="{B3BEC5AF-EA92-42C6-A64C-A77085B660D3}" type="presParOf" srcId="{4C59CDCC-8171-42A8-836D-8A7ADEF309D0}" destId="{0E63D1F7-0BB7-4B23-80D6-B69D7359A638}" srcOrd="2" destOrd="0" presId="urn:microsoft.com/office/officeart/2005/8/layout/orgChart1"/>
    <dgm:cxn modelId="{F746CDAC-5FBC-4D86-8774-BE9793FCC2E4}" type="presParOf" srcId="{B6A20B03-CFA9-41D8-9956-9F0EB448DC4A}" destId="{52D64095-8F0B-43C5-A134-4F8EB745D0AC}" srcOrd="6" destOrd="0" presId="urn:microsoft.com/office/officeart/2005/8/layout/orgChart1"/>
    <dgm:cxn modelId="{8C7346A9-6734-4B8F-8958-08DBD52A33EC}" type="presParOf" srcId="{B6A20B03-CFA9-41D8-9956-9F0EB448DC4A}" destId="{65175C4B-27F3-41C0-9093-49201195521B}" srcOrd="7" destOrd="0" presId="urn:microsoft.com/office/officeart/2005/8/layout/orgChart1"/>
    <dgm:cxn modelId="{8995EB72-E796-467B-BDF6-A310B30C0BFE}" type="presParOf" srcId="{65175C4B-27F3-41C0-9093-49201195521B}" destId="{418B0B64-07DF-4A86-8188-2B3D12FF0C1B}" srcOrd="0" destOrd="0" presId="urn:microsoft.com/office/officeart/2005/8/layout/orgChart1"/>
    <dgm:cxn modelId="{245F618E-DFD4-40B1-9749-8BF80B97FC4A}" type="presParOf" srcId="{418B0B64-07DF-4A86-8188-2B3D12FF0C1B}" destId="{FCA2B357-06A1-4199-999C-BBE32872F828}" srcOrd="0" destOrd="0" presId="urn:microsoft.com/office/officeart/2005/8/layout/orgChart1"/>
    <dgm:cxn modelId="{FFBACB58-6EEA-4B24-BAD6-D43587C97651}" type="presParOf" srcId="{418B0B64-07DF-4A86-8188-2B3D12FF0C1B}" destId="{842224E6-60DA-412E-8A1B-7533C1377869}" srcOrd="1" destOrd="0" presId="urn:microsoft.com/office/officeart/2005/8/layout/orgChart1"/>
    <dgm:cxn modelId="{0E7D1D56-F173-46CB-A66D-51F2F8D3C111}" type="presParOf" srcId="{65175C4B-27F3-41C0-9093-49201195521B}" destId="{5FEE9627-663F-4879-B764-2FCAC3BEDB01}" srcOrd="1" destOrd="0" presId="urn:microsoft.com/office/officeart/2005/8/layout/orgChart1"/>
    <dgm:cxn modelId="{814EF603-169B-4AFA-8D92-E256A32ACA7C}" type="presParOf" srcId="{65175C4B-27F3-41C0-9093-49201195521B}" destId="{D211A30E-3DD6-4F3B-A936-B6D9FD1B5AD6}" srcOrd="2" destOrd="0" presId="urn:microsoft.com/office/officeart/2005/8/layout/orgChart1"/>
    <dgm:cxn modelId="{949FA3A2-5B16-4204-B123-80FF9C27C05D}" type="presParOf" srcId="{60FE5B31-E82E-49E2-9469-B5D5674278BC}" destId="{0A55CB08-0585-4E83-BB9C-6136411D5C97}" srcOrd="2" destOrd="0" presId="urn:microsoft.com/office/officeart/2005/8/layout/orgChart1"/>
    <dgm:cxn modelId="{0111A1A9-BB1F-4DE0-81E2-4FC3DF264483}" type="presParOf" srcId="{9C5DF944-3D7A-473D-A789-5CA86652B8F8}" destId="{1AE91293-7748-4E52-8855-7B838C555EB9}" srcOrd="2" destOrd="0" presId="urn:microsoft.com/office/officeart/2005/8/layout/orgChart1"/>
    <dgm:cxn modelId="{59EC5530-5156-41EB-A053-9E4C776B1C4E}" type="presParOf" srcId="{9C5DF944-3D7A-473D-A789-5CA86652B8F8}" destId="{8BAB2199-5159-41F9-8708-33820C9B03A9}" srcOrd="3" destOrd="0" presId="urn:microsoft.com/office/officeart/2005/8/layout/orgChart1"/>
    <dgm:cxn modelId="{24F888C1-33FF-4E86-A2D1-8103286A1EA6}" type="presParOf" srcId="{8BAB2199-5159-41F9-8708-33820C9B03A9}" destId="{4AEEF0FD-EB99-4BD5-89CD-011B1DDC19F8}" srcOrd="0" destOrd="0" presId="urn:microsoft.com/office/officeart/2005/8/layout/orgChart1"/>
    <dgm:cxn modelId="{C6B36FDA-8068-40B0-A53B-75086003BC17}" type="presParOf" srcId="{4AEEF0FD-EB99-4BD5-89CD-011B1DDC19F8}" destId="{86ECFBC0-6EDE-49D7-A5E4-E61CBAF4A092}" srcOrd="0" destOrd="0" presId="urn:microsoft.com/office/officeart/2005/8/layout/orgChart1"/>
    <dgm:cxn modelId="{D12186A5-0613-4BA9-800E-9029B46C9A2F}" type="presParOf" srcId="{4AEEF0FD-EB99-4BD5-89CD-011B1DDC19F8}" destId="{EE7467E8-D778-4C18-9C7C-925EF25B0DC2}" srcOrd="1" destOrd="0" presId="urn:microsoft.com/office/officeart/2005/8/layout/orgChart1"/>
    <dgm:cxn modelId="{0DDA8234-6CFC-4233-A916-631A6120B690}" type="presParOf" srcId="{8BAB2199-5159-41F9-8708-33820C9B03A9}" destId="{70B62D43-4B2E-478D-8091-7F950B36BC86}" srcOrd="1" destOrd="0" presId="urn:microsoft.com/office/officeart/2005/8/layout/orgChart1"/>
    <dgm:cxn modelId="{AA4E78DE-353B-4429-9FAF-F69F5DEAA9E5}" type="presParOf" srcId="{70B62D43-4B2E-478D-8091-7F950B36BC86}" destId="{5A29D58D-62CC-4731-8120-CAD4354C3E03}" srcOrd="0" destOrd="0" presId="urn:microsoft.com/office/officeart/2005/8/layout/orgChart1"/>
    <dgm:cxn modelId="{C518CB32-F240-473D-891E-0220131198B4}" type="presParOf" srcId="{70B62D43-4B2E-478D-8091-7F950B36BC86}" destId="{20684FA8-0955-4E86-9890-955AAE2FB70E}" srcOrd="1" destOrd="0" presId="urn:microsoft.com/office/officeart/2005/8/layout/orgChart1"/>
    <dgm:cxn modelId="{0C1D163F-500B-4988-A9F5-2836C8A91D94}" type="presParOf" srcId="{20684FA8-0955-4E86-9890-955AAE2FB70E}" destId="{357DF0A8-BCC0-4D40-9A29-811D9B3E8CE1}" srcOrd="0" destOrd="0" presId="urn:microsoft.com/office/officeart/2005/8/layout/orgChart1"/>
    <dgm:cxn modelId="{727F4F8C-7F24-4088-9A36-8D94B29A33F0}" type="presParOf" srcId="{357DF0A8-BCC0-4D40-9A29-811D9B3E8CE1}" destId="{7533127D-6F77-420D-9337-03A9B17677A7}" srcOrd="0" destOrd="0" presId="urn:microsoft.com/office/officeart/2005/8/layout/orgChart1"/>
    <dgm:cxn modelId="{5155D4EF-67FF-46DF-A595-0FE57EDD357C}" type="presParOf" srcId="{357DF0A8-BCC0-4D40-9A29-811D9B3E8CE1}" destId="{75DCBE71-7469-49E9-81E5-E6A43E3EC0DC}" srcOrd="1" destOrd="0" presId="urn:microsoft.com/office/officeart/2005/8/layout/orgChart1"/>
    <dgm:cxn modelId="{837094C5-9E9F-4653-9A6E-F6B400BC1400}" type="presParOf" srcId="{20684FA8-0955-4E86-9890-955AAE2FB70E}" destId="{321B0D03-50FC-44EB-B561-D21A2CD4B482}" srcOrd="1" destOrd="0" presId="urn:microsoft.com/office/officeart/2005/8/layout/orgChart1"/>
    <dgm:cxn modelId="{5EDFE94D-74D9-4A1E-B1D8-853FF4950CB3}" type="presParOf" srcId="{20684FA8-0955-4E86-9890-955AAE2FB70E}" destId="{0654A2B9-B227-48A6-941C-DD027142ECCE}" srcOrd="2" destOrd="0" presId="urn:microsoft.com/office/officeart/2005/8/layout/orgChart1"/>
    <dgm:cxn modelId="{82C36F1E-8A88-48C4-BDA5-9C0596A98D37}" type="presParOf" srcId="{70B62D43-4B2E-478D-8091-7F950B36BC86}" destId="{77FF546B-1ADB-4B35-B705-B48DE95D0A7F}" srcOrd="2" destOrd="0" presId="urn:microsoft.com/office/officeart/2005/8/layout/orgChart1"/>
    <dgm:cxn modelId="{C488A75E-5796-402E-9EDD-A3F2B033737A}" type="presParOf" srcId="{70B62D43-4B2E-478D-8091-7F950B36BC86}" destId="{69C13562-DBB8-42F8-AE39-8AFEF8ED4982}" srcOrd="3" destOrd="0" presId="urn:microsoft.com/office/officeart/2005/8/layout/orgChart1"/>
    <dgm:cxn modelId="{89138FD8-4353-4525-8936-F354F54547FA}" type="presParOf" srcId="{69C13562-DBB8-42F8-AE39-8AFEF8ED4982}" destId="{896D96FE-EA05-4066-8BE5-F7366BA3777A}" srcOrd="0" destOrd="0" presId="urn:microsoft.com/office/officeart/2005/8/layout/orgChart1"/>
    <dgm:cxn modelId="{55097CE8-7CEB-4777-A387-326F554362A6}" type="presParOf" srcId="{896D96FE-EA05-4066-8BE5-F7366BA3777A}" destId="{079C46BA-E270-4C4F-9AA8-92E32A64D736}" srcOrd="0" destOrd="0" presId="urn:microsoft.com/office/officeart/2005/8/layout/orgChart1"/>
    <dgm:cxn modelId="{CF0009F7-F0D0-485E-8FC0-0E81EC281129}" type="presParOf" srcId="{896D96FE-EA05-4066-8BE5-F7366BA3777A}" destId="{3AA4BA60-CAF3-4B65-8A7B-26648B565082}" srcOrd="1" destOrd="0" presId="urn:microsoft.com/office/officeart/2005/8/layout/orgChart1"/>
    <dgm:cxn modelId="{FF90EE60-0018-47B4-930C-F0E70E6273FA}" type="presParOf" srcId="{69C13562-DBB8-42F8-AE39-8AFEF8ED4982}" destId="{54F082B5-2FAD-490F-B257-B96DCB3E19FC}" srcOrd="1" destOrd="0" presId="urn:microsoft.com/office/officeart/2005/8/layout/orgChart1"/>
    <dgm:cxn modelId="{4D1855FF-A558-4504-9689-F524CA6A4043}" type="presParOf" srcId="{69C13562-DBB8-42F8-AE39-8AFEF8ED4982}" destId="{6C846A69-A00E-4FB9-80C7-DC7FE13BD4B5}" srcOrd="2" destOrd="0" presId="urn:microsoft.com/office/officeart/2005/8/layout/orgChart1"/>
    <dgm:cxn modelId="{BEF0A431-DA0A-4D8C-94F3-CF7F0EC8C5BC}" type="presParOf" srcId="{70B62D43-4B2E-478D-8091-7F950B36BC86}" destId="{C6471DB4-9B93-437A-AEBE-F3B71F737DF8}" srcOrd="4" destOrd="0" presId="urn:microsoft.com/office/officeart/2005/8/layout/orgChart1"/>
    <dgm:cxn modelId="{A6511653-9929-4CB3-A789-E3C4367AC48A}" type="presParOf" srcId="{70B62D43-4B2E-478D-8091-7F950B36BC86}" destId="{CD8B12E6-DD1E-4D70-BE7C-A5443A3D84D1}" srcOrd="5" destOrd="0" presId="urn:microsoft.com/office/officeart/2005/8/layout/orgChart1"/>
    <dgm:cxn modelId="{56560582-14A2-487A-9D74-13D63812758C}" type="presParOf" srcId="{CD8B12E6-DD1E-4D70-BE7C-A5443A3D84D1}" destId="{C0FBA54D-3A3D-42F4-B1C8-ADE0E74CCC4D}" srcOrd="0" destOrd="0" presId="urn:microsoft.com/office/officeart/2005/8/layout/orgChart1"/>
    <dgm:cxn modelId="{AAFEB7E0-0BBA-4E6C-886C-FB0FE9C32FB1}" type="presParOf" srcId="{C0FBA54D-3A3D-42F4-B1C8-ADE0E74CCC4D}" destId="{30DA9891-B7C7-405D-9015-1C3DF0E9850F}" srcOrd="0" destOrd="0" presId="urn:microsoft.com/office/officeart/2005/8/layout/orgChart1"/>
    <dgm:cxn modelId="{777A997C-1BA7-43C6-AE87-9E104305E9BC}" type="presParOf" srcId="{C0FBA54D-3A3D-42F4-B1C8-ADE0E74CCC4D}" destId="{5EC808F1-181C-42C2-975C-2B558EBCB7FE}" srcOrd="1" destOrd="0" presId="urn:microsoft.com/office/officeart/2005/8/layout/orgChart1"/>
    <dgm:cxn modelId="{F55BA8D6-DF54-444C-8D19-323E68A54002}" type="presParOf" srcId="{CD8B12E6-DD1E-4D70-BE7C-A5443A3D84D1}" destId="{3C11D65F-2A65-4A7E-9C15-AA6406FE6F0B}" srcOrd="1" destOrd="0" presId="urn:microsoft.com/office/officeart/2005/8/layout/orgChart1"/>
    <dgm:cxn modelId="{191DCEA7-B218-47C0-93FE-94B76F76FE68}" type="presParOf" srcId="{CD8B12E6-DD1E-4D70-BE7C-A5443A3D84D1}" destId="{07414A68-C8A8-4CE7-984E-48064FC49AF5}" srcOrd="2" destOrd="0" presId="urn:microsoft.com/office/officeart/2005/8/layout/orgChart1"/>
    <dgm:cxn modelId="{379E31B8-EEDA-4228-AEDE-91D4157F4DFD}" type="presParOf" srcId="{70B62D43-4B2E-478D-8091-7F950B36BC86}" destId="{BD53C961-9C2E-42B5-A825-EB1CD5AF2FE3}" srcOrd="6" destOrd="0" presId="urn:microsoft.com/office/officeart/2005/8/layout/orgChart1"/>
    <dgm:cxn modelId="{478B3436-9384-4A26-BE5F-C6A1D5038882}" type="presParOf" srcId="{70B62D43-4B2E-478D-8091-7F950B36BC86}" destId="{2AD0F394-908E-4BF8-9902-81719C192207}" srcOrd="7" destOrd="0" presId="urn:microsoft.com/office/officeart/2005/8/layout/orgChart1"/>
    <dgm:cxn modelId="{E4016E2B-4C94-480A-8EC6-B48086276AFC}" type="presParOf" srcId="{2AD0F394-908E-4BF8-9902-81719C192207}" destId="{6508E9AA-32AD-45CE-ACB4-E452A2309B43}" srcOrd="0" destOrd="0" presId="urn:microsoft.com/office/officeart/2005/8/layout/orgChart1"/>
    <dgm:cxn modelId="{4B4A8564-83A2-49E5-B757-CEBFB1072C6A}" type="presParOf" srcId="{6508E9AA-32AD-45CE-ACB4-E452A2309B43}" destId="{26E61D30-5696-4E05-9044-AF73EF27DAB2}" srcOrd="0" destOrd="0" presId="urn:microsoft.com/office/officeart/2005/8/layout/orgChart1"/>
    <dgm:cxn modelId="{4356EEE7-B994-4C83-8D82-B82E6A2012D8}" type="presParOf" srcId="{6508E9AA-32AD-45CE-ACB4-E452A2309B43}" destId="{14A5ABF2-8B49-4694-AC4C-1A898869B017}" srcOrd="1" destOrd="0" presId="urn:microsoft.com/office/officeart/2005/8/layout/orgChart1"/>
    <dgm:cxn modelId="{C7EF526C-2E33-41B4-B7E5-9993DB37247A}" type="presParOf" srcId="{2AD0F394-908E-4BF8-9902-81719C192207}" destId="{E95C75F7-7305-47DE-985C-550E435481C9}" srcOrd="1" destOrd="0" presId="urn:microsoft.com/office/officeart/2005/8/layout/orgChart1"/>
    <dgm:cxn modelId="{8592A534-C7E3-4EA5-8222-BDDB73F64439}" type="presParOf" srcId="{2AD0F394-908E-4BF8-9902-81719C192207}" destId="{ADFD56FF-A789-4A68-9B2D-8E4E857854C2}" srcOrd="2" destOrd="0" presId="urn:microsoft.com/office/officeart/2005/8/layout/orgChart1"/>
    <dgm:cxn modelId="{9B76C715-DAFA-4A9A-80E1-2430E77D63C2}" type="presParOf" srcId="{70B62D43-4B2E-478D-8091-7F950B36BC86}" destId="{B4ADFA40-1DC3-4BD0-BAE4-D5BA4FDF2B3E}" srcOrd="8" destOrd="0" presId="urn:microsoft.com/office/officeart/2005/8/layout/orgChart1"/>
    <dgm:cxn modelId="{9E589BC2-FD51-49AA-8347-401D4A332796}" type="presParOf" srcId="{70B62D43-4B2E-478D-8091-7F950B36BC86}" destId="{74623D81-D47A-4BDB-A76C-094846D41FA8}" srcOrd="9" destOrd="0" presId="urn:microsoft.com/office/officeart/2005/8/layout/orgChart1"/>
    <dgm:cxn modelId="{3CFBD540-C8A0-40B2-9235-54222C576E3F}" type="presParOf" srcId="{74623D81-D47A-4BDB-A76C-094846D41FA8}" destId="{A5AFB960-0B8B-4E03-885A-2579269F7DC1}" srcOrd="0" destOrd="0" presId="urn:microsoft.com/office/officeart/2005/8/layout/orgChart1"/>
    <dgm:cxn modelId="{9C2570C6-0200-46BE-ACC0-9A77E4F79BC8}" type="presParOf" srcId="{A5AFB960-0B8B-4E03-885A-2579269F7DC1}" destId="{3A05D6AC-55D4-4F8B-831D-7528DBB5E857}" srcOrd="0" destOrd="0" presId="urn:microsoft.com/office/officeart/2005/8/layout/orgChart1"/>
    <dgm:cxn modelId="{5CC8328F-CA9A-4A09-9DC0-5EA92537E091}" type="presParOf" srcId="{A5AFB960-0B8B-4E03-885A-2579269F7DC1}" destId="{179F0FCD-C306-4B84-A7DF-E34F9FAB6F56}" srcOrd="1" destOrd="0" presId="urn:microsoft.com/office/officeart/2005/8/layout/orgChart1"/>
    <dgm:cxn modelId="{A0159EDA-C350-4706-8ACC-5CFF011B1E55}" type="presParOf" srcId="{74623D81-D47A-4BDB-A76C-094846D41FA8}" destId="{856F8CB3-7FD8-44A2-BD9F-D0A3BBBFD7B2}" srcOrd="1" destOrd="0" presId="urn:microsoft.com/office/officeart/2005/8/layout/orgChart1"/>
    <dgm:cxn modelId="{2DD347AA-0B3B-48BC-8D41-7F8067F49436}" type="presParOf" srcId="{74623D81-D47A-4BDB-A76C-094846D41FA8}" destId="{E41C3208-7C36-4192-9EA5-1F0C4DB4A826}" srcOrd="2" destOrd="0" presId="urn:microsoft.com/office/officeart/2005/8/layout/orgChart1"/>
    <dgm:cxn modelId="{C3B56173-EE0D-4F46-8FE6-0A63A72BCB18}" type="presParOf" srcId="{8BAB2199-5159-41F9-8708-33820C9B03A9}" destId="{FB705D8D-4B0F-418C-BE22-C9FC935B08A3}" srcOrd="2" destOrd="0" presId="urn:microsoft.com/office/officeart/2005/8/layout/orgChart1"/>
    <dgm:cxn modelId="{7D50A2F1-AE09-4B72-8084-D4C8BE859498}" type="presParOf" srcId="{9C5DF944-3D7A-473D-A789-5CA86652B8F8}" destId="{4F6F1802-D2DC-45F2-8B57-B9ACE00E096B}" srcOrd="4" destOrd="0" presId="urn:microsoft.com/office/officeart/2005/8/layout/orgChart1"/>
    <dgm:cxn modelId="{EBD939E3-3B75-4213-8261-784000FD58A3}" type="presParOf" srcId="{9C5DF944-3D7A-473D-A789-5CA86652B8F8}" destId="{D09FB176-C899-4C34-A2EF-DF4099E3930B}" srcOrd="5" destOrd="0" presId="urn:microsoft.com/office/officeart/2005/8/layout/orgChart1"/>
    <dgm:cxn modelId="{74E9B44B-CB63-410A-BDC6-A017CBB2CA3B}" type="presParOf" srcId="{D09FB176-C899-4C34-A2EF-DF4099E3930B}" destId="{EB3A78CF-8659-4E76-9BB6-78F8A7F8B535}" srcOrd="0" destOrd="0" presId="urn:microsoft.com/office/officeart/2005/8/layout/orgChart1"/>
    <dgm:cxn modelId="{0E1F8231-76F3-435E-9C66-150BB7C065F2}" type="presParOf" srcId="{EB3A78CF-8659-4E76-9BB6-78F8A7F8B535}" destId="{ED956AEF-5A78-47DC-9D97-3B27A2E93095}" srcOrd="0" destOrd="0" presId="urn:microsoft.com/office/officeart/2005/8/layout/orgChart1"/>
    <dgm:cxn modelId="{D4C470F0-B433-4001-8468-7C446513A2F4}" type="presParOf" srcId="{EB3A78CF-8659-4E76-9BB6-78F8A7F8B535}" destId="{0936C29E-0ABE-4289-9453-F6DF249F454C}" srcOrd="1" destOrd="0" presId="urn:microsoft.com/office/officeart/2005/8/layout/orgChart1"/>
    <dgm:cxn modelId="{8822E9B7-1D4B-4DA8-8521-B96DB8F657B3}" type="presParOf" srcId="{D09FB176-C899-4C34-A2EF-DF4099E3930B}" destId="{3666C14E-3FE7-4AB2-BA4F-4535D42C477E}" srcOrd="1" destOrd="0" presId="urn:microsoft.com/office/officeart/2005/8/layout/orgChart1"/>
    <dgm:cxn modelId="{E63A7BDB-B730-4BC8-8EC8-1BBC1C5226C5}" type="presParOf" srcId="{3666C14E-3FE7-4AB2-BA4F-4535D42C477E}" destId="{7E670A0B-4B6A-45AD-AE95-FAE9E52BA24F}" srcOrd="0" destOrd="0" presId="urn:microsoft.com/office/officeart/2005/8/layout/orgChart1"/>
    <dgm:cxn modelId="{6D471CA0-54B7-41E0-A050-1F934E73F7F0}" type="presParOf" srcId="{3666C14E-3FE7-4AB2-BA4F-4535D42C477E}" destId="{781D4557-4BA2-4B53-85D2-D0A8E2F29ACB}" srcOrd="1" destOrd="0" presId="urn:microsoft.com/office/officeart/2005/8/layout/orgChart1"/>
    <dgm:cxn modelId="{11F1CD54-3BDC-4C32-9867-D93FDB01F24C}" type="presParOf" srcId="{781D4557-4BA2-4B53-85D2-D0A8E2F29ACB}" destId="{A1F0E8B8-00E6-43CE-8E1F-A9918B608453}" srcOrd="0" destOrd="0" presId="urn:microsoft.com/office/officeart/2005/8/layout/orgChart1"/>
    <dgm:cxn modelId="{91EABC69-CD49-484C-95C1-12B649755E38}" type="presParOf" srcId="{A1F0E8B8-00E6-43CE-8E1F-A9918B608453}" destId="{2C701CAE-D8F1-461E-8A0C-C57AEB1CD6C2}" srcOrd="0" destOrd="0" presId="urn:microsoft.com/office/officeart/2005/8/layout/orgChart1"/>
    <dgm:cxn modelId="{FB6C095B-82F6-4BE7-9661-563E45A2217A}" type="presParOf" srcId="{A1F0E8B8-00E6-43CE-8E1F-A9918B608453}" destId="{0A55F855-E390-49C4-85C3-4EB5DC8DFEC3}" srcOrd="1" destOrd="0" presId="urn:microsoft.com/office/officeart/2005/8/layout/orgChart1"/>
    <dgm:cxn modelId="{066C5BA7-BE18-4D22-B9FB-082EB663AE76}" type="presParOf" srcId="{781D4557-4BA2-4B53-85D2-D0A8E2F29ACB}" destId="{8FDA77AA-02A8-4EBB-8954-A3306A125F11}" srcOrd="1" destOrd="0" presId="urn:microsoft.com/office/officeart/2005/8/layout/orgChart1"/>
    <dgm:cxn modelId="{FF55FEBF-C237-4D04-AFA0-D154AB047855}" type="presParOf" srcId="{781D4557-4BA2-4B53-85D2-D0A8E2F29ACB}" destId="{802B30D6-A884-4929-98EE-4DE3E2D91CB8}" srcOrd="2" destOrd="0" presId="urn:microsoft.com/office/officeart/2005/8/layout/orgChart1"/>
    <dgm:cxn modelId="{04729BE8-A128-463F-9EFD-E9AF4D5984AE}" type="presParOf" srcId="{3666C14E-3FE7-4AB2-BA4F-4535D42C477E}" destId="{4E5DB2E5-BC21-45FD-89CF-804EEEA73D92}" srcOrd="2" destOrd="0" presId="urn:microsoft.com/office/officeart/2005/8/layout/orgChart1"/>
    <dgm:cxn modelId="{523B167B-4ECA-4EC3-A341-2146A6917183}" type="presParOf" srcId="{3666C14E-3FE7-4AB2-BA4F-4535D42C477E}" destId="{FEF5B6E2-22EA-4CFA-BF26-961399773F49}" srcOrd="3" destOrd="0" presId="urn:microsoft.com/office/officeart/2005/8/layout/orgChart1"/>
    <dgm:cxn modelId="{64D30422-51C6-4AD4-975C-86CBF5A93AFF}" type="presParOf" srcId="{FEF5B6E2-22EA-4CFA-BF26-961399773F49}" destId="{42BED641-FA4F-4D4B-9A19-A7D3C3BE1408}" srcOrd="0" destOrd="0" presId="urn:microsoft.com/office/officeart/2005/8/layout/orgChart1"/>
    <dgm:cxn modelId="{728D7769-DD6D-42BC-A77B-D54C517D2143}" type="presParOf" srcId="{42BED641-FA4F-4D4B-9A19-A7D3C3BE1408}" destId="{74487508-3D4F-4F35-9119-7335AA499C95}" srcOrd="0" destOrd="0" presId="urn:microsoft.com/office/officeart/2005/8/layout/orgChart1"/>
    <dgm:cxn modelId="{6BDA59E8-0548-4FA0-A860-B7093F477F4E}" type="presParOf" srcId="{42BED641-FA4F-4D4B-9A19-A7D3C3BE1408}" destId="{EA4E738B-1483-44D6-89EB-8256A9C3F87D}" srcOrd="1" destOrd="0" presId="urn:microsoft.com/office/officeart/2005/8/layout/orgChart1"/>
    <dgm:cxn modelId="{405D2424-232E-4A5A-977C-B0C06FB443DF}" type="presParOf" srcId="{FEF5B6E2-22EA-4CFA-BF26-961399773F49}" destId="{B5B7C6F2-824B-4B22-9513-4D47B87A1DEF}" srcOrd="1" destOrd="0" presId="urn:microsoft.com/office/officeart/2005/8/layout/orgChart1"/>
    <dgm:cxn modelId="{60A0DB46-C451-4BA9-AA95-1D284336A5EF}" type="presParOf" srcId="{FEF5B6E2-22EA-4CFA-BF26-961399773F49}" destId="{AD4B3EEE-3AC5-44A5-8891-70C0728030DE}" srcOrd="2" destOrd="0" presId="urn:microsoft.com/office/officeart/2005/8/layout/orgChart1"/>
    <dgm:cxn modelId="{7377EB53-77AE-4B73-A2E6-68D959D91B9C}" type="presParOf" srcId="{3666C14E-3FE7-4AB2-BA4F-4535D42C477E}" destId="{1A2BCB80-89E2-41EC-87D9-8650DA66AB8A}" srcOrd="4" destOrd="0" presId="urn:microsoft.com/office/officeart/2005/8/layout/orgChart1"/>
    <dgm:cxn modelId="{C15A1143-7716-417C-B7A4-41499F986312}" type="presParOf" srcId="{3666C14E-3FE7-4AB2-BA4F-4535D42C477E}" destId="{CD498E25-17A8-4592-A106-0BDE77F9F8BE}" srcOrd="5" destOrd="0" presId="urn:microsoft.com/office/officeart/2005/8/layout/orgChart1"/>
    <dgm:cxn modelId="{86795540-DD9A-4084-809D-946B03831D38}" type="presParOf" srcId="{CD498E25-17A8-4592-A106-0BDE77F9F8BE}" destId="{1832CD07-F56C-4B75-9FC3-CEF6C2D6EA45}" srcOrd="0" destOrd="0" presId="urn:microsoft.com/office/officeart/2005/8/layout/orgChart1"/>
    <dgm:cxn modelId="{C9458078-089E-452D-BD14-BA964BFDA4EB}" type="presParOf" srcId="{1832CD07-F56C-4B75-9FC3-CEF6C2D6EA45}" destId="{F7484F86-9514-4EEC-AAEC-65AD9B4B3D96}" srcOrd="0" destOrd="0" presId="urn:microsoft.com/office/officeart/2005/8/layout/orgChart1"/>
    <dgm:cxn modelId="{C320BFEE-1D82-47DF-8920-18E928B61CE3}" type="presParOf" srcId="{1832CD07-F56C-4B75-9FC3-CEF6C2D6EA45}" destId="{2F8AA862-E8D3-4043-95F3-7EBB33FDC237}" srcOrd="1" destOrd="0" presId="urn:microsoft.com/office/officeart/2005/8/layout/orgChart1"/>
    <dgm:cxn modelId="{7372C80E-3512-437E-A915-8C022DCE67CA}" type="presParOf" srcId="{CD498E25-17A8-4592-A106-0BDE77F9F8BE}" destId="{D6D1B4BE-1E43-4CD4-965F-996A3963A4DE}" srcOrd="1" destOrd="0" presId="urn:microsoft.com/office/officeart/2005/8/layout/orgChart1"/>
    <dgm:cxn modelId="{C244CAF7-8C83-41F6-8F07-4A90406D543D}" type="presParOf" srcId="{CD498E25-17A8-4592-A106-0BDE77F9F8BE}" destId="{2585E360-1265-4DAF-8ED0-8CB30CFCA044}" srcOrd="2" destOrd="0" presId="urn:microsoft.com/office/officeart/2005/8/layout/orgChart1"/>
    <dgm:cxn modelId="{7F0EB0E0-E7BF-4171-98F7-818A2F448627}" type="presParOf" srcId="{3666C14E-3FE7-4AB2-BA4F-4535D42C477E}" destId="{9AAB9F84-69DB-4974-8FB3-17FE16A42904}" srcOrd="6" destOrd="0" presId="urn:microsoft.com/office/officeart/2005/8/layout/orgChart1"/>
    <dgm:cxn modelId="{0AB4ED98-5F47-4ED6-BB88-2754470BEF05}" type="presParOf" srcId="{3666C14E-3FE7-4AB2-BA4F-4535D42C477E}" destId="{C3EE2C24-35C5-4383-8BA8-04718D61B1E3}" srcOrd="7" destOrd="0" presId="urn:microsoft.com/office/officeart/2005/8/layout/orgChart1"/>
    <dgm:cxn modelId="{EDDE048F-4B1E-4E4F-AD91-7AE65381644E}" type="presParOf" srcId="{C3EE2C24-35C5-4383-8BA8-04718D61B1E3}" destId="{D76FB983-6AF4-4D17-803C-BE4F9D86E241}" srcOrd="0" destOrd="0" presId="urn:microsoft.com/office/officeart/2005/8/layout/orgChart1"/>
    <dgm:cxn modelId="{233B000B-BC54-47BA-9A8D-4030D032CF67}" type="presParOf" srcId="{D76FB983-6AF4-4D17-803C-BE4F9D86E241}" destId="{C95AECE2-07C4-42E7-90DA-5CD8EA216CFC}" srcOrd="0" destOrd="0" presId="urn:microsoft.com/office/officeart/2005/8/layout/orgChart1"/>
    <dgm:cxn modelId="{2F804738-2B9D-41F2-A230-1FBC59215325}" type="presParOf" srcId="{D76FB983-6AF4-4D17-803C-BE4F9D86E241}" destId="{4704A764-F3E3-46A1-B698-AC3BCD85875D}" srcOrd="1" destOrd="0" presId="urn:microsoft.com/office/officeart/2005/8/layout/orgChart1"/>
    <dgm:cxn modelId="{5B8BACFE-3038-4FA9-A4A9-9314776CB203}" type="presParOf" srcId="{C3EE2C24-35C5-4383-8BA8-04718D61B1E3}" destId="{C07B020C-8290-4505-84E9-D8CD925D7B93}" srcOrd="1" destOrd="0" presId="urn:microsoft.com/office/officeart/2005/8/layout/orgChart1"/>
    <dgm:cxn modelId="{2FC7FF68-4989-4BFA-8F8C-31D0B16D560D}" type="presParOf" srcId="{C3EE2C24-35C5-4383-8BA8-04718D61B1E3}" destId="{97715D9E-A6B5-4BE2-9531-017E1F9F5E37}" srcOrd="2" destOrd="0" presId="urn:microsoft.com/office/officeart/2005/8/layout/orgChart1"/>
    <dgm:cxn modelId="{9D5EF2AD-116F-491C-9199-90896AD8ABD8}" type="presParOf" srcId="{3666C14E-3FE7-4AB2-BA4F-4535D42C477E}" destId="{F8AA5B07-D62E-4BEF-A7F4-BB8154CE0161}" srcOrd="8" destOrd="0" presId="urn:microsoft.com/office/officeart/2005/8/layout/orgChart1"/>
    <dgm:cxn modelId="{BE6C7EF0-727B-4DC7-8B49-6743AF22B643}" type="presParOf" srcId="{3666C14E-3FE7-4AB2-BA4F-4535D42C477E}" destId="{28D3CB32-FAA0-4273-8538-1EB307061468}" srcOrd="9" destOrd="0" presId="urn:microsoft.com/office/officeart/2005/8/layout/orgChart1"/>
    <dgm:cxn modelId="{DC91DACF-83D9-4F4E-A397-9D3DEAF3F4AE}" type="presParOf" srcId="{28D3CB32-FAA0-4273-8538-1EB307061468}" destId="{4E6634D0-9CA1-4ACD-BF91-91BEE47E76EF}" srcOrd="0" destOrd="0" presId="urn:microsoft.com/office/officeart/2005/8/layout/orgChart1"/>
    <dgm:cxn modelId="{851531B5-5BB7-4FD8-8846-25EDADD3F56A}" type="presParOf" srcId="{4E6634D0-9CA1-4ACD-BF91-91BEE47E76EF}" destId="{EE219807-47C8-4941-99AE-CE39076E53F5}" srcOrd="0" destOrd="0" presId="urn:microsoft.com/office/officeart/2005/8/layout/orgChart1"/>
    <dgm:cxn modelId="{62508F3A-4153-4C06-9F96-F9065C3F714A}" type="presParOf" srcId="{4E6634D0-9CA1-4ACD-BF91-91BEE47E76EF}" destId="{A8ED66CC-CBB3-4EB5-ADE1-6E062170315B}" srcOrd="1" destOrd="0" presId="urn:microsoft.com/office/officeart/2005/8/layout/orgChart1"/>
    <dgm:cxn modelId="{D6B3AB39-917D-493E-8F17-3DEAACEF59DB}" type="presParOf" srcId="{28D3CB32-FAA0-4273-8538-1EB307061468}" destId="{55A4A9B7-D2D2-4F27-9972-54B957F184B3}" srcOrd="1" destOrd="0" presId="urn:microsoft.com/office/officeart/2005/8/layout/orgChart1"/>
    <dgm:cxn modelId="{38A7EB27-681F-493E-8918-733A259BE61D}" type="presParOf" srcId="{28D3CB32-FAA0-4273-8538-1EB307061468}" destId="{A6D08738-8725-4BBB-8D6E-6E0F7F338F27}" srcOrd="2" destOrd="0" presId="urn:microsoft.com/office/officeart/2005/8/layout/orgChart1"/>
    <dgm:cxn modelId="{E2F98C73-18A6-4D2E-8275-6B458EFBDE71}" type="presParOf" srcId="{D09FB176-C899-4C34-A2EF-DF4099E3930B}" destId="{10032A81-28F1-4589-A2C9-2F713826DB5B}" srcOrd="2" destOrd="0" presId="urn:microsoft.com/office/officeart/2005/8/layout/orgChart1"/>
    <dgm:cxn modelId="{D4D1DF2F-3C51-44E8-B6C9-F22FE4364BE9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97FB3A96-3BD9-48EC-9E17-F434AD48D4B4}" type="presOf" srcId="{D656347E-658D-41DE-86E2-9688A1F66EB3}" destId="{D351E307-7A60-4733-B21C-CC6D6E5D051D}" srcOrd="0" destOrd="0" presId="urn:microsoft.com/office/officeart/2005/8/layout/orgChart1"/>
    <dgm:cxn modelId="{0CBC8B79-2E89-42AD-9E51-C33070142203}" type="presOf" srcId="{0ED209FE-B93C-493B-85A2-BA5863869AE7}" destId="{B4ADFA40-1DC3-4BD0-BAE4-D5BA4FDF2B3E}" srcOrd="0" destOrd="0" presId="urn:microsoft.com/office/officeart/2005/8/layout/orgChart1"/>
    <dgm:cxn modelId="{D495F160-01CF-4493-8826-043BF60BE9CE}" type="presOf" srcId="{88415C31-82DD-4EF9-9A7A-1D4D99FB6B9D}" destId="{0936C29E-0ABE-4289-9453-F6DF249F454C}" srcOrd="1" destOrd="0" presId="urn:microsoft.com/office/officeart/2005/8/layout/orgChart1"/>
    <dgm:cxn modelId="{1CCC0E71-80CE-4192-BEC7-73EA9D1EDEDF}" type="presOf" srcId="{1E17A9B5-1CC6-4BF4-A5EB-2099972243B8}" destId="{0044642D-BF6E-4946-989D-7BC76303D8B1}" srcOrd="1" destOrd="0" presId="urn:microsoft.com/office/officeart/2005/8/layout/orgChart1"/>
    <dgm:cxn modelId="{448475B0-C798-4FE3-A4D3-F59538C934FE}" type="presOf" srcId="{B40A1E99-819E-4C0D-B671-3D134F0F7163}" destId="{3A05D6AC-55D4-4F8B-831D-7528DBB5E857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342DE24-FE1E-4745-81BE-06A0D44ED516}" type="presOf" srcId="{51AC05A3-5125-4631-8328-EE9742C5CE1F}" destId="{75DCBE71-7469-49E9-81E5-E6A43E3EC0DC}" srcOrd="1" destOrd="0" presId="urn:microsoft.com/office/officeart/2005/8/layout/orgChart1"/>
    <dgm:cxn modelId="{07B205EF-220F-45B2-8B66-5C77A96A5618}" type="presOf" srcId="{41CBE71F-8A1C-4046-8B51-627382F890A8}" destId="{BD53C961-9C2E-42B5-A825-EB1CD5AF2FE3}" srcOrd="0" destOrd="0" presId="urn:microsoft.com/office/officeart/2005/8/layout/orgChart1"/>
    <dgm:cxn modelId="{70A9E324-3DB2-47B0-AEA4-27151FBDFC94}" type="presOf" srcId="{CBC98D67-7A4E-4DF5-AC0F-18B667594BB8}" destId="{D644628E-4C6F-4DF2-8C07-D2B66E3A4757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3ABF9813-67CE-40E5-A52A-32DF4891B497}" type="presOf" srcId="{00B822AA-E50D-409C-8E77-78CE41F17C4F}" destId="{EE7467E8-D778-4C18-9C7C-925EF25B0DC2}" srcOrd="1" destOrd="0" presId="urn:microsoft.com/office/officeart/2005/8/layout/orgChart1"/>
    <dgm:cxn modelId="{62B61D21-681F-47DC-B5BD-8D117AEF57E2}" type="presOf" srcId="{DCCE79F2-51DC-4E3A-8F3D-0CB311D1F14D}" destId="{A8ED66CC-CBB3-4EB5-ADE1-6E062170315B}" srcOrd="1" destOrd="0" presId="urn:microsoft.com/office/officeart/2005/8/layout/orgChart1"/>
    <dgm:cxn modelId="{E1B89ED1-A09B-4A4A-94E6-64636093F1A1}" type="presOf" srcId="{EDF4E25F-6E69-41B7-B57F-66E5D749104E}" destId="{CD65CBB6-B9A3-48AB-AFB3-4BE4B03553D3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4A19E4F5-46CE-4003-AB4D-B7E841758067}" type="presOf" srcId="{3837525C-9A2A-44D5-8B42-9C0820CF3FF9}" destId="{6AC59FBD-FAEA-42FA-8EB1-29A7CC044828}" srcOrd="0" destOrd="0" presId="urn:microsoft.com/office/officeart/2005/8/layout/orgChart1"/>
    <dgm:cxn modelId="{AAA409F1-0E24-4FBE-ACC5-89102E285B4B}" type="presOf" srcId="{844909A3-F2C8-49AE-869B-AFCA0AC709DF}" destId="{5A29D58D-62CC-4731-8120-CAD4354C3E03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7F6E49C3-16E6-4DF2-90F8-2476CF9EEA18}" type="presOf" srcId="{D91152BC-9A33-44D3-AEBB-F20420DB430F}" destId="{30DA9891-B7C7-405D-9015-1C3DF0E9850F}" srcOrd="0" destOrd="0" presId="urn:microsoft.com/office/officeart/2005/8/layout/orgChart1"/>
    <dgm:cxn modelId="{9C0666ED-9A9D-45CE-BD41-45B72A4238F0}" type="presOf" srcId="{88B02B86-A182-47E8-98CE-5F03ED03FC83}" destId="{1A2BCB80-89E2-41EC-87D9-8650DA66AB8A}" srcOrd="0" destOrd="0" presId="urn:microsoft.com/office/officeart/2005/8/layout/orgChart1"/>
    <dgm:cxn modelId="{507B6E1A-B45E-48B0-A782-423F364DB6B5}" type="presOf" srcId="{DCCE79F2-51DC-4E3A-8F3D-0CB311D1F14D}" destId="{EE219807-47C8-4941-99AE-CE39076E53F5}" srcOrd="0" destOrd="0" presId="urn:microsoft.com/office/officeart/2005/8/layout/orgChart1"/>
    <dgm:cxn modelId="{00B5718E-0CE6-4D1D-8E09-A6EA1BD29EF2}" type="presOf" srcId="{382A9707-8CE9-4448-A732-795155023764}" destId="{40CBCC65-FD09-4B94-B9C9-3482617F2627}" srcOrd="1" destOrd="0" presId="urn:microsoft.com/office/officeart/2005/8/layout/orgChart1"/>
    <dgm:cxn modelId="{695F198D-B4A2-4CDA-83A4-8CF4875F4B05}" type="presOf" srcId="{D3B00EB5-7252-4C54-A138-4FDE2761BA89}" destId="{77FF546B-1ADB-4B35-B705-B48DE95D0A7F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D5487B02-E643-4D07-9962-B3BF2F4EC8B5}" type="presOf" srcId="{C7336B56-6975-43EE-AA11-2CF9D86F3B72}" destId="{F7484F86-9514-4EEC-AAEC-65AD9B4B3D96}" srcOrd="0" destOrd="0" presId="urn:microsoft.com/office/officeart/2005/8/layout/orgChart1"/>
    <dgm:cxn modelId="{A479ADB2-F2BF-4FB1-9D56-7BF3BCEF2132}" type="presOf" srcId="{092024CE-8423-4E50-A34E-3122E05631CC}" destId="{2C701CAE-D8F1-461E-8A0C-C57AEB1CD6C2}" srcOrd="0" destOrd="0" presId="urn:microsoft.com/office/officeart/2005/8/layout/orgChart1"/>
    <dgm:cxn modelId="{DCC72110-F411-43FE-B79F-76947BB05F92}" type="presOf" srcId="{BC7A14EC-7DD0-42E2-A28E-8428AF273F49}" destId="{4E5DB2E5-BC21-45FD-89CF-804EEEA73D92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FA3AE0B5-EC3C-4DB8-A4D1-0F15F8438A04}" type="presOf" srcId="{DC9F82DD-39AD-486C-81D6-0E3C38A96BAD}" destId="{4F6F1802-D2DC-45F2-8B57-B9ACE00E096B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93A56D0B-4EA7-494B-AED4-F1764E1B11A5}" type="presOf" srcId="{B40A1E99-819E-4C0D-B671-3D134F0F7163}" destId="{179F0FCD-C306-4B84-A7DF-E34F9FAB6F56}" srcOrd="1" destOrd="0" presId="urn:microsoft.com/office/officeart/2005/8/layout/orgChart1"/>
    <dgm:cxn modelId="{58E70440-AFEE-4525-8EDD-30D8DBBCDCFD}" type="presOf" srcId="{B103CFD6-C2F2-4A76-8866-035FF64E5877}" destId="{D98E11BE-9177-4329-A5B4-B4B8653C2863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7FDEA2D8-393E-43BC-A0A3-709E8146CA4A}" type="presOf" srcId="{032924AE-7BA3-4608-9D4D-A10FC22FA55B}" destId="{842224E6-60DA-412E-8A1B-7533C1377869}" srcOrd="1" destOrd="0" presId="urn:microsoft.com/office/officeart/2005/8/layout/orgChart1"/>
    <dgm:cxn modelId="{F37D4CA1-5F16-48CC-B01F-137605E77E24}" type="presOf" srcId="{8514C17C-35EC-4D14-92F7-13A577CAA5C4}" destId="{079C46BA-E270-4C4F-9AA8-92E32A64D736}" srcOrd="0" destOrd="0" presId="urn:microsoft.com/office/officeart/2005/8/layout/orgChart1"/>
    <dgm:cxn modelId="{5ABC3BD3-D45C-4A5E-B8B5-7DA570FA0534}" type="presOf" srcId="{D5F013B3-4B4E-4E38-9BAF-4B34B2BB0C79}" destId="{14A5ABF2-8B49-4694-AC4C-1A898869B017}" srcOrd="1" destOrd="0" presId="urn:microsoft.com/office/officeart/2005/8/layout/orgChart1"/>
    <dgm:cxn modelId="{60FD61DE-D949-4916-A769-F8274776C031}" type="presOf" srcId="{00B822AA-E50D-409C-8E77-78CE41F17C4F}" destId="{86ECFBC0-6EDE-49D7-A5E4-E61CBAF4A092}" srcOrd="0" destOrd="0" presId="urn:microsoft.com/office/officeart/2005/8/layout/orgChart1"/>
    <dgm:cxn modelId="{CF461957-FB92-461E-AAF0-C7D2C6E84A30}" type="presOf" srcId="{092024CE-8423-4E50-A34E-3122E05631CC}" destId="{0A55F855-E390-49C4-85C3-4EB5DC8DFEC3}" srcOrd="1" destOrd="0" presId="urn:microsoft.com/office/officeart/2005/8/layout/orgChart1"/>
    <dgm:cxn modelId="{45398179-B4D4-46DB-B722-95B24D92DAAD}" type="presOf" srcId="{032924AE-7BA3-4608-9D4D-A10FC22FA55B}" destId="{FCA2B357-06A1-4199-999C-BBE32872F828}" srcOrd="0" destOrd="0" presId="urn:microsoft.com/office/officeart/2005/8/layout/orgChart1"/>
    <dgm:cxn modelId="{8C6E994D-0F72-4089-B103-AF3E60E3B4A3}" type="presOf" srcId="{6A766238-49C0-489C-9759-5801318FB123}" destId="{8F3E2022-AB5E-4438-BDBE-146FD19E8285}" srcOrd="0" destOrd="0" presId="urn:microsoft.com/office/officeart/2005/8/layout/orgChart1"/>
    <dgm:cxn modelId="{E44CB5BF-03E3-443A-9C7A-4C9E4BC19B7B}" type="presOf" srcId="{BAA37ED3-8504-4718-82EA-2141E33A703B}" destId="{C6471DB4-9B93-437A-AEBE-F3B71F737DF8}" srcOrd="0" destOrd="0" presId="urn:microsoft.com/office/officeart/2005/8/layout/orgChart1"/>
    <dgm:cxn modelId="{58FB8F37-8C4C-4BFD-89FE-2D5B05814821}" type="presOf" srcId="{51AC05A3-5125-4631-8328-EE9742C5CE1F}" destId="{7533127D-6F77-420D-9337-03A9B17677A7}" srcOrd="0" destOrd="0" presId="urn:microsoft.com/office/officeart/2005/8/layout/orgChart1"/>
    <dgm:cxn modelId="{B7A61869-44E6-411A-9BC7-DE86CDD88471}" type="presOf" srcId="{69BEBD41-3545-40FD-BFDD-D21BD47C872E}" destId="{EA4E738B-1483-44D6-89EB-8256A9C3F87D}" srcOrd="1" destOrd="0" presId="urn:microsoft.com/office/officeart/2005/8/layout/orgChart1"/>
    <dgm:cxn modelId="{E34ED814-260D-4AB5-BAF4-854AE0CF9DB1}" type="presOf" srcId="{6A766238-49C0-489C-9759-5801318FB123}" destId="{F4F60A8B-BCFE-4E33-9289-BF4CA9206F7B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E0C2A217-0521-4A84-90CC-0C92D9EA1882}" type="presOf" srcId="{43C964D4-3EA5-4709-BA45-DC9671707267}" destId="{ABF5B3AF-9C3F-43AC-89B9-A4B84688B739}" srcOrd="0" destOrd="0" presId="urn:microsoft.com/office/officeart/2005/8/layout/orgChart1"/>
    <dgm:cxn modelId="{B39CDF75-96B6-4EE5-811B-3558DA4DD6BD}" type="presOf" srcId="{8514C17C-35EC-4D14-92F7-13A577CAA5C4}" destId="{3AA4BA60-CAF3-4B65-8A7B-26648B565082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4B820910-48BB-4BE8-92DA-FC42EECD2C99}" type="presOf" srcId="{88415C31-82DD-4EF9-9A7A-1D4D99FB6B9D}" destId="{ED956AEF-5A78-47DC-9D97-3B27A2E93095}" srcOrd="0" destOrd="0" presId="urn:microsoft.com/office/officeart/2005/8/layout/orgChart1"/>
    <dgm:cxn modelId="{DC1CDCC4-A06C-44A0-9AF6-8620451969C8}" type="presOf" srcId="{382A9707-8CE9-4448-A732-795155023764}" destId="{C9EB4BFF-95DA-49B7-87A2-66A52A4FCDFA}" srcOrd="0" destOrd="0" presId="urn:microsoft.com/office/officeart/2005/8/layout/orgChart1"/>
    <dgm:cxn modelId="{1F42BBE4-EBED-484B-B9D9-90DA29A5F212}" type="presOf" srcId="{D5F013B3-4B4E-4E38-9BAF-4B34B2BB0C79}" destId="{26E61D30-5696-4E05-9044-AF73EF27DAB2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09B4E724-D516-4800-AD02-C8D9F9525FED}" type="presOf" srcId="{1E17A9B5-1CC6-4BF4-A5EB-2099972243B8}" destId="{F0DC39B6-0C64-430A-9FFB-4907B94E244D}" srcOrd="0" destOrd="0" presId="urn:microsoft.com/office/officeart/2005/8/layout/orgChart1"/>
    <dgm:cxn modelId="{FA354B9C-CF73-44FA-92E0-0E5C0915D335}" type="presOf" srcId="{1D03C52E-27F1-4CAD-B953-A57260381D87}" destId="{52D64095-8F0B-43C5-A134-4F8EB745D0AC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121D8227-3A64-4E58-A0A1-E9831A9670BA}" type="presOf" srcId="{E2FDDA39-0A56-4C19-9570-F6322A50CD7C}" destId="{4704A764-F3E3-46A1-B698-AC3BCD85875D}" srcOrd="1" destOrd="0" presId="urn:microsoft.com/office/officeart/2005/8/layout/orgChart1"/>
    <dgm:cxn modelId="{807B6219-15D5-4BBB-8D1F-DD816A0C0966}" type="presOf" srcId="{57A44C0D-573F-44FB-BC9E-B18382ACCC39}" destId="{9AAB9F84-69DB-4974-8FB3-17FE16A42904}" srcOrd="0" destOrd="0" presId="urn:microsoft.com/office/officeart/2005/8/layout/orgChart1"/>
    <dgm:cxn modelId="{10CABF8F-F103-4709-8FBF-1B02EF09FB88}" type="presOf" srcId="{43C964D4-3EA5-4709-BA45-DC9671707267}" destId="{87899BB1-A811-4B2D-8FA3-633A97B1A6A6}" srcOrd="1" destOrd="0" presId="urn:microsoft.com/office/officeart/2005/8/layout/orgChart1"/>
    <dgm:cxn modelId="{20224913-289F-4F4F-B9E2-B504FE18B33D}" type="presOf" srcId="{E2FDDA39-0A56-4C19-9570-F6322A50CD7C}" destId="{C95AECE2-07C4-42E7-90DA-5CD8EA216CFC}" srcOrd="0" destOrd="0" presId="urn:microsoft.com/office/officeart/2005/8/layout/orgChart1"/>
    <dgm:cxn modelId="{A7615C08-6FFA-45A5-A36E-F0BBEDDE7193}" type="presOf" srcId="{DCB062A1-302A-48A6-BE81-96138548FF70}" destId="{1AE91293-7748-4E52-8855-7B838C555EB9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AADEA1D6-3E05-4394-93B5-250CF8D4D4F3}" type="presOf" srcId="{C7336B56-6975-43EE-AA11-2CF9D86F3B72}" destId="{2F8AA862-E8D3-4043-95F3-7EBB33FDC237}" srcOrd="1" destOrd="0" presId="urn:microsoft.com/office/officeart/2005/8/layout/orgChart1"/>
    <dgm:cxn modelId="{31E82178-BD4A-41D9-8024-D59C45F084A4}" type="presOf" srcId="{49A41343-8942-4E0A-948C-7308CFEDA337}" destId="{F8AA5B07-D62E-4BEF-A7F4-BB8154CE0161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8243DAE-EF57-42FF-9D3C-5B1A9EBCBC47}" type="presOf" srcId="{BCA1F9C7-A2DE-4DA9-9030-581CAAE089DA}" destId="{7E670A0B-4B6A-45AD-AE95-FAE9E52BA24F}" srcOrd="0" destOrd="0" presId="urn:microsoft.com/office/officeart/2005/8/layout/orgChart1"/>
    <dgm:cxn modelId="{EC3EE37F-DB22-47D5-921B-3E1805E37C24}" type="presOf" srcId="{69BEBD41-3545-40FD-BFDD-D21BD47C872E}" destId="{74487508-3D4F-4F35-9119-7335AA499C95}" srcOrd="0" destOrd="0" presId="urn:microsoft.com/office/officeart/2005/8/layout/orgChart1"/>
    <dgm:cxn modelId="{E1CF64D3-A1FE-4203-BE4E-043F4663A406}" type="presOf" srcId="{D91152BC-9A33-44D3-AEBB-F20420DB430F}" destId="{5EC808F1-181C-42C2-975C-2B558EBCB7FE}" srcOrd="1" destOrd="0" presId="urn:microsoft.com/office/officeart/2005/8/layout/orgChart1"/>
    <dgm:cxn modelId="{5E017558-343C-41EE-9079-735617561985}" type="presOf" srcId="{CE683E6A-A313-4F5C-8639-235783D1198F}" destId="{6C1B72B2-EE6C-495B-ADAD-8508CE8EB807}" srcOrd="0" destOrd="0" presId="urn:microsoft.com/office/officeart/2005/8/layout/orgChart1"/>
    <dgm:cxn modelId="{604D3566-EB13-44AC-8351-5D524DF43E7D}" type="presOf" srcId="{B103CFD6-C2F2-4A76-8866-035FF64E5877}" destId="{2FA1AE03-77C2-487B-948B-82122901556A}" srcOrd="1" destOrd="0" presId="urn:microsoft.com/office/officeart/2005/8/layout/orgChart1"/>
    <dgm:cxn modelId="{D60267BD-9F04-4F0C-B468-E030E123284E}" type="presParOf" srcId="{6C1B72B2-EE6C-495B-ADAD-8508CE8EB807}" destId="{B9578B13-712D-4BAD-A28F-A7352074EDA6}" srcOrd="0" destOrd="0" presId="urn:microsoft.com/office/officeart/2005/8/layout/orgChart1"/>
    <dgm:cxn modelId="{800F111E-5515-441A-B9B8-831A47D7788C}" type="presParOf" srcId="{B9578B13-712D-4BAD-A28F-A7352074EDA6}" destId="{EA34C8C8-6EC1-483B-8E39-8E6926CED3CE}" srcOrd="0" destOrd="0" presId="urn:microsoft.com/office/officeart/2005/8/layout/orgChart1"/>
    <dgm:cxn modelId="{39159C25-E416-4369-B1A5-FA6269CAE80F}" type="presParOf" srcId="{EA34C8C8-6EC1-483B-8E39-8E6926CED3CE}" destId="{D98E11BE-9177-4329-A5B4-B4B8653C2863}" srcOrd="0" destOrd="0" presId="urn:microsoft.com/office/officeart/2005/8/layout/orgChart1"/>
    <dgm:cxn modelId="{C4A3B00E-B5A6-4699-ACE1-1308A6326936}" type="presParOf" srcId="{EA34C8C8-6EC1-483B-8E39-8E6926CED3CE}" destId="{2FA1AE03-77C2-487B-948B-82122901556A}" srcOrd="1" destOrd="0" presId="urn:microsoft.com/office/officeart/2005/8/layout/orgChart1"/>
    <dgm:cxn modelId="{E80CF743-F81B-4AFE-AEB4-263F29C0B39B}" type="presParOf" srcId="{B9578B13-712D-4BAD-A28F-A7352074EDA6}" destId="{9C5DF944-3D7A-473D-A789-5CA86652B8F8}" srcOrd="1" destOrd="0" presId="urn:microsoft.com/office/officeart/2005/8/layout/orgChart1"/>
    <dgm:cxn modelId="{9054F7F2-E8A2-4BA5-A987-861C7A86AAF2}" type="presParOf" srcId="{9C5DF944-3D7A-473D-A789-5CA86652B8F8}" destId="{D351E307-7A60-4733-B21C-CC6D6E5D051D}" srcOrd="0" destOrd="0" presId="urn:microsoft.com/office/officeart/2005/8/layout/orgChart1"/>
    <dgm:cxn modelId="{71D83C5C-0B89-4D43-A7D7-25B65B2E405C}" type="presParOf" srcId="{9C5DF944-3D7A-473D-A789-5CA86652B8F8}" destId="{60FE5B31-E82E-49E2-9469-B5D5674278BC}" srcOrd="1" destOrd="0" presId="urn:microsoft.com/office/officeart/2005/8/layout/orgChart1"/>
    <dgm:cxn modelId="{5B1E4CBC-A99B-465F-BCD3-6A81FB007C53}" type="presParOf" srcId="{60FE5B31-E82E-49E2-9469-B5D5674278BC}" destId="{CB88DD46-0D40-4A1B-9C97-26FA4C46EB15}" srcOrd="0" destOrd="0" presId="urn:microsoft.com/office/officeart/2005/8/layout/orgChart1"/>
    <dgm:cxn modelId="{3566EC64-8CD1-4F30-A3FD-52CA903DC0A9}" type="presParOf" srcId="{CB88DD46-0D40-4A1B-9C97-26FA4C46EB15}" destId="{ABF5B3AF-9C3F-43AC-89B9-A4B84688B739}" srcOrd="0" destOrd="0" presId="urn:microsoft.com/office/officeart/2005/8/layout/orgChart1"/>
    <dgm:cxn modelId="{DCCC1CDC-40F0-4170-A8EB-57711BF16BA4}" type="presParOf" srcId="{CB88DD46-0D40-4A1B-9C97-26FA4C46EB15}" destId="{87899BB1-A811-4B2D-8FA3-633A97B1A6A6}" srcOrd="1" destOrd="0" presId="urn:microsoft.com/office/officeart/2005/8/layout/orgChart1"/>
    <dgm:cxn modelId="{57B1F180-C8EB-4C14-885D-EA87299E86A4}" type="presParOf" srcId="{60FE5B31-E82E-49E2-9469-B5D5674278BC}" destId="{B6A20B03-CFA9-41D8-9956-9F0EB448DC4A}" srcOrd="1" destOrd="0" presId="urn:microsoft.com/office/officeart/2005/8/layout/orgChart1"/>
    <dgm:cxn modelId="{57E4276E-300D-4125-B8FF-1CFD9006103A}" type="presParOf" srcId="{B6A20B03-CFA9-41D8-9956-9F0EB448DC4A}" destId="{CD65CBB6-B9A3-48AB-AFB3-4BE4B03553D3}" srcOrd="0" destOrd="0" presId="urn:microsoft.com/office/officeart/2005/8/layout/orgChart1"/>
    <dgm:cxn modelId="{60BB8B94-6945-48F8-A307-0C986F2B93AE}" type="presParOf" srcId="{B6A20B03-CFA9-41D8-9956-9F0EB448DC4A}" destId="{ED1F0A6D-21D1-431E-B021-19DC70288741}" srcOrd="1" destOrd="0" presId="urn:microsoft.com/office/officeart/2005/8/layout/orgChart1"/>
    <dgm:cxn modelId="{B80235FD-4B9F-4C93-99B4-A307222331E7}" type="presParOf" srcId="{ED1F0A6D-21D1-431E-B021-19DC70288741}" destId="{3035FF76-B78F-49A4-AACF-E2FF3786028F}" srcOrd="0" destOrd="0" presId="urn:microsoft.com/office/officeart/2005/8/layout/orgChart1"/>
    <dgm:cxn modelId="{6DCBD1E0-0BD4-419C-A25D-E5361405FA95}" type="presParOf" srcId="{3035FF76-B78F-49A4-AACF-E2FF3786028F}" destId="{F0DC39B6-0C64-430A-9FFB-4907B94E244D}" srcOrd="0" destOrd="0" presId="urn:microsoft.com/office/officeart/2005/8/layout/orgChart1"/>
    <dgm:cxn modelId="{8B897D7C-2DF1-45DF-8136-95C2841F37B6}" type="presParOf" srcId="{3035FF76-B78F-49A4-AACF-E2FF3786028F}" destId="{0044642D-BF6E-4946-989D-7BC76303D8B1}" srcOrd="1" destOrd="0" presId="urn:microsoft.com/office/officeart/2005/8/layout/orgChart1"/>
    <dgm:cxn modelId="{120AB428-3BA8-4060-967E-959DAAC49D7C}" type="presParOf" srcId="{ED1F0A6D-21D1-431E-B021-19DC70288741}" destId="{6F92EC3E-8AAE-41C7-BFFF-85E9DBCB215A}" srcOrd="1" destOrd="0" presId="urn:microsoft.com/office/officeart/2005/8/layout/orgChart1"/>
    <dgm:cxn modelId="{9107C1F4-E8DA-4F6A-A8BB-1228BD1D6577}" type="presParOf" srcId="{ED1F0A6D-21D1-431E-B021-19DC70288741}" destId="{C359BE23-B469-48EB-819D-6F6FDCDBB0A8}" srcOrd="2" destOrd="0" presId="urn:microsoft.com/office/officeart/2005/8/layout/orgChart1"/>
    <dgm:cxn modelId="{D3350733-25A8-493F-9AB1-291E1A5D8941}" type="presParOf" srcId="{B6A20B03-CFA9-41D8-9956-9F0EB448DC4A}" destId="{6AC59FBD-FAEA-42FA-8EB1-29A7CC044828}" srcOrd="2" destOrd="0" presId="urn:microsoft.com/office/officeart/2005/8/layout/orgChart1"/>
    <dgm:cxn modelId="{1EB3F387-C254-449A-973C-4CE06116FF40}" type="presParOf" srcId="{B6A20B03-CFA9-41D8-9956-9F0EB448DC4A}" destId="{F2E1EDE4-99F4-4CBC-BA6A-91AF00914823}" srcOrd="3" destOrd="0" presId="urn:microsoft.com/office/officeart/2005/8/layout/orgChart1"/>
    <dgm:cxn modelId="{BCA33600-7DAB-4DC9-A731-1F33A1A33F96}" type="presParOf" srcId="{F2E1EDE4-99F4-4CBC-BA6A-91AF00914823}" destId="{795B4B98-FEFB-4DAB-B785-2E28918B1C7E}" srcOrd="0" destOrd="0" presId="urn:microsoft.com/office/officeart/2005/8/layout/orgChart1"/>
    <dgm:cxn modelId="{BF2841EC-A2A3-4520-AC0B-2932026D5B27}" type="presParOf" srcId="{795B4B98-FEFB-4DAB-B785-2E28918B1C7E}" destId="{C9EB4BFF-95DA-49B7-87A2-66A52A4FCDFA}" srcOrd="0" destOrd="0" presId="urn:microsoft.com/office/officeart/2005/8/layout/orgChart1"/>
    <dgm:cxn modelId="{78112C5C-E5EB-4C51-AE1C-119E702D15C0}" type="presParOf" srcId="{795B4B98-FEFB-4DAB-B785-2E28918B1C7E}" destId="{40CBCC65-FD09-4B94-B9C9-3482617F2627}" srcOrd="1" destOrd="0" presId="urn:microsoft.com/office/officeart/2005/8/layout/orgChart1"/>
    <dgm:cxn modelId="{1A02D36C-E322-4B30-B8DD-0C1781E5663E}" type="presParOf" srcId="{F2E1EDE4-99F4-4CBC-BA6A-91AF00914823}" destId="{6E67D5E8-91A3-4A9C-B70E-60777B0DD65E}" srcOrd="1" destOrd="0" presId="urn:microsoft.com/office/officeart/2005/8/layout/orgChart1"/>
    <dgm:cxn modelId="{F92E0A61-6864-426B-AB84-AAD19B8CBFA7}" type="presParOf" srcId="{F2E1EDE4-99F4-4CBC-BA6A-91AF00914823}" destId="{9041FCB5-DDBA-4A82-87F1-A20AE1F0ECFA}" srcOrd="2" destOrd="0" presId="urn:microsoft.com/office/officeart/2005/8/layout/orgChart1"/>
    <dgm:cxn modelId="{7904A7E8-9CC6-4576-BA06-5A9DA52C4AA2}" type="presParOf" srcId="{B6A20B03-CFA9-41D8-9956-9F0EB448DC4A}" destId="{D644628E-4C6F-4DF2-8C07-D2B66E3A4757}" srcOrd="4" destOrd="0" presId="urn:microsoft.com/office/officeart/2005/8/layout/orgChart1"/>
    <dgm:cxn modelId="{9CACF7D8-DFFE-405F-AEEC-60CB7B9CA597}" type="presParOf" srcId="{B6A20B03-CFA9-41D8-9956-9F0EB448DC4A}" destId="{4C59CDCC-8171-42A8-836D-8A7ADEF309D0}" srcOrd="5" destOrd="0" presId="urn:microsoft.com/office/officeart/2005/8/layout/orgChart1"/>
    <dgm:cxn modelId="{0FFD6B2C-596C-473D-BA16-F0BD247CE65F}" type="presParOf" srcId="{4C59CDCC-8171-42A8-836D-8A7ADEF309D0}" destId="{FED7DC99-D3B3-46B2-AE57-14D47B1F3671}" srcOrd="0" destOrd="0" presId="urn:microsoft.com/office/officeart/2005/8/layout/orgChart1"/>
    <dgm:cxn modelId="{17F95D49-A6B0-4C44-85D4-721B41BB6B42}" type="presParOf" srcId="{FED7DC99-D3B3-46B2-AE57-14D47B1F3671}" destId="{8F3E2022-AB5E-4438-BDBE-146FD19E8285}" srcOrd="0" destOrd="0" presId="urn:microsoft.com/office/officeart/2005/8/layout/orgChart1"/>
    <dgm:cxn modelId="{4621EA3E-BFA3-4FBC-A604-81554D38AFE0}" type="presParOf" srcId="{FED7DC99-D3B3-46B2-AE57-14D47B1F3671}" destId="{F4F60A8B-BCFE-4E33-9289-BF4CA9206F7B}" srcOrd="1" destOrd="0" presId="urn:microsoft.com/office/officeart/2005/8/layout/orgChart1"/>
    <dgm:cxn modelId="{6EE1AAF4-9ACE-497F-AF33-91E5871235D0}" type="presParOf" srcId="{4C59CDCC-8171-42A8-836D-8A7ADEF309D0}" destId="{0717BF70-BD3E-4FBF-92BE-2C7F71500E41}" srcOrd="1" destOrd="0" presId="urn:microsoft.com/office/officeart/2005/8/layout/orgChart1"/>
    <dgm:cxn modelId="{BE249532-EE76-4CC2-BE57-C5E8A9B503BF}" type="presParOf" srcId="{4C59CDCC-8171-42A8-836D-8A7ADEF309D0}" destId="{0E63D1F7-0BB7-4B23-80D6-B69D7359A638}" srcOrd="2" destOrd="0" presId="urn:microsoft.com/office/officeart/2005/8/layout/orgChart1"/>
    <dgm:cxn modelId="{C7952A41-8372-426F-A5D2-A72093155C99}" type="presParOf" srcId="{B6A20B03-CFA9-41D8-9956-9F0EB448DC4A}" destId="{52D64095-8F0B-43C5-A134-4F8EB745D0AC}" srcOrd="6" destOrd="0" presId="urn:microsoft.com/office/officeart/2005/8/layout/orgChart1"/>
    <dgm:cxn modelId="{9E4985F3-2FF9-4436-8B53-C9FB82411831}" type="presParOf" srcId="{B6A20B03-CFA9-41D8-9956-9F0EB448DC4A}" destId="{65175C4B-27F3-41C0-9093-49201195521B}" srcOrd="7" destOrd="0" presId="urn:microsoft.com/office/officeart/2005/8/layout/orgChart1"/>
    <dgm:cxn modelId="{C26AB8C6-B2B9-446C-B6A8-CB42AF924A2A}" type="presParOf" srcId="{65175C4B-27F3-41C0-9093-49201195521B}" destId="{418B0B64-07DF-4A86-8188-2B3D12FF0C1B}" srcOrd="0" destOrd="0" presId="urn:microsoft.com/office/officeart/2005/8/layout/orgChart1"/>
    <dgm:cxn modelId="{83B84CF9-0BBF-46F7-80EE-3C16071D94C2}" type="presParOf" srcId="{418B0B64-07DF-4A86-8188-2B3D12FF0C1B}" destId="{FCA2B357-06A1-4199-999C-BBE32872F828}" srcOrd="0" destOrd="0" presId="urn:microsoft.com/office/officeart/2005/8/layout/orgChart1"/>
    <dgm:cxn modelId="{75F8A979-117E-4C73-9985-0572D6640612}" type="presParOf" srcId="{418B0B64-07DF-4A86-8188-2B3D12FF0C1B}" destId="{842224E6-60DA-412E-8A1B-7533C1377869}" srcOrd="1" destOrd="0" presId="urn:microsoft.com/office/officeart/2005/8/layout/orgChart1"/>
    <dgm:cxn modelId="{2674E77A-1FEF-4443-B13E-841ECEE043CA}" type="presParOf" srcId="{65175C4B-27F3-41C0-9093-49201195521B}" destId="{5FEE9627-663F-4879-B764-2FCAC3BEDB01}" srcOrd="1" destOrd="0" presId="urn:microsoft.com/office/officeart/2005/8/layout/orgChart1"/>
    <dgm:cxn modelId="{7408829F-45E3-482D-A025-D4A7BC3049FD}" type="presParOf" srcId="{65175C4B-27F3-41C0-9093-49201195521B}" destId="{D211A30E-3DD6-4F3B-A936-B6D9FD1B5AD6}" srcOrd="2" destOrd="0" presId="urn:microsoft.com/office/officeart/2005/8/layout/orgChart1"/>
    <dgm:cxn modelId="{9BF68A29-167D-4FCA-BBB3-7C17B22C5D42}" type="presParOf" srcId="{60FE5B31-E82E-49E2-9469-B5D5674278BC}" destId="{0A55CB08-0585-4E83-BB9C-6136411D5C97}" srcOrd="2" destOrd="0" presId="urn:microsoft.com/office/officeart/2005/8/layout/orgChart1"/>
    <dgm:cxn modelId="{9AB26C29-43BF-464F-8BAE-48C635110A67}" type="presParOf" srcId="{9C5DF944-3D7A-473D-A789-5CA86652B8F8}" destId="{1AE91293-7748-4E52-8855-7B838C555EB9}" srcOrd="2" destOrd="0" presId="urn:microsoft.com/office/officeart/2005/8/layout/orgChart1"/>
    <dgm:cxn modelId="{2229075C-D249-4A85-81A7-0E4D8EE0189E}" type="presParOf" srcId="{9C5DF944-3D7A-473D-A789-5CA86652B8F8}" destId="{8BAB2199-5159-41F9-8708-33820C9B03A9}" srcOrd="3" destOrd="0" presId="urn:microsoft.com/office/officeart/2005/8/layout/orgChart1"/>
    <dgm:cxn modelId="{BEAAFD34-D55B-4F8F-880D-FB8545CACE0B}" type="presParOf" srcId="{8BAB2199-5159-41F9-8708-33820C9B03A9}" destId="{4AEEF0FD-EB99-4BD5-89CD-011B1DDC19F8}" srcOrd="0" destOrd="0" presId="urn:microsoft.com/office/officeart/2005/8/layout/orgChart1"/>
    <dgm:cxn modelId="{5D1DBCD1-0E9F-432C-A733-0D54DC91C12E}" type="presParOf" srcId="{4AEEF0FD-EB99-4BD5-89CD-011B1DDC19F8}" destId="{86ECFBC0-6EDE-49D7-A5E4-E61CBAF4A092}" srcOrd="0" destOrd="0" presId="urn:microsoft.com/office/officeart/2005/8/layout/orgChart1"/>
    <dgm:cxn modelId="{7A67F677-4159-49F2-870E-12A43CBC71B2}" type="presParOf" srcId="{4AEEF0FD-EB99-4BD5-89CD-011B1DDC19F8}" destId="{EE7467E8-D778-4C18-9C7C-925EF25B0DC2}" srcOrd="1" destOrd="0" presId="urn:microsoft.com/office/officeart/2005/8/layout/orgChart1"/>
    <dgm:cxn modelId="{FE699A79-027E-4B2D-A4D7-2887FAE712E2}" type="presParOf" srcId="{8BAB2199-5159-41F9-8708-33820C9B03A9}" destId="{70B62D43-4B2E-478D-8091-7F950B36BC86}" srcOrd="1" destOrd="0" presId="urn:microsoft.com/office/officeart/2005/8/layout/orgChart1"/>
    <dgm:cxn modelId="{E5903A32-4689-4E08-9BB9-87A62DE8FD0F}" type="presParOf" srcId="{70B62D43-4B2E-478D-8091-7F950B36BC86}" destId="{5A29D58D-62CC-4731-8120-CAD4354C3E03}" srcOrd="0" destOrd="0" presId="urn:microsoft.com/office/officeart/2005/8/layout/orgChart1"/>
    <dgm:cxn modelId="{1B197F9C-1E37-4DCC-9222-B29729A94D93}" type="presParOf" srcId="{70B62D43-4B2E-478D-8091-7F950B36BC86}" destId="{20684FA8-0955-4E86-9890-955AAE2FB70E}" srcOrd="1" destOrd="0" presId="urn:microsoft.com/office/officeart/2005/8/layout/orgChart1"/>
    <dgm:cxn modelId="{836F16BD-DB86-4C77-BCC3-8201CB8E62BC}" type="presParOf" srcId="{20684FA8-0955-4E86-9890-955AAE2FB70E}" destId="{357DF0A8-BCC0-4D40-9A29-811D9B3E8CE1}" srcOrd="0" destOrd="0" presId="urn:microsoft.com/office/officeart/2005/8/layout/orgChart1"/>
    <dgm:cxn modelId="{613FC3E9-417B-4539-8E94-72D005789E08}" type="presParOf" srcId="{357DF0A8-BCC0-4D40-9A29-811D9B3E8CE1}" destId="{7533127D-6F77-420D-9337-03A9B17677A7}" srcOrd="0" destOrd="0" presId="urn:microsoft.com/office/officeart/2005/8/layout/orgChart1"/>
    <dgm:cxn modelId="{FC0249DA-4C49-4823-B1AE-ACF5B235931A}" type="presParOf" srcId="{357DF0A8-BCC0-4D40-9A29-811D9B3E8CE1}" destId="{75DCBE71-7469-49E9-81E5-E6A43E3EC0DC}" srcOrd="1" destOrd="0" presId="urn:microsoft.com/office/officeart/2005/8/layout/orgChart1"/>
    <dgm:cxn modelId="{C9D2699F-F10F-4F30-A23E-5BDF4490D140}" type="presParOf" srcId="{20684FA8-0955-4E86-9890-955AAE2FB70E}" destId="{321B0D03-50FC-44EB-B561-D21A2CD4B482}" srcOrd="1" destOrd="0" presId="urn:microsoft.com/office/officeart/2005/8/layout/orgChart1"/>
    <dgm:cxn modelId="{70014A76-8B88-41AF-ADAB-5F2607E812DB}" type="presParOf" srcId="{20684FA8-0955-4E86-9890-955AAE2FB70E}" destId="{0654A2B9-B227-48A6-941C-DD027142ECCE}" srcOrd="2" destOrd="0" presId="urn:microsoft.com/office/officeart/2005/8/layout/orgChart1"/>
    <dgm:cxn modelId="{05D4BF49-A879-4C37-8CB8-3FA3A2761A19}" type="presParOf" srcId="{70B62D43-4B2E-478D-8091-7F950B36BC86}" destId="{77FF546B-1ADB-4B35-B705-B48DE95D0A7F}" srcOrd="2" destOrd="0" presId="urn:microsoft.com/office/officeart/2005/8/layout/orgChart1"/>
    <dgm:cxn modelId="{2B54DEF5-A00B-4790-83E7-A0BBA187085E}" type="presParOf" srcId="{70B62D43-4B2E-478D-8091-7F950B36BC86}" destId="{69C13562-DBB8-42F8-AE39-8AFEF8ED4982}" srcOrd="3" destOrd="0" presId="urn:microsoft.com/office/officeart/2005/8/layout/orgChart1"/>
    <dgm:cxn modelId="{6F42445B-B08F-4CC0-B7C8-5CF7A0E1E26F}" type="presParOf" srcId="{69C13562-DBB8-42F8-AE39-8AFEF8ED4982}" destId="{896D96FE-EA05-4066-8BE5-F7366BA3777A}" srcOrd="0" destOrd="0" presId="urn:microsoft.com/office/officeart/2005/8/layout/orgChart1"/>
    <dgm:cxn modelId="{B31D22B8-4264-4AB2-8F78-BBC5924420DD}" type="presParOf" srcId="{896D96FE-EA05-4066-8BE5-F7366BA3777A}" destId="{079C46BA-E270-4C4F-9AA8-92E32A64D736}" srcOrd="0" destOrd="0" presId="urn:microsoft.com/office/officeart/2005/8/layout/orgChart1"/>
    <dgm:cxn modelId="{D32C2833-1B1F-4E84-844C-ABDDFB8E34E1}" type="presParOf" srcId="{896D96FE-EA05-4066-8BE5-F7366BA3777A}" destId="{3AA4BA60-CAF3-4B65-8A7B-26648B565082}" srcOrd="1" destOrd="0" presId="urn:microsoft.com/office/officeart/2005/8/layout/orgChart1"/>
    <dgm:cxn modelId="{9DFAC77C-3DE7-4036-9AEC-93D67CD55727}" type="presParOf" srcId="{69C13562-DBB8-42F8-AE39-8AFEF8ED4982}" destId="{54F082B5-2FAD-490F-B257-B96DCB3E19FC}" srcOrd="1" destOrd="0" presId="urn:microsoft.com/office/officeart/2005/8/layout/orgChart1"/>
    <dgm:cxn modelId="{E9C0D22E-9C19-4CAD-A998-362F79926FD3}" type="presParOf" srcId="{69C13562-DBB8-42F8-AE39-8AFEF8ED4982}" destId="{6C846A69-A00E-4FB9-80C7-DC7FE13BD4B5}" srcOrd="2" destOrd="0" presId="urn:microsoft.com/office/officeart/2005/8/layout/orgChart1"/>
    <dgm:cxn modelId="{A99E52F6-F809-495F-B708-29D9675689C9}" type="presParOf" srcId="{70B62D43-4B2E-478D-8091-7F950B36BC86}" destId="{C6471DB4-9B93-437A-AEBE-F3B71F737DF8}" srcOrd="4" destOrd="0" presId="urn:microsoft.com/office/officeart/2005/8/layout/orgChart1"/>
    <dgm:cxn modelId="{A03A308F-4A3A-4BFA-BE56-B119E8719D4C}" type="presParOf" srcId="{70B62D43-4B2E-478D-8091-7F950B36BC86}" destId="{CD8B12E6-DD1E-4D70-BE7C-A5443A3D84D1}" srcOrd="5" destOrd="0" presId="urn:microsoft.com/office/officeart/2005/8/layout/orgChart1"/>
    <dgm:cxn modelId="{3AC11ACB-D213-4ED3-A54F-7DACFE78B5C1}" type="presParOf" srcId="{CD8B12E6-DD1E-4D70-BE7C-A5443A3D84D1}" destId="{C0FBA54D-3A3D-42F4-B1C8-ADE0E74CCC4D}" srcOrd="0" destOrd="0" presId="urn:microsoft.com/office/officeart/2005/8/layout/orgChart1"/>
    <dgm:cxn modelId="{44C666F0-5F95-4364-AAE3-59BC6BBF902C}" type="presParOf" srcId="{C0FBA54D-3A3D-42F4-B1C8-ADE0E74CCC4D}" destId="{30DA9891-B7C7-405D-9015-1C3DF0E9850F}" srcOrd="0" destOrd="0" presId="urn:microsoft.com/office/officeart/2005/8/layout/orgChart1"/>
    <dgm:cxn modelId="{E4593164-BAA0-446A-8BA1-0AA63DB38691}" type="presParOf" srcId="{C0FBA54D-3A3D-42F4-B1C8-ADE0E74CCC4D}" destId="{5EC808F1-181C-42C2-975C-2B558EBCB7FE}" srcOrd="1" destOrd="0" presId="urn:microsoft.com/office/officeart/2005/8/layout/orgChart1"/>
    <dgm:cxn modelId="{1EA890C2-505C-4DDA-9FA8-8D3203F2D19C}" type="presParOf" srcId="{CD8B12E6-DD1E-4D70-BE7C-A5443A3D84D1}" destId="{3C11D65F-2A65-4A7E-9C15-AA6406FE6F0B}" srcOrd="1" destOrd="0" presId="urn:microsoft.com/office/officeart/2005/8/layout/orgChart1"/>
    <dgm:cxn modelId="{DCF7EC5F-16DB-4133-9215-841F454F7ABD}" type="presParOf" srcId="{CD8B12E6-DD1E-4D70-BE7C-A5443A3D84D1}" destId="{07414A68-C8A8-4CE7-984E-48064FC49AF5}" srcOrd="2" destOrd="0" presId="urn:microsoft.com/office/officeart/2005/8/layout/orgChart1"/>
    <dgm:cxn modelId="{32BF0A74-4791-4CAD-95DC-22AB05BC1B6B}" type="presParOf" srcId="{70B62D43-4B2E-478D-8091-7F950B36BC86}" destId="{BD53C961-9C2E-42B5-A825-EB1CD5AF2FE3}" srcOrd="6" destOrd="0" presId="urn:microsoft.com/office/officeart/2005/8/layout/orgChart1"/>
    <dgm:cxn modelId="{E62FD724-72B5-46CE-8043-062D7FB49E26}" type="presParOf" srcId="{70B62D43-4B2E-478D-8091-7F950B36BC86}" destId="{2AD0F394-908E-4BF8-9902-81719C192207}" srcOrd="7" destOrd="0" presId="urn:microsoft.com/office/officeart/2005/8/layout/orgChart1"/>
    <dgm:cxn modelId="{29365171-F35B-4D10-A588-9B67681F27B4}" type="presParOf" srcId="{2AD0F394-908E-4BF8-9902-81719C192207}" destId="{6508E9AA-32AD-45CE-ACB4-E452A2309B43}" srcOrd="0" destOrd="0" presId="urn:microsoft.com/office/officeart/2005/8/layout/orgChart1"/>
    <dgm:cxn modelId="{162F0395-1C5F-47A5-B362-B136D960391C}" type="presParOf" srcId="{6508E9AA-32AD-45CE-ACB4-E452A2309B43}" destId="{26E61D30-5696-4E05-9044-AF73EF27DAB2}" srcOrd="0" destOrd="0" presId="urn:microsoft.com/office/officeart/2005/8/layout/orgChart1"/>
    <dgm:cxn modelId="{75E8FE68-0097-4A48-BCE3-2A28150D792A}" type="presParOf" srcId="{6508E9AA-32AD-45CE-ACB4-E452A2309B43}" destId="{14A5ABF2-8B49-4694-AC4C-1A898869B017}" srcOrd="1" destOrd="0" presId="urn:microsoft.com/office/officeart/2005/8/layout/orgChart1"/>
    <dgm:cxn modelId="{FF6B802F-9728-46D9-9436-D1F1F0A29C70}" type="presParOf" srcId="{2AD0F394-908E-4BF8-9902-81719C192207}" destId="{E95C75F7-7305-47DE-985C-550E435481C9}" srcOrd="1" destOrd="0" presId="urn:microsoft.com/office/officeart/2005/8/layout/orgChart1"/>
    <dgm:cxn modelId="{8F9FAA36-015B-400A-9577-0B3C2F14D9E6}" type="presParOf" srcId="{2AD0F394-908E-4BF8-9902-81719C192207}" destId="{ADFD56FF-A789-4A68-9B2D-8E4E857854C2}" srcOrd="2" destOrd="0" presId="urn:microsoft.com/office/officeart/2005/8/layout/orgChart1"/>
    <dgm:cxn modelId="{855D1847-A029-47B1-8DA3-B008021CA65F}" type="presParOf" srcId="{70B62D43-4B2E-478D-8091-7F950B36BC86}" destId="{B4ADFA40-1DC3-4BD0-BAE4-D5BA4FDF2B3E}" srcOrd="8" destOrd="0" presId="urn:microsoft.com/office/officeart/2005/8/layout/orgChart1"/>
    <dgm:cxn modelId="{1F24926C-EA63-4AB1-942E-DA276DE1E58B}" type="presParOf" srcId="{70B62D43-4B2E-478D-8091-7F950B36BC86}" destId="{74623D81-D47A-4BDB-A76C-094846D41FA8}" srcOrd="9" destOrd="0" presId="urn:microsoft.com/office/officeart/2005/8/layout/orgChart1"/>
    <dgm:cxn modelId="{CD56CD29-5025-4A7D-A111-7087ABE71126}" type="presParOf" srcId="{74623D81-D47A-4BDB-A76C-094846D41FA8}" destId="{A5AFB960-0B8B-4E03-885A-2579269F7DC1}" srcOrd="0" destOrd="0" presId="urn:microsoft.com/office/officeart/2005/8/layout/orgChart1"/>
    <dgm:cxn modelId="{BA00B93C-C19C-4826-AB8E-3D4B3CF6F69F}" type="presParOf" srcId="{A5AFB960-0B8B-4E03-885A-2579269F7DC1}" destId="{3A05D6AC-55D4-4F8B-831D-7528DBB5E857}" srcOrd="0" destOrd="0" presId="urn:microsoft.com/office/officeart/2005/8/layout/orgChart1"/>
    <dgm:cxn modelId="{C245F23F-8F2E-4938-B472-C5D32224196D}" type="presParOf" srcId="{A5AFB960-0B8B-4E03-885A-2579269F7DC1}" destId="{179F0FCD-C306-4B84-A7DF-E34F9FAB6F56}" srcOrd="1" destOrd="0" presId="urn:microsoft.com/office/officeart/2005/8/layout/orgChart1"/>
    <dgm:cxn modelId="{44CE5957-3661-4446-B6F8-4A0D5E98BF69}" type="presParOf" srcId="{74623D81-D47A-4BDB-A76C-094846D41FA8}" destId="{856F8CB3-7FD8-44A2-BD9F-D0A3BBBFD7B2}" srcOrd="1" destOrd="0" presId="urn:microsoft.com/office/officeart/2005/8/layout/orgChart1"/>
    <dgm:cxn modelId="{A67BA9CA-1C85-4A74-A54F-E3505BD17FE8}" type="presParOf" srcId="{74623D81-D47A-4BDB-A76C-094846D41FA8}" destId="{E41C3208-7C36-4192-9EA5-1F0C4DB4A826}" srcOrd="2" destOrd="0" presId="urn:microsoft.com/office/officeart/2005/8/layout/orgChart1"/>
    <dgm:cxn modelId="{3B26296E-510A-4EA3-B484-E157A180E561}" type="presParOf" srcId="{8BAB2199-5159-41F9-8708-33820C9B03A9}" destId="{FB705D8D-4B0F-418C-BE22-C9FC935B08A3}" srcOrd="2" destOrd="0" presId="urn:microsoft.com/office/officeart/2005/8/layout/orgChart1"/>
    <dgm:cxn modelId="{338B06DC-9AE2-4CCC-803A-3A9D11641281}" type="presParOf" srcId="{9C5DF944-3D7A-473D-A789-5CA86652B8F8}" destId="{4F6F1802-D2DC-45F2-8B57-B9ACE00E096B}" srcOrd="4" destOrd="0" presId="urn:microsoft.com/office/officeart/2005/8/layout/orgChart1"/>
    <dgm:cxn modelId="{FBE0E346-7A28-4A65-85AD-C01639AACFA0}" type="presParOf" srcId="{9C5DF944-3D7A-473D-A789-5CA86652B8F8}" destId="{D09FB176-C899-4C34-A2EF-DF4099E3930B}" srcOrd="5" destOrd="0" presId="urn:microsoft.com/office/officeart/2005/8/layout/orgChart1"/>
    <dgm:cxn modelId="{B37DCDFE-4810-477F-8249-02E72ACED297}" type="presParOf" srcId="{D09FB176-C899-4C34-A2EF-DF4099E3930B}" destId="{EB3A78CF-8659-4E76-9BB6-78F8A7F8B535}" srcOrd="0" destOrd="0" presId="urn:microsoft.com/office/officeart/2005/8/layout/orgChart1"/>
    <dgm:cxn modelId="{D8608728-6374-4B94-B398-3295ED0CFFAD}" type="presParOf" srcId="{EB3A78CF-8659-4E76-9BB6-78F8A7F8B535}" destId="{ED956AEF-5A78-47DC-9D97-3B27A2E93095}" srcOrd="0" destOrd="0" presId="urn:microsoft.com/office/officeart/2005/8/layout/orgChart1"/>
    <dgm:cxn modelId="{867CCD85-4B6F-42C3-B37B-AB4383E59648}" type="presParOf" srcId="{EB3A78CF-8659-4E76-9BB6-78F8A7F8B535}" destId="{0936C29E-0ABE-4289-9453-F6DF249F454C}" srcOrd="1" destOrd="0" presId="urn:microsoft.com/office/officeart/2005/8/layout/orgChart1"/>
    <dgm:cxn modelId="{8D2F56E0-23AA-4C87-A9DE-CFC4922825AA}" type="presParOf" srcId="{D09FB176-C899-4C34-A2EF-DF4099E3930B}" destId="{3666C14E-3FE7-4AB2-BA4F-4535D42C477E}" srcOrd="1" destOrd="0" presId="urn:microsoft.com/office/officeart/2005/8/layout/orgChart1"/>
    <dgm:cxn modelId="{17F76C0B-768D-41DE-8481-0831D4C62793}" type="presParOf" srcId="{3666C14E-3FE7-4AB2-BA4F-4535D42C477E}" destId="{7E670A0B-4B6A-45AD-AE95-FAE9E52BA24F}" srcOrd="0" destOrd="0" presId="urn:microsoft.com/office/officeart/2005/8/layout/orgChart1"/>
    <dgm:cxn modelId="{661C003C-03DA-4FAA-9EB8-D8047EF7F67F}" type="presParOf" srcId="{3666C14E-3FE7-4AB2-BA4F-4535D42C477E}" destId="{781D4557-4BA2-4B53-85D2-D0A8E2F29ACB}" srcOrd="1" destOrd="0" presId="urn:microsoft.com/office/officeart/2005/8/layout/orgChart1"/>
    <dgm:cxn modelId="{BB1A7AC3-D6CF-46FD-8FF2-E10DDDB82CC1}" type="presParOf" srcId="{781D4557-4BA2-4B53-85D2-D0A8E2F29ACB}" destId="{A1F0E8B8-00E6-43CE-8E1F-A9918B608453}" srcOrd="0" destOrd="0" presId="urn:microsoft.com/office/officeart/2005/8/layout/orgChart1"/>
    <dgm:cxn modelId="{5A1120B2-7676-4245-B7D7-CF27D16B171E}" type="presParOf" srcId="{A1F0E8B8-00E6-43CE-8E1F-A9918B608453}" destId="{2C701CAE-D8F1-461E-8A0C-C57AEB1CD6C2}" srcOrd="0" destOrd="0" presId="urn:microsoft.com/office/officeart/2005/8/layout/orgChart1"/>
    <dgm:cxn modelId="{F19EA12F-47CA-437A-9950-9180B019567D}" type="presParOf" srcId="{A1F0E8B8-00E6-43CE-8E1F-A9918B608453}" destId="{0A55F855-E390-49C4-85C3-4EB5DC8DFEC3}" srcOrd="1" destOrd="0" presId="urn:microsoft.com/office/officeart/2005/8/layout/orgChart1"/>
    <dgm:cxn modelId="{1FE677FD-E699-4CC5-870B-363F2B336244}" type="presParOf" srcId="{781D4557-4BA2-4B53-85D2-D0A8E2F29ACB}" destId="{8FDA77AA-02A8-4EBB-8954-A3306A125F11}" srcOrd="1" destOrd="0" presId="urn:microsoft.com/office/officeart/2005/8/layout/orgChart1"/>
    <dgm:cxn modelId="{A382B0C2-2565-47C3-9A1B-127C24C3E447}" type="presParOf" srcId="{781D4557-4BA2-4B53-85D2-D0A8E2F29ACB}" destId="{802B30D6-A884-4929-98EE-4DE3E2D91CB8}" srcOrd="2" destOrd="0" presId="urn:microsoft.com/office/officeart/2005/8/layout/orgChart1"/>
    <dgm:cxn modelId="{1D69A0CA-201C-46EC-855A-C0BE24E9D5D4}" type="presParOf" srcId="{3666C14E-3FE7-4AB2-BA4F-4535D42C477E}" destId="{4E5DB2E5-BC21-45FD-89CF-804EEEA73D92}" srcOrd="2" destOrd="0" presId="urn:microsoft.com/office/officeart/2005/8/layout/orgChart1"/>
    <dgm:cxn modelId="{91BCA709-2D25-4C72-B4F3-5D831DB12BCC}" type="presParOf" srcId="{3666C14E-3FE7-4AB2-BA4F-4535D42C477E}" destId="{FEF5B6E2-22EA-4CFA-BF26-961399773F49}" srcOrd="3" destOrd="0" presId="urn:microsoft.com/office/officeart/2005/8/layout/orgChart1"/>
    <dgm:cxn modelId="{731FDD8F-CCB0-433A-82CD-6242DDFDF260}" type="presParOf" srcId="{FEF5B6E2-22EA-4CFA-BF26-961399773F49}" destId="{42BED641-FA4F-4D4B-9A19-A7D3C3BE1408}" srcOrd="0" destOrd="0" presId="urn:microsoft.com/office/officeart/2005/8/layout/orgChart1"/>
    <dgm:cxn modelId="{E0E8DB76-34BC-436C-8113-DF4582888959}" type="presParOf" srcId="{42BED641-FA4F-4D4B-9A19-A7D3C3BE1408}" destId="{74487508-3D4F-4F35-9119-7335AA499C95}" srcOrd="0" destOrd="0" presId="urn:microsoft.com/office/officeart/2005/8/layout/orgChart1"/>
    <dgm:cxn modelId="{CC20FBEA-A637-4CF8-8AC6-0180B9BEC599}" type="presParOf" srcId="{42BED641-FA4F-4D4B-9A19-A7D3C3BE1408}" destId="{EA4E738B-1483-44D6-89EB-8256A9C3F87D}" srcOrd="1" destOrd="0" presId="urn:microsoft.com/office/officeart/2005/8/layout/orgChart1"/>
    <dgm:cxn modelId="{1C0B3DC1-10D9-4D05-8441-8736355B3D04}" type="presParOf" srcId="{FEF5B6E2-22EA-4CFA-BF26-961399773F49}" destId="{B5B7C6F2-824B-4B22-9513-4D47B87A1DEF}" srcOrd="1" destOrd="0" presId="urn:microsoft.com/office/officeart/2005/8/layout/orgChart1"/>
    <dgm:cxn modelId="{DFAB10C8-88FD-4395-B4E1-3DC31A944E8E}" type="presParOf" srcId="{FEF5B6E2-22EA-4CFA-BF26-961399773F49}" destId="{AD4B3EEE-3AC5-44A5-8891-70C0728030DE}" srcOrd="2" destOrd="0" presId="urn:microsoft.com/office/officeart/2005/8/layout/orgChart1"/>
    <dgm:cxn modelId="{F6926D97-87A6-46B2-A74E-8415BF62E43C}" type="presParOf" srcId="{3666C14E-3FE7-4AB2-BA4F-4535D42C477E}" destId="{1A2BCB80-89E2-41EC-87D9-8650DA66AB8A}" srcOrd="4" destOrd="0" presId="urn:microsoft.com/office/officeart/2005/8/layout/orgChart1"/>
    <dgm:cxn modelId="{D37303A1-D177-449F-98F9-ABF0D5E5E878}" type="presParOf" srcId="{3666C14E-3FE7-4AB2-BA4F-4535D42C477E}" destId="{CD498E25-17A8-4592-A106-0BDE77F9F8BE}" srcOrd="5" destOrd="0" presId="urn:microsoft.com/office/officeart/2005/8/layout/orgChart1"/>
    <dgm:cxn modelId="{56B987F0-621C-47D1-A669-C26F4FB0F015}" type="presParOf" srcId="{CD498E25-17A8-4592-A106-0BDE77F9F8BE}" destId="{1832CD07-F56C-4B75-9FC3-CEF6C2D6EA45}" srcOrd="0" destOrd="0" presId="urn:microsoft.com/office/officeart/2005/8/layout/orgChart1"/>
    <dgm:cxn modelId="{1BDCA418-A542-47A3-BE96-1B208F8F7548}" type="presParOf" srcId="{1832CD07-F56C-4B75-9FC3-CEF6C2D6EA45}" destId="{F7484F86-9514-4EEC-AAEC-65AD9B4B3D96}" srcOrd="0" destOrd="0" presId="urn:microsoft.com/office/officeart/2005/8/layout/orgChart1"/>
    <dgm:cxn modelId="{17542C97-9225-45B0-98EF-06878A23E044}" type="presParOf" srcId="{1832CD07-F56C-4B75-9FC3-CEF6C2D6EA45}" destId="{2F8AA862-E8D3-4043-95F3-7EBB33FDC237}" srcOrd="1" destOrd="0" presId="urn:microsoft.com/office/officeart/2005/8/layout/orgChart1"/>
    <dgm:cxn modelId="{811847B9-FDA7-4445-816C-6A1C059D184B}" type="presParOf" srcId="{CD498E25-17A8-4592-A106-0BDE77F9F8BE}" destId="{D6D1B4BE-1E43-4CD4-965F-996A3963A4DE}" srcOrd="1" destOrd="0" presId="urn:microsoft.com/office/officeart/2005/8/layout/orgChart1"/>
    <dgm:cxn modelId="{1B7A43AB-3525-4495-9A80-BEFD18231638}" type="presParOf" srcId="{CD498E25-17A8-4592-A106-0BDE77F9F8BE}" destId="{2585E360-1265-4DAF-8ED0-8CB30CFCA044}" srcOrd="2" destOrd="0" presId="urn:microsoft.com/office/officeart/2005/8/layout/orgChart1"/>
    <dgm:cxn modelId="{DA5F83B0-7407-48A0-960F-B74BC824DB04}" type="presParOf" srcId="{3666C14E-3FE7-4AB2-BA4F-4535D42C477E}" destId="{9AAB9F84-69DB-4974-8FB3-17FE16A42904}" srcOrd="6" destOrd="0" presId="urn:microsoft.com/office/officeart/2005/8/layout/orgChart1"/>
    <dgm:cxn modelId="{D779E787-EBAC-48D0-820B-E1AE4ACA2995}" type="presParOf" srcId="{3666C14E-3FE7-4AB2-BA4F-4535D42C477E}" destId="{C3EE2C24-35C5-4383-8BA8-04718D61B1E3}" srcOrd="7" destOrd="0" presId="urn:microsoft.com/office/officeart/2005/8/layout/orgChart1"/>
    <dgm:cxn modelId="{01F1149C-2D58-40B7-A92A-95664058B975}" type="presParOf" srcId="{C3EE2C24-35C5-4383-8BA8-04718D61B1E3}" destId="{D76FB983-6AF4-4D17-803C-BE4F9D86E241}" srcOrd="0" destOrd="0" presId="urn:microsoft.com/office/officeart/2005/8/layout/orgChart1"/>
    <dgm:cxn modelId="{5A5879A4-58BC-4882-A680-4E3EDB23FBFB}" type="presParOf" srcId="{D76FB983-6AF4-4D17-803C-BE4F9D86E241}" destId="{C95AECE2-07C4-42E7-90DA-5CD8EA216CFC}" srcOrd="0" destOrd="0" presId="urn:microsoft.com/office/officeart/2005/8/layout/orgChart1"/>
    <dgm:cxn modelId="{57096B72-163E-40E4-A09D-C7DF9DDB694C}" type="presParOf" srcId="{D76FB983-6AF4-4D17-803C-BE4F9D86E241}" destId="{4704A764-F3E3-46A1-B698-AC3BCD85875D}" srcOrd="1" destOrd="0" presId="urn:microsoft.com/office/officeart/2005/8/layout/orgChart1"/>
    <dgm:cxn modelId="{28670283-8661-4C9D-BB77-644C26B64117}" type="presParOf" srcId="{C3EE2C24-35C5-4383-8BA8-04718D61B1E3}" destId="{C07B020C-8290-4505-84E9-D8CD925D7B93}" srcOrd="1" destOrd="0" presId="urn:microsoft.com/office/officeart/2005/8/layout/orgChart1"/>
    <dgm:cxn modelId="{AB30F789-F47E-4349-9825-8CB1CAA60830}" type="presParOf" srcId="{C3EE2C24-35C5-4383-8BA8-04718D61B1E3}" destId="{97715D9E-A6B5-4BE2-9531-017E1F9F5E37}" srcOrd="2" destOrd="0" presId="urn:microsoft.com/office/officeart/2005/8/layout/orgChart1"/>
    <dgm:cxn modelId="{9993B398-517C-4E6B-B795-32B648A9FBAA}" type="presParOf" srcId="{3666C14E-3FE7-4AB2-BA4F-4535D42C477E}" destId="{F8AA5B07-D62E-4BEF-A7F4-BB8154CE0161}" srcOrd="8" destOrd="0" presId="urn:microsoft.com/office/officeart/2005/8/layout/orgChart1"/>
    <dgm:cxn modelId="{C22ECCB9-C305-46EB-977A-E613090C8A5E}" type="presParOf" srcId="{3666C14E-3FE7-4AB2-BA4F-4535D42C477E}" destId="{28D3CB32-FAA0-4273-8538-1EB307061468}" srcOrd="9" destOrd="0" presId="urn:microsoft.com/office/officeart/2005/8/layout/orgChart1"/>
    <dgm:cxn modelId="{77FFFC83-0174-4827-B7FF-C1D804C1DE70}" type="presParOf" srcId="{28D3CB32-FAA0-4273-8538-1EB307061468}" destId="{4E6634D0-9CA1-4ACD-BF91-91BEE47E76EF}" srcOrd="0" destOrd="0" presId="urn:microsoft.com/office/officeart/2005/8/layout/orgChart1"/>
    <dgm:cxn modelId="{22E8A48F-BCC7-4359-B6DD-B4CCC53CE558}" type="presParOf" srcId="{4E6634D0-9CA1-4ACD-BF91-91BEE47E76EF}" destId="{EE219807-47C8-4941-99AE-CE39076E53F5}" srcOrd="0" destOrd="0" presId="urn:microsoft.com/office/officeart/2005/8/layout/orgChart1"/>
    <dgm:cxn modelId="{8773DBF7-E72B-46DC-883A-9E85272A2561}" type="presParOf" srcId="{4E6634D0-9CA1-4ACD-BF91-91BEE47E76EF}" destId="{A8ED66CC-CBB3-4EB5-ADE1-6E062170315B}" srcOrd="1" destOrd="0" presId="urn:microsoft.com/office/officeart/2005/8/layout/orgChart1"/>
    <dgm:cxn modelId="{FC4E426A-5E3F-44AE-89A4-5ABF8FDD058D}" type="presParOf" srcId="{28D3CB32-FAA0-4273-8538-1EB307061468}" destId="{55A4A9B7-D2D2-4F27-9972-54B957F184B3}" srcOrd="1" destOrd="0" presId="urn:microsoft.com/office/officeart/2005/8/layout/orgChart1"/>
    <dgm:cxn modelId="{58D3A34B-D622-4B14-8E7C-69C3B4A1C656}" type="presParOf" srcId="{28D3CB32-FAA0-4273-8538-1EB307061468}" destId="{A6D08738-8725-4BBB-8D6E-6E0F7F338F27}" srcOrd="2" destOrd="0" presId="urn:microsoft.com/office/officeart/2005/8/layout/orgChart1"/>
    <dgm:cxn modelId="{82142C3D-C543-4A0C-AF24-9DCADFD002D9}" type="presParOf" srcId="{D09FB176-C899-4C34-A2EF-DF4099E3930B}" destId="{10032A81-28F1-4589-A2C9-2F713826DB5B}" srcOrd="2" destOrd="0" presId="urn:microsoft.com/office/officeart/2005/8/layout/orgChart1"/>
    <dgm:cxn modelId="{729492ED-D84B-4D19-8D50-2FAAE5C9F795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0C3E6358-BB90-4003-8E24-B00524017D08}" type="presOf" srcId="{B103CFD6-C2F2-4A76-8866-035FF64E5877}" destId="{D98E11BE-9177-4329-A5B4-B4B8653C2863}" srcOrd="0" destOrd="0" presId="urn:microsoft.com/office/officeart/2005/8/layout/orgChart1"/>
    <dgm:cxn modelId="{EE2FA2B6-1D7C-498D-8C05-0688101F6772}" type="presOf" srcId="{D656347E-658D-41DE-86E2-9688A1F66EB3}" destId="{D351E307-7A60-4733-B21C-CC6D6E5D051D}" srcOrd="0" destOrd="0" presId="urn:microsoft.com/office/officeart/2005/8/layout/orgChart1"/>
    <dgm:cxn modelId="{80C62CA7-D655-415F-B5DD-57175A73C16D}" type="presOf" srcId="{B40A1E99-819E-4C0D-B671-3D134F0F7163}" destId="{179F0FCD-C306-4B84-A7DF-E34F9FAB6F56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03CBCA1C-30C8-4CF6-BC12-4C1C8540E5A2}" type="presOf" srcId="{EDF4E25F-6E69-41B7-B57F-66E5D749104E}" destId="{CD65CBB6-B9A3-48AB-AFB3-4BE4B03553D3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99D02E83-2DE3-476D-9A5E-EA1C426BD6F8}" type="presOf" srcId="{1E17A9B5-1CC6-4BF4-A5EB-2099972243B8}" destId="{0044642D-BF6E-4946-989D-7BC76303D8B1}" srcOrd="1" destOrd="0" presId="urn:microsoft.com/office/officeart/2005/8/layout/orgChart1"/>
    <dgm:cxn modelId="{102416CB-BA51-4CFC-85F1-7699533219C7}" type="presOf" srcId="{382A9707-8CE9-4448-A732-795155023764}" destId="{40CBCC65-FD09-4B94-B9C9-3482617F2627}" srcOrd="1" destOrd="0" presId="urn:microsoft.com/office/officeart/2005/8/layout/orgChart1"/>
    <dgm:cxn modelId="{9E876452-93F5-4637-9197-9945051D8F52}" type="presOf" srcId="{CBC98D67-7A4E-4DF5-AC0F-18B667594BB8}" destId="{D644628E-4C6F-4DF2-8C07-D2B66E3A4757}" srcOrd="0" destOrd="0" presId="urn:microsoft.com/office/officeart/2005/8/layout/orgChart1"/>
    <dgm:cxn modelId="{D066F231-67E1-4142-BE4A-4737C83F9A33}" type="presOf" srcId="{DC9F82DD-39AD-486C-81D6-0E3C38A96BAD}" destId="{4F6F1802-D2DC-45F2-8B57-B9ACE00E096B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0A8C451E-7F8D-4ABA-8232-6DE635BCC0DB}" type="presOf" srcId="{DCCE79F2-51DC-4E3A-8F3D-0CB311D1F14D}" destId="{A8ED66CC-CBB3-4EB5-ADE1-6E062170315B}" srcOrd="1" destOrd="0" presId="urn:microsoft.com/office/officeart/2005/8/layout/orgChart1"/>
    <dgm:cxn modelId="{BA7AD66E-B571-488D-89B3-D245D4CDD4EE}" type="presOf" srcId="{88B02B86-A182-47E8-98CE-5F03ED03FC83}" destId="{1A2BCB80-89E2-41EC-87D9-8650DA66AB8A}" srcOrd="0" destOrd="0" presId="urn:microsoft.com/office/officeart/2005/8/layout/orgChart1"/>
    <dgm:cxn modelId="{7248A656-5A8A-4A29-8C9A-EC2A0BFF6E86}" type="presOf" srcId="{E2FDDA39-0A56-4C19-9570-F6322A50CD7C}" destId="{C95AECE2-07C4-42E7-90DA-5CD8EA216CFC}" srcOrd="0" destOrd="0" presId="urn:microsoft.com/office/officeart/2005/8/layout/orgChart1"/>
    <dgm:cxn modelId="{2EC22F33-37F8-48EA-83C9-0BE42F7C371D}" type="presOf" srcId="{3837525C-9A2A-44D5-8B42-9C0820CF3FF9}" destId="{6AC59FBD-FAEA-42FA-8EB1-29A7CC044828}" srcOrd="0" destOrd="0" presId="urn:microsoft.com/office/officeart/2005/8/layout/orgChart1"/>
    <dgm:cxn modelId="{9622CBB5-B499-4724-AD35-4D2C8E50A6D4}" type="presOf" srcId="{43C964D4-3EA5-4709-BA45-DC9671707267}" destId="{87899BB1-A811-4B2D-8FA3-633A97B1A6A6}" srcOrd="1" destOrd="0" presId="urn:microsoft.com/office/officeart/2005/8/layout/orgChart1"/>
    <dgm:cxn modelId="{6C74E35E-C9B7-4D18-AF4B-E85008743988}" type="presOf" srcId="{69BEBD41-3545-40FD-BFDD-D21BD47C872E}" destId="{EA4E738B-1483-44D6-89EB-8256A9C3F87D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5E7D1534-FDF9-4C56-8DA4-367857CD6E61}" type="presOf" srcId="{092024CE-8423-4E50-A34E-3122E05631CC}" destId="{0A55F855-E390-49C4-85C3-4EB5DC8DFEC3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05DD023-5F4D-45E0-8F2A-F6DD623F7727}" type="presOf" srcId="{51AC05A3-5125-4631-8328-EE9742C5CE1F}" destId="{75DCBE71-7469-49E9-81E5-E6A43E3EC0DC}" srcOrd="1" destOrd="0" presId="urn:microsoft.com/office/officeart/2005/8/layout/orgChart1"/>
    <dgm:cxn modelId="{4A043D5C-14C7-4812-8310-95F7F6C6E8BE}" type="presOf" srcId="{DCB062A1-302A-48A6-BE81-96138548FF70}" destId="{1AE91293-7748-4E52-8855-7B838C555EB9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CBF61502-034B-4FCE-B306-1B5237D283B7}" type="presOf" srcId="{CE683E6A-A313-4F5C-8639-235783D1198F}" destId="{6C1B72B2-EE6C-495B-ADAD-8508CE8EB807}" srcOrd="0" destOrd="0" presId="urn:microsoft.com/office/officeart/2005/8/layout/orgChart1"/>
    <dgm:cxn modelId="{C4066CB9-7557-470D-BE0A-DEBA8796B80C}" type="presOf" srcId="{1D03C52E-27F1-4CAD-B953-A57260381D87}" destId="{52D64095-8F0B-43C5-A134-4F8EB745D0AC}" srcOrd="0" destOrd="0" presId="urn:microsoft.com/office/officeart/2005/8/layout/orgChart1"/>
    <dgm:cxn modelId="{62801929-56AD-4E81-A6DC-6309AC7249AF}" type="presOf" srcId="{C7336B56-6975-43EE-AA11-2CF9D86F3B72}" destId="{2F8AA862-E8D3-4043-95F3-7EBB33FDC237}" srcOrd="1" destOrd="0" presId="urn:microsoft.com/office/officeart/2005/8/layout/orgChart1"/>
    <dgm:cxn modelId="{FF824596-363B-43B4-A45C-D202C84620FE}" type="presOf" srcId="{0ED209FE-B93C-493B-85A2-BA5863869AE7}" destId="{B4ADFA40-1DC3-4BD0-BAE4-D5BA4FDF2B3E}" srcOrd="0" destOrd="0" presId="urn:microsoft.com/office/officeart/2005/8/layout/orgChart1"/>
    <dgm:cxn modelId="{8F0419D5-390D-41C1-AE3D-826D32A256C6}" type="presOf" srcId="{C7336B56-6975-43EE-AA11-2CF9D86F3B72}" destId="{F7484F86-9514-4EEC-AAEC-65AD9B4B3D96}" srcOrd="0" destOrd="0" presId="urn:microsoft.com/office/officeart/2005/8/layout/orgChart1"/>
    <dgm:cxn modelId="{B1C1E4FE-3300-409D-A71C-AAEC42596949}" type="presOf" srcId="{BCA1F9C7-A2DE-4DA9-9030-581CAAE089DA}" destId="{7E670A0B-4B6A-45AD-AE95-FAE9E52BA24F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FC352102-FEA6-42CC-A599-7EC86401B20B}" type="presOf" srcId="{88415C31-82DD-4EF9-9A7A-1D4D99FB6B9D}" destId="{ED956AEF-5A78-47DC-9D97-3B27A2E93095}" srcOrd="0" destOrd="0" presId="urn:microsoft.com/office/officeart/2005/8/layout/orgChart1"/>
    <dgm:cxn modelId="{2A30D670-8C5D-4A66-809B-230164C91D0F}" type="presOf" srcId="{6A766238-49C0-489C-9759-5801318FB123}" destId="{F4F60A8B-BCFE-4E33-9289-BF4CA9206F7B}" srcOrd="1" destOrd="0" presId="urn:microsoft.com/office/officeart/2005/8/layout/orgChart1"/>
    <dgm:cxn modelId="{F6CDB41D-3236-4DB2-96B9-B8B2084A5FBB}" type="presOf" srcId="{E2FDDA39-0A56-4C19-9570-F6322A50CD7C}" destId="{4704A764-F3E3-46A1-B698-AC3BCD85875D}" srcOrd="1" destOrd="0" presId="urn:microsoft.com/office/officeart/2005/8/layout/orgChart1"/>
    <dgm:cxn modelId="{A8DBD5A7-B5B6-4EDE-A17B-380A4E75E1ED}" type="presOf" srcId="{D91152BC-9A33-44D3-AEBB-F20420DB430F}" destId="{5EC808F1-181C-42C2-975C-2B558EBCB7FE}" srcOrd="1" destOrd="0" presId="urn:microsoft.com/office/officeart/2005/8/layout/orgChart1"/>
    <dgm:cxn modelId="{5E1BB25F-CEC6-4B87-97F7-F6F2B7A537D8}" type="presOf" srcId="{43C964D4-3EA5-4709-BA45-DC9671707267}" destId="{ABF5B3AF-9C3F-43AC-89B9-A4B84688B739}" srcOrd="0" destOrd="0" presId="urn:microsoft.com/office/officeart/2005/8/layout/orgChart1"/>
    <dgm:cxn modelId="{89F22F6C-5C74-4F56-A019-2433C1A0D399}" type="presOf" srcId="{DCCE79F2-51DC-4E3A-8F3D-0CB311D1F14D}" destId="{EE219807-47C8-4941-99AE-CE39076E53F5}" srcOrd="0" destOrd="0" presId="urn:microsoft.com/office/officeart/2005/8/layout/orgChart1"/>
    <dgm:cxn modelId="{767D87FE-A988-4790-AA11-12B4F5A625B7}" type="presOf" srcId="{49A41343-8942-4E0A-948C-7308CFEDA337}" destId="{F8AA5B07-D62E-4BEF-A7F4-BB8154CE0161}" srcOrd="0" destOrd="0" presId="urn:microsoft.com/office/officeart/2005/8/layout/orgChart1"/>
    <dgm:cxn modelId="{E478A760-ED7E-430D-8FBF-FD667F721BFA}" type="presOf" srcId="{D91152BC-9A33-44D3-AEBB-F20420DB430F}" destId="{30DA9891-B7C7-405D-9015-1C3DF0E9850F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C236BE85-B1E5-4E80-973C-C6EB4F82EEA4}" type="presOf" srcId="{00B822AA-E50D-409C-8E77-78CE41F17C4F}" destId="{86ECFBC0-6EDE-49D7-A5E4-E61CBAF4A092}" srcOrd="0" destOrd="0" presId="urn:microsoft.com/office/officeart/2005/8/layout/orgChart1"/>
    <dgm:cxn modelId="{E59F2FC1-2B30-4778-8289-85162DF1204A}" type="presOf" srcId="{844909A3-F2C8-49AE-869B-AFCA0AC709DF}" destId="{5A29D58D-62CC-4731-8120-CAD4354C3E03}" srcOrd="0" destOrd="0" presId="urn:microsoft.com/office/officeart/2005/8/layout/orgChart1"/>
    <dgm:cxn modelId="{27FA02BD-FFF9-419E-8BBB-FBE7A02B4C13}" type="presOf" srcId="{032924AE-7BA3-4608-9D4D-A10FC22FA55B}" destId="{FCA2B357-06A1-4199-999C-BBE32872F828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00FE1A59-15AB-49FC-8A6D-5ADB6D3D835F}" type="presOf" srcId="{BAA37ED3-8504-4718-82EA-2141E33A703B}" destId="{C6471DB4-9B93-437A-AEBE-F3B71F737DF8}" srcOrd="0" destOrd="0" presId="urn:microsoft.com/office/officeart/2005/8/layout/orgChart1"/>
    <dgm:cxn modelId="{242BFD82-AE66-4D88-BB47-14E8610CAD42}" type="presOf" srcId="{69BEBD41-3545-40FD-BFDD-D21BD47C872E}" destId="{74487508-3D4F-4F35-9119-7335AA499C95}" srcOrd="0" destOrd="0" presId="urn:microsoft.com/office/officeart/2005/8/layout/orgChart1"/>
    <dgm:cxn modelId="{5301C8D6-991E-4C75-9F72-E1C98F74CE56}" type="presOf" srcId="{51AC05A3-5125-4631-8328-EE9742C5CE1F}" destId="{7533127D-6F77-420D-9337-03A9B17677A7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B94E9F5-8FC3-4EBA-9553-AD418A0B9A1B}" type="presOf" srcId="{032924AE-7BA3-4608-9D4D-A10FC22FA55B}" destId="{842224E6-60DA-412E-8A1B-7533C1377869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712694C3-DFEF-47E6-8DDC-6CBD7968AB6C}" type="presOf" srcId="{00B822AA-E50D-409C-8E77-78CE41F17C4F}" destId="{EE7467E8-D778-4C18-9C7C-925EF25B0DC2}" srcOrd="1" destOrd="0" presId="urn:microsoft.com/office/officeart/2005/8/layout/orgChart1"/>
    <dgm:cxn modelId="{D62E7664-945A-4DB0-81FF-BE9228E00D62}" type="presOf" srcId="{BC7A14EC-7DD0-42E2-A28E-8428AF273F49}" destId="{4E5DB2E5-BC21-45FD-89CF-804EEEA73D92}" srcOrd="0" destOrd="0" presId="urn:microsoft.com/office/officeart/2005/8/layout/orgChart1"/>
    <dgm:cxn modelId="{6C57129F-D38A-4689-85DE-DC6DE75100D2}" type="presOf" srcId="{8514C17C-35EC-4D14-92F7-13A577CAA5C4}" destId="{079C46BA-E270-4C4F-9AA8-92E32A64D736}" srcOrd="0" destOrd="0" presId="urn:microsoft.com/office/officeart/2005/8/layout/orgChart1"/>
    <dgm:cxn modelId="{8F3E7FC3-F939-4EDF-92D8-A45FD2779813}" type="presOf" srcId="{B40A1E99-819E-4C0D-B671-3D134F0F7163}" destId="{3A05D6AC-55D4-4F8B-831D-7528DBB5E857}" srcOrd="0" destOrd="0" presId="urn:microsoft.com/office/officeart/2005/8/layout/orgChart1"/>
    <dgm:cxn modelId="{48760D97-0E7F-4340-8E6A-47D03BF19249}" type="presOf" srcId="{1E17A9B5-1CC6-4BF4-A5EB-2099972243B8}" destId="{F0DC39B6-0C64-430A-9FFB-4907B94E244D}" srcOrd="0" destOrd="0" presId="urn:microsoft.com/office/officeart/2005/8/layout/orgChart1"/>
    <dgm:cxn modelId="{BA22296A-605D-4539-B237-2D48D0D0158A}" type="presOf" srcId="{88415C31-82DD-4EF9-9A7A-1D4D99FB6B9D}" destId="{0936C29E-0ABE-4289-9453-F6DF249F454C}" srcOrd="1" destOrd="0" presId="urn:microsoft.com/office/officeart/2005/8/layout/orgChart1"/>
    <dgm:cxn modelId="{F90E1DE1-3D0A-4D05-85D0-F8B2AB9023A1}" type="presOf" srcId="{57A44C0D-573F-44FB-BC9E-B18382ACCC39}" destId="{9AAB9F84-69DB-4974-8FB3-17FE16A42904}" srcOrd="0" destOrd="0" presId="urn:microsoft.com/office/officeart/2005/8/layout/orgChart1"/>
    <dgm:cxn modelId="{D37F88C0-8B45-454D-9F73-2782275E8C8C}" type="presOf" srcId="{D3B00EB5-7252-4C54-A138-4FDE2761BA89}" destId="{77FF546B-1ADB-4B35-B705-B48DE95D0A7F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9F386D66-8271-4041-83BB-DD8DF5342DBA}" type="presOf" srcId="{092024CE-8423-4E50-A34E-3122E05631CC}" destId="{2C701CAE-D8F1-461E-8A0C-C57AEB1CD6C2}" srcOrd="0" destOrd="0" presId="urn:microsoft.com/office/officeart/2005/8/layout/orgChart1"/>
    <dgm:cxn modelId="{80F2508D-0C95-4304-AE20-46B0E0AA573D}" type="presOf" srcId="{B103CFD6-C2F2-4A76-8866-035FF64E5877}" destId="{2FA1AE03-77C2-487B-948B-82122901556A}" srcOrd="1" destOrd="0" presId="urn:microsoft.com/office/officeart/2005/8/layout/orgChart1"/>
    <dgm:cxn modelId="{88BF159F-BA4D-4C1F-B973-1B4092B6DD01}" type="presOf" srcId="{382A9707-8CE9-4448-A732-795155023764}" destId="{C9EB4BFF-95DA-49B7-87A2-66A52A4FCDFA}" srcOrd="0" destOrd="0" presId="urn:microsoft.com/office/officeart/2005/8/layout/orgChart1"/>
    <dgm:cxn modelId="{BBBA8B15-91CA-4C2A-8FA5-1C52B25A726C}" type="presOf" srcId="{6A766238-49C0-489C-9759-5801318FB123}" destId="{8F3E2022-AB5E-4438-BDBE-146FD19E8285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901F9789-52EF-456A-8114-0407135678C4}" type="presOf" srcId="{D5F013B3-4B4E-4E38-9BAF-4B34B2BB0C79}" destId="{26E61D30-5696-4E05-9044-AF73EF27DAB2}" srcOrd="0" destOrd="0" presId="urn:microsoft.com/office/officeart/2005/8/layout/orgChart1"/>
    <dgm:cxn modelId="{45F83621-41EF-43C8-8059-8CA4E10094CD}" type="presOf" srcId="{8514C17C-35EC-4D14-92F7-13A577CAA5C4}" destId="{3AA4BA60-CAF3-4B65-8A7B-26648B565082}" srcOrd="1" destOrd="0" presId="urn:microsoft.com/office/officeart/2005/8/layout/orgChart1"/>
    <dgm:cxn modelId="{3395C149-DACA-4CA0-9C5C-35735DC27319}" type="presOf" srcId="{D5F013B3-4B4E-4E38-9BAF-4B34B2BB0C79}" destId="{14A5ABF2-8B49-4694-AC4C-1A898869B017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51BAC7B3-13E0-4ACE-9508-F25F4E85427C}" type="presOf" srcId="{41CBE71F-8A1C-4046-8B51-627382F890A8}" destId="{BD53C961-9C2E-42B5-A825-EB1CD5AF2FE3}" srcOrd="0" destOrd="0" presId="urn:microsoft.com/office/officeart/2005/8/layout/orgChart1"/>
    <dgm:cxn modelId="{2620941B-A1D7-406A-B8B0-32FEF08FD6F1}" type="presParOf" srcId="{6C1B72B2-EE6C-495B-ADAD-8508CE8EB807}" destId="{B9578B13-712D-4BAD-A28F-A7352074EDA6}" srcOrd="0" destOrd="0" presId="urn:microsoft.com/office/officeart/2005/8/layout/orgChart1"/>
    <dgm:cxn modelId="{3BB660BB-75C8-4377-8ECA-CCD410A7205B}" type="presParOf" srcId="{B9578B13-712D-4BAD-A28F-A7352074EDA6}" destId="{EA34C8C8-6EC1-483B-8E39-8E6926CED3CE}" srcOrd="0" destOrd="0" presId="urn:microsoft.com/office/officeart/2005/8/layout/orgChart1"/>
    <dgm:cxn modelId="{F34520A0-82C3-402B-B0FA-2CBEDC759FC2}" type="presParOf" srcId="{EA34C8C8-6EC1-483B-8E39-8E6926CED3CE}" destId="{D98E11BE-9177-4329-A5B4-B4B8653C2863}" srcOrd="0" destOrd="0" presId="urn:microsoft.com/office/officeart/2005/8/layout/orgChart1"/>
    <dgm:cxn modelId="{281099A2-A995-4FF7-932A-96A415870B34}" type="presParOf" srcId="{EA34C8C8-6EC1-483B-8E39-8E6926CED3CE}" destId="{2FA1AE03-77C2-487B-948B-82122901556A}" srcOrd="1" destOrd="0" presId="urn:microsoft.com/office/officeart/2005/8/layout/orgChart1"/>
    <dgm:cxn modelId="{B6952E45-4FC2-4E6E-98B2-D4962D98EFA7}" type="presParOf" srcId="{B9578B13-712D-4BAD-A28F-A7352074EDA6}" destId="{9C5DF944-3D7A-473D-A789-5CA86652B8F8}" srcOrd="1" destOrd="0" presId="urn:microsoft.com/office/officeart/2005/8/layout/orgChart1"/>
    <dgm:cxn modelId="{5A56C1CE-7FBE-4462-81E9-894D363771F8}" type="presParOf" srcId="{9C5DF944-3D7A-473D-A789-5CA86652B8F8}" destId="{D351E307-7A60-4733-B21C-CC6D6E5D051D}" srcOrd="0" destOrd="0" presId="urn:microsoft.com/office/officeart/2005/8/layout/orgChart1"/>
    <dgm:cxn modelId="{7C20E7C5-9229-4986-8503-FF4AB0BF4A5F}" type="presParOf" srcId="{9C5DF944-3D7A-473D-A789-5CA86652B8F8}" destId="{60FE5B31-E82E-49E2-9469-B5D5674278BC}" srcOrd="1" destOrd="0" presId="urn:microsoft.com/office/officeart/2005/8/layout/orgChart1"/>
    <dgm:cxn modelId="{B889A7FF-86D2-4448-8365-46B39402885D}" type="presParOf" srcId="{60FE5B31-E82E-49E2-9469-B5D5674278BC}" destId="{CB88DD46-0D40-4A1B-9C97-26FA4C46EB15}" srcOrd="0" destOrd="0" presId="urn:microsoft.com/office/officeart/2005/8/layout/orgChart1"/>
    <dgm:cxn modelId="{E819F85E-E8D4-4EBC-B149-CB6C7BCA1FFA}" type="presParOf" srcId="{CB88DD46-0D40-4A1B-9C97-26FA4C46EB15}" destId="{ABF5B3AF-9C3F-43AC-89B9-A4B84688B739}" srcOrd="0" destOrd="0" presId="urn:microsoft.com/office/officeart/2005/8/layout/orgChart1"/>
    <dgm:cxn modelId="{951BBC6F-1A09-46FD-9E0B-33A992CA012F}" type="presParOf" srcId="{CB88DD46-0D40-4A1B-9C97-26FA4C46EB15}" destId="{87899BB1-A811-4B2D-8FA3-633A97B1A6A6}" srcOrd="1" destOrd="0" presId="urn:microsoft.com/office/officeart/2005/8/layout/orgChart1"/>
    <dgm:cxn modelId="{2C152C7C-2F41-4E75-BD2C-892C8CB53C37}" type="presParOf" srcId="{60FE5B31-E82E-49E2-9469-B5D5674278BC}" destId="{B6A20B03-CFA9-41D8-9956-9F0EB448DC4A}" srcOrd="1" destOrd="0" presId="urn:microsoft.com/office/officeart/2005/8/layout/orgChart1"/>
    <dgm:cxn modelId="{EAC1A93C-FFE8-4524-A822-2561ECC85C47}" type="presParOf" srcId="{B6A20B03-CFA9-41D8-9956-9F0EB448DC4A}" destId="{CD65CBB6-B9A3-48AB-AFB3-4BE4B03553D3}" srcOrd="0" destOrd="0" presId="urn:microsoft.com/office/officeart/2005/8/layout/orgChart1"/>
    <dgm:cxn modelId="{EBD08ACE-3738-401B-8BFB-7863BD245B5A}" type="presParOf" srcId="{B6A20B03-CFA9-41D8-9956-9F0EB448DC4A}" destId="{ED1F0A6D-21D1-431E-B021-19DC70288741}" srcOrd="1" destOrd="0" presId="urn:microsoft.com/office/officeart/2005/8/layout/orgChart1"/>
    <dgm:cxn modelId="{541892F3-3F1F-4B31-8CF1-060AF2A9BD7D}" type="presParOf" srcId="{ED1F0A6D-21D1-431E-B021-19DC70288741}" destId="{3035FF76-B78F-49A4-AACF-E2FF3786028F}" srcOrd="0" destOrd="0" presId="urn:microsoft.com/office/officeart/2005/8/layout/orgChart1"/>
    <dgm:cxn modelId="{E094F913-16F6-4B2E-B736-6194C435168C}" type="presParOf" srcId="{3035FF76-B78F-49A4-AACF-E2FF3786028F}" destId="{F0DC39B6-0C64-430A-9FFB-4907B94E244D}" srcOrd="0" destOrd="0" presId="urn:microsoft.com/office/officeart/2005/8/layout/orgChart1"/>
    <dgm:cxn modelId="{13F2DEA0-C849-4A17-B9F5-2E3064ED5372}" type="presParOf" srcId="{3035FF76-B78F-49A4-AACF-E2FF3786028F}" destId="{0044642D-BF6E-4946-989D-7BC76303D8B1}" srcOrd="1" destOrd="0" presId="urn:microsoft.com/office/officeart/2005/8/layout/orgChart1"/>
    <dgm:cxn modelId="{718B4302-4DBE-4901-B7C0-ED1ACCF1E5B8}" type="presParOf" srcId="{ED1F0A6D-21D1-431E-B021-19DC70288741}" destId="{6F92EC3E-8AAE-41C7-BFFF-85E9DBCB215A}" srcOrd="1" destOrd="0" presId="urn:microsoft.com/office/officeart/2005/8/layout/orgChart1"/>
    <dgm:cxn modelId="{AD58DB0C-29AE-417D-93D1-902C17B72DF7}" type="presParOf" srcId="{ED1F0A6D-21D1-431E-B021-19DC70288741}" destId="{C359BE23-B469-48EB-819D-6F6FDCDBB0A8}" srcOrd="2" destOrd="0" presId="urn:microsoft.com/office/officeart/2005/8/layout/orgChart1"/>
    <dgm:cxn modelId="{DE8DCB27-6EA8-47B0-ABBD-F049B215D95D}" type="presParOf" srcId="{B6A20B03-CFA9-41D8-9956-9F0EB448DC4A}" destId="{6AC59FBD-FAEA-42FA-8EB1-29A7CC044828}" srcOrd="2" destOrd="0" presId="urn:microsoft.com/office/officeart/2005/8/layout/orgChart1"/>
    <dgm:cxn modelId="{676DA946-FA5E-4F7A-A159-AB114A579304}" type="presParOf" srcId="{B6A20B03-CFA9-41D8-9956-9F0EB448DC4A}" destId="{F2E1EDE4-99F4-4CBC-BA6A-91AF00914823}" srcOrd="3" destOrd="0" presId="urn:microsoft.com/office/officeart/2005/8/layout/orgChart1"/>
    <dgm:cxn modelId="{4959FC49-71C8-42E5-A9A1-835E3245E366}" type="presParOf" srcId="{F2E1EDE4-99F4-4CBC-BA6A-91AF00914823}" destId="{795B4B98-FEFB-4DAB-B785-2E28918B1C7E}" srcOrd="0" destOrd="0" presId="urn:microsoft.com/office/officeart/2005/8/layout/orgChart1"/>
    <dgm:cxn modelId="{87E588EB-9189-47FC-AEA1-87A380212EB7}" type="presParOf" srcId="{795B4B98-FEFB-4DAB-B785-2E28918B1C7E}" destId="{C9EB4BFF-95DA-49B7-87A2-66A52A4FCDFA}" srcOrd="0" destOrd="0" presId="urn:microsoft.com/office/officeart/2005/8/layout/orgChart1"/>
    <dgm:cxn modelId="{1E756809-EED5-452A-8ACB-C1960EE73E35}" type="presParOf" srcId="{795B4B98-FEFB-4DAB-B785-2E28918B1C7E}" destId="{40CBCC65-FD09-4B94-B9C9-3482617F2627}" srcOrd="1" destOrd="0" presId="urn:microsoft.com/office/officeart/2005/8/layout/orgChart1"/>
    <dgm:cxn modelId="{E317F85A-9B22-409C-AD89-33B757E72D5E}" type="presParOf" srcId="{F2E1EDE4-99F4-4CBC-BA6A-91AF00914823}" destId="{6E67D5E8-91A3-4A9C-B70E-60777B0DD65E}" srcOrd="1" destOrd="0" presId="urn:microsoft.com/office/officeart/2005/8/layout/orgChart1"/>
    <dgm:cxn modelId="{E672DB78-48D6-4F2A-85CF-3BE7BB81CC7A}" type="presParOf" srcId="{F2E1EDE4-99F4-4CBC-BA6A-91AF00914823}" destId="{9041FCB5-DDBA-4A82-87F1-A20AE1F0ECFA}" srcOrd="2" destOrd="0" presId="urn:microsoft.com/office/officeart/2005/8/layout/orgChart1"/>
    <dgm:cxn modelId="{30649B3E-42CD-4E8F-8D20-8D121F25F9C0}" type="presParOf" srcId="{B6A20B03-CFA9-41D8-9956-9F0EB448DC4A}" destId="{D644628E-4C6F-4DF2-8C07-D2B66E3A4757}" srcOrd="4" destOrd="0" presId="urn:microsoft.com/office/officeart/2005/8/layout/orgChart1"/>
    <dgm:cxn modelId="{47BA1E76-D91D-436E-B5CB-AFB61CD71912}" type="presParOf" srcId="{B6A20B03-CFA9-41D8-9956-9F0EB448DC4A}" destId="{4C59CDCC-8171-42A8-836D-8A7ADEF309D0}" srcOrd="5" destOrd="0" presId="urn:microsoft.com/office/officeart/2005/8/layout/orgChart1"/>
    <dgm:cxn modelId="{DC1FD5E5-A880-4815-ADF1-59431902E91E}" type="presParOf" srcId="{4C59CDCC-8171-42A8-836D-8A7ADEF309D0}" destId="{FED7DC99-D3B3-46B2-AE57-14D47B1F3671}" srcOrd="0" destOrd="0" presId="urn:microsoft.com/office/officeart/2005/8/layout/orgChart1"/>
    <dgm:cxn modelId="{D5B363AD-06E6-4872-807C-3A5AE36D2C13}" type="presParOf" srcId="{FED7DC99-D3B3-46B2-AE57-14D47B1F3671}" destId="{8F3E2022-AB5E-4438-BDBE-146FD19E8285}" srcOrd="0" destOrd="0" presId="urn:microsoft.com/office/officeart/2005/8/layout/orgChart1"/>
    <dgm:cxn modelId="{BB4D0A38-A945-4721-AFEB-DD6588BE10A8}" type="presParOf" srcId="{FED7DC99-D3B3-46B2-AE57-14D47B1F3671}" destId="{F4F60A8B-BCFE-4E33-9289-BF4CA9206F7B}" srcOrd="1" destOrd="0" presId="urn:microsoft.com/office/officeart/2005/8/layout/orgChart1"/>
    <dgm:cxn modelId="{9CF328FE-178B-4BA2-9C41-843DE09205D2}" type="presParOf" srcId="{4C59CDCC-8171-42A8-836D-8A7ADEF309D0}" destId="{0717BF70-BD3E-4FBF-92BE-2C7F71500E41}" srcOrd="1" destOrd="0" presId="urn:microsoft.com/office/officeart/2005/8/layout/orgChart1"/>
    <dgm:cxn modelId="{0F6CDC50-C84A-4B7B-8071-2CCAB465902F}" type="presParOf" srcId="{4C59CDCC-8171-42A8-836D-8A7ADEF309D0}" destId="{0E63D1F7-0BB7-4B23-80D6-B69D7359A638}" srcOrd="2" destOrd="0" presId="urn:microsoft.com/office/officeart/2005/8/layout/orgChart1"/>
    <dgm:cxn modelId="{8508E441-3533-46D1-9207-F042167D895A}" type="presParOf" srcId="{B6A20B03-CFA9-41D8-9956-9F0EB448DC4A}" destId="{52D64095-8F0B-43C5-A134-4F8EB745D0AC}" srcOrd="6" destOrd="0" presId="urn:microsoft.com/office/officeart/2005/8/layout/orgChart1"/>
    <dgm:cxn modelId="{22770A78-84F1-4B6B-880C-D5E092A5E68C}" type="presParOf" srcId="{B6A20B03-CFA9-41D8-9956-9F0EB448DC4A}" destId="{65175C4B-27F3-41C0-9093-49201195521B}" srcOrd="7" destOrd="0" presId="urn:microsoft.com/office/officeart/2005/8/layout/orgChart1"/>
    <dgm:cxn modelId="{867A5594-FA1D-414D-BE0A-84C0A00A61C9}" type="presParOf" srcId="{65175C4B-27F3-41C0-9093-49201195521B}" destId="{418B0B64-07DF-4A86-8188-2B3D12FF0C1B}" srcOrd="0" destOrd="0" presId="urn:microsoft.com/office/officeart/2005/8/layout/orgChart1"/>
    <dgm:cxn modelId="{30E05FC4-BCD9-49FD-B6D9-65EE52F72F8B}" type="presParOf" srcId="{418B0B64-07DF-4A86-8188-2B3D12FF0C1B}" destId="{FCA2B357-06A1-4199-999C-BBE32872F828}" srcOrd="0" destOrd="0" presId="urn:microsoft.com/office/officeart/2005/8/layout/orgChart1"/>
    <dgm:cxn modelId="{7AF927B7-C41D-49FF-BA16-113233974031}" type="presParOf" srcId="{418B0B64-07DF-4A86-8188-2B3D12FF0C1B}" destId="{842224E6-60DA-412E-8A1B-7533C1377869}" srcOrd="1" destOrd="0" presId="urn:microsoft.com/office/officeart/2005/8/layout/orgChart1"/>
    <dgm:cxn modelId="{CC0655BE-F012-4F4B-AA6D-F55C080CD434}" type="presParOf" srcId="{65175C4B-27F3-41C0-9093-49201195521B}" destId="{5FEE9627-663F-4879-B764-2FCAC3BEDB01}" srcOrd="1" destOrd="0" presId="urn:microsoft.com/office/officeart/2005/8/layout/orgChart1"/>
    <dgm:cxn modelId="{4CD545F0-96C6-4F5E-8A0F-B83128436805}" type="presParOf" srcId="{65175C4B-27F3-41C0-9093-49201195521B}" destId="{D211A30E-3DD6-4F3B-A936-B6D9FD1B5AD6}" srcOrd="2" destOrd="0" presId="urn:microsoft.com/office/officeart/2005/8/layout/orgChart1"/>
    <dgm:cxn modelId="{43929ED5-FC2B-4E96-BA15-C09490CE4F0E}" type="presParOf" srcId="{60FE5B31-E82E-49E2-9469-B5D5674278BC}" destId="{0A55CB08-0585-4E83-BB9C-6136411D5C97}" srcOrd="2" destOrd="0" presId="urn:microsoft.com/office/officeart/2005/8/layout/orgChart1"/>
    <dgm:cxn modelId="{ED2F698B-A49B-4FBC-B525-C7DCD30E2297}" type="presParOf" srcId="{9C5DF944-3D7A-473D-A789-5CA86652B8F8}" destId="{1AE91293-7748-4E52-8855-7B838C555EB9}" srcOrd="2" destOrd="0" presId="urn:microsoft.com/office/officeart/2005/8/layout/orgChart1"/>
    <dgm:cxn modelId="{C9ED44A4-CD9E-496E-BF45-329BA01C3150}" type="presParOf" srcId="{9C5DF944-3D7A-473D-A789-5CA86652B8F8}" destId="{8BAB2199-5159-41F9-8708-33820C9B03A9}" srcOrd="3" destOrd="0" presId="urn:microsoft.com/office/officeart/2005/8/layout/orgChart1"/>
    <dgm:cxn modelId="{BEC8D679-8379-4C8E-A515-9B8D361602FF}" type="presParOf" srcId="{8BAB2199-5159-41F9-8708-33820C9B03A9}" destId="{4AEEF0FD-EB99-4BD5-89CD-011B1DDC19F8}" srcOrd="0" destOrd="0" presId="urn:microsoft.com/office/officeart/2005/8/layout/orgChart1"/>
    <dgm:cxn modelId="{D8B99C0B-336E-4BF6-9732-E1D1903F75D9}" type="presParOf" srcId="{4AEEF0FD-EB99-4BD5-89CD-011B1DDC19F8}" destId="{86ECFBC0-6EDE-49D7-A5E4-E61CBAF4A092}" srcOrd="0" destOrd="0" presId="urn:microsoft.com/office/officeart/2005/8/layout/orgChart1"/>
    <dgm:cxn modelId="{B7E9FBC0-2008-44D3-9F57-24D915820960}" type="presParOf" srcId="{4AEEF0FD-EB99-4BD5-89CD-011B1DDC19F8}" destId="{EE7467E8-D778-4C18-9C7C-925EF25B0DC2}" srcOrd="1" destOrd="0" presId="urn:microsoft.com/office/officeart/2005/8/layout/orgChart1"/>
    <dgm:cxn modelId="{D2C140B0-CF8D-4EFA-85D4-74CF915917FB}" type="presParOf" srcId="{8BAB2199-5159-41F9-8708-33820C9B03A9}" destId="{70B62D43-4B2E-478D-8091-7F950B36BC86}" srcOrd="1" destOrd="0" presId="urn:microsoft.com/office/officeart/2005/8/layout/orgChart1"/>
    <dgm:cxn modelId="{1718A273-3838-40CA-B53D-DE4AE2304B96}" type="presParOf" srcId="{70B62D43-4B2E-478D-8091-7F950B36BC86}" destId="{5A29D58D-62CC-4731-8120-CAD4354C3E03}" srcOrd="0" destOrd="0" presId="urn:microsoft.com/office/officeart/2005/8/layout/orgChart1"/>
    <dgm:cxn modelId="{5BF03B1C-3933-48D4-BC45-BB040204E32B}" type="presParOf" srcId="{70B62D43-4B2E-478D-8091-7F950B36BC86}" destId="{20684FA8-0955-4E86-9890-955AAE2FB70E}" srcOrd="1" destOrd="0" presId="urn:microsoft.com/office/officeart/2005/8/layout/orgChart1"/>
    <dgm:cxn modelId="{8ED20FA7-3F6B-4147-92D3-B23CF26EF288}" type="presParOf" srcId="{20684FA8-0955-4E86-9890-955AAE2FB70E}" destId="{357DF0A8-BCC0-4D40-9A29-811D9B3E8CE1}" srcOrd="0" destOrd="0" presId="urn:microsoft.com/office/officeart/2005/8/layout/orgChart1"/>
    <dgm:cxn modelId="{D96EB28D-5B78-4FEC-987B-90243B63747B}" type="presParOf" srcId="{357DF0A8-BCC0-4D40-9A29-811D9B3E8CE1}" destId="{7533127D-6F77-420D-9337-03A9B17677A7}" srcOrd="0" destOrd="0" presId="urn:microsoft.com/office/officeart/2005/8/layout/orgChart1"/>
    <dgm:cxn modelId="{7C2CB46B-882D-4CD6-8D29-96BCD1FF5ABD}" type="presParOf" srcId="{357DF0A8-BCC0-4D40-9A29-811D9B3E8CE1}" destId="{75DCBE71-7469-49E9-81E5-E6A43E3EC0DC}" srcOrd="1" destOrd="0" presId="urn:microsoft.com/office/officeart/2005/8/layout/orgChart1"/>
    <dgm:cxn modelId="{E67932A4-7829-4025-B8A5-B880DEFEA65C}" type="presParOf" srcId="{20684FA8-0955-4E86-9890-955AAE2FB70E}" destId="{321B0D03-50FC-44EB-B561-D21A2CD4B482}" srcOrd="1" destOrd="0" presId="urn:microsoft.com/office/officeart/2005/8/layout/orgChart1"/>
    <dgm:cxn modelId="{21881043-CC54-4D2A-8763-0EE9E38370E0}" type="presParOf" srcId="{20684FA8-0955-4E86-9890-955AAE2FB70E}" destId="{0654A2B9-B227-48A6-941C-DD027142ECCE}" srcOrd="2" destOrd="0" presId="urn:microsoft.com/office/officeart/2005/8/layout/orgChart1"/>
    <dgm:cxn modelId="{32EFD355-4AB8-46B1-B7C9-044545E2F334}" type="presParOf" srcId="{70B62D43-4B2E-478D-8091-7F950B36BC86}" destId="{77FF546B-1ADB-4B35-B705-B48DE95D0A7F}" srcOrd="2" destOrd="0" presId="urn:microsoft.com/office/officeart/2005/8/layout/orgChart1"/>
    <dgm:cxn modelId="{BE1D355B-9F98-4D96-925A-C50E6CB28B50}" type="presParOf" srcId="{70B62D43-4B2E-478D-8091-7F950B36BC86}" destId="{69C13562-DBB8-42F8-AE39-8AFEF8ED4982}" srcOrd="3" destOrd="0" presId="urn:microsoft.com/office/officeart/2005/8/layout/orgChart1"/>
    <dgm:cxn modelId="{D42464A8-672F-42EC-B410-63BBC1E5459C}" type="presParOf" srcId="{69C13562-DBB8-42F8-AE39-8AFEF8ED4982}" destId="{896D96FE-EA05-4066-8BE5-F7366BA3777A}" srcOrd="0" destOrd="0" presId="urn:microsoft.com/office/officeart/2005/8/layout/orgChart1"/>
    <dgm:cxn modelId="{5705F9BE-7F47-494D-A7FE-3DB790341B5B}" type="presParOf" srcId="{896D96FE-EA05-4066-8BE5-F7366BA3777A}" destId="{079C46BA-E270-4C4F-9AA8-92E32A64D736}" srcOrd="0" destOrd="0" presId="urn:microsoft.com/office/officeart/2005/8/layout/orgChart1"/>
    <dgm:cxn modelId="{F5C5FE88-7DB8-4B24-8D27-3E8E2EFCFFE4}" type="presParOf" srcId="{896D96FE-EA05-4066-8BE5-F7366BA3777A}" destId="{3AA4BA60-CAF3-4B65-8A7B-26648B565082}" srcOrd="1" destOrd="0" presId="urn:microsoft.com/office/officeart/2005/8/layout/orgChart1"/>
    <dgm:cxn modelId="{DFD08CC9-D85A-4D0C-92F3-3BAF16C95479}" type="presParOf" srcId="{69C13562-DBB8-42F8-AE39-8AFEF8ED4982}" destId="{54F082B5-2FAD-490F-B257-B96DCB3E19FC}" srcOrd="1" destOrd="0" presId="urn:microsoft.com/office/officeart/2005/8/layout/orgChart1"/>
    <dgm:cxn modelId="{84BDF5DD-7146-441B-8D5D-FF52C7D79FD6}" type="presParOf" srcId="{69C13562-DBB8-42F8-AE39-8AFEF8ED4982}" destId="{6C846A69-A00E-4FB9-80C7-DC7FE13BD4B5}" srcOrd="2" destOrd="0" presId="urn:microsoft.com/office/officeart/2005/8/layout/orgChart1"/>
    <dgm:cxn modelId="{33204B0D-68C5-43ED-89AA-6DFB4C76B56D}" type="presParOf" srcId="{70B62D43-4B2E-478D-8091-7F950B36BC86}" destId="{C6471DB4-9B93-437A-AEBE-F3B71F737DF8}" srcOrd="4" destOrd="0" presId="urn:microsoft.com/office/officeart/2005/8/layout/orgChart1"/>
    <dgm:cxn modelId="{53409E36-BCFD-4A13-87C4-5A75B533B17E}" type="presParOf" srcId="{70B62D43-4B2E-478D-8091-7F950B36BC86}" destId="{CD8B12E6-DD1E-4D70-BE7C-A5443A3D84D1}" srcOrd="5" destOrd="0" presId="urn:microsoft.com/office/officeart/2005/8/layout/orgChart1"/>
    <dgm:cxn modelId="{F503CA3D-8D03-4884-BEB0-BA1A54C4046E}" type="presParOf" srcId="{CD8B12E6-DD1E-4D70-BE7C-A5443A3D84D1}" destId="{C0FBA54D-3A3D-42F4-B1C8-ADE0E74CCC4D}" srcOrd="0" destOrd="0" presId="urn:microsoft.com/office/officeart/2005/8/layout/orgChart1"/>
    <dgm:cxn modelId="{9BA6F19E-D03B-4735-919E-CE9B8919D362}" type="presParOf" srcId="{C0FBA54D-3A3D-42F4-B1C8-ADE0E74CCC4D}" destId="{30DA9891-B7C7-405D-9015-1C3DF0E9850F}" srcOrd="0" destOrd="0" presId="urn:microsoft.com/office/officeart/2005/8/layout/orgChart1"/>
    <dgm:cxn modelId="{A5A6F7FE-1683-4F7B-B240-E5BD4AC1170E}" type="presParOf" srcId="{C0FBA54D-3A3D-42F4-B1C8-ADE0E74CCC4D}" destId="{5EC808F1-181C-42C2-975C-2B558EBCB7FE}" srcOrd="1" destOrd="0" presId="urn:microsoft.com/office/officeart/2005/8/layout/orgChart1"/>
    <dgm:cxn modelId="{26D19E06-0779-4BF7-AE64-1CD771C2EBCD}" type="presParOf" srcId="{CD8B12E6-DD1E-4D70-BE7C-A5443A3D84D1}" destId="{3C11D65F-2A65-4A7E-9C15-AA6406FE6F0B}" srcOrd="1" destOrd="0" presId="urn:microsoft.com/office/officeart/2005/8/layout/orgChart1"/>
    <dgm:cxn modelId="{C68014F4-4A8F-4A97-A0FB-A65858759142}" type="presParOf" srcId="{CD8B12E6-DD1E-4D70-BE7C-A5443A3D84D1}" destId="{07414A68-C8A8-4CE7-984E-48064FC49AF5}" srcOrd="2" destOrd="0" presId="urn:microsoft.com/office/officeart/2005/8/layout/orgChart1"/>
    <dgm:cxn modelId="{F028BB93-5755-4C58-A447-D916115B2956}" type="presParOf" srcId="{70B62D43-4B2E-478D-8091-7F950B36BC86}" destId="{BD53C961-9C2E-42B5-A825-EB1CD5AF2FE3}" srcOrd="6" destOrd="0" presId="urn:microsoft.com/office/officeart/2005/8/layout/orgChart1"/>
    <dgm:cxn modelId="{B3B591E3-0F19-485F-8946-E4498AB1C9EE}" type="presParOf" srcId="{70B62D43-4B2E-478D-8091-7F950B36BC86}" destId="{2AD0F394-908E-4BF8-9902-81719C192207}" srcOrd="7" destOrd="0" presId="urn:microsoft.com/office/officeart/2005/8/layout/orgChart1"/>
    <dgm:cxn modelId="{8445173B-240A-4479-B8E1-E815B0A3F556}" type="presParOf" srcId="{2AD0F394-908E-4BF8-9902-81719C192207}" destId="{6508E9AA-32AD-45CE-ACB4-E452A2309B43}" srcOrd="0" destOrd="0" presId="urn:microsoft.com/office/officeart/2005/8/layout/orgChart1"/>
    <dgm:cxn modelId="{3FEDF003-D1CB-42A8-A6A4-C3351FD1D034}" type="presParOf" srcId="{6508E9AA-32AD-45CE-ACB4-E452A2309B43}" destId="{26E61D30-5696-4E05-9044-AF73EF27DAB2}" srcOrd="0" destOrd="0" presId="urn:microsoft.com/office/officeart/2005/8/layout/orgChart1"/>
    <dgm:cxn modelId="{1DB1D98D-5B97-4267-B0CF-50FC6B0F2C8A}" type="presParOf" srcId="{6508E9AA-32AD-45CE-ACB4-E452A2309B43}" destId="{14A5ABF2-8B49-4694-AC4C-1A898869B017}" srcOrd="1" destOrd="0" presId="urn:microsoft.com/office/officeart/2005/8/layout/orgChart1"/>
    <dgm:cxn modelId="{FEECB4ED-0E49-49D8-9CBA-F9F8FE57072A}" type="presParOf" srcId="{2AD0F394-908E-4BF8-9902-81719C192207}" destId="{E95C75F7-7305-47DE-985C-550E435481C9}" srcOrd="1" destOrd="0" presId="urn:microsoft.com/office/officeart/2005/8/layout/orgChart1"/>
    <dgm:cxn modelId="{D6BC79F2-860A-4225-996E-4BE22D34FAA7}" type="presParOf" srcId="{2AD0F394-908E-4BF8-9902-81719C192207}" destId="{ADFD56FF-A789-4A68-9B2D-8E4E857854C2}" srcOrd="2" destOrd="0" presId="urn:microsoft.com/office/officeart/2005/8/layout/orgChart1"/>
    <dgm:cxn modelId="{D6A006F4-CA5C-48C9-8259-AF9A21215DE0}" type="presParOf" srcId="{70B62D43-4B2E-478D-8091-7F950B36BC86}" destId="{B4ADFA40-1DC3-4BD0-BAE4-D5BA4FDF2B3E}" srcOrd="8" destOrd="0" presId="urn:microsoft.com/office/officeart/2005/8/layout/orgChart1"/>
    <dgm:cxn modelId="{0AD2E44E-809B-49E6-B598-B005647F1682}" type="presParOf" srcId="{70B62D43-4B2E-478D-8091-7F950B36BC86}" destId="{74623D81-D47A-4BDB-A76C-094846D41FA8}" srcOrd="9" destOrd="0" presId="urn:microsoft.com/office/officeart/2005/8/layout/orgChart1"/>
    <dgm:cxn modelId="{ADB59B43-2184-45D7-A0C0-FD8856AD44F9}" type="presParOf" srcId="{74623D81-D47A-4BDB-A76C-094846D41FA8}" destId="{A5AFB960-0B8B-4E03-885A-2579269F7DC1}" srcOrd="0" destOrd="0" presId="urn:microsoft.com/office/officeart/2005/8/layout/orgChart1"/>
    <dgm:cxn modelId="{92675F6B-3114-4FAF-B5F9-EA1D1CA7A948}" type="presParOf" srcId="{A5AFB960-0B8B-4E03-885A-2579269F7DC1}" destId="{3A05D6AC-55D4-4F8B-831D-7528DBB5E857}" srcOrd="0" destOrd="0" presId="urn:microsoft.com/office/officeart/2005/8/layout/orgChart1"/>
    <dgm:cxn modelId="{FF0756BE-319D-4EA0-BAE2-130C0CDE49A6}" type="presParOf" srcId="{A5AFB960-0B8B-4E03-885A-2579269F7DC1}" destId="{179F0FCD-C306-4B84-A7DF-E34F9FAB6F56}" srcOrd="1" destOrd="0" presId="urn:microsoft.com/office/officeart/2005/8/layout/orgChart1"/>
    <dgm:cxn modelId="{91EB86BB-DE62-4471-A984-0515B6B4F37E}" type="presParOf" srcId="{74623D81-D47A-4BDB-A76C-094846D41FA8}" destId="{856F8CB3-7FD8-44A2-BD9F-D0A3BBBFD7B2}" srcOrd="1" destOrd="0" presId="urn:microsoft.com/office/officeart/2005/8/layout/orgChart1"/>
    <dgm:cxn modelId="{842FE096-31B8-4762-9EED-5BE48E0E449D}" type="presParOf" srcId="{74623D81-D47A-4BDB-A76C-094846D41FA8}" destId="{E41C3208-7C36-4192-9EA5-1F0C4DB4A826}" srcOrd="2" destOrd="0" presId="urn:microsoft.com/office/officeart/2005/8/layout/orgChart1"/>
    <dgm:cxn modelId="{400589D3-8BA7-430D-A1A7-C18FE03D300B}" type="presParOf" srcId="{8BAB2199-5159-41F9-8708-33820C9B03A9}" destId="{FB705D8D-4B0F-418C-BE22-C9FC935B08A3}" srcOrd="2" destOrd="0" presId="urn:microsoft.com/office/officeart/2005/8/layout/orgChart1"/>
    <dgm:cxn modelId="{C968744F-2504-4D38-9D6F-EDF36051CA85}" type="presParOf" srcId="{9C5DF944-3D7A-473D-A789-5CA86652B8F8}" destId="{4F6F1802-D2DC-45F2-8B57-B9ACE00E096B}" srcOrd="4" destOrd="0" presId="urn:microsoft.com/office/officeart/2005/8/layout/orgChart1"/>
    <dgm:cxn modelId="{FC5CA3B8-E2DD-4762-B299-ECBBC862390E}" type="presParOf" srcId="{9C5DF944-3D7A-473D-A789-5CA86652B8F8}" destId="{D09FB176-C899-4C34-A2EF-DF4099E3930B}" srcOrd="5" destOrd="0" presId="urn:microsoft.com/office/officeart/2005/8/layout/orgChart1"/>
    <dgm:cxn modelId="{594C0654-813B-499D-A4CA-8B6DBD74D418}" type="presParOf" srcId="{D09FB176-C899-4C34-A2EF-DF4099E3930B}" destId="{EB3A78CF-8659-4E76-9BB6-78F8A7F8B535}" srcOrd="0" destOrd="0" presId="urn:microsoft.com/office/officeart/2005/8/layout/orgChart1"/>
    <dgm:cxn modelId="{624ABBC2-3855-45C1-8D7C-1C2249D65575}" type="presParOf" srcId="{EB3A78CF-8659-4E76-9BB6-78F8A7F8B535}" destId="{ED956AEF-5A78-47DC-9D97-3B27A2E93095}" srcOrd="0" destOrd="0" presId="urn:microsoft.com/office/officeart/2005/8/layout/orgChart1"/>
    <dgm:cxn modelId="{8B0682CF-DF35-4FF0-A893-208B8491C4DE}" type="presParOf" srcId="{EB3A78CF-8659-4E76-9BB6-78F8A7F8B535}" destId="{0936C29E-0ABE-4289-9453-F6DF249F454C}" srcOrd="1" destOrd="0" presId="urn:microsoft.com/office/officeart/2005/8/layout/orgChart1"/>
    <dgm:cxn modelId="{B1E9C118-F386-455B-AB76-7867A111739E}" type="presParOf" srcId="{D09FB176-C899-4C34-A2EF-DF4099E3930B}" destId="{3666C14E-3FE7-4AB2-BA4F-4535D42C477E}" srcOrd="1" destOrd="0" presId="urn:microsoft.com/office/officeart/2005/8/layout/orgChart1"/>
    <dgm:cxn modelId="{C619C2C6-D3A4-4736-BF07-5259564D0372}" type="presParOf" srcId="{3666C14E-3FE7-4AB2-BA4F-4535D42C477E}" destId="{7E670A0B-4B6A-45AD-AE95-FAE9E52BA24F}" srcOrd="0" destOrd="0" presId="urn:microsoft.com/office/officeart/2005/8/layout/orgChart1"/>
    <dgm:cxn modelId="{C3BEB997-5056-4BF3-B6B7-E6FA6DF89E6D}" type="presParOf" srcId="{3666C14E-3FE7-4AB2-BA4F-4535D42C477E}" destId="{781D4557-4BA2-4B53-85D2-D0A8E2F29ACB}" srcOrd="1" destOrd="0" presId="urn:microsoft.com/office/officeart/2005/8/layout/orgChart1"/>
    <dgm:cxn modelId="{D91D4A05-24ED-47B5-B603-31EADB16FFD0}" type="presParOf" srcId="{781D4557-4BA2-4B53-85D2-D0A8E2F29ACB}" destId="{A1F0E8B8-00E6-43CE-8E1F-A9918B608453}" srcOrd="0" destOrd="0" presId="urn:microsoft.com/office/officeart/2005/8/layout/orgChart1"/>
    <dgm:cxn modelId="{9C4F3ACC-3CE6-41A4-BAC7-0F6EF0ED7697}" type="presParOf" srcId="{A1F0E8B8-00E6-43CE-8E1F-A9918B608453}" destId="{2C701CAE-D8F1-461E-8A0C-C57AEB1CD6C2}" srcOrd="0" destOrd="0" presId="urn:microsoft.com/office/officeart/2005/8/layout/orgChart1"/>
    <dgm:cxn modelId="{7762A547-3D9B-4169-ADDD-11C7D84813EB}" type="presParOf" srcId="{A1F0E8B8-00E6-43CE-8E1F-A9918B608453}" destId="{0A55F855-E390-49C4-85C3-4EB5DC8DFEC3}" srcOrd="1" destOrd="0" presId="urn:microsoft.com/office/officeart/2005/8/layout/orgChart1"/>
    <dgm:cxn modelId="{48B37A05-2B09-452E-912D-1CBA5FF55527}" type="presParOf" srcId="{781D4557-4BA2-4B53-85D2-D0A8E2F29ACB}" destId="{8FDA77AA-02A8-4EBB-8954-A3306A125F11}" srcOrd="1" destOrd="0" presId="urn:microsoft.com/office/officeart/2005/8/layout/orgChart1"/>
    <dgm:cxn modelId="{15785F5D-F8A9-47F8-9C5B-EC37FCE3CCCD}" type="presParOf" srcId="{781D4557-4BA2-4B53-85D2-D0A8E2F29ACB}" destId="{802B30D6-A884-4929-98EE-4DE3E2D91CB8}" srcOrd="2" destOrd="0" presId="urn:microsoft.com/office/officeart/2005/8/layout/orgChart1"/>
    <dgm:cxn modelId="{B7DE6740-EEA7-4BF9-AA58-1FE1B75F3B3E}" type="presParOf" srcId="{3666C14E-3FE7-4AB2-BA4F-4535D42C477E}" destId="{4E5DB2E5-BC21-45FD-89CF-804EEEA73D92}" srcOrd="2" destOrd="0" presId="urn:microsoft.com/office/officeart/2005/8/layout/orgChart1"/>
    <dgm:cxn modelId="{064387B6-37AB-4009-A114-B62407D504B4}" type="presParOf" srcId="{3666C14E-3FE7-4AB2-BA4F-4535D42C477E}" destId="{FEF5B6E2-22EA-4CFA-BF26-961399773F49}" srcOrd="3" destOrd="0" presId="urn:microsoft.com/office/officeart/2005/8/layout/orgChart1"/>
    <dgm:cxn modelId="{C976B1E0-BA94-4481-AD3D-92B5A0DE25D2}" type="presParOf" srcId="{FEF5B6E2-22EA-4CFA-BF26-961399773F49}" destId="{42BED641-FA4F-4D4B-9A19-A7D3C3BE1408}" srcOrd="0" destOrd="0" presId="urn:microsoft.com/office/officeart/2005/8/layout/orgChart1"/>
    <dgm:cxn modelId="{640DA8B6-A620-4599-A7B9-A473E672B489}" type="presParOf" srcId="{42BED641-FA4F-4D4B-9A19-A7D3C3BE1408}" destId="{74487508-3D4F-4F35-9119-7335AA499C95}" srcOrd="0" destOrd="0" presId="urn:microsoft.com/office/officeart/2005/8/layout/orgChart1"/>
    <dgm:cxn modelId="{51B98798-541A-4CBA-87C5-7235E5CDAD01}" type="presParOf" srcId="{42BED641-FA4F-4D4B-9A19-A7D3C3BE1408}" destId="{EA4E738B-1483-44D6-89EB-8256A9C3F87D}" srcOrd="1" destOrd="0" presId="urn:microsoft.com/office/officeart/2005/8/layout/orgChart1"/>
    <dgm:cxn modelId="{4BC75E3F-4B3D-49E6-BA63-2D124CF04A5D}" type="presParOf" srcId="{FEF5B6E2-22EA-4CFA-BF26-961399773F49}" destId="{B5B7C6F2-824B-4B22-9513-4D47B87A1DEF}" srcOrd="1" destOrd="0" presId="urn:microsoft.com/office/officeart/2005/8/layout/orgChart1"/>
    <dgm:cxn modelId="{4AB43C65-8695-4AAE-A849-C8F41190EB5D}" type="presParOf" srcId="{FEF5B6E2-22EA-4CFA-BF26-961399773F49}" destId="{AD4B3EEE-3AC5-44A5-8891-70C0728030DE}" srcOrd="2" destOrd="0" presId="urn:microsoft.com/office/officeart/2005/8/layout/orgChart1"/>
    <dgm:cxn modelId="{EE21FCE5-3C4B-4B5D-93C0-03BB878A0A90}" type="presParOf" srcId="{3666C14E-3FE7-4AB2-BA4F-4535D42C477E}" destId="{1A2BCB80-89E2-41EC-87D9-8650DA66AB8A}" srcOrd="4" destOrd="0" presId="urn:microsoft.com/office/officeart/2005/8/layout/orgChart1"/>
    <dgm:cxn modelId="{7FCB04A0-2649-4731-9067-1AE9CC4CE4CE}" type="presParOf" srcId="{3666C14E-3FE7-4AB2-BA4F-4535D42C477E}" destId="{CD498E25-17A8-4592-A106-0BDE77F9F8BE}" srcOrd="5" destOrd="0" presId="urn:microsoft.com/office/officeart/2005/8/layout/orgChart1"/>
    <dgm:cxn modelId="{69AEDDE4-0E48-44DC-BB4F-CD6CE2DA0C9C}" type="presParOf" srcId="{CD498E25-17A8-4592-A106-0BDE77F9F8BE}" destId="{1832CD07-F56C-4B75-9FC3-CEF6C2D6EA45}" srcOrd="0" destOrd="0" presId="urn:microsoft.com/office/officeart/2005/8/layout/orgChart1"/>
    <dgm:cxn modelId="{D3429B56-21C6-4784-9462-7CBD4FE00A0A}" type="presParOf" srcId="{1832CD07-F56C-4B75-9FC3-CEF6C2D6EA45}" destId="{F7484F86-9514-4EEC-AAEC-65AD9B4B3D96}" srcOrd="0" destOrd="0" presId="urn:microsoft.com/office/officeart/2005/8/layout/orgChart1"/>
    <dgm:cxn modelId="{01DA5DF6-097B-475B-9F49-B67898EF9DAD}" type="presParOf" srcId="{1832CD07-F56C-4B75-9FC3-CEF6C2D6EA45}" destId="{2F8AA862-E8D3-4043-95F3-7EBB33FDC237}" srcOrd="1" destOrd="0" presId="urn:microsoft.com/office/officeart/2005/8/layout/orgChart1"/>
    <dgm:cxn modelId="{CAED9122-7B15-4C59-8155-50DE5170ED94}" type="presParOf" srcId="{CD498E25-17A8-4592-A106-0BDE77F9F8BE}" destId="{D6D1B4BE-1E43-4CD4-965F-996A3963A4DE}" srcOrd="1" destOrd="0" presId="urn:microsoft.com/office/officeart/2005/8/layout/orgChart1"/>
    <dgm:cxn modelId="{95EB75C6-C380-4FDE-8232-C8CE0C0B62C2}" type="presParOf" srcId="{CD498E25-17A8-4592-A106-0BDE77F9F8BE}" destId="{2585E360-1265-4DAF-8ED0-8CB30CFCA044}" srcOrd="2" destOrd="0" presId="urn:microsoft.com/office/officeart/2005/8/layout/orgChart1"/>
    <dgm:cxn modelId="{A7061D4D-A28E-419E-8ED5-F3CB90ED5E94}" type="presParOf" srcId="{3666C14E-3FE7-4AB2-BA4F-4535D42C477E}" destId="{9AAB9F84-69DB-4974-8FB3-17FE16A42904}" srcOrd="6" destOrd="0" presId="urn:microsoft.com/office/officeart/2005/8/layout/orgChart1"/>
    <dgm:cxn modelId="{2DF272D2-B793-415B-932A-B10DD006118C}" type="presParOf" srcId="{3666C14E-3FE7-4AB2-BA4F-4535D42C477E}" destId="{C3EE2C24-35C5-4383-8BA8-04718D61B1E3}" srcOrd="7" destOrd="0" presId="urn:microsoft.com/office/officeart/2005/8/layout/orgChart1"/>
    <dgm:cxn modelId="{A757494A-6B2C-446A-B51D-1EF3F4E470B2}" type="presParOf" srcId="{C3EE2C24-35C5-4383-8BA8-04718D61B1E3}" destId="{D76FB983-6AF4-4D17-803C-BE4F9D86E241}" srcOrd="0" destOrd="0" presId="urn:microsoft.com/office/officeart/2005/8/layout/orgChart1"/>
    <dgm:cxn modelId="{00527345-A210-4106-8AFA-60D946D8FD9E}" type="presParOf" srcId="{D76FB983-6AF4-4D17-803C-BE4F9D86E241}" destId="{C95AECE2-07C4-42E7-90DA-5CD8EA216CFC}" srcOrd="0" destOrd="0" presId="urn:microsoft.com/office/officeart/2005/8/layout/orgChart1"/>
    <dgm:cxn modelId="{F523D80F-64CF-4987-9170-C9F2107D1F72}" type="presParOf" srcId="{D76FB983-6AF4-4D17-803C-BE4F9D86E241}" destId="{4704A764-F3E3-46A1-B698-AC3BCD85875D}" srcOrd="1" destOrd="0" presId="urn:microsoft.com/office/officeart/2005/8/layout/orgChart1"/>
    <dgm:cxn modelId="{4FD9F35E-4FAF-4536-8659-DD6D7DA328FA}" type="presParOf" srcId="{C3EE2C24-35C5-4383-8BA8-04718D61B1E3}" destId="{C07B020C-8290-4505-84E9-D8CD925D7B93}" srcOrd="1" destOrd="0" presId="urn:microsoft.com/office/officeart/2005/8/layout/orgChart1"/>
    <dgm:cxn modelId="{D4289226-78D2-409D-A952-2C1785323FE9}" type="presParOf" srcId="{C3EE2C24-35C5-4383-8BA8-04718D61B1E3}" destId="{97715D9E-A6B5-4BE2-9531-017E1F9F5E37}" srcOrd="2" destOrd="0" presId="urn:microsoft.com/office/officeart/2005/8/layout/orgChart1"/>
    <dgm:cxn modelId="{FEA93F86-576F-451C-8B04-8C3C2A586DA6}" type="presParOf" srcId="{3666C14E-3FE7-4AB2-BA4F-4535D42C477E}" destId="{F8AA5B07-D62E-4BEF-A7F4-BB8154CE0161}" srcOrd="8" destOrd="0" presId="urn:microsoft.com/office/officeart/2005/8/layout/orgChart1"/>
    <dgm:cxn modelId="{7DDDE928-C3D5-4799-ADCC-00519DDBA970}" type="presParOf" srcId="{3666C14E-3FE7-4AB2-BA4F-4535D42C477E}" destId="{28D3CB32-FAA0-4273-8538-1EB307061468}" srcOrd="9" destOrd="0" presId="urn:microsoft.com/office/officeart/2005/8/layout/orgChart1"/>
    <dgm:cxn modelId="{47E504DB-6E50-4D02-A984-3DB7D513DFAF}" type="presParOf" srcId="{28D3CB32-FAA0-4273-8538-1EB307061468}" destId="{4E6634D0-9CA1-4ACD-BF91-91BEE47E76EF}" srcOrd="0" destOrd="0" presId="urn:microsoft.com/office/officeart/2005/8/layout/orgChart1"/>
    <dgm:cxn modelId="{BAF3290B-5D80-4681-8D39-3B376B34A98C}" type="presParOf" srcId="{4E6634D0-9CA1-4ACD-BF91-91BEE47E76EF}" destId="{EE219807-47C8-4941-99AE-CE39076E53F5}" srcOrd="0" destOrd="0" presId="urn:microsoft.com/office/officeart/2005/8/layout/orgChart1"/>
    <dgm:cxn modelId="{DBB5BCDE-7236-4BBE-B786-B9EB5CDD6D82}" type="presParOf" srcId="{4E6634D0-9CA1-4ACD-BF91-91BEE47E76EF}" destId="{A8ED66CC-CBB3-4EB5-ADE1-6E062170315B}" srcOrd="1" destOrd="0" presId="urn:microsoft.com/office/officeart/2005/8/layout/orgChart1"/>
    <dgm:cxn modelId="{B02F7260-6113-4A98-8565-25DA9FF8B424}" type="presParOf" srcId="{28D3CB32-FAA0-4273-8538-1EB307061468}" destId="{55A4A9B7-D2D2-4F27-9972-54B957F184B3}" srcOrd="1" destOrd="0" presId="urn:microsoft.com/office/officeart/2005/8/layout/orgChart1"/>
    <dgm:cxn modelId="{44B935FD-0CB5-4B9E-938F-078E8C192818}" type="presParOf" srcId="{28D3CB32-FAA0-4273-8538-1EB307061468}" destId="{A6D08738-8725-4BBB-8D6E-6E0F7F338F27}" srcOrd="2" destOrd="0" presId="urn:microsoft.com/office/officeart/2005/8/layout/orgChart1"/>
    <dgm:cxn modelId="{298BDE2F-BCD0-4676-B376-081A1027B4A7}" type="presParOf" srcId="{D09FB176-C899-4C34-A2EF-DF4099E3930B}" destId="{10032A81-28F1-4589-A2C9-2F713826DB5B}" srcOrd="2" destOrd="0" presId="urn:microsoft.com/office/officeart/2005/8/layout/orgChart1"/>
    <dgm:cxn modelId="{C966DC60-0E1C-46A2-9734-68B3CC60B5CD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8340D541-5195-4AED-A4D0-AE73BDDEBFC4}" type="presOf" srcId="{BAA37ED3-8504-4718-82EA-2141E33A703B}" destId="{C6471DB4-9B93-437A-AEBE-F3B71F737DF8}" srcOrd="0" destOrd="0" presId="urn:microsoft.com/office/officeart/2005/8/layout/orgChart1"/>
    <dgm:cxn modelId="{9CC974DB-5D11-4169-AFF3-BA630E368BCA}" type="presOf" srcId="{69BEBD41-3545-40FD-BFDD-D21BD47C872E}" destId="{74487508-3D4F-4F35-9119-7335AA499C95}" srcOrd="0" destOrd="0" presId="urn:microsoft.com/office/officeart/2005/8/layout/orgChart1"/>
    <dgm:cxn modelId="{10D6A751-54E0-4158-B834-CB724CACC9E8}" type="presOf" srcId="{CE683E6A-A313-4F5C-8639-235783D1198F}" destId="{6C1B72B2-EE6C-495B-ADAD-8508CE8EB807}" srcOrd="0" destOrd="0" presId="urn:microsoft.com/office/officeart/2005/8/layout/orgChart1"/>
    <dgm:cxn modelId="{48FEA4FD-829A-46CE-8573-F14DCE7D0FEE}" type="presOf" srcId="{E2FDDA39-0A56-4C19-9570-F6322A50CD7C}" destId="{C95AECE2-07C4-42E7-90DA-5CD8EA216CFC}" srcOrd="0" destOrd="0" presId="urn:microsoft.com/office/officeart/2005/8/layout/orgChart1"/>
    <dgm:cxn modelId="{370D8A9A-1004-4C05-A57D-70F3F7ACC574}" type="presOf" srcId="{88415C31-82DD-4EF9-9A7A-1D4D99FB6B9D}" destId="{0936C29E-0ABE-4289-9453-F6DF249F454C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DC505AAD-8317-4E07-A77D-86A0875E7E14}" type="presOf" srcId="{51AC05A3-5125-4631-8328-EE9742C5CE1F}" destId="{7533127D-6F77-420D-9337-03A9B17677A7}" srcOrd="0" destOrd="0" presId="urn:microsoft.com/office/officeart/2005/8/layout/orgChart1"/>
    <dgm:cxn modelId="{047EE2A9-D1CD-4C1B-AC1C-755C2DAA5AFE}" type="presOf" srcId="{D91152BC-9A33-44D3-AEBB-F20420DB430F}" destId="{5EC808F1-181C-42C2-975C-2B558EBCB7FE}" srcOrd="1" destOrd="0" presId="urn:microsoft.com/office/officeart/2005/8/layout/orgChart1"/>
    <dgm:cxn modelId="{7F56A441-F393-4A6F-B206-32AA19C38671}" type="presOf" srcId="{B40A1E99-819E-4C0D-B671-3D134F0F7163}" destId="{179F0FCD-C306-4B84-A7DF-E34F9FAB6F56}" srcOrd="1" destOrd="0" presId="urn:microsoft.com/office/officeart/2005/8/layout/orgChart1"/>
    <dgm:cxn modelId="{8A6D39AD-5269-4354-8DDB-CA72541CE410}" type="presOf" srcId="{382A9707-8CE9-4448-A732-795155023764}" destId="{40CBCC65-FD09-4B94-B9C9-3482617F2627}" srcOrd="1" destOrd="0" presId="urn:microsoft.com/office/officeart/2005/8/layout/orgChart1"/>
    <dgm:cxn modelId="{AFDB05FA-4C6B-48C6-B061-510EA2DE8299}" type="presOf" srcId="{00B822AA-E50D-409C-8E77-78CE41F17C4F}" destId="{86ECFBC0-6EDE-49D7-A5E4-E61CBAF4A092}" srcOrd="0" destOrd="0" presId="urn:microsoft.com/office/officeart/2005/8/layout/orgChart1"/>
    <dgm:cxn modelId="{031B01A4-3AAF-48A9-B578-F8870B9AC90E}" type="presOf" srcId="{B103CFD6-C2F2-4A76-8866-035FF64E5877}" destId="{D98E11BE-9177-4329-A5B4-B4B8653C2863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1946DF42-3A8E-4CB7-A86D-61C76D4F7B17}" type="presOf" srcId="{43C964D4-3EA5-4709-BA45-DC9671707267}" destId="{ABF5B3AF-9C3F-43AC-89B9-A4B84688B739}" srcOrd="0" destOrd="0" presId="urn:microsoft.com/office/officeart/2005/8/layout/orgChart1"/>
    <dgm:cxn modelId="{B91BC838-A623-48E2-9883-13550C244BF0}" type="presOf" srcId="{092024CE-8423-4E50-A34E-3122E05631CC}" destId="{2C701CAE-D8F1-461E-8A0C-C57AEB1CD6C2}" srcOrd="0" destOrd="0" presId="urn:microsoft.com/office/officeart/2005/8/layout/orgChart1"/>
    <dgm:cxn modelId="{50C13E67-A968-42BD-B27A-BD2C4C6E3ADC}" type="presOf" srcId="{43C964D4-3EA5-4709-BA45-DC9671707267}" destId="{87899BB1-A811-4B2D-8FA3-633A97B1A6A6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E930BBA2-8AF6-4D97-80BA-41DA2EFADB54}" type="presOf" srcId="{092024CE-8423-4E50-A34E-3122E05631CC}" destId="{0A55F855-E390-49C4-85C3-4EB5DC8DFEC3}" srcOrd="1" destOrd="0" presId="urn:microsoft.com/office/officeart/2005/8/layout/orgChart1"/>
    <dgm:cxn modelId="{D4D12A55-9082-4729-8FC1-32FC65953B0C}" type="presOf" srcId="{88B02B86-A182-47E8-98CE-5F03ED03FC83}" destId="{1A2BCB80-89E2-41EC-87D9-8650DA66AB8A}" srcOrd="0" destOrd="0" presId="urn:microsoft.com/office/officeart/2005/8/layout/orgChart1"/>
    <dgm:cxn modelId="{3D034D06-88E8-420D-AB5A-B6911F4B10B2}" type="presOf" srcId="{B103CFD6-C2F2-4A76-8866-035FF64E5877}" destId="{2FA1AE03-77C2-487B-948B-82122901556A}" srcOrd="1" destOrd="0" presId="urn:microsoft.com/office/officeart/2005/8/layout/orgChart1"/>
    <dgm:cxn modelId="{EED13D29-49F7-4BF6-81B5-7AB0A92130D0}" type="presOf" srcId="{8514C17C-35EC-4D14-92F7-13A577CAA5C4}" destId="{079C46BA-E270-4C4F-9AA8-92E32A64D736}" srcOrd="0" destOrd="0" presId="urn:microsoft.com/office/officeart/2005/8/layout/orgChart1"/>
    <dgm:cxn modelId="{B0F55387-BAFF-4539-95CC-5426D0A153A1}" type="presOf" srcId="{6A766238-49C0-489C-9759-5801318FB123}" destId="{F4F60A8B-BCFE-4E33-9289-BF4CA9206F7B}" srcOrd="1" destOrd="0" presId="urn:microsoft.com/office/officeart/2005/8/layout/orgChart1"/>
    <dgm:cxn modelId="{CB5C4688-C5F1-4A52-9FF1-670FADF19E77}" type="presOf" srcId="{E2FDDA39-0A56-4C19-9570-F6322A50CD7C}" destId="{4704A764-F3E3-46A1-B698-AC3BCD85875D}" srcOrd="1" destOrd="0" presId="urn:microsoft.com/office/officeart/2005/8/layout/orgChart1"/>
    <dgm:cxn modelId="{40B2EA3D-FBE6-4D6F-943D-D8BB6518DC35}" type="presOf" srcId="{49A41343-8942-4E0A-948C-7308CFEDA337}" destId="{F8AA5B07-D62E-4BEF-A7F4-BB8154CE0161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5436FE32-9C3F-4CA0-A44D-2338FB0FA17D}" type="presOf" srcId="{DC9F82DD-39AD-486C-81D6-0E3C38A96BAD}" destId="{4F6F1802-D2DC-45F2-8B57-B9ACE00E096B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57EA27D1-1DE2-49CC-9395-18D69CD39215}" type="presOf" srcId="{1D03C52E-27F1-4CAD-B953-A57260381D87}" destId="{52D64095-8F0B-43C5-A134-4F8EB745D0AC}" srcOrd="0" destOrd="0" presId="urn:microsoft.com/office/officeart/2005/8/layout/orgChart1"/>
    <dgm:cxn modelId="{34D36CAC-4B0D-4028-9738-0C2004DD87BC}" type="presOf" srcId="{EDF4E25F-6E69-41B7-B57F-66E5D749104E}" destId="{CD65CBB6-B9A3-48AB-AFB3-4BE4B03553D3}" srcOrd="0" destOrd="0" presId="urn:microsoft.com/office/officeart/2005/8/layout/orgChart1"/>
    <dgm:cxn modelId="{F6F8D82D-1DBE-42EA-98EB-8D36108B68E0}" type="presOf" srcId="{032924AE-7BA3-4608-9D4D-A10FC22FA55B}" destId="{FCA2B357-06A1-4199-999C-BBE32872F828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3137D026-7A53-4301-99A6-8065A853AA4B}" type="presOf" srcId="{00B822AA-E50D-409C-8E77-78CE41F17C4F}" destId="{EE7467E8-D778-4C18-9C7C-925EF25B0DC2}" srcOrd="1" destOrd="0" presId="urn:microsoft.com/office/officeart/2005/8/layout/orgChart1"/>
    <dgm:cxn modelId="{5CAD60E7-C953-4F11-822E-20B728C42F12}" type="presOf" srcId="{57A44C0D-573F-44FB-BC9E-B18382ACCC39}" destId="{9AAB9F84-69DB-4974-8FB3-17FE16A42904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F01C89D-1D87-4BC8-9412-3FA586108E9B}" type="presOf" srcId="{D5F013B3-4B4E-4E38-9BAF-4B34B2BB0C79}" destId="{14A5ABF2-8B49-4694-AC4C-1A898869B017}" srcOrd="1" destOrd="0" presId="urn:microsoft.com/office/officeart/2005/8/layout/orgChart1"/>
    <dgm:cxn modelId="{3B0ABE93-D121-409C-95A3-C389A928DFEB}" type="presOf" srcId="{032924AE-7BA3-4608-9D4D-A10FC22FA55B}" destId="{842224E6-60DA-412E-8A1B-7533C1377869}" srcOrd="1" destOrd="0" presId="urn:microsoft.com/office/officeart/2005/8/layout/orgChart1"/>
    <dgm:cxn modelId="{ADC75D68-9395-43BC-AC21-9162BD08D1C0}" type="presOf" srcId="{1E17A9B5-1CC6-4BF4-A5EB-2099972243B8}" destId="{F0DC39B6-0C64-430A-9FFB-4907B94E244D}" srcOrd="0" destOrd="0" presId="urn:microsoft.com/office/officeart/2005/8/layout/orgChart1"/>
    <dgm:cxn modelId="{79E86AA1-D07C-410B-B500-0E0F19FD5D8C}" type="presOf" srcId="{0ED209FE-B93C-493B-85A2-BA5863869AE7}" destId="{B4ADFA40-1DC3-4BD0-BAE4-D5BA4FDF2B3E}" srcOrd="0" destOrd="0" presId="urn:microsoft.com/office/officeart/2005/8/layout/orgChart1"/>
    <dgm:cxn modelId="{22FDE901-812C-48A8-8161-DDBD30B2D4FB}" type="presOf" srcId="{844909A3-F2C8-49AE-869B-AFCA0AC709DF}" destId="{5A29D58D-62CC-4731-8120-CAD4354C3E03}" srcOrd="0" destOrd="0" presId="urn:microsoft.com/office/officeart/2005/8/layout/orgChart1"/>
    <dgm:cxn modelId="{15FCB512-063C-4931-B73E-99E389903DB6}" type="presOf" srcId="{DCCE79F2-51DC-4E3A-8F3D-0CB311D1F14D}" destId="{EE219807-47C8-4941-99AE-CE39076E53F5}" srcOrd="0" destOrd="0" presId="urn:microsoft.com/office/officeart/2005/8/layout/orgChart1"/>
    <dgm:cxn modelId="{E1B5B59E-5266-4C08-92F3-24FDE8C14320}" type="presOf" srcId="{6A766238-49C0-489C-9759-5801318FB123}" destId="{8F3E2022-AB5E-4438-BDBE-146FD19E8285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055C2ADE-47F9-485A-A7B6-443DC88B72CB}" type="presOf" srcId="{BC7A14EC-7DD0-42E2-A28E-8428AF273F49}" destId="{4E5DB2E5-BC21-45FD-89CF-804EEEA73D92}" srcOrd="0" destOrd="0" presId="urn:microsoft.com/office/officeart/2005/8/layout/orgChart1"/>
    <dgm:cxn modelId="{2485AF76-D18C-4269-B13B-1DA7CEA02AF4}" type="presOf" srcId="{BCA1F9C7-A2DE-4DA9-9030-581CAAE089DA}" destId="{7E670A0B-4B6A-45AD-AE95-FAE9E52BA24F}" srcOrd="0" destOrd="0" presId="urn:microsoft.com/office/officeart/2005/8/layout/orgChart1"/>
    <dgm:cxn modelId="{BD6FC20F-5771-40BB-ADF1-4A4B278A743D}" type="presOf" srcId="{51AC05A3-5125-4631-8328-EE9742C5CE1F}" destId="{75DCBE71-7469-49E9-81E5-E6A43E3EC0DC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7492C344-3616-4961-8FDE-34EA689198B1}" type="presOf" srcId="{1E17A9B5-1CC6-4BF4-A5EB-2099972243B8}" destId="{0044642D-BF6E-4946-989D-7BC76303D8B1}" srcOrd="1" destOrd="0" presId="urn:microsoft.com/office/officeart/2005/8/layout/orgChart1"/>
    <dgm:cxn modelId="{77EAB562-2482-4152-9893-39D89724B678}" type="presOf" srcId="{C7336B56-6975-43EE-AA11-2CF9D86F3B72}" destId="{F7484F86-9514-4EEC-AAEC-65AD9B4B3D96}" srcOrd="0" destOrd="0" presId="urn:microsoft.com/office/officeart/2005/8/layout/orgChart1"/>
    <dgm:cxn modelId="{4B7B86D3-9A33-4454-A631-817352FE5C2D}" type="presOf" srcId="{D91152BC-9A33-44D3-AEBB-F20420DB430F}" destId="{30DA9891-B7C7-405D-9015-1C3DF0E9850F}" srcOrd="0" destOrd="0" presId="urn:microsoft.com/office/officeart/2005/8/layout/orgChart1"/>
    <dgm:cxn modelId="{C2611576-8A87-47A8-8BF8-3FC9C4645999}" type="presOf" srcId="{88415C31-82DD-4EF9-9A7A-1D4D99FB6B9D}" destId="{ED956AEF-5A78-47DC-9D97-3B27A2E93095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E7131D7B-66ED-4E15-945C-9FBA56E89AA3}" type="presOf" srcId="{DCCE79F2-51DC-4E3A-8F3D-0CB311D1F14D}" destId="{A8ED66CC-CBB3-4EB5-ADE1-6E062170315B}" srcOrd="1" destOrd="0" presId="urn:microsoft.com/office/officeart/2005/8/layout/orgChart1"/>
    <dgm:cxn modelId="{BCF9F6A8-56C3-47B9-83F5-988EABCB591A}" type="presOf" srcId="{D5F013B3-4B4E-4E38-9BAF-4B34B2BB0C79}" destId="{26E61D30-5696-4E05-9044-AF73EF27DAB2}" srcOrd="0" destOrd="0" presId="urn:microsoft.com/office/officeart/2005/8/layout/orgChart1"/>
    <dgm:cxn modelId="{C5CB7C57-D995-45B8-A06D-5ADBC6FC0FA6}" type="presOf" srcId="{8514C17C-35EC-4D14-92F7-13A577CAA5C4}" destId="{3AA4BA60-CAF3-4B65-8A7B-26648B565082}" srcOrd="1" destOrd="0" presId="urn:microsoft.com/office/officeart/2005/8/layout/orgChart1"/>
    <dgm:cxn modelId="{0B8D2BA4-BBA2-4A01-8FF7-C4D969C90935}" type="presOf" srcId="{D3B00EB5-7252-4C54-A138-4FDE2761BA89}" destId="{77FF546B-1ADB-4B35-B705-B48DE95D0A7F}" srcOrd="0" destOrd="0" presId="urn:microsoft.com/office/officeart/2005/8/layout/orgChart1"/>
    <dgm:cxn modelId="{3E26157A-D0EE-470D-AAFD-F737200F67C0}" type="presOf" srcId="{3837525C-9A2A-44D5-8B42-9C0820CF3FF9}" destId="{6AC59FBD-FAEA-42FA-8EB1-29A7CC044828}" srcOrd="0" destOrd="0" presId="urn:microsoft.com/office/officeart/2005/8/layout/orgChart1"/>
    <dgm:cxn modelId="{725C0A6C-72F0-4A38-9234-DB71F85794B2}" type="presOf" srcId="{CBC98D67-7A4E-4DF5-AC0F-18B667594BB8}" destId="{D644628E-4C6F-4DF2-8C07-D2B66E3A4757}" srcOrd="0" destOrd="0" presId="urn:microsoft.com/office/officeart/2005/8/layout/orgChart1"/>
    <dgm:cxn modelId="{6F4BFD72-4D50-4B57-B841-42A613AFF58D}" type="presOf" srcId="{41CBE71F-8A1C-4046-8B51-627382F890A8}" destId="{BD53C961-9C2E-42B5-A825-EB1CD5AF2FE3}" srcOrd="0" destOrd="0" presId="urn:microsoft.com/office/officeart/2005/8/layout/orgChart1"/>
    <dgm:cxn modelId="{8A1B195B-17CB-4294-AE35-B2B3B6C28071}" type="presOf" srcId="{69BEBD41-3545-40FD-BFDD-D21BD47C872E}" destId="{EA4E738B-1483-44D6-89EB-8256A9C3F87D}" srcOrd="1" destOrd="0" presId="urn:microsoft.com/office/officeart/2005/8/layout/orgChart1"/>
    <dgm:cxn modelId="{CEB38DFC-5F2E-45B9-A82B-79BD0F1578A6}" type="presOf" srcId="{D656347E-658D-41DE-86E2-9688A1F66EB3}" destId="{D351E307-7A60-4733-B21C-CC6D6E5D051D}" srcOrd="0" destOrd="0" presId="urn:microsoft.com/office/officeart/2005/8/layout/orgChart1"/>
    <dgm:cxn modelId="{A5125C06-C14B-4A2B-8139-0F42B39948D1}" type="presOf" srcId="{C7336B56-6975-43EE-AA11-2CF9D86F3B72}" destId="{2F8AA862-E8D3-4043-95F3-7EBB33FDC237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E96A9F6-D564-47DC-AF2F-DB274BF012B3}" type="presOf" srcId="{382A9707-8CE9-4448-A732-795155023764}" destId="{C9EB4BFF-95DA-49B7-87A2-66A52A4FCDFA}" srcOrd="0" destOrd="0" presId="urn:microsoft.com/office/officeart/2005/8/layout/orgChart1"/>
    <dgm:cxn modelId="{28CEFB60-5260-4CAE-A2B3-AE9CC6628A18}" type="presOf" srcId="{DCB062A1-302A-48A6-BE81-96138548FF70}" destId="{1AE91293-7748-4E52-8855-7B838C555EB9}" srcOrd="0" destOrd="0" presId="urn:microsoft.com/office/officeart/2005/8/layout/orgChart1"/>
    <dgm:cxn modelId="{FE14B0A2-6C0C-4AAA-8DAE-BA55A6659047}" type="presOf" srcId="{B40A1E99-819E-4C0D-B671-3D134F0F7163}" destId="{3A05D6AC-55D4-4F8B-831D-7528DBB5E857}" srcOrd="0" destOrd="0" presId="urn:microsoft.com/office/officeart/2005/8/layout/orgChart1"/>
    <dgm:cxn modelId="{11A0EBC6-8264-41C7-9DC5-5E08BC58349A}" type="presParOf" srcId="{6C1B72B2-EE6C-495B-ADAD-8508CE8EB807}" destId="{B9578B13-712D-4BAD-A28F-A7352074EDA6}" srcOrd="0" destOrd="0" presId="urn:microsoft.com/office/officeart/2005/8/layout/orgChart1"/>
    <dgm:cxn modelId="{0696D32D-0371-45F2-B54F-FF55E5BF0364}" type="presParOf" srcId="{B9578B13-712D-4BAD-A28F-A7352074EDA6}" destId="{EA34C8C8-6EC1-483B-8E39-8E6926CED3CE}" srcOrd="0" destOrd="0" presId="urn:microsoft.com/office/officeart/2005/8/layout/orgChart1"/>
    <dgm:cxn modelId="{4AF12B5F-61F9-48F4-A939-E2E50B99CB2A}" type="presParOf" srcId="{EA34C8C8-6EC1-483B-8E39-8E6926CED3CE}" destId="{D98E11BE-9177-4329-A5B4-B4B8653C2863}" srcOrd="0" destOrd="0" presId="urn:microsoft.com/office/officeart/2005/8/layout/orgChart1"/>
    <dgm:cxn modelId="{8F30C690-409A-41E8-84EA-ABA1772975A9}" type="presParOf" srcId="{EA34C8C8-6EC1-483B-8E39-8E6926CED3CE}" destId="{2FA1AE03-77C2-487B-948B-82122901556A}" srcOrd="1" destOrd="0" presId="urn:microsoft.com/office/officeart/2005/8/layout/orgChart1"/>
    <dgm:cxn modelId="{A01F9A00-4AF1-4CCB-8259-E2D53CE5B814}" type="presParOf" srcId="{B9578B13-712D-4BAD-A28F-A7352074EDA6}" destId="{9C5DF944-3D7A-473D-A789-5CA86652B8F8}" srcOrd="1" destOrd="0" presId="urn:microsoft.com/office/officeart/2005/8/layout/orgChart1"/>
    <dgm:cxn modelId="{7EC0FC7A-BC6D-46BB-BDDD-64C158F090B3}" type="presParOf" srcId="{9C5DF944-3D7A-473D-A789-5CA86652B8F8}" destId="{D351E307-7A60-4733-B21C-CC6D6E5D051D}" srcOrd="0" destOrd="0" presId="urn:microsoft.com/office/officeart/2005/8/layout/orgChart1"/>
    <dgm:cxn modelId="{A39288C5-4789-42F6-82E2-6502D6FA7D1F}" type="presParOf" srcId="{9C5DF944-3D7A-473D-A789-5CA86652B8F8}" destId="{60FE5B31-E82E-49E2-9469-B5D5674278BC}" srcOrd="1" destOrd="0" presId="urn:microsoft.com/office/officeart/2005/8/layout/orgChart1"/>
    <dgm:cxn modelId="{4D3582B6-30D2-410F-9F0F-251A152CCC84}" type="presParOf" srcId="{60FE5B31-E82E-49E2-9469-B5D5674278BC}" destId="{CB88DD46-0D40-4A1B-9C97-26FA4C46EB15}" srcOrd="0" destOrd="0" presId="urn:microsoft.com/office/officeart/2005/8/layout/orgChart1"/>
    <dgm:cxn modelId="{5DF01FF3-5714-405B-9F48-FE42D6B093C6}" type="presParOf" srcId="{CB88DD46-0D40-4A1B-9C97-26FA4C46EB15}" destId="{ABF5B3AF-9C3F-43AC-89B9-A4B84688B739}" srcOrd="0" destOrd="0" presId="urn:microsoft.com/office/officeart/2005/8/layout/orgChart1"/>
    <dgm:cxn modelId="{3FD42AFF-DDF5-487D-9AC4-39BA863D9550}" type="presParOf" srcId="{CB88DD46-0D40-4A1B-9C97-26FA4C46EB15}" destId="{87899BB1-A811-4B2D-8FA3-633A97B1A6A6}" srcOrd="1" destOrd="0" presId="urn:microsoft.com/office/officeart/2005/8/layout/orgChart1"/>
    <dgm:cxn modelId="{3B11120A-2797-4619-9523-2E23C6AB499D}" type="presParOf" srcId="{60FE5B31-E82E-49E2-9469-B5D5674278BC}" destId="{B6A20B03-CFA9-41D8-9956-9F0EB448DC4A}" srcOrd="1" destOrd="0" presId="urn:microsoft.com/office/officeart/2005/8/layout/orgChart1"/>
    <dgm:cxn modelId="{DDFB3A32-7375-4A7F-AB74-4A0C71380891}" type="presParOf" srcId="{B6A20B03-CFA9-41D8-9956-9F0EB448DC4A}" destId="{CD65CBB6-B9A3-48AB-AFB3-4BE4B03553D3}" srcOrd="0" destOrd="0" presId="urn:microsoft.com/office/officeart/2005/8/layout/orgChart1"/>
    <dgm:cxn modelId="{1D2EFC9B-457C-4B21-9D5A-488C8600EDAC}" type="presParOf" srcId="{B6A20B03-CFA9-41D8-9956-9F0EB448DC4A}" destId="{ED1F0A6D-21D1-431E-B021-19DC70288741}" srcOrd="1" destOrd="0" presId="urn:microsoft.com/office/officeart/2005/8/layout/orgChart1"/>
    <dgm:cxn modelId="{32E66299-FCDF-4EAA-9C28-40E8AB280626}" type="presParOf" srcId="{ED1F0A6D-21D1-431E-B021-19DC70288741}" destId="{3035FF76-B78F-49A4-AACF-E2FF3786028F}" srcOrd="0" destOrd="0" presId="urn:microsoft.com/office/officeart/2005/8/layout/orgChart1"/>
    <dgm:cxn modelId="{F8391C6A-4C58-44A2-B183-305295F1573A}" type="presParOf" srcId="{3035FF76-B78F-49A4-AACF-E2FF3786028F}" destId="{F0DC39B6-0C64-430A-9FFB-4907B94E244D}" srcOrd="0" destOrd="0" presId="urn:microsoft.com/office/officeart/2005/8/layout/orgChart1"/>
    <dgm:cxn modelId="{1F7A45BC-4898-4E91-968C-EC9CD2EC0E69}" type="presParOf" srcId="{3035FF76-B78F-49A4-AACF-E2FF3786028F}" destId="{0044642D-BF6E-4946-989D-7BC76303D8B1}" srcOrd="1" destOrd="0" presId="urn:microsoft.com/office/officeart/2005/8/layout/orgChart1"/>
    <dgm:cxn modelId="{6E1065AD-ED2E-4D85-A79A-B5C637B7D476}" type="presParOf" srcId="{ED1F0A6D-21D1-431E-B021-19DC70288741}" destId="{6F92EC3E-8AAE-41C7-BFFF-85E9DBCB215A}" srcOrd="1" destOrd="0" presId="urn:microsoft.com/office/officeart/2005/8/layout/orgChart1"/>
    <dgm:cxn modelId="{34B4C44F-4424-433D-A0B7-C82BDB43176B}" type="presParOf" srcId="{ED1F0A6D-21D1-431E-B021-19DC70288741}" destId="{C359BE23-B469-48EB-819D-6F6FDCDBB0A8}" srcOrd="2" destOrd="0" presId="urn:microsoft.com/office/officeart/2005/8/layout/orgChart1"/>
    <dgm:cxn modelId="{1DA294E1-FB41-4492-AA5D-D20F0CE54748}" type="presParOf" srcId="{B6A20B03-CFA9-41D8-9956-9F0EB448DC4A}" destId="{6AC59FBD-FAEA-42FA-8EB1-29A7CC044828}" srcOrd="2" destOrd="0" presId="urn:microsoft.com/office/officeart/2005/8/layout/orgChart1"/>
    <dgm:cxn modelId="{367BA7BC-A91A-4546-AD3B-641A4920755D}" type="presParOf" srcId="{B6A20B03-CFA9-41D8-9956-9F0EB448DC4A}" destId="{F2E1EDE4-99F4-4CBC-BA6A-91AF00914823}" srcOrd="3" destOrd="0" presId="urn:microsoft.com/office/officeart/2005/8/layout/orgChart1"/>
    <dgm:cxn modelId="{BC0C7851-C186-4243-944E-D304C24F9514}" type="presParOf" srcId="{F2E1EDE4-99F4-4CBC-BA6A-91AF00914823}" destId="{795B4B98-FEFB-4DAB-B785-2E28918B1C7E}" srcOrd="0" destOrd="0" presId="urn:microsoft.com/office/officeart/2005/8/layout/orgChart1"/>
    <dgm:cxn modelId="{4454D955-7BCA-48A9-8CB4-A80F53A00821}" type="presParOf" srcId="{795B4B98-FEFB-4DAB-B785-2E28918B1C7E}" destId="{C9EB4BFF-95DA-49B7-87A2-66A52A4FCDFA}" srcOrd="0" destOrd="0" presId="urn:microsoft.com/office/officeart/2005/8/layout/orgChart1"/>
    <dgm:cxn modelId="{FC7682FD-99FE-4A63-8715-9923F13FA547}" type="presParOf" srcId="{795B4B98-FEFB-4DAB-B785-2E28918B1C7E}" destId="{40CBCC65-FD09-4B94-B9C9-3482617F2627}" srcOrd="1" destOrd="0" presId="urn:microsoft.com/office/officeart/2005/8/layout/orgChart1"/>
    <dgm:cxn modelId="{E6954236-7E1E-4C0A-AB0B-B281902F7CD5}" type="presParOf" srcId="{F2E1EDE4-99F4-4CBC-BA6A-91AF00914823}" destId="{6E67D5E8-91A3-4A9C-B70E-60777B0DD65E}" srcOrd="1" destOrd="0" presId="urn:microsoft.com/office/officeart/2005/8/layout/orgChart1"/>
    <dgm:cxn modelId="{050155B6-C535-453D-BA42-D1F7C6DD92ED}" type="presParOf" srcId="{F2E1EDE4-99F4-4CBC-BA6A-91AF00914823}" destId="{9041FCB5-DDBA-4A82-87F1-A20AE1F0ECFA}" srcOrd="2" destOrd="0" presId="urn:microsoft.com/office/officeart/2005/8/layout/orgChart1"/>
    <dgm:cxn modelId="{E9C872E3-005C-44A2-92BC-DBF31A1BCBEE}" type="presParOf" srcId="{B6A20B03-CFA9-41D8-9956-9F0EB448DC4A}" destId="{D644628E-4C6F-4DF2-8C07-D2B66E3A4757}" srcOrd="4" destOrd="0" presId="urn:microsoft.com/office/officeart/2005/8/layout/orgChart1"/>
    <dgm:cxn modelId="{E383607F-D5C1-4638-9862-E43F71281161}" type="presParOf" srcId="{B6A20B03-CFA9-41D8-9956-9F0EB448DC4A}" destId="{4C59CDCC-8171-42A8-836D-8A7ADEF309D0}" srcOrd="5" destOrd="0" presId="urn:microsoft.com/office/officeart/2005/8/layout/orgChart1"/>
    <dgm:cxn modelId="{726CB8D6-4EE4-4B42-B994-BFFE054BB561}" type="presParOf" srcId="{4C59CDCC-8171-42A8-836D-8A7ADEF309D0}" destId="{FED7DC99-D3B3-46B2-AE57-14D47B1F3671}" srcOrd="0" destOrd="0" presId="urn:microsoft.com/office/officeart/2005/8/layout/orgChart1"/>
    <dgm:cxn modelId="{747EE45D-ADE6-4BAA-9804-55A0E3DFD650}" type="presParOf" srcId="{FED7DC99-D3B3-46B2-AE57-14D47B1F3671}" destId="{8F3E2022-AB5E-4438-BDBE-146FD19E8285}" srcOrd="0" destOrd="0" presId="urn:microsoft.com/office/officeart/2005/8/layout/orgChart1"/>
    <dgm:cxn modelId="{5F4A2130-C405-4C61-8802-411A130CF8ED}" type="presParOf" srcId="{FED7DC99-D3B3-46B2-AE57-14D47B1F3671}" destId="{F4F60A8B-BCFE-4E33-9289-BF4CA9206F7B}" srcOrd="1" destOrd="0" presId="urn:microsoft.com/office/officeart/2005/8/layout/orgChart1"/>
    <dgm:cxn modelId="{295135C6-0C2C-4943-A146-E4A14B67D46A}" type="presParOf" srcId="{4C59CDCC-8171-42A8-836D-8A7ADEF309D0}" destId="{0717BF70-BD3E-4FBF-92BE-2C7F71500E41}" srcOrd="1" destOrd="0" presId="urn:microsoft.com/office/officeart/2005/8/layout/orgChart1"/>
    <dgm:cxn modelId="{E573DC4D-1154-481B-97F6-9A54EB5E1B2A}" type="presParOf" srcId="{4C59CDCC-8171-42A8-836D-8A7ADEF309D0}" destId="{0E63D1F7-0BB7-4B23-80D6-B69D7359A638}" srcOrd="2" destOrd="0" presId="urn:microsoft.com/office/officeart/2005/8/layout/orgChart1"/>
    <dgm:cxn modelId="{1D7A717F-EBF5-4C7B-A2EF-3C0809468786}" type="presParOf" srcId="{B6A20B03-CFA9-41D8-9956-9F0EB448DC4A}" destId="{52D64095-8F0B-43C5-A134-4F8EB745D0AC}" srcOrd="6" destOrd="0" presId="urn:microsoft.com/office/officeart/2005/8/layout/orgChart1"/>
    <dgm:cxn modelId="{7B07E631-354A-4C19-B80F-88046EEC71D9}" type="presParOf" srcId="{B6A20B03-CFA9-41D8-9956-9F0EB448DC4A}" destId="{65175C4B-27F3-41C0-9093-49201195521B}" srcOrd="7" destOrd="0" presId="urn:microsoft.com/office/officeart/2005/8/layout/orgChart1"/>
    <dgm:cxn modelId="{2614A51E-A24A-492E-BFD5-16D36B8EA63F}" type="presParOf" srcId="{65175C4B-27F3-41C0-9093-49201195521B}" destId="{418B0B64-07DF-4A86-8188-2B3D12FF0C1B}" srcOrd="0" destOrd="0" presId="urn:microsoft.com/office/officeart/2005/8/layout/orgChart1"/>
    <dgm:cxn modelId="{FE82D6BA-6665-4CB3-B440-6515F5087BD1}" type="presParOf" srcId="{418B0B64-07DF-4A86-8188-2B3D12FF0C1B}" destId="{FCA2B357-06A1-4199-999C-BBE32872F828}" srcOrd="0" destOrd="0" presId="urn:microsoft.com/office/officeart/2005/8/layout/orgChart1"/>
    <dgm:cxn modelId="{8CFE1933-D0DB-4747-B7F0-547C58A1AEBD}" type="presParOf" srcId="{418B0B64-07DF-4A86-8188-2B3D12FF0C1B}" destId="{842224E6-60DA-412E-8A1B-7533C1377869}" srcOrd="1" destOrd="0" presId="urn:microsoft.com/office/officeart/2005/8/layout/orgChart1"/>
    <dgm:cxn modelId="{4334F025-2E1F-49EC-AAFA-4F5DA8743CD5}" type="presParOf" srcId="{65175C4B-27F3-41C0-9093-49201195521B}" destId="{5FEE9627-663F-4879-B764-2FCAC3BEDB01}" srcOrd="1" destOrd="0" presId="urn:microsoft.com/office/officeart/2005/8/layout/orgChart1"/>
    <dgm:cxn modelId="{3E0F50F0-AEF2-4FB5-BFA9-A6FC4D8CE643}" type="presParOf" srcId="{65175C4B-27F3-41C0-9093-49201195521B}" destId="{D211A30E-3DD6-4F3B-A936-B6D9FD1B5AD6}" srcOrd="2" destOrd="0" presId="urn:microsoft.com/office/officeart/2005/8/layout/orgChart1"/>
    <dgm:cxn modelId="{DF79AAAB-519A-4141-B436-D52569A2AEC0}" type="presParOf" srcId="{60FE5B31-E82E-49E2-9469-B5D5674278BC}" destId="{0A55CB08-0585-4E83-BB9C-6136411D5C97}" srcOrd="2" destOrd="0" presId="urn:microsoft.com/office/officeart/2005/8/layout/orgChart1"/>
    <dgm:cxn modelId="{0D543B4D-D83A-4611-8655-98BA0941ED32}" type="presParOf" srcId="{9C5DF944-3D7A-473D-A789-5CA86652B8F8}" destId="{1AE91293-7748-4E52-8855-7B838C555EB9}" srcOrd="2" destOrd="0" presId="urn:microsoft.com/office/officeart/2005/8/layout/orgChart1"/>
    <dgm:cxn modelId="{09AC6F28-AACB-4F11-8E64-3CF49D76F41C}" type="presParOf" srcId="{9C5DF944-3D7A-473D-A789-5CA86652B8F8}" destId="{8BAB2199-5159-41F9-8708-33820C9B03A9}" srcOrd="3" destOrd="0" presId="urn:microsoft.com/office/officeart/2005/8/layout/orgChart1"/>
    <dgm:cxn modelId="{9A5E09D0-F301-4185-9426-D03E70DB8411}" type="presParOf" srcId="{8BAB2199-5159-41F9-8708-33820C9B03A9}" destId="{4AEEF0FD-EB99-4BD5-89CD-011B1DDC19F8}" srcOrd="0" destOrd="0" presId="urn:microsoft.com/office/officeart/2005/8/layout/orgChart1"/>
    <dgm:cxn modelId="{C2474244-0FDD-4A7B-8D65-C3EB38AA70B7}" type="presParOf" srcId="{4AEEF0FD-EB99-4BD5-89CD-011B1DDC19F8}" destId="{86ECFBC0-6EDE-49D7-A5E4-E61CBAF4A092}" srcOrd="0" destOrd="0" presId="urn:microsoft.com/office/officeart/2005/8/layout/orgChart1"/>
    <dgm:cxn modelId="{883536C5-7154-4FA7-ACFF-872583E2D9D9}" type="presParOf" srcId="{4AEEF0FD-EB99-4BD5-89CD-011B1DDC19F8}" destId="{EE7467E8-D778-4C18-9C7C-925EF25B0DC2}" srcOrd="1" destOrd="0" presId="urn:microsoft.com/office/officeart/2005/8/layout/orgChart1"/>
    <dgm:cxn modelId="{C1985CDE-092B-40EA-80DE-F52FD0311658}" type="presParOf" srcId="{8BAB2199-5159-41F9-8708-33820C9B03A9}" destId="{70B62D43-4B2E-478D-8091-7F950B36BC86}" srcOrd="1" destOrd="0" presId="urn:microsoft.com/office/officeart/2005/8/layout/orgChart1"/>
    <dgm:cxn modelId="{D8DB2714-DA35-42F9-8116-DEBEB6BC2B6C}" type="presParOf" srcId="{70B62D43-4B2E-478D-8091-7F950B36BC86}" destId="{5A29D58D-62CC-4731-8120-CAD4354C3E03}" srcOrd="0" destOrd="0" presId="urn:microsoft.com/office/officeart/2005/8/layout/orgChart1"/>
    <dgm:cxn modelId="{3AD200BD-AB57-47B7-9709-A0A88F25180A}" type="presParOf" srcId="{70B62D43-4B2E-478D-8091-7F950B36BC86}" destId="{20684FA8-0955-4E86-9890-955AAE2FB70E}" srcOrd="1" destOrd="0" presId="urn:microsoft.com/office/officeart/2005/8/layout/orgChart1"/>
    <dgm:cxn modelId="{B37CA9C8-3AAF-49CC-949E-0B0FFC9B419E}" type="presParOf" srcId="{20684FA8-0955-4E86-9890-955AAE2FB70E}" destId="{357DF0A8-BCC0-4D40-9A29-811D9B3E8CE1}" srcOrd="0" destOrd="0" presId="urn:microsoft.com/office/officeart/2005/8/layout/orgChart1"/>
    <dgm:cxn modelId="{EA5B39E5-CE94-46E1-8B33-3C64935E53E4}" type="presParOf" srcId="{357DF0A8-BCC0-4D40-9A29-811D9B3E8CE1}" destId="{7533127D-6F77-420D-9337-03A9B17677A7}" srcOrd="0" destOrd="0" presId="urn:microsoft.com/office/officeart/2005/8/layout/orgChart1"/>
    <dgm:cxn modelId="{1DAD652F-CFF9-42DB-ABBB-A1AC0F054337}" type="presParOf" srcId="{357DF0A8-BCC0-4D40-9A29-811D9B3E8CE1}" destId="{75DCBE71-7469-49E9-81E5-E6A43E3EC0DC}" srcOrd="1" destOrd="0" presId="urn:microsoft.com/office/officeart/2005/8/layout/orgChart1"/>
    <dgm:cxn modelId="{993DD5EE-5081-4904-BFDC-1615357E4FB0}" type="presParOf" srcId="{20684FA8-0955-4E86-9890-955AAE2FB70E}" destId="{321B0D03-50FC-44EB-B561-D21A2CD4B482}" srcOrd="1" destOrd="0" presId="urn:microsoft.com/office/officeart/2005/8/layout/orgChart1"/>
    <dgm:cxn modelId="{9522113A-EEE9-4685-B7B5-DED42A263AEE}" type="presParOf" srcId="{20684FA8-0955-4E86-9890-955AAE2FB70E}" destId="{0654A2B9-B227-48A6-941C-DD027142ECCE}" srcOrd="2" destOrd="0" presId="urn:microsoft.com/office/officeart/2005/8/layout/orgChart1"/>
    <dgm:cxn modelId="{A1E6F0E8-2BBD-44B8-AD5C-8155AC3F2B39}" type="presParOf" srcId="{70B62D43-4B2E-478D-8091-7F950B36BC86}" destId="{77FF546B-1ADB-4B35-B705-B48DE95D0A7F}" srcOrd="2" destOrd="0" presId="urn:microsoft.com/office/officeart/2005/8/layout/orgChart1"/>
    <dgm:cxn modelId="{9C312393-AD5A-4ACA-8A64-98B5ECB4BA36}" type="presParOf" srcId="{70B62D43-4B2E-478D-8091-7F950B36BC86}" destId="{69C13562-DBB8-42F8-AE39-8AFEF8ED4982}" srcOrd="3" destOrd="0" presId="urn:microsoft.com/office/officeart/2005/8/layout/orgChart1"/>
    <dgm:cxn modelId="{22BD421F-BC39-4435-AB60-60F18DDA0180}" type="presParOf" srcId="{69C13562-DBB8-42F8-AE39-8AFEF8ED4982}" destId="{896D96FE-EA05-4066-8BE5-F7366BA3777A}" srcOrd="0" destOrd="0" presId="urn:microsoft.com/office/officeart/2005/8/layout/orgChart1"/>
    <dgm:cxn modelId="{1F6984E7-B703-44C4-AAD1-E0DA06BDD1AA}" type="presParOf" srcId="{896D96FE-EA05-4066-8BE5-F7366BA3777A}" destId="{079C46BA-E270-4C4F-9AA8-92E32A64D736}" srcOrd="0" destOrd="0" presId="urn:microsoft.com/office/officeart/2005/8/layout/orgChart1"/>
    <dgm:cxn modelId="{AC2072B4-6BBC-43AF-9C7B-3959C19A7E15}" type="presParOf" srcId="{896D96FE-EA05-4066-8BE5-F7366BA3777A}" destId="{3AA4BA60-CAF3-4B65-8A7B-26648B565082}" srcOrd="1" destOrd="0" presId="urn:microsoft.com/office/officeart/2005/8/layout/orgChart1"/>
    <dgm:cxn modelId="{7D832EEB-8A22-4DFE-9DC6-5BF8152921E4}" type="presParOf" srcId="{69C13562-DBB8-42F8-AE39-8AFEF8ED4982}" destId="{54F082B5-2FAD-490F-B257-B96DCB3E19FC}" srcOrd="1" destOrd="0" presId="urn:microsoft.com/office/officeart/2005/8/layout/orgChart1"/>
    <dgm:cxn modelId="{6B2E631A-CD15-4E55-B095-BC5006EF4C78}" type="presParOf" srcId="{69C13562-DBB8-42F8-AE39-8AFEF8ED4982}" destId="{6C846A69-A00E-4FB9-80C7-DC7FE13BD4B5}" srcOrd="2" destOrd="0" presId="urn:microsoft.com/office/officeart/2005/8/layout/orgChart1"/>
    <dgm:cxn modelId="{1D433FB3-1C05-40CA-99B8-D5586074277D}" type="presParOf" srcId="{70B62D43-4B2E-478D-8091-7F950B36BC86}" destId="{C6471DB4-9B93-437A-AEBE-F3B71F737DF8}" srcOrd="4" destOrd="0" presId="urn:microsoft.com/office/officeart/2005/8/layout/orgChart1"/>
    <dgm:cxn modelId="{DF7A83A1-C3E4-4862-9357-010E2A1DBD5D}" type="presParOf" srcId="{70B62D43-4B2E-478D-8091-7F950B36BC86}" destId="{CD8B12E6-DD1E-4D70-BE7C-A5443A3D84D1}" srcOrd="5" destOrd="0" presId="urn:microsoft.com/office/officeart/2005/8/layout/orgChart1"/>
    <dgm:cxn modelId="{6E8AD14C-C32F-4020-BF2D-08657EECCAEE}" type="presParOf" srcId="{CD8B12E6-DD1E-4D70-BE7C-A5443A3D84D1}" destId="{C0FBA54D-3A3D-42F4-B1C8-ADE0E74CCC4D}" srcOrd="0" destOrd="0" presId="urn:microsoft.com/office/officeart/2005/8/layout/orgChart1"/>
    <dgm:cxn modelId="{B3B9989B-68BB-408C-BCE4-EB7A0620D000}" type="presParOf" srcId="{C0FBA54D-3A3D-42F4-B1C8-ADE0E74CCC4D}" destId="{30DA9891-B7C7-405D-9015-1C3DF0E9850F}" srcOrd="0" destOrd="0" presId="urn:microsoft.com/office/officeart/2005/8/layout/orgChart1"/>
    <dgm:cxn modelId="{F9CE2954-CFFE-4DA0-8439-2C0EE8BAD856}" type="presParOf" srcId="{C0FBA54D-3A3D-42F4-B1C8-ADE0E74CCC4D}" destId="{5EC808F1-181C-42C2-975C-2B558EBCB7FE}" srcOrd="1" destOrd="0" presId="urn:microsoft.com/office/officeart/2005/8/layout/orgChart1"/>
    <dgm:cxn modelId="{D265D566-2B1C-42FF-BAA8-0C1182995C92}" type="presParOf" srcId="{CD8B12E6-DD1E-4D70-BE7C-A5443A3D84D1}" destId="{3C11D65F-2A65-4A7E-9C15-AA6406FE6F0B}" srcOrd="1" destOrd="0" presId="urn:microsoft.com/office/officeart/2005/8/layout/orgChart1"/>
    <dgm:cxn modelId="{275C4BF7-C35D-4C98-94CC-1771916C9A15}" type="presParOf" srcId="{CD8B12E6-DD1E-4D70-BE7C-A5443A3D84D1}" destId="{07414A68-C8A8-4CE7-984E-48064FC49AF5}" srcOrd="2" destOrd="0" presId="urn:microsoft.com/office/officeart/2005/8/layout/orgChart1"/>
    <dgm:cxn modelId="{54EEB950-8E94-4BCE-9478-BA89F6EDC227}" type="presParOf" srcId="{70B62D43-4B2E-478D-8091-7F950B36BC86}" destId="{BD53C961-9C2E-42B5-A825-EB1CD5AF2FE3}" srcOrd="6" destOrd="0" presId="urn:microsoft.com/office/officeart/2005/8/layout/orgChart1"/>
    <dgm:cxn modelId="{A8E87366-7E17-4790-8D1D-DDC7B3ADD93D}" type="presParOf" srcId="{70B62D43-4B2E-478D-8091-7F950B36BC86}" destId="{2AD0F394-908E-4BF8-9902-81719C192207}" srcOrd="7" destOrd="0" presId="urn:microsoft.com/office/officeart/2005/8/layout/orgChart1"/>
    <dgm:cxn modelId="{738E29A0-9E9C-4BD7-B8CF-C2E259DC92B7}" type="presParOf" srcId="{2AD0F394-908E-4BF8-9902-81719C192207}" destId="{6508E9AA-32AD-45CE-ACB4-E452A2309B43}" srcOrd="0" destOrd="0" presId="urn:microsoft.com/office/officeart/2005/8/layout/orgChart1"/>
    <dgm:cxn modelId="{EBC9B1FA-B97A-4DC1-B2B2-0298924F308B}" type="presParOf" srcId="{6508E9AA-32AD-45CE-ACB4-E452A2309B43}" destId="{26E61D30-5696-4E05-9044-AF73EF27DAB2}" srcOrd="0" destOrd="0" presId="urn:microsoft.com/office/officeart/2005/8/layout/orgChart1"/>
    <dgm:cxn modelId="{8D5B60FB-94CD-49D3-B094-47C2E870836B}" type="presParOf" srcId="{6508E9AA-32AD-45CE-ACB4-E452A2309B43}" destId="{14A5ABF2-8B49-4694-AC4C-1A898869B017}" srcOrd="1" destOrd="0" presId="urn:microsoft.com/office/officeart/2005/8/layout/orgChart1"/>
    <dgm:cxn modelId="{2CF8EE4C-EEF5-4273-897F-458A9044D2E3}" type="presParOf" srcId="{2AD0F394-908E-4BF8-9902-81719C192207}" destId="{E95C75F7-7305-47DE-985C-550E435481C9}" srcOrd="1" destOrd="0" presId="urn:microsoft.com/office/officeart/2005/8/layout/orgChart1"/>
    <dgm:cxn modelId="{331B1EFE-DA88-4D6F-B5AE-2BBE8A7C9A50}" type="presParOf" srcId="{2AD0F394-908E-4BF8-9902-81719C192207}" destId="{ADFD56FF-A789-4A68-9B2D-8E4E857854C2}" srcOrd="2" destOrd="0" presId="urn:microsoft.com/office/officeart/2005/8/layout/orgChart1"/>
    <dgm:cxn modelId="{2322B1A8-AB8A-4333-BABA-16A7FF1A5243}" type="presParOf" srcId="{70B62D43-4B2E-478D-8091-7F950B36BC86}" destId="{B4ADFA40-1DC3-4BD0-BAE4-D5BA4FDF2B3E}" srcOrd="8" destOrd="0" presId="urn:microsoft.com/office/officeart/2005/8/layout/orgChart1"/>
    <dgm:cxn modelId="{06D29409-D3B9-4246-B4E6-634419085CEA}" type="presParOf" srcId="{70B62D43-4B2E-478D-8091-7F950B36BC86}" destId="{74623D81-D47A-4BDB-A76C-094846D41FA8}" srcOrd="9" destOrd="0" presId="urn:microsoft.com/office/officeart/2005/8/layout/orgChart1"/>
    <dgm:cxn modelId="{1C67840E-9735-44F7-82AB-A5C137835EB3}" type="presParOf" srcId="{74623D81-D47A-4BDB-A76C-094846D41FA8}" destId="{A5AFB960-0B8B-4E03-885A-2579269F7DC1}" srcOrd="0" destOrd="0" presId="urn:microsoft.com/office/officeart/2005/8/layout/orgChart1"/>
    <dgm:cxn modelId="{D00D058A-9B5A-4C9C-A7F8-E0042E649098}" type="presParOf" srcId="{A5AFB960-0B8B-4E03-885A-2579269F7DC1}" destId="{3A05D6AC-55D4-4F8B-831D-7528DBB5E857}" srcOrd="0" destOrd="0" presId="urn:microsoft.com/office/officeart/2005/8/layout/orgChart1"/>
    <dgm:cxn modelId="{C97CE18F-D537-44A8-A127-6C6AE7E47E7C}" type="presParOf" srcId="{A5AFB960-0B8B-4E03-885A-2579269F7DC1}" destId="{179F0FCD-C306-4B84-A7DF-E34F9FAB6F56}" srcOrd="1" destOrd="0" presId="urn:microsoft.com/office/officeart/2005/8/layout/orgChart1"/>
    <dgm:cxn modelId="{8708C08D-385A-4C3D-A781-B20A53B2713F}" type="presParOf" srcId="{74623D81-D47A-4BDB-A76C-094846D41FA8}" destId="{856F8CB3-7FD8-44A2-BD9F-D0A3BBBFD7B2}" srcOrd="1" destOrd="0" presId="urn:microsoft.com/office/officeart/2005/8/layout/orgChart1"/>
    <dgm:cxn modelId="{99034B60-E159-4E6F-89A4-169AE0774498}" type="presParOf" srcId="{74623D81-D47A-4BDB-A76C-094846D41FA8}" destId="{E41C3208-7C36-4192-9EA5-1F0C4DB4A826}" srcOrd="2" destOrd="0" presId="urn:microsoft.com/office/officeart/2005/8/layout/orgChart1"/>
    <dgm:cxn modelId="{83FC4137-0C0D-49F4-95BC-5244000A8B3C}" type="presParOf" srcId="{8BAB2199-5159-41F9-8708-33820C9B03A9}" destId="{FB705D8D-4B0F-418C-BE22-C9FC935B08A3}" srcOrd="2" destOrd="0" presId="urn:microsoft.com/office/officeart/2005/8/layout/orgChart1"/>
    <dgm:cxn modelId="{90157BBE-24FF-447B-BE6A-2DBE66A667B3}" type="presParOf" srcId="{9C5DF944-3D7A-473D-A789-5CA86652B8F8}" destId="{4F6F1802-D2DC-45F2-8B57-B9ACE00E096B}" srcOrd="4" destOrd="0" presId="urn:microsoft.com/office/officeart/2005/8/layout/orgChart1"/>
    <dgm:cxn modelId="{4CE97810-8C82-43E4-91DF-EADE619EE492}" type="presParOf" srcId="{9C5DF944-3D7A-473D-A789-5CA86652B8F8}" destId="{D09FB176-C899-4C34-A2EF-DF4099E3930B}" srcOrd="5" destOrd="0" presId="urn:microsoft.com/office/officeart/2005/8/layout/orgChart1"/>
    <dgm:cxn modelId="{A2F096A5-1A76-432A-A995-4EF282E69115}" type="presParOf" srcId="{D09FB176-C899-4C34-A2EF-DF4099E3930B}" destId="{EB3A78CF-8659-4E76-9BB6-78F8A7F8B535}" srcOrd="0" destOrd="0" presId="urn:microsoft.com/office/officeart/2005/8/layout/orgChart1"/>
    <dgm:cxn modelId="{CB2DF9D6-B892-4CE4-98F0-CB16046BCFD0}" type="presParOf" srcId="{EB3A78CF-8659-4E76-9BB6-78F8A7F8B535}" destId="{ED956AEF-5A78-47DC-9D97-3B27A2E93095}" srcOrd="0" destOrd="0" presId="urn:microsoft.com/office/officeart/2005/8/layout/orgChart1"/>
    <dgm:cxn modelId="{18433FEB-5064-4A07-A3EB-801670F9B0CB}" type="presParOf" srcId="{EB3A78CF-8659-4E76-9BB6-78F8A7F8B535}" destId="{0936C29E-0ABE-4289-9453-F6DF249F454C}" srcOrd="1" destOrd="0" presId="urn:microsoft.com/office/officeart/2005/8/layout/orgChart1"/>
    <dgm:cxn modelId="{B3DD3A17-5BCF-4EB8-B45A-2EE063693FFC}" type="presParOf" srcId="{D09FB176-C899-4C34-A2EF-DF4099E3930B}" destId="{3666C14E-3FE7-4AB2-BA4F-4535D42C477E}" srcOrd="1" destOrd="0" presId="urn:microsoft.com/office/officeart/2005/8/layout/orgChart1"/>
    <dgm:cxn modelId="{FE59DFB6-4EE9-476A-BABA-C70F263C1F53}" type="presParOf" srcId="{3666C14E-3FE7-4AB2-BA4F-4535D42C477E}" destId="{7E670A0B-4B6A-45AD-AE95-FAE9E52BA24F}" srcOrd="0" destOrd="0" presId="urn:microsoft.com/office/officeart/2005/8/layout/orgChart1"/>
    <dgm:cxn modelId="{A3837D8D-6C7B-42AB-84D4-6AB5BA6A4C35}" type="presParOf" srcId="{3666C14E-3FE7-4AB2-BA4F-4535D42C477E}" destId="{781D4557-4BA2-4B53-85D2-D0A8E2F29ACB}" srcOrd="1" destOrd="0" presId="urn:microsoft.com/office/officeart/2005/8/layout/orgChart1"/>
    <dgm:cxn modelId="{68657BC6-BF3C-4590-A939-518B7E46DB25}" type="presParOf" srcId="{781D4557-4BA2-4B53-85D2-D0A8E2F29ACB}" destId="{A1F0E8B8-00E6-43CE-8E1F-A9918B608453}" srcOrd="0" destOrd="0" presId="urn:microsoft.com/office/officeart/2005/8/layout/orgChart1"/>
    <dgm:cxn modelId="{EE11AABC-01FA-411A-9C8B-4E579FAECFE2}" type="presParOf" srcId="{A1F0E8B8-00E6-43CE-8E1F-A9918B608453}" destId="{2C701CAE-D8F1-461E-8A0C-C57AEB1CD6C2}" srcOrd="0" destOrd="0" presId="urn:microsoft.com/office/officeart/2005/8/layout/orgChart1"/>
    <dgm:cxn modelId="{F7ABE6B5-FE20-4125-8E14-9545B486D6AC}" type="presParOf" srcId="{A1F0E8B8-00E6-43CE-8E1F-A9918B608453}" destId="{0A55F855-E390-49C4-85C3-4EB5DC8DFEC3}" srcOrd="1" destOrd="0" presId="urn:microsoft.com/office/officeart/2005/8/layout/orgChart1"/>
    <dgm:cxn modelId="{0437D3E1-1C38-4213-A8DD-FD1BCB0FEF17}" type="presParOf" srcId="{781D4557-4BA2-4B53-85D2-D0A8E2F29ACB}" destId="{8FDA77AA-02A8-4EBB-8954-A3306A125F11}" srcOrd="1" destOrd="0" presId="urn:microsoft.com/office/officeart/2005/8/layout/orgChart1"/>
    <dgm:cxn modelId="{BD9EB5F0-6C6D-401E-85D9-CECB407F621D}" type="presParOf" srcId="{781D4557-4BA2-4B53-85D2-D0A8E2F29ACB}" destId="{802B30D6-A884-4929-98EE-4DE3E2D91CB8}" srcOrd="2" destOrd="0" presId="urn:microsoft.com/office/officeart/2005/8/layout/orgChart1"/>
    <dgm:cxn modelId="{AB507C40-31F5-4E89-8494-4A826D3D8954}" type="presParOf" srcId="{3666C14E-3FE7-4AB2-BA4F-4535D42C477E}" destId="{4E5DB2E5-BC21-45FD-89CF-804EEEA73D92}" srcOrd="2" destOrd="0" presId="urn:microsoft.com/office/officeart/2005/8/layout/orgChart1"/>
    <dgm:cxn modelId="{DCF30B9D-7B53-41AA-A733-9852700B2FD1}" type="presParOf" srcId="{3666C14E-3FE7-4AB2-BA4F-4535D42C477E}" destId="{FEF5B6E2-22EA-4CFA-BF26-961399773F49}" srcOrd="3" destOrd="0" presId="urn:microsoft.com/office/officeart/2005/8/layout/orgChart1"/>
    <dgm:cxn modelId="{555C7488-766B-4878-A99E-D376D2E2BFEC}" type="presParOf" srcId="{FEF5B6E2-22EA-4CFA-BF26-961399773F49}" destId="{42BED641-FA4F-4D4B-9A19-A7D3C3BE1408}" srcOrd="0" destOrd="0" presId="urn:microsoft.com/office/officeart/2005/8/layout/orgChart1"/>
    <dgm:cxn modelId="{E61B3F3C-D05C-4071-8469-9DD64663D0B8}" type="presParOf" srcId="{42BED641-FA4F-4D4B-9A19-A7D3C3BE1408}" destId="{74487508-3D4F-4F35-9119-7335AA499C95}" srcOrd="0" destOrd="0" presId="urn:microsoft.com/office/officeart/2005/8/layout/orgChart1"/>
    <dgm:cxn modelId="{8C17DF90-D0DD-4E63-9FDA-5AAD9BAEDAE3}" type="presParOf" srcId="{42BED641-FA4F-4D4B-9A19-A7D3C3BE1408}" destId="{EA4E738B-1483-44D6-89EB-8256A9C3F87D}" srcOrd="1" destOrd="0" presId="urn:microsoft.com/office/officeart/2005/8/layout/orgChart1"/>
    <dgm:cxn modelId="{4C818870-7A6E-4009-8138-8A5B6AE48FC5}" type="presParOf" srcId="{FEF5B6E2-22EA-4CFA-BF26-961399773F49}" destId="{B5B7C6F2-824B-4B22-9513-4D47B87A1DEF}" srcOrd="1" destOrd="0" presId="urn:microsoft.com/office/officeart/2005/8/layout/orgChart1"/>
    <dgm:cxn modelId="{A070D004-9196-4C5C-A528-578D3E51866C}" type="presParOf" srcId="{FEF5B6E2-22EA-4CFA-BF26-961399773F49}" destId="{AD4B3EEE-3AC5-44A5-8891-70C0728030DE}" srcOrd="2" destOrd="0" presId="urn:microsoft.com/office/officeart/2005/8/layout/orgChart1"/>
    <dgm:cxn modelId="{B73678ED-6AC3-42C2-A7ED-FF254C2E2788}" type="presParOf" srcId="{3666C14E-3FE7-4AB2-BA4F-4535D42C477E}" destId="{1A2BCB80-89E2-41EC-87D9-8650DA66AB8A}" srcOrd="4" destOrd="0" presId="urn:microsoft.com/office/officeart/2005/8/layout/orgChart1"/>
    <dgm:cxn modelId="{7548DFC5-5B22-49D8-B01F-729A29274D8B}" type="presParOf" srcId="{3666C14E-3FE7-4AB2-BA4F-4535D42C477E}" destId="{CD498E25-17A8-4592-A106-0BDE77F9F8BE}" srcOrd="5" destOrd="0" presId="urn:microsoft.com/office/officeart/2005/8/layout/orgChart1"/>
    <dgm:cxn modelId="{84270A14-1A7B-4706-9F7B-15B178733B7A}" type="presParOf" srcId="{CD498E25-17A8-4592-A106-0BDE77F9F8BE}" destId="{1832CD07-F56C-4B75-9FC3-CEF6C2D6EA45}" srcOrd="0" destOrd="0" presId="urn:microsoft.com/office/officeart/2005/8/layout/orgChart1"/>
    <dgm:cxn modelId="{BC344948-5F76-46CC-A469-CEE5B523D416}" type="presParOf" srcId="{1832CD07-F56C-4B75-9FC3-CEF6C2D6EA45}" destId="{F7484F86-9514-4EEC-AAEC-65AD9B4B3D96}" srcOrd="0" destOrd="0" presId="urn:microsoft.com/office/officeart/2005/8/layout/orgChart1"/>
    <dgm:cxn modelId="{8122EC2A-2252-4206-8BF2-DECC0DCD3194}" type="presParOf" srcId="{1832CD07-F56C-4B75-9FC3-CEF6C2D6EA45}" destId="{2F8AA862-E8D3-4043-95F3-7EBB33FDC237}" srcOrd="1" destOrd="0" presId="urn:microsoft.com/office/officeart/2005/8/layout/orgChart1"/>
    <dgm:cxn modelId="{51E96C6E-C995-41BF-A75F-985D48154A7C}" type="presParOf" srcId="{CD498E25-17A8-4592-A106-0BDE77F9F8BE}" destId="{D6D1B4BE-1E43-4CD4-965F-996A3963A4DE}" srcOrd="1" destOrd="0" presId="urn:microsoft.com/office/officeart/2005/8/layout/orgChart1"/>
    <dgm:cxn modelId="{E3413570-8E6E-46A2-AF9E-69B1B4C6540E}" type="presParOf" srcId="{CD498E25-17A8-4592-A106-0BDE77F9F8BE}" destId="{2585E360-1265-4DAF-8ED0-8CB30CFCA044}" srcOrd="2" destOrd="0" presId="urn:microsoft.com/office/officeart/2005/8/layout/orgChart1"/>
    <dgm:cxn modelId="{85A5D227-FF87-46AE-8776-40DC950D87AA}" type="presParOf" srcId="{3666C14E-3FE7-4AB2-BA4F-4535D42C477E}" destId="{9AAB9F84-69DB-4974-8FB3-17FE16A42904}" srcOrd="6" destOrd="0" presId="urn:microsoft.com/office/officeart/2005/8/layout/orgChart1"/>
    <dgm:cxn modelId="{687F31C3-0F49-483E-B6F0-4E21CAB631C7}" type="presParOf" srcId="{3666C14E-3FE7-4AB2-BA4F-4535D42C477E}" destId="{C3EE2C24-35C5-4383-8BA8-04718D61B1E3}" srcOrd="7" destOrd="0" presId="urn:microsoft.com/office/officeart/2005/8/layout/orgChart1"/>
    <dgm:cxn modelId="{D60FE5CE-A2B6-4133-A8C9-57CCD1486A2B}" type="presParOf" srcId="{C3EE2C24-35C5-4383-8BA8-04718D61B1E3}" destId="{D76FB983-6AF4-4D17-803C-BE4F9D86E241}" srcOrd="0" destOrd="0" presId="urn:microsoft.com/office/officeart/2005/8/layout/orgChart1"/>
    <dgm:cxn modelId="{180055A3-0BD9-498D-BFB4-031D1212B5AF}" type="presParOf" srcId="{D76FB983-6AF4-4D17-803C-BE4F9D86E241}" destId="{C95AECE2-07C4-42E7-90DA-5CD8EA216CFC}" srcOrd="0" destOrd="0" presId="urn:microsoft.com/office/officeart/2005/8/layout/orgChart1"/>
    <dgm:cxn modelId="{2DF84F94-1F7A-4D4D-9D77-DAC2D5E264FF}" type="presParOf" srcId="{D76FB983-6AF4-4D17-803C-BE4F9D86E241}" destId="{4704A764-F3E3-46A1-B698-AC3BCD85875D}" srcOrd="1" destOrd="0" presId="urn:microsoft.com/office/officeart/2005/8/layout/orgChart1"/>
    <dgm:cxn modelId="{22B86972-78EA-4CAA-A433-4F5AA67DE6B7}" type="presParOf" srcId="{C3EE2C24-35C5-4383-8BA8-04718D61B1E3}" destId="{C07B020C-8290-4505-84E9-D8CD925D7B93}" srcOrd="1" destOrd="0" presId="urn:microsoft.com/office/officeart/2005/8/layout/orgChart1"/>
    <dgm:cxn modelId="{99A35E6C-6A48-4DC9-B2D7-1080DBDF27D1}" type="presParOf" srcId="{C3EE2C24-35C5-4383-8BA8-04718D61B1E3}" destId="{97715D9E-A6B5-4BE2-9531-017E1F9F5E37}" srcOrd="2" destOrd="0" presId="urn:microsoft.com/office/officeart/2005/8/layout/orgChart1"/>
    <dgm:cxn modelId="{F50DA39A-ECAF-4AF2-9097-8B8AC84CBC31}" type="presParOf" srcId="{3666C14E-3FE7-4AB2-BA4F-4535D42C477E}" destId="{F8AA5B07-D62E-4BEF-A7F4-BB8154CE0161}" srcOrd="8" destOrd="0" presId="urn:microsoft.com/office/officeart/2005/8/layout/orgChart1"/>
    <dgm:cxn modelId="{7A1085AF-BB24-4BF3-930F-5C07E5E9A41F}" type="presParOf" srcId="{3666C14E-3FE7-4AB2-BA4F-4535D42C477E}" destId="{28D3CB32-FAA0-4273-8538-1EB307061468}" srcOrd="9" destOrd="0" presId="urn:microsoft.com/office/officeart/2005/8/layout/orgChart1"/>
    <dgm:cxn modelId="{10C49B88-A1AB-4DBD-9F23-A9BB7C2EC05A}" type="presParOf" srcId="{28D3CB32-FAA0-4273-8538-1EB307061468}" destId="{4E6634D0-9CA1-4ACD-BF91-91BEE47E76EF}" srcOrd="0" destOrd="0" presId="urn:microsoft.com/office/officeart/2005/8/layout/orgChart1"/>
    <dgm:cxn modelId="{87C6CAAE-7C4B-4631-80D8-8EFF0469A6B1}" type="presParOf" srcId="{4E6634D0-9CA1-4ACD-BF91-91BEE47E76EF}" destId="{EE219807-47C8-4941-99AE-CE39076E53F5}" srcOrd="0" destOrd="0" presId="urn:microsoft.com/office/officeart/2005/8/layout/orgChart1"/>
    <dgm:cxn modelId="{DCB55811-807C-48F4-A193-670CFCF4C36E}" type="presParOf" srcId="{4E6634D0-9CA1-4ACD-BF91-91BEE47E76EF}" destId="{A8ED66CC-CBB3-4EB5-ADE1-6E062170315B}" srcOrd="1" destOrd="0" presId="urn:microsoft.com/office/officeart/2005/8/layout/orgChart1"/>
    <dgm:cxn modelId="{1673C943-96AC-4924-9321-DC06BEC6CAEB}" type="presParOf" srcId="{28D3CB32-FAA0-4273-8538-1EB307061468}" destId="{55A4A9B7-D2D2-4F27-9972-54B957F184B3}" srcOrd="1" destOrd="0" presId="urn:microsoft.com/office/officeart/2005/8/layout/orgChart1"/>
    <dgm:cxn modelId="{A154DCED-7DC4-478C-82FA-549474E4D922}" type="presParOf" srcId="{28D3CB32-FAA0-4273-8538-1EB307061468}" destId="{A6D08738-8725-4BBB-8D6E-6E0F7F338F27}" srcOrd="2" destOrd="0" presId="urn:microsoft.com/office/officeart/2005/8/layout/orgChart1"/>
    <dgm:cxn modelId="{53FFF33E-466B-4ACB-828E-AF34480C3515}" type="presParOf" srcId="{D09FB176-C899-4C34-A2EF-DF4099E3930B}" destId="{10032A81-28F1-4589-A2C9-2F713826DB5B}" srcOrd="2" destOrd="0" presId="urn:microsoft.com/office/officeart/2005/8/layout/orgChart1"/>
    <dgm:cxn modelId="{09A4C4C7-3601-455B-9461-DDB10BA8A9D4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9B6F0CED-2B7D-49D2-9581-9A135FAF5213}" type="presOf" srcId="{DCCE79F2-51DC-4E3A-8F3D-0CB311D1F14D}" destId="{A8ED66CC-CBB3-4EB5-ADE1-6E062170315B}" srcOrd="1" destOrd="0" presId="urn:microsoft.com/office/officeart/2005/8/layout/orgChart1"/>
    <dgm:cxn modelId="{8E77EC08-4F69-4C7B-A4B6-71306A14015E}" type="presOf" srcId="{E2FDDA39-0A56-4C19-9570-F6322A50CD7C}" destId="{4704A764-F3E3-46A1-B698-AC3BCD85875D}" srcOrd="1" destOrd="0" presId="urn:microsoft.com/office/officeart/2005/8/layout/orgChart1"/>
    <dgm:cxn modelId="{65EC38C6-71CD-4899-A2C4-C8C161804557}" type="presOf" srcId="{B103CFD6-C2F2-4A76-8866-035FF64E5877}" destId="{D98E11BE-9177-4329-A5B4-B4B8653C2863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2CFEC14C-4C87-4E52-BE84-AAE7C2EAC186}" type="presOf" srcId="{51AC05A3-5125-4631-8328-EE9742C5CE1F}" destId="{75DCBE71-7469-49E9-81E5-E6A43E3EC0DC}" srcOrd="1" destOrd="0" presId="urn:microsoft.com/office/officeart/2005/8/layout/orgChart1"/>
    <dgm:cxn modelId="{05CAB675-2191-48A2-AE79-C34B8814E8F9}" type="presOf" srcId="{00B822AA-E50D-409C-8E77-78CE41F17C4F}" destId="{86ECFBC0-6EDE-49D7-A5E4-E61CBAF4A092}" srcOrd="0" destOrd="0" presId="urn:microsoft.com/office/officeart/2005/8/layout/orgChart1"/>
    <dgm:cxn modelId="{32B55F91-4794-44EE-ACA8-ED268CB40A4F}" type="presOf" srcId="{B103CFD6-C2F2-4A76-8866-035FF64E5877}" destId="{2FA1AE03-77C2-487B-948B-82122901556A}" srcOrd="1" destOrd="0" presId="urn:microsoft.com/office/officeart/2005/8/layout/orgChart1"/>
    <dgm:cxn modelId="{CC3BFF68-E638-4D6E-8CAB-B026A696E123}" type="presOf" srcId="{D3B00EB5-7252-4C54-A138-4FDE2761BA89}" destId="{77FF546B-1ADB-4B35-B705-B48DE95D0A7F}" srcOrd="0" destOrd="0" presId="urn:microsoft.com/office/officeart/2005/8/layout/orgChart1"/>
    <dgm:cxn modelId="{F17D4808-837E-482F-9F39-1F6170B97FE8}" type="presOf" srcId="{6A766238-49C0-489C-9759-5801318FB123}" destId="{F4F60A8B-BCFE-4E33-9289-BF4CA9206F7B}" srcOrd="1" destOrd="0" presId="urn:microsoft.com/office/officeart/2005/8/layout/orgChart1"/>
    <dgm:cxn modelId="{5DF071A6-7F49-4C0D-A50B-2880047949F2}" type="presOf" srcId="{DCCE79F2-51DC-4E3A-8F3D-0CB311D1F14D}" destId="{EE219807-47C8-4941-99AE-CE39076E53F5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F684495A-C7D5-449B-949D-A5D421CF5485}" type="presOf" srcId="{8514C17C-35EC-4D14-92F7-13A577CAA5C4}" destId="{3AA4BA60-CAF3-4B65-8A7B-26648B565082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EBAEAE3-5325-4949-BFC3-017DEC5EE0E1}" type="presOf" srcId="{43C964D4-3EA5-4709-BA45-DC9671707267}" destId="{87899BB1-A811-4B2D-8FA3-633A97B1A6A6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2A6B689F-55B0-4317-8916-DD1EC787F2FB}" type="presOf" srcId="{032924AE-7BA3-4608-9D4D-A10FC22FA55B}" destId="{FCA2B357-06A1-4199-999C-BBE32872F828}" srcOrd="0" destOrd="0" presId="urn:microsoft.com/office/officeart/2005/8/layout/orgChart1"/>
    <dgm:cxn modelId="{D79D951F-1E9D-46E3-8BFF-2068AEDC7451}" type="presOf" srcId="{BCA1F9C7-A2DE-4DA9-9030-581CAAE089DA}" destId="{7E670A0B-4B6A-45AD-AE95-FAE9E52BA24F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C7156E12-A64D-4040-9130-15E2C97BF2FA}" type="presOf" srcId="{BC7A14EC-7DD0-42E2-A28E-8428AF273F49}" destId="{4E5DB2E5-BC21-45FD-89CF-804EEEA73D92}" srcOrd="0" destOrd="0" presId="urn:microsoft.com/office/officeart/2005/8/layout/orgChart1"/>
    <dgm:cxn modelId="{11A95190-34D9-47B2-AAE5-5C117C614624}" type="presOf" srcId="{57A44C0D-573F-44FB-BC9E-B18382ACCC39}" destId="{9AAB9F84-69DB-4974-8FB3-17FE16A42904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881514CB-A0B8-4F6B-A409-640462DDD456}" type="presOf" srcId="{382A9707-8CE9-4448-A732-795155023764}" destId="{C9EB4BFF-95DA-49B7-87A2-66A52A4FCDFA}" srcOrd="0" destOrd="0" presId="urn:microsoft.com/office/officeart/2005/8/layout/orgChart1"/>
    <dgm:cxn modelId="{E9EAE45A-7937-46EC-82B2-17EC386C4AF6}" type="presOf" srcId="{D5F013B3-4B4E-4E38-9BAF-4B34B2BB0C79}" destId="{26E61D30-5696-4E05-9044-AF73EF27DAB2}" srcOrd="0" destOrd="0" presId="urn:microsoft.com/office/officeart/2005/8/layout/orgChart1"/>
    <dgm:cxn modelId="{C6197B6B-D455-42E8-B654-CA352E1FAC66}" type="presOf" srcId="{D91152BC-9A33-44D3-AEBB-F20420DB430F}" destId="{30DA9891-B7C7-405D-9015-1C3DF0E9850F}" srcOrd="0" destOrd="0" presId="urn:microsoft.com/office/officeart/2005/8/layout/orgChart1"/>
    <dgm:cxn modelId="{D13E32F2-C0DB-4AD0-9175-7C00B85C00D9}" type="presOf" srcId="{0ED209FE-B93C-493B-85A2-BA5863869AE7}" destId="{B4ADFA40-1DC3-4BD0-BAE4-D5BA4FDF2B3E}" srcOrd="0" destOrd="0" presId="urn:microsoft.com/office/officeart/2005/8/layout/orgChart1"/>
    <dgm:cxn modelId="{789F8A97-6F2B-48A6-A09D-A2090EAE11F0}" type="presOf" srcId="{88415C31-82DD-4EF9-9A7A-1D4D99FB6B9D}" destId="{ED956AEF-5A78-47DC-9D97-3B27A2E93095}" srcOrd="0" destOrd="0" presId="urn:microsoft.com/office/officeart/2005/8/layout/orgChart1"/>
    <dgm:cxn modelId="{FFFC5A54-147F-4BCD-AA18-34EABF5EDB56}" type="presOf" srcId="{1D03C52E-27F1-4CAD-B953-A57260381D87}" destId="{52D64095-8F0B-43C5-A134-4F8EB745D0AC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90222BAE-C6DE-4AB4-AACB-32C735C1B4A5}" type="presOf" srcId="{844909A3-F2C8-49AE-869B-AFCA0AC709DF}" destId="{5A29D58D-62CC-4731-8120-CAD4354C3E03}" srcOrd="0" destOrd="0" presId="urn:microsoft.com/office/officeart/2005/8/layout/orgChart1"/>
    <dgm:cxn modelId="{6344CC48-D142-4524-92CD-EA97EF349F64}" type="presOf" srcId="{BAA37ED3-8504-4718-82EA-2141E33A703B}" destId="{C6471DB4-9B93-437A-AEBE-F3B71F737DF8}" srcOrd="0" destOrd="0" presId="urn:microsoft.com/office/officeart/2005/8/layout/orgChart1"/>
    <dgm:cxn modelId="{017995BD-7821-45D5-BCC7-8DB78690025C}" type="presOf" srcId="{88415C31-82DD-4EF9-9A7A-1D4D99FB6B9D}" destId="{0936C29E-0ABE-4289-9453-F6DF249F454C}" srcOrd="1" destOrd="0" presId="urn:microsoft.com/office/officeart/2005/8/layout/orgChart1"/>
    <dgm:cxn modelId="{691C9CE1-D2CA-40B8-9BE5-3CFFF777A5CA}" type="presOf" srcId="{C7336B56-6975-43EE-AA11-2CF9D86F3B72}" destId="{2F8AA862-E8D3-4043-95F3-7EBB33FDC237}" srcOrd="1" destOrd="0" presId="urn:microsoft.com/office/officeart/2005/8/layout/orgChart1"/>
    <dgm:cxn modelId="{825DC725-8E75-47F6-A01C-530603971046}" type="presOf" srcId="{41CBE71F-8A1C-4046-8B51-627382F890A8}" destId="{BD53C961-9C2E-42B5-A825-EB1CD5AF2FE3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6701C7BB-47AC-4FE1-B7D7-BC6A6546BFD1}" type="presOf" srcId="{51AC05A3-5125-4631-8328-EE9742C5CE1F}" destId="{7533127D-6F77-420D-9337-03A9B17677A7}" srcOrd="0" destOrd="0" presId="urn:microsoft.com/office/officeart/2005/8/layout/orgChart1"/>
    <dgm:cxn modelId="{8BC44108-8FF4-4181-A466-E0D0ECF04EFA}" type="presOf" srcId="{1E17A9B5-1CC6-4BF4-A5EB-2099972243B8}" destId="{0044642D-BF6E-4946-989D-7BC76303D8B1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0EB5C0DF-98A1-40E3-B782-1BD69C18DEA2}" type="presOf" srcId="{E2FDDA39-0A56-4C19-9570-F6322A50CD7C}" destId="{C95AECE2-07C4-42E7-90DA-5CD8EA216CFC}" srcOrd="0" destOrd="0" presId="urn:microsoft.com/office/officeart/2005/8/layout/orgChart1"/>
    <dgm:cxn modelId="{D8CE79C0-0D70-408C-A9D8-03F97DDF7181}" type="presOf" srcId="{CE683E6A-A313-4F5C-8639-235783D1198F}" destId="{6C1B72B2-EE6C-495B-ADAD-8508CE8EB807}" srcOrd="0" destOrd="0" presId="urn:microsoft.com/office/officeart/2005/8/layout/orgChart1"/>
    <dgm:cxn modelId="{50B2F963-DDD1-4BE1-B9E0-11DE56F80057}" type="presOf" srcId="{092024CE-8423-4E50-A34E-3122E05631CC}" destId="{0A55F855-E390-49C4-85C3-4EB5DC8DFEC3}" srcOrd="1" destOrd="0" presId="urn:microsoft.com/office/officeart/2005/8/layout/orgChart1"/>
    <dgm:cxn modelId="{2A30FBE7-09CB-4C3D-9D15-F5A30C098261}" type="presOf" srcId="{CBC98D67-7A4E-4DF5-AC0F-18B667594BB8}" destId="{D644628E-4C6F-4DF2-8C07-D2B66E3A4757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92A2F87-E0ED-453D-9F3F-7BE0921F78C3}" type="presOf" srcId="{DC9F82DD-39AD-486C-81D6-0E3C38A96BAD}" destId="{4F6F1802-D2DC-45F2-8B57-B9ACE00E096B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D00BFFDF-A2BA-45DA-889D-D68C6F3DF594}" type="presOf" srcId="{D656347E-658D-41DE-86E2-9688A1F66EB3}" destId="{D351E307-7A60-4733-B21C-CC6D6E5D051D}" srcOrd="0" destOrd="0" presId="urn:microsoft.com/office/officeart/2005/8/layout/orgChart1"/>
    <dgm:cxn modelId="{DC1F40FA-FCBA-4A26-9192-B0756F1ECD61}" type="presOf" srcId="{D5F013B3-4B4E-4E38-9BAF-4B34B2BB0C79}" destId="{14A5ABF2-8B49-4694-AC4C-1A898869B017}" srcOrd="1" destOrd="0" presId="urn:microsoft.com/office/officeart/2005/8/layout/orgChart1"/>
    <dgm:cxn modelId="{704B2E92-25F3-4724-9ABE-233E8C18815B}" type="presOf" srcId="{00B822AA-E50D-409C-8E77-78CE41F17C4F}" destId="{EE7467E8-D778-4C18-9C7C-925EF25B0DC2}" srcOrd="1" destOrd="0" presId="urn:microsoft.com/office/officeart/2005/8/layout/orgChart1"/>
    <dgm:cxn modelId="{A5177B64-4AC6-4CB5-8D5F-DAA0D2E60916}" type="presOf" srcId="{49A41343-8942-4E0A-948C-7308CFEDA337}" destId="{F8AA5B07-D62E-4BEF-A7F4-BB8154CE0161}" srcOrd="0" destOrd="0" presId="urn:microsoft.com/office/officeart/2005/8/layout/orgChart1"/>
    <dgm:cxn modelId="{DB18A5F1-BB26-4EC5-B39C-03964B9BE506}" type="presOf" srcId="{43C964D4-3EA5-4709-BA45-DC9671707267}" destId="{ABF5B3AF-9C3F-43AC-89B9-A4B84688B739}" srcOrd="0" destOrd="0" presId="urn:microsoft.com/office/officeart/2005/8/layout/orgChart1"/>
    <dgm:cxn modelId="{0DC48F24-565A-4109-A5E3-74349B12FE75}" type="presOf" srcId="{DCB062A1-302A-48A6-BE81-96138548FF70}" destId="{1AE91293-7748-4E52-8855-7B838C555EB9}" srcOrd="0" destOrd="0" presId="urn:microsoft.com/office/officeart/2005/8/layout/orgChart1"/>
    <dgm:cxn modelId="{6EE4D0F0-10AF-4C67-B95C-B791BA12FB91}" type="presOf" srcId="{032924AE-7BA3-4608-9D4D-A10FC22FA55B}" destId="{842224E6-60DA-412E-8A1B-7533C1377869}" srcOrd="1" destOrd="0" presId="urn:microsoft.com/office/officeart/2005/8/layout/orgChart1"/>
    <dgm:cxn modelId="{FF4E0BE7-16AC-4D51-A973-87C5189C77AD}" type="presOf" srcId="{EDF4E25F-6E69-41B7-B57F-66E5D749104E}" destId="{CD65CBB6-B9A3-48AB-AFB3-4BE4B03553D3}" srcOrd="0" destOrd="0" presId="urn:microsoft.com/office/officeart/2005/8/layout/orgChart1"/>
    <dgm:cxn modelId="{FC935CF8-9F1B-4AFE-B813-79D5B951759A}" type="presOf" srcId="{8514C17C-35EC-4D14-92F7-13A577CAA5C4}" destId="{079C46BA-E270-4C4F-9AA8-92E32A64D736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8A45A4A3-FE25-40C3-A160-2F97E6EB9CA3}" type="presOf" srcId="{C7336B56-6975-43EE-AA11-2CF9D86F3B72}" destId="{F7484F86-9514-4EEC-AAEC-65AD9B4B3D96}" srcOrd="0" destOrd="0" presId="urn:microsoft.com/office/officeart/2005/8/layout/orgChart1"/>
    <dgm:cxn modelId="{52E514D0-C0EB-46B1-9394-319704036C0F}" type="presOf" srcId="{D91152BC-9A33-44D3-AEBB-F20420DB430F}" destId="{5EC808F1-181C-42C2-975C-2B558EBCB7FE}" srcOrd="1" destOrd="0" presId="urn:microsoft.com/office/officeart/2005/8/layout/orgChart1"/>
    <dgm:cxn modelId="{BD68FB62-B2F7-4243-9267-42336E4BC604}" type="presOf" srcId="{69BEBD41-3545-40FD-BFDD-D21BD47C872E}" destId="{74487508-3D4F-4F35-9119-7335AA499C95}" srcOrd="0" destOrd="0" presId="urn:microsoft.com/office/officeart/2005/8/layout/orgChart1"/>
    <dgm:cxn modelId="{F1803412-DB4B-422F-8E00-E64EF17EE56B}" type="presOf" srcId="{3837525C-9A2A-44D5-8B42-9C0820CF3FF9}" destId="{6AC59FBD-FAEA-42FA-8EB1-29A7CC044828}" srcOrd="0" destOrd="0" presId="urn:microsoft.com/office/officeart/2005/8/layout/orgChart1"/>
    <dgm:cxn modelId="{608E5B98-8569-488A-BD30-E035B602B17E}" type="presOf" srcId="{69BEBD41-3545-40FD-BFDD-D21BD47C872E}" destId="{EA4E738B-1483-44D6-89EB-8256A9C3F87D}" srcOrd="1" destOrd="0" presId="urn:microsoft.com/office/officeart/2005/8/layout/orgChart1"/>
    <dgm:cxn modelId="{CC7356DF-1923-441F-AE9F-728735F6F649}" type="presOf" srcId="{092024CE-8423-4E50-A34E-3122E05631CC}" destId="{2C701CAE-D8F1-461E-8A0C-C57AEB1CD6C2}" srcOrd="0" destOrd="0" presId="urn:microsoft.com/office/officeart/2005/8/layout/orgChart1"/>
    <dgm:cxn modelId="{10EE0A01-BC79-46A7-9DE1-EDDE259A2024}" type="presOf" srcId="{6A766238-49C0-489C-9759-5801318FB123}" destId="{8F3E2022-AB5E-4438-BDBE-146FD19E8285}" srcOrd="0" destOrd="0" presId="urn:microsoft.com/office/officeart/2005/8/layout/orgChart1"/>
    <dgm:cxn modelId="{B65776CB-B161-40DA-9A74-05233C4894FD}" type="presOf" srcId="{B40A1E99-819E-4C0D-B671-3D134F0F7163}" destId="{179F0FCD-C306-4B84-A7DF-E34F9FAB6F56}" srcOrd="1" destOrd="0" presId="urn:microsoft.com/office/officeart/2005/8/layout/orgChart1"/>
    <dgm:cxn modelId="{FE55C5B7-FF8B-49B5-80B8-238A34D2DB70}" type="presOf" srcId="{1E17A9B5-1CC6-4BF4-A5EB-2099972243B8}" destId="{F0DC39B6-0C64-430A-9FFB-4907B94E244D}" srcOrd="0" destOrd="0" presId="urn:microsoft.com/office/officeart/2005/8/layout/orgChart1"/>
    <dgm:cxn modelId="{3E47A8E0-63E3-4F2A-AC36-EE0B1FC03DCF}" type="presOf" srcId="{88B02B86-A182-47E8-98CE-5F03ED03FC83}" destId="{1A2BCB80-89E2-41EC-87D9-8650DA66AB8A}" srcOrd="0" destOrd="0" presId="urn:microsoft.com/office/officeart/2005/8/layout/orgChart1"/>
    <dgm:cxn modelId="{93DEB2AF-401C-4C16-A856-B2A2709A4CFB}" type="presOf" srcId="{B40A1E99-819E-4C0D-B671-3D134F0F7163}" destId="{3A05D6AC-55D4-4F8B-831D-7528DBB5E857}" srcOrd="0" destOrd="0" presId="urn:microsoft.com/office/officeart/2005/8/layout/orgChart1"/>
    <dgm:cxn modelId="{BF5604CC-C0E7-4BD5-9F77-9023613F889F}" type="presOf" srcId="{382A9707-8CE9-4448-A732-795155023764}" destId="{40CBCC65-FD09-4B94-B9C9-3482617F2627}" srcOrd="1" destOrd="0" presId="urn:microsoft.com/office/officeart/2005/8/layout/orgChart1"/>
    <dgm:cxn modelId="{5145A0BD-5FBF-4689-9F14-2DDF540BDB4C}" type="presParOf" srcId="{6C1B72B2-EE6C-495B-ADAD-8508CE8EB807}" destId="{B9578B13-712D-4BAD-A28F-A7352074EDA6}" srcOrd="0" destOrd="0" presId="urn:microsoft.com/office/officeart/2005/8/layout/orgChart1"/>
    <dgm:cxn modelId="{6E0F2D20-FE21-4A89-9A33-4028FE0E3C95}" type="presParOf" srcId="{B9578B13-712D-4BAD-A28F-A7352074EDA6}" destId="{EA34C8C8-6EC1-483B-8E39-8E6926CED3CE}" srcOrd="0" destOrd="0" presId="urn:microsoft.com/office/officeart/2005/8/layout/orgChart1"/>
    <dgm:cxn modelId="{DE1D8732-3AB2-4754-98A6-DA694FACF8CD}" type="presParOf" srcId="{EA34C8C8-6EC1-483B-8E39-8E6926CED3CE}" destId="{D98E11BE-9177-4329-A5B4-B4B8653C2863}" srcOrd="0" destOrd="0" presId="urn:microsoft.com/office/officeart/2005/8/layout/orgChart1"/>
    <dgm:cxn modelId="{732F7DAA-5C85-4A21-9DBE-C25571678EBB}" type="presParOf" srcId="{EA34C8C8-6EC1-483B-8E39-8E6926CED3CE}" destId="{2FA1AE03-77C2-487B-948B-82122901556A}" srcOrd="1" destOrd="0" presId="urn:microsoft.com/office/officeart/2005/8/layout/orgChart1"/>
    <dgm:cxn modelId="{780A466D-817D-48C4-AB11-0EF57C738984}" type="presParOf" srcId="{B9578B13-712D-4BAD-A28F-A7352074EDA6}" destId="{9C5DF944-3D7A-473D-A789-5CA86652B8F8}" srcOrd="1" destOrd="0" presId="urn:microsoft.com/office/officeart/2005/8/layout/orgChart1"/>
    <dgm:cxn modelId="{31ABF0D6-E509-4C94-A321-ACE2F8C77D2C}" type="presParOf" srcId="{9C5DF944-3D7A-473D-A789-5CA86652B8F8}" destId="{D351E307-7A60-4733-B21C-CC6D6E5D051D}" srcOrd="0" destOrd="0" presId="urn:microsoft.com/office/officeart/2005/8/layout/orgChart1"/>
    <dgm:cxn modelId="{4C9E4433-E2C4-4F06-AC7B-24210985ABAE}" type="presParOf" srcId="{9C5DF944-3D7A-473D-A789-5CA86652B8F8}" destId="{60FE5B31-E82E-49E2-9469-B5D5674278BC}" srcOrd="1" destOrd="0" presId="urn:microsoft.com/office/officeart/2005/8/layout/orgChart1"/>
    <dgm:cxn modelId="{902C4BEB-4E1E-4D2C-96C2-EC278827A20E}" type="presParOf" srcId="{60FE5B31-E82E-49E2-9469-B5D5674278BC}" destId="{CB88DD46-0D40-4A1B-9C97-26FA4C46EB15}" srcOrd="0" destOrd="0" presId="urn:microsoft.com/office/officeart/2005/8/layout/orgChart1"/>
    <dgm:cxn modelId="{50EF8A05-9DD1-4D8D-87AA-C0D4B428C818}" type="presParOf" srcId="{CB88DD46-0D40-4A1B-9C97-26FA4C46EB15}" destId="{ABF5B3AF-9C3F-43AC-89B9-A4B84688B739}" srcOrd="0" destOrd="0" presId="urn:microsoft.com/office/officeart/2005/8/layout/orgChart1"/>
    <dgm:cxn modelId="{1944BC85-9826-4EC7-8A0C-8BD22EB4BFB7}" type="presParOf" srcId="{CB88DD46-0D40-4A1B-9C97-26FA4C46EB15}" destId="{87899BB1-A811-4B2D-8FA3-633A97B1A6A6}" srcOrd="1" destOrd="0" presId="urn:microsoft.com/office/officeart/2005/8/layout/orgChart1"/>
    <dgm:cxn modelId="{80F5149D-BD38-43FB-9878-2BF999F537FE}" type="presParOf" srcId="{60FE5B31-E82E-49E2-9469-B5D5674278BC}" destId="{B6A20B03-CFA9-41D8-9956-9F0EB448DC4A}" srcOrd="1" destOrd="0" presId="urn:microsoft.com/office/officeart/2005/8/layout/orgChart1"/>
    <dgm:cxn modelId="{26DD43A3-B2E8-4A37-9AA8-72F967BE52DF}" type="presParOf" srcId="{B6A20B03-CFA9-41D8-9956-9F0EB448DC4A}" destId="{CD65CBB6-B9A3-48AB-AFB3-4BE4B03553D3}" srcOrd="0" destOrd="0" presId="urn:microsoft.com/office/officeart/2005/8/layout/orgChart1"/>
    <dgm:cxn modelId="{38AAAC31-BAF9-446D-81A8-F6AAD933BE44}" type="presParOf" srcId="{B6A20B03-CFA9-41D8-9956-9F0EB448DC4A}" destId="{ED1F0A6D-21D1-431E-B021-19DC70288741}" srcOrd="1" destOrd="0" presId="urn:microsoft.com/office/officeart/2005/8/layout/orgChart1"/>
    <dgm:cxn modelId="{94B459C8-E495-4B01-8C6C-8C6B43208429}" type="presParOf" srcId="{ED1F0A6D-21D1-431E-B021-19DC70288741}" destId="{3035FF76-B78F-49A4-AACF-E2FF3786028F}" srcOrd="0" destOrd="0" presId="urn:microsoft.com/office/officeart/2005/8/layout/orgChart1"/>
    <dgm:cxn modelId="{6CB86BDB-6FB6-4565-AEAB-238AE1E2528F}" type="presParOf" srcId="{3035FF76-B78F-49A4-AACF-E2FF3786028F}" destId="{F0DC39B6-0C64-430A-9FFB-4907B94E244D}" srcOrd="0" destOrd="0" presId="urn:microsoft.com/office/officeart/2005/8/layout/orgChart1"/>
    <dgm:cxn modelId="{EDBE5A31-5725-415A-A6BE-B1273C572D9B}" type="presParOf" srcId="{3035FF76-B78F-49A4-AACF-E2FF3786028F}" destId="{0044642D-BF6E-4946-989D-7BC76303D8B1}" srcOrd="1" destOrd="0" presId="urn:microsoft.com/office/officeart/2005/8/layout/orgChart1"/>
    <dgm:cxn modelId="{ADA74FFF-5534-437A-95E0-FEFBA3B64DB5}" type="presParOf" srcId="{ED1F0A6D-21D1-431E-B021-19DC70288741}" destId="{6F92EC3E-8AAE-41C7-BFFF-85E9DBCB215A}" srcOrd="1" destOrd="0" presId="urn:microsoft.com/office/officeart/2005/8/layout/orgChart1"/>
    <dgm:cxn modelId="{3199E44C-FBEA-4C7B-9DEB-5175C318841B}" type="presParOf" srcId="{ED1F0A6D-21D1-431E-B021-19DC70288741}" destId="{C359BE23-B469-48EB-819D-6F6FDCDBB0A8}" srcOrd="2" destOrd="0" presId="urn:microsoft.com/office/officeart/2005/8/layout/orgChart1"/>
    <dgm:cxn modelId="{D62A0E11-548A-4186-874D-8A53D046442E}" type="presParOf" srcId="{B6A20B03-CFA9-41D8-9956-9F0EB448DC4A}" destId="{6AC59FBD-FAEA-42FA-8EB1-29A7CC044828}" srcOrd="2" destOrd="0" presId="urn:microsoft.com/office/officeart/2005/8/layout/orgChart1"/>
    <dgm:cxn modelId="{2EB6452F-1552-43E9-A968-E7FA93CAF9EB}" type="presParOf" srcId="{B6A20B03-CFA9-41D8-9956-9F0EB448DC4A}" destId="{F2E1EDE4-99F4-4CBC-BA6A-91AF00914823}" srcOrd="3" destOrd="0" presId="urn:microsoft.com/office/officeart/2005/8/layout/orgChart1"/>
    <dgm:cxn modelId="{E2D68106-0691-4E61-9544-07F77BAB0E15}" type="presParOf" srcId="{F2E1EDE4-99F4-4CBC-BA6A-91AF00914823}" destId="{795B4B98-FEFB-4DAB-B785-2E28918B1C7E}" srcOrd="0" destOrd="0" presId="urn:microsoft.com/office/officeart/2005/8/layout/orgChart1"/>
    <dgm:cxn modelId="{406C408F-CC93-40C7-AD16-11518A41877D}" type="presParOf" srcId="{795B4B98-FEFB-4DAB-B785-2E28918B1C7E}" destId="{C9EB4BFF-95DA-49B7-87A2-66A52A4FCDFA}" srcOrd="0" destOrd="0" presId="urn:microsoft.com/office/officeart/2005/8/layout/orgChart1"/>
    <dgm:cxn modelId="{AC6E9135-26D9-403A-B8C5-94BF453EF036}" type="presParOf" srcId="{795B4B98-FEFB-4DAB-B785-2E28918B1C7E}" destId="{40CBCC65-FD09-4B94-B9C9-3482617F2627}" srcOrd="1" destOrd="0" presId="urn:microsoft.com/office/officeart/2005/8/layout/orgChart1"/>
    <dgm:cxn modelId="{8A8F973D-D9A8-49B0-A381-07089348A0E3}" type="presParOf" srcId="{F2E1EDE4-99F4-4CBC-BA6A-91AF00914823}" destId="{6E67D5E8-91A3-4A9C-B70E-60777B0DD65E}" srcOrd="1" destOrd="0" presId="urn:microsoft.com/office/officeart/2005/8/layout/orgChart1"/>
    <dgm:cxn modelId="{02B2CC12-B829-48BA-BF3D-18CCB36A1D10}" type="presParOf" srcId="{F2E1EDE4-99F4-4CBC-BA6A-91AF00914823}" destId="{9041FCB5-DDBA-4A82-87F1-A20AE1F0ECFA}" srcOrd="2" destOrd="0" presId="urn:microsoft.com/office/officeart/2005/8/layout/orgChart1"/>
    <dgm:cxn modelId="{339DBF51-DCD5-42E5-BD05-DF8D35F9C5F3}" type="presParOf" srcId="{B6A20B03-CFA9-41D8-9956-9F0EB448DC4A}" destId="{D644628E-4C6F-4DF2-8C07-D2B66E3A4757}" srcOrd="4" destOrd="0" presId="urn:microsoft.com/office/officeart/2005/8/layout/orgChart1"/>
    <dgm:cxn modelId="{D8FC3E2D-6068-4A18-85DB-1963072A8BF7}" type="presParOf" srcId="{B6A20B03-CFA9-41D8-9956-9F0EB448DC4A}" destId="{4C59CDCC-8171-42A8-836D-8A7ADEF309D0}" srcOrd="5" destOrd="0" presId="urn:microsoft.com/office/officeart/2005/8/layout/orgChart1"/>
    <dgm:cxn modelId="{94E18FF6-87D8-46C1-BD81-638300AAB92E}" type="presParOf" srcId="{4C59CDCC-8171-42A8-836D-8A7ADEF309D0}" destId="{FED7DC99-D3B3-46B2-AE57-14D47B1F3671}" srcOrd="0" destOrd="0" presId="urn:microsoft.com/office/officeart/2005/8/layout/orgChart1"/>
    <dgm:cxn modelId="{F82D0856-470E-44F0-AF0E-2C5A6AF97B3A}" type="presParOf" srcId="{FED7DC99-D3B3-46B2-AE57-14D47B1F3671}" destId="{8F3E2022-AB5E-4438-BDBE-146FD19E8285}" srcOrd="0" destOrd="0" presId="urn:microsoft.com/office/officeart/2005/8/layout/orgChart1"/>
    <dgm:cxn modelId="{BA4CB576-EA18-4C8F-88E3-2B2B04F958F3}" type="presParOf" srcId="{FED7DC99-D3B3-46B2-AE57-14D47B1F3671}" destId="{F4F60A8B-BCFE-4E33-9289-BF4CA9206F7B}" srcOrd="1" destOrd="0" presId="urn:microsoft.com/office/officeart/2005/8/layout/orgChart1"/>
    <dgm:cxn modelId="{B77730EA-E50D-412B-9393-18D707F03FBC}" type="presParOf" srcId="{4C59CDCC-8171-42A8-836D-8A7ADEF309D0}" destId="{0717BF70-BD3E-4FBF-92BE-2C7F71500E41}" srcOrd="1" destOrd="0" presId="urn:microsoft.com/office/officeart/2005/8/layout/orgChart1"/>
    <dgm:cxn modelId="{8E614B41-72CF-4183-ABAD-C324161C7616}" type="presParOf" srcId="{4C59CDCC-8171-42A8-836D-8A7ADEF309D0}" destId="{0E63D1F7-0BB7-4B23-80D6-B69D7359A638}" srcOrd="2" destOrd="0" presId="urn:microsoft.com/office/officeart/2005/8/layout/orgChart1"/>
    <dgm:cxn modelId="{12EF5FA1-2D2A-4D78-BFFD-CCB52B0AFD4A}" type="presParOf" srcId="{B6A20B03-CFA9-41D8-9956-9F0EB448DC4A}" destId="{52D64095-8F0B-43C5-A134-4F8EB745D0AC}" srcOrd="6" destOrd="0" presId="urn:microsoft.com/office/officeart/2005/8/layout/orgChart1"/>
    <dgm:cxn modelId="{F007B346-7445-49D7-BB23-7E864FD14249}" type="presParOf" srcId="{B6A20B03-CFA9-41D8-9956-9F0EB448DC4A}" destId="{65175C4B-27F3-41C0-9093-49201195521B}" srcOrd="7" destOrd="0" presId="urn:microsoft.com/office/officeart/2005/8/layout/orgChart1"/>
    <dgm:cxn modelId="{3CD13610-9586-404F-B226-5162B7435E70}" type="presParOf" srcId="{65175C4B-27F3-41C0-9093-49201195521B}" destId="{418B0B64-07DF-4A86-8188-2B3D12FF0C1B}" srcOrd="0" destOrd="0" presId="urn:microsoft.com/office/officeart/2005/8/layout/orgChart1"/>
    <dgm:cxn modelId="{6B3F4780-A7C4-40A1-A273-54CD4B6C4735}" type="presParOf" srcId="{418B0B64-07DF-4A86-8188-2B3D12FF0C1B}" destId="{FCA2B357-06A1-4199-999C-BBE32872F828}" srcOrd="0" destOrd="0" presId="urn:microsoft.com/office/officeart/2005/8/layout/orgChart1"/>
    <dgm:cxn modelId="{B5DFD1ED-8691-4E84-A6A4-5F1A95E8515D}" type="presParOf" srcId="{418B0B64-07DF-4A86-8188-2B3D12FF0C1B}" destId="{842224E6-60DA-412E-8A1B-7533C1377869}" srcOrd="1" destOrd="0" presId="urn:microsoft.com/office/officeart/2005/8/layout/orgChart1"/>
    <dgm:cxn modelId="{7A3198D1-DFF0-4149-99B5-DE941658C62E}" type="presParOf" srcId="{65175C4B-27F3-41C0-9093-49201195521B}" destId="{5FEE9627-663F-4879-B764-2FCAC3BEDB01}" srcOrd="1" destOrd="0" presId="urn:microsoft.com/office/officeart/2005/8/layout/orgChart1"/>
    <dgm:cxn modelId="{271E389D-94F7-4617-94FC-D5294579B569}" type="presParOf" srcId="{65175C4B-27F3-41C0-9093-49201195521B}" destId="{D211A30E-3DD6-4F3B-A936-B6D9FD1B5AD6}" srcOrd="2" destOrd="0" presId="urn:microsoft.com/office/officeart/2005/8/layout/orgChart1"/>
    <dgm:cxn modelId="{1D91C93B-2E5C-4748-9862-C5A85CA2D0DE}" type="presParOf" srcId="{60FE5B31-E82E-49E2-9469-B5D5674278BC}" destId="{0A55CB08-0585-4E83-BB9C-6136411D5C97}" srcOrd="2" destOrd="0" presId="urn:microsoft.com/office/officeart/2005/8/layout/orgChart1"/>
    <dgm:cxn modelId="{BDF4A76A-120D-4066-B051-3F8E8055BC4D}" type="presParOf" srcId="{9C5DF944-3D7A-473D-A789-5CA86652B8F8}" destId="{1AE91293-7748-4E52-8855-7B838C555EB9}" srcOrd="2" destOrd="0" presId="urn:microsoft.com/office/officeart/2005/8/layout/orgChart1"/>
    <dgm:cxn modelId="{61E13BCB-767C-44B0-914A-45E51759B977}" type="presParOf" srcId="{9C5DF944-3D7A-473D-A789-5CA86652B8F8}" destId="{8BAB2199-5159-41F9-8708-33820C9B03A9}" srcOrd="3" destOrd="0" presId="urn:microsoft.com/office/officeart/2005/8/layout/orgChart1"/>
    <dgm:cxn modelId="{22024757-28B0-4A54-B69F-AE52C716A39F}" type="presParOf" srcId="{8BAB2199-5159-41F9-8708-33820C9B03A9}" destId="{4AEEF0FD-EB99-4BD5-89CD-011B1DDC19F8}" srcOrd="0" destOrd="0" presId="urn:microsoft.com/office/officeart/2005/8/layout/orgChart1"/>
    <dgm:cxn modelId="{C95FACCE-9F16-4DD9-AA69-6129EED305F5}" type="presParOf" srcId="{4AEEF0FD-EB99-4BD5-89CD-011B1DDC19F8}" destId="{86ECFBC0-6EDE-49D7-A5E4-E61CBAF4A092}" srcOrd="0" destOrd="0" presId="urn:microsoft.com/office/officeart/2005/8/layout/orgChart1"/>
    <dgm:cxn modelId="{E3A7A9AC-3E7B-4A28-94A3-77215E05BDB8}" type="presParOf" srcId="{4AEEF0FD-EB99-4BD5-89CD-011B1DDC19F8}" destId="{EE7467E8-D778-4C18-9C7C-925EF25B0DC2}" srcOrd="1" destOrd="0" presId="urn:microsoft.com/office/officeart/2005/8/layout/orgChart1"/>
    <dgm:cxn modelId="{E778BDA1-C483-4065-A339-9E1397511D49}" type="presParOf" srcId="{8BAB2199-5159-41F9-8708-33820C9B03A9}" destId="{70B62D43-4B2E-478D-8091-7F950B36BC86}" srcOrd="1" destOrd="0" presId="urn:microsoft.com/office/officeart/2005/8/layout/orgChart1"/>
    <dgm:cxn modelId="{0017A58D-3120-4887-825E-A94872008E2E}" type="presParOf" srcId="{70B62D43-4B2E-478D-8091-7F950B36BC86}" destId="{5A29D58D-62CC-4731-8120-CAD4354C3E03}" srcOrd="0" destOrd="0" presId="urn:microsoft.com/office/officeart/2005/8/layout/orgChart1"/>
    <dgm:cxn modelId="{C582ECAB-EAFC-48B0-AAD5-A3524CF84D4E}" type="presParOf" srcId="{70B62D43-4B2E-478D-8091-7F950B36BC86}" destId="{20684FA8-0955-4E86-9890-955AAE2FB70E}" srcOrd="1" destOrd="0" presId="urn:microsoft.com/office/officeart/2005/8/layout/orgChart1"/>
    <dgm:cxn modelId="{4E43434E-6AA2-4BE4-B3DE-87833EAF87F4}" type="presParOf" srcId="{20684FA8-0955-4E86-9890-955AAE2FB70E}" destId="{357DF0A8-BCC0-4D40-9A29-811D9B3E8CE1}" srcOrd="0" destOrd="0" presId="urn:microsoft.com/office/officeart/2005/8/layout/orgChart1"/>
    <dgm:cxn modelId="{B95179B8-4BAE-420F-B8DD-44272E29C935}" type="presParOf" srcId="{357DF0A8-BCC0-4D40-9A29-811D9B3E8CE1}" destId="{7533127D-6F77-420D-9337-03A9B17677A7}" srcOrd="0" destOrd="0" presId="urn:microsoft.com/office/officeart/2005/8/layout/orgChart1"/>
    <dgm:cxn modelId="{A958A4F2-D0D1-42E6-BC55-65DE6D9E4645}" type="presParOf" srcId="{357DF0A8-BCC0-4D40-9A29-811D9B3E8CE1}" destId="{75DCBE71-7469-49E9-81E5-E6A43E3EC0DC}" srcOrd="1" destOrd="0" presId="urn:microsoft.com/office/officeart/2005/8/layout/orgChart1"/>
    <dgm:cxn modelId="{CB17936F-A4B8-463B-976C-75E9A48EEBBD}" type="presParOf" srcId="{20684FA8-0955-4E86-9890-955AAE2FB70E}" destId="{321B0D03-50FC-44EB-B561-D21A2CD4B482}" srcOrd="1" destOrd="0" presId="urn:microsoft.com/office/officeart/2005/8/layout/orgChart1"/>
    <dgm:cxn modelId="{623E8A44-93FE-46AC-9AF3-F276CC71F14A}" type="presParOf" srcId="{20684FA8-0955-4E86-9890-955AAE2FB70E}" destId="{0654A2B9-B227-48A6-941C-DD027142ECCE}" srcOrd="2" destOrd="0" presId="urn:microsoft.com/office/officeart/2005/8/layout/orgChart1"/>
    <dgm:cxn modelId="{3A84251D-AC1E-4A7A-87B6-D90BABF7449F}" type="presParOf" srcId="{70B62D43-4B2E-478D-8091-7F950B36BC86}" destId="{77FF546B-1ADB-4B35-B705-B48DE95D0A7F}" srcOrd="2" destOrd="0" presId="urn:microsoft.com/office/officeart/2005/8/layout/orgChart1"/>
    <dgm:cxn modelId="{14959018-8E0D-4097-845E-E10AFF252392}" type="presParOf" srcId="{70B62D43-4B2E-478D-8091-7F950B36BC86}" destId="{69C13562-DBB8-42F8-AE39-8AFEF8ED4982}" srcOrd="3" destOrd="0" presId="urn:microsoft.com/office/officeart/2005/8/layout/orgChart1"/>
    <dgm:cxn modelId="{6897C8AB-D92D-40A3-8E68-4DFF0E30BEA5}" type="presParOf" srcId="{69C13562-DBB8-42F8-AE39-8AFEF8ED4982}" destId="{896D96FE-EA05-4066-8BE5-F7366BA3777A}" srcOrd="0" destOrd="0" presId="urn:microsoft.com/office/officeart/2005/8/layout/orgChart1"/>
    <dgm:cxn modelId="{F1AC9052-C8A9-499E-85BF-56839E1DAEAB}" type="presParOf" srcId="{896D96FE-EA05-4066-8BE5-F7366BA3777A}" destId="{079C46BA-E270-4C4F-9AA8-92E32A64D736}" srcOrd="0" destOrd="0" presId="urn:microsoft.com/office/officeart/2005/8/layout/orgChart1"/>
    <dgm:cxn modelId="{1CF99EEE-D084-4C2D-AAFE-54680C882927}" type="presParOf" srcId="{896D96FE-EA05-4066-8BE5-F7366BA3777A}" destId="{3AA4BA60-CAF3-4B65-8A7B-26648B565082}" srcOrd="1" destOrd="0" presId="urn:microsoft.com/office/officeart/2005/8/layout/orgChart1"/>
    <dgm:cxn modelId="{E8036652-6800-4112-A33C-EFAFB52A824F}" type="presParOf" srcId="{69C13562-DBB8-42F8-AE39-8AFEF8ED4982}" destId="{54F082B5-2FAD-490F-B257-B96DCB3E19FC}" srcOrd="1" destOrd="0" presId="urn:microsoft.com/office/officeart/2005/8/layout/orgChart1"/>
    <dgm:cxn modelId="{8CC2BCC0-6972-4186-94FE-2C8AC9221E5D}" type="presParOf" srcId="{69C13562-DBB8-42F8-AE39-8AFEF8ED4982}" destId="{6C846A69-A00E-4FB9-80C7-DC7FE13BD4B5}" srcOrd="2" destOrd="0" presId="urn:microsoft.com/office/officeart/2005/8/layout/orgChart1"/>
    <dgm:cxn modelId="{C6B5EBD5-5239-4A47-B31C-3D319B155676}" type="presParOf" srcId="{70B62D43-4B2E-478D-8091-7F950B36BC86}" destId="{C6471DB4-9B93-437A-AEBE-F3B71F737DF8}" srcOrd="4" destOrd="0" presId="urn:microsoft.com/office/officeart/2005/8/layout/orgChart1"/>
    <dgm:cxn modelId="{161A7E6A-9E3F-49B3-B38B-2A1193B8ECCA}" type="presParOf" srcId="{70B62D43-4B2E-478D-8091-7F950B36BC86}" destId="{CD8B12E6-DD1E-4D70-BE7C-A5443A3D84D1}" srcOrd="5" destOrd="0" presId="urn:microsoft.com/office/officeart/2005/8/layout/orgChart1"/>
    <dgm:cxn modelId="{36F223EA-D610-4917-962F-A7363475AA5F}" type="presParOf" srcId="{CD8B12E6-DD1E-4D70-BE7C-A5443A3D84D1}" destId="{C0FBA54D-3A3D-42F4-B1C8-ADE0E74CCC4D}" srcOrd="0" destOrd="0" presId="urn:microsoft.com/office/officeart/2005/8/layout/orgChart1"/>
    <dgm:cxn modelId="{CBCFA933-8396-4EC9-88C2-546E94AF89ED}" type="presParOf" srcId="{C0FBA54D-3A3D-42F4-B1C8-ADE0E74CCC4D}" destId="{30DA9891-B7C7-405D-9015-1C3DF0E9850F}" srcOrd="0" destOrd="0" presId="urn:microsoft.com/office/officeart/2005/8/layout/orgChart1"/>
    <dgm:cxn modelId="{115A4065-933C-4D79-B236-4288B008F932}" type="presParOf" srcId="{C0FBA54D-3A3D-42F4-B1C8-ADE0E74CCC4D}" destId="{5EC808F1-181C-42C2-975C-2B558EBCB7FE}" srcOrd="1" destOrd="0" presId="urn:microsoft.com/office/officeart/2005/8/layout/orgChart1"/>
    <dgm:cxn modelId="{FE1226F3-1671-472A-96B1-561D304C5A6D}" type="presParOf" srcId="{CD8B12E6-DD1E-4D70-BE7C-A5443A3D84D1}" destId="{3C11D65F-2A65-4A7E-9C15-AA6406FE6F0B}" srcOrd="1" destOrd="0" presId="urn:microsoft.com/office/officeart/2005/8/layout/orgChart1"/>
    <dgm:cxn modelId="{A69CA222-4BE5-43C4-8304-DA6999405866}" type="presParOf" srcId="{CD8B12E6-DD1E-4D70-BE7C-A5443A3D84D1}" destId="{07414A68-C8A8-4CE7-984E-48064FC49AF5}" srcOrd="2" destOrd="0" presId="urn:microsoft.com/office/officeart/2005/8/layout/orgChart1"/>
    <dgm:cxn modelId="{D928A7BF-3266-41D4-A908-7B31324F4933}" type="presParOf" srcId="{70B62D43-4B2E-478D-8091-7F950B36BC86}" destId="{BD53C961-9C2E-42B5-A825-EB1CD5AF2FE3}" srcOrd="6" destOrd="0" presId="urn:microsoft.com/office/officeart/2005/8/layout/orgChart1"/>
    <dgm:cxn modelId="{FD19312C-FD82-4EFC-85CF-EFF47D286CBA}" type="presParOf" srcId="{70B62D43-4B2E-478D-8091-7F950B36BC86}" destId="{2AD0F394-908E-4BF8-9902-81719C192207}" srcOrd="7" destOrd="0" presId="urn:microsoft.com/office/officeart/2005/8/layout/orgChart1"/>
    <dgm:cxn modelId="{89DA44F9-C0B1-45B0-A88A-DAFE0C9F9172}" type="presParOf" srcId="{2AD0F394-908E-4BF8-9902-81719C192207}" destId="{6508E9AA-32AD-45CE-ACB4-E452A2309B43}" srcOrd="0" destOrd="0" presId="urn:microsoft.com/office/officeart/2005/8/layout/orgChart1"/>
    <dgm:cxn modelId="{183CA0A8-F1C8-48ED-9305-17E5A93F8FB6}" type="presParOf" srcId="{6508E9AA-32AD-45CE-ACB4-E452A2309B43}" destId="{26E61D30-5696-4E05-9044-AF73EF27DAB2}" srcOrd="0" destOrd="0" presId="urn:microsoft.com/office/officeart/2005/8/layout/orgChart1"/>
    <dgm:cxn modelId="{134D568D-B333-4FEB-9CDC-E7F42A7D57D4}" type="presParOf" srcId="{6508E9AA-32AD-45CE-ACB4-E452A2309B43}" destId="{14A5ABF2-8B49-4694-AC4C-1A898869B017}" srcOrd="1" destOrd="0" presId="urn:microsoft.com/office/officeart/2005/8/layout/orgChart1"/>
    <dgm:cxn modelId="{4DF286AF-61E7-49B3-BA0C-5BCB1C3999FF}" type="presParOf" srcId="{2AD0F394-908E-4BF8-9902-81719C192207}" destId="{E95C75F7-7305-47DE-985C-550E435481C9}" srcOrd="1" destOrd="0" presId="urn:microsoft.com/office/officeart/2005/8/layout/orgChart1"/>
    <dgm:cxn modelId="{E30A28F2-A46F-4D62-A9BA-1C1C1CFBEFFF}" type="presParOf" srcId="{2AD0F394-908E-4BF8-9902-81719C192207}" destId="{ADFD56FF-A789-4A68-9B2D-8E4E857854C2}" srcOrd="2" destOrd="0" presId="urn:microsoft.com/office/officeart/2005/8/layout/orgChart1"/>
    <dgm:cxn modelId="{B0C69092-9AFB-44F5-A387-13A7291A06C5}" type="presParOf" srcId="{70B62D43-4B2E-478D-8091-7F950B36BC86}" destId="{B4ADFA40-1DC3-4BD0-BAE4-D5BA4FDF2B3E}" srcOrd="8" destOrd="0" presId="urn:microsoft.com/office/officeart/2005/8/layout/orgChart1"/>
    <dgm:cxn modelId="{8DC1D42D-FE3A-4C3B-BE20-4090392CFB55}" type="presParOf" srcId="{70B62D43-4B2E-478D-8091-7F950B36BC86}" destId="{74623D81-D47A-4BDB-A76C-094846D41FA8}" srcOrd="9" destOrd="0" presId="urn:microsoft.com/office/officeart/2005/8/layout/orgChart1"/>
    <dgm:cxn modelId="{8E187A98-361F-4E9C-B055-65AE8D853AB3}" type="presParOf" srcId="{74623D81-D47A-4BDB-A76C-094846D41FA8}" destId="{A5AFB960-0B8B-4E03-885A-2579269F7DC1}" srcOrd="0" destOrd="0" presId="urn:microsoft.com/office/officeart/2005/8/layout/orgChart1"/>
    <dgm:cxn modelId="{ED87896F-BA42-44B7-9FF6-A7D0E9C61752}" type="presParOf" srcId="{A5AFB960-0B8B-4E03-885A-2579269F7DC1}" destId="{3A05D6AC-55D4-4F8B-831D-7528DBB5E857}" srcOrd="0" destOrd="0" presId="urn:microsoft.com/office/officeart/2005/8/layout/orgChart1"/>
    <dgm:cxn modelId="{71F7924D-76DF-41CB-A09C-A9D13137BB56}" type="presParOf" srcId="{A5AFB960-0B8B-4E03-885A-2579269F7DC1}" destId="{179F0FCD-C306-4B84-A7DF-E34F9FAB6F56}" srcOrd="1" destOrd="0" presId="urn:microsoft.com/office/officeart/2005/8/layout/orgChart1"/>
    <dgm:cxn modelId="{3F48A670-8C54-431D-BFFE-3DD8A63A9BEA}" type="presParOf" srcId="{74623D81-D47A-4BDB-A76C-094846D41FA8}" destId="{856F8CB3-7FD8-44A2-BD9F-D0A3BBBFD7B2}" srcOrd="1" destOrd="0" presId="urn:microsoft.com/office/officeart/2005/8/layout/orgChart1"/>
    <dgm:cxn modelId="{C93D5410-743C-4226-987B-57D27E361FB1}" type="presParOf" srcId="{74623D81-D47A-4BDB-A76C-094846D41FA8}" destId="{E41C3208-7C36-4192-9EA5-1F0C4DB4A826}" srcOrd="2" destOrd="0" presId="urn:microsoft.com/office/officeart/2005/8/layout/orgChart1"/>
    <dgm:cxn modelId="{67BB8CCA-A1E4-403F-842D-942AC3801403}" type="presParOf" srcId="{8BAB2199-5159-41F9-8708-33820C9B03A9}" destId="{FB705D8D-4B0F-418C-BE22-C9FC935B08A3}" srcOrd="2" destOrd="0" presId="urn:microsoft.com/office/officeart/2005/8/layout/orgChart1"/>
    <dgm:cxn modelId="{96533C49-847A-48EF-828C-17319015612F}" type="presParOf" srcId="{9C5DF944-3D7A-473D-A789-5CA86652B8F8}" destId="{4F6F1802-D2DC-45F2-8B57-B9ACE00E096B}" srcOrd="4" destOrd="0" presId="urn:microsoft.com/office/officeart/2005/8/layout/orgChart1"/>
    <dgm:cxn modelId="{36D8D2C5-7373-4B1C-895E-86CFFE794AB2}" type="presParOf" srcId="{9C5DF944-3D7A-473D-A789-5CA86652B8F8}" destId="{D09FB176-C899-4C34-A2EF-DF4099E3930B}" srcOrd="5" destOrd="0" presId="urn:microsoft.com/office/officeart/2005/8/layout/orgChart1"/>
    <dgm:cxn modelId="{A3691F20-92E5-46C3-AE3E-B66AD19D27EB}" type="presParOf" srcId="{D09FB176-C899-4C34-A2EF-DF4099E3930B}" destId="{EB3A78CF-8659-4E76-9BB6-78F8A7F8B535}" srcOrd="0" destOrd="0" presId="urn:microsoft.com/office/officeart/2005/8/layout/orgChart1"/>
    <dgm:cxn modelId="{16B00CA0-23A4-44B3-8811-B0A95CE1E6F7}" type="presParOf" srcId="{EB3A78CF-8659-4E76-9BB6-78F8A7F8B535}" destId="{ED956AEF-5A78-47DC-9D97-3B27A2E93095}" srcOrd="0" destOrd="0" presId="urn:microsoft.com/office/officeart/2005/8/layout/orgChart1"/>
    <dgm:cxn modelId="{88AF3DEA-E3CF-4334-876B-39F95123B0AA}" type="presParOf" srcId="{EB3A78CF-8659-4E76-9BB6-78F8A7F8B535}" destId="{0936C29E-0ABE-4289-9453-F6DF249F454C}" srcOrd="1" destOrd="0" presId="urn:microsoft.com/office/officeart/2005/8/layout/orgChart1"/>
    <dgm:cxn modelId="{5EC543B1-466A-469D-B46D-4D4841B7670F}" type="presParOf" srcId="{D09FB176-C899-4C34-A2EF-DF4099E3930B}" destId="{3666C14E-3FE7-4AB2-BA4F-4535D42C477E}" srcOrd="1" destOrd="0" presId="urn:microsoft.com/office/officeart/2005/8/layout/orgChart1"/>
    <dgm:cxn modelId="{9E0D400B-F27A-4055-9A4A-B99F38ED1B5F}" type="presParOf" srcId="{3666C14E-3FE7-4AB2-BA4F-4535D42C477E}" destId="{7E670A0B-4B6A-45AD-AE95-FAE9E52BA24F}" srcOrd="0" destOrd="0" presId="urn:microsoft.com/office/officeart/2005/8/layout/orgChart1"/>
    <dgm:cxn modelId="{8F32BED8-B6B7-4987-849B-698B8FA59F60}" type="presParOf" srcId="{3666C14E-3FE7-4AB2-BA4F-4535D42C477E}" destId="{781D4557-4BA2-4B53-85D2-D0A8E2F29ACB}" srcOrd="1" destOrd="0" presId="urn:microsoft.com/office/officeart/2005/8/layout/orgChart1"/>
    <dgm:cxn modelId="{A9155724-FF27-4057-8652-5672D67FC9EB}" type="presParOf" srcId="{781D4557-4BA2-4B53-85D2-D0A8E2F29ACB}" destId="{A1F0E8B8-00E6-43CE-8E1F-A9918B608453}" srcOrd="0" destOrd="0" presId="urn:microsoft.com/office/officeart/2005/8/layout/orgChart1"/>
    <dgm:cxn modelId="{403CDCF0-6348-469E-9FB2-1391AE2F6C56}" type="presParOf" srcId="{A1F0E8B8-00E6-43CE-8E1F-A9918B608453}" destId="{2C701CAE-D8F1-461E-8A0C-C57AEB1CD6C2}" srcOrd="0" destOrd="0" presId="urn:microsoft.com/office/officeart/2005/8/layout/orgChart1"/>
    <dgm:cxn modelId="{F9E6A641-EC7E-42E9-9CEA-411238E28942}" type="presParOf" srcId="{A1F0E8B8-00E6-43CE-8E1F-A9918B608453}" destId="{0A55F855-E390-49C4-85C3-4EB5DC8DFEC3}" srcOrd="1" destOrd="0" presId="urn:microsoft.com/office/officeart/2005/8/layout/orgChart1"/>
    <dgm:cxn modelId="{13B68657-6B77-4794-9132-2E2B96A15A84}" type="presParOf" srcId="{781D4557-4BA2-4B53-85D2-D0A8E2F29ACB}" destId="{8FDA77AA-02A8-4EBB-8954-A3306A125F11}" srcOrd="1" destOrd="0" presId="urn:microsoft.com/office/officeart/2005/8/layout/orgChart1"/>
    <dgm:cxn modelId="{E3B859C5-7EF5-453F-A4E5-3D9CC1B31711}" type="presParOf" srcId="{781D4557-4BA2-4B53-85D2-D0A8E2F29ACB}" destId="{802B30D6-A884-4929-98EE-4DE3E2D91CB8}" srcOrd="2" destOrd="0" presId="urn:microsoft.com/office/officeart/2005/8/layout/orgChart1"/>
    <dgm:cxn modelId="{ECFDB65C-4983-460F-B7BA-38B6177AB781}" type="presParOf" srcId="{3666C14E-3FE7-4AB2-BA4F-4535D42C477E}" destId="{4E5DB2E5-BC21-45FD-89CF-804EEEA73D92}" srcOrd="2" destOrd="0" presId="urn:microsoft.com/office/officeart/2005/8/layout/orgChart1"/>
    <dgm:cxn modelId="{A40CA546-9FE7-4771-A3F6-2E1A0B45F66C}" type="presParOf" srcId="{3666C14E-3FE7-4AB2-BA4F-4535D42C477E}" destId="{FEF5B6E2-22EA-4CFA-BF26-961399773F49}" srcOrd="3" destOrd="0" presId="urn:microsoft.com/office/officeart/2005/8/layout/orgChart1"/>
    <dgm:cxn modelId="{CF2A6988-D476-4D8C-8CE8-A25082573836}" type="presParOf" srcId="{FEF5B6E2-22EA-4CFA-BF26-961399773F49}" destId="{42BED641-FA4F-4D4B-9A19-A7D3C3BE1408}" srcOrd="0" destOrd="0" presId="urn:microsoft.com/office/officeart/2005/8/layout/orgChart1"/>
    <dgm:cxn modelId="{0CBBF4CF-1805-4405-B69F-4D73C7CBDDD5}" type="presParOf" srcId="{42BED641-FA4F-4D4B-9A19-A7D3C3BE1408}" destId="{74487508-3D4F-4F35-9119-7335AA499C95}" srcOrd="0" destOrd="0" presId="urn:microsoft.com/office/officeart/2005/8/layout/orgChart1"/>
    <dgm:cxn modelId="{1AB83967-5B75-48B2-8A26-C1B40A85EADD}" type="presParOf" srcId="{42BED641-FA4F-4D4B-9A19-A7D3C3BE1408}" destId="{EA4E738B-1483-44D6-89EB-8256A9C3F87D}" srcOrd="1" destOrd="0" presId="urn:microsoft.com/office/officeart/2005/8/layout/orgChart1"/>
    <dgm:cxn modelId="{045E4274-F77C-4511-9138-9B8A1A87E209}" type="presParOf" srcId="{FEF5B6E2-22EA-4CFA-BF26-961399773F49}" destId="{B5B7C6F2-824B-4B22-9513-4D47B87A1DEF}" srcOrd="1" destOrd="0" presId="urn:microsoft.com/office/officeart/2005/8/layout/orgChart1"/>
    <dgm:cxn modelId="{CE3A8F5C-351C-4A49-9D6F-67B90154F246}" type="presParOf" srcId="{FEF5B6E2-22EA-4CFA-BF26-961399773F49}" destId="{AD4B3EEE-3AC5-44A5-8891-70C0728030DE}" srcOrd="2" destOrd="0" presId="urn:microsoft.com/office/officeart/2005/8/layout/orgChart1"/>
    <dgm:cxn modelId="{59C9D1E2-6279-4A42-B073-1B1EDEA1A59D}" type="presParOf" srcId="{3666C14E-3FE7-4AB2-BA4F-4535D42C477E}" destId="{1A2BCB80-89E2-41EC-87D9-8650DA66AB8A}" srcOrd="4" destOrd="0" presId="urn:microsoft.com/office/officeart/2005/8/layout/orgChart1"/>
    <dgm:cxn modelId="{A506199F-7458-4683-BA4C-139FF9CA1BDA}" type="presParOf" srcId="{3666C14E-3FE7-4AB2-BA4F-4535D42C477E}" destId="{CD498E25-17A8-4592-A106-0BDE77F9F8BE}" srcOrd="5" destOrd="0" presId="urn:microsoft.com/office/officeart/2005/8/layout/orgChart1"/>
    <dgm:cxn modelId="{63B64512-37AD-448F-9719-D0DD2932E62C}" type="presParOf" srcId="{CD498E25-17A8-4592-A106-0BDE77F9F8BE}" destId="{1832CD07-F56C-4B75-9FC3-CEF6C2D6EA45}" srcOrd="0" destOrd="0" presId="urn:microsoft.com/office/officeart/2005/8/layout/orgChart1"/>
    <dgm:cxn modelId="{63BA1878-0CD2-4F72-80A6-8E3F62873762}" type="presParOf" srcId="{1832CD07-F56C-4B75-9FC3-CEF6C2D6EA45}" destId="{F7484F86-9514-4EEC-AAEC-65AD9B4B3D96}" srcOrd="0" destOrd="0" presId="urn:microsoft.com/office/officeart/2005/8/layout/orgChart1"/>
    <dgm:cxn modelId="{22DC6851-CCAB-4AAB-A56D-7876C2240E4E}" type="presParOf" srcId="{1832CD07-F56C-4B75-9FC3-CEF6C2D6EA45}" destId="{2F8AA862-E8D3-4043-95F3-7EBB33FDC237}" srcOrd="1" destOrd="0" presId="urn:microsoft.com/office/officeart/2005/8/layout/orgChart1"/>
    <dgm:cxn modelId="{60035596-D8EF-44CA-AECA-2B463529F7A8}" type="presParOf" srcId="{CD498E25-17A8-4592-A106-0BDE77F9F8BE}" destId="{D6D1B4BE-1E43-4CD4-965F-996A3963A4DE}" srcOrd="1" destOrd="0" presId="urn:microsoft.com/office/officeart/2005/8/layout/orgChart1"/>
    <dgm:cxn modelId="{CDF33D70-A598-4764-BF33-B9C98E721943}" type="presParOf" srcId="{CD498E25-17A8-4592-A106-0BDE77F9F8BE}" destId="{2585E360-1265-4DAF-8ED0-8CB30CFCA044}" srcOrd="2" destOrd="0" presId="urn:microsoft.com/office/officeart/2005/8/layout/orgChart1"/>
    <dgm:cxn modelId="{7229A7CD-7946-4CC5-8F13-36BE7AB6A08A}" type="presParOf" srcId="{3666C14E-3FE7-4AB2-BA4F-4535D42C477E}" destId="{9AAB9F84-69DB-4974-8FB3-17FE16A42904}" srcOrd="6" destOrd="0" presId="urn:microsoft.com/office/officeart/2005/8/layout/orgChart1"/>
    <dgm:cxn modelId="{E26A5A6D-7715-49CC-AF25-F22BEA901C75}" type="presParOf" srcId="{3666C14E-3FE7-4AB2-BA4F-4535D42C477E}" destId="{C3EE2C24-35C5-4383-8BA8-04718D61B1E3}" srcOrd="7" destOrd="0" presId="urn:microsoft.com/office/officeart/2005/8/layout/orgChart1"/>
    <dgm:cxn modelId="{AF68292B-6BB4-4C48-9670-765CEA73340B}" type="presParOf" srcId="{C3EE2C24-35C5-4383-8BA8-04718D61B1E3}" destId="{D76FB983-6AF4-4D17-803C-BE4F9D86E241}" srcOrd="0" destOrd="0" presId="urn:microsoft.com/office/officeart/2005/8/layout/orgChart1"/>
    <dgm:cxn modelId="{416F58A9-3503-42FC-BF3A-EC629C58DDC7}" type="presParOf" srcId="{D76FB983-6AF4-4D17-803C-BE4F9D86E241}" destId="{C95AECE2-07C4-42E7-90DA-5CD8EA216CFC}" srcOrd="0" destOrd="0" presId="urn:microsoft.com/office/officeart/2005/8/layout/orgChart1"/>
    <dgm:cxn modelId="{13B2AEAB-5C86-4C63-A3D3-20060D68A150}" type="presParOf" srcId="{D76FB983-6AF4-4D17-803C-BE4F9D86E241}" destId="{4704A764-F3E3-46A1-B698-AC3BCD85875D}" srcOrd="1" destOrd="0" presId="urn:microsoft.com/office/officeart/2005/8/layout/orgChart1"/>
    <dgm:cxn modelId="{0AB49C67-AA5F-4B9D-877F-69BAA06146D2}" type="presParOf" srcId="{C3EE2C24-35C5-4383-8BA8-04718D61B1E3}" destId="{C07B020C-8290-4505-84E9-D8CD925D7B93}" srcOrd="1" destOrd="0" presId="urn:microsoft.com/office/officeart/2005/8/layout/orgChart1"/>
    <dgm:cxn modelId="{C53BD984-5DC9-4E5F-AD48-78D50D1B5E0B}" type="presParOf" srcId="{C3EE2C24-35C5-4383-8BA8-04718D61B1E3}" destId="{97715D9E-A6B5-4BE2-9531-017E1F9F5E37}" srcOrd="2" destOrd="0" presId="urn:microsoft.com/office/officeart/2005/8/layout/orgChart1"/>
    <dgm:cxn modelId="{6DB8656A-A052-421C-95FB-B2D5AEB30570}" type="presParOf" srcId="{3666C14E-3FE7-4AB2-BA4F-4535D42C477E}" destId="{F8AA5B07-D62E-4BEF-A7F4-BB8154CE0161}" srcOrd="8" destOrd="0" presId="urn:microsoft.com/office/officeart/2005/8/layout/orgChart1"/>
    <dgm:cxn modelId="{60F35E8B-8DB0-4675-8A6A-747D607AF60A}" type="presParOf" srcId="{3666C14E-3FE7-4AB2-BA4F-4535D42C477E}" destId="{28D3CB32-FAA0-4273-8538-1EB307061468}" srcOrd="9" destOrd="0" presId="urn:microsoft.com/office/officeart/2005/8/layout/orgChart1"/>
    <dgm:cxn modelId="{76192975-1900-426F-BEC9-25354BC39D0F}" type="presParOf" srcId="{28D3CB32-FAA0-4273-8538-1EB307061468}" destId="{4E6634D0-9CA1-4ACD-BF91-91BEE47E76EF}" srcOrd="0" destOrd="0" presId="urn:microsoft.com/office/officeart/2005/8/layout/orgChart1"/>
    <dgm:cxn modelId="{3C0146EE-A899-4DF0-A871-0DE44284D7ED}" type="presParOf" srcId="{4E6634D0-9CA1-4ACD-BF91-91BEE47E76EF}" destId="{EE219807-47C8-4941-99AE-CE39076E53F5}" srcOrd="0" destOrd="0" presId="urn:microsoft.com/office/officeart/2005/8/layout/orgChart1"/>
    <dgm:cxn modelId="{F8B9D89A-0CBD-4A36-838D-FB96F0241CD1}" type="presParOf" srcId="{4E6634D0-9CA1-4ACD-BF91-91BEE47E76EF}" destId="{A8ED66CC-CBB3-4EB5-ADE1-6E062170315B}" srcOrd="1" destOrd="0" presId="urn:microsoft.com/office/officeart/2005/8/layout/orgChart1"/>
    <dgm:cxn modelId="{5D7A6382-E46B-4121-8124-F311C3E28C64}" type="presParOf" srcId="{28D3CB32-FAA0-4273-8538-1EB307061468}" destId="{55A4A9B7-D2D2-4F27-9972-54B957F184B3}" srcOrd="1" destOrd="0" presId="urn:microsoft.com/office/officeart/2005/8/layout/orgChart1"/>
    <dgm:cxn modelId="{C246032D-03AE-4955-97A6-C103A62BD7DD}" type="presParOf" srcId="{28D3CB32-FAA0-4273-8538-1EB307061468}" destId="{A6D08738-8725-4BBB-8D6E-6E0F7F338F27}" srcOrd="2" destOrd="0" presId="urn:microsoft.com/office/officeart/2005/8/layout/orgChart1"/>
    <dgm:cxn modelId="{77FC76B8-8E30-4CD6-A1D9-40AFC093E5D1}" type="presParOf" srcId="{D09FB176-C899-4C34-A2EF-DF4099E3930B}" destId="{10032A81-28F1-4589-A2C9-2F713826DB5B}" srcOrd="2" destOrd="0" presId="urn:microsoft.com/office/officeart/2005/8/layout/orgChart1"/>
    <dgm:cxn modelId="{B0775F60-9643-4347-AAB4-C90422A9D170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27E19E23-B8EA-457F-9BA8-5F328186F40F}" type="presOf" srcId="{57A44C0D-573F-44FB-BC9E-B18382ACCC39}" destId="{9AAB9F84-69DB-4974-8FB3-17FE16A42904}" srcOrd="0" destOrd="0" presId="urn:microsoft.com/office/officeart/2005/8/layout/orgChart1"/>
    <dgm:cxn modelId="{1A2D40BA-F5AD-4713-9500-0685B0ED475B}" type="presOf" srcId="{844909A3-F2C8-49AE-869B-AFCA0AC709DF}" destId="{5A29D58D-62CC-4731-8120-CAD4354C3E03}" srcOrd="0" destOrd="0" presId="urn:microsoft.com/office/officeart/2005/8/layout/orgChart1"/>
    <dgm:cxn modelId="{6DA86676-99B4-4F1D-8F60-CF8195D0BC03}" type="presOf" srcId="{C7336B56-6975-43EE-AA11-2CF9D86F3B72}" destId="{F7484F86-9514-4EEC-AAEC-65AD9B4B3D96}" srcOrd="0" destOrd="0" presId="urn:microsoft.com/office/officeart/2005/8/layout/orgChart1"/>
    <dgm:cxn modelId="{ED3855B9-3D6A-4ABE-81AD-EAF8A86BA34A}" type="presOf" srcId="{B103CFD6-C2F2-4A76-8866-035FF64E5877}" destId="{2FA1AE03-77C2-487B-948B-82122901556A}" srcOrd="1" destOrd="0" presId="urn:microsoft.com/office/officeart/2005/8/layout/orgChart1"/>
    <dgm:cxn modelId="{8F714372-384B-4EE1-A2C8-34B88B2C8154}" type="presOf" srcId="{D91152BC-9A33-44D3-AEBB-F20420DB430F}" destId="{30DA9891-B7C7-405D-9015-1C3DF0E9850F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F60B4656-4182-4747-96D2-EA707F2AC451}" type="presOf" srcId="{032924AE-7BA3-4608-9D4D-A10FC22FA55B}" destId="{842224E6-60DA-412E-8A1B-7533C1377869}" srcOrd="1" destOrd="0" presId="urn:microsoft.com/office/officeart/2005/8/layout/orgChart1"/>
    <dgm:cxn modelId="{0F9C2B75-1AC3-4328-B2A8-E1AC5CC73AF5}" type="presOf" srcId="{B40A1E99-819E-4C0D-B671-3D134F0F7163}" destId="{179F0FCD-C306-4B84-A7DF-E34F9FAB6F56}" srcOrd="1" destOrd="0" presId="urn:microsoft.com/office/officeart/2005/8/layout/orgChart1"/>
    <dgm:cxn modelId="{B5791401-9DE9-4A7A-A4C3-B807194E2B34}" type="presOf" srcId="{032924AE-7BA3-4608-9D4D-A10FC22FA55B}" destId="{FCA2B357-06A1-4199-999C-BBE32872F828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17847475-139C-466C-959E-BA630807CD31}" type="presOf" srcId="{51AC05A3-5125-4631-8328-EE9742C5CE1F}" destId="{75DCBE71-7469-49E9-81E5-E6A43E3EC0DC}" srcOrd="1" destOrd="0" presId="urn:microsoft.com/office/officeart/2005/8/layout/orgChart1"/>
    <dgm:cxn modelId="{391D8C45-B130-445E-AA20-B3A925E07DAB}" type="presOf" srcId="{092024CE-8423-4E50-A34E-3122E05631CC}" destId="{0A55F855-E390-49C4-85C3-4EB5DC8DFEC3}" srcOrd="1" destOrd="0" presId="urn:microsoft.com/office/officeart/2005/8/layout/orgChart1"/>
    <dgm:cxn modelId="{F1581B91-C7C6-4525-A5A1-90F150B0EB41}" type="presOf" srcId="{CE683E6A-A313-4F5C-8639-235783D1198F}" destId="{6C1B72B2-EE6C-495B-ADAD-8508CE8EB807}" srcOrd="0" destOrd="0" presId="urn:microsoft.com/office/officeart/2005/8/layout/orgChart1"/>
    <dgm:cxn modelId="{DA18C903-C6FD-43AD-BB6E-747D5D8ACFA5}" type="presOf" srcId="{6A766238-49C0-489C-9759-5801318FB123}" destId="{8F3E2022-AB5E-4438-BDBE-146FD19E8285}" srcOrd="0" destOrd="0" presId="urn:microsoft.com/office/officeart/2005/8/layout/orgChart1"/>
    <dgm:cxn modelId="{421A88BD-66B3-4C10-BEB4-D23475A8D5E9}" type="presOf" srcId="{BAA37ED3-8504-4718-82EA-2141E33A703B}" destId="{C6471DB4-9B93-437A-AEBE-F3B71F737DF8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D3DDE43A-C8F4-4D8A-A14A-B89CC5AD06C7}" type="presOf" srcId="{E2FDDA39-0A56-4C19-9570-F6322A50CD7C}" destId="{4704A764-F3E3-46A1-B698-AC3BCD85875D}" srcOrd="1" destOrd="0" presId="urn:microsoft.com/office/officeart/2005/8/layout/orgChart1"/>
    <dgm:cxn modelId="{D91EFE6C-5F54-41FD-8E2A-A4E523D46EC1}" type="presOf" srcId="{69BEBD41-3545-40FD-BFDD-D21BD47C872E}" destId="{74487508-3D4F-4F35-9119-7335AA499C95}" srcOrd="0" destOrd="0" presId="urn:microsoft.com/office/officeart/2005/8/layout/orgChart1"/>
    <dgm:cxn modelId="{B908C66E-EDBE-4060-A62B-6B00F01DB982}" type="presOf" srcId="{88B02B86-A182-47E8-98CE-5F03ED03FC83}" destId="{1A2BCB80-89E2-41EC-87D9-8650DA66AB8A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C6381636-02EB-4FEB-88E6-3317F6F1B2ED}" type="presOf" srcId="{43C964D4-3EA5-4709-BA45-DC9671707267}" destId="{ABF5B3AF-9C3F-43AC-89B9-A4B84688B739}" srcOrd="0" destOrd="0" presId="urn:microsoft.com/office/officeart/2005/8/layout/orgChart1"/>
    <dgm:cxn modelId="{7AA9B4DD-7558-4104-BD13-E7B74F74B1E5}" type="presOf" srcId="{69BEBD41-3545-40FD-BFDD-D21BD47C872E}" destId="{EA4E738B-1483-44D6-89EB-8256A9C3F87D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BB85BF71-90F6-4C88-AA20-90C24E3A95A8}" type="presOf" srcId="{C7336B56-6975-43EE-AA11-2CF9D86F3B72}" destId="{2F8AA862-E8D3-4043-95F3-7EBB33FDC237}" srcOrd="1" destOrd="0" presId="urn:microsoft.com/office/officeart/2005/8/layout/orgChart1"/>
    <dgm:cxn modelId="{4FAD8803-D23F-4540-8967-B2870B2B4374}" type="presOf" srcId="{382A9707-8CE9-4448-A732-795155023764}" destId="{C9EB4BFF-95DA-49B7-87A2-66A52A4FCDFA}" srcOrd="0" destOrd="0" presId="urn:microsoft.com/office/officeart/2005/8/layout/orgChart1"/>
    <dgm:cxn modelId="{3791D36C-CC4D-4A5D-AA1B-AB877A49B800}" type="presOf" srcId="{EDF4E25F-6E69-41B7-B57F-66E5D749104E}" destId="{CD65CBB6-B9A3-48AB-AFB3-4BE4B03553D3}" srcOrd="0" destOrd="0" presId="urn:microsoft.com/office/officeart/2005/8/layout/orgChart1"/>
    <dgm:cxn modelId="{D8A01BAB-7232-45A1-9743-B8D6E86F7350}" type="presOf" srcId="{D656347E-658D-41DE-86E2-9688A1F66EB3}" destId="{D351E307-7A60-4733-B21C-CC6D6E5D051D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FC1D20CC-FD2F-4CC9-B0F7-C749E1641818}" type="presOf" srcId="{0ED209FE-B93C-493B-85A2-BA5863869AE7}" destId="{B4ADFA40-1DC3-4BD0-BAE4-D5BA4FDF2B3E}" srcOrd="0" destOrd="0" presId="urn:microsoft.com/office/officeart/2005/8/layout/orgChart1"/>
    <dgm:cxn modelId="{4EFEEFA5-0461-4DEE-9F3D-38230AFEAF47}" type="presOf" srcId="{41CBE71F-8A1C-4046-8B51-627382F890A8}" destId="{BD53C961-9C2E-42B5-A825-EB1CD5AF2FE3}" srcOrd="0" destOrd="0" presId="urn:microsoft.com/office/officeart/2005/8/layout/orgChart1"/>
    <dgm:cxn modelId="{A6C67AF9-DB5F-4C14-B677-2AB65281FEAA}" type="presOf" srcId="{E2FDDA39-0A56-4C19-9570-F6322A50CD7C}" destId="{C95AECE2-07C4-42E7-90DA-5CD8EA216CFC}" srcOrd="0" destOrd="0" presId="urn:microsoft.com/office/officeart/2005/8/layout/orgChart1"/>
    <dgm:cxn modelId="{1B3AD4E0-EDA2-44A4-B72B-363233E46F22}" type="presOf" srcId="{D5F013B3-4B4E-4E38-9BAF-4B34B2BB0C79}" destId="{26E61D30-5696-4E05-9044-AF73EF27DAB2}" srcOrd="0" destOrd="0" presId="urn:microsoft.com/office/officeart/2005/8/layout/orgChart1"/>
    <dgm:cxn modelId="{64813F64-2B76-48E6-B60F-7444FC2649F3}" type="presOf" srcId="{1D03C52E-27F1-4CAD-B953-A57260381D87}" destId="{52D64095-8F0B-43C5-A134-4F8EB745D0AC}" srcOrd="0" destOrd="0" presId="urn:microsoft.com/office/officeart/2005/8/layout/orgChart1"/>
    <dgm:cxn modelId="{24C1CBD2-72B2-41FB-A993-23EFD0334C20}" type="presOf" srcId="{88415C31-82DD-4EF9-9A7A-1D4D99FB6B9D}" destId="{0936C29E-0ABE-4289-9453-F6DF249F454C}" srcOrd="1" destOrd="0" presId="urn:microsoft.com/office/officeart/2005/8/layout/orgChart1"/>
    <dgm:cxn modelId="{3416448A-8306-45AE-9586-0ED74CAD514B}" type="presOf" srcId="{DCCE79F2-51DC-4E3A-8F3D-0CB311D1F14D}" destId="{A8ED66CC-CBB3-4EB5-ADE1-6E062170315B}" srcOrd="1" destOrd="0" presId="urn:microsoft.com/office/officeart/2005/8/layout/orgChart1"/>
    <dgm:cxn modelId="{9D3AB26D-55A2-42C6-BE39-CC6977C0481C}" type="presOf" srcId="{BC7A14EC-7DD0-42E2-A28E-8428AF273F49}" destId="{4E5DB2E5-BC21-45FD-89CF-804EEEA73D92}" srcOrd="0" destOrd="0" presId="urn:microsoft.com/office/officeart/2005/8/layout/orgChart1"/>
    <dgm:cxn modelId="{F3F3A71B-BE3C-418A-BD38-E774BFDC346F}" type="presOf" srcId="{8514C17C-35EC-4D14-92F7-13A577CAA5C4}" destId="{079C46BA-E270-4C4F-9AA8-92E32A64D736}" srcOrd="0" destOrd="0" presId="urn:microsoft.com/office/officeart/2005/8/layout/orgChart1"/>
    <dgm:cxn modelId="{79CB7682-7031-437D-957E-B3C603A52B2D}" type="presOf" srcId="{8514C17C-35EC-4D14-92F7-13A577CAA5C4}" destId="{3AA4BA60-CAF3-4B65-8A7B-26648B565082}" srcOrd="1" destOrd="0" presId="urn:microsoft.com/office/officeart/2005/8/layout/orgChart1"/>
    <dgm:cxn modelId="{0007F8FF-4AA1-4DDB-8B15-6554B42DA5DA}" type="presOf" srcId="{1E17A9B5-1CC6-4BF4-A5EB-2099972243B8}" destId="{0044642D-BF6E-4946-989D-7BC76303D8B1}" srcOrd="1" destOrd="0" presId="urn:microsoft.com/office/officeart/2005/8/layout/orgChart1"/>
    <dgm:cxn modelId="{6D448E56-6FFD-4FCE-9746-FC540A95EFA9}" type="presOf" srcId="{D3B00EB5-7252-4C54-A138-4FDE2761BA89}" destId="{77FF546B-1ADB-4B35-B705-B48DE95D0A7F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0004535-E0DF-484A-9C2A-760583019A76}" type="presOf" srcId="{51AC05A3-5125-4631-8328-EE9742C5CE1F}" destId="{7533127D-6F77-420D-9337-03A9B17677A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B671E58F-25F9-43F7-9A47-9B7E6B6C57FE}" type="presOf" srcId="{3837525C-9A2A-44D5-8B42-9C0820CF3FF9}" destId="{6AC59FBD-FAEA-42FA-8EB1-29A7CC044828}" srcOrd="0" destOrd="0" presId="urn:microsoft.com/office/officeart/2005/8/layout/orgChart1"/>
    <dgm:cxn modelId="{FE4105D2-3A7E-4E13-8512-D9AF54852624}" type="presOf" srcId="{CBC98D67-7A4E-4DF5-AC0F-18B667594BB8}" destId="{D644628E-4C6F-4DF2-8C07-D2B66E3A4757}" srcOrd="0" destOrd="0" presId="urn:microsoft.com/office/officeart/2005/8/layout/orgChart1"/>
    <dgm:cxn modelId="{7FD86277-F91E-402A-B488-488110466180}" type="presOf" srcId="{BCA1F9C7-A2DE-4DA9-9030-581CAAE089DA}" destId="{7E670A0B-4B6A-45AD-AE95-FAE9E52BA24F}" srcOrd="0" destOrd="0" presId="urn:microsoft.com/office/officeart/2005/8/layout/orgChart1"/>
    <dgm:cxn modelId="{F02F8FD5-F981-44EA-8D96-CDDBDFD8886D}" type="presOf" srcId="{B40A1E99-819E-4C0D-B671-3D134F0F7163}" destId="{3A05D6AC-55D4-4F8B-831D-7528DBB5E857}" srcOrd="0" destOrd="0" presId="urn:microsoft.com/office/officeart/2005/8/layout/orgChart1"/>
    <dgm:cxn modelId="{AE2E4231-0FA9-4E75-8983-ED1EDD6279DF}" type="presOf" srcId="{B103CFD6-C2F2-4A76-8866-035FF64E5877}" destId="{D98E11BE-9177-4329-A5B4-B4B8653C2863}" srcOrd="0" destOrd="0" presId="urn:microsoft.com/office/officeart/2005/8/layout/orgChart1"/>
    <dgm:cxn modelId="{46BF4F58-19EF-46F6-8E8A-BBAB47DC250F}" type="presOf" srcId="{6A766238-49C0-489C-9759-5801318FB123}" destId="{F4F60A8B-BCFE-4E33-9289-BF4CA9206F7B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76AE4DC1-F921-4987-927B-467657355FB1}" type="presOf" srcId="{43C964D4-3EA5-4709-BA45-DC9671707267}" destId="{87899BB1-A811-4B2D-8FA3-633A97B1A6A6}" srcOrd="1" destOrd="0" presId="urn:microsoft.com/office/officeart/2005/8/layout/orgChart1"/>
    <dgm:cxn modelId="{4212D388-3162-4AA1-AEF7-342252BC75E6}" type="presOf" srcId="{1E17A9B5-1CC6-4BF4-A5EB-2099972243B8}" destId="{F0DC39B6-0C64-430A-9FFB-4907B94E244D}" srcOrd="0" destOrd="0" presId="urn:microsoft.com/office/officeart/2005/8/layout/orgChart1"/>
    <dgm:cxn modelId="{9E912207-8C9D-48B1-93C4-DA49F90BF39A}" type="presOf" srcId="{DCCE79F2-51DC-4E3A-8F3D-0CB311D1F14D}" destId="{EE219807-47C8-4941-99AE-CE39076E53F5}" srcOrd="0" destOrd="0" presId="urn:microsoft.com/office/officeart/2005/8/layout/orgChart1"/>
    <dgm:cxn modelId="{C9E57B71-1BF9-4B2E-BE80-14129334CE76}" type="presOf" srcId="{DCB062A1-302A-48A6-BE81-96138548FF70}" destId="{1AE91293-7748-4E52-8855-7B838C555EB9}" srcOrd="0" destOrd="0" presId="urn:microsoft.com/office/officeart/2005/8/layout/orgChart1"/>
    <dgm:cxn modelId="{7B6BF334-52E2-43FE-B6EB-1A692057F82B}" type="presOf" srcId="{D5F013B3-4B4E-4E38-9BAF-4B34B2BB0C79}" destId="{14A5ABF2-8B49-4694-AC4C-1A898869B017}" srcOrd="1" destOrd="0" presId="urn:microsoft.com/office/officeart/2005/8/layout/orgChart1"/>
    <dgm:cxn modelId="{081CCD08-D7E6-417A-9FE1-2A45B534CB81}" type="presOf" srcId="{382A9707-8CE9-4448-A732-795155023764}" destId="{40CBCC65-FD09-4B94-B9C9-3482617F2627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B52F59E8-A922-45E9-809D-A5FFE1A69DC1}" type="presOf" srcId="{D91152BC-9A33-44D3-AEBB-F20420DB430F}" destId="{5EC808F1-181C-42C2-975C-2B558EBCB7FE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6FEADF00-6E98-4848-9C70-8DEC00726CFF}" type="presOf" srcId="{00B822AA-E50D-409C-8E77-78CE41F17C4F}" destId="{86ECFBC0-6EDE-49D7-A5E4-E61CBAF4A092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F3F47A12-331D-456F-84ED-2FD2B68F41BC}" type="presOf" srcId="{88415C31-82DD-4EF9-9A7A-1D4D99FB6B9D}" destId="{ED956AEF-5A78-47DC-9D97-3B27A2E93095}" srcOrd="0" destOrd="0" presId="urn:microsoft.com/office/officeart/2005/8/layout/orgChart1"/>
    <dgm:cxn modelId="{12EA3DB4-85B8-4417-B482-4D4648FAB852}" type="presOf" srcId="{092024CE-8423-4E50-A34E-3122E05631CC}" destId="{2C701CAE-D8F1-461E-8A0C-C57AEB1CD6C2}" srcOrd="0" destOrd="0" presId="urn:microsoft.com/office/officeart/2005/8/layout/orgChart1"/>
    <dgm:cxn modelId="{264FD263-8C32-4F9B-A33B-BA3B0AD67840}" type="presOf" srcId="{49A41343-8942-4E0A-948C-7308CFEDA337}" destId="{F8AA5B07-D62E-4BEF-A7F4-BB8154CE0161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B1C48178-26C0-46B1-9AB5-2B3888D46114}" type="presOf" srcId="{DC9F82DD-39AD-486C-81D6-0E3C38A96BAD}" destId="{4F6F1802-D2DC-45F2-8B57-B9ACE00E096B}" srcOrd="0" destOrd="0" presId="urn:microsoft.com/office/officeart/2005/8/layout/orgChart1"/>
    <dgm:cxn modelId="{035C03F3-FE1B-4E06-B58D-313D3038F4D0}" type="presOf" srcId="{00B822AA-E50D-409C-8E77-78CE41F17C4F}" destId="{EE7467E8-D778-4C18-9C7C-925EF25B0DC2}" srcOrd="1" destOrd="0" presId="urn:microsoft.com/office/officeart/2005/8/layout/orgChart1"/>
    <dgm:cxn modelId="{B9348E35-3671-4B80-8F1D-2692F39206F4}" type="presParOf" srcId="{6C1B72B2-EE6C-495B-ADAD-8508CE8EB807}" destId="{B9578B13-712D-4BAD-A28F-A7352074EDA6}" srcOrd="0" destOrd="0" presId="urn:microsoft.com/office/officeart/2005/8/layout/orgChart1"/>
    <dgm:cxn modelId="{D90322A5-08C2-4058-BEF5-437C9DFE5E30}" type="presParOf" srcId="{B9578B13-712D-4BAD-A28F-A7352074EDA6}" destId="{EA34C8C8-6EC1-483B-8E39-8E6926CED3CE}" srcOrd="0" destOrd="0" presId="urn:microsoft.com/office/officeart/2005/8/layout/orgChart1"/>
    <dgm:cxn modelId="{B8044AEF-70AD-4276-AF3F-AA47EDB18998}" type="presParOf" srcId="{EA34C8C8-6EC1-483B-8E39-8E6926CED3CE}" destId="{D98E11BE-9177-4329-A5B4-B4B8653C2863}" srcOrd="0" destOrd="0" presId="urn:microsoft.com/office/officeart/2005/8/layout/orgChart1"/>
    <dgm:cxn modelId="{E5B7DF0A-7857-477D-8E86-7FF1D0DE5EF1}" type="presParOf" srcId="{EA34C8C8-6EC1-483B-8E39-8E6926CED3CE}" destId="{2FA1AE03-77C2-487B-948B-82122901556A}" srcOrd="1" destOrd="0" presId="urn:microsoft.com/office/officeart/2005/8/layout/orgChart1"/>
    <dgm:cxn modelId="{53C8FCC7-6E35-46B5-9BC2-28AEE1478234}" type="presParOf" srcId="{B9578B13-712D-4BAD-A28F-A7352074EDA6}" destId="{9C5DF944-3D7A-473D-A789-5CA86652B8F8}" srcOrd="1" destOrd="0" presId="urn:microsoft.com/office/officeart/2005/8/layout/orgChart1"/>
    <dgm:cxn modelId="{BE3A33E6-4759-4E8F-8195-1A6EDF9F2DA5}" type="presParOf" srcId="{9C5DF944-3D7A-473D-A789-5CA86652B8F8}" destId="{D351E307-7A60-4733-B21C-CC6D6E5D051D}" srcOrd="0" destOrd="0" presId="urn:microsoft.com/office/officeart/2005/8/layout/orgChart1"/>
    <dgm:cxn modelId="{58E4DE65-7F08-4D7F-9AA3-65CCDF0E3F9B}" type="presParOf" srcId="{9C5DF944-3D7A-473D-A789-5CA86652B8F8}" destId="{60FE5B31-E82E-49E2-9469-B5D5674278BC}" srcOrd="1" destOrd="0" presId="urn:microsoft.com/office/officeart/2005/8/layout/orgChart1"/>
    <dgm:cxn modelId="{77F45D3F-B8C5-4688-9FB2-BA750C5E04B6}" type="presParOf" srcId="{60FE5B31-E82E-49E2-9469-B5D5674278BC}" destId="{CB88DD46-0D40-4A1B-9C97-26FA4C46EB15}" srcOrd="0" destOrd="0" presId="urn:microsoft.com/office/officeart/2005/8/layout/orgChart1"/>
    <dgm:cxn modelId="{9643A835-971E-4F03-8FB8-CF880CD8F566}" type="presParOf" srcId="{CB88DD46-0D40-4A1B-9C97-26FA4C46EB15}" destId="{ABF5B3AF-9C3F-43AC-89B9-A4B84688B739}" srcOrd="0" destOrd="0" presId="urn:microsoft.com/office/officeart/2005/8/layout/orgChart1"/>
    <dgm:cxn modelId="{6E7983C9-0BB4-44A8-89D1-23258830472F}" type="presParOf" srcId="{CB88DD46-0D40-4A1B-9C97-26FA4C46EB15}" destId="{87899BB1-A811-4B2D-8FA3-633A97B1A6A6}" srcOrd="1" destOrd="0" presId="urn:microsoft.com/office/officeart/2005/8/layout/orgChart1"/>
    <dgm:cxn modelId="{ECA606C3-D667-4612-9A7A-34C9C4E5B943}" type="presParOf" srcId="{60FE5B31-E82E-49E2-9469-B5D5674278BC}" destId="{B6A20B03-CFA9-41D8-9956-9F0EB448DC4A}" srcOrd="1" destOrd="0" presId="urn:microsoft.com/office/officeart/2005/8/layout/orgChart1"/>
    <dgm:cxn modelId="{303B6B83-96B8-4993-A903-EFCD91E15E8B}" type="presParOf" srcId="{B6A20B03-CFA9-41D8-9956-9F0EB448DC4A}" destId="{CD65CBB6-B9A3-48AB-AFB3-4BE4B03553D3}" srcOrd="0" destOrd="0" presId="urn:microsoft.com/office/officeart/2005/8/layout/orgChart1"/>
    <dgm:cxn modelId="{DE6C0214-2C50-4F14-9BB6-0E992BD1BC7A}" type="presParOf" srcId="{B6A20B03-CFA9-41D8-9956-9F0EB448DC4A}" destId="{ED1F0A6D-21D1-431E-B021-19DC70288741}" srcOrd="1" destOrd="0" presId="urn:microsoft.com/office/officeart/2005/8/layout/orgChart1"/>
    <dgm:cxn modelId="{CEE60368-A98D-4CCF-881F-3AB79CAF9131}" type="presParOf" srcId="{ED1F0A6D-21D1-431E-B021-19DC70288741}" destId="{3035FF76-B78F-49A4-AACF-E2FF3786028F}" srcOrd="0" destOrd="0" presId="urn:microsoft.com/office/officeart/2005/8/layout/orgChart1"/>
    <dgm:cxn modelId="{DB10DDC1-6106-454A-9AE9-54B1A82DC4B1}" type="presParOf" srcId="{3035FF76-B78F-49A4-AACF-E2FF3786028F}" destId="{F0DC39B6-0C64-430A-9FFB-4907B94E244D}" srcOrd="0" destOrd="0" presId="urn:microsoft.com/office/officeart/2005/8/layout/orgChart1"/>
    <dgm:cxn modelId="{045AAD8B-1A75-4790-AD2E-CCBE503E78FD}" type="presParOf" srcId="{3035FF76-B78F-49A4-AACF-E2FF3786028F}" destId="{0044642D-BF6E-4946-989D-7BC76303D8B1}" srcOrd="1" destOrd="0" presId="urn:microsoft.com/office/officeart/2005/8/layout/orgChart1"/>
    <dgm:cxn modelId="{3F18512B-20B2-471A-96A7-6F90BA6637A3}" type="presParOf" srcId="{ED1F0A6D-21D1-431E-B021-19DC70288741}" destId="{6F92EC3E-8AAE-41C7-BFFF-85E9DBCB215A}" srcOrd="1" destOrd="0" presId="urn:microsoft.com/office/officeart/2005/8/layout/orgChart1"/>
    <dgm:cxn modelId="{53E8EF5B-2E1C-4E95-9822-0B74C99C6943}" type="presParOf" srcId="{ED1F0A6D-21D1-431E-B021-19DC70288741}" destId="{C359BE23-B469-48EB-819D-6F6FDCDBB0A8}" srcOrd="2" destOrd="0" presId="urn:microsoft.com/office/officeart/2005/8/layout/orgChart1"/>
    <dgm:cxn modelId="{461F5AAA-89AF-4715-93C4-4983962B776D}" type="presParOf" srcId="{B6A20B03-CFA9-41D8-9956-9F0EB448DC4A}" destId="{6AC59FBD-FAEA-42FA-8EB1-29A7CC044828}" srcOrd="2" destOrd="0" presId="urn:microsoft.com/office/officeart/2005/8/layout/orgChart1"/>
    <dgm:cxn modelId="{A00BAFFC-9A75-4220-9B55-2727DC7B39BC}" type="presParOf" srcId="{B6A20B03-CFA9-41D8-9956-9F0EB448DC4A}" destId="{F2E1EDE4-99F4-4CBC-BA6A-91AF00914823}" srcOrd="3" destOrd="0" presId="urn:microsoft.com/office/officeart/2005/8/layout/orgChart1"/>
    <dgm:cxn modelId="{6C4E7521-0B7D-48D0-A8F5-FAD080B6B285}" type="presParOf" srcId="{F2E1EDE4-99F4-4CBC-BA6A-91AF00914823}" destId="{795B4B98-FEFB-4DAB-B785-2E28918B1C7E}" srcOrd="0" destOrd="0" presId="urn:microsoft.com/office/officeart/2005/8/layout/orgChart1"/>
    <dgm:cxn modelId="{9E87FCAB-94F6-404F-B720-2E95FB9A3D1C}" type="presParOf" srcId="{795B4B98-FEFB-4DAB-B785-2E28918B1C7E}" destId="{C9EB4BFF-95DA-49B7-87A2-66A52A4FCDFA}" srcOrd="0" destOrd="0" presId="urn:microsoft.com/office/officeart/2005/8/layout/orgChart1"/>
    <dgm:cxn modelId="{7E592788-1653-4C64-AD69-4BC55321DE7E}" type="presParOf" srcId="{795B4B98-FEFB-4DAB-B785-2E28918B1C7E}" destId="{40CBCC65-FD09-4B94-B9C9-3482617F2627}" srcOrd="1" destOrd="0" presId="urn:microsoft.com/office/officeart/2005/8/layout/orgChart1"/>
    <dgm:cxn modelId="{4C689968-7B17-49A1-92B6-7AD9E677A42D}" type="presParOf" srcId="{F2E1EDE4-99F4-4CBC-BA6A-91AF00914823}" destId="{6E67D5E8-91A3-4A9C-B70E-60777B0DD65E}" srcOrd="1" destOrd="0" presId="urn:microsoft.com/office/officeart/2005/8/layout/orgChart1"/>
    <dgm:cxn modelId="{F34888B2-6D26-4231-AF26-27B4F80DF0C4}" type="presParOf" srcId="{F2E1EDE4-99F4-4CBC-BA6A-91AF00914823}" destId="{9041FCB5-DDBA-4A82-87F1-A20AE1F0ECFA}" srcOrd="2" destOrd="0" presId="urn:microsoft.com/office/officeart/2005/8/layout/orgChart1"/>
    <dgm:cxn modelId="{ACDDDF19-64C3-4E3A-A9FC-38E55D696E4D}" type="presParOf" srcId="{B6A20B03-CFA9-41D8-9956-9F0EB448DC4A}" destId="{D644628E-4C6F-4DF2-8C07-D2B66E3A4757}" srcOrd="4" destOrd="0" presId="urn:microsoft.com/office/officeart/2005/8/layout/orgChart1"/>
    <dgm:cxn modelId="{01383906-88CA-44FA-955E-61587984D4B8}" type="presParOf" srcId="{B6A20B03-CFA9-41D8-9956-9F0EB448DC4A}" destId="{4C59CDCC-8171-42A8-836D-8A7ADEF309D0}" srcOrd="5" destOrd="0" presId="urn:microsoft.com/office/officeart/2005/8/layout/orgChart1"/>
    <dgm:cxn modelId="{B143B776-5106-4CB1-87B1-366C3CB6E66C}" type="presParOf" srcId="{4C59CDCC-8171-42A8-836D-8A7ADEF309D0}" destId="{FED7DC99-D3B3-46B2-AE57-14D47B1F3671}" srcOrd="0" destOrd="0" presId="urn:microsoft.com/office/officeart/2005/8/layout/orgChart1"/>
    <dgm:cxn modelId="{D48216A6-A25A-497E-AE8C-B8EE614E6261}" type="presParOf" srcId="{FED7DC99-D3B3-46B2-AE57-14D47B1F3671}" destId="{8F3E2022-AB5E-4438-BDBE-146FD19E8285}" srcOrd="0" destOrd="0" presId="urn:microsoft.com/office/officeart/2005/8/layout/orgChart1"/>
    <dgm:cxn modelId="{1D44EF35-43F5-49BC-8A4E-A0B419A69539}" type="presParOf" srcId="{FED7DC99-D3B3-46B2-AE57-14D47B1F3671}" destId="{F4F60A8B-BCFE-4E33-9289-BF4CA9206F7B}" srcOrd="1" destOrd="0" presId="urn:microsoft.com/office/officeart/2005/8/layout/orgChart1"/>
    <dgm:cxn modelId="{39D1977E-DE91-4536-A727-7804B805031C}" type="presParOf" srcId="{4C59CDCC-8171-42A8-836D-8A7ADEF309D0}" destId="{0717BF70-BD3E-4FBF-92BE-2C7F71500E41}" srcOrd="1" destOrd="0" presId="urn:microsoft.com/office/officeart/2005/8/layout/orgChart1"/>
    <dgm:cxn modelId="{D5C1880A-1185-4B66-8135-84253B1E44D5}" type="presParOf" srcId="{4C59CDCC-8171-42A8-836D-8A7ADEF309D0}" destId="{0E63D1F7-0BB7-4B23-80D6-B69D7359A638}" srcOrd="2" destOrd="0" presId="urn:microsoft.com/office/officeart/2005/8/layout/orgChart1"/>
    <dgm:cxn modelId="{3F1D19AD-BDAE-4845-9D38-536EE406CE73}" type="presParOf" srcId="{B6A20B03-CFA9-41D8-9956-9F0EB448DC4A}" destId="{52D64095-8F0B-43C5-A134-4F8EB745D0AC}" srcOrd="6" destOrd="0" presId="urn:microsoft.com/office/officeart/2005/8/layout/orgChart1"/>
    <dgm:cxn modelId="{4DD306BC-BF88-4AC0-9934-ED821D9AD597}" type="presParOf" srcId="{B6A20B03-CFA9-41D8-9956-9F0EB448DC4A}" destId="{65175C4B-27F3-41C0-9093-49201195521B}" srcOrd="7" destOrd="0" presId="urn:microsoft.com/office/officeart/2005/8/layout/orgChart1"/>
    <dgm:cxn modelId="{6BBF8D4D-8377-49F5-AF8A-9ACB88759399}" type="presParOf" srcId="{65175C4B-27F3-41C0-9093-49201195521B}" destId="{418B0B64-07DF-4A86-8188-2B3D12FF0C1B}" srcOrd="0" destOrd="0" presId="urn:microsoft.com/office/officeart/2005/8/layout/orgChart1"/>
    <dgm:cxn modelId="{902F420E-0A8C-42A4-ABC1-0724D4B176DB}" type="presParOf" srcId="{418B0B64-07DF-4A86-8188-2B3D12FF0C1B}" destId="{FCA2B357-06A1-4199-999C-BBE32872F828}" srcOrd="0" destOrd="0" presId="urn:microsoft.com/office/officeart/2005/8/layout/orgChart1"/>
    <dgm:cxn modelId="{27C448EE-FF18-4361-B5A8-879FF96B82A4}" type="presParOf" srcId="{418B0B64-07DF-4A86-8188-2B3D12FF0C1B}" destId="{842224E6-60DA-412E-8A1B-7533C1377869}" srcOrd="1" destOrd="0" presId="urn:microsoft.com/office/officeart/2005/8/layout/orgChart1"/>
    <dgm:cxn modelId="{88FE126A-82E3-4D43-A2E7-31E5127A7771}" type="presParOf" srcId="{65175C4B-27F3-41C0-9093-49201195521B}" destId="{5FEE9627-663F-4879-B764-2FCAC3BEDB01}" srcOrd="1" destOrd="0" presId="urn:microsoft.com/office/officeart/2005/8/layout/orgChart1"/>
    <dgm:cxn modelId="{44F6E2A2-D550-4BDE-BFFF-5E13BE9789C4}" type="presParOf" srcId="{65175C4B-27F3-41C0-9093-49201195521B}" destId="{D211A30E-3DD6-4F3B-A936-B6D9FD1B5AD6}" srcOrd="2" destOrd="0" presId="urn:microsoft.com/office/officeart/2005/8/layout/orgChart1"/>
    <dgm:cxn modelId="{952EA665-93C7-4DB9-BF0D-969402878445}" type="presParOf" srcId="{60FE5B31-E82E-49E2-9469-B5D5674278BC}" destId="{0A55CB08-0585-4E83-BB9C-6136411D5C97}" srcOrd="2" destOrd="0" presId="urn:microsoft.com/office/officeart/2005/8/layout/orgChart1"/>
    <dgm:cxn modelId="{01201984-06A6-4727-A7E1-04A96552599C}" type="presParOf" srcId="{9C5DF944-3D7A-473D-A789-5CA86652B8F8}" destId="{1AE91293-7748-4E52-8855-7B838C555EB9}" srcOrd="2" destOrd="0" presId="urn:microsoft.com/office/officeart/2005/8/layout/orgChart1"/>
    <dgm:cxn modelId="{942B19E9-01E7-43C8-9E00-3EE0E5C4B8AA}" type="presParOf" srcId="{9C5DF944-3D7A-473D-A789-5CA86652B8F8}" destId="{8BAB2199-5159-41F9-8708-33820C9B03A9}" srcOrd="3" destOrd="0" presId="urn:microsoft.com/office/officeart/2005/8/layout/orgChart1"/>
    <dgm:cxn modelId="{753E2CB2-E2AB-499D-B629-DBABB5D554A9}" type="presParOf" srcId="{8BAB2199-5159-41F9-8708-33820C9B03A9}" destId="{4AEEF0FD-EB99-4BD5-89CD-011B1DDC19F8}" srcOrd="0" destOrd="0" presId="urn:microsoft.com/office/officeart/2005/8/layout/orgChart1"/>
    <dgm:cxn modelId="{DB8B0797-A7C0-4E99-8084-0E927C64341A}" type="presParOf" srcId="{4AEEF0FD-EB99-4BD5-89CD-011B1DDC19F8}" destId="{86ECFBC0-6EDE-49D7-A5E4-E61CBAF4A092}" srcOrd="0" destOrd="0" presId="urn:microsoft.com/office/officeart/2005/8/layout/orgChart1"/>
    <dgm:cxn modelId="{E3EE30BE-A4F8-424F-BAA3-D4138C0D047E}" type="presParOf" srcId="{4AEEF0FD-EB99-4BD5-89CD-011B1DDC19F8}" destId="{EE7467E8-D778-4C18-9C7C-925EF25B0DC2}" srcOrd="1" destOrd="0" presId="urn:microsoft.com/office/officeart/2005/8/layout/orgChart1"/>
    <dgm:cxn modelId="{B36E0592-D30B-4520-95C2-9CED481B3DF4}" type="presParOf" srcId="{8BAB2199-5159-41F9-8708-33820C9B03A9}" destId="{70B62D43-4B2E-478D-8091-7F950B36BC86}" srcOrd="1" destOrd="0" presId="urn:microsoft.com/office/officeart/2005/8/layout/orgChart1"/>
    <dgm:cxn modelId="{77F88FB1-91FE-4F8F-827A-D26F52917AC1}" type="presParOf" srcId="{70B62D43-4B2E-478D-8091-7F950B36BC86}" destId="{5A29D58D-62CC-4731-8120-CAD4354C3E03}" srcOrd="0" destOrd="0" presId="urn:microsoft.com/office/officeart/2005/8/layout/orgChart1"/>
    <dgm:cxn modelId="{1D66309A-5140-4576-A75B-67CF81066EDE}" type="presParOf" srcId="{70B62D43-4B2E-478D-8091-7F950B36BC86}" destId="{20684FA8-0955-4E86-9890-955AAE2FB70E}" srcOrd="1" destOrd="0" presId="urn:microsoft.com/office/officeart/2005/8/layout/orgChart1"/>
    <dgm:cxn modelId="{AD41F6B3-0986-4001-BC3C-2B8A069F322B}" type="presParOf" srcId="{20684FA8-0955-4E86-9890-955AAE2FB70E}" destId="{357DF0A8-BCC0-4D40-9A29-811D9B3E8CE1}" srcOrd="0" destOrd="0" presId="urn:microsoft.com/office/officeart/2005/8/layout/orgChart1"/>
    <dgm:cxn modelId="{388869B9-09EA-44C7-B1D5-9BEFC8DFE407}" type="presParOf" srcId="{357DF0A8-BCC0-4D40-9A29-811D9B3E8CE1}" destId="{7533127D-6F77-420D-9337-03A9B17677A7}" srcOrd="0" destOrd="0" presId="urn:microsoft.com/office/officeart/2005/8/layout/orgChart1"/>
    <dgm:cxn modelId="{6ACEBA21-506C-44B6-9ECC-D59DCCD3340E}" type="presParOf" srcId="{357DF0A8-BCC0-4D40-9A29-811D9B3E8CE1}" destId="{75DCBE71-7469-49E9-81E5-E6A43E3EC0DC}" srcOrd="1" destOrd="0" presId="urn:microsoft.com/office/officeart/2005/8/layout/orgChart1"/>
    <dgm:cxn modelId="{411AF5B2-7BB6-4D92-9F13-1EA43CD96B19}" type="presParOf" srcId="{20684FA8-0955-4E86-9890-955AAE2FB70E}" destId="{321B0D03-50FC-44EB-B561-D21A2CD4B482}" srcOrd="1" destOrd="0" presId="urn:microsoft.com/office/officeart/2005/8/layout/orgChart1"/>
    <dgm:cxn modelId="{877BC8D1-E4EF-4C86-9DA7-9EF3FC5EE6AF}" type="presParOf" srcId="{20684FA8-0955-4E86-9890-955AAE2FB70E}" destId="{0654A2B9-B227-48A6-941C-DD027142ECCE}" srcOrd="2" destOrd="0" presId="urn:microsoft.com/office/officeart/2005/8/layout/orgChart1"/>
    <dgm:cxn modelId="{1EDD1067-5BDA-4DD7-8C21-1DAD3F00FC18}" type="presParOf" srcId="{70B62D43-4B2E-478D-8091-7F950B36BC86}" destId="{77FF546B-1ADB-4B35-B705-B48DE95D0A7F}" srcOrd="2" destOrd="0" presId="urn:microsoft.com/office/officeart/2005/8/layout/orgChart1"/>
    <dgm:cxn modelId="{1942D8CD-F575-4A32-97FA-2D3DDB8CCB17}" type="presParOf" srcId="{70B62D43-4B2E-478D-8091-7F950B36BC86}" destId="{69C13562-DBB8-42F8-AE39-8AFEF8ED4982}" srcOrd="3" destOrd="0" presId="urn:microsoft.com/office/officeart/2005/8/layout/orgChart1"/>
    <dgm:cxn modelId="{E6F1D150-46E6-4EFE-85AE-5403D7CD2342}" type="presParOf" srcId="{69C13562-DBB8-42F8-AE39-8AFEF8ED4982}" destId="{896D96FE-EA05-4066-8BE5-F7366BA3777A}" srcOrd="0" destOrd="0" presId="urn:microsoft.com/office/officeart/2005/8/layout/orgChart1"/>
    <dgm:cxn modelId="{4D5939AE-E303-4542-8721-E28281054C52}" type="presParOf" srcId="{896D96FE-EA05-4066-8BE5-F7366BA3777A}" destId="{079C46BA-E270-4C4F-9AA8-92E32A64D736}" srcOrd="0" destOrd="0" presId="urn:microsoft.com/office/officeart/2005/8/layout/orgChart1"/>
    <dgm:cxn modelId="{20948D13-3E74-4B18-99B3-ED8FF7FC6164}" type="presParOf" srcId="{896D96FE-EA05-4066-8BE5-F7366BA3777A}" destId="{3AA4BA60-CAF3-4B65-8A7B-26648B565082}" srcOrd="1" destOrd="0" presId="urn:microsoft.com/office/officeart/2005/8/layout/orgChart1"/>
    <dgm:cxn modelId="{1EABB33F-3AAE-440C-BE43-7A4EF1F5B0E4}" type="presParOf" srcId="{69C13562-DBB8-42F8-AE39-8AFEF8ED4982}" destId="{54F082B5-2FAD-490F-B257-B96DCB3E19FC}" srcOrd="1" destOrd="0" presId="urn:microsoft.com/office/officeart/2005/8/layout/orgChart1"/>
    <dgm:cxn modelId="{22823791-F198-43CC-B121-EEC1F4BB1981}" type="presParOf" srcId="{69C13562-DBB8-42F8-AE39-8AFEF8ED4982}" destId="{6C846A69-A00E-4FB9-80C7-DC7FE13BD4B5}" srcOrd="2" destOrd="0" presId="urn:microsoft.com/office/officeart/2005/8/layout/orgChart1"/>
    <dgm:cxn modelId="{6673409C-2544-4C05-B147-BF5811006CA6}" type="presParOf" srcId="{70B62D43-4B2E-478D-8091-7F950B36BC86}" destId="{C6471DB4-9B93-437A-AEBE-F3B71F737DF8}" srcOrd="4" destOrd="0" presId="urn:microsoft.com/office/officeart/2005/8/layout/orgChart1"/>
    <dgm:cxn modelId="{D3B59B82-B68F-4A15-98BC-FBC589186A02}" type="presParOf" srcId="{70B62D43-4B2E-478D-8091-7F950B36BC86}" destId="{CD8B12E6-DD1E-4D70-BE7C-A5443A3D84D1}" srcOrd="5" destOrd="0" presId="urn:microsoft.com/office/officeart/2005/8/layout/orgChart1"/>
    <dgm:cxn modelId="{57DF0FD9-0A63-4477-A0A0-2466E43D7068}" type="presParOf" srcId="{CD8B12E6-DD1E-4D70-BE7C-A5443A3D84D1}" destId="{C0FBA54D-3A3D-42F4-B1C8-ADE0E74CCC4D}" srcOrd="0" destOrd="0" presId="urn:microsoft.com/office/officeart/2005/8/layout/orgChart1"/>
    <dgm:cxn modelId="{6313F652-BE1C-4769-923A-B0EBFB97E6E2}" type="presParOf" srcId="{C0FBA54D-3A3D-42F4-B1C8-ADE0E74CCC4D}" destId="{30DA9891-B7C7-405D-9015-1C3DF0E9850F}" srcOrd="0" destOrd="0" presId="urn:microsoft.com/office/officeart/2005/8/layout/orgChart1"/>
    <dgm:cxn modelId="{39BBE3C4-2061-4E3B-9785-5AE292C5B73D}" type="presParOf" srcId="{C0FBA54D-3A3D-42F4-B1C8-ADE0E74CCC4D}" destId="{5EC808F1-181C-42C2-975C-2B558EBCB7FE}" srcOrd="1" destOrd="0" presId="urn:microsoft.com/office/officeart/2005/8/layout/orgChart1"/>
    <dgm:cxn modelId="{CB9C9416-CEF5-4692-8673-4F48C73776BE}" type="presParOf" srcId="{CD8B12E6-DD1E-4D70-BE7C-A5443A3D84D1}" destId="{3C11D65F-2A65-4A7E-9C15-AA6406FE6F0B}" srcOrd="1" destOrd="0" presId="urn:microsoft.com/office/officeart/2005/8/layout/orgChart1"/>
    <dgm:cxn modelId="{BFE38210-A5A3-4A7F-9A05-AB7BFB90506F}" type="presParOf" srcId="{CD8B12E6-DD1E-4D70-BE7C-A5443A3D84D1}" destId="{07414A68-C8A8-4CE7-984E-48064FC49AF5}" srcOrd="2" destOrd="0" presId="urn:microsoft.com/office/officeart/2005/8/layout/orgChart1"/>
    <dgm:cxn modelId="{48BFDD9D-571E-4731-955A-526994A1F2D9}" type="presParOf" srcId="{70B62D43-4B2E-478D-8091-7F950B36BC86}" destId="{BD53C961-9C2E-42B5-A825-EB1CD5AF2FE3}" srcOrd="6" destOrd="0" presId="urn:microsoft.com/office/officeart/2005/8/layout/orgChart1"/>
    <dgm:cxn modelId="{B06C9411-9D94-4AD2-AD48-45D3D2AF639B}" type="presParOf" srcId="{70B62D43-4B2E-478D-8091-7F950B36BC86}" destId="{2AD0F394-908E-4BF8-9902-81719C192207}" srcOrd="7" destOrd="0" presId="urn:microsoft.com/office/officeart/2005/8/layout/orgChart1"/>
    <dgm:cxn modelId="{A43BD48B-3133-480C-A0BB-5956E9CEF7B2}" type="presParOf" srcId="{2AD0F394-908E-4BF8-9902-81719C192207}" destId="{6508E9AA-32AD-45CE-ACB4-E452A2309B43}" srcOrd="0" destOrd="0" presId="urn:microsoft.com/office/officeart/2005/8/layout/orgChart1"/>
    <dgm:cxn modelId="{3A656CB4-867D-4405-B623-A5349EDA5BFE}" type="presParOf" srcId="{6508E9AA-32AD-45CE-ACB4-E452A2309B43}" destId="{26E61D30-5696-4E05-9044-AF73EF27DAB2}" srcOrd="0" destOrd="0" presId="urn:microsoft.com/office/officeart/2005/8/layout/orgChart1"/>
    <dgm:cxn modelId="{167E03C4-41C6-4C24-B05F-63CD56478775}" type="presParOf" srcId="{6508E9AA-32AD-45CE-ACB4-E452A2309B43}" destId="{14A5ABF2-8B49-4694-AC4C-1A898869B017}" srcOrd="1" destOrd="0" presId="urn:microsoft.com/office/officeart/2005/8/layout/orgChart1"/>
    <dgm:cxn modelId="{9285A481-940C-43BB-AB85-F4E1A27FCFEA}" type="presParOf" srcId="{2AD0F394-908E-4BF8-9902-81719C192207}" destId="{E95C75F7-7305-47DE-985C-550E435481C9}" srcOrd="1" destOrd="0" presId="urn:microsoft.com/office/officeart/2005/8/layout/orgChart1"/>
    <dgm:cxn modelId="{BEC4126A-8E9E-48BC-9D51-81B92D9F5624}" type="presParOf" srcId="{2AD0F394-908E-4BF8-9902-81719C192207}" destId="{ADFD56FF-A789-4A68-9B2D-8E4E857854C2}" srcOrd="2" destOrd="0" presId="urn:microsoft.com/office/officeart/2005/8/layout/orgChart1"/>
    <dgm:cxn modelId="{83C20243-D1B7-4302-959A-E36FAEAB0CD4}" type="presParOf" srcId="{70B62D43-4B2E-478D-8091-7F950B36BC86}" destId="{B4ADFA40-1DC3-4BD0-BAE4-D5BA4FDF2B3E}" srcOrd="8" destOrd="0" presId="urn:microsoft.com/office/officeart/2005/8/layout/orgChart1"/>
    <dgm:cxn modelId="{D1FCC7A9-3B9D-41B8-A01F-C9F65FD5178B}" type="presParOf" srcId="{70B62D43-4B2E-478D-8091-7F950B36BC86}" destId="{74623D81-D47A-4BDB-A76C-094846D41FA8}" srcOrd="9" destOrd="0" presId="urn:microsoft.com/office/officeart/2005/8/layout/orgChart1"/>
    <dgm:cxn modelId="{A4DABBDF-95BD-4C90-A8B0-AECE02F7F760}" type="presParOf" srcId="{74623D81-D47A-4BDB-A76C-094846D41FA8}" destId="{A5AFB960-0B8B-4E03-885A-2579269F7DC1}" srcOrd="0" destOrd="0" presId="urn:microsoft.com/office/officeart/2005/8/layout/orgChart1"/>
    <dgm:cxn modelId="{D8CE0AE0-E1CB-4545-ADE4-8B4900A07CA9}" type="presParOf" srcId="{A5AFB960-0B8B-4E03-885A-2579269F7DC1}" destId="{3A05D6AC-55D4-4F8B-831D-7528DBB5E857}" srcOrd="0" destOrd="0" presId="urn:microsoft.com/office/officeart/2005/8/layout/orgChart1"/>
    <dgm:cxn modelId="{7D310ED6-D650-4092-BADF-96A3800F5A90}" type="presParOf" srcId="{A5AFB960-0B8B-4E03-885A-2579269F7DC1}" destId="{179F0FCD-C306-4B84-A7DF-E34F9FAB6F56}" srcOrd="1" destOrd="0" presId="urn:microsoft.com/office/officeart/2005/8/layout/orgChart1"/>
    <dgm:cxn modelId="{77BF90D1-B78A-4021-A9D8-B784026E5924}" type="presParOf" srcId="{74623D81-D47A-4BDB-A76C-094846D41FA8}" destId="{856F8CB3-7FD8-44A2-BD9F-D0A3BBBFD7B2}" srcOrd="1" destOrd="0" presId="urn:microsoft.com/office/officeart/2005/8/layout/orgChart1"/>
    <dgm:cxn modelId="{00449EB8-040B-4274-B499-67389DCC6B1C}" type="presParOf" srcId="{74623D81-D47A-4BDB-A76C-094846D41FA8}" destId="{E41C3208-7C36-4192-9EA5-1F0C4DB4A826}" srcOrd="2" destOrd="0" presId="urn:microsoft.com/office/officeart/2005/8/layout/orgChart1"/>
    <dgm:cxn modelId="{D378F4B5-B6ED-4939-9BFE-FD4C421175AA}" type="presParOf" srcId="{8BAB2199-5159-41F9-8708-33820C9B03A9}" destId="{FB705D8D-4B0F-418C-BE22-C9FC935B08A3}" srcOrd="2" destOrd="0" presId="urn:microsoft.com/office/officeart/2005/8/layout/orgChart1"/>
    <dgm:cxn modelId="{AA64E8D6-8E1D-435A-85B2-8AB24B4F41DB}" type="presParOf" srcId="{9C5DF944-3D7A-473D-A789-5CA86652B8F8}" destId="{4F6F1802-D2DC-45F2-8B57-B9ACE00E096B}" srcOrd="4" destOrd="0" presId="urn:microsoft.com/office/officeart/2005/8/layout/orgChart1"/>
    <dgm:cxn modelId="{5B0FB2B8-EBB7-49EF-B1DB-4A246B0A83C0}" type="presParOf" srcId="{9C5DF944-3D7A-473D-A789-5CA86652B8F8}" destId="{D09FB176-C899-4C34-A2EF-DF4099E3930B}" srcOrd="5" destOrd="0" presId="urn:microsoft.com/office/officeart/2005/8/layout/orgChart1"/>
    <dgm:cxn modelId="{9A59CACF-C03B-4517-A8BA-1FC803B7CAF7}" type="presParOf" srcId="{D09FB176-C899-4C34-A2EF-DF4099E3930B}" destId="{EB3A78CF-8659-4E76-9BB6-78F8A7F8B535}" srcOrd="0" destOrd="0" presId="urn:microsoft.com/office/officeart/2005/8/layout/orgChart1"/>
    <dgm:cxn modelId="{74D5625D-6033-412D-9D4A-21643D0A2DB4}" type="presParOf" srcId="{EB3A78CF-8659-4E76-9BB6-78F8A7F8B535}" destId="{ED956AEF-5A78-47DC-9D97-3B27A2E93095}" srcOrd="0" destOrd="0" presId="urn:microsoft.com/office/officeart/2005/8/layout/orgChart1"/>
    <dgm:cxn modelId="{E55921E7-3025-4403-B4EA-10195457EF99}" type="presParOf" srcId="{EB3A78CF-8659-4E76-9BB6-78F8A7F8B535}" destId="{0936C29E-0ABE-4289-9453-F6DF249F454C}" srcOrd="1" destOrd="0" presId="urn:microsoft.com/office/officeart/2005/8/layout/orgChart1"/>
    <dgm:cxn modelId="{3CB200B3-0041-440A-81B1-87A6F270C100}" type="presParOf" srcId="{D09FB176-C899-4C34-A2EF-DF4099E3930B}" destId="{3666C14E-3FE7-4AB2-BA4F-4535D42C477E}" srcOrd="1" destOrd="0" presId="urn:microsoft.com/office/officeart/2005/8/layout/orgChart1"/>
    <dgm:cxn modelId="{796EEB20-548E-45C7-96BC-2D9C3C5E1119}" type="presParOf" srcId="{3666C14E-3FE7-4AB2-BA4F-4535D42C477E}" destId="{7E670A0B-4B6A-45AD-AE95-FAE9E52BA24F}" srcOrd="0" destOrd="0" presId="urn:microsoft.com/office/officeart/2005/8/layout/orgChart1"/>
    <dgm:cxn modelId="{874A8CAB-1831-48B9-9899-1E8F397287C5}" type="presParOf" srcId="{3666C14E-3FE7-4AB2-BA4F-4535D42C477E}" destId="{781D4557-4BA2-4B53-85D2-D0A8E2F29ACB}" srcOrd="1" destOrd="0" presId="urn:microsoft.com/office/officeart/2005/8/layout/orgChart1"/>
    <dgm:cxn modelId="{D452A2B5-FA70-4518-93C9-DE2E769CD6D5}" type="presParOf" srcId="{781D4557-4BA2-4B53-85D2-D0A8E2F29ACB}" destId="{A1F0E8B8-00E6-43CE-8E1F-A9918B608453}" srcOrd="0" destOrd="0" presId="urn:microsoft.com/office/officeart/2005/8/layout/orgChart1"/>
    <dgm:cxn modelId="{8210A6AC-483E-4205-9334-74A89D3BA66F}" type="presParOf" srcId="{A1F0E8B8-00E6-43CE-8E1F-A9918B608453}" destId="{2C701CAE-D8F1-461E-8A0C-C57AEB1CD6C2}" srcOrd="0" destOrd="0" presId="urn:microsoft.com/office/officeart/2005/8/layout/orgChart1"/>
    <dgm:cxn modelId="{B5CF9EE2-1001-4873-965E-B986E78997F6}" type="presParOf" srcId="{A1F0E8B8-00E6-43CE-8E1F-A9918B608453}" destId="{0A55F855-E390-49C4-85C3-4EB5DC8DFEC3}" srcOrd="1" destOrd="0" presId="urn:microsoft.com/office/officeart/2005/8/layout/orgChart1"/>
    <dgm:cxn modelId="{5E4A7487-DCBC-46B6-AA65-52364119B1B1}" type="presParOf" srcId="{781D4557-4BA2-4B53-85D2-D0A8E2F29ACB}" destId="{8FDA77AA-02A8-4EBB-8954-A3306A125F11}" srcOrd="1" destOrd="0" presId="urn:microsoft.com/office/officeart/2005/8/layout/orgChart1"/>
    <dgm:cxn modelId="{8EA1AB9E-1020-4275-B9CF-D976773C3AF2}" type="presParOf" srcId="{781D4557-4BA2-4B53-85D2-D0A8E2F29ACB}" destId="{802B30D6-A884-4929-98EE-4DE3E2D91CB8}" srcOrd="2" destOrd="0" presId="urn:microsoft.com/office/officeart/2005/8/layout/orgChart1"/>
    <dgm:cxn modelId="{07C765D8-A6EC-41F3-9130-5DF1E36AF417}" type="presParOf" srcId="{3666C14E-3FE7-4AB2-BA4F-4535D42C477E}" destId="{4E5DB2E5-BC21-45FD-89CF-804EEEA73D92}" srcOrd="2" destOrd="0" presId="urn:microsoft.com/office/officeart/2005/8/layout/orgChart1"/>
    <dgm:cxn modelId="{8347039F-DFE4-4E4C-A919-943DA1A029DB}" type="presParOf" srcId="{3666C14E-3FE7-4AB2-BA4F-4535D42C477E}" destId="{FEF5B6E2-22EA-4CFA-BF26-961399773F49}" srcOrd="3" destOrd="0" presId="urn:microsoft.com/office/officeart/2005/8/layout/orgChart1"/>
    <dgm:cxn modelId="{D356CE93-766B-490D-8CDE-EC616EF8478A}" type="presParOf" srcId="{FEF5B6E2-22EA-4CFA-BF26-961399773F49}" destId="{42BED641-FA4F-4D4B-9A19-A7D3C3BE1408}" srcOrd="0" destOrd="0" presId="urn:microsoft.com/office/officeart/2005/8/layout/orgChart1"/>
    <dgm:cxn modelId="{BA8AC492-1846-4CB4-BAD0-4508766CB56D}" type="presParOf" srcId="{42BED641-FA4F-4D4B-9A19-A7D3C3BE1408}" destId="{74487508-3D4F-4F35-9119-7335AA499C95}" srcOrd="0" destOrd="0" presId="urn:microsoft.com/office/officeart/2005/8/layout/orgChart1"/>
    <dgm:cxn modelId="{8C7A2E7C-FEB6-4C71-A614-3524B760E21B}" type="presParOf" srcId="{42BED641-FA4F-4D4B-9A19-A7D3C3BE1408}" destId="{EA4E738B-1483-44D6-89EB-8256A9C3F87D}" srcOrd="1" destOrd="0" presId="urn:microsoft.com/office/officeart/2005/8/layout/orgChart1"/>
    <dgm:cxn modelId="{E2A70B4B-CF89-452C-B4A2-07729C769ABE}" type="presParOf" srcId="{FEF5B6E2-22EA-4CFA-BF26-961399773F49}" destId="{B5B7C6F2-824B-4B22-9513-4D47B87A1DEF}" srcOrd="1" destOrd="0" presId="urn:microsoft.com/office/officeart/2005/8/layout/orgChart1"/>
    <dgm:cxn modelId="{A4D147DE-F196-45EF-924A-0715EBF29973}" type="presParOf" srcId="{FEF5B6E2-22EA-4CFA-BF26-961399773F49}" destId="{AD4B3EEE-3AC5-44A5-8891-70C0728030DE}" srcOrd="2" destOrd="0" presId="urn:microsoft.com/office/officeart/2005/8/layout/orgChart1"/>
    <dgm:cxn modelId="{05187077-B023-4818-8A88-75372BC8632E}" type="presParOf" srcId="{3666C14E-3FE7-4AB2-BA4F-4535D42C477E}" destId="{1A2BCB80-89E2-41EC-87D9-8650DA66AB8A}" srcOrd="4" destOrd="0" presId="urn:microsoft.com/office/officeart/2005/8/layout/orgChart1"/>
    <dgm:cxn modelId="{556F20FF-7753-4173-B614-D497CF061D43}" type="presParOf" srcId="{3666C14E-3FE7-4AB2-BA4F-4535D42C477E}" destId="{CD498E25-17A8-4592-A106-0BDE77F9F8BE}" srcOrd="5" destOrd="0" presId="urn:microsoft.com/office/officeart/2005/8/layout/orgChart1"/>
    <dgm:cxn modelId="{D39840EF-1B83-443A-916A-4F0E5F0A7718}" type="presParOf" srcId="{CD498E25-17A8-4592-A106-0BDE77F9F8BE}" destId="{1832CD07-F56C-4B75-9FC3-CEF6C2D6EA45}" srcOrd="0" destOrd="0" presId="urn:microsoft.com/office/officeart/2005/8/layout/orgChart1"/>
    <dgm:cxn modelId="{8ECCB720-3C8C-4FCC-ABC4-8E42ECC45AD2}" type="presParOf" srcId="{1832CD07-F56C-4B75-9FC3-CEF6C2D6EA45}" destId="{F7484F86-9514-4EEC-AAEC-65AD9B4B3D96}" srcOrd="0" destOrd="0" presId="urn:microsoft.com/office/officeart/2005/8/layout/orgChart1"/>
    <dgm:cxn modelId="{A6037BE9-9AEC-4960-B629-6DF182D95C7B}" type="presParOf" srcId="{1832CD07-F56C-4B75-9FC3-CEF6C2D6EA45}" destId="{2F8AA862-E8D3-4043-95F3-7EBB33FDC237}" srcOrd="1" destOrd="0" presId="urn:microsoft.com/office/officeart/2005/8/layout/orgChart1"/>
    <dgm:cxn modelId="{67AB647D-B97E-4066-944D-9FF807D97CD0}" type="presParOf" srcId="{CD498E25-17A8-4592-A106-0BDE77F9F8BE}" destId="{D6D1B4BE-1E43-4CD4-965F-996A3963A4DE}" srcOrd="1" destOrd="0" presId="urn:microsoft.com/office/officeart/2005/8/layout/orgChart1"/>
    <dgm:cxn modelId="{D16BA5B6-AE64-4467-ADEB-4C561B458188}" type="presParOf" srcId="{CD498E25-17A8-4592-A106-0BDE77F9F8BE}" destId="{2585E360-1265-4DAF-8ED0-8CB30CFCA044}" srcOrd="2" destOrd="0" presId="urn:microsoft.com/office/officeart/2005/8/layout/orgChart1"/>
    <dgm:cxn modelId="{4B92B501-F53F-489D-B773-386BD5D428A5}" type="presParOf" srcId="{3666C14E-3FE7-4AB2-BA4F-4535D42C477E}" destId="{9AAB9F84-69DB-4974-8FB3-17FE16A42904}" srcOrd="6" destOrd="0" presId="urn:microsoft.com/office/officeart/2005/8/layout/orgChart1"/>
    <dgm:cxn modelId="{3DDD29C7-043E-457D-B65E-BEFB1A1749D6}" type="presParOf" srcId="{3666C14E-3FE7-4AB2-BA4F-4535D42C477E}" destId="{C3EE2C24-35C5-4383-8BA8-04718D61B1E3}" srcOrd="7" destOrd="0" presId="urn:microsoft.com/office/officeart/2005/8/layout/orgChart1"/>
    <dgm:cxn modelId="{3DCA5516-1832-4F60-BFAC-0EE5EF94054B}" type="presParOf" srcId="{C3EE2C24-35C5-4383-8BA8-04718D61B1E3}" destId="{D76FB983-6AF4-4D17-803C-BE4F9D86E241}" srcOrd="0" destOrd="0" presId="urn:microsoft.com/office/officeart/2005/8/layout/orgChart1"/>
    <dgm:cxn modelId="{7547473C-0A4B-40C3-A344-80343458AE73}" type="presParOf" srcId="{D76FB983-6AF4-4D17-803C-BE4F9D86E241}" destId="{C95AECE2-07C4-42E7-90DA-5CD8EA216CFC}" srcOrd="0" destOrd="0" presId="urn:microsoft.com/office/officeart/2005/8/layout/orgChart1"/>
    <dgm:cxn modelId="{909CBF3B-226D-41A7-B2A5-D0C224EC47C2}" type="presParOf" srcId="{D76FB983-6AF4-4D17-803C-BE4F9D86E241}" destId="{4704A764-F3E3-46A1-B698-AC3BCD85875D}" srcOrd="1" destOrd="0" presId="urn:microsoft.com/office/officeart/2005/8/layout/orgChart1"/>
    <dgm:cxn modelId="{8AA3EDA6-E916-44A1-8C1E-9F0A2901E708}" type="presParOf" srcId="{C3EE2C24-35C5-4383-8BA8-04718D61B1E3}" destId="{C07B020C-8290-4505-84E9-D8CD925D7B93}" srcOrd="1" destOrd="0" presId="urn:microsoft.com/office/officeart/2005/8/layout/orgChart1"/>
    <dgm:cxn modelId="{28FB50F8-7299-4066-8D2F-6EB186271064}" type="presParOf" srcId="{C3EE2C24-35C5-4383-8BA8-04718D61B1E3}" destId="{97715D9E-A6B5-4BE2-9531-017E1F9F5E37}" srcOrd="2" destOrd="0" presId="urn:microsoft.com/office/officeart/2005/8/layout/orgChart1"/>
    <dgm:cxn modelId="{73F54A47-A929-455F-AF2F-B0B1B658BAA3}" type="presParOf" srcId="{3666C14E-3FE7-4AB2-BA4F-4535D42C477E}" destId="{F8AA5B07-D62E-4BEF-A7F4-BB8154CE0161}" srcOrd="8" destOrd="0" presId="urn:microsoft.com/office/officeart/2005/8/layout/orgChart1"/>
    <dgm:cxn modelId="{043A5A9C-9D4C-44E2-A136-49EE0FE6F732}" type="presParOf" srcId="{3666C14E-3FE7-4AB2-BA4F-4535D42C477E}" destId="{28D3CB32-FAA0-4273-8538-1EB307061468}" srcOrd="9" destOrd="0" presId="urn:microsoft.com/office/officeart/2005/8/layout/orgChart1"/>
    <dgm:cxn modelId="{72A31CE7-B6D0-402C-BC31-BFDF8A43F353}" type="presParOf" srcId="{28D3CB32-FAA0-4273-8538-1EB307061468}" destId="{4E6634D0-9CA1-4ACD-BF91-91BEE47E76EF}" srcOrd="0" destOrd="0" presId="urn:microsoft.com/office/officeart/2005/8/layout/orgChart1"/>
    <dgm:cxn modelId="{0E46DD1C-B943-4EF0-B3EE-205437268943}" type="presParOf" srcId="{4E6634D0-9CA1-4ACD-BF91-91BEE47E76EF}" destId="{EE219807-47C8-4941-99AE-CE39076E53F5}" srcOrd="0" destOrd="0" presId="urn:microsoft.com/office/officeart/2005/8/layout/orgChart1"/>
    <dgm:cxn modelId="{1039F785-4D45-4C38-8732-BAFAD0CF4E3B}" type="presParOf" srcId="{4E6634D0-9CA1-4ACD-BF91-91BEE47E76EF}" destId="{A8ED66CC-CBB3-4EB5-ADE1-6E062170315B}" srcOrd="1" destOrd="0" presId="urn:microsoft.com/office/officeart/2005/8/layout/orgChart1"/>
    <dgm:cxn modelId="{F3A6D222-F920-4190-BC9C-ACF8C43E6DD0}" type="presParOf" srcId="{28D3CB32-FAA0-4273-8538-1EB307061468}" destId="{55A4A9B7-D2D2-4F27-9972-54B957F184B3}" srcOrd="1" destOrd="0" presId="urn:microsoft.com/office/officeart/2005/8/layout/orgChart1"/>
    <dgm:cxn modelId="{A0F4E251-FDC6-45C8-A150-2024546B3AA6}" type="presParOf" srcId="{28D3CB32-FAA0-4273-8538-1EB307061468}" destId="{A6D08738-8725-4BBB-8D6E-6E0F7F338F27}" srcOrd="2" destOrd="0" presId="urn:microsoft.com/office/officeart/2005/8/layout/orgChart1"/>
    <dgm:cxn modelId="{7D4EB94F-6FF8-4413-A227-3537A1EA00CB}" type="presParOf" srcId="{D09FB176-C899-4C34-A2EF-DF4099E3930B}" destId="{10032A81-28F1-4589-A2C9-2F713826DB5B}" srcOrd="2" destOrd="0" presId="urn:microsoft.com/office/officeart/2005/8/layout/orgChart1"/>
    <dgm:cxn modelId="{27A6C855-9BE8-478E-AB5C-01B315AC5AA6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A00CC7B7-3998-47D7-B7D4-9FB1E3F014FA}" type="presOf" srcId="{D3B00EB5-7252-4C54-A138-4FDE2761BA89}" destId="{77FF546B-1ADB-4B35-B705-B48DE95D0A7F}" srcOrd="0" destOrd="0" presId="urn:microsoft.com/office/officeart/2005/8/layout/orgChart1"/>
    <dgm:cxn modelId="{3556C977-B69C-4EA3-9CE0-8555703696F8}" type="presOf" srcId="{41CBE71F-8A1C-4046-8B51-627382F890A8}" destId="{BD53C961-9C2E-42B5-A825-EB1CD5AF2FE3}" srcOrd="0" destOrd="0" presId="urn:microsoft.com/office/officeart/2005/8/layout/orgChart1"/>
    <dgm:cxn modelId="{FC3B5AAE-F1C9-42CF-9386-6938F59E1F7E}" type="presOf" srcId="{1D03C52E-27F1-4CAD-B953-A57260381D87}" destId="{52D64095-8F0B-43C5-A134-4F8EB745D0AC}" srcOrd="0" destOrd="0" presId="urn:microsoft.com/office/officeart/2005/8/layout/orgChart1"/>
    <dgm:cxn modelId="{F073F25C-C335-4FD6-9E98-3C50E8E678CE}" type="presOf" srcId="{88B02B86-A182-47E8-98CE-5F03ED03FC83}" destId="{1A2BCB80-89E2-41EC-87D9-8650DA66AB8A}" srcOrd="0" destOrd="0" presId="urn:microsoft.com/office/officeart/2005/8/layout/orgChart1"/>
    <dgm:cxn modelId="{A6621464-6EE7-4916-8485-092C0FFDA13A}" type="presOf" srcId="{88415C31-82DD-4EF9-9A7A-1D4D99FB6B9D}" destId="{0936C29E-0ABE-4289-9453-F6DF249F454C}" srcOrd="1" destOrd="0" presId="urn:microsoft.com/office/officeart/2005/8/layout/orgChart1"/>
    <dgm:cxn modelId="{92313A12-B12C-4400-BD5E-3165926617AA}" type="presOf" srcId="{BAA37ED3-8504-4718-82EA-2141E33A703B}" destId="{C6471DB4-9B93-437A-AEBE-F3B71F737DF8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D67ACF5E-FD97-4481-BC21-7B3050259703}" type="presOf" srcId="{C7336B56-6975-43EE-AA11-2CF9D86F3B72}" destId="{F7484F86-9514-4EEC-AAEC-65AD9B4B3D96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FF2A81E8-212E-4ED1-89C0-FA1F01596229}" type="presOf" srcId="{43C964D4-3EA5-4709-BA45-DC9671707267}" destId="{87899BB1-A811-4B2D-8FA3-633A97B1A6A6}" srcOrd="1" destOrd="0" presId="urn:microsoft.com/office/officeart/2005/8/layout/orgChart1"/>
    <dgm:cxn modelId="{7B4F1F0A-BE5E-40B8-A134-B77BDD85B5F1}" type="presOf" srcId="{1E17A9B5-1CC6-4BF4-A5EB-2099972243B8}" destId="{0044642D-BF6E-4946-989D-7BC76303D8B1}" srcOrd="1" destOrd="0" presId="urn:microsoft.com/office/officeart/2005/8/layout/orgChart1"/>
    <dgm:cxn modelId="{92FA505E-C46A-4F1E-B218-BE565AF24040}" type="presOf" srcId="{8514C17C-35EC-4D14-92F7-13A577CAA5C4}" destId="{079C46BA-E270-4C4F-9AA8-92E32A64D736}" srcOrd="0" destOrd="0" presId="urn:microsoft.com/office/officeart/2005/8/layout/orgChart1"/>
    <dgm:cxn modelId="{4FEA35FE-FBF9-4B27-83B3-B82D97D08750}" type="presOf" srcId="{D91152BC-9A33-44D3-AEBB-F20420DB430F}" destId="{5EC808F1-181C-42C2-975C-2B558EBCB7FE}" srcOrd="1" destOrd="0" presId="urn:microsoft.com/office/officeart/2005/8/layout/orgChart1"/>
    <dgm:cxn modelId="{431EE007-5A1F-4F00-8138-5211F130D654}" type="presOf" srcId="{DC9F82DD-39AD-486C-81D6-0E3C38A96BAD}" destId="{4F6F1802-D2DC-45F2-8B57-B9ACE00E096B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6F058F7-9016-4049-A024-550C4181CE84}" type="presOf" srcId="{BCA1F9C7-A2DE-4DA9-9030-581CAAE089DA}" destId="{7E670A0B-4B6A-45AD-AE95-FAE9E52BA24F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D89BA9FE-CD7B-4B81-97EC-2270074EBE53}" type="presOf" srcId="{DCB062A1-302A-48A6-BE81-96138548FF70}" destId="{1AE91293-7748-4E52-8855-7B838C555EB9}" srcOrd="0" destOrd="0" presId="urn:microsoft.com/office/officeart/2005/8/layout/orgChart1"/>
    <dgm:cxn modelId="{771E4B68-20F9-4BA1-922C-458BA4C45254}" type="presOf" srcId="{382A9707-8CE9-4448-A732-795155023764}" destId="{C9EB4BFF-95DA-49B7-87A2-66A52A4FCDFA}" srcOrd="0" destOrd="0" presId="urn:microsoft.com/office/officeart/2005/8/layout/orgChart1"/>
    <dgm:cxn modelId="{810E796E-6B59-4E24-BD46-A98D7D7A53F0}" type="presOf" srcId="{8514C17C-35EC-4D14-92F7-13A577CAA5C4}" destId="{3AA4BA60-CAF3-4B65-8A7B-26648B565082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F3EF8BC1-F9CC-41DF-A561-610ACB83D2A7}" type="presOf" srcId="{00B822AA-E50D-409C-8E77-78CE41F17C4F}" destId="{86ECFBC0-6EDE-49D7-A5E4-E61CBAF4A092}" srcOrd="0" destOrd="0" presId="urn:microsoft.com/office/officeart/2005/8/layout/orgChart1"/>
    <dgm:cxn modelId="{D8E11357-D686-43F1-A27B-5CF1292C3924}" type="presOf" srcId="{3837525C-9A2A-44D5-8B42-9C0820CF3FF9}" destId="{6AC59FBD-FAEA-42FA-8EB1-29A7CC044828}" srcOrd="0" destOrd="0" presId="urn:microsoft.com/office/officeart/2005/8/layout/orgChart1"/>
    <dgm:cxn modelId="{192E5EC1-D8CA-430D-9EF3-48F035D83090}" type="presOf" srcId="{69BEBD41-3545-40FD-BFDD-D21BD47C872E}" destId="{74487508-3D4F-4F35-9119-7335AA499C95}" srcOrd="0" destOrd="0" presId="urn:microsoft.com/office/officeart/2005/8/layout/orgChart1"/>
    <dgm:cxn modelId="{39F1D7A0-4416-4650-9C56-DDA29540DE46}" type="presOf" srcId="{BC7A14EC-7DD0-42E2-A28E-8428AF273F49}" destId="{4E5DB2E5-BC21-45FD-89CF-804EEEA73D92}" srcOrd="0" destOrd="0" presId="urn:microsoft.com/office/officeart/2005/8/layout/orgChart1"/>
    <dgm:cxn modelId="{924AC0AA-EF30-4A66-94BC-D0BBE05C7855}" type="presOf" srcId="{00B822AA-E50D-409C-8E77-78CE41F17C4F}" destId="{EE7467E8-D778-4C18-9C7C-925EF25B0DC2}" srcOrd="1" destOrd="0" presId="urn:microsoft.com/office/officeart/2005/8/layout/orgChart1"/>
    <dgm:cxn modelId="{731081C1-41F5-4E25-91C6-C754FFC81EC1}" type="presOf" srcId="{D91152BC-9A33-44D3-AEBB-F20420DB430F}" destId="{30DA9891-B7C7-405D-9015-1C3DF0E9850F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C964CBDF-6BC4-4173-81B5-2D040868D91E}" type="presOf" srcId="{B103CFD6-C2F2-4A76-8866-035FF64E5877}" destId="{D98E11BE-9177-4329-A5B4-B4B8653C2863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9B4782E0-C26C-4497-B4AA-EEC5EE672757}" type="presOf" srcId="{49A41343-8942-4E0A-948C-7308CFEDA337}" destId="{F8AA5B07-D62E-4BEF-A7F4-BB8154CE0161}" srcOrd="0" destOrd="0" presId="urn:microsoft.com/office/officeart/2005/8/layout/orgChart1"/>
    <dgm:cxn modelId="{99B347C5-B6C1-4BF4-9632-9B19A0D068DD}" type="presOf" srcId="{EDF4E25F-6E69-41B7-B57F-66E5D749104E}" destId="{CD65CBB6-B9A3-48AB-AFB3-4BE4B03553D3}" srcOrd="0" destOrd="0" presId="urn:microsoft.com/office/officeart/2005/8/layout/orgChart1"/>
    <dgm:cxn modelId="{2D73F6D6-CDE7-447B-97B8-26F1876A7FD0}" type="presOf" srcId="{032924AE-7BA3-4608-9D4D-A10FC22FA55B}" destId="{FCA2B357-06A1-4199-999C-BBE32872F828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2566C45D-075D-4EFC-BDC6-4F3A71D12030}" type="presOf" srcId="{57A44C0D-573F-44FB-BC9E-B18382ACCC39}" destId="{9AAB9F84-69DB-4974-8FB3-17FE16A42904}" srcOrd="0" destOrd="0" presId="urn:microsoft.com/office/officeart/2005/8/layout/orgChart1"/>
    <dgm:cxn modelId="{D11E205B-0539-494A-8331-34313CF062B5}" type="presOf" srcId="{B40A1E99-819E-4C0D-B671-3D134F0F7163}" destId="{179F0FCD-C306-4B84-A7DF-E34F9FAB6F56}" srcOrd="1" destOrd="0" presId="urn:microsoft.com/office/officeart/2005/8/layout/orgChart1"/>
    <dgm:cxn modelId="{1EC0B5D6-2A50-447B-BEEA-A7B5822698F8}" type="presOf" srcId="{032924AE-7BA3-4608-9D4D-A10FC22FA55B}" destId="{842224E6-60DA-412E-8A1B-7533C1377869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37C92D2-9F5B-42D8-BE24-86B2F79B8459}" type="presOf" srcId="{CE683E6A-A313-4F5C-8639-235783D1198F}" destId="{6C1B72B2-EE6C-495B-ADAD-8508CE8EB807}" srcOrd="0" destOrd="0" presId="urn:microsoft.com/office/officeart/2005/8/layout/orgChart1"/>
    <dgm:cxn modelId="{871C7FCB-C599-47F8-A7EC-31D589702BA9}" type="presOf" srcId="{6A766238-49C0-489C-9759-5801318FB123}" destId="{8F3E2022-AB5E-4438-BDBE-146FD19E8285}" srcOrd="0" destOrd="0" presId="urn:microsoft.com/office/officeart/2005/8/layout/orgChart1"/>
    <dgm:cxn modelId="{222F5F73-6C4B-4264-B5E2-522A40ABC58C}" type="presOf" srcId="{E2FDDA39-0A56-4C19-9570-F6322A50CD7C}" destId="{4704A764-F3E3-46A1-B698-AC3BCD85875D}" srcOrd="1" destOrd="0" presId="urn:microsoft.com/office/officeart/2005/8/layout/orgChart1"/>
    <dgm:cxn modelId="{C1EFEF71-B059-4198-89FB-6A0371C81979}" type="presOf" srcId="{092024CE-8423-4E50-A34E-3122E05631CC}" destId="{2C701CAE-D8F1-461E-8A0C-C57AEB1CD6C2}" srcOrd="0" destOrd="0" presId="urn:microsoft.com/office/officeart/2005/8/layout/orgChart1"/>
    <dgm:cxn modelId="{B6446B54-2FC7-4DBE-B2D3-495663AB1554}" type="presOf" srcId="{CBC98D67-7A4E-4DF5-AC0F-18B667594BB8}" destId="{D644628E-4C6F-4DF2-8C07-D2B66E3A4757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E4CB8A14-5561-43CB-8E85-F8B27A4FC38B}" type="presOf" srcId="{88415C31-82DD-4EF9-9A7A-1D4D99FB6B9D}" destId="{ED956AEF-5A78-47DC-9D97-3B27A2E93095}" srcOrd="0" destOrd="0" presId="urn:microsoft.com/office/officeart/2005/8/layout/orgChart1"/>
    <dgm:cxn modelId="{FF8BAEE7-42FA-478C-839B-7C3B0507B3D2}" type="presOf" srcId="{D656347E-658D-41DE-86E2-9688A1F66EB3}" destId="{D351E307-7A60-4733-B21C-CC6D6E5D051D}" srcOrd="0" destOrd="0" presId="urn:microsoft.com/office/officeart/2005/8/layout/orgChart1"/>
    <dgm:cxn modelId="{599B7708-509C-416D-954A-EB54EEA7F59E}" type="presOf" srcId="{D5F013B3-4B4E-4E38-9BAF-4B34B2BB0C79}" destId="{26E61D30-5696-4E05-9044-AF73EF27DAB2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B8C4A353-E743-4B69-9811-7D43CB3D03BA}" type="presOf" srcId="{844909A3-F2C8-49AE-869B-AFCA0AC709DF}" destId="{5A29D58D-62CC-4731-8120-CAD4354C3E03}" srcOrd="0" destOrd="0" presId="urn:microsoft.com/office/officeart/2005/8/layout/orgChart1"/>
    <dgm:cxn modelId="{58CACFF6-EDBF-4BD9-A258-65639FC962B6}" type="presOf" srcId="{B103CFD6-C2F2-4A76-8866-035FF64E5877}" destId="{2FA1AE03-77C2-487B-948B-82122901556A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66138A1-B29B-46D0-8FCE-271FC280FDCB}" type="presOf" srcId="{DCCE79F2-51DC-4E3A-8F3D-0CB311D1F14D}" destId="{EE219807-47C8-4941-99AE-CE39076E53F5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E2271839-60FA-4A39-8475-18D650F59039}" type="presOf" srcId="{0ED209FE-B93C-493B-85A2-BA5863869AE7}" destId="{B4ADFA40-1DC3-4BD0-BAE4-D5BA4FDF2B3E}" srcOrd="0" destOrd="0" presId="urn:microsoft.com/office/officeart/2005/8/layout/orgChart1"/>
    <dgm:cxn modelId="{6D1AB99A-8BCA-467F-9A2A-B617085EE5C3}" type="presOf" srcId="{C7336B56-6975-43EE-AA11-2CF9D86F3B72}" destId="{2F8AA862-E8D3-4043-95F3-7EBB33FDC237}" srcOrd="1" destOrd="0" presId="urn:microsoft.com/office/officeart/2005/8/layout/orgChart1"/>
    <dgm:cxn modelId="{7D7D4979-A8CD-42F9-ABD7-88D3563BFC54}" type="presOf" srcId="{E2FDDA39-0A56-4C19-9570-F6322A50CD7C}" destId="{C95AECE2-07C4-42E7-90DA-5CD8EA216CFC}" srcOrd="0" destOrd="0" presId="urn:microsoft.com/office/officeart/2005/8/layout/orgChart1"/>
    <dgm:cxn modelId="{BE20DB3D-960A-4BCC-88CE-A3B60B716601}" type="presOf" srcId="{51AC05A3-5125-4631-8328-EE9742C5CE1F}" destId="{7533127D-6F77-420D-9337-03A9B17677A7}" srcOrd="0" destOrd="0" presId="urn:microsoft.com/office/officeart/2005/8/layout/orgChart1"/>
    <dgm:cxn modelId="{8B815D98-E914-4223-A310-315DC455D912}" type="presOf" srcId="{D5F013B3-4B4E-4E38-9BAF-4B34B2BB0C79}" destId="{14A5ABF2-8B49-4694-AC4C-1A898869B017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90E85DB9-751E-4618-A961-3BB9065739E3}" type="presOf" srcId="{092024CE-8423-4E50-A34E-3122E05631CC}" destId="{0A55F855-E390-49C4-85C3-4EB5DC8DFEC3}" srcOrd="1" destOrd="0" presId="urn:microsoft.com/office/officeart/2005/8/layout/orgChart1"/>
    <dgm:cxn modelId="{AAE2A635-7569-4321-B251-6A732DA8D5D5}" type="presOf" srcId="{1E17A9B5-1CC6-4BF4-A5EB-2099972243B8}" destId="{F0DC39B6-0C64-430A-9FFB-4907B94E244D}" srcOrd="0" destOrd="0" presId="urn:microsoft.com/office/officeart/2005/8/layout/orgChart1"/>
    <dgm:cxn modelId="{0066487E-8F1B-4732-B2A2-6540F8BB6A55}" type="presOf" srcId="{B40A1E99-819E-4C0D-B671-3D134F0F7163}" destId="{3A05D6AC-55D4-4F8B-831D-7528DBB5E857}" srcOrd="0" destOrd="0" presId="urn:microsoft.com/office/officeart/2005/8/layout/orgChart1"/>
    <dgm:cxn modelId="{33DC7C78-0A54-439A-BE6F-8892EF627109}" type="presOf" srcId="{43C964D4-3EA5-4709-BA45-DC9671707267}" destId="{ABF5B3AF-9C3F-43AC-89B9-A4B84688B739}" srcOrd="0" destOrd="0" presId="urn:microsoft.com/office/officeart/2005/8/layout/orgChart1"/>
    <dgm:cxn modelId="{9018D7ED-0F20-490B-BF33-47679262B44A}" type="presOf" srcId="{382A9707-8CE9-4448-A732-795155023764}" destId="{40CBCC65-FD09-4B94-B9C9-3482617F2627}" srcOrd="1" destOrd="0" presId="urn:microsoft.com/office/officeart/2005/8/layout/orgChart1"/>
    <dgm:cxn modelId="{A890FFD8-4BB9-43D7-99EC-5D97051E0454}" type="presOf" srcId="{69BEBD41-3545-40FD-BFDD-D21BD47C872E}" destId="{EA4E738B-1483-44D6-89EB-8256A9C3F87D}" srcOrd="1" destOrd="0" presId="urn:microsoft.com/office/officeart/2005/8/layout/orgChart1"/>
    <dgm:cxn modelId="{AE25C01A-6D71-4C4C-87CD-4C48FD4D0845}" type="presOf" srcId="{DCCE79F2-51DC-4E3A-8F3D-0CB311D1F14D}" destId="{A8ED66CC-CBB3-4EB5-ADE1-6E062170315B}" srcOrd="1" destOrd="0" presId="urn:microsoft.com/office/officeart/2005/8/layout/orgChart1"/>
    <dgm:cxn modelId="{5363626E-DD8F-4C74-87DE-97382E1BEE3A}" type="presOf" srcId="{6A766238-49C0-489C-9759-5801318FB123}" destId="{F4F60A8B-BCFE-4E33-9289-BF4CA9206F7B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688BF6A6-BE63-40D1-8851-0ACDCFB3D0F5}" type="presOf" srcId="{51AC05A3-5125-4631-8328-EE9742C5CE1F}" destId="{75DCBE71-7469-49E9-81E5-E6A43E3EC0DC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4416BC85-A704-4A6A-A719-B9D98839D7AC}" type="presParOf" srcId="{6C1B72B2-EE6C-495B-ADAD-8508CE8EB807}" destId="{B9578B13-712D-4BAD-A28F-A7352074EDA6}" srcOrd="0" destOrd="0" presId="urn:microsoft.com/office/officeart/2005/8/layout/orgChart1"/>
    <dgm:cxn modelId="{DEF905AB-A1DC-408A-BE46-21A648762C4B}" type="presParOf" srcId="{B9578B13-712D-4BAD-A28F-A7352074EDA6}" destId="{EA34C8C8-6EC1-483B-8E39-8E6926CED3CE}" srcOrd="0" destOrd="0" presId="urn:microsoft.com/office/officeart/2005/8/layout/orgChart1"/>
    <dgm:cxn modelId="{ADBDBDBE-2DE0-4C58-A0B9-A83D1C2AA6A7}" type="presParOf" srcId="{EA34C8C8-6EC1-483B-8E39-8E6926CED3CE}" destId="{D98E11BE-9177-4329-A5B4-B4B8653C2863}" srcOrd="0" destOrd="0" presId="urn:microsoft.com/office/officeart/2005/8/layout/orgChart1"/>
    <dgm:cxn modelId="{A8440A69-B984-4C8C-92C4-21A596807A4A}" type="presParOf" srcId="{EA34C8C8-6EC1-483B-8E39-8E6926CED3CE}" destId="{2FA1AE03-77C2-487B-948B-82122901556A}" srcOrd="1" destOrd="0" presId="urn:microsoft.com/office/officeart/2005/8/layout/orgChart1"/>
    <dgm:cxn modelId="{632C9488-8D2D-4BD6-AAEE-BD7A2E9A1551}" type="presParOf" srcId="{B9578B13-712D-4BAD-A28F-A7352074EDA6}" destId="{9C5DF944-3D7A-473D-A789-5CA86652B8F8}" srcOrd="1" destOrd="0" presId="urn:microsoft.com/office/officeart/2005/8/layout/orgChart1"/>
    <dgm:cxn modelId="{23FAD72E-F694-47B4-8A5C-D37628DC3688}" type="presParOf" srcId="{9C5DF944-3D7A-473D-A789-5CA86652B8F8}" destId="{D351E307-7A60-4733-B21C-CC6D6E5D051D}" srcOrd="0" destOrd="0" presId="urn:microsoft.com/office/officeart/2005/8/layout/orgChart1"/>
    <dgm:cxn modelId="{5D168E40-105B-4E28-90A6-FA5974E079CA}" type="presParOf" srcId="{9C5DF944-3D7A-473D-A789-5CA86652B8F8}" destId="{60FE5B31-E82E-49E2-9469-B5D5674278BC}" srcOrd="1" destOrd="0" presId="urn:microsoft.com/office/officeart/2005/8/layout/orgChart1"/>
    <dgm:cxn modelId="{1F2FFB85-09FA-4E9A-A0AF-8B327C24665F}" type="presParOf" srcId="{60FE5B31-E82E-49E2-9469-B5D5674278BC}" destId="{CB88DD46-0D40-4A1B-9C97-26FA4C46EB15}" srcOrd="0" destOrd="0" presId="urn:microsoft.com/office/officeart/2005/8/layout/orgChart1"/>
    <dgm:cxn modelId="{19E443AB-73EC-4D33-B34B-B626A8F5012A}" type="presParOf" srcId="{CB88DD46-0D40-4A1B-9C97-26FA4C46EB15}" destId="{ABF5B3AF-9C3F-43AC-89B9-A4B84688B739}" srcOrd="0" destOrd="0" presId="urn:microsoft.com/office/officeart/2005/8/layout/orgChart1"/>
    <dgm:cxn modelId="{5430629D-4E84-4CD1-88B3-FB2301AB4FB1}" type="presParOf" srcId="{CB88DD46-0D40-4A1B-9C97-26FA4C46EB15}" destId="{87899BB1-A811-4B2D-8FA3-633A97B1A6A6}" srcOrd="1" destOrd="0" presId="urn:microsoft.com/office/officeart/2005/8/layout/orgChart1"/>
    <dgm:cxn modelId="{123A767F-13D5-4167-9FC1-FDD74B743C92}" type="presParOf" srcId="{60FE5B31-E82E-49E2-9469-B5D5674278BC}" destId="{B6A20B03-CFA9-41D8-9956-9F0EB448DC4A}" srcOrd="1" destOrd="0" presId="urn:microsoft.com/office/officeart/2005/8/layout/orgChart1"/>
    <dgm:cxn modelId="{5913B14D-75A4-4F51-AB59-73DDADF59FE1}" type="presParOf" srcId="{B6A20B03-CFA9-41D8-9956-9F0EB448DC4A}" destId="{CD65CBB6-B9A3-48AB-AFB3-4BE4B03553D3}" srcOrd="0" destOrd="0" presId="urn:microsoft.com/office/officeart/2005/8/layout/orgChart1"/>
    <dgm:cxn modelId="{4E0F33A4-BC38-4C1A-B7F2-1FAF03AF4AE0}" type="presParOf" srcId="{B6A20B03-CFA9-41D8-9956-9F0EB448DC4A}" destId="{ED1F0A6D-21D1-431E-B021-19DC70288741}" srcOrd="1" destOrd="0" presId="urn:microsoft.com/office/officeart/2005/8/layout/orgChart1"/>
    <dgm:cxn modelId="{9D116FF3-5B9C-4BE9-9E6C-ED1B9CEAAD03}" type="presParOf" srcId="{ED1F0A6D-21D1-431E-B021-19DC70288741}" destId="{3035FF76-B78F-49A4-AACF-E2FF3786028F}" srcOrd="0" destOrd="0" presId="urn:microsoft.com/office/officeart/2005/8/layout/orgChart1"/>
    <dgm:cxn modelId="{2310053E-F973-4538-9DFB-F4E3420199FD}" type="presParOf" srcId="{3035FF76-B78F-49A4-AACF-E2FF3786028F}" destId="{F0DC39B6-0C64-430A-9FFB-4907B94E244D}" srcOrd="0" destOrd="0" presId="urn:microsoft.com/office/officeart/2005/8/layout/orgChart1"/>
    <dgm:cxn modelId="{259BD4E3-5808-4A39-B453-FA74D863F162}" type="presParOf" srcId="{3035FF76-B78F-49A4-AACF-E2FF3786028F}" destId="{0044642D-BF6E-4946-989D-7BC76303D8B1}" srcOrd="1" destOrd="0" presId="urn:microsoft.com/office/officeart/2005/8/layout/orgChart1"/>
    <dgm:cxn modelId="{FC8D5515-9E7E-443D-AEAA-D201F9A9734C}" type="presParOf" srcId="{ED1F0A6D-21D1-431E-B021-19DC70288741}" destId="{6F92EC3E-8AAE-41C7-BFFF-85E9DBCB215A}" srcOrd="1" destOrd="0" presId="urn:microsoft.com/office/officeart/2005/8/layout/orgChart1"/>
    <dgm:cxn modelId="{1D3228B0-901F-4571-9C6A-379A843BDA88}" type="presParOf" srcId="{ED1F0A6D-21D1-431E-B021-19DC70288741}" destId="{C359BE23-B469-48EB-819D-6F6FDCDBB0A8}" srcOrd="2" destOrd="0" presId="urn:microsoft.com/office/officeart/2005/8/layout/orgChart1"/>
    <dgm:cxn modelId="{527DC7A0-1910-4333-8B91-44FFAE553EFF}" type="presParOf" srcId="{B6A20B03-CFA9-41D8-9956-9F0EB448DC4A}" destId="{6AC59FBD-FAEA-42FA-8EB1-29A7CC044828}" srcOrd="2" destOrd="0" presId="urn:microsoft.com/office/officeart/2005/8/layout/orgChart1"/>
    <dgm:cxn modelId="{C184620A-A81F-4059-8E53-240207B04A02}" type="presParOf" srcId="{B6A20B03-CFA9-41D8-9956-9F0EB448DC4A}" destId="{F2E1EDE4-99F4-4CBC-BA6A-91AF00914823}" srcOrd="3" destOrd="0" presId="urn:microsoft.com/office/officeart/2005/8/layout/orgChart1"/>
    <dgm:cxn modelId="{E184CD1A-9E3D-4942-8403-2C387FA19FCC}" type="presParOf" srcId="{F2E1EDE4-99F4-4CBC-BA6A-91AF00914823}" destId="{795B4B98-FEFB-4DAB-B785-2E28918B1C7E}" srcOrd="0" destOrd="0" presId="urn:microsoft.com/office/officeart/2005/8/layout/orgChart1"/>
    <dgm:cxn modelId="{1FEA99D6-BAB2-48A4-927B-712D9001F2FF}" type="presParOf" srcId="{795B4B98-FEFB-4DAB-B785-2E28918B1C7E}" destId="{C9EB4BFF-95DA-49B7-87A2-66A52A4FCDFA}" srcOrd="0" destOrd="0" presId="urn:microsoft.com/office/officeart/2005/8/layout/orgChart1"/>
    <dgm:cxn modelId="{6542F7CD-94C1-4B34-9F02-685573694C4D}" type="presParOf" srcId="{795B4B98-FEFB-4DAB-B785-2E28918B1C7E}" destId="{40CBCC65-FD09-4B94-B9C9-3482617F2627}" srcOrd="1" destOrd="0" presId="urn:microsoft.com/office/officeart/2005/8/layout/orgChart1"/>
    <dgm:cxn modelId="{08A68551-2439-4409-B8FC-8B7927774D6C}" type="presParOf" srcId="{F2E1EDE4-99F4-4CBC-BA6A-91AF00914823}" destId="{6E67D5E8-91A3-4A9C-B70E-60777B0DD65E}" srcOrd="1" destOrd="0" presId="urn:microsoft.com/office/officeart/2005/8/layout/orgChart1"/>
    <dgm:cxn modelId="{634439C7-322C-4A98-B7B3-C8897717DF9A}" type="presParOf" srcId="{F2E1EDE4-99F4-4CBC-BA6A-91AF00914823}" destId="{9041FCB5-DDBA-4A82-87F1-A20AE1F0ECFA}" srcOrd="2" destOrd="0" presId="urn:microsoft.com/office/officeart/2005/8/layout/orgChart1"/>
    <dgm:cxn modelId="{7D54CAC5-0D63-4EBA-9861-4708FDD3DE93}" type="presParOf" srcId="{B6A20B03-CFA9-41D8-9956-9F0EB448DC4A}" destId="{D644628E-4C6F-4DF2-8C07-D2B66E3A4757}" srcOrd="4" destOrd="0" presId="urn:microsoft.com/office/officeart/2005/8/layout/orgChart1"/>
    <dgm:cxn modelId="{B6F471E0-6A55-441B-B9DC-BCCD23292708}" type="presParOf" srcId="{B6A20B03-CFA9-41D8-9956-9F0EB448DC4A}" destId="{4C59CDCC-8171-42A8-836D-8A7ADEF309D0}" srcOrd="5" destOrd="0" presId="urn:microsoft.com/office/officeart/2005/8/layout/orgChart1"/>
    <dgm:cxn modelId="{2056FCF9-564D-4AD9-98D7-6AB7F2BC3BD5}" type="presParOf" srcId="{4C59CDCC-8171-42A8-836D-8A7ADEF309D0}" destId="{FED7DC99-D3B3-46B2-AE57-14D47B1F3671}" srcOrd="0" destOrd="0" presId="urn:microsoft.com/office/officeart/2005/8/layout/orgChart1"/>
    <dgm:cxn modelId="{554DA666-E66F-449E-9A04-CC8C74CFA651}" type="presParOf" srcId="{FED7DC99-D3B3-46B2-AE57-14D47B1F3671}" destId="{8F3E2022-AB5E-4438-BDBE-146FD19E8285}" srcOrd="0" destOrd="0" presId="urn:microsoft.com/office/officeart/2005/8/layout/orgChart1"/>
    <dgm:cxn modelId="{7B381913-323C-4DA2-A165-4AADDC08E721}" type="presParOf" srcId="{FED7DC99-D3B3-46B2-AE57-14D47B1F3671}" destId="{F4F60A8B-BCFE-4E33-9289-BF4CA9206F7B}" srcOrd="1" destOrd="0" presId="urn:microsoft.com/office/officeart/2005/8/layout/orgChart1"/>
    <dgm:cxn modelId="{87A9B84E-CBC2-420A-BF8E-1CB7180CD99F}" type="presParOf" srcId="{4C59CDCC-8171-42A8-836D-8A7ADEF309D0}" destId="{0717BF70-BD3E-4FBF-92BE-2C7F71500E41}" srcOrd="1" destOrd="0" presId="urn:microsoft.com/office/officeart/2005/8/layout/orgChart1"/>
    <dgm:cxn modelId="{5950B38D-9007-46FC-8AA1-26FC1FB87A16}" type="presParOf" srcId="{4C59CDCC-8171-42A8-836D-8A7ADEF309D0}" destId="{0E63D1F7-0BB7-4B23-80D6-B69D7359A638}" srcOrd="2" destOrd="0" presId="urn:microsoft.com/office/officeart/2005/8/layout/orgChart1"/>
    <dgm:cxn modelId="{963CF800-C9D1-4DC0-84EB-33E4B66C0BF8}" type="presParOf" srcId="{B6A20B03-CFA9-41D8-9956-9F0EB448DC4A}" destId="{52D64095-8F0B-43C5-A134-4F8EB745D0AC}" srcOrd="6" destOrd="0" presId="urn:microsoft.com/office/officeart/2005/8/layout/orgChart1"/>
    <dgm:cxn modelId="{E5879A7A-2DD4-4AD1-845B-E3F594E898AA}" type="presParOf" srcId="{B6A20B03-CFA9-41D8-9956-9F0EB448DC4A}" destId="{65175C4B-27F3-41C0-9093-49201195521B}" srcOrd="7" destOrd="0" presId="urn:microsoft.com/office/officeart/2005/8/layout/orgChart1"/>
    <dgm:cxn modelId="{6C56C9C6-5E69-4356-8A41-53B3F9491FB5}" type="presParOf" srcId="{65175C4B-27F3-41C0-9093-49201195521B}" destId="{418B0B64-07DF-4A86-8188-2B3D12FF0C1B}" srcOrd="0" destOrd="0" presId="urn:microsoft.com/office/officeart/2005/8/layout/orgChart1"/>
    <dgm:cxn modelId="{79195D79-68A6-4B7F-9B00-6CA558C1C892}" type="presParOf" srcId="{418B0B64-07DF-4A86-8188-2B3D12FF0C1B}" destId="{FCA2B357-06A1-4199-999C-BBE32872F828}" srcOrd="0" destOrd="0" presId="urn:microsoft.com/office/officeart/2005/8/layout/orgChart1"/>
    <dgm:cxn modelId="{66ACB9BB-FB2E-4F06-B9C8-38FB721A912F}" type="presParOf" srcId="{418B0B64-07DF-4A86-8188-2B3D12FF0C1B}" destId="{842224E6-60DA-412E-8A1B-7533C1377869}" srcOrd="1" destOrd="0" presId="urn:microsoft.com/office/officeart/2005/8/layout/orgChart1"/>
    <dgm:cxn modelId="{13F8C94A-64E4-44E8-83F6-3A3A800A0362}" type="presParOf" srcId="{65175C4B-27F3-41C0-9093-49201195521B}" destId="{5FEE9627-663F-4879-B764-2FCAC3BEDB01}" srcOrd="1" destOrd="0" presId="urn:microsoft.com/office/officeart/2005/8/layout/orgChart1"/>
    <dgm:cxn modelId="{A5E2A956-0620-423A-BDBC-D8DBC2B3C965}" type="presParOf" srcId="{65175C4B-27F3-41C0-9093-49201195521B}" destId="{D211A30E-3DD6-4F3B-A936-B6D9FD1B5AD6}" srcOrd="2" destOrd="0" presId="urn:microsoft.com/office/officeart/2005/8/layout/orgChart1"/>
    <dgm:cxn modelId="{2063F6AC-A97F-42C0-B095-3AABA2C6D00F}" type="presParOf" srcId="{60FE5B31-E82E-49E2-9469-B5D5674278BC}" destId="{0A55CB08-0585-4E83-BB9C-6136411D5C97}" srcOrd="2" destOrd="0" presId="urn:microsoft.com/office/officeart/2005/8/layout/orgChart1"/>
    <dgm:cxn modelId="{D9DB3D38-3F0B-4B0E-BF6F-D6FC9E598DF7}" type="presParOf" srcId="{9C5DF944-3D7A-473D-A789-5CA86652B8F8}" destId="{1AE91293-7748-4E52-8855-7B838C555EB9}" srcOrd="2" destOrd="0" presId="urn:microsoft.com/office/officeart/2005/8/layout/orgChart1"/>
    <dgm:cxn modelId="{83B1278E-EB98-4C93-A44C-8C51B763E448}" type="presParOf" srcId="{9C5DF944-3D7A-473D-A789-5CA86652B8F8}" destId="{8BAB2199-5159-41F9-8708-33820C9B03A9}" srcOrd="3" destOrd="0" presId="urn:microsoft.com/office/officeart/2005/8/layout/orgChart1"/>
    <dgm:cxn modelId="{472DA465-AF7A-4E63-8041-4A8862AF43BC}" type="presParOf" srcId="{8BAB2199-5159-41F9-8708-33820C9B03A9}" destId="{4AEEF0FD-EB99-4BD5-89CD-011B1DDC19F8}" srcOrd="0" destOrd="0" presId="urn:microsoft.com/office/officeart/2005/8/layout/orgChart1"/>
    <dgm:cxn modelId="{E294C1D4-A132-461C-9575-CBBF7D25F2B7}" type="presParOf" srcId="{4AEEF0FD-EB99-4BD5-89CD-011B1DDC19F8}" destId="{86ECFBC0-6EDE-49D7-A5E4-E61CBAF4A092}" srcOrd="0" destOrd="0" presId="urn:microsoft.com/office/officeart/2005/8/layout/orgChart1"/>
    <dgm:cxn modelId="{08C1A9ED-1528-4E77-A146-98220964E58D}" type="presParOf" srcId="{4AEEF0FD-EB99-4BD5-89CD-011B1DDC19F8}" destId="{EE7467E8-D778-4C18-9C7C-925EF25B0DC2}" srcOrd="1" destOrd="0" presId="urn:microsoft.com/office/officeart/2005/8/layout/orgChart1"/>
    <dgm:cxn modelId="{756F402A-5535-4873-8F64-9DD01DE97ED1}" type="presParOf" srcId="{8BAB2199-5159-41F9-8708-33820C9B03A9}" destId="{70B62D43-4B2E-478D-8091-7F950B36BC86}" srcOrd="1" destOrd="0" presId="urn:microsoft.com/office/officeart/2005/8/layout/orgChart1"/>
    <dgm:cxn modelId="{6E8A0D88-A9B2-49F6-98A9-DAC8B2FA5534}" type="presParOf" srcId="{70B62D43-4B2E-478D-8091-7F950B36BC86}" destId="{5A29D58D-62CC-4731-8120-CAD4354C3E03}" srcOrd="0" destOrd="0" presId="urn:microsoft.com/office/officeart/2005/8/layout/orgChart1"/>
    <dgm:cxn modelId="{DD9EAECF-4E3C-4AEE-959D-C564B73E8DEB}" type="presParOf" srcId="{70B62D43-4B2E-478D-8091-7F950B36BC86}" destId="{20684FA8-0955-4E86-9890-955AAE2FB70E}" srcOrd="1" destOrd="0" presId="urn:microsoft.com/office/officeart/2005/8/layout/orgChart1"/>
    <dgm:cxn modelId="{60D350D7-F465-499B-A186-6DA729CC2640}" type="presParOf" srcId="{20684FA8-0955-4E86-9890-955AAE2FB70E}" destId="{357DF0A8-BCC0-4D40-9A29-811D9B3E8CE1}" srcOrd="0" destOrd="0" presId="urn:microsoft.com/office/officeart/2005/8/layout/orgChart1"/>
    <dgm:cxn modelId="{FF18F0D3-83C3-47D0-989D-D8A0C4E5F696}" type="presParOf" srcId="{357DF0A8-BCC0-4D40-9A29-811D9B3E8CE1}" destId="{7533127D-6F77-420D-9337-03A9B17677A7}" srcOrd="0" destOrd="0" presId="urn:microsoft.com/office/officeart/2005/8/layout/orgChart1"/>
    <dgm:cxn modelId="{DAAD8752-0729-4760-980D-BBDF3A6D4A5F}" type="presParOf" srcId="{357DF0A8-BCC0-4D40-9A29-811D9B3E8CE1}" destId="{75DCBE71-7469-49E9-81E5-E6A43E3EC0DC}" srcOrd="1" destOrd="0" presId="urn:microsoft.com/office/officeart/2005/8/layout/orgChart1"/>
    <dgm:cxn modelId="{9C7EE295-7128-4969-902E-3B78F504F8E7}" type="presParOf" srcId="{20684FA8-0955-4E86-9890-955AAE2FB70E}" destId="{321B0D03-50FC-44EB-B561-D21A2CD4B482}" srcOrd="1" destOrd="0" presId="urn:microsoft.com/office/officeart/2005/8/layout/orgChart1"/>
    <dgm:cxn modelId="{A64E41C4-5A61-44AB-A833-5C89BFEA612D}" type="presParOf" srcId="{20684FA8-0955-4E86-9890-955AAE2FB70E}" destId="{0654A2B9-B227-48A6-941C-DD027142ECCE}" srcOrd="2" destOrd="0" presId="urn:microsoft.com/office/officeart/2005/8/layout/orgChart1"/>
    <dgm:cxn modelId="{A325E05E-EDBF-496C-AA0F-E16F73ABEB4F}" type="presParOf" srcId="{70B62D43-4B2E-478D-8091-7F950B36BC86}" destId="{77FF546B-1ADB-4B35-B705-B48DE95D0A7F}" srcOrd="2" destOrd="0" presId="urn:microsoft.com/office/officeart/2005/8/layout/orgChart1"/>
    <dgm:cxn modelId="{AE13616A-4B49-4604-A3A0-469AB3488F16}" type="presParOf" srcId="{70B62D43-4B2E-478D-8091-7F950B36BC86}" destId="{69C13562-DBB8-42F8-AE39-8AFEF8ED4982}" srcOrd="3" destOrd="0" presId="urn:microsoft.com/office/officeart/2005/8/layout/orgChart1"/>
    <dgm:cxn modelId="{273B18C1-A070-4F36-9814-03CEFFAC1B85}" type="presParOf" srcId="{69C13562-DBB8-42F8-AE39-8AFEF8ED4982}" destId="{896D96FE-EA05-4066-8BE5-F7366BA3777A}" srcOrd="0" destOrd="0" presId="urn:microsoft.com/office/officeart/2005/8/layout/orgChart1"/>
    <dgm:cxn modelId="{514AC1B4-B36B-4CD6-AFCB-20E6A7ADF4B0}" type="presParOf" srcId="{896D96FE-EA05-4066-8BE5-F7366BA3777A}" destId="{079C46BA-E270-4C4F-9AA8-92E32A64D736}" srcOrd="0" destOrd="0" presId="urn:microsoft.com/office/officeart/2005/8/layout/orgChart1"/>
    <dgm:cxn modelId="{D9F34389-F9D2-4BD8-862A-8519E243E736}" type="presParOf" srcId="{896D96FE-EA05-4066-8BE5-F7366BA3777A}" destId="{3AA4BA60-CAF3-4B65-8A7B-26648B565082}" srcOrd="1" destOrd="0" presId="urn:microsoft.com/office/officeart/2005/8/layout/orgChart1"/>
    <dgm:cxn modelId="{52C28634-7C77-4554-8F0D-AB012A62D5CC}" type="presParOf" srcId="{69C13562-DBB8-42F8-AE39-8AFEF8ED4982}" destId="{54F082B5-2FAD-490F-B257-B96DCB3E19FC}" srcOrd="1" destOrd="0" presId="urn:microsoft.com/office/officeart/2005/8/layout/orgChart1"/>
    <dgm:cxn modelId="{4B11BA61-D7BC-4931-A943-C66F94BA7C16}" type="presParOf" srcId="{69C13562-DBB8-42F8-AE39-8AFEF8ED4982}" destId="{6C846A69-A00E-4FB9-80C7-DC7FE13BD4B5}" srcOrd="2" destOrd="0" presId="urn:microsoft.com/office/officeart/2005/8/layout/orgChart1"/>
    <dgm:cxn modelId="{731B9A70-DBE5-4A4D-89F4-BC86F00D1274}" type="presParOf" srcId="{70B62D43-4B2E-478D-8091-7F950B36BC86}" destId="{C6471DB4-9B93-437A-AEBE-F3B71F737DF8}" srcOrd="4" destOrd="0" presId="urn:microsoft.com/office/officeart/2005/8/layout/orgChart1"/>
    <dgm:cxn modelId="{683A3AD6-DA81-46A2-8F85-75C0BCADDBDC}" type="presParOf" srcId="{70B62D43-4B2E-478D-8091-7F950B36BC86}" destId="{CD8B12E6-DD1E-4D70-BE7C-A5443A3D84D1}" srcOrd="5" destOrd="0" presId="urn:microsoft.com/office/officeart/2005/8/layout/orgChart1"/>
    <dgm:cxn modelId="{E67FF405-0B1C-41AF-B2DC-4053270377D4}" type="presParOf" srcId="{CD8B12E6-DD1E-4D70-BE7C-A5443A3D84D1}" destId="{C0FBA54D-3A3D-42F4-B1C8-ADE0E74CCC4D}" srcOrd="0" destOrd="0" presId="urn:microsoft.com/office/officeart/2005/8/layout/orgChart1"/>
    <dgm:cxn modelId="{9C692B75-F565-4750-955F-DCF2CFCE231D}" type="presParOf" srcId="{C0FBA54D-3A3D-42F4-B1C8-ADE0E74CCC4D}" destId="{30DA9891-B7C7-405D-9015-1C3DF0E9850F}" srcOrd="0" destOrd="0" presId="urn:microsoft.com/office/officeart/2005/8/layout/orgChart1"/>
    <dgm:cxn modelId="{3985D572-983F-430E-8ED3-75FE19657ACE}" type="presParOf" srcId="{C0FBA54D-3A3D-42F4-B1C8-ADE0E74CCC4D}" destId="{5EC808F1-181C-42C2-975C-2B558EBCB7FE}" srcOrd="1" destOrd="0" presId="urn:microsoft.com/office/officeart/2005/8/layout/orgChart1"/>
    <dgm:cxn modelId="{2FBA39B1-DABE-491D-8FC8-EC882CEA1E90}" type="presParOf" srcId="{CD8B12E6-DD1E-4D70-BE7C-A5443A3D84D1}" destId="{3C11D65F-2A65-4A7E-9C15-AA6406FE6F0B}" srcOrd="1" destOrd="0" presId="urn:microsoft.com/office/officeart/2005/8/layout/orgChart1"/>
    <dgm:cxn modelId="{E8B0479A-F358-41AE-9648-73F828CA685F}" type="presParOf" srcId="{CD8B12E6-DD1E-4D70-BE7C-A5443A3D84D1}" destId="{07414A68-C8A8-4CE7-984E-48064FC49AF5}" srcOrd="2" destOrd="0" presId="urn:microsoft.com/office/officeart/2005/8/layout/orgChart1"/>
    <dgm:cxn modelId="{ACF0D036-045B-4296-9F50-E07FB893CABA}" type="presParOf" srcId="{70B62D43-4B2E-478D-8091-7F950B36BC86}" destId="{BD53C961-9C2E-42B5-A825-EB1CD5AF2FE3}" srcOrd="6" destOrd="0" presId="urn:microsoft.com/office/officeart/2005/8/layout/orgChart1"/>
    <dgm:cxn modelId="{3EE1A624-12D8-45D7-B33C-B171265305D9}" type="presParOf" srcId="{70B62D43-4B2E-478D-8091-7F950B36BC86}" destId="{2AD0F394-908E-4BF8-9902-81719C192207}" srcOrd="7" destOrd="0" presId="urn:microsoft.com/office/officeart/2005/8/layout/orgChart1"/>
    <dgm:cxn modelId="{D6ECFD38-2D10-4C80-8BE9-EB0529A63AA7}" type="presParOf" srcId="{2AD0F394-908E-4BF8-9902-81719C192207}" destId="{6508E9AA-32AD-45CE-ACB4-E452A2309B43}" srcOrd="0" destOrd="0" presId="urn:microsoft.com/office/officeart/2005/8/layout/orgChart1"/>
    <dgm:cxn modelId="{88E84393-816D-4789-8889-B223CDEB718D}" type="presParOf" srcId="{6508E9AA-32AD-45CE-ACB4-E452A2309B43}" destId="{26E61D30-5696-4E05-9044-AF73EF27DAB2}" srcOrd="0" destOrd="0" presId="urn:microsoft.com/office/officeart/2005/8/layout/orgChart1"/>
    <dgm:cxn modelId="{7DF1CC9A-533B-4AC1-AD52-1C7FCDB570ED}" type="presParOf" srcId="{6508E9AA-32AD-45CE-ACB4-E452A2309B43}" destId="{14A5ABF2-8B49-4694-AC4C-1A898869B017}" srcOrd="1" destOrd="0" presId="urn:microsoft.com/office/officeart/2005/8/layout/orgChart1"/>
    <dgm:cxn modelId="{FF519C1D-C166-424C-8B19-2029D53ACF1B}" type="presParOf" srcId="{2AD0F394-908E-4BF8-9902-81719C192207}" destId="{E95C75F7-7305-47DE-985C-550E435481C9}" srcOrd="1" destOrd="0" presId="urn:microsoft.com/office/officeart/2005/8/layout/orgChart1"/>
    <dgm:cxn modelId="{1B7FF48B-C0CA-49A0-A87F-697677D21101}" type="presParOf" srcId="{2AD0F394-908E-4BF8-9902-81719C192207}" destId="{ADFD56FF-A789-4A68-9B2D-8E4E857854C2}" srcOrd="2" destOrd="0" presId="urn:microsoft.com/office/officeart/2005/8/layout/orgChart1"/>
    <dgm:cxn modelId="{79F3D292-458C-4B2D-8E7F-50C71A247F95}" type="presParOf" srcId="{70B62D43-4B2E-478D-8091-7F950B36BC86}" destId="{B4ADFA40-1DC3-4BD0-BAE4-D5BA4FDF2B3E}" srcOrd="8" destOrd="0" presId="urn:microsoft.com/office/officeart/2005/8/layout/orgChart1"/>
    <dgm:cxn modelId="{190A6A85-F0BF-4D2C-9AEF-0618519C7D49}" type="presParOf" srcId="{70B62D43-4B2E-478D-8091-7F950B36BC86}" destId="{74623D81-D47A-4BDB-A76C-094846D41FA8}" srcOrd="9" destOrd="0" presId="urn:microsoft.com/office/officeart/2005/8/layout/orgChart1"/>
    <dgm:cxn modelId="{13A2555B-7867-42FE-AFDF-52CBBC2B8CD2}" type="presParOf" srcId="{74623D81-D47A-4BDB-A76C-094846D41FA8}" destId="{A5AFB960-0B8B-4E03-885A-2579269F7DC1}" srcOrd="0" destOrd="0" presId="urn:microsoft.com/office/officeart/2005/8/layout/orgChart1"/>
    <dgm:cxn modelId="{0B11B5D1-CAB7-4AE5-80AB-00E19193ECCB}" type="presParOf" srcId="{A5AFB960-0B8B-4E03-885A-2579269F7DC1}" destId="{3A05D6AC-55D4-4F8B-831D-7528DBB5E857}" srcOrd="0" destOrd="0" presId="urn:microsoft.com/office/officeart/2005/8/layout/orgChart1"/>
    <dgm:cxn modelId="{6B8DA4FD-B95D-4DB9-86D8-D45BC0489757}" type="presParOf" srcId="{A5AFB960-0B8B-4E03-885A-2579269F7DC1}" destId="{179F0FCD-C306-4B84-A7DF-E34F9FAB6F56}" srcOrd="1" destOrd="0" presId="urn:microsoft.com/office/officeart/2005/8/layout/orgChart1"/>
    <dgm:cxn modelId="{6E4704E9-2835-4062-B3FE-E416F2CCC0FC}" type="presParOf" srcId="{74623D81-D47A-4BDB-A76C-094846D41FA8}" destId="{856F8CB3-7FD8-44A2-BD9F-D0A3BBBFD7B2}" srcOrd="1" destOrd="0" presId="urn:microsoft.com/office/officeart/2005/8/layout/orgChart1"/>
    <dgm:cxn modelId="{85E1A36A-0EE4-4979-9E13-E9663DD96DD6}" type="presParOf" srcId="{74623D81-D47A-4BDB-A76C-094846D41FA8}" destId="{E41C3208-7C36-4192-9EA5-1F0C4DB4A826}" srcOrd="2" destOrd="0" presId="urn:microsoft.com/office/officeart/2005/8/layout/orgChart1"/>
    <dgm:cxn modelId="{0B63E837-58A6-4DA5-ABD3-FA18D866F727}" type="presParOf" srcId="{8BAB2199-5159-41F9-8708-33820C9B03A9}" destId="{FB705D8D-4B0F-418C-BE22-C9FC935B08A3}" srcOrd="2" destOrd="0" presId="urn:microsoft.com/office/officeart/2005/8/layout/orgChart1"/>
    <dgm:cxn modelId="{CE57AF8F-51DA-4A4E-902A-7BB17EA5D4D0}" type="presParOf" srcId="{9C5DF944-3D7A-473D-A789-5CA86652B8F8}" destId="{4F6F1802-D2DC-45F2-8B57-B9ACE00E096B}" srcOrd="4" destOrd="0" presId="urn:microsoft.com/office/officeart/2005/8/layout/orgChart1"/>
    <dgm:cxn modelId="{37E01AA5-D2CA-4DC2-8A32-5346F44A3742}" type="presParOf" srcId="{9C5DF944-3D7A-473D-A789-5CA86652B8F8}" destId="{D09FB176-C899-4C34-A2EF-DF4099E3930B}" srcOrd="5" destOrd="0" presId="urn:microsoft.com/office/officeart/2005/8/layout/orgChart1"/>
    <dgm:cxn modelId="{F6AE3084-ADC6-4546-9A02-F0D102B8E161}" type="presParOf" srcId="{D09FB176-C899-4C34-A2EF-DF4099E3930B}" destId="{EB3A78CF-8659-4E76-9BB6-78F8A7F8B535}" srcOrd="0" destOrd="0" presId="urn:microsoft.com/office/officeart/2005/8/layout/orgChart1"/>
    <dgm:cxn modelId="{CFCA383E-8BCB-4EF5-A68C-11A6F0D7AE9D}" type="presParOf" srcId="{EB3A78CF-8659-4E76-9BB6-78F8A7F8B535}" destId="{ED956AEF-5A78-47DC-9D97-3B27A2E93095}" srcOrd="0" destOrd="0" presId="urn:microsoft.com/office/officeart/2005/8/layout/orgChart1"/>
    <dgm:cxn modelId="{B35AE498-BF7A-484F-880E-B2814D97492A}" type="presParOf" srcId="{EB3A78CF-8659-4E76-9BB6-78F8A7F8B535}" destId="{0936C29E-0ABE-4289-9453-F6DF249F454C}" srcOrd="1" destOrd="0" presId="urn:microsoft.com/office/officeart/2005/8/layout/orgChart1"/>
    <dgm:cxn modelId="{B12DC91A-23F3-4B14-91F4-5B292DCD6F4C}" type="presParOf" srcId="{D09FB176-C899-4C34-A2EF-DF4099E3930B}" destId="{3666C14E-3FE7-4AB2-BA4F-4535D42C477E}" srcOrd="1" destOrd="0" presId="urn:microsoft.com/office/officeart/2005/8/layout/orgChart1"/>
    <dgm:cxn modelId="{4B59AB1A-BFF8-414D-A26C-5A8BA8B66654}" type="presParOf" srcId="{3666C14E-3FE7-4AB2-BA4F-4535D42C477E}" destId="{7E670A0B-4B6A-45AD-AE95-FAE9E52BA24F}" srcOrd="0" destOrd="0" presId="urn:microsoft.com/office/officeart/2005/8/layout/orgChart1"/>
    <dgm:cxn modelId="{87871710-C2FF-4F7C-B1E7-EB7B6F3BEE23}" type="presParOf" srcId="{3666C14E-3FE7-4AB2-BA4F-4535D42C477E}" destId="{781D4557-4BA2-4B53-85D2-D0A8E2F29ACB}" srcOrd="1" destOrd="0" presId="urn:microsoft.com/office/officeart/2005/8/layout/orgChart1"/>
    <dgm:cxn modelId="{DCB25E57-4ECC-49B2-B368-460DEB6A63F3}" type="presParOf" srcId="{781D4557-4BA2-4B53-85D2-D0A8E2F29ACB}" destId="{A1F0E8B8-00E6-43CE-8E1F-A9918B608453}" srcOrd="0" destOrd="0" presId="urn:microsoft.com/office/officeart/2005/8/layout/orgChart1"/>
    <dgm:cxn modelId="{45F53345-9783-405D-9CD4-7C0EBFB0AA5C}" type="presParOf" srcId="{A1F0E8B8-00E6-43CE-8E1F-A9918B608453}" destId="{2C701CAE-D8F1-461E-8A0C-C57AEB1CD6C2}" srcOrd="0" destOrd="0" presId="urn:microsoft.com/office/officeart/2005/8/layout/orgChart1"/>
    <dgm:cxn modelId="{ACDA33DB-DEC7-43FC-9268-77B8CC165D99}" type="presParOf" srcId="{A1F0E8B8-00E6-43CE-8E1F-A9918B608453}" destId="{0A55F855-E390-49C4-85C3-4EB5DC8DFEC3}" srcOrd="1" destOrd="0" presId="urn:microsoft.com/office/officeart/2005/8/layout/orgChart1"/>
    <dgm:cxn modelId="{DBED2625-6A1F-4AC2-9491-A5574805B9AC}" type="presParOf" srcId="{781D4557-4BA2-4B53-85D2-D0A8E2F29ACB}" destId="{8FDA77AA-02A8-4EBB-8954-A3306A125F11}" srcOrd="1" destOrd="0" presId="urn:microsoft.com/office/officeart/2005/8/layout/orgChart1"/>
    <dgm:cxn modelId="{62831A39-66E3-4044-8763-B69B4F082363}" type="presParOf" srcId="{781D4557-4BA2-4B53-85D2-D0A8E2F29ACB}" destId="{802B30D6-A884-4929-98EE-4DE3E2D91CB8}" srcOrd="2" destOrd="0" presId="urn:microsoft.com/office/officeart/2005/8/layout/orgChart1"/>
    <dgm:cxn modelId="{394F3A64-F384-4B14-A5E9-183537947320}" type="presParOf" srcId="{3666C14E-3FE7-4AB2-BA4F-4535D42C477E}" destId="{4E5DB2E5-BC21-45FD-89CF-804EEEA73D92}" srcOrd="2" destOrd="0" presId="urn:microsoft.com/office/officeart/2005/8/layout/orgChart1"/>
    <dgm:cxn modelId="{0850A91B-D373-4D7C-AF7E-A0FDCD76E0E7}" type="presParOf" srcId="{3666C14E-3FE7-4AB2-BA4F-4535D42C477E}" destId="{FEF5B6E2-22EA-4CFA-BF26-961399773F49}" srcOrd="3" destOrd="0" presId="urn:microsoft.com/office/officeart/2005/8/layout/orgChart1"/>
    <dgm:cxn modelId="{690F3CCC-CB46-4787-B1C9-2975E5816E6B}" type="presParOf" srcId="{FEF5B6E2-22EA-4CFA-BF26-961399773F49}" destId="{42BED641-FA4F-4D4B-9A19-A7D3C3BE1408}" srcOrd="0" destOrd="0" presId="urn:microsoft.com/office/officeart/2005/8/layout/orgChart1"/>
    <dgm:cxn modelId="{D8BE9A56-4D62-4BBE-810E-81C842C78941}" type="presParOf" srcId="{42BED641-FA4F-4D4B-9A19-A7D3C3BE1408}" destId="{74487508-3D4F-4F35-9119-7335AA499C95}" srcOrd="0" destOrd="0" presId="urn:microsoft.com/office/officeart/2005/8/layout/orgChart1"/>
    <dgm:cxn modelId="{BB686345-D3AD-4906-A5E4-796E2FB5A6CE}" type="presParOf" srcId="{42BED641-FA4F-4D4B-9A19-A7D3C3BE1408}" destId="{EA4E738B-1483-44D6-89EB-8256A9C3F87D}" srcOrd="1" destOrd="0" presId="urn:microsoft.com/office/officeart/2005/8/layout/orgChart1"/>
    <dgm:cxn modelId="{659AA909-6DC2-4A9F-AD5B-7381FB1844E7}" type="presParOf" srcId="{FEF5B6E2-22EA-4CFA-BF26-961399773F49}" destId="{B5B7C6F2-824B-4B22-9513-4D47B87A1DEF}" srcOrd="1" destOrd="0" presId="urn:microsoft.com/office/officeart/2005/8/layout/orgChart1"/>
    <dgm:cxn modelId="{1D86A75F-E7C0-4890-86B3-402741337B04}" type="presParOf" srcId="{FEF5B6E2-22EA-4CFA-BF26-961399773F49}" destId="{AD4B3EEE-3AC5-44A5-8891-70C0728030DE}" srcOrd="2" destOrd="0" presId="urn:microsoft.com/office/officeart/2005/8/layout/orgChart1"/>
    <dgm:cxn modelId="{42B61E55-D16F-4B1D-A76D-4169B2259FBF}" type="presParOf" srcId="{3666C14E-3FE7-4AB2-BA4F-4535D42C477E}" destId="{1A2BCB80-89E2-41EC-87D9-8650DA66AB8A}" srcOrd="4" destOrd="0" presId="urn:microsoft.com/office/officeart/2005/8/layout/orgChart1"/>
    <dgm:cxn modelId="{4FD108B7-8912-4BF4-892F-D4CE87809BD4}" type="presParOf" srcId="{3666C14E-3FE7-4AB2-BA4F-4535D42C477E}" destId="{CD498E25-17A8-4592-A106-0BDE77F9F8BE}" srcOrd="5" destOrd="0" presId="urn:microsoft.com/office/officeart/2005/8/layout/orgChart1"/>
    <dgm:cxn modelId="{2AE6EE21-B6C7-4831-BD66-FF91BC88EF75}" type="presParOf" srcId="{CD498E25-17A8-4592-A106-0BDE77F9F8BE}" destId="{1832CD07-F56C-4B75-9FC3-CEF6C2D6EA45}" srcOrd="0" destOrd="0" presId="urn:microsoft.com/office/officeart/2005/8/layout/orgChart1"/>
    <dgm:cxn modelId="{5D684B89-C7A4-4F75-A3F2-53D21BA665A7}" type="presParOf" srcId="{1832CD07-F56C-4B75-9FC3-CEF6C2D6EA45}" destId="{F7484F86-9514-4EEC-AAEC-65AD9B4B3D96}" srcOrd="0" destOrd="0" presId="urn:microsoft.com/office/officeart/2005/8/layout/orgChart1"/>
    <dgm:cxn modelId="{7E8170D3-A3CA-46CD-9D69-B59D0AB224BD}" type="presParOf" srcId="{1832CD07-F56C-4B75-9FC3-CEF6C2D6EA45}" destId="{2F8AA862-E8D3-4043-95F3-7EBB33FDC237}" srcOrd="1" destOrd="0" presId="urn:microsoft.com/office/officeart/2005/8/layout/orgChart1"/>
    <dgm:cxn modelId="{FE7F2138-F17D-47E4-9D55-B7D66B93551F}" type="presParOf" srcId="{CD498E25-17A8-4592-A106-0BDE77F9F8BE}" destId="{D6D1B4BE-1E43-4CD4-965F-996A3963A4DE}" srcOrd="1" destOrd="0" presId="urn:microsoft.com/office/officeart/2005/8/layout/orgChart1"/>
    <dgm:cxn modelId="{4C6E71A6-95BA-4655-A013-4BCAF83650E2}" type="presParOf" srcId="{CD498E25-17A8-4592-A106-0BDE77F9F8BE}" destId="{2585E360-1265-4DAF-8ED0-8CB30CFCA044}" srcOrd="2" destOrd="0" presId="urn:microsoft.com/office/officeart/2005/8/layout/orgChart1"/>
    <dgm:cxn modelId="{DC639A8D-4B69-4BAC-9954-B4ECDCD7B5EE}" type="presParOf" srcId="{3666C14E-3FE7-4AB2-BA4F-4535D42C477E}" destId="{9AAB9F84-69DB-4974-8FB3-17FE16A42904}" srcOrd="6" destOrd="0" presId="urn:microsoft.com/office/officeart/2005/8/layout/orgChart1"/>
    <dgm:cxn modelId="{9E406D7D-90C8-45F1-AAB9-4E8498BE8D0A}" type="presParOf" srcId="{3666C14E-3FE7-4AB2-BA4F-4535D42C477E}" destId="{C3EE2C24-35C5-4383-8BA8-04718D61B1E3}" srcOrd="7" destOrd="0" presId="urn:microsoft.com/office/officeart/2005/8/layout/orgChart1"/>
    <dgm:cxn modelId="{F4E9031A-3084-44AB-8A25-78E2B98E68D2}" type="presParOf" srcId="{C3EE2C24-35C5-4383-8BA8-04718D61B1E3}" destId="{D76FB983-6AF4-4D17-803C-BE4F9D86E241}" srcOrd="0" destOrd="0" presId="urn:microsoft.com/office/officeart/2005/8/layout/orgChart1"/>
    <dgm:cxn modelId="{9FA5E894-92EB-4DB2-B834-FDCD35FF9DFC}" type="presParOf" srcId="{D76FB983-6AF4-4D17-803C-BE4F9D86E241}" destId="{C95AECE2-07C4-42E7-90DA-5CD8EA216CFC}" srcOrd="0" destOrd="0" presId="urn:microsoft.com/office/officeart/2005/8/layout/orgChart1"/>
    <dgm:cxn modelId="{2BFF6E52-88F1-4EE8-A0E5-F39A9E25A2EB}" type="presParOf" srcId="{D76FB983-6AF4-4D17-803C-BE4F9D86E241}" destId="{4704A764-F3E3-46A1-B698-AC3BCD85875D}" srcOrd="1" destOrd="0" presId="urn:microsoft.com/office/officeart/2005/8/layout/orgChart1"/>
    <dgm:cxn modelId="{03C8172C-484A-4A8D-BE14-E9E9DF6F7890}" type="presParOf" srcId="{C3EE2C24-35C5-4383-8BA8-04718D61B1E3}" destId="{C07B020C-8290-4505-84E9-D8CD925D7B93}" srcOrd="1" destOrd="0" presId="urn:microsoft.com/office/officeart/2005/8/layout/orgChart1"/>
    <dgm:cxn modelId="{ECDE26EC-4A20-465E-B2A6-E51FB3F88507}" type="presParOf" srcId="{C3EE2C24-35C5-4383-8BA8-04718D61B1E3}" destId="{97715D9E-A6B5-4BE2-9531-017E1F9F5E37}" srcOrd="2" destOrd="0" presId="urn:microsoft.com/office/officeart/2005/8/layout/orgChart1"/>
    <dgm:cxn modelId="{972B7275-852C-420A-983D-2CA0AA56B8E7}" type="presParOf" srcId="{3666C14E-3FE7-4AB2-BA4F-4535D42C477E}" destId="{F8AA5B07-D62E-4BEF-A7F4-BB8154CE0161}" srcOrd="8" destOrd="0" presId="urn:microsoft.com/office/officeart/2005/8/layout/orgChart1"/>
    <dgm:cxn modelId="{5216DF67-01D3-4D7C-B356-FD0A25E229BA}" type="presParOf" srcId="{3666C14E-3FE7-4AB2-BA4F-4535D42C477E}" destId="{28D3CB32-FAA0-4273-8538-1EB307061468}" srcOrd="9" destOrd="0" presId="urn:microsoft.com/office/officeart/2005/8/layout/orgChart1"/>
    <dgm:cxn modelId="{6AC1D802-87D5-4BC3-BC6E-001181528737}" type="presParOf" srcId="{28D3CB32-FAA0-4273-8538-1EB307061468}" destId="{4E6634D0-9CA1-4ACD-BF91-91BEE47E76EF}" srcOrd="0" destOrd="0" presId="urn:microsoft.com/office/officeart/2005/8/layout/orgChart1"/>
    <dgm:cxn modelId="{28BB6C1A-9087-45E2-9839-EF2EA1FC05E1}" type="presParOf" srcId="{4E6634D0-9CA1-4ACD-BF91-91BEE47E76EF}" destId="{EE219807-47C8-4941-99AE-CE39076E53F5}" srcOrd="0" destOrd="0" presId="urn:microsoft.com/office/officeart/2005/8/layout/orgChart1"/>
    <dgm:cxn modelId="{B05ADA19-A5AB-44D3-8D1A-9DB03866B5D6}" type="presParOf" srcId="{4E6634D0-9CA1-4ACD-BF91-91BEE47E76EF}" destId="{A8ED66CC-CBB3-4EB5-ADE1-6E062170315B}" srcOrd="1" destOrd="0" presId="urn:microsoft.com/office/officeart/2005/8/layout/orgChart1"/>
    <dgm:cxn modelId="{5446DCF0-2E58-496F-906F-076445B835CB}" type="presParOf" srcId="{28D3CB32-FAA0-4273-8538-1EB307061468}" destId="{55A4A9B7-D2D2-4F27-9972-54B957F184B3}" srcOrd="1" destOrd="0" presId="urn:microsoft.com/office/officeart/2005/8/layout/orgChart1"/>
    <dgm:cxn modelId="{3491E474-2D4F-4D68-8B7C-C4FE0A278CFF}" type="presParOf" srcId="{28D3CB32-FAA0-4273-8538-1EB307061468}" destId="{A6D08738-8725-4BBB-8D6E-6E0F7F338F27}" srcOrd="2" destOrd="0" presId="urn:microsoft.com/office/officeart/2005/8/layout/orgChart1"/>
    <dgm:cxn modelId="{84953FB6-2D85-4C80-A3A5-E81B5A84B0F4}" type="presParOf" srcId="{D09FB176-C899-4C34-A2EF-DF4099E3930B}" destId="{10032A81-28F1-4589-A2C9-2F713826DB5B}" srcOrd="2" destOrd="0" presId="urn:microsoft.com/office/officeart/2005/8/layout/orgChart1"/>
    <dgm:cxn modelId="{EF1820E9-2AF2-4F3D-9589-185D3611FCA7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9C11695A-FABF-45F6-B2EE-19F9D9A965FF}" type="presOf" srcId="{00B822AA-E50D-409C-8E77-78CE41F17C4F}" destId="{86ECFBC0-6EDE-49D7-A5E4-E61CBAF4A092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E44075DE-AD82-41FB-B3A1-3C3F7CB65516}" type="presOf" srcId="{88415C31-82DD-4EF9-9A7A-1D4D99FB6B9D}" destId="{ED956AEF-5A78-47DC-9D97-3B27A2E93095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CD8D0AF-9E92-4A5C-A78E-BEAFBD1D3B5E}" type="presOf" srcId="{E2FDDA39-0A56-4C19-9570-F6322A50CD7C}" destId="{C95AECE2-07C4-42E7-90DA-5CD8EA216CFC}" srcOrd="0" destOrd="0" presId="urn:microsoft.com/office/officeart/2005/8/layout/orgChart1"/>
    <dgm:cxn modelId="{B6C428AA-03C5-422C-8322-CB70C6004B7C}" type="presOf" srcId="{B103CFD6-C2F2-4A76-8866-035FF64E5877}" destId="{D98E11BE-9177-4329-A5B4-B4B8653C2863}" srcOrd="0" destOrd="0" presId="urn:microsoft.com/office/officeart/2005/8/layout/orgChart1"/>
    <dgm:cxn modelId="{F2EBF21E-7386-4A48-98DB-B3E11D5E2848}" type="presOf" srcId="{43C964D4-3EA5-4709-BA45-DC9671707267}" destId="{ABF5B3AF-9C3F-43AC-89B9-A4B84688B739}" srcOrd="0" destOrd="0" presId="urn:microsoft.com/office/officeart/2005/8/layout/orgChart1"/>
    <dgm:cxn modelId="{63D2D009-7DC9-4614-82B2-EE0BB6955241}" type="presOf" srcId="{D5F013B3-4B4E-4E38-9BAF-4B34B2BB0C79}" destId="{14A5ABF2-8B49-4694-AC4C-1A898869B017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47C4B99E-31B6-4937-A708-90DA384A0067}" type="presOf" srcId="{51AC05A3-5125-4631-8328-EE9742C5CE1F}" destId="{7533127D-6F77-420D-9337-03A9B17677A7}" srcOrd="0" destOrd="0" presId="urn:microsoft.com/office/officeart/2005/8/layout/orgChart1"/>
    <dgm:cxn modelId="{5F80CECB-72FF-42C1-BBCF-9832B9EFEC29}" type="presOf" srcId="{CE683E6A-A313-4F5C-8639-235783D1198F}" destId="{6C1B72B2-EE6C-495B-ADAD-8508CE8EB807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575DDD8E-2C7A-428F-9EC0-79B82A3A0089}" type="presOf" srcId="{032924AE-7BA3-4608-9D4D-A10FC22FA55B}" destId="{FCA2B357-06A1-4199-999C-BBE32872F828}" srcOrd="0" destOrd="0" presId="urn:microsoft.com/office/officeart/2005/8/layout/orgChart1"/>
    <dgm:cxn modelId="{DB7EEFDD-920F-4076-9704-FB184C7BBC1D}" type="presOf" srcId="{8514C17C-35EC-4D14-92F7-13A577CAA5C4}" destId="{3AA4BA60-CAF3-4B65-8A7B-26648B565082}" srcOrd="1" destOrd="0" presId="urn:microsoft.com/office/officeart/2005/8/layout/orgChart1"/>
    <dgm:cxn modelId="{7553FCC0-FD56-4F6D-874F-4F72926AC045}" type="presOf" srcId="{092024CE-8423-4E50-A34E-3122E05631CC}" destId="{0A55F855-E390-49C4-85C3-4EB5DC8DFEC3}" srcOrd="1" destOrd="0" presId="urn:microsoft.com/office/officeart/2005/8/layout/orgChart1"/>
    <dgm:cxn modelId="{068E9CCA-D9A4-43A1-8739-AF6A1F4E0283}" type="presOf" srcId="{00B822AA-E50D-409C-8E77-78CE41F17C4F}" destId="{EE7467E8-D778-4C18-9C7C-925EF25B0DC2}" srcOrd="1" destOrd="0" presId="urn:microsoft.com/office/officeart/2005/8/layout/orgChart1"/>
    <dgm:cxn modelId="{895F6641-68B1-492A-BD6A-CC7CD222CA53}" type="presOf" srcId="{382A9707-8CE9-4448-A732-795155023764}" destId="{40CBCC65-FD09-4B94-B9C9-3482617F2627}" srcOrd="1" destOrd="0" presId="urn:microsoft.com/office/officeart/2005/8/layout/orgChart1"/>
    <dgm:cxn modelId="{29A981E5-55B7-48FC-8084-EEF7DB7934F0}" type="presOf" srcId="{3837525C-9A2A-44D5-8B42-9C0820CF3FF9}" destId="{6AC59FBD-FAEA-42FA-8EB1-29A7CC044828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67EAB8E-DCA3-4808-9AAA-3B83A1F0B9DF}" type="presOf" srcId="{88415C31-82DD-4EF9-9A7A-1D4D99FB6B9D}" destId="{0936C29E-0ABE-4289-9453-F6DF249F454C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7AD0B5F4-ED51-40B8-9F7E-6101281DA23F}" type="presOf" srcId="{1E17A9B5-1CC6-4BF4-A5EB-2099972243B8}" destId="{0044642D-BF6E-4946-989D-7BC76303D8B1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A4B8917D-B738-4DB0-9C62-6CCBDFCCE4DB}" type="presOf" srcId="{D5F013B3-4B4E-4E38-9BAF-4B34B2BB0C79}" destId="{26E61D30-5696-4E05-9044-AF73EF27DAB2}" srcOrd="0" destOrd="0" presId="urn:microsoft.com/office/officeart/2005/8/layout/orgChart1"/>
    <dgm:cxn modelId="{F8DD745D-3D76-4FBE-A4A2-1026BC625312}" type="presOf" srcId="{DC9F82DD-39AD-486C-81D6-0E3C38A96BAD}" destId="{4F6F1802-D2DC-45F2-8B57-B9ACE00E096B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DA3774A3-CD3F-4608-8090-5C1360341FC9}" type="presOf" srcId="{8514C17C-35EC-4D14-92F7-13A577CAA5C4}" destId="{079C46BA-E270-4C4F-9AA8-92E32A64D736}" srcOrd="0" destOrd="0" presId="urn:microsoft.com/office/officeart/2005/8/layout/orgChart1"/>
    <dgm:cxn modelId="{B3E9A781-3606-45BD-B33A-2070BB4DF027}" type="presOf" srcId="{69BEBD41-3545-40FD-BFDD-D21BD47C872E}" destId="{74487508-3D4F-4F35-9119-7335AA499C95}" srcOrd="0" destOrd="0" presId="urn:microsoft.com/office/officeart/2005/8/layout/orgChart1"/>
    <dgm:cxn modelId="{F0534344-C576-4B19-8FA1-7555FC01CC4A}" type="presOf" srcId="{EDF4E25F-6E69-41B7-B57F-66E5D749104E}" destId="{CD65CBB6-B9A3-48AB-AFB3-4BE4B03553D3}" srcOrd="0" destOrd="0" presId="urn:microsoft.com/office/officeart/2005/8/layout/orgChart1"/>
    <dgm:cxn modelId="{96576104-388F-48BA-AD75-D351636B86CC}" type="presOf" srcId="{B40A1E99-819E-4C0D-B671-3D134F0F7163}" destId="{3A05D6AC-55D4-4F8B-831D-7528DBB5E857}" srcOrd="0" destOrd="0" presId="urn:microsoft.com/office/officeart/2005/8/layout/orgChart1"/>
    <dgm:cxn modelId="{706F78C2-A81E-485A-A671-4EB7819819A2}" type="presOf" srcId="{BAA37ED3-8504-4718-82EA-2141E33A703B}" destId="{C6471DB4-9B93-437A-AEBE-F3B71F737DF8}" srcOrd="0" destOrd="0" presId="urn:microsoft.com/office/officeart/2005/8/layout/orgChart1"/>
    <dgm:cxn modelId="{1544DC85-6EC0-4206-83EB-5DAD067F1CD9}" type="presOf" srcId="{6A766238-49C0-489C-9759-5801318FB123}" destId="{8F3E2022-AB5E-4438-BDBE-146FD19E8285}" srcOrd="0" destOrd="0" presId="urn:microsoft.com/office/officeart/2005/8/layout/orgChart1"/>
    <dgm:cxn modelId="{04513FFA-3879-4F08-9F8A-CBED56701668}" type="presOf" srcId="{DCCE79F2-51DC-4E3A-8F3D-0CB311D1F14D}" destId="{A8ED66CC-CBB3-4EB5-ADE1-6E062170315B}" srcOrd="1" destOrd="0" presId="urn:microsoft.com/office/officeart/2005/8/layout/orgChart1"/>
    <dgm:cxn modelId="{D210B5FD-FD27-493E-9773-7E7B4F921086}" type="presOf" srcId="{032924AE-7BA3-4608-9D4D-A10FC22FA55B}" destId="{842224E6-60DA-412E-8A1B-7533C1377869}" srcOrd="1" destOrd="0" presId="urn:microsoft.com/office/officeart/2005/8/layout/orgChart1"/>
    <dgm:cxn modelId="{EC48CB5A-AFEB-4837-AC79-B8AF14858E0C}" type="presOf" srcId="{092024CE-8423-4E50-A34E-3122E05631CC}" destId="{2C701CAE-D8F1-461E-8A0C-C57AEB1CD6C2}" srcOrd="0" destOrd="0" presId="urn:microsoft.com/office/officeart/2005/8/layout/orgChart1"/>
    <dgm:cxn modelId="{B7AE8DCD-A10E-4BC4-BAB1-5C5F64A03AC5}" type="presOf" srcId="{51AC05A3-5125-4631-8328-EE9742C5CE1F}" destId="{75DCBE71-7469-49E9-81E5-E6A43E3EC0DC}" srcOrd="1" destOrd="0" presId="urn:microsoft.com/office/officeart/2005/8/layout/orgChart1"/>
    <dgm:cxn modelId="{29B08962-C2CD-4220-9D84-EAB04C606919}" type="presOf" srcId="{CBC98D67-7A4E-4DF5-AC0F-18B667594BB8}" destId="{D644628E-4C6F-4DF2-8C07-D2B66E3A4757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C5BB4BEE-8917-451D-AC03-BA3D5ED5C705}" type="presOf" srcId="{49A41343-8942-4E0A-948C-7308CFEDA337}" destId="{F8AA5B07-D62E-4BEF-A7F4-BB8154CE0161}" srcOrd="0" destOrd="0" presId="urn:microsoft.com/office/officeart/2005/8/layout/orgChart1"/>
    <dgm:cxn modelId="{8FFF5566-287F-474C-B54C-6C033478D901}" type="presOf" srcId="{844909A3-F2C8-49AE-869B-AFCA0AC709DF}" destId="{5A29D58D-62CC-4731-8120-CAD4354C3E03}" srcOrd="0" destOrd="0" presId="urn:microsoft.com/office/officeart/2005/8/layout/orgChart1"/>
    <dgm:cxn modelId="{852D1AFD-8A57-4E36-871F-4FC2D2A5EAC1}" type="presOf" srcId="{DCCE79F2-51DC-4E3A-8F3D-0CB311D1F14D}" destId="{EE219807-47C8-4941-99AE-CE39076E53F5}" srcOrd="0" destOrd="0" presId="urn:microsoft.com/office/officeart/2005/8/layout/orgChart1"/>
    <dgm:cxn modelId="{BD2E56CE-C7A5-4387-915F-634AC8CFF41E}" type="presOf" srcId="{88B02B86-A182-47E8-98CE-5F03ED03FC83}" destId="{1A2BCB80-89E2-41EC-87D9-8650DA66AB8A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B8632BBB-DA56-4984-93AB-9368216A98E1}" type="presOf" srcId="{43C964D4-3EA5-4709-BA45-DC9671707267}" destId="{87899BB1-A811-4B2D-8FA3-633A97B1A6A6}" srcOrd="1" destOrd="0" presId="urn:microsoft.com/office/officeart/2005/8/layout/orgChart1"/>
    <dgm:cxn modelId="{9DB1A191-1CAA-4730-9A98-EEA97AD4A732}" type="presOf" srcId="{1D03C52E-27F1-4CAD-B953-A57260381D87}" destId="{52D64095-8F0B-43C5-A134-4F8EB745D0AC}" srcOrd="0" destOrd="0" presId="urn:microsoft.com/office/officeart/2005/8/layout/orgChart1"/>
    <dgm:cxn modelId="{7FC64E03-68BA-4CDE-A14F-6AD3D92D2198}" type="presOf" srcId="{382A9707-8CE9-4448-A732-795155023764}" destId="{C9EB4BFF-95DA-49B7-87A2-66A52A4FCDFA}" srcOrd="0" destOrd="0" presId="urn:microsoft.com/office/officeart/2005/8/layout/orgChart1"/>
    <dgm:cxn modelId="{11B1BC06-4FBA-48C5-9325-AA84416DCB22}" type="presOf" srcId="{69BEBD41-3545-40FD-BFDD-D21BD47C872E}" destId="{EA4E738B-1483-44D6-89EB-8256A9C3F87D}" srcOrd="1" destOrd="0" presId="urn:microsoft.com/office/officeart/2005/8/layout/orgChart1"/>
    <dgm:cxn modelId="{EA976834-1FC8-46A6-BD1B-573D9994CFB6}" type="presOf" srcId="{D656347E-658D-41DE-86E2-9688A1F66EB3}" destId="{D351E307-7A60-4733-B21C-CC6D6E5D051D}" srcOrd="0" destOrd="0" presId="urn:microsoft.com/office/officeart/2005/8/layout/orgChart1"/>
    <dgm:cxn modelId="{D8DDC88D-E615-4827-BF4F-15BC4BEA6FB8}" type="presOf" srcId="{D91152BC-9A33-44D3-AEBB-F20420DB430F}" destId="{5EC808F1-181C-42C2-975C-2B558EBCB7FE}" srcOrd="1" destOrd="0" presId="urn:microsoft.com/office/officeart/2005/8/layout/orgChart1"/>
    <dgm:cxn modelId="{8FFD559E-C286-4D30-A29D-1F7B0D8C2BB1}" type="presOf" srcId="{BC7A14EC-7DD0-42E2-A28E-8428AF273F49}" destId="{4E5DB2E5-BC21-45FD-89CF-804EEEA73D92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D6C239E2-5851-4D9F-949B-D2DA12DE20AD}" type="presOf" srcId="{D91152BC-9A33-44D3-AEBB-F20420DB430F}" destId="{30DA9891-B7C7-405D-9015-1C3DF0E9850F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F6F24ED9-E79A-4232-B973-F470B38FC8C9}" type="presOf" srcId="{0ED209FE-B93C-493B-85A2-BA5863869AE7}" destId="{B4ADFA40-1DC3-4BD0-BAE4-D5BA4FDF2B3E}" srcOrd="0" destOrd="0" presId="urn:microsoft.com/office/officeart/2005/8/layout/orgChart1"/>
    <dgm:cxn modelId="{129EDBC9-A98E-4935-A8A7-358CA5836F26}" type="presOf" srcId="{BCA1F9C7-A2DE-4DA9-9030-581CAAE089DA}" destId="{7E670A0B-4B6A-45AD-AE95-FAE9E52BA24F}" srcOrd="0" destOrd="0" presId="urn:microsoft.com/office/officeart/2005/8/layout/orgChart1"/>
    <dgm:cxn modelId="{28C482E2-7EB3-4E29-A847-412CADE3098C}" type="presOf" srcId="{B40A1E99-819E-4C0D-B671-3D134F0F7163}" destId="{179F0FCD-C306-4B84-A7DF-E34F9FAB6F56}" srcOrd="1" destOrd="0" presId="urn:microsoft.com/office/officeart/2005/8/layout/orgChart1"/>
    <dgm:cxn modelId="{A6B43038-C0BB-49AA-BFDC-003BDD94D525}" type="presOf" srcId="{C7336B56-6975-43EE-AA11-2CF9D86F3B72}" destId="{F7484F86-9514-4EEC-AAEC-65AD9B4B3D96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797D0A6A-0B73-47C9-A574-A7A58B71F616}" type="presOf" srcId="{E2FDDA39-0A56-4C19-9570-F6322A50CD7C}" destId="{4704A764-F3E3-46A1-B698-AC3BCD85875D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1BC8C24-E97A-4F56-8962-F1AC8D4489D5}" type="presOf" srcId="{B103CFD6-C2F2-4A76-8866-035FF64E5877}" destId="{2FA1AE03-77C2-487B-948B-82122901556A}" srcOrd="1" destOrd="0" presId="urn:microsoft.com/office/officeart/2005/8/layout/orgChart1"/>
    <dgm:cxn modelId="{62BD5061-249D-44AA-8241-908D2719392C}" type="presOf" srcId="{41CBE71F-8A1C-4046-8B51-627382F890A8}" destId="{BD53C961-9C2E-42B5-A825-EB1CD5AF2FE3}" srcOrd="0" destOrd="0" presId="urn:microsoft.com/office/officeart/2005/8/layout/orgChart1"/>
    <dgm:cxn modelId="{78FE1C7D-DE62-465C-A17C-5832D3163E2D}" type="presOf" srcId="{C7336B56-6975-43EE-AA11-2CF9D86F3B72}" destId="{2F8AA862-E8D3-4043-95F3-7EBB33FDC237}" srcOrd="1" destOrd="0" presId="urn:microsoft.com/office/officeart/2005/8/layout/orgChart1"/>
    <dgm:cxn modelId="{C08DBCF6-792E-4034-B956-48599469E4CA}" type="presOf" srcId="{1E17A9B5-1CC6-4BF4-A5EB-2099972243B8}" destId="{F0DC39B6-0C64-430A-9FFB-4907B94E244D}" srcOrd="0" destOrd="0" presId="urn:microsoft.com/office/officeart/2005/8/layout/orgChart1"/>
    <dgm:cxn modelId="{2BBCAABB-9D7D-4F93-BC7A-3C5D9CE1CB79}" type="presOf" srcId="{DCB062A1-302A-48A6-BE81-96138548FF70}" destId="{1AE91293-7748-4E52-8855-7B838C555EB9}" srcOrd="0" destOrd="0" presId="urn:microsoft.com/office/officeart/2005/8/layout/orgChart1"/>
    <dgm:cxn modelId="{EF1478CC-8254-4823-A6BA-EA7C59AA3180}" type="presOf" srcId="{D3B00EB5-7252-4C54-A138-4FDE2761BA89}" destId="{77FF546B-1ADB-4B35-B705-B48DE95D0A7F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9DE5717-808C-46C7-823C-C28034AACF4A}" type="presOf" srcId="{6A766238-49C0-489C-9759-5801318FB123}" destId="{F4F60A8B-BCFE-4E33-9289-BF4CA9206F7B}" srcOrd="1" destOrd="0" presId="urn:microsoft.com/office/officeart/2005/8/layout/orgChart1"/>
    <dgm:cxn modelId="{1E149D4E-97DF-4EC8-AAF0-426B29BEFF2B}" type="presOf" srcId="{57A44C0D-573F-44FB-BC9E-B18382ACCC39}" destId="{9AAB9F84-69DB-4974-8FB3-17FE16A42904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567697FE-44E4-4E98-AE33-DCCFFF7AA1C4}" type="presParOf" srcId="{6C1B72B2-EE6C-495B-ADAD-8508CE8EB807}" destId="{B9578B13-712D-4BAD-A28F-A7352074EDA6}" srcOrd="0" destOrd="0" presId="urn:microsoft.com/office/officeart/2005/8/layout/orgChart1"/>
    <dgm:cxn modelId="{CF528A90-BCA8-4790-A9F0-7322B54E9C21}" type="presParOf" srcId="{B9578B13-712D-4BAD-A28F-A7352074EDA6}" destId="{EA34C8C8-6EC1-483B-8E39-8E6926CED3CE}" srcOrd="0" destOrd="0" presId="urn:microsoft.com/office/officeart/2005/8/layout/orgChart1"/>
    <dgm:cxn modelId="{4BD6B7A6-4CDD-4D8D-9203-38B6CF877BA3}" type="presParOf" srcId="{EA34C8C8-6EC1-483B-8E39-8E6926CED3CE}" destId="{D98E11BE-9177-4329-A5B4-B4B8653C2863}" srcOrd="0" destOrd="0" presId="urn:microsoft.com/office/officeart/2005/8/layout/orgChart1"/>
    <dgm:cxn modelId="{674FEF48-599E-421E-B837-37F7DFF137EA}" type="presParOf" srcId="{EA34C8C8-6EC1-483B-8E39-8E6926CED3CE}" destId="{2FA1AE03-77C2-487B-948B-82122901556A}" srcOrd="1" destOrd="0" presId="urn:microsoft.com/office/officeart/2005/8/layout/orgChart1"/>
    <dgm:cxn modelId="{62265E8E-7174-4D1F-9C91-D13EBF0DDBF6}" type="presParOf" srcId="{B9578B13-712D-4BAD-A28F-A7352074EDA6}" destId="{9C5DF944-3D7A-473D-A789-5CA86652B8F8}" srcOrd="1" destOrd="0" presId="urn:microsoft.com/office/officeart/2005/8/layout/orgChart1"/>
    <dgm:cxn modelId="{3D1EC19F-4359-4A8E-90D8-43E0930F65A7}" type="presParOf" srcId="{9C5DF944-3D7A-473D-A789-5CA86652B8F8}" destId="{D351E307-7A60-4733-B21C-CC6D6E5D051D}" srcOrd="0" destOrd="0" presId="urn:microsoft.com/office/officeart/2005/8/layout/orgChart1"/>
    <dgm:cxn modelId="{86AD5FA6-BB0F-4083-9D6C-CD4E5C93240B}" type="presParOf" srcId="{9C5DF944-3D7A-473D-A789-5CA86652B8F8}" destId="{60FE5B31-E82E-49E2-9469-B5D5674278BC}" srcOrd="1" destOrd="0" presId="urn:microsoft.com/office/officeart/2005/8/layout/orgChart1"/>
    <dgm:cxn modelId="{740853DB-3479-41F5-802C-2886BB2846A0}" type="presParOf" srcId="{60FE5B31-E82E-49E2-9469-B5D5674278BC}" destId="{CB88DD46-0D40-4A1B-9C97-26FA4C46EB15}" srcOrd="0" destOrd="0" presId="urn:microsoft.com/office/officeart/2005/8/layout/orgChart1"/>
    <dgm:cxn modelId="{732EEEAD-A319-404D-AC48-187ABF188C72}" type="presParOf" srcId="{CB88DD46-0D40-4A1B-9C97-26FA4C46EB15}" destId="{ABF5B3AF-9C3F-43AC-89B9-A4B84688B739}" srcOrd="0" destOrd="0" presId="urn:microsoft.com/office/officeart/2005/8/layout/orgChart1"/>
    <dgm:cxn modelId="{831BF874-D8BB-4D0E-BBDB-4798B8458266}" type="presParOf" srcId="{CB88DD46-0D40-4A1B-9C97-26FA4C46EB15}" destId="{87899BB1-A811-4B2D-8FA3-633A97B1A6A6}" srcOrd="1" destOrd="0" presId="urn:microsoft.com/office/officeart/2005/8/layout/orgChart1"/>
    <dgm:cxn modelId="{0971F828-2AF5-4114-8B19-946B7ED24781}" type="presParOf" srcId="{60FE5B31-E82E-49E2-9469-B5D5674278BC}" destId="{B6A20B03-CFA9-41D8-9956-9F0EB448DC4A}" srcOrd="1" destOrd="0" presId="urn:microsoft.com/office/officeart/2005/8/layout/orgChart1"/>
    <dgm:cxn modelId="{B97D1BF9-F765-4354-8C8F-13D602DAF771}" type="presParOf" srcId="{B6A20B03-CFA9-41D8-9956-9F0EB448DC4A}" destId="{CD65CBB6-B9A3-48AB-AFB3-4BE4B03553D3}" srcOrd="0" destOrd="0" presId="urn:microsoft.com/office/officeart/2005/8/layout/orgChart1"/>
    <dgm:cxn modelId="{7FFCAE71-2ABF-454F-986C-E1638BD74C94}" type="presParOf" srcId="{B6A20B03-CFA9-41D8-9956-9F0EB448DC4A}" destId="{ED1F0A6D-21D1-431E-B021-19DC70288741}" srcOrd="1" destOrd="0" presId="urn:microsoft.com/office/officeart/2005/8/layout/orgChart1"/>
    <dgm:cxn modelId="{6A0413F6-5AE5-4DBE-8546-E14FDCBCCFCB}" type="presParOf" srcId="{ED1F0A6D-21D1-431E-B021-19DC70288741}" destId="{3035FF76-B78F-49A4-AACF-E2FF3786028F}" srcOrd="0" destOrd="0" presId="urn:microsoft.com/office/officeart/2005/8/layout/orgChart1"/>
    <dgm:cxn modelId="{55A31F5A-5B28-47C3-80E9-4E1FEC26B5A3}" type="presParOf" srcId="{3035FF76-B78F-49A4-AACF-E2FF3786028F}" destId="{F0DC39B6-0C64-430A-9FFB-4907B94E244D}" srcOrd="0" destOrd="0" presId="urn:microsoft.com/office/officeart/2005/8/layout/orgChart1"/>
    <dgm:cxn modelId="{B464B531-F8C8-4746-9952-E1CF01087FE9}" type="presParOf" srcId="{3035FF76-B78F-49A4-AACF-E2FF3786028F}" destId="{0044642D-BF6E-4946-989D-7BC76303D8B1}" srcOrd="1" destOrd="0" presId="urn:microsoft.com/office/officeart/2005/8/layout/orgChart1"/>
    <dgm:cxn modelId="{FAE84699-625B-44FD-8682-34817993F72E}" type="presParOf" srcId="{ED1F0A6D-21D1-431E-B021-19DC70288741}" destId="{6F92EC3E-8AAE-41C7-BFFF-85E9DBCB215A}" srcOrd="1" destOrd="0" presId="urn:microsoft.com/office/officeart/2005/8/layout/orgChart1"/>
    <dgm:cxn modelId="{252E519A-6E19-40D9-912F-EC870AF65540}" type="presParOf" srcId="{ED1F0A6D-21D1-431E-B021-19DC70288741}" destId="{C359BE23-B469-48EB-819D-6F6FDCDBB0A8}" srcOrd="2" destOrd="0" presId="urn:microsoft.com/office/officeart/2005/8/layout/orgChart1"/>
    <dgm:cxn modelId="{E75D1B47-EF5D-4A2B-9A59-22CD45DF142F}" type="presParOf" srcId="{B6A20B03-CFA9-41D8-9956-9F0EB448DC4A}" destId="{6AC59FBD-FAEA-42FA-8EB1-29A7CC044828}" srcOrd="2" destOrd="0" presId="urn:microsoft.com/office/officeart/2005/8/layout/orgChart1"/>
    <dgm:cxn modelId="{CB04EC95-8117-454F-BDD9-6E175D994DE4}" type="presParOf" srcId="{B6A20B03-CFA9-41D8-9956-9F0EB448DC4A}" destId="{F2E1EDE4-99F4-4CBC-BA6A-91AF00914823}" srcOrd="3" destOrd="0" presId="urn:microsoft.com/office/officeart/2005/8/layout/orgChart1"/>
    <dgm:cxn modelId="{6E5EF6CD-187D-4CE8-9A23-BB850CA300F6}" type="presParOf" srcId="{F2E1EDE4-99F4-4CBC-BA6A-91AF00914823}" destId="{795B4B98-FEFB-4DAB-B785-2E28918B1C7E}" srcOrd="0" destOrd="0" presId="urn:microsoft.com/office/officeart/2005/8/layout/orgChart1"/>
    <dgm:cxn modelId="{3BB1F1FE-7E93-47DE-99E0-8B81E0030BDC}" type="presParOf" srcId="{795B4B98-FEFB-4DAB-B785-2E28918B1C7E}" destId="{C9EB4BFF-95DA-49B7-87A2-66A52A4FCDFA}" srcOrd="0" destOrd="0" presId="urn:microsoft.com/office/officeart/2005/8/layout/orgChart1"/>
    <dgm:cxn modelId="{0E33FF7F-E224-44B8-8F2C-744358F3837D}" type="presParOf" srcId="{795B4B98-FEFB-4DAB-B785-2E28918B1C7E}" destId="{40CBCC65-FD09-4B94-B9C9-3482617F2627}" srcOrd="1" destOrd="0" presId="urn:microsoft.com/office/officeart/2005/8/layout/orgChart1"/>
    <dgm:cxn modelId="{E39D9FE8-C1BB-425B-B849-F69C748C392F}" type="presParOf" srcId="{F2E1EDE4-99F4-4CBC-BA6A-91AF00914823}" destId="{6E67D5E8-91A3-4A9C-B70E-60777B0DD65E}" srcOrd="1" destOrd="0" presId="urn:microsoft.com/office/officeart/2005/8/layout/orgChart1"/>
    <dgm:cxn modelId="{917F2D83-C352-450C-9CAE-2F5E51812169}" type="presParOf" srcId="{F2E1EDE4-99F4-4CBC-BA6A-91AF00914823}" destId="{9041FCB5-DDBA-4A82-87F1-A20AE1F0ECFA}" srcOrd="2" destOrd="0" presId="urn:microsoft.com/office/officeart/2005/8/layout/orgChart1"/>
    <dgm:cxn modelId="{AF788D88-63F6-45F3-8573-9ACB995CA537}" type="presParOf" srcId="{B6A20B03-CFA9-41D8-9956-9F0EB448DC4A}" destId="{D644628E-4C6F-4DF2-8C07-D2B66E3A4757}" srcOrd="4" destOrd="0" presId="urn:microsoft.com/office/officeart/2005/8/layout/orgChart1"/>
    <dgm:cxn modelId="{13700E2E-FD79-47FA-82DB-F2ABE69490D8}" type="presParOf" srcId="{B6A20B03-CFA9-41D8-9956-9F0EB448DC4A}" destId="{4C59CDCC-8171-42A8-836D-8A7ADEF309D0}" srcOrd="5" destOrd="0" presId="urn:microsoft.com/office/officeart/2005/8/layout/orgChart1"/>
    <dgm:cxn modelId="{C9E5D991-9382-4C07-918E-538593225B43}" type="presParOf" srcId="{4C59CDCC-8171-42A8-836D-8A7ADEF309D0}" destId="{FED7DC99-D3B3-46B2-AE57-14D47B1F3671}" srcOrd="0" destOrd="0" presId="urn:microsoft.com/office/officeart/2005/8/layout/orgChart1"/>
    <dgm:cxn modelId="{CA54E4C7-26E3-410F-A263-8C4EBEAFEEAD}" type="presParOf" srcId="{FED7DC99-D3B3-46B2-AE57-14D47B1F3671}" destId="{8F3E2022-AB5E-4438-BDBE-146FD19E8285}" srcOrd="0" destOrd="0" presId="urn:microsoft.com/office/officeart/2005/8/layout/orgChart1"/>
    <dgm:cxn modelId="{CC589455-C2AD-4448-983D-13B0D99FA71D}" type="presParOf" srcId="{FED7DC99-D3B3-46B2-AE57-14D47B1F3671}" destId="{F4F60A8B-BCFE-4E33-9289-BF4CA9206F7B}" srcOrd="1" destOrd="0" presId="urn:microsoft.com/office/officeart/2005/8/layout/orgChart1"/>
    <dgm:cxn modelId="{737D9B91-0677-4817-A07F-81142A1377E2}" type="presParOf" srcId="{4C59CDCC-8171-42A8-836D-8A7ADEF309D0}" destId="{0717BF70-BD3E-4FBF-92BE-2C7F71500E41}" srcOrd="1" destOrd="0" presId="urn:microsoft.com/office/officeart/2005/8/layout/orgChart1"/>
    <dgm:cxn modelId="{3C29B86D-3424-45AD-B3AF-6B5D08076045}" type="presParOf" srcId="{4C59CDCC-8171-42A8-836D-8A7ADEF309D0}" destId="{0E63D1F7-0BB7-4B23-80D6-B69D7359A638}" srcOrd="2" destOrd="0" presId="urn:microsoft.com/office/officeart/2005/8/layout/orgChart1"/>
    <dgm:cxn modelId="{0F791BAC-A489-4FAF-A7A6-497A6D5C5F2E}" type="presParOf" srcId="{B6A20B03-CFA9-41D8-9956-9F0EB448DC4A}" destId="{52D64095-8F0B-43C5-A134-4F8EB745D0AC}" srcOrd="6" destOrd="0" presId="urn:microsoft.com/office/officeart/2005/8/layout/orgChart1"/>
    <dgm:cxn modelId="{400E5BC6-1884-4C74-B0B1-BF9F45EB9B82}" type="presParOf" srcId="{B6A20B03-CFA9-41D8-9956-9F0EB448DC4A}" destId="{65175C4B-27F3-41C0-9093-49201195521B}" srcOrd="7" destOrd="0" presId="urn:microsoft.com/office/officeart/2005/8/layout/orgChart1"/>
    <dgm:cxn modelId="{0A5DE9BE-C75A-45D6-94F2-E610203333A3}" type="presParOf" srcId="{65175C4B-27F3-41C0-9093-49201195521B}" destId="{418B0B64-07DF-4A86-8188-2B3D12FF0C1B}" srcOrd="0" destOrd="0" presId="urn:microsoft.com/office/officeart/2005/8/layout/orgChart1"/>
    <dgm:cxn modelId="{681D78A3-A1D0-4BB0-B2E1-E574298B88B0}" type="presParOf" srcId="{418B0B64-07DF-4A86-8188-2B3D12FF0C1B}" destId="{FCA2B357-06A1-4199-999C-BBE32872F828}" srcOrd="0" destOrd="0" presId="urn:microsoft.com/office/officeart/2005/8/layout/orgChart1"/>
    <dgm:cxn modelId="{B851FD5D-D0A6-4F8A-836D-8870C9D9773A}" type="presParOf" srcId="{418B0B64-07DF-4A86-8188-2B3D12FF0C1B}" destId="{842224E6-60DA-412E-8A1B-7533C1377869}" srcOrd="1" destOrd="0" presId="urn:microsoft.com/office/officeart/2005/8/layout/orgChart1"/>
    <dgm:cxn modelId="{D02A7D85-7785-4F66-96A9-53E7AFFA6596}" type="presParOf" srcId="{65175C4B-27F3-41C0-9093-49201195521B}" destId="{5FEE9627-663F-4879-B764-2FCAC3BEDB01}" srcOrd="1" destOrd="0" presId="urn:microsoft.com/office/officeart/2005/8/layout/orgChart1"/>
    <dgm:cxn modelId="{24278319-B3EE-4F15-9EB8-CCA223EBF233}" type="presParOf" srcId="{65175C4B-27F3-41C0-9093-49201195521B}" destId="{D211A30E-3DD6-4F3B-A936-B6D9FD1B5AD6}" srcOrd="2" destOrd="0" presId="urn:microsoft.com/office/officeart/2005/8/layout/orgChart1"/>
    <dgm:cxn modelId="{797B627C-44C1-44A8-B0F9-7D88D220DA27}" type="presParOf" srcId="{60FE5B31-E82E-49E2-9469-B5D5674278BC}" destId="{0A55CB08-0585-4E83-BB9C-6136411D5C97}" srcOrd="2" destOrd="0" presId="urn:microsoft.com/office/officeart/2005/8/layout/orgChart1"/>
    <dgm:cxn modelId="{1121FF2D-E6F5-4092-B509-F88FC6951FA9}" type="presParOf" srcId="{9C5DF944-3D7A-473D-A789-5CA86652B8F8}" destId="{1AE91293-7748-4E52-8855-7B838C555EB9}" srcOrd="2" destOrd="0" presId="urn:microsoft.com/office/officeart/2005/8/layout/orgChart1"/>
    <dgm:cxn modelId="{A418BCE3-7F5F-4965-8396-4FEE0A154645}" type="presParOf" srcId="{9C5DF944-3D7A-473D-A789-5CA86652B8F8}" destId="{8BAB2199-5159-41F9-8708-33820C9B03A9}" srcOrd="3" destOrd="0" presId="urn:microsoft.com/office/officeart/2005/8/layout/orgChart1"/>
    <dgm:cxn modelId="{F85D8A39-B0F0-4139-827F-0F62DD15A3E4}" type="presParOf" srcId="{8BAB2199-5159-41F9-8708-33820C9B03A9}" destId="{4AEEF0FD-EB99-4BD5-89CD-011B1DDC19F8}" srcOrd="0" destOrd="0" presId="urn:microsoft.com/office/officeart/2005/8/layout/orgChart1"/>
    <dgm:cxn modelId="{75956014-920B-4A25-A65C-BB8A27C99D16}" type="presParOf" srcId="{4AEEF0FD-EB99-4BD5-89CD-011B1DDC19F8}" destId="{86ECFBC0-6EDE-49D7-A5E4-E61CBAF4A092}" srcOrd="0" destOrd="0" presId="urn:microsoft.com/office/officeart/2005/8/layout/orgChart1"/>
    <dgm:cxn modelId="{DFFEA5BE-0802-4EAB-8B00-524D33DE3E3A}" type="presParOf" srcId="{4AEEF0FD-EB99-4BD5-89CD-011B1DDC19F8}" destId="{EE7467E8-D778-4C18-9C7C-925EF25B0DC2}" srcOrd="1" destOrd="0" presId="urn:microsoft.com/office/officeart/2005/8/layout/orgChart1"/>
    <dgm:cxn modelId="{FDF6F78C-EB04-40AF-B340-902F13EA2E0F}" type="presParOf" srcId="{8BAB2199-5159-41F9-8708-33820C9B03A9}" destId="{70B62D43-4B2E-478D-8091-7F950B36BC86}" srcOrd="1" destOrd="0" presId="urn:microsoft.com/office/officeart/2005/8/layout/orgChart1"/>
    <dgm:cxn modelId="{CE2E93AD-9B98-41F8-B6B8-8CB612AE3F33}" type="presParOf" srcId="{70B62D43-4B2E-478D-8091-7F950B36BC86}" destId="{5A29D58D-62CC-4731-8120-CAD4354C3E03}" srcOrd="0" destOrd="0" presId="urn:microsoft.com/office/officeart/2005/8/layout/orgChart1"/>
    <dgm:cxn modelId="{270C82DE-3939-43F4-AD44-04EC52BFC61A}" type="presParOf" srcId="{70B62D43-4B2E-478D-8091-7F950B36BC86}" destId="{20684FA8-0955-4E86-9890-955AAE2FB70E}" srcOrd="1" destOrd="0" presId="urn:microsoft.com/office/officeart/2005/8/layout/orgChart1"/>
    <dgm:cxn modelId="{BF5E0C63-577C-4B09-8B03-DDDD6059CF3D}" type="presParOf" srcId="{20684FA8-0955-4E86-9890-955AAE2FB70E}" destId="{357DF0A8-BCC0-4D40-9A29-811D9B3E8CE1}" srcOrd="0" destOrd="0" presId="urn:microsoft.com/office/officeart/2005/8/layout/orgChart1"/>
    <dgm:cxn modelId="{A6A9A82B-79D7-44C9-ADC3-B1512F70991D}" type="presParOf" srcId="{357DF0A8-BCC0-4D40-9A29-811D9B3E8CE1}" destId="{7533127D-6F77-420D-9337-03A9B17677A7}" srcOrd="0" destOrd="0" presId="urn:microsoft.com/office/officeart/2005/8/layout/orgChart1"/>
    <dgm:cxn modelId="{5ACBD7F0-9CBB-411A-AC89-333AAE5FFC3A}" type="presParOf" srcId="{357DF0A8-BCC0-4D40-9A29-811D9B3E8CE1}" destId="{75DCBE71-7469-49E9-81E5-E6A43E3EC0DC}" srcOrd="1" destOrd="0" presId="urn:microsoft.com/office/officeart/2005/8/layout/orgChart1"/>
    <dgm:cxn modelId="{8E9355C9-6732-4C92-A9F7-705C1DE593B0}" type="presParOf" srcId="{20684FA8-0955-4E86-9890-955AAE2FB70E}" destId="{321B0D03-50FC-44EB-B561-D21A2CD4B482}" srcOrd="1" destOrd="0" presId="urn:microsoft.com/office/officeart/2005/8/layout/orgChart1"/>
    <dgm:cxn modelId="{A52E9634-7EF2-4573-B7E8-332CABA57404}" type="presParOf" srcId="{20684FA8-0955-4E86-9890-955AAE2FB70E}" destId="{0654A2B9-B227-48A6-941C-DD027142ECCE}" srcOrd="2" destOrd="0" presId="urn:microsoft.com/office/officeart/2005/8/layout/orgChart1"/>
    <dgm:cxn modelId="{A4F7D7BD-B5C0-468B-A7A3-E187770CEA65}" type="presParOf" srcId="{70B62D43-4B2E-478D-8091-7F950B36BC86}" destId="{77FF546B-1ADB-4B35-B705-B48DE95D0A7F}" srcOrd="2" destOrd="0" presId="urn:microsoft.com/office/officeart/2005/8/layout/orgChart1"/>
    <dgm:cxn modelId="{280063A3-FFEF-497B-9DC1-507879CB7524}" type="presParOf" srcId="{70B62D43-4B2E-478D-8091-7F950B36BC86}" destId="{69C13562-DBB8-42F8-AE39-8AFEF8ED4982}" srcOrd="3" destOrd="0" presId="urn:microsoft.com/office/officeart/2005/8/layout/orgChart1"/>
    <dgm:cxn modelId="{81BAAFC0-F270-4D81-A350-EFF91BA7979B}" type="presParOf" srcId="{69C13562-DBB8-42F8-AE39-8AFEF8ED4982}" destId="{896D96FE-EA05-4066-8BE5-F7366BA3777A}" srcOrd="0" destOrd="0" presId="urn:microsoft.com/office/officeart/2005/8/layout/orgChart1"/>
    <dgm:cxn modelId="{2F1C16D4-77C3-4B0D-8020-68AB9F3AA419}" type="presParOf" srcId="{896D96FE-EA05-4066-8BE5-F7366BA3777A}" destId="{079C46BA-E270-4C4F-9AA8-92E32A64D736}" srcOrd="0" destOrd="0" presId="urn:microsoft.com/office/officeart/2005/8/layout/orgChart1"/>
    <dgm:cxn modelId="{4E8EDA73-36A6-4B53-8F11-F808D8C863ED}" type="presParOf" srcId="{896D96FE-EA05-4066-8BE5-F7366BA3777A}" destId="{3AA4BA60-CAF3-4B65-8A7B-26648B565082}" srcOrd="1" destOrd="0" presId="urn:microsoft.com/office/officeart/2005/8/layout/orgChart1"/>
    <dgm:cxn modelId="{9893BF24-780B-4FFC-A7AB-6E5BA4D180DB}" type="presParOf" srcId="{69C13562-DBB8-42F8-AE39-8AFEF8ED4982}" destId="{54F082B5-2FAD-490F-B257-B96DCB3E19FC}" srcOrd="1" destOrd="0" presId="urn:microsoft.com/office/officeart/2005/8/layout/orgChart1"/>
    <dgm:cxn modelId="{98791F4D-0FCF-4D40-8430-BD285F8D75B7}" type="presParOf" srcId="{69C13562-DBB8-42F8-AE39-8AFEF8ED4982}" destId="{6C846A69-A00E-4FB9-80C7-DC7FE13BD4B5}" srcOrd="2" destOrd="0" presId="urn:microsoft.com/office/officeart/2005/8/layout/orgChart1"/>
    <dgm:cxn modelId="{F4D06ADD-AE4A-4F09-A486-9CA5E995570E}" type="presParOf" srcId="{70B62D43-4B2E-478D-8091-7F950B36BC86}" destId="{C6471DB4-9B93-437A-AEBE-F3B71F737DF8}" srcOrd="4" destOrd="0" presId="urn:microsoft.com/office/officeart/2005/8/layout/orgChart1"/>
    <dgm:cxn modelId="{EE6D8D73-7216-4FCE-8A2B-6DC35E7F400E}" type="presParOf" srcId="{70B62D43-4B2E-478D-8091-7F950B36BC86}" destId="{CD8B12E6-DD1E-4D70-BE7C-A5443A3D84D1}" srcOrd="5" destOrd="0" presId="urn:microsoft.com/office/officeart/2005/8/layout/orgChart1"/>
    <dgm:cxn modelId="{9BD4AE18-95AD-4ECC-AB47-DF58EE39963D}" type="presParOf" srcId="{CD8B12E6-DD1E-4D70-BE7C-A5443A3D84D1}" destId="{C0FBA54D-3A3D-42F4-B1C8-ADE0E74CCC4D}" srcOrd="0" destOrd="0" presId="urn:microsoft.com/office/officeart/2005/8/layout/orgChart1"/>
    <dgm:cxn modelId="{315EFCE5-AC13-41C1-9B4B-16663EBECB7F}" type="presParOf" srcId="{C0FBA54D-3A3D-42F4-B1C8-ADE0E74CCC4D}" destId="{30DA9891-B7C7-405D-9015-1C3DF0E9850F}" srcOrd="0" destOrd="0" presId="urn:microsoft.com/office/officeart/2005/8/layout/orgChart1"/>
    <dgm:cxn modelId="{4887DEB7-48D2-412E-949B-40A61249EC03}" type="presParOf" srcId="{C0FBA54D-3A3D-42F4-B1C8-ADE0E74CCC4D}" destId="{5EC808F1-181C-42C2-975C-2B558EBCB7FE}" srcOrd="1" destOrd="0" presId="urn:microsoft.com/office/officeart/2005/8/layout/orgChart1"/>
    <dgm:cxn modelId="{0174174A-F0DF-4F85-B95B-D59AC59F868F}" type="presParOf" srcId="{CD8B12E6-DD1E-4D70-BE7C-A5443A3D84D1}" destId="{3C11D65F-2A65-4A7E-9C15-AA6406FE6F0B}" srcOrd="1" destOrd="0" presId="urn:microsoft.com/office/officeart/2005/8/layout/orgChart1"/>
    <dgm:cxn modelId="{B44D7F1C-C5AE-4265-9AC2-68DF700F47DC}" type="presParOf" srcId="{CD8B12E6-DD1E-4D70-BE7C-A5443A3D84D1}" destId="{07414A68-C8A8-4CE7-984E-48064FC49AF5}" srcOrd="2" destOrd="0" presId="urn:microsoft.com/office/officeart/2005/8/layout/orgChart1"/>
    <dgm:cxn modelId="{0C787C85-421D-4453-A1C2-2CB1D3C37345}" type="presParOf" srcId="{70B62D43-4B2E-478D-8091-7F950B36BC86}" destId="{BD53C961-9C2E-42B5-A825-EB1CD5AF2FE3}" srcOrd="6" destOrd="0" presId="urn:microsoft.com/office/officeart/2005/8/layout/orgChart1"/>
    <dgm:cxn modelId="{05FEDE86-6CE7-4640-943D-3899ECC30DDE}" type="presParOf" srcId="{70B62D43-4B2E-478D-8091-7F950B36BC86}" destId="{2AD0F394-908E-4BF8-9902-81719C192207}" srcOrd="7" destOrd="0" presId="urn:microsoft.com/office/officeart/2005/8/layout/orgChart1"/>
    <dgm:cxn modelId="{FFA35615-7E6B-469F-ADE3-590F939F3E32}" type="presParOf" srcId="{2AD0F394-908E-4BF8-9902-81719C192207}" destId="{6508E9AA-32AD-45CE-ACB4-E452A2309B43}" srcOrd="0" destOrd="0" presId="urn:microsoft.com/office/officeart/2005/8/layout/orgChart1"/>
    <dgm:cxn modelId="{42BD152D-7F99-47D7-AABA-8F74F714663A}" type="presParOf" srcId="{6508E9AA-32AD-45CE-ACB4-E452A2309B43}" destId="{26E61D30-5696-4E05-9044-AF73EF27DAB2}" srcOrd="0" destOrd="0" presId="urn:microsoft.com/office/officeart/2005/8/layout/orgChart1"/>
    <dgm:cxn modelId="{6033F509-7673-4556-9E9A-1C3975217C24}" type="presParOf" srcId="{6508E9AA-32AD-45CE-ACB4-E452A2309B43}" destId="{14A5ABF2-8B49-4694-AC4C-1A898869B017}" srcOrd="1" destOrd="0" presId="urn:microsoft.com/office/officeart/2005/8/layout/orgChart1"/>
    <dgm:cxn modelId="{22D70FEA-93F4-4B04-A38E-6E9B717A7349}" type="presParOf" srcId="{2AD0F394-908E-4BF8-9902-81719C192207}" destId="{E95C75F7-7305-47DE-985C-550E435481C9}" srcOrd="1" destOrd="0" presId="urn:microsoft.com/office/officeart/2005/8/layout/orgChart1"/>
    <dgm:cxn modelId="{8D5613DE-3792-4FCE-9821-AF49C8800BCB}" type="presParOf" srcId="{2AD0F394-908E-4BF8-9902-81719C192207}" destId="{ADFD56FF-A789-4A68-9B2D-8E4E857854C2}" srcOrd="2" destOrd="0" presId="urn:microsoft.com/office/officeart/2005/8/layout/orgChart1"/>
    <dgm:cxn modelId="{0AB8D3FA-577F-4BF7-8D76-2F696CEB0522}" type="presParOf" srcId="{70B62D43-4B2E-478D-8091-7F950B36BC86}" destId="{B4ADFA40-1DC3-4BD0-BAE4-D5BA4FDF2B3E}" srcOrd="8" destOrd="0" presId="urn:microsoft.com/office/officeart/2005/8/layout/orgChart1"/>
    <dgm:cxn modelId="{EBE3D932-4D86-4561-B1CB-F9FF78DB6935}" type="presParOf" srcId="{70B62D43-4B2E-478D-8091-7F950B36BC86}" destId="{74623D81-D47A-4BDB-A76C-094846D41FA8}" srcOrd="9" destOrd="0" presId="urn:microsoft.com/office/officeart/2005/8/layout/orgChart1"/>
    <dgm:cxn modelId="{27CB30C3-98A8-44BD-A862-F3BF6EBB22AB}" type="presParOf" srcId="{74623D81-D47A-4BDB-A76C-094846D41FA8}" destId="{A5AFB960-0B8B-4E03-885A-2579269F7DC1}" srcOrd="0" destOrd="0" presId="urn:microsoft.com/office/officeart/2005/8/layout/orgChart1"/>
    <dgm:cxn modelId="{22EC4981-635E-4A56-A2BD-DF0762A2B6C1}" type="presParOf" srcId="{A5AFB960-0B8B-4E03-885A-2579269F7DC1}" destId="{3A05D6AC-55D4-4F8B-831D-7528DBB5E857}" srcOrd="0" destOrd="0" presId="urn:microsoft.com/office/officeart/2005/8/layout/orgChart1"/>
    <dgm:cxn modelId="{65B8AA19-B8D2-4F1B-9D57-30F9B697F997}" type="presParOf" srcId="{A5AFB960-0B8B-4E03-885A-2579269F7DC1}" destId="{179F0FCD-C306-4B84-A7DF-E34F9FAB6F56}" srcOrd="1" destOrd="0" presId="urn:microsoft.com/office/officeart/2005/8/layout/orgChart1"/>
    <dgm:cxn modelId="{AE74CEE4-1632-4EF0-87CE-3102014D2381}" type="presParOf" srcId="{74623D81-D47A-4BDB-A76C-094846D41FA8}" destId="{856F8CB3-7FD8-44A2-BD9F-D0A3BBBFD7B2}" srcOrd="1" destOrd="0" presId="urn:microsoft.com/office/officeart/2005/8/layout/orgChart1"/>
    <dgm:cxn modelId="{BC53CD43-435A-4E73-81E2-53D227DCDCC2}" type="presParOf" srcId="{74623D81-D47A-4BDB-A76C-094846D41FA8}" destId="{E41C3208-7C36-4192-9EA5-1F0C4DB4A826}" srcOrd="2" destOrd="0" presId="urn:microsoft.com/office/officeart/2005/8/layout/orgChart1"/>
    <dgm:cxn modelId="{D58B822D-337A-4853-9483-BE8B093067EF}" type="presParOf" srcId="{8BAB2199-5159-41F9-8708-33820C9B03A9}" destId="{FB705D8D-4B0F-418C-BE22-C9FC935B08A3}" srcOrd="2" destOrd="0" presId="urn:microsoft.com/office/officeart/2005/8/layout/orgChart1"/>
    <dgm:cxn modelId="{D807A026-E7FE-4644-9FD5-00D0CC68169C}" type="presParOf" srcId="{9C5DF944-3D7A-473D-A789-5CA86652B8F8}" destId="{4F6F1802-D2DC-45F2-8B57-B9ACE00E096B}" srcOrd="4" destOrd="0" presId="urn:microsoft.com/office/officeart/2005/8/layout/orgChart1"/>
    <dgm:cxn modelId="{35EA7595-86DE-474A-AFE4-CB212C82FE3F}" type="presParOf" srcId="{9C5DF944-3D7A-473D-A789-5CA86652B8F8}" destId="{D09FB176-C899-4C34-A2EF-DF4099E3930B}" srcOrd="5" destOrd="0" presId="urn:microsoft.com/office/officeart/2005/8/layout/orgChart1"/>
    <dgm:cxn modelId="{886D92A7-EABE-4F4C-9254-7D134261BD55}" type="presParOf" srcId="{D09FB176-C899-4C34-A2EF-DF4099E3930B}" destId="{EB3A78CF-8659-4E76-9BB6-78F8A7F8B535}" srcOrd="0" destOrd="0" presId="urn:microsoft.com/office/officeart/2005/8/layout/orgChart1"/>
    <dgm:cxn modelId="{B61DB4F9-8FA9-414C-9C43-B792268C8CDA}" type="presParOf" srcId="{EB3A78CF-8659-4E76-9BB6-78F8A7F8B535}" destId="{ED956AEF-5A78-47DC-9D97-3B27A2E93095}" srcOrd="0" destOrd="0" presId="urn:microsoft.com/office/officeart/2005/8/layout/orgChart1"/>
    <dgm:cxn modelId="{E72A9F30-0C81-4FBE-80D4-1E630D907F27}" type="presParOf" srcId="{EB3A78CF-8659-4E76-9BB6-78F8A7F8B535}" destId="{0936C29E-0ABE-4289-9453-F6DF249F454C}" srcOrd="1" destOrd="0" presId="urn:microsoft.com/office/officeart/2005/8/layout/orgChart1"/>
    <dgm:cxn modelId="{2A81F020-2192-485B-8A91-5D552D842FD0}" type="presParOf" srcId="{D09FB176-C899-4C34-A2EF-DF4099E3930B}" destId="{3666C14E-3FE7-4AB2-BA4F-4535D42C477E}" srcOrd="1" destOrd="0" presId="urn:microsoft.com/office/officeart/2005/8/layout/orgChart1"/>
    <dgm:cxn modelId="{DD0C0B9C-0A49-46D4-8B94-4E4CED957AC2}" type="presParOf" srcId="{3666C14E-3FE7-4AB2-BA4F-4535D42C477E}" destId="{7E670A0B-4B6A-45AD-AE95-FAE9E52BA24F}" srcOrd="0" destOrd="0" presId="urn:microsoft.com/office/officeart/2005/8/layout/orgChart1"/>
    <dgm:cxn modelId="{32DAE2A2-E491-4BF9-AF3C-6407210BA13A}" type="presParOf" srcId="{3666C14E-3FE7-4AB2-BA4F-4535D42C477E}" destId="{781D4557-4BA2-4B53-85D2-D0A8E2F29ACB}" srcOrd="1" destOrd="0" presId="urn:microsoft.com/office/officeart/2005/8/layout/orgChart1"/>
    <dgm:cxn modelId="{3B455B0C-B59B-4E97-BC66-769ABA1662C1}" type="presParOf" srcId="{781D4557-4BA2-4B53-85D2-D0A8E2F29ACB}" destId="{A1F0E8B8-00E6-43CE-8E1F-A9918B608453}" srcOrd="0" destOrd="0" presId="urn:microsoft.com/office/officeart/2005/8/layout/orgChart1"/>
    <dgm:cxn modelId="{B1371DAE-984E-4AA7-9EA1-F0BB7B08F055}" type="presParOf" srcId="{A1F0E8B8-00E6-43CE-8E1F-A9918B608453}" destId="{2C701CAE-D8F1-461E-8A0C-C57AEB1CD6C2}" srcOrd="0" destOrd="0" presId="urn:microsoft.com/office/officeart/2005/8/layout/orgChart1"/>
    <dgm:cxn modelId="{2D9515AE-AE42-4A92-B532-4325419DE8F6}" type="presParOf" srcId="{A1F0E8B8-00E6-43CE-8E1F-A9918B608453}" destId="{0A55F855-E390-49C4-85C3-4EB5DC8DFEC3}" srcOrd="1" destOrd="0" presId="urn:microsoft.com/office/officeart/2005/8/layout/orgChart1"/>
    <dgm:cxn modelId="{3C253842-A526-4CD9-8D42-5853271B6F81}" type="presParOf" srcId="{781D4557-4BA2-4B53-85D2-D0A8E2F29ACB}" destId="{8FDA77AA-02A8-4EBB-8954-A3306A125F11}" srcOrd="1" destOrd="0" presId="urn:microsoft.com/office/officeart/2005/8/layout/orgChart1"/>
    <dgm:cxn modelId="{845836C8-4E5F-4E86-9415-3AE22D151EFF}" type="presParOf" srcId="{781D4557-4BA2-4B53-85D2-D0A8E2F29ACB}" destId="{802B30D6-A884-4929-98EE-4DE3E2D91CB8}" srcOrd="2" destOrd="0" presId="urn:microsoft.com/office/officeart/2005/8/layout/orgChart1"/>
    <dgm:cxn modelId="{25DCF997-1A6C-42A4-A41A-37B0BE052E79}" type="presParOf" srcId="{3666C14E-3FE7-4AB2-BA4F-4535D42C477E}" destId="{4E5DB2E5-BC21-45FD-89CF-804EEEA73D92}" srcOrd="2" destOrd="0" presId="urn:microsoft.com/office/officeart/2005/8/layout/orgChart1"/>
    <dgm:cxn modelId="{DA52BF35-8A93-48AC-AC7A-989E244F57E9}" type="presParOf" srcId="{3666C14E-3FE7-4AB2-BA4F-4535D42C477E}" destId="{FEF5B6E2-22EA-4CFA-BF26-961399773F49}" srcOrd="3" destOrd="0" presId="urn:microsoft.com/office/officeart/2005/8/layout/orgChart1"/>
    <dgm:cxn modelId="{7C4C408E-58AE-44BB-A8AB-5A6D77982C66}" type="presParOf" srcId="{FEF5B6E2-22EA-4CFA-BF26-961399773F49}" destId="{42BED641-FA4F-4D4B-9A19-A7D3C3BE1408}" srcOrd="0" destOrd="0" presId="urn:microsoft.com/office/officeart/2005/8/layout/orgChart1"/>
    <dgm:cxn modelId="{EA990A88-8584-4322-9A6A-F6BFECA14483}" type="presParOf" srcId="{42BED641-FA4F-4D4B-9A19-A7D3C3BE1408}" destId="{74487508-3D4F-4F35-9119-7335AA499C95}" srcOrd="0" destOrd="0" presId="urn:microsoft.com/office/officeart/2005/8/layout/orgChart1"/>
    <dgm:cxn modelId="{3FE53495-3C1B-41DE-9578-FF6ADEBB3ABE}" type="presParOf" srcId="{42BED641-FA4F-4D4B-9A19-A7D3C3BE1408}" destId="{EA4E738B-1483-44D6-89EB-8256A9C3F87D}" srcOrd="1" destOrd="0" presId="urn:microsoft.com/office/officeart/2005/8/layout/orgChart1"/>
    <dgm:cxn modelId="{418DF4EF-B669-4919-9E60-39BB35141E78}" type="presParOf" srcId="{FEF5B6E2-22EA-4CFA-BF26-961399773F49}" destId="{B5B7C6F2-824B-4B22-9513-4D47B87A1DEF}" srcOrd="1" destOrd="0" presId="urn:microsoft.com/office/officeart/2005/8/layout/orgChart1"/>
    <dgm:cxn modelId="{5F2CA914-B612-4FC2-8FC2-3B1272B7C9C4}" type="presParOf" srcId="{FEF5B6E2-22EA-4CFA-BF26-961399773F49}" destId="{AD4B3EEE-3AC5-44A5-8891-70C0728030DE}" srcOrd="2" destOrd="0" presId="urn:microsoft.com/office/officeart/2005/8/layout/orgChart1"/>
    <dgm:cxn modelId="{D129D8EB-10A3-46FB-B075-B5C114D08091}" type="presParOf" srcId="{3666C14E-3FE7-4AB2-BA4F-4535D42C477E}" destId="{1A2BCB80-89E2-41EC-87D9-8650DA66AB8A}" srcOrd="4" destOrd="0" presId="urn:microsoft.com/office/officeart/2005/8/layout/orgChart1"/>
    <dgm:cxn modelId="{E4546A10-BF41-485C-B4B3-27C39F1F1C90}" type="presParOf" srcId="{3666C14E-3FE7-4AB2-BA4F-4535D42C477E}" destId="{CD498E25-17A8-4592-A106-0BDE77F9F8BE}" srcOrd="5" destOrd="0" presId="urn:microsoft.com/office/officeart/2005/8/layout/orgChart1"/>
    <dgm:cxn modelId="{9827280F-4BC2-47E1-A8F6-0035AFD82620}" type="presParOf" srcId="{CD498E25-17A8-4592-A106-0BDE77F9F8BE}" destId="{1832CD07-F56C-4B75-9FC3-CEF6C2D6EA45}" srcOrd="0" destOrd="0" presId="urn:microsoft.com/office/officeart/2005/8/layout/orgChart1"/>
    <dgm:cxn modelId="{56AA6ECB-774A-49FF-A42A-6D27C3C7C583}" type="presParOf" srcId="{1832CD07-F56C-4B75-9FC3-CEF6C2D6EA45}" destId="{F7484F86-9514-4EEC-AAEC-65AD9B4B3D96}" srcOrd="0" destOrd="0" presId="urn:microsoft.com/office/officeart/2005/8/layout/orgChart1"/>
    <dgm:cxn modelId="{03B04BAA-9157-485B-9856-FF50D3AE960B}" type="presParOf" srcId="{1832CD07-F56C-4B75-9FC3-CEF6C2D6EA45}" destId="{2F8AA862-E8D3-4043-95F3-7EBB33FDC237}" srcOrd="1" destOrd="0" presId="urn:microsoft.com/office/officeart/2005/8/layout/orgChart1"/>
    <dgm:cxn modelId="{240DCB9C-060D-42A4-AC6A-E7DA78AE2B05}" type="presParOf" srcId="{CD498E25-17A8-4592-A106-0BDE77F9F8BE}" destId="{D6D1B4BE-1E43-4CD4-965F-996A3963A4DE}" srcOrd="1" destOrd="0" presId="urn:microsoft.com/office/officeart/2005/8/layout/orgChart1"/>
    <dgm:cxn modelId="{9B366844-133C-40EA-A617-AE43F3BA830A}" type="presParOf" srcId="{CD498E25-17A8-4592-A106-0BDE77F9F8BE}" destId="{2585E360-1265-4DAF-8ED0-8CB30CFCA044}" srcOrd="2" destOrd="0" presId="urn:microsoft.com/office/officeart/2005/8/layout/orgChart1"/>
    <dgm:cxn modelId="{FE3479B1-37E6-4683-8FE5-A2ADB507C0DC}" type="presParOf" srcId="{3666C14E-3FE7-4AB2-BA4F-4535D42C477E}" destId="{9AAB9F84-69DB-4974-8FB3-17FE16A42904}" srcOrd="6" destOrd="0" presId="urn:microsoft.com/office/officeart/2005/8/layout/orgChart1"/>
    <dgm:cxn modelId="{3E067C30-C781-4A18-81A0-4B1740814331}" type="presParOf" srcId="{3666C14E-3FE7-4AB2-BA4F-4535D42C477E}" destId="{C3EE2C24-35C5-4383-8BA8-04718D61B1E3}" srcOrd="7" destOrd="0" presId="urn:microsoft.com/office/officeart/2005/8/layout/orgChart1"/>
    <dgm:cxn modelId="{12028BDD-3A34-42D2-BB00-70B7DD208CA8}" type="presParOf" srcId="{C3EE2C24-35C5-4383-8BA8-04718D61B1E3}" destId="{D76FB983-6AF4-4D17-803C-BE4F9D86E241}" srcOrd="0" destOrd="0" presId="urn:microsoft.com/office/officeart/2005/8/layout/orgChart1"/>
    <dgm:cxn modelId="{334BB043-6237-496C-BE72-472DAAB9E9EC}" type="presParOf" srcId="{D76FB983-6AF4-4D17-803C-BE4F9D86E241}" destId="{C95AECE2-07C4-42E7-90DA-5CD8EA216CFC}" srcOrd="0" destOrd="0" presId="urn:microsoft.com/office/officeart/2005/8/layout/orgChart1"/>
    <dgm:cxn modelId="{DB64B5F0-1AA4-466A-8781-B3620901D964}" type="presParOf" srcId="{D76FB983-6AF4-4D17-803C-BE4F9D86E241}" destId="{4704A764-F3E3-46A1-B698-AC3BCD85875D}" srcOrd="1" destOrd="0" presId="urn:microsoft.com/office/officeart/2005/8/layout/orgChart1"/>
    <dgm:cxn modelId="{E167E6D8-2678-490C-B839-09015401C64B}" type="presParOf" srcId="{C3EE2C24-35C5-4383-8BA8-04718D61B1E3}" destId="{C07B020C-8290-4505-84E9-D8CD925D7B93}" srcOrd="1" destOrd="0" presId="urn:microsoft.com/office/officeart/2005/8/layout/orgChart1"/>
    <dgm:cxn modelId="{4AAD4BCE-890D-458F-85D9-4CA21BDF465B}" type="presParOf" srcId="{C3EE2C24-35C5-4383-8BA8-04718D61B1E3}" destId="{97715D9E-A6B5-4BE2-9531-017E1F9F5E37}" srcOrd="2" destOrd="0" presId="urn:microsoft.com/office/officeart/2005/8/layout/orgChart1"/>
    <dgm:cxn modelId="{570E3143-87B5-41A0-B12B-334AE6286A35}" type="presParOf" srcId="{3666C14E-3FE7-4AB2-BA4F-4535D42C477E}" destId="{F8AA5B07-D62E-4BEF-A7F4-BB8154CE0161}" srcOrd="8" destOrd="0" presId="urn:microsoft.com/office/officeart/2005/8/layout/orgChart1"/>
    <dgm:cxn modelId="{74047610-2BF3-4A9D-8485-59E830E3FF0D}" type="presParOf" srcId="{3666C14E-3FE7-4AB2-BA4F-4535D42C477E}" destId="{28D3CB32-FAA0-4273-8538-1EB307061468}" srcOrd="9" destOrd="0" presId="urn:microsoft.com/office/officeart/2005/8/layout/orgChart1"/>
    <dgm:cxn modelId="{B94B6F64-4C44-4F35-B3C9-8946BC1053D4}" type="presParOf" srcId="{28D3CB32-FAA0-4273-8538-1EB307061468}" destId="{4E6634D0-9CA1-4ACD-BF91-91BEE47E76EF}" srcOrd="0" destOrd="0" presId="urn:microsoft.com/office/officeart/2005/8/layout/orgChart1"/>
    <dgm:cxn modelId="{CB402FC8-0E61-4844-AA4A-F1F6E4ED9459}" type="presParOf" srcId="{4E6634D0-9CA1-4ACD-BF91-91BEE47E76EF}" destId="{EE219807-47C8-4941-99AE-CE39076E53F5}" srcOrd="0" destOrd="0" presId="urn:microsoft.com/office/officeart/2005/8/layout/orgChart1"/>
    <dgm:cxn modelId="{732D3353-9DD9-4F69-9648-7CE29398AE6F}" type="presParOf" srcId="{4E6634D0-9CA1-4ACD-BF91-91BEE47E76EF}" destId="{A8ED66CC-CBB3-4EB5-ADE1-6E062170315B}" srcOrd="1" destOrd="0" presId="urn:microsoft.com/office/officeart/2005/8/layout/orgChart1"/>
    <dgm:cxn modelId="{1DF3876F-C55F-4F89-8AE8-7D39B75B8EF8}" type="presParOf" srcId="{28D3CB32-FAA0-4273-8538-1EB307061468}" destId="{55A4A9B7-D2D2-4F27-9972-54B957F184B3}" srcOrd="1" destOrd="0" presId="urn:microsoft.com/office/officeart/2005/8/layout/orgChart1"/>
    <dgm:cxn modelId="{B0F82003-5420-4A70-85B4-173C9C15A8F9}" type="presParOf" srcId="{28D3CB32-FAA0-4273-8538-1EB307061468}" destId="{A6D08738-8725-4BBB-8D6E-6E0F7F338F27}" srcOrd="2" destOrd="0" presId="urn:microsoft.com/office/officeart/2005/8/layout/orgChart1"/>
    <dgm:cxn modelId="{9A52BD73-DDBB-4CA6-B389-3F22C2FA02BD}" type="presParOf" srcId="{D09FB176-C899-4C34-A2EF-DF4099E3930B}" destId="{10032A81-28F1-4589-A2C9-2F713826DB5B}" srcOrd="2" destOrd="0" presId="urn:microsoft.com/office/officeart/2005/8/layout/orgChart1"/>
    <dgm:cxn modelId="{5EF2BA0C-624A-4355-B569-F3CBECE9D9EB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D1C92AA0-353B-4783-902D-41FF77CBD758}" type="presOf" srcId="{382A9707-8CE9-4448-A732-795155023764}" destId="{40CBCC65-FD09-4B94-B9C9-3482617F2627}" srcOrd="1" destOrd="0" presId="urn:microsoft.com/office/officeart/2005/8/layout/orgChart1"/>
    <dgm:cxn modelId="{8BD1156C-2340-4508-8A4B-A470A781EF2C}" type="presOf" srcId="{092024CE-8423-4E50-A34E-3122E05631CC}" destId="{2C701CAE-D8F1-461E-8A0C-C57AEB1CD6C2}" srcOrd="0" destOrd="0" presId="urn:microsoft.com/office/officeart/2005/8/layout/orgChart1"/>
    <dgm:cxn modelId="{BD662979-309C-4FFD-B88F-7195AEA9B532}" type="presOf" srcId="{00B822AA-E50D-409C-8E77-78CE41F17C4F}" destId="{86ECFBC0-6EDE-49D7-A5E4-E61CBAF4A092}" srcOrd="0" destOrd="0" presId="urn:microsoft.com/office/officeart/2005/8/layout/orgChart1"/>
    <dgm:cxn modelId="{F873E2C0-8A74-45E1-B808-1A582773FE68}" type="presOf" srcId="{032924AE-7BA3-4608-9D4D-A10FC22FA55B}" destId="{842224E6-60DA-412E-8A1B-7533C1377869}" srcOrd="1" destOrd="0" presId="urn:microsoft.com/office/officeart/2005/8/layout/orgChart1"/>
    <dgm:cxn modelId="{4A32773B-569A-45D1-AD1D-F3FDEA627BE7}" type="presOf" srcId="{032924AE-7BA3-4608-9D4D-A10FC22FA55B}" destId="{FCA2B357-06A1-4199-999C-BBE32872F828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726D6010-687D-4DEF-B358-4C9F5DCCC3E6}" type="presOf" srcId="{DCCE79F2-51DC-4E3A-8F3D-0CB311D1F14D}" destId="{A8ED66CC-CBB3-4EB5-ADE1-6E062170315B}" srcOrd="1" destOrd="0" presId="urn:microsoft.com/office/officeart/2005/8/layout/orgChart1"/>
    <dgm:cxn modelId="{7983D762-E61F-4D02-96C9-E1066CED5F04}" type="presOf" srcId="{D656347E-658D-41DE-86E2-9688A1F66EB3}" destId="{D351E307-7A60-4733-B21C-CC6D6E5D051D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0E2AAA80-585E-4080-BCEC-277FCF6CE4B0}" type="presOf" srcId="{E2FDDA39-0A56-4C19-9570-F6322A50CD7C}" destId="{4704A764-F3E3-46A1-B698-AC3BCD85875D}" srcOrd="1" destOrd="0" presId="urn:microsoft.com/office/officeart/2005/8/layout/orgChart1"/>
    <dgm:cxn modelId="{7353EE73-17B2-43FC-AF42-C79C508F295D}" type="presOf" srcId="{BC7A14EC-7DD0-42E2-A28E-8428AF273F49}" destId="{4E5DB2E5-BC21-45FD-89CF-804EEEA73D92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3C3C603-965B-4F30-9894-B66DE8757025}" type="presOf" srcId="{00B822AA-E50D-409C-8E77-78CE41F17C4F}" destId="{EE7467E8-D778-4C18-9C7C-925EF25B0DC2}" srcOrd="1" destOrd="0" presId="urn:microsoft.com/office/officeart/2005/8/layout/orgChart1"/>
    <dgm:cxn modelId="{E7FB1B13-BA1C-4740-ACD8-0D809A42F0D8}" type="presOf" srcId="{D5F013B3-4B4E-4E38-9BAF-4B34B2BB0C79}" destId="{14A5ABF2-8B49-4694-AC4C-1A898869B017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6374468A-8C61-4C68-94D1-BE64779B4DB0}" type="presOf" srcId="{88415C31-82DD-4EF9-9A7A-1D4D99FB6B9D}" destId="{ED956AEF-5A78-47DC-9D97-3B27A2E93095}" srcOrd="0" destOrd="0" presId="urn:microsoft.com/office/officeart/2005/8/layout/orgChart1"/>
    <dgm:cxn modelId="{9DD26A3A-FC62-4D06-9038-D7D126724851}" type="presOf" srcId="{CE683E6A-A313-4F5C-8639-235783D1198F}" destId="{6C1B72B2-EE6C-495B-ADAD-8508CE8EB807}" srcOrd="0" destOrd="0" presId="urn:microsoft.com/office/officeart/2005/8/layout/orgChart1"/>
    <dgm:cxn modelId="{4993942C-6E23-409A-9600-6085D011F17C}" type="presOf" srcId="{57A44C0D-573F-44FB-BC9E-B18382ACCC39}" destId="{9AAB9F84-69DB-4974-8FB3-17FE16A42904}" srcOrd="0" destOrd="0" presId="urn:microsoft.com/office/officeart/2005/8/layout/orgChart1"/>
    <dgm:cxn modelId="{88E4DACD-F309-498A-ADBB-7B9FCC3726DF}" type="presOf" srcId="{1E17A9B5-1CC6-4BF4-A5EB-2099972243B8}" destId="{F0DC39B6-0C64-430A-9FFB-4907B94E244D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03ADF1B-4083-4619-BCCC-575843D4434D}" type="presOf" srcId="{1E17A9B5-1CC6-4BF4-A5EB-2099972243B8}" destId="{0044642D-BF6E-4946-989D-7BC76303D8B1}" srcOrd="1" destOrd="0" presId="urn:microsoft.com/office/officeart/2005/8/layout/orgChart1"/>
    <dgm:cxn modelId="{EB0F7F4B-65A9-4F89-8779-6E4C9B4317B3}" type="presOf" srcId="{3837525C-9A2A-44D5-8B42-9C0820CF3FF9}" destId="{6AC59FBD-FAEA-42FA-8EB1-29A7CC044828}" srcOrd="0" destOrd="0" presId="urn:microsoft.com/office/officeart/2005/8/layout/orgChart1"/>
    <dgm:cxn modelId="{86A03F6B-ED3A-4F3B-903C-45E7408B5002}" type="presOf" srcId="{43C964D4-3EA5-4709-BA45-DC9671707267}" destId="{87899BB1-A811-4B2D-8FA3-633A97B1A6A6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9E61139-167D-4350-AD37-3A2029273E68}" type="presOf" srcId="{BAA37ED3-8504-4718-82EA-2141E33A703B}" destId="{C6471DB4-9B93-437A-AEBE-F3B71F737DF8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1281152A-0ED5-41B1-86DE-44618340D5DA}" type="presOf" srcId="{B103CFD6-C2F2-4A76-8866-035FF64E5877}" destId="{D98E11BE-9177-4329-A5B4-B4B8653C2863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56A2E0C5-D5E6-476D-8876-CA9D793BF253}" type="presOf" srcId="{88B02B86-A182-47E8-98CE-5F03ED03FC83}" destId="{1A2BCB80-89E2-41EC-87D9-8650DA66AB8A}" srcOrd="0" destOrd="0" presId="urn:microsoft.com/office/officeart/2005/8/layout/orgChart1"/>
    <dgm:cxn modelId="{A1D9D508-2345-4BE3-927F-32194DF72B05}" type="presOf" srcId="{69BEBD41-3545-40FD-BFDD-D21BD47C872E}" destId="{74487508-3D4F-4F35-9119-7335AA499C95}" srcOrd="0" destOrd="0" presId="urn:microsoft.com/office/officeart/2005/8/layout/orgChart1"/>
    <dgm:cxn modelId="{32FEBDB8-10F4-4603-9919-E8BF8F033E75}" type="presOf" srcId="{DC9F82DD-39AD-486C-81D6-0E3C38A96BAD}" destId="{4F6F1802-D2DC-45F2-8B57-B9ACE00E096B}" srcOrd="0" destOrd="0" presId="urn:microsoft.com/office/officeart/2005/8/layout/orgChart1"/>
    <dgm:cxn modelId="{8982915E-0DF7-46E8-B305-AA26B1506B89}" type="presOf" srcId="{B103CFD6-C2F2-4A76-8866-035FF64E5877}" destId="{2FA1AE03-77C2-487B-948B-82122901556A}" srcOrd="1" destOrd="0" presId="urn:microsoft.com/office/officeart/2005/8/layout/orgChart1"/>
    <dgm:cxn modelId="{A2641014-CBB3-416F-A481-CB3543CD5DA2}" type="presOf" srcId="{1D03C52E-27F1-4CAD-B953-A57260381D87}" destId="{52D64095-8F0B-43C5-A134-4F8EB745D0AC}" srcOrd="0" destOrd="0" presId="urn:microsoft.com/office/officeart/2005/8/layout/orgChart1"/>
    <dgm:cxn modelId="{1BAC6F79-664D-4E32-9F13-3E06CA48FB14}" type="presOf" srcId="{6A766238-49C0-489C-9759-5801318FB123}" destId="{8F3E2022-AB5E-4438-BDBE-146FD19E8285}" srcOrd="0" destOrd="0" presId="urn:microsoft.com/office/officeart/2005/8/layout/orgChart1"/>
    <dgm:cxn modelId="{7D869F79-28BA-452A-9084-8C4260EE9DF2}" type="presOf" srcId="{8514C17C-35EC-4D14-92F7-13A577CAA5C4}" destId="{079C46BA-E270-4C4F-9AA8-92E32A64D736}" srcOrd="0" destOrd="0" presId="urn:microsoft.com/office/officeart/2005/8/layout/orgChart1"/>
    <dgm:cxn modelId="{C28A7D3A-9DDF-4F34-B257-FF149A347075}" type="presOf" srcId="{D91152BC-9A33-44D3-AEBB-F20420DB430F}" destId="{30DA9891-B7C7-405D-9015-1C3DF0E9850F}" srcOrd="0" destOrd="0" presId="urn:microsoft.com/office/officeart/2005/8/layout/orgChart1"/>
    <dgm:cxn modelId="{9FD3F8CE-2278-405B-9F6C-316E874EC8E1}" type="presOf" srcId="{092024CE-8423-4E50-A34E-3122E05631CC}" destId="{0A55F855-E390-49C4-85C3-4EB5DC8DFEC3}" srcOrd="1" destOrd="0" presId="urn:microsoft.com/office/officeart/2005/8/layout/orgChart1"/>
    <dgm:cxn modelId="{CB44235E-3C0E-4E13-AB34-9BA7444A4E82}" type="presOf" srcId="{43C964D4-3EA5-4709-BA45-DC9671707267}" destId="{ABF5B3AF-9C3F-43AC-89B9-A4B84688B739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1555FB00-554A-497D-AF9D-2232BDDBA9CE}" type="presOf" srcId="{C7336B56-6975-43EE-AA11-2CF9D86F3B72}" destId="{F7484F86-9514-4EEC-AAEC-65AD9B4B3D96}" srcOrd="0" destOrd="0" presId="urn:microsoft.com/office/officeart/2005/8/layout/orgChart1"/>
    <dgm:cxn modelId="{AC712957-068D-4303-B50C-EF538FEF5848}" type="presOf" srcId="{E2FDDA39-0A56-4C19-9570-F6322A50CD7C}" destId="{C95AECE2-07C4-42E7-90DA-5CD8EA216CFC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990ADAA1-F258-4839-8D97-DD6D79A3E1C2}" type="presOf" srcId="{EDF4E25F-6E69-41B7-B57F-66E5D749104E}" destId="{CD65CBB6-B9A3-48AB-AFB3-4BE4B03553D3}" srcOrd="0" destOrd="0" presId="urn:microsoft.com/office/officeart/2005/8/layout/orgChart1"/>
    <dgm:cxn modelId="{ABCC16D9-330A-44AA-B659-3D1CA73DD86B}" type="presOf" srcId="{49A41343-8942-4E0A-948C-7308CFEDA337}" destId="{F8AA5B07-D62E-4BEF-A7F4-BB8154CE0161}" srcOrd="0" destOrd="0" presId="urn:microsoft.com/office/officeart/2005/8/layout/orgChart1"/>
    <dgm:cxn modelId="{EBBEBE9E-61A1-4739-9AE0-0E8811E6DAFA}" type="presOf" srcId="{8514C17C-35EC-4D14-92F7-13A577CAA5C4}" destId="{3AA4BA60-CAF3-4B65-8A7B-26648B565082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E692FCFC-6761-4768-BD5F-AE49063DD62F}" type="presOf" srcId="{D3B00EB5-7252-4C54-A138-4FDE2761BA89}" destId="{77FF546B-1ADB-4B35-B705-B48DE95D0A7F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131418E1-45A7-48A1-8C65-817523BFC9ED}" type="presOf" srcId="{69BEBD41-3545-40FD-BFDD-D21BD47C872E}" destId="{EA4E738B-1483-44D6-89EB-8256A9C3F87D}" srcOrd="1" destOrd="0" presId="urn:microsoft.com/office/officeart/2005/8/layout/orgChart1"/>
    <dgm:cxn modelId="{7B477515-8E9A-4245-9A30-1D5B92E0C00D}" type="presOf" srcId="{51AC05A3-5125-4631-8328-EE9742C5CE1F}" destId="{75DCBE71-7469-49E9-81E5-E6A43E3EC0DC}" srcOrd="1" destOrd="0" presId="urn:microsoft.com/office/officeart/2005/8/layout/orgChart1"/>
    <dgm:cxn modelId="{DED33B71-6DD2-4C47-B13A-5701FED62A58}" type="presOf" srcId="{B40A1E99-819E-4C0D-B671-3D134F0F7163}" destId="{179F0FCD-C306-4B84-A7DF-E34F9FAB6F56}" srcOrd="1" destOrd="0" presId="urn:microsoft.com/office/officeart/2005/8/layout/orgChart1"/>
    <dgm:cxn modelId="{CBED6F69-3085-4CB2-89ED-5353D117162F}" type="presOf" srcId="{382A9707-8CE9-4448-A732-795155023764}" destId="{C9EB4BFF-95DA-49B7-87A2-66A52A4FCDFA}" srcOrd="0" destOrd="0" presId="urn:microsoft.com/office/officeart/2005/8/layout/orgChart1"/>
    <dgm:cxn modelId="{40223E54-B124-4036-8B26-7AC5923D89EE}" type="presOf" srcId="{BCA1F9C7-A2DE-4DA9-9030-581CAAE089DA}" destId="{7E670A0B-4B6A-45AD-AE95-FAE9E52BA24F}" srcOrd="0" destOrd="0" presId="urn:microsoft.com/office/officeart/2005/8/layout/orgChart1"/>
    <dgm:cxn modelId="{9F20B3A8-779D-4519-94E7-F39B80F138A0}" type="presOf" srcId="{D91152BC-9A33-44D3-AEBB-F20420DB430F}" destId="{5EC808F1-181C-42C2-975C-2B558EBCB7FE}" srcOrd="1" destOrd="0" presId="urn:microsoft.com/office/officeart/2005/8/layout/orgChart1"/>
    <dgm:cxn modelId="{1DA83D1B-8E86-48FF-83AF-94862AEC7085}" type="presOf" srcId="{0ED209FE-B93C-493B-85A2-BA5863869AE7}" destId="{B4ADFA40-1DC3-4BD0-BAE4-D5BA4FDF2B3E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58BF7289-4561-4795-A8E8-5AEAF3602DE9}" type="presOf" srcId="{41CBE71F-8A1C-4046-8B51-627382F890A8}" destId="{BD53C961-9C2E-42B5-A825-EB1CD5AF2FE3}" srcOrd="0" destOrd="0" presId="urn:microsoft.com/office/officeart/2005/8/layout/orgChart1"/>
    <dgm:cxn modelId="{D34FD6CA-2761-4F18-8396-1AE021554E89}" type="presOf" srcId="{6A766238-49C0-489C-9759-5801318FB123}" destId="{F4F60A8B-BCFE-4E33-9289-BF4CA9206F7B}" srcOrd="1" destOrd="0" presId="urn:microsoft.com/office/officeart/2005/8/layout/orgChart1"/>
    <dgm:cxn modelId="{20AD7726-E791-4F6E-BCC6-3469199AE005}" type="presOf" srcId="{844909A3-F2C8-49AE-869B-AFCA0AC709DF}" destId="{5A29D58D-62CC-4731-8120-CAD4354C3E03}" srcOrd="0" destOrd="0" presId="urn:microsoft.com/office/officeart/2005/8/layout/orgChart1"/>
    <dgm:cxn modelId="{27023AFE-E07E-4A57-9BFA-27A8B3C39857}" type="presOf" srcId="{88415C31-82DD-4EF9-9A7A-1D4D99FB6B9D}" destId="{0936C29E-0ABE-4289-9453-F6DF249F454C}" srcOrd="1" destOrd="0" presId="urn:microsoft.com/office/officeart/2005/8/layout/orgChart1"/>
    <dgm:cxn modelId="{F49A8A82-91A7-4BA8-96C4-BE77B3D62BF0}" type="presOf" srcId="{51AC05A3-5125-4631-8328-EE9742C5CE1F}" destId="{7533127D-6F77-420D-9337-03A9B17677A7}" srcOrd="0" destOrd="0" presId="urn:microsoft.com/office/officeart/2005/8/layout/orgChart1"/>
    <dgm:cxn modelId="{7DF1E015-CC35-4743-917E-296F09FA0D52}" type="presOf" srcId="{CBC98D67-7A4E-4DF5-AC0F-18B667594BB8}" destId="{D644628E-4C6F-4DF2-8C07-D2B66E3A4757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9A30C61-DBC1-41ED-981D-496AAB9A947D}" type="presOf" srcId="{B40A1E99-819E-4C0D-B671-3D134F0F7163}" destId="{3A05D6AC-55D4-4F8B-831D-7528DBB5E857}" srcOrd="0" destOrd="0" presId="urn:microsoft.com/office/officeart/2005/8/layout/orgChart1"/>
    <dgm:cxn modelId="{92CA1B2F-5C7D-4127-B598-CB31BB6E67B2}" type="presOf" srcId="{DCCE79F2-51DC-4E3A-8F3D-0CB311D1F14D}" destId="{EE219807-47C8-4941-99AE-CE39076E53F5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18F64CC1-CFD0-4AE5-8712-993163201E5C}" type="presOf" srcId="{D5F013B3-4B4E-4E38-9BAF-4B34B2BB0C79}" destId="{26E61D30-5696-4E05-9044-AF73EF27DAB2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8E120CAF-F0B0-4A49-8C10-AAFCC9DCA2B8}" type="presOf" srcId="{C7336B56-6975-43EE-AA11-2CF9D86F3B72}" destId="{2F8AA862-E8D3-4043-95F3-7EBB33FDC237}" srcOrd="1" destOrd="0" presId="urn:microsoft.com/office/officeart/2005/8/layout/orgChart1"/>
    <dgm:cxn modelId="{0B56E1DF-6FE1-4052-A919-81439E754DEC}" type="presOf" srcId="{DCB062A1-302A-48A6-BE81-96138548FF70}" destId="{1AE91293-7748-4E52-8855-7B838C555EB9}" srcOrd="0" destOrd="0" presId="urn:microsoft.com/office/officeart/2005/8/layout/orgChart1"/>
    <dgm:cxn modelId="{0D8913AD-288B-469B-8E2D-B3FBA31F3F1D}" type="presParOf" srcId="{6C1B72B2-EE6C-495B-ADAD-8508CE8EB807}" destId="{B9578B13-712D-4BAD-A28F-A7352074EDA6}" srcOrd="0" destOrd="0" presId="urn:microsoft.com/office/officeart/2005/8/layout/orgChart1"/>
    <dgm:cxn modelId="{D95CC6A6-E0DA-4693-B0CD-80E08A35ABEE}" type="presParOf" srcId="{B9578B13-712D-4BAD-A28F-A7352074EDA6}" destId="{EA34C8C8-6EC1-483B-8E39-8E6926CED3CE}" srcOrd="0" destOrd="0" presId="urn:microsoft.com/office/officeart/2005/8/layout/orgChart1"/>
    <dgm:cxn modelId="{DA40A4FF-7BAD-4DDC-90C2-D4EB336E5E81}" type="presParOf" srcId="{EA34C8C8-6EC1-483B-8E39-8E6926CED3CE}" destId="{D98E11BE-9177-4329-A5B4-B4B8653C2863}" srcOrd="0" destOrd="0" presId="urn:microsoft.com/office/officeart/2005/8/layout/orgChart1"/>
    <dgm:cxn modelId="{42F1DCD6-492B-4D3F-AEA4-2ED100903198}" type="presParOf" srcId="{EA34C8C8-6EC1-483B-8E39-8E6926CED3CE}" destId="{2FA1AE03-77C2-487B-948B-82122901556A}" srcOrd="1" destOrd="0" presId="urn:microsoft.com/office/officeart/2005/8/layout/orgChart1"/>
    <dgm:cxn modelId="{E002A512-0BEB-4AA0-ABBB-982BDD077FB1}" type="presParOf" srcId="{B9578B13-712D-4BAD-A28F-A7352074EDA6}" destId="{9C5DF944-3D7A-473D-A789-5CA86652B8F8}" srcOrd="1" destOrd="0" presId="urn:microsoft.com/office/officeart/2005/8/layout/orgChart1"/>
    <dgm:cxn modelId="{6E6BC628-50B7-481B-9EF6-C867B25129CB}" type="presParOf" srcId="{9C5DF944-3D7A-473D-A789-5CA86652B8F8}" destId="{D351E307-7A60-4733-B21C-CC6D6E5D051D}" srcOrd="0" destOrd="0" presId="urn:microsoft.com/office/officeart/2005/8/layout/orgChart1"/>
    <dgm:cxn modelId="{6F1D8835-6257-401A-85F1-F6B3ED6B2F0F}" type="presParOf" srcId="{9C5DF944-3D7A-473D-A789-5CA86652B8F8}" destId="{60FE5B31-E82E-49E2-9469-B5D5674278BC}" srcOrd="1" destOrd="0" presId="urn:microsoft.com/office/officeart/2005/8/layout/orgChart1"/>
    <dgm:cxn modelId="{576DB951-B25E-40C6-BE17-85C5CC2CBA0D}" type="presParOf" srcId="{60FE5B31-E82E-49E2-9469-B5D5674278BC}" destId="{CB88DD46-0D40-4A1B-9C97-26FA4C46EB15}" srcOrd="0" destOrd="0" presId="urn:microsoft.com/office/officeart/2005/8/layout/orgChart1"/>
    <dgm:cxn modelId="{9148CBED-92CA-4E5C-BF93-792F0B85D9E0}" type="presParOf" srcId="{CB88DD46-0D40-4A1B-9C97-26FA4C46EB15}" destId="{ABF5B3AF-9C3F-43AC-89B9-A4B84688B739}" srcOrd="0" destOrd="0" presId="urn:microsoft.com/office/officeart/2005/8/layout/orgChart1"/>
    <dgm:cxn modelId="{8B07615C-5B00-4B79-BFB1-36D5B7F5D76B}" type="presParOf" srcId="{CB88DD46-0D40-4A1B-9C97-26FA4C46EB15}" destId="{87899BB1-A811-4B2D-8FA3-633A97B1A6A6}" srcOrd="1" destOrd="0" presId="urn:microsoft.com/office/officeart/2005/8/layout/orgChart1"/>
    <dgm:cxn modelId="{1B3829A9-53C8-41B9-9EA8-923D126BEE37}" type="presParOf" srcId="{60FE5B31-E82E-49E2-9469-B5D5674278BC}" destId="{B6A20B03-CFA9-41D8-9956-9F0EB448DC4A}" srcOrd="1" destOrd="0" presId="urn:microsoft.com/office/officeart/2005/8/layout/orgChart1"/>
    <dgm:cxn modelId="{3EC483C2-989E-49B2-B76B-357CE58092B8}" type="presParOf" srcId="{B6A20B03-CFA9-41D8-9956-9F0EB448DC4A}" destId="{CD65CBB6-B9A3-48AB-AFB3-4BE4B03553D3}" srcOrd="0" destOrd="0" presId="urn:microsoft.com/office/officeart/2005/8/layout/orgChart1"/>
    <dgm:cxn modelId="{6B54C2EB-A07D-46F3-ABB7-4527FF90D3C1}" type="presParOf" srcId="{B6A20B03-CFA9-41D8-9956-9F0EB448DC4A}" destId="{ED1F0A6D-21D1-431E-B021-19DC70288741}" srcOrd="1" destOrd="0" presId="urn:microsoft.com/office/officeart/2005/8/layout/orgChart1"/>
    <dgm:cxn modelId="{457FF9B5-F571-4B42-AE04-EC6BAF0EA470}" type="presParOf" srcId="{ED1F0A6D-21D1-431E-B021-19DC70288741}" destId="{3035FF76-B78F-49A4-AACF-E2FF3786028F}" srcOrd="0" destOrd="0" presId="urn:microsoft.com/office/officeart/2005/8/layout/orgChart1"/>
    <dgm:cxn modelId="{95A42975-7D5C-4594-B5F1-E818C24C2A0B}" type="presParOf" srcId="{3035FF76-B78F-49A4-AACF-E2FF3786028F}" destId="{F0DC39B6-0C64-430A-9FFB-4907B94E244D}" srcOrd="0" destOrd="0" presId="urn:microsoft.com/office/officeart/2005/8/layout/orgChart1"/>
    <dgm:cxn modelId="{7715B3A8-CB0D-450E-8114-5C026AFF0360}" type="presParOf" srcId="{3035FF76-B78F-49A4-AACF-E2FF3786028F}" destId="{0044642D-BF6E-4946-989D-7BC76303D8B1}" srcOrd="1" destOrd="0" presId="urn:microsoft.com/office/officeart/2005/8/layout/orgChart1"/>
    <dgm:cxn modelId="{882E1FF5-73C2-48CF-8902-C4A11C782338}" type="presParOf" srcId="{ED1F0A6D-21D1-431E-B021-19DC70288741}" destId="{6F92EC3E-8AAE-41C7-BFFF-85E9DBCB215A}" srcOrd="1" destOrd="0" presId="urn:microsoft.com/office/officeart/2005/8/layout/orgChart1"/>
    <dgm:cxn modelId="{A74F5313-65DC-4267-B6F6-241B33C903F9}" type="presParOf" srcId="{ED1F0A6D-21D1-431E-B021-19DC70288741}" destId="{C359BE23-B469-48EB-819D-6F6FDCDBB0A8}" srcOrd="2" destOrd="0" presId="urn:microsoft.com/office/officeart/2005/8/layout/orgChart1"/>
    <dgm:cxn modelId="{4420AE61-F275-47D1-8549-83145CCFE9CD}" type="presParOf" srcId="{B6A20B03-CFA9-41D8-9956-9F0EB448DC4A}" destId="{6AC59FBD-FAEA-42FA-8EB1-29A7CC044828}" srcOrd="2" destOrd="0" presId="urn:microsoft.com/office/officeart/2005/8/layout/orgChart1"/>
    <dgm:cxn modelId="{B4048A61-1694-45BA-BB9E-7F1B6AF22F0E}" type="presParOf" srcId="{B6A20B03-CFA9-41D8-9956-9F0EB448DC4A}" destId="{F2E1EDE4-99F4-4CBC-BA6A-91AF00914823}" srcOrd="3" destOrd="0" presId="urn:microsoft.com/office/officeart/2005/8/layout/orgChart1"/>
    <dgm:cxn modelId="{080504E9-4306-4C45-9E0A-8FD6C0C57244}" type="presParOf" srcId="{F2E1EDE4-99F4-4CBC-BA6A-91AF00914823}" destId="{795B4B98-FEFB-4DAB-B785-2E28918B1C7E}" srcOrd="0" destOrd="0" presId="urn:microsoft.com/office/officeart/2005/8/layout/orgChart1"/>
    <dgm:cxn modelId="{48BE7AD6-74CF-4263-85E8-F8035B549B57}" type="presParOf" srcId="{795B4B98-FEFB-4DAB-B785-2E28918B1C7E}" destId="{C9EB4BFF-95DA-49B7-87A2-66A52A4FCDFA}" srcOrd="0" destOrd="0" presId="urn:microsoft.com/office/officeart/2005/8/layout/orgChart1"/>
    <dgm:cxn modelId="{89488FF6-0DB0-4C37-A1AF-7230FB62323B}" type="presParOf" srcId="{795B4B98-FEFB-4DAB-B785-2E28918B1C7E}" destId="{40CBCC65-FD09-4B94-B9C9-3482617F2627}" srcOrd="1" destOrd="0" presId="urn:microsoft.com/office/officeart/2005/8/layout/orgChart1"/>
    <dgm:cxn modelId="{E1548092-A995-4852-ABAD-96FD98238E80}" type="presParOf" srcId="{F2E1EDE4-99F4-4CBC-BA6A-91AF00914823}" destId="{6E67D5E8-91A3-4A9C-B70E-60777B0DD65E}" srcOrd="1" destOrd="0" presId="urn:microsoft.com/office/officeart/2005/8/layout/orgChart1"/>
    <dgm:cxn modelId="{C83C5607-2361-45F9-84E5-66A8AAB63A8E}" type="presParOf" srcId="{F2E1EDE4-99F4-4CBC-BA6A-91AF00914823}" destId="{9041FCB5-DDBA-4A82-87F1-A20AE1F0ECFA}" srcOrd="2" destOrd="0" presId="urn:microsoft.com/office/officeart/2005/8/layout/orgChart1"/>
    <dgm:cxn modelId="{5C30BF10-921F-465A-988C-3C921D8D36A0}" type="presParOf" srcId="{B6A20B03-CFA9-41D8-9956-9F0EB448DC4A}" destId="{D644628E-4C6F-4DF2-8C07-D2B66E3A4757}" srcOrd="4" destOrd="0" presId="urn:microsoft.com/office/officeart/2005/8/layout/orgChart1"/>
    <dgm:cxn modelId="{B7FEBDE5-D0BE-4135-A541-F0355241B13D}" type="presParOf" srcId="{B6A20B03-CFA9-41D8-9956-9F0EB448DC4A}" destId="{4C59CDCC-8171-42A8-836D-8A7ADEF309D0}" srcOrd="5" destOrd="0" presId="urn:microsoft.com/office/officeart/2005/8/layout/orgChart1"/>
    <dgm:cxn modelId="{C0A952C4-03D7-4270-A97C-8CCE72317D78}" type="presParOf" srcId="{4C59CDCC-8171-42A8-836D-8A7ADEF309D0}" destId="{FED7DC99-D3B3-46B2-AE57-14D47B1F3671}" srcOrd="0" destOrd="0" presId="urn:microsoft.com/office/officeart/2005/8/layout/orgChart1"/>
    <dgm:cxn modelId="{D4CDD854-22E5-4DA4-BBB4-470BFEF7166C}" type="presParOf" srcId="{FED7DC99-D3B3-46B2-AE57-14D47B1F3671}" destId="{8F3E2022-AB5E-4438-BDBE-146FD19E8285}" srcOrd="0" destOrd="0" presId="urn:microsoft.com/office/officeart/2005/8/layout/orgChart1"/>
    <dgm:cxn modelId="{F99D2ADC-1382-49E4-A1A9-EFC0B7548715}" type="presParOf" srcId="{FED7DC99-D3B3-46B2-AE57-14D47B1F3671}" destId="{F4F60A8B-BCFE-4E33-9289-BF4CA9206F7B}" srcOrd="1" destOrd="0" presId="urn:microsoft.com/office/officeart/2005/8/layout/orgChart1"/>
    <dgm:cxn modelId="{970992F7-48E2-4436-8550-43D049412686}" type="presParOf" srcId="{4C59CDCC-8171-42A8-836D-8A7ADEF309D0}" destId="{0717BF70-BD3E-4FBF-92BE-2C7F71500E41}" srcOrd="1" destOrd="0" presId="urn:microsoft.com/office/officeart/2005/8/layout/orgChart1"/>
    <dgm:cxn modelId="{6C64B89E-D70E-4F02-BD0D-0330829B66B0}" type="presParOf" srcId="{4C59CDCC-8171-42A8-836D-8A7ADEF309D0}" destId="{0E63D1F7-0BB7-4B23-80D6-B69D7359A638}" srcOrd="2" destOrd="0" presId="urn:microsoft.com/office/officeart/2005/8/layout/orgChart1"/>
    <dgm:cxn modelId="{8D8134BB-AB37-4B72-87F0-BB33E778817F}" type="presParOf" srcId="{B6A20B03-CFA9-41D8-9956-9F0EB448DC4A}" destId="{52D64095-8F0B-43C5-A134-4F8EB745D0AC}" srcOrd="6" destOrd="0" presId="urn:microsoft.com/office/officeart/2005/8/layout/orgChart1"/>
    <dgm:cxn modelId="{DA46B6ED-8BF1-4FBA-9A89-D8CBBF8BC4DA}" type="presParOf" srcId="{B6A20B03-CFA9-41D8-9956-9F0EB448DC4A}" destId="{65175C4B-27F3-41C0-9093-49201195521B}" srcOrd="7" destOrd="0" presId="urn:microsoft.com/office/officeart/2005/8/layout/orgChart1"/>
    <dgm:cxn modelId="{E0200C15-340B-4DD6-AA19-C2E882AF0C0D}" type="presParOf" srcId="{65175C4B-27F3-41C0-9093-49201195521B}" destId="{418B0B64-07DF-4A86-8188-2B3D12FF0C1B}" srcOrd="0" destOrd="0" presId="urn:microsoft.com/office/officeart/2005/8/layout/orgChart1"/>
    <dgm:cxn modelId="{1AA5E0FC-F2A2-4969-83AB-29826B3D2594}" type="presParOf" srcId="{418B0B64-07DF-4A86-8188-2B3D12FF0C1B}" destId="{FCA2B357-06A1-4199-999C-BBE32872F828}" srcOrd="0" destOrd="0" presId="urn:microsoft.com/office/officeart/2005/8/layout/orgChart1"/>
    <dgm:cxn modelId="{1C5822B3-1E82-4CC0-AAB5-4D755CE6830C}" type="presParOf" srcId="{418B0B64-07DF-4A86-8188-2B3D12FF0C1B}" destId="{842224E6-60DA-412E-8A1B-7533C1377869}" srcOrd="1" destOrd="0" presId="urn:microsoft.com/office/officeart/2005/8/layout/orgChart1"/>
    <dgm:cxn modelId="{2C1C513D-26A9-4D1E-A7DC-A50D2A4E3EE4}" type="presParOf" srcId="{65175C4B-27F3-41C0-9093-49201195521B}" destId="{5FEE9627-663F-4879-B764-2FCAC3BEDB01}" srcOrd="1" destOrd="0" presId="urn:microsoft.com/office/officeart/2005/8/layout/orgChart1"/>
    <dgm:cxn modelId="{71FA339A-AC4E-4CE7-A74F-1BA8A08D03E8}" type="presParOf" srcId="{65175C4B-27F3-41C0-9093-49201195521B}" destId="{D211A30E-3DD6-4F3B-A936-B6D9FD1B5AD6}" srcOrd="2" destOrd="0" presId="urn:microsoft.com/office/officeart/2005/8/layout/orgChart1"/>
    <dgm:cxn modelId="{10336F63-84CF-441E-BEC1-D4CA9B22A960}" type="presParOf" srcId="{60FE5B31-E82E-49E2-9469-B5D5674278BC}" destId="{0A55CB08-0585-4E83-BB9C-6136411D5C97}" srcOrd="2" destOrd="0" presId="urn:microsoft.com/office/officeart/2005/8/layout/orgChart1"/>
    <dgm:cxn modelId="{DE9AFFFA-8CAC-4268-A582-673D6DB62744}" type="presParOf" srcId="{9C5DF944-3D7A-473D-A789-5CA86652B8F8}" destId="{1AE91293-7748-4E52-8855-7B838C555EB9}" srcOrd="2" destOrd="0" presId="urn:microsoft.com/office/officeart/2005/8/layout/orgChart1"/>
    <dgm:cxn modelId="{6CCFE1B6-1F2E-4F2A-8C9B-9229BD9921ED}" type="presParOf" srcId="{9C5DF944-3D7A-473D-A789-5CA86652B8F8}" destId="{8BAB2199-5159-41F9-8708-33820C9B03A9}" srcOrd="3" destOrd="0" presId="urn:microsoft.com/office/officeart/2005/8/layout/orgChart1"/>
    <dgm:cxn modelId="{3FF8E346-A4BF-4E41-89E1-BE8FB2AC9880}" type="presParOf" srcId="{8BAB2199-5159-41F9-8708-33820C9B03A9}" destId="{4AEEF0FD-EB99-4BD5-89CD-011B1DDC19F8}" srcOrd="0" destOrd="0" presId="urn:microsoft.com/office/officeart/2005/8/layout/orgChart1"/>
    <dgm:cxn modelId="{43EE5002-19F0-4C15-85A6-AE6355DDD4AB}" type="presParOf" srcId="{4AEEF0FD-EB99-4BD5-89CD-011B1DDC19F8}" destId="{86ECFBC0-6EDE-49D7-A5E4-E61CBAF4A092}" srcOrd="0" destOrd="0" presId="urn:microsoft.com/office/officeart/2005/8/layout/orgChart1"/>
    <dgm:cxn modelId="{0F882B22-AF54-4D62-9E5B-2C9EA7A43589}" type="presParOf" srcId="{4AEEF0FD-EB99-4BD5-89CD-011B1DDC19F8}" destId="{EE7467E8-D778-4C18-9C7C-925EF25B0DC2}" srcOrd="1" destOrd="0" presId="urn:microsoft.com/office/officeart/2005/8/layout/orgChart1"/>
    <dgm:cxn modelId="{1F7FED9A-D270-467B-ACE4-0DBA4A8D7E01}" type="presParOf" srcId="{8BAB2199-5159-41F9-8708-33820C9B03A9}" destId="{70B62D43-4B2E-478D-8091-7F950B36BC86}" srcOrd="1" destOrd="0" presId="urn:microsoft.com/office/officeart/2005/8/layout/orgChart1"/>
    <dgm:cxn modelId="{3C12C707-229E-4809-8234-02BFE2068BC0}" type="presParOf" srcId="{70B62D43-4B2E-478D-8091-7F950B36BC86}" destId="{5A29D58D-62CC-4731-8120-CAD4354C3E03}" srcOrd="0" destOrd="0" presId="urn:microsoft.com/office/officeart/2005/8/layout/orgChart1"/>
    <dgm:cxn modelId="{7CD64C1D-4FAC-4820-8CD3-2FE70486D2F4}" type="presParOf" srcId="{70B62D43-4B2E-478D-8091-7F950B36BC86}" destId="{20684FA8-0955-4E86-9890-955AAE2FB70E}" srcOrd="1" destOrd="0" presId="urn:microsoft.com/office/officeart/2005/8/layout/orgChart1"/>
    <dgm:cxn modelId="{72C81A15-7C61-4BA5-B6D8-05AF113FFF07}" type="presParOf" srcId="{20684FA8-0955-4E86-9890-955AAE2FB70E}" destId="{357DF0A8-BCC0-4D40-9A29-811D9B3E8CE1}" srcOrd="0" destOrd="0" presId="urn:microsoft.com/office/officeart/2005/8/layout/orgChart1"/>
    <dgm:cxn modelId="{E8473079-03BA-47A3-A2D9-1FA771E49460}" type="presParOf" srcId="{357DF0A8-BCC0-4D40-9A29-811D9B3E8CE1}" destId="{7533127D-6F77-420D-9337-03A9B17677A7}" srcOrd="0" destOrd="0" presId="urn:microsoft.com/office/officeart/2005/8/layout/orgChart1"/>
    <dgm:cxn modelId="{6A522604-1981-4992-A74F-057765E91641}" type="presParOf" srcId="{357DF0A8-BCC0-4D40-9A29-811D9B3E8CE1}" destId="{75DCBE71-7469-49E9-81E5-E6A43E3EC0DC}" srcOrd="1" destOrd="0" presId="urn:microsoft.com/office/officeart/2005/8/layout/orgChart1"/>
    <dgm:cxn modelId="{D6F30D8B-1BAC-4208-9D1C-1FAFC253017C}" type="presParOf" srcId="{20684FA8-0955-4E86-9890-955AAE2FB70E}" destId="{321B0D03-50FC-44EB-B561-D21A2CD4B482}" srcOrd="1" destOrd="0" presId="urn:microsoft.com/office/officeart/2005/8/layout/orgChart1"/>
    <dgm:cxn modelId="{426D3049-8997-4BDD-9E57-BAFF0BF5E67B}" type="presParOf" srcId="{20684FA8-0955-4E86-9890-955AAE2FB70E}" destId="{0654A2B9-B227-48A6-941C-DD027142ECCE}" srcOrd="2" destOrd="0" presId="urn:microsoft.com/office/officeart/2005/8/layout/orgChart1"/>
    <dgm:cxn modelId="{E00210CC-4F8A-4FE4-8DFD-A61B9E74F0AC}" type="presParOf" srcId="{70B62D43-4B2E-478D-8091-7F950B36BC86}" destId="{77FF546B-1ADB-4B35-B705-B48DE95D0A7F}" srcOrd="2" destOrd="0" presId="urn:microsoft.com/office/officeart/2005/8/layout/orgChart1"/>
    <dgm:cxn modelId="{1A562EAE-6F16-4A9E-AFB2-6C804E79C91D}" type="presParOf" srcId="{70B62D43-4B2E-478D-8091-7F950B36BC86}" destId="{69C13562-DBB8-42F8-AE39-8AFEF8ED4982}" srcOrd="3" destOrd="0" presId="urn:microsoft.com/office/officeart/2005/8/layout/orgChart1"/>
    <dgm:cxn modelId="{B442CD91-2763-40B3-945A-22F799698A5E}" type="presParOf" srcId="{69C13562-DBB8-42F8-AE39-8AFEF8ED4982}" destId="{896D96FE-EA05-4066-8BE5-F7366BA3777A}" srcOrd="0" destOrd="0" presId="urn:microsoft.com/office/officeart/2005/8/layout/orgChart1"/>
    <dgm:cxn modelId="{7EB39CBB-2500-40C7-A903-38CC31C52D27}" type="presParOf" srcId="{896D96FE-EA05-4066-8BE5-F7366BA3777A}" destId="{079C46BA-E270-4C4F-9AA8-92E32A64D736}" srcOrd="0" destOrd="0" presId="urn:microsoft.com/office/officeart/2005/8/layout/orgChart1"/>
    <dgm:cxn modelId="{E5B29C26-7867-455B-8CC6-719E83398515}" type="presParOf" srcId="{896D96FE-EA05-4066-8BE5-F7366BA3777A}" destId="{3AA4BA60-CAF3-4B65-8A7B-26648B565082}" srcOrd="1" destOrd="0" presId="urn:microsoft.com/office/officeart/2005/8/layout/orgChart1"/>
    <dgm:cxn modelId="{59E70D4F-7487-4B5C-A871-AB113359367A}" type="presParOf" srcId="{69C13562-DBB8-42F8-AE39-8AFEF8ED4982}" destId="{54F082B5-2FAD-490F-B257-B96DCB3E19FC}" srcOrd="1" destOrd="0" presId="urn:microsoft.com/office/officeart/2005/8/layout/orgChart1"/>
    <dgm:cxn modelId="{C1C259E2-828C-42FA-943D-DFF37D329C83}" type="presParOf" srcId="{69C13562-DBB8-42F8-AE39-8AFEF8ED4982}" destId="{6C846A69-A00E-4FB9-80C7-DC7FE13BD4B5}" srcOrd="2" destOrd="0" presId="urn:microsoft.com/office/officeart/2005/8/layout/orgChart1"/>
    <dgm:cxn modelId="{101D19DA-EEFF-4105-969E-F7874BBB022E}" type="presParOf" srcId="{70B62D43-4B2E-478D-8091-7F950B36BC86}" destId="{C6471DB4-9B93-437A-AEBE-F3B71F737DF8}" srcOrd="4" destOrd="0" presId="urn:microsoft.com/office/officeart/2005/8/layout/orgChart1"/>
    <dgm:cxn modelId="{3FCB7E59-2F52-49E3-8565-7AB4CF804541}" type="presParOf" srcId="{70B62D43-4B2E-478D-8091-7F950B36BC86}" destId="{CD8B12E6-DD1E-4D70-BE7C-A5443A3D84D1}" srcOrd="5" destOrd="0" presId="urn:microsoft.com/office/officeart/2005/8/layout/orgChart1"/>
    <dgm:cxn modelId="{38EC61AB-B2BB-405B-A9F3-363F4394F9DE}" type="presParOf" srcId="{CD8B12E6-DD1E-4D70-BE7C-A5443A3D84D1}" destId="{C0FBA54D-3A3D-42F4-B1C8-ADE0E74CCC4D}" srcOrd="0" destOrd="0" presId="urn:microsoft.com/office/officeart/2005/8/layout/orgChart1"/>
    <dgm:cxn modelId="{18F6A2B8-BBC8-452B-9E13-F90EB722B6D4}" type="presParOf" srcId="{C0FBA54D-3A3D-42F4-B1C8-ADE0E74CCC4D}" destId="{30DA9891-B7C7-405D-9015-1C3DF0E9850F}" srcOrd="0" destOrd="0" presId="urn:microsoft.com/office/officeart/2005/8/layout/orgChart1"/>
    <dgm:cxn modelId="{2E1AFB0E-0199-4044-8A5D-01B08C2C8BDA}" type="presParOf" srcId="{C0FBA54D-3A3D-42F4-B1C8-ADE0E74CCC4D}" destId="{5EC808F1-181C-42C2-975C-2B558EBCB7FE}" srcOrd="1" destOrd="0" presId="urn:microsoft.com/office/officeart/2005/8/layout/orgChart1"/>
    <dgm:cxn modelId="{B08115EB-D910-4F4F-8C77-B86306365ACB}" type="presParOf" srcId="{CD8B12E6-DD1E-4D70-BE7C-A5443A3D84D1}" destId="{3C11D65F-2A65-4A7E-9C15-AA6406FE6F0B}" srcOrd="1" destOrd="0" presId="urn:microsoft.com/office/officeart/2005/8/layout/orgChart1"/>
    <dgm:cxn modelId="{9A8F7D53-EDAD-452E-B4CA-08535242E621}" type="presParOf" srcId="{CD8B12E6-DD1E-4D70-BE7C-A5443A3D84D1}" destId="{07414A68-C8A8-4CE7-984E-48064FC49AF5}" srcOrd="2" destOrd="0" presId="urn:microsoft.com/office/officeart/2005/8/layout/orgChart1"/>
    <dgm:cxn modelId="{0F7FE726-951A-4B7C-A949-FAC7A88F04A6}" type="presParOf" srcId="{70B62D43-4B2E-478D-8091-7F950B36BC86}" destId="{BD53C961-9C2E-42B5-A825-EB1CD5AF2FE3}" srcOrd="6" destOrd="0" presId="urn:microsoft.com/office/officeart/2005/8/layout/orgChart1"/>
    <dgm:cxn modelId="{F6857715-9BB6-474C-81D1-3F78CAD7B0A0}" type="presParOf" srcId="{70B62D43-4B2E-478D-8091-7F950B36BC86}" destId="{2AD0F394-908E-4BF8-9902-81719C192207}" srcOrd="7" destOrd="0" presId="urn:microsoft.com/office/officeart/2005/8/layout/orgChart1"/>
    <dgm:cxn modelId="{7633AFA1-99BE-4B9D-A5FD-A947DE27238E}" type="presParOf" srcId="{2AD0F394-908E-4BF8-9902-81719C192207}" destId="{6508E9AA-32AD-45CE-ACB4-E452A2309B43}" srcOrd="0" destOrd="0" presId="urn:microsoft.com/office/officeart/2005/8/layout/orgChart1"/>
    <dgm:cxn modelId="{D21041F3-8771-4AD2-9602-0A3B75C2AC27}" type="presParOf" srcId="{6508E9AA-32AD-45CE-ACB4-E452A2309B43}" destId="{26E61D30-5696-4E05-9044-AF73EF27DAB2}" srcOrd="0" destOrd="0" presId="urn:microsoft.com/office/officeart/2005/8/layout/orgChart1"/>
    <dgm:cxn modelId="{55C16A3F-C627-4038-ABEE-1F090F1C1DFC}" type="presParOf" srcId="{6508E9AA-32AD-45CE-ACB4-E452A2309B43}" destId="{14A5ABF2-8B49-4694-AC4C-1A898869B017}" srcOrd="1" destOrd="0" presId="urn:microsoft.com/office/officeart/2005/8/layout/orgChart1"/>
    <dgm:cxn modelId="{06BAD2A1-88B5-4655-A2F2-3EBD99EF55B2}" type="presParOf" srcId="{2AD0F394-908E-4BF8-9902-81719C192207}" destId="{E95C75F7-7305-47DE-985C-550E435481C9}" srcOrd="1" destOrd="0" presId="urn:microsoft.com/office/officeart/2005/8/layout/orgChart1"/>
    <dgm:cxn modelId="{D9F0BEB7-8ADD-41BC-B737-A2FA6655B404}" type="presParOf" srcId="{2AD0F394-908E-4BF8-9902-81719C192207}" destId="{ADFD56FF-A789-4A68-9B2D-8E4E857854C2}" srcOrd="2" destOrd="0" presId="urn:microsoft.com/office/officeart/2005/8/layout/orgChart1"/>
    <dgm:cxn modelId="{6E2209F4-AEEA-432E-A41A-7BF2437E1B05}" type="presParOf" srcId="{70B62D43-4B2E-478D-8091-7F950B36BC86}" destId="{B4ADFA40-1DC3-4BD0-BAE4-D5BA4FDF2B3E}" srcOrd="8" destOrd="0" presId="urn:microsoft.com/office/officeart/2005/8/layout/orgChart1"/>
    <dgm:cxn modelId="{47D606D8-D801-4D2D-BAE4-68614A2D3751}" type="presParOf" srcId="{70B62D43-4B2E-478D-8091-7F950B36BC86}" destId="{74623D81-D47A-4BDB-A76C-094846D41FA8}" srcOrd="9" destOrd="0" presId="urn:microsoft.com/office/officeart/2005/8/layout/orgChart1"/>
    <dgm:cxn modelId="{4472C4A6-B5A8-4CCD-A091-0681B1FB7189}" type="presParOf" srcId="{74623D81-D47A-4BDB-A76C-094846D41FA8}" destId="{A5AFB960-0B8B-4E03-885A-2579269F7DC1}" srcOrd="0" destOrd="0" presId="urn:microsoft.com/office/officeart/2005/8/layout/orgChart1"/>
    <dgm:cxn modelId="{5AC0B443-854C-4E33-BB99-C377F6554AB7}" type="presParOf" srcId="{A5AFB960-0B8B-4E03-885A-2579269F7DC1}" destId="{3A05D6AC-55D4-4F8B-831D-7528DBB5E857}" srcOrd="0" destOrd="0" presId="urn:microsoft.com/office/officeart/2005/8/layout/orgChart1"/>
    <dgm:cxn modelId="{F9034E6A-14B3-4110-AE05-A6513169BB12}" type="presParOf" srcId="{A5AFB960-0B8B-4E03-885A-2579269F7DC1}" destId="{179F0FCD-C306-4B84-A7DF-E34F9FAB6F56}" srcOrd="1" destOrd="0" presId="urn:microsoft.com/office/officeart/2005/8/layout/orgChart1"/>
    <dgm:cxn modelId="{77019822-FED2-482E-BA72-8967F3ADF8A1}" type="presParOf" srcId="{74623D81-D47A-4BDB-A76C-094846D41FA8}" destId="{856F8CB3-7FD8-44A2-BD9F-D0A3BBBFD7B2}" srcOrd="1" destOrd="0" presId="urn:microsoft.com/office/officeart/2005/8/layout/orgChart1"/>
    <dgm:cxn modelId="{61082FAC-38A8-4162-B0D2-298601696FC1}" type="presParOf" srcId="{74623D81-D47A-4BDB-A76C-094846D41FA8}" destId="{E41C3208-7C36-4192-9EA5-1F0C4DB4A826}" srcOrd="2" destOrd="0" presId="urn:microsoft.com/office/officeart/2005/8/layout/orgChart1"/>
    <dgm:cxn modelId="{45434801-3916-421B-B58F-2F795AD37918}" type="presParOf" srcId="{8BAB2199-5159-41F9-8708-33820C9B03A9}" destId="{FB705D8D-4B0F-418C-BE22-C9FC935B08A3}" srcOrd="2" destOrd="0" presId="urn:microsoft.com/office/officeart/2005/8/layout/orgChart1"/>
    <dgm:cxn modelId="{2ABF31F7-7751-4DB9-AD9B-36C373702476}" type="presParOf" srcId="{9C5DF944-3D7A-473D-A789-5CA86652B8F8}" destId="{4F6F1802-D2DC-45F2-8B57-B9ACE00E096B}" srcOrd="4" destOrd="0" presId="urn:microsoft.com/office/officeart/2005/8/layout/orgChart1"/>
    <dgm:cxn modelId="{AE5D4256-EF61-40CF-8CDD-4A87873A44C7}" type="presParOf" srcId="{9C5DF944-3D7A-473D-A789-5CA86652B8F8}" destId="{D09FB176-C899-4C34-A2EF-DF4099E3930B}" srcOrd="5" destOrd="0" presId="urn:microsoft.com/office/officeart/2005/8/layout/orgChart1"/>
    <dgm:cxn modelId="{B715755E-D706-4577-A438-8CFA03C6E12C}" type="presParOf" srcId="{D09FB176-C899-4C34-A2EF-DF4099E3930B}" destId="{EB3A78CF-8659-4E76-9BB6-78F8A7F8B535}" srcOrd="0" destOrd="0" presId="urn:microsoft.com/office/officeart/2005/8/layout/orgChart1"/>
    <dgm:cxn modelId="{D57C5953-C608-40F3-AD22-5314BD2B033E}" type="presParOf" srcId="{EB3A78CF-8659-4E76-9BB6-78F8A7F8B535}" destId="{ED956AEF-5A78-47DC-9D97-3B27A2E93095}" srcOrd="0" destOrd="0" presId="urn:microsoft.com/office/officeart/2005/8/layout/orgChart1"/>
    <dgm:cxn modelId="{199979C6-71AC-4A47-8826-DD09D3B199A2}" type="presParOf" srcId="{EB3A78CF-8659-4E76-9BB6-78F8A7F8B535}" destId="{0936C29E-0ABE-4289-9453-F6DF249F454C}" srcOrd="1" destOrd="0" presId="urn:microsoft.com/office/officeart/2005/8/layout/orgChart1"/>
    <dgm:cxn modelId="{A3B45EC2-3BC4-4599-9680-7C89769464C0}" type="presParOf" srcId="{D09FB176-C899-4C34-A2EF-DF4099E3930B}" destId="{3666C14E-3FE7-4AB2-BA4F-4535D42C477E}" srcOrd="1" destOrd="0" presId="urn:microsoft.com/office/officeart/2005/8/layout/orgChart1"/>
    <dgm:cxn modelId="{67E259D2-DF9A-4746-8E29-6110A57A2BF9}" type="presParOf" srcId="{3666C14E-3FE7-4AB2-BA4F-4535D42C477E}" destId="{7E670A0B-4B6A-45AD-AE95-FAE9E52BA24F}" srcOrd="0" destOrd="0" presId="urn:microsoft.com/office/officeart/2005/8/layout/orgChart1"/>
    <dgm:cxn modelId="{37636AC6-382E-4B19-BDBE-F8882AB25BAD}" type="presParOf" srcId="{3666C14E-3FE7-4AB2-BA4F-4535D42C477E}" destId="{781D4557-4BA2-4B53-85D2-D0A8E2F29ACB}" srcOrd="1" destOrd="0" presId="urn:microsoft.com/office/officeart/2005/8/layout/orgChart1"/>
    <dgm:cxn modelId="{AE1BC6A7-AD1B-412F-B70F-44034F8F6E30}" type="presParOf" srcId="{781D4557-4BA2-4B53-85D2-D0A8E2F29ACB}" destId="{A1F0E8B8-00E6-43CE-8E1F-A9918B608453}" srcOrd="0" destOrd="0" presId="urn:microsoft.com/office/officeart/2005/8/layout/orgChart1"/>
    <dgm:cxn modelId="{8E4ED7E7-D42D-4D21-8234-D6EDCBC73899}" type="presParOf" srcId="{A1F0E8B8-00E6-43CE-8E1F-A9918B608453}" destId="{2C701CAE-D8F1-461E-8A0C-C57AEB1CD6C2}" srcOrd="0" destOrd="0" presId="urn:microsoft.com/office/officeart/2005/8/layout/orgChart1"/>
    <dgm:cxn modelId="{8F7F9143-1E7E-4D79-A79B-613E94E6C61A}" type="presParOf" srcId="{A1F0E8B8-00E6-43CE-8E1F-A9918B608453}" destId="{0A55F855-E390-49C4-85C3-4EB5DC8DFEC3}" srcOrd="1" destOrd="0" presId="urn:microsoft.com/office/officeart/2005/8/layout/orgChart1"/>
    <dgm:cxn modelId="{B7915742-8543-4867-8F0D-9105C179AF10}" type="presParOf" srcId="{781D4557-4BA2-4B53-85D2-D0A8E2F29ACB}" destId="{8FDA77AA-02A8-4EBB-8954-A3306A125F11}" srcOrd="1" destOrd="0" presId="urn:microsoft.com/office/officeart/2005/8/layout/orgChart1"/>
    <dgm:cxn modelId="{506F3A74-689F-4CD3-BDD6-E53F9B23A439}" type="presParOf" srcId="{781D4557-4BA2-4B53-85D2-D0A8E2F29ACB}" destId="{802B30D6-A884-4929-98EE-4DE3E2D91CB8}" srcOrd="2" destOrd="0" presId="urn:microsoft.com/office/officeart/2005/8/layout/orgChart1"/>
    <dgm:cxn modelId="{276B9FC2-5D8F-4580-8DEF-B90F17872DF7}" type="presParOf" srcId="{3666C14E-3FE7-4AB2-BA4F-4535D42C477E}" destId="{4E5DB2E5-BC21-45FD-89CF-804EEEA73D92}" srcOrd="2" destOrd="0" presId="urn:microsoft.com/office/officeart/2005/8/layout/orgChart1"/>
    <dgm:cxn modelId="{C1BDCE00-1222-4C3C-9AEA-89F0581B74DE}" type="presParOf" srcId="{3666C14E-3FE7-4AB2-BA4F-4535D42C477E}" destId="{FEF5B6E2-22EA-4CFA-BF26-961399773F49}" srcOrd="3" destOrd="0" presId="urn:microsoft.com/office/officeart/2005/8/layout/orgChart1"/>
    <dgm:cxn modelId="{1DD9FE17-8280-4979-A283-A93618A4F638}" type="presParOf" srcId="{FEF5B6E2-22EA-4CFA-BF26-961399773F49}" destId="{42BED641-FA4F-4D4B-9A19-A7D3C3BE1408}" srcOrd="0" destOrd="0" presId="urn:microsoft.com/office/officeart/2005/8/layout/orgChart1"/>
    <dgm:cxn modelId="{9C1B7F70-AAF9-4F87-BCE3-09C4AD693458}" type="presParOf" srcId="{42BED641-FA4F-4D4B-9A19-A7D3C3BE1408}" destId="{74487508-3D4F-4F35-9119-7335AA499C95}" srcOrd="0" destOrd="0" presId="urn:microsoft.com/office/officeart/2005/8/layout/orgChart1"/>
    <dgm:cxn modelId="{0589FFA3-F2A6-4CB2-BF6E-2912E93DEE2A}" type="presParOf" srcId="{42BED641-FA4F-4D4B-9A19-A7D3C3BE1408}" destId="{EA4E738B-1483-44D6-89EB-8256A9C3F87D}" srcOrd="1" destOrd="0" presId="urn:microsoft.com/office/officeart/2005/8/layout/orgChart1"/>
    <dgm:cxn modelId="{1CB03BE6-7278-437C-8583-A66C0EDCC3AF}" type="presParOf" srcId="{FEF5B6E2-22EA-4CFA-BF26-961399773F49}" destId="{B5B7C6F2-824B-4B22-9513-4D47B87A1DEF}" srcOrd="1" destOrd="0" presId="urn:microsoft.com/office/officeart/2005/8/layout/orgChart1"/>
    <dgm:cxn modelId="{C7BB4137-4E42-4EC5-820A-88CAF9874C36}" type="presParOf" srcId="{FEF5B6E2-22EA-4CFA-BF26-961399773F49}" destId="{AD4B3EEE-3AC5-44A5-8891-70C0728030DE}" srcOrd="2" destOrd="0" presId="urn:microsoft.com/office/officeart/2005/8/layout/orgChart1"/>
    <dgm:cxn modelId="{8DF64B10-CE5B-43A6-B583-27970968E865}" type="presParOf" srcId="{3666C14E-3FE7-4AB2-BA4F-4535D42C477E}" destId="{1A2BCB80-89E2-41EC-87D9-8650DA66AB8A}" srcOrd="4" destOrd="0" presId="urn:microsoft.com/office/officeart/2005/8/layout/orgChart1"/>
    <dgm:cxn modelId="{16914392-BEAD-4914-9B34-4BFAA5F09E82}" type="presParOf" srcId="{3666C14E-3FE7-4AB2-BA4F-4535D42C477E}" destId="{CD498E25-17A8-4592-A106-0BDE77F9F8BE}" srcOrd="5" destOrd="0" presId="urn:microsoft.com/office/officeart/2005/8/layout/orgChart1"/>
    <dgm:cxn modelId="{F05C398B-193D-44CF-80AC-3CC052C795A5}" type="presParOf" srcId="{CD498E25-17A8-4592-A106-0BDE77F9F8BE}" destId="{1832CD07-F56C-4B75-9FC3-CEF6C2D6EA45}" srcOrd="0" destOrd="0" presId="urn:microsoft.com/office/officeart/2005/8/layout/orgChart1"/>
    <dgm:cxn modelId="{AC58210F-E66E-41E5-A37E-50750BA51488}" type="presParOf" srcId="{1832CD07-F56C-4B75-9FC3-CEF6C2D6EA45}" destId="{F7484F86-9514-4EEC-AAEC-65AD9B4B3D96}" srcOrd="0" destOrd="0" presId="urn:microsoft.com/office/officeart/2005/8/layout/orgChart1"/>
    <dgm:cxn modelId="{2422D2A1-DBCD-42EE-87FB-A6FEA071BE9C}" type="presParOf" srcId="{1832CD07-F56C-4B75-9FC3-CEF6C2D6EA45}" destId="{2F8AA862-E8D3-4043-95F3-7EBB33FDC237}" srcOrd="1" destOrd="0" presId="urn:microsoft.com/office/officeart/2005/8/layout/orgChart1"/>
    <dgm:cxn modelId="{29CA107E-AD43-4A5A-AE60-32FDB83866B7}" type="presParOf" srcId="{CD498E25-17A8-4592-A106-0BDE77F9F8BE}" destId="{D6D1B4BE-1E43-4CD4-965F-996A3963A4DE}" srcOrd="1" destOrd="0" presId="urn:microsoft.com/office/officeart/2005/8/layout/orgChart1"/>
    <dgm:cxn modelId="{D05D6432-B6C4-4F3E-A879-57A1A2C8BEB9}" type="presParOf" srcId="{CD498E25-17A8-4592-A106-0BDE77F9F8BE}" destId="{2585E360-1265-4DAF-8ED0-8CB30CFCA044}" srcOrd="2" destOrd="0" presId="urn:microsoft.com/office/officeart/2005/8/layout/orgChart1"/>
    <dgm:cxn modelId="{AD0057ED-DCDD-49EB-A0F5-261B6AEF5419}" type="presParOf" srcId="{3666C14E-3FE7-4AB2-BA4F-4535D42C477E}" destId="{9AAB9F84-69DB-4974-8FB3-17FE16A42904}" srcOrd="6" destOrd="0" presId="urn:microsoft.com/office/officeart/2005/8/layout/orgChart1"/>
    <dgm:cxn modelId="{435FD149-51CA-482C-932E-A0972030718A}" type="presParOf" srcId="{3666C14E-3FE7-4AB2-BA4F-4535D42C477E}" destId="{C3EE2C24-35C5-4383-8BA8-04718D61B1E3}" srcOrd="7" destOrd="0" presId="urn:microsoft.com/office/officeart/2005/8/layout/orgChart1"/>
    <dgm:cxn modelId="{12455144-B588-4596-90EF-E5A61C9A3500}" type="presParOf" srcId="{C3EE2C24-35C5-4383-8BA8-04718D61B1E3}" destId="{D76FB983-6AF4-4D17-803C-BE4F9D86E241}" srcOrd="0" destOrd="0" presId="urn:microsoft.com/office/officeart/2005/8/layout/orgChart1"/>
    <dgm:cxn modelId="{9B98C554-BF68-48EA-BCF8-446D9B8E89A5}" type="presParOf" srcId="{D76FB983-6AF4-4D17-803C-BE4F9D86E241}" destId="{C95AECE2-07C4-42E7-90DA-5CD8EA216CFC}" srcOrd="0" destOrd="0" presId="urn:microsoft.com/office/officeart/2005/8/layout/orgChart1"/>
    <dgm:cxn modelId="{2F9CEC89-6FD2-4444-AB23-3CF5224DE984}" type="presParOf" srcId="{D76FB983-6AF4-4D17-803C-BE4F9D86E241}" destId="{4704A764-F3E3-46A1-B698-AC3BCD85875D}" srcOrd="1" destOrd="0" presId="urn:microsoft.com/office/officeart/2005/8/layout/orgChart1"/>
    <dgm:cxn modelId="{1D144A8F-DF66-4081-B569-A09EC130FC22}" type="presParOf" srcId="{C3EE2C24-35C5-4383-8BA8-04718D61B1E3}" destId="{C07B020C-8290-4505-84E9-D8CD925D7B93}" srcOrd="1" destOrd="0" presId="urn:microsoft.com/office/officeart/2005/8/layout/orgChart1"/>
    <dgm:cxn modelId="{0706DF36-1270-4652-86D7-46E61A9047F8}" type="presParOf" srcId="{C3EE2C24-35C5-4383-8BA8-04718D61B1E3}" destId="{97715D9E-A6B5-4BE2-9531-017E1F9F5E37}" srcOrd="2" destOrd="0" presId="urn:microsoft.com/office/officeart/2005/8/layout/orgChart1"/>
    <dgm:cxn modelId="{27C4DE9B-D168-4CA3-881F-924B46E5E925}" type="presParOf" srcId="{3666C14E-3FE7-4AB2-BA4F-4535D42C477E}" destId="{F8AA5B07-D62E-4BEF-A7F4-BB8154CE0161}" srcOrd="8" destOrd="0" presId="urn:microsoft.com/office/officeart/2005/8/layout/orgChart1"/>
    <dgm:cxn modelId="{277406DF-A4B3-4FFB-9970-937C8A3BB502}" type="presParOf" srcId="{3666C14E-3FE7-4AB2-BA4F-4535D42C477E}" destId="{28D3CB32-FAA0-4273-8538-1EB307061468}" srcOrd="9" destOrd="0" presId="urn:microsoft.com/office/officeart/2005/8/layout/orgChart1"/>
    <dgm:cxn modelId="{5BD33A76-6D6D-4298-9477-3CB1B1722D31}" type="presParOf" srcId="{28D3CB32-FAA0-4273-8538-1EB307061468}" destId="{4E6634D0-9CA1-4ACD-BF91-91BEE47E76EF}" srcOrd="0" destOrd="0" presId="urn:microsoft.com/office/officeart/2005/8/layout/orgChart1"/>
    <dgm:cxn modelId="{0C685AE2-0412-499A-9950-2516217A9118}" type="presParOf" srcId="{4E6634D0-9CA1-4ACD-BF91-91BEE47E76EF}" destId="{EE219807-47C8-4941-99AE-CE39076E53F5}" srcOrd="0" destOrd="0" presId="urn:microsoft.com/office/officeart/2005/8/layout/orgChart1"/>
    <dgm:cxn modelId="{3D0AEDED-681C-4E7A-9AAD-55B1D803DE91}" type="presParOf" srcId="{4E6634D0-9CA1-4ACD-BF91-91BEE47E76EF}" destId="{A8ED66CC-CBB3-4EB5-ADE1-6E062170315B}" srcOrd="1" destOrd="0" presId="urn:microsoft.com/office/officeart/2005/8/layout/orgChart1"/>
    <dgm:cxn modelId="{848975AD-CFC6-4BD0-895D-150C49E253EB}" type="presParOf" srcId="{28D3CB32-FAA0-4273-8538-1EB307061468}" destId="{55A4A9B7-D2D2-4F27-9972-54B957F184B3}" srcOrd="1" destOrd="0" presId="urn:microsoft.com/office/officeart/2005/8/layout/orgChart1"/>
    <dgm:cxn modelId="{8DD7827B-2A91-4DAD-B0B1-CD39EA9BC7AF}" type="presParOf" srcId="{28D3CB32-FAA0-4273-8538-1EB307061468}" destId="{A6D08738-8725-4BBB-8D6E-6E0F7F338F27}" srcOrd="2" destOrd="0" presId="urn:microsoft.com/office/officeart/2005/8/layout/orgChart1"/>
    <dgm:cxn modelId="{1865F715-7A95-453B-8B13-82F434BA7149}" type="presParOf" srcId="{D09FB176-C899-4C34-A2EF-DF4099E3930B}" destId="{10032A81-28F1-4589-A2C9-2F713826DB5B}" srcOrd="2" destOrd="0" presId="urn:microsoft.com/office/officeart/2005/8/layout/orgChart1"/>
    <dgm:cxn modelId="{B55F8279-90B6-41A4-99A0-E35DB1F65097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41EC024-AE51-4E6E-9ABE-033E36C05602}" type="presOf" srcId="{6A766238-49C0-489C-9759-5801318FB123}" destId="{8F3E2022-AB5E-4438-BDBE-146FD19E8285}" srcOrd="0" destOrd="0" presId="urn:microsoft.com/office/officeart/2005/8/layout/orgChart1"/>
    <dgm:cxn modelId="{53C39483-2F8D-4A92-BC3E-D1A163434DBC}" type="presOf" srcId="{BC7A14EC-7DD0-42E2-A28E-8428AF273F49}" destId="{4E5DB2E5-BC21-45FD-89CF-804EEEA73D92}" srcOrd="0" destOrd="0" presId="urn:microsoft.com/office/officeart/2005/8/layout/orgChart1"/>
    <dgm:cxn modelId="{FAB8A078-7C96-4AB4-9E75-5465C9494F52}" type="presOf" srcId="{8514C17C-35EC-4D14-92F7-13A577CAA5C4}" destId="{079C46BA-E270-4C4F-9AA8-92E32A64D736}" srcOrd="0" destOrd="0" presId="urn:microsoft.com/office/officeart/2005/8/layout/orgChart1"/>
    <dgm:cxn modelId="{51C10312-D6E6-43B3-9AC5-5D1855E2C492}" type="presOf" srcId="{3837525C-9A2A-44D5-8B42-9C0820CF3FF9}" destId="{6AC59FBD-FAEA-42FA-8EB1-29A7CC044828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FF8E95-D4C9-4682-AFDF-00E1A507A4E9}" type="presOf" srcId="{00B822AA-E50D-409C-8E77-78CE41F17C4F}" destId="{EE7467E8-D778-4C18-9C7C-925EF25B0DC2}" srcOrd="1" destOrd="0" presId="urn:microsoft.com/office/officeart/2005/8/layout/orgChart1"/>
    <dgm:cxn modelId="{41A59611-75AB-498C-93CD-FCC9F70DDE4C}" type="presOf" srcId="{BAA37ED3-8504-4718-82EA-2141E33A703B}" destId="{C6471DB4-9B93-437A-AEBE-F3B71F737DF8}" srcOrd="0" destOrd="0" presId="urn:microsoft.com/office/officeart/2005/8/layout/orgChart1"/>
    <dgm:cxn modelId="{F3414CB8-568A-4A29-972A-F62420DAB238}" type="presOf" srcId="{1E17A9B5-1CC6-4BF4-A5EB-2099972243B8}" destId="{0044642D-BF6E-4946-989D-7BC76303D8B1}" srcOrd="1" destOrd="0" presId="urn:microsoft.com/office/officeart/2005/8/layout/orgChart1"/>
    <dgm:cxn modelId="{DC304A37-1BC8-470B-8143-00DA30B42F2B}" type="presOf" srcId="{51AC05A3-5125-4631-8328-EE9742C5CE1F}" destId="{7533127D-6F77-420D-9337-03A9B17677A7}" srcOrd="0" destOrd="0" presId="urn:microsoft.com/office/officeart/2005/8/layout/orgChart1"/>
    <dgm:cxn modelId="{BC37AA37-42C3-40D5-83A5-F522C1517ACC}" type="presOf" srcId="{DCCE79F2-51DC-4E3A-8F3D-0CB311D1F14D}" destId="{A8ED66CC-CBB3-4EB5-ADE1-6E062170315B}" srcOrd="1" destOrd="0" presId="urn:microsoft.com/office/officeart/2005/8/layout/orgChart1"/>
    <dgm:cxn modelId="{B5A91A7A-B445-4C7E-A91C-78C826C3C9A8}" type="presOf" srcId="{43C964D4-3EA5-4709-BA45-DC9671707267}" destId="{ABF5B3AF-9C3F-43AC-89B9-A4B84688B739}" srcOrd="0" destOrd="0" presId="urn:microsoft.com/office/officeart/2005/8/layout/orgChart1"/>
    <dgm:cxn modelId="{D725C276-0699-4C82-8610-9A0F4B86CC4E}" type="presOf" srcId="{D656347E-658D-41DE-86E2-9688A1F66EB3}" destId="{D351E307-7A60-4733-B21C-CC6D6E5D051D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0148B2D1-A2BD-4B36-8C32-0B3FC1223629}" type="presOf" srcId="{E2FDDA39-0A56-4C19-9570-F6322A50CD7C}" destId="{C95AECE2-07C4-42E7-90DA-5CD8EA216CFC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EB16BAD-DDF8-4D79-B637-1D810F562318}" type="presOf" srcId="{B40A1E99-819E-4C0D-B671-3D134F0F7163}" destId="{179F0FCD-C306-4B84-A7DF-E34F9FAB6F56}" srcOrd="1" destOrd="0" presId="urn:microsoft.com/office/officeart/2005/8/layout/orgChart1"/>
    <dgm:cxn modelId="{8EB030F0-79AD-4B39-92D8-232E099F48D3}" type="presOf" srcId="{00B822AA-E50D-409C-8E77-78CE41F17C4F}" destId="{86ECFBC0-6EDE-49D7-A5E4-E61CBAF4A092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58F6B4B9-B81D-43AE-9546-5B1C781F8CD8}" type="presOf" srcId="{CBC98D67-7A4E-4DF5-AC0F-18B667594BB8}" destId="{D644628E-4C6F-4DF2-8C07-D2B66E3A4757}" srcOrd="0" destOrd="0" presId="urn:microsoft.com/office/officeart/2005/8/layout/orgChart1"/>
    <dgm:cxn modelId="{E523679A-A52A-4BE6-86A5-A2F45EA3C305}" type="presOf" srcId="{1D03C52E-27F1-4CAD-B953-A57260381D87}" destId="{52D64095-8F0B-43C5-A134-4F8EB745D0AC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53EC1D77-165D-4BB1-AE41-51285CD573C6}" type="presOf" srcId="{57A44C0D-573F-44FB-BC9E-B18382ACCC39}" destId="{9AAB9F84-69DB-4974-8FB3-17FE16A42904}" srcOrd="0" destOrd="0" presId="urn:microsoft.com/office/officeart/2005/8/layout/orgChart1"/>
    <dgm:cxn modelId="{B4C95A79-BAB2-4E30-B186-70A12AB19698}" type="presOf" srcId="{0ED209FE-B93C-493B-85A2-BA5863869AE7}" destId="{B4ADFA40-1DC3-4BD0-BAE4-D5BA4FDF2B3E}" srcOrd="0" destOrd="0" presId="urn:microsoft.com/office/officeart/2005/8/layout/orgChart1"/>
    <dgm:cxn modelId="{58F4A4F7-2972-4617-8665-2726FE211CF9}" type="presOf" srcId="{E2FDDA39-0A56-4C19-9570-F6322A50CD7C}" destId="{4704A764-F3E3-46A1-B698-AC3BCD85875D}" srcOrd="1" destOrd="0" presId="urn:microsoft.com/office/officeart/2005/8/layout/orgChart1"/>
    <dgm:cxn modelId="{AB1BFBBA-929C-4E8D-BA11-DCFE141DD85A}" type="presOf" srcId="{032924AE-7BA3-4608-9D4D-A10FC22FA55B}" destId="{842224E6-60DA-412E-8A1B-7533C1377869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13943FFD-6BE4-46A9-80AB-F2FF4519E853}" type="presOf" srcId="{092024CE-8423-4E50-A34E-3122E05631CC}" destId="{2C701CAE-D8F1-461E-8A0C-C57AEB1CD6C2}" srcOrd="0" destOrd="0" presId="urn:microsoft.com/office/officeart/2005/8/layout/orgChart1"/>
    <dgm:cxn modelId="{5FF19AB0-3F2F-4C39-A56D-00C9B1089E64}" type="presOf" srcId="{D3B00EB5-7252-4C54-A138-4FDE2761BA89}" destId="{77FF546B-1ADB-4B35-B705-B48DE95D0A7F}" srcOrd="0" destOrd="0" presId="urn:microsoft.com/office/officeart/2005/8/layout/orgChart1"/>
    <dgm:cxn modelId="{050D2A10-BEC7-4F7C-AE7D-0FE59017A44C}" type="presOf" srcId="{D91152BC-9A33-44D3-AEBB-F20420DB430F}" destId="{30DA9891-B7C7-405D-9015-1C3DF0E9850F}" srcOrd="0" destOrd="0" presId="urn:microsoft.com/office/officeart/2005/8/layout/orgChart1"/>
    <dgm:cxn modelId="{FA3C8DBE-0460-4DAE-8A64-3323C4CB424F}" type="presOf" srcId="{D5F013B3-4B4E-4E38-9BAF-4B34B2BB0C79}" destId="{26E61D30-5696-4E05-9044-AF73EF27DAB2}" srcOrd="0" destOrd="0" presId="urn:microsoft.com/office/officeart/2005/8/layout/orgChart1"/>
    <dgm:cxn modelId="{EECEBF49-CAB6-4976-AAD2-3739B67A38B6}" type="presOf" srcId="{D5F013B3-4B4E-4E38-9BAF-4B34B2BB0C79}" destId="{14A5ABF2-8B49-4694-AC4C-1A898869B017}" srcOrd="1" destOrd="0" presId="urn:microsoft.com/office/officeart/2005/8/layout/orgChart1"/>
    <dgm:cxn modelId="{5ED92807-B16F-4062-B4E6-B24322D95447}" type="presOf" srcId="{C7336B56-6975-43EE-AA11-2CF9D86F3B72}" destId="{2F8AA862-E8D3-4043-95F3-7EBB33FDC237}" srcOrd="1" destOrd="0" presId="urn:microsoft.com/office/officeart/2005/8/layout/orgChart1"/>
    <dgm:cxn modelId="{7439764D-81B3-4A75-A35D-C49DD558F83C}" type="presOf" srcId="{CE683E6A-A313-4F5C-8639-235783D1198F}" destId="{6C1B72B2-EE6C-495B-ADAD-8508CE8EB807}" srcOrd="0" destOrd="0" presId="urn:microsoft.com/office/officeart/2005/8/layout/orgChart1"/>
    <dgm:cxn modelId="{1F592AF7-3BEB-4E0B-A754-5F9F17FD6DCC}" type="presOf" srcId="{69BEBD41-3545-40FD-BFDD-D21BD47C872E}" destId="{EA4E738B-1483-44D6-89EB-8256A9C3F87D}" srcOrd="1" destOrd="0" presId="urn:microsoft.com/office/officeart/2005/8/layout/orgChart1"/>
    <dgm:cxn modelId="{9C744A0E-E332-47B7-83F3-236970EBB78E}" type="presOf" srcId="{032924AE-7BA3-4608-9D4D-A10FC22FA55B}" destId="{FCA2B357-06A1-4199-999C-BBE32872F828}" srcOrd="0" destOrd="0" presId="urn:microsoft.com/office/officeart/2005/8/layout/orgChart1"/>
    <dgm:cxn modelId="{085E0C68-014D-474E-B9A5-4BDE17024952}" type="presOf" srcId="{D91152BC-9A33-44D3-AEBB-F20420DB430F}" destId="{5EC808F1-181C-42C2-975C-2B558EBCB7FE}" srcOrd="1" destOrd="0" presId="urn:microsoft.com/office/officeart/2005/8/layout/orgChart1"/>
    <dgm:cxn modelId="{6952247C-A525-4C45-9CC0-211151F06384}" type="presOf" srcId="{DCCE79F2-51DC-4E3A-8F3D-0CB311D1F14D}" destId="{EE219807-47C8-4941-99AE-CE39076E53F5}" srcOrd="0" destOrd="0" presId="urn:microsoft.com/office/officeart/2005/8/layout/orgChart1"/>
    <dgm:cxn modelId="{D449E9C8-0D8E-4FD5-825B-D0868EA3B869}" type="presOf" srcId="{382A9707-8CE9-4448-A732-795155023764}" destId="{40CBCC65-FD09-4B94-B9C9-3482617F2627}" srcOrd="1" destOrd="0" presId="urn:microsoft.com/office/officeart/2005/8/layout/orgChart1"/>
    <dgm:cxn modelId="{FB5C89EE-FAE2-49B6-B73B-ED8662A698CF}" type="presOf" srcId="{C7336B56-6975-43EE-AA11-2CF9D86F3B72}" destId="{F7484F86-9514-4EEC-AAEC-65AD9B4B3D96}" srcOrd="0" destOrd="0" presId="urn:microsoft.com/office/officeart/2005/8/layout/orgChart1"/>
    <dgm:cxn modelId="{70890915-9A73-4C7D-83BC-81E5396DD17A}" type="presOf" srcId="{88B02B86-A182-47E8-98CE-5F03ED03FC83}" destId="{1A2BCB80-89E2-41EC-87D9-8650DA66AB8A}" srcOrd="0" destOrd="0" presId="urn:microsoft.com/office/officeart/2005/8/layout/orgChart1"/>
    <dgm:cxn modelId="{392D9698-08E0-4174-ABFB-2420A28AF88B}" type="presOf" srcId="{43C964D4-3EA5-4709-BA45-DC9671707267}" destId="{87899BB1-A811-4B2D-8FA3-633A97B1A6A6}" srcOrd="1" destOrd="0" presId="urn:microsoft.com/office/officeart/2005/8/layout/orgChart1"/>
    <dgm:cxn modelId="{0239CD17-F5A2-45E2-8874-2DA69D7C666F}" type="presOf" srcId="{6A766238-49C0-489C-9759-5801318FB123}" destId="{F4F60A8B-BCFE-4E33-9289-BF4CA9206F7B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8492767A-E183-4520-8817-149B914D2258}" type="presOf" srcId="{382A9707-8CE9-4448-A732-795155023764}" destId="{C9EB4BFF-95DA-49B7-87A2-66A52A4FCDFA}" srcOrd="0" destOrd="0" presId="urn:microsoft.com/office/officeart/2005/8/layout/orgChart1"/>
    <dgm:cxn modelId="{EAB2C0B9-F1E9-4C98-B59F-010B5D87E7F6}" type="presOf" srcId="{DC9F82DD-39AD-486C-81D6-0E3C38A96BAD}" destId="{4F6F1802-D2DC-45F2-8B57-B9ACE00E096B}" srcOrd="0" destOrd="0" presId="urn:microsoft.com/office/officeart/2005/8/layout/orgChart1"/>
    <dgm:cxn modelId="{C886CCAF-25CD-4DAC-AA0A-2BBFD26BE09E}" type="presOf" srcId="{EDF4E25F-6E69-41B7-B57F-66E5D749104E}" destId="{CD65CBB6-B9A3-48AB-AFB3-4BE4B03553D3}" srcOrd="0" destOrd="0" presId="urn:microsoft.com/office/officeart/2005/8/layout/orgChart1"/>
    <dgm:cxn modelId="{DC649868-0EFB-4C3C-906F-095C28A56E8D}" type="presOf" srcId="{69BEBD41-3545-40FD-BFDD-D21BD47C872E}" destId="{74487508-3D4F-4F35-9119-7335AA499C95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7E3ABF23-D44D-43C4-A1DC-C139E3D53ACF}" type="presOf" srcId="{B103CFD6-C2F2-4A76-8866-035FF64E5877}" destId="{2FA1AE03-77C2-487B-948B-82122901556A}" srcOrd="1" destOrd="0" presId="urn:microsoft.com/office/officeart/2005/8/layout/orgChart1"/>
    <dgm:cxn modelId="{6A43EFAA-6632-4911-9060-CD98171A31CA}" type="presOf" srcId="{49A41343-8942-4E0A-948C-7308CFEDA337}" destId="{F8AA5B07-D62E-4BEF-A7F4-BB8154CE0161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2251E0DC-AB3F-4EDF-BC0A-6BD50A290FC4}" type="presOf" srcId="{BCA1F9C7-A2DE-4DA9-9030-581CAAE089DA}" destId="{7E670A0B-4B6A-45AD-AE95-FAE9E52BA24F}" srcOrd="0" destOrd="0" presId="urn:microsoft.com/office/officeart/2005/8/layout/orgChart1"/>
    <dgm:cxn modelId="{34D73781-59BF-468A-BB77-AF6A36D4450A}" type="presOf" srcId="{88415C31-82DD-4EF9-9A7A-1D4D99FB6B9D}" destId="{ED956AEF-5A78-47DC-9D97-3B27A2E9309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FA932ED8-D7D2-4F3E-9D7F-39F0526E4C4F}" type="presOf" srcId="{8514C17C-35EC-4D14-92F7-13A577CAA5C4}" destId="{3AA4BA60-CAF3-4B65-8A7B-26648B565082}" srcOrd="1" destOrd="0" presId="urn:microsoft.com/office/officeart/2005/8/layout/orgChart1"/>
    <dgm:cxn modelId="{B31F6B52-1526-44EF-8DEC-0DF81E57D85A}" type="presOf" srcId="{1E17A9B5-1CC6-4BF4-A5EB-2099972243B8}" destId="{F0DC39B6-0C64-430A-9FFB-4907B94E244D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6CBCA55C-8B16-4A4A-BF01-8ED4BAA31748}" type="presOf" srcId="{51AC05A3-5125-4631-8328-EE9742C5CE1F}" destId="{75DCBE71-7469-49E9-81E5-E6A43E3EC0DC}" srcOrd="1" destOrd="0" presId="urn:microsoft.com/office/officeart/2005/8/layout/orgChart1"/>
    <dgm:cxn modelId="{F4BA62F8-2FAA-480D-BE0B-2042397D2159}" type="presOf" srcId="{41CBE71F-8A1C-4046-8B51-627382F890A8}" destId="{BD53C961-9C2E-42B5-A825-EB1CD5AF2FE3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42F5CF9D-16B5-4752-BF58-09ED086D0F07}" type="presOf" srcId="{B40A1E99-819E-4C0D-B671-3D134F0F7163}" destId="{3A05D6AC-55D4-4F8B-831D-7528DBB5E857}" srcOrd="0" destOrd="0" presId="urn:microsoft.com/office/officeart/2005/8/layout/orgChart1"/>
    <dgm:cxn modelId="{04FE0694-FFC6-4AD2-BB30-73213E487F86}" type="presOf" srcId="{DCB062A1-302A-48A6-BE81-96138548FF70}" destId="{1AE91293-7748-4E52-8855-7B838C555EB9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2103112-8CBD-438E-AE69-A17B700059FB}" type="presOf" srcId="{B103CFD6-C2F2-4A76-8866-035FF64E5877}" destId="{D98E11BE-9177-4329-A5B4-B4B8653C2863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5303039D-8367-4D83-999A-9650B6FAE640}" type="presOf" srcId="{88415C31-82DD-4EF9-9A7A-1D4D99FB6B9D}" destId="{0936C29E-0ABE-4289-9453-F6DF249F454C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D93A7DDA-F19E-460D-A5B1-79AB3151CB3D}" type="presOf" srcId="{092024CE-8423-4E50-A34E-3122E05631CC}" destId="{0A55F855-E390-49C4-85C3-4EB5DC8DFEC3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AAF95085-6438-42B8-BB8E-E9B575EEE517}" type="presOf" srcId="{844909A3-F2C8-49AE-869B-AFCA0AC709DF}" destId="{5A29D58D-62CC-4731-8120-CAD4354C3E03}" srcOrd="0" destOrd="0" presId="urn:microsoft.com/office/officeart/2005/8/layout/orgChart1"/>
    <dgm:cxn modelId="{CB29329B-42E5-42D2-8A4D-D27DAA99A356}" type="presParOf" srcId="{6C1B72B2-EE6C-495B-ADAD-8508CE8EB807}" destId="{B9578B13-712D-4BAD-A28F-A7352074EDA6}" srcOrd="0" destOrd="0" presId="urn:microsoft.com/office/officeart/2005/8/layout/orgChart1"/>
    <dgm:cxn modelId="{A7224C25-3345-4D50-A110-6E55EE91F11C}" type="presParOf" srcId="{B9578B13-712D-4BAD-A28F-A7352074EDA6}" destId="{EA34C8C8-6EC1-483B-8E39-8E6926CED3CE}" srcOrd="0" destOrd="0" presId="urn:microsoft.com/office/officeart/2005/8/layout/orgChart1"/>
    <dgm:cxn modelId="{B4A5582A-3E8B-45EC-BC95-D59230A7723E}" type="presParOf" srcId="{EA34C8C8-6EC1-483B-8E39-8E6926CED3CE}" destId="{D98E11BE-9177-4329-A5B4-B4B8653C2863}" srcOrd="0" destOrd="0" presId="urn:microsoft.com/office/officeart/2005/8/layout/orgChart1"/>
    <dgm:cxn modelId="{9B9354C4-1471-41EE-8217-F9731644EF23}" type="presParOf" srcId="{EA34C8C8-6EC1-483B-8E39-8E6926CED3CE}" destId="{2FA1AE03-77C2-487B-948B-82122901556A}" srcOrd="1" destOrd="0" presId="urn:microsoft.com/office/officeart/2005/8/layout/orgChart1"/>
    <dgm:cxn modelId="{A0BB2B53-026A-43E0-BE5B-DDA8B22ED084}" type="presParOf" srcId="{B9578B13-712D-4BAD-A28F-A7352074EDA6}" destId="{9C5DF944-3D7A-473D-A789-5CA86652B8F8}" srcOrd="1" destOrd="0" presId="urn:microsoft.com/office/officeart/2005/8/layout/orgChart1"/>
    <dgm:cxn modelId="{0489D895-BE76-49CE-8217-F70820F6FE50}" type="presParOf" srcId="{9C5DF944-3D7A-473D-A789-5CA86652B8F8}" destId="{D351E307-7A60-4733-B21C-CC6D6E5D051D}" srcOrd="0" destOrd="0" presId="urn:microsoft.com/office/officeart/2005/8/layout/orgChart1"/>
    <dgm:cxn modelId="{3EC7FC84-B3CC-4BD9-BCB0-5CA2FA7D8C7C}" type="presParOf" srcId="{9C5DF944-3D7A-473D-A789-5CA86652B8F8}" destId="{60FE5B31-E82E-49E2-9469-B5D5674278BC}" srcOrd="1" destOrd="0" presId="urn:microsoft.com/office/officeart/2005/8/layout/orgChart1"/>
    <dgm:cxn modelId="{E9EAF94C-94FE-4EEC-B602-A8C07A6CEA14}" type="presParOf" srcId="{60FE5B31-E82E-49E2-9469-B5D5674278BC}" destId="{CB88DD46-0D40-4A1B-9C97-26FA4C46EB15}" srcOrd="0" destOrd="0" presId="urn:microsoft.com/office/officeart/2005/8/layout/orgChart1"/>
    <dgm:cxn modelId="{FB09346C-4F24-4B65-A0CA-FE975C37B913}" type="presParOf" srcId="{CB88DD46-0D40-4A1B-9C97-26FA4C46EB15}" destId="{ABF5B3AF-9C3F-43AC-89B9-A4B84688B739}" srcOrd="0" destOrd="0" presId="urn:microsoft.com/office/officeart/2005/8/layout/orgChart1"/>
    <dgm:cxn modelId="{331BFA36-3EDD-40F9-B88E-B65D4B3CD8A7}" type="presParOf" srcId="{CB88DD46-0D40-4A1B-9C97-26FA4C46EB15}" destId="{87899BB1-A811-4B2D-8FA3-633A97B1A6A6}" srcOrd="1" destOrd="0" presId="urn:microsoft.com/office/officeart/2005/8/layout/orgChart1"/>
    <dgm:cxn modelId="{E3C51D49-1953-4284-80FE-9C25807D088F}" type="presParOf" srcId="{60FE5B31-E82E-49E2-9469-B5D5674278BC}" destId="{B6A20B03-CFA9-41D8-9956-9F0EB448DC4A}" srcOrd="1" destOrd="0" presId="urn:microsoft.com/office/officeart/2005/8/layout/orgChart1"/>
    <dgm:cxn modelId="{97310187-BF45-436C-9D95-2C3577A0F9BF}" type="presParOf" srcId="{B6A20B03-CFA9-41D8-9956-9F0EB448DC4A}" destId="{CD65CBB6-B9A3-48AB-AFB3-4BE4B03553D3}" srcOrd="0" destOrd="0" presId="urn:microsoft.com/office/officeart/2005/8/layout/orgChart1"/>
    <dgm:cxn modelId="{5841496D-0D0B-411B-B798-1FE9F957E739}" type="presParOf" srcId="{B6A20B03-CFA9-41D8-9956-9F0EB448DC4A}" destId="{ED1F0A6D-21D1-431E-B021-19DC70288741}" srcOrd="1" destOrd="0" presId="urn:microsoft.com/office/officeart/2005/8/layout/orgChart1"/>
    <dgm:cxn modelId="{587A3423-5227-4DD2-AD43-EFF2466B719F}" type="presParOf" srcId="{ED1F0A6D-21D1-431E-B021-19DC70288741}" destId="{3035FF76-B78F-49A4-AACF-E2FF3786028F}" srcOrd="0" destOrd="0" presId="urn:microsoft.com/office/officeart/2005/8/layout/orgChart1"/>
    <dgm:cxn modelId="{B001AE30-59E0-4B3A-AF0E-554859A1E493}" type="presParOf" srcId="{3035FF76-B78F-49A4-AACF-E2FF3786028F}" destId="{F0DC39B6-0C64-430A-9FFB-4907B94E244D}" srcOrd="0" destOrd="0" presId="urn:microsoft.com/office/officeart/2005/8/layout/orgChart1"/>
    <dgm:cxn modelId="{ADE0E310-4799-4BA2-A6D4-A46BA3D2E553}" type="presParOf" srcId="{3035FF76-B78F-49A4-AACF-E2FF3786028F}" destId="{0044642D-BF6E-4946-989D-7BC76303D8B1}" srcOrd="1" destOrd="0" presId="urn:microsoft.com/office/officeart/2005/8/layout/orgChart1"/>
    <dgm:cxn modelId="{0F6BB9D6-94A2-4221-837F-4DA97C1C96C7}" type="presParOf" srcId="{ED1F0A6D-21D1-431E-B021-19DC70288741}" destId="{6F92EC3E-8AAE-41C7-BFFF-85E9DBCB215A}" srcOrd="1" destOrd="0" presId="urn:microsoft.com/office/officeart/2005/8/layout/orgChart1"/>
    <dgm:cxn modelId="{05FAE968-3BAA-40DD-B803-068FF130FEA3}" type="presParOf" srcId="{ED1F0A6D-21D1-431E-B021-19DC70288741}" destId="{C359BE23-B469-48EB-819D-6F6FDCDBB0A8}" srcOrd="2" destOrd="0" presId="urn:microsoft.com/office/officeart/2005/8/layout/orgChart1"/>
    <dgm:cxn modelId="{F12B90CF-9F47-4ACC-B96B-BE75F37DB93B}" type="presParOf" srcId="{B6A20B03-CFA9-41D8-9956-9F0EB448DC4A}" destId="{6AC59FBD-FAEA-42FA-8EB1-29A7CC044828}" srcOrd="2" destOrd="0" presId="urn:microsoft.com/office/officeart/2005/8/layout/orgChart1"/>
    <dgm:cxn modelId="{2D43A614-614A-4929-B098-0DDB9825A376}" type="presParOf" srcId="{B6A20B03-CFA9-41D8-9956-9F0EB448DC4A}" destId="{F2E1EDE4-99F4-4CBC-BA6A-91AF00914823}" srcOrd="3" destOrd="0" presId="urn:microsoft.com/office/officeart/2005/8/layout/orgChart1"/>
    <dgm:cxn modelId="{CAB31456-B7EB-49C3-A301-BA5D8029EE26}" type="presParOf" srcId="{F2E1EDE4-99F4-4CBC-BA6A-91AF00914823}" destId="{795B4B98-FEFB-4DAB-B785-2E28918B1C7E}" srcOrd="0" destOrd="0" presId="urn:microsoft.com/office/officeart/2005/8/layout/orgChart1"/>
    <dgm:cxn modelId="{68F60BBC-7E55-4EC2-B18C-7D6ADF732137}" type="presParOf" srcId="{795B4B98-FEFB-4DAB-B785-2E28918B1C7E}" destId="{C9EB4BFF-95DA-49B7-87A2-66A52A4FCDFA}" srcOrd="0" destOrd="0" presId="urn:microsoft.com/office/officeart/2005/8/layout/orgChart1"/>
    <dgm:cxn modelId="{B9CE2497-7345-4B67-A6E0-7AA2C4EEDDEF}" type="presParOf" srcId="{795B4B98-FEFB-4DAB-B785-2E28918B1C7E}" destId="{40CBCC65-FD09-4B94-B9C9-3482617F2627}" srcOrd="1" destOrd="0" presId="urn:microsoft.com/office/officeart/2005/8/layout/orgChart1"/>
    <dgm:cxn modelId="{07DB8159-FEE8-4FB6-A336-F9142FF877B4}" type="presParOf" srcId="{F2E1EDE4-99F4-4CBC-BA6A-91AF00914823}" destId="{6E67D5E8-91A3-4A9C-B70E-60777B0DD65E}" srcOrd="1" destOrd="0" presId="urn:microsoft.com/office/officeart/2005/8/layout/orgChart1"/>
    <dgm:cxn modelId="{69E97CBF-CE36-4E5C-9747-B4F4F44A28C7}" type="presParOf" srcId="{F2E1EDE4-99F4-4CBC-BA6A-91AF00914823}" destId="{9041FCB5-DDBA-4A82-87F1-A20AE1F0ECFA}" srcOrd="2" destOrd="0" presId="urn:microsoft.com/office/officeart/2005/8/layout/orgChart1"/>
    <dgm:cxn modelId="{8A1A804B-BAC5-4127-8E00-6707D56D4E4F}" type="presParOf" srcId="{B6A20B03-CFA9-41D8-9956-9F0EB448DC4A}" destId="{D644628E-4C6F-4DF2-8C07-D2B66E3A4757}" srcOrd="4" destOrd="0" presId="urn:microsoft.com/office/officeart/2005/8/layout/orgChart1"/>
    <dgm:cxn modelId="{B3FCDB38-064C-42F7-ADB7-E08AD31139F5}" type="presParOf" srcId="{B6A20B03-CFA9-41D8-9956-9F0EB448DC4A}" destId="{4C59CDCC-8171-42A8-836D-8A7ADEF309D0}" srcOrd="5" destOrd="0" presId="urn:microsoft.com/office/officeart/2005/8/layout/orgChart1"/>
    <dgm:cxn modelId="{7BADA57F-371F-4EE9-B524-7112A78A2E9A}" type="presParOf" srcId="{4C59CDCC-8171-42A8-836D-8A7ADEF309D0}" destId="{FED7DC99-D3B3-46B2-AE57-14D47B1F3671}" srcOrd="0" destOrd="0" presId="urn:microsoft.com/office/officeart/2005/8/layout/orgChart1"/>
    <dgm:cxn modelId="{B0845B00-7AB2-4583-9267-ADB8D2F5F150}" type="presParOf" srcId="{FED7DC99-D3B3-46B2-AE57-14D47B1F3671}" destId="{8F3E2022-AB5E-4438-BDBE-146FD19E8285}" srcOrd="0" destOrd="0" presId="urn:microsoft.com/office/officeart/2005/8/layout/orgChart1"/>
    <dgm:cxn modelId="{63519E44-CE9F-4003-BF0C-570AFA166770}" type="presParOf" srcId="{FED7DC99-D3B3-46B2-AE57-14D47B1F3671}" destId="{F4F60A8B-BCFE-4E33-9289-BF4CA9206F7B}" srcOrd="1" destOrd="0" presId="urn:microsoft.com/office/officeart/2005/8/layout/orgChart1"/>
    <dgm:cxn modelId="{ED8DE2C9-571B-415D-BE92-D1AB16ADFAB6}" type="presParOf" srcId="{4C59CDCC-8171-42A8-836D-8A7ADEF309D0}" destId="{0717BF70-BD3E-4FBF-92BE-2C7F71500E41}" srcOrd="1" destOrd="0" presId="urn:microsoft.com/office/officeart/2005/8/layout/orgChart1"/>
    <dgm:cxn modelId="{540243A7-D9E2-46BF-9A2C-E09961CDC84A}" type="presParOf" srcId="{4C59CDCC-8171-42A8-836D-8A7ADEF309D0}" destId="{0E63D1F7-0BB7-4B23-80D6-B69D7359A638}" srcOrd="2" destOrd="0" presId="urn:microsoft.com/office/officeart/2005/8/layout/orgChart1"/>
    <dgm:cxn modelId="{168E5C3C-4D29-4139-A1C4-E3A8F7AEEC77}" type="presParOf" srcId="{B6A20B03-CFA9-41D8-9956-9F0EB448DC4A}" destId="{52D64095-8F0B-43C5-A134-4F8EB745D0AC}" srcOrd="6" destOrd="0" presId="urn:microsoft.com/office/officeart/2005/8/layout/orgChart1"/>
    <dgm:cxn modelId="{800DAB09-B46F-406D-A833-65F1A4F4F781}" type="presParOf" srcId="{B6A20B03-CFA9-41D8-9956-9F0EB448DC4A}" destId="{65175C4B-27F3-41C0-9093-49201195521B}" srcOrd="7" destOrd="0" presId="urn:microsoft.com/office/officeart/2005/8/layout/orgChart1"/>
    <dgm:cxn modelId="{AC5CB7C1-54FC-4D65-B064-818C2C1BD1FB}" type="presParOf" srcId="{65175C4B-27F3-41C0-9093-49201195521B}" destId="{418B0B64-07DF-4A86-8188-2B3D12FF0C1B}" srcOrd="0" destOrd="0" presId="urn:microsoft.com/office/officeart/2005/8/layout/orgChart1"/>
    <dgm:cxn modelId="{D10AD4DF-3558-4EB4-91FA-0711AEE8311B}" type="presParOf" srcId="{418B0B64-07DF-4A86-8188-2B3D12FF0C1B}" destId="{FCA2B357-06A1-4199-999C-BBE32872F828}" srcOrd="0" destOrd="0" presId="urn:microsoft.com/office/officeart/2005/8/layout/orgChart1"/>
    <dgm:cxn modelId="{9A87CBFB-0733-4C77-8DF8-9BF212B12C97}" type="presParOf" srcId="{418B0B64-07DF-4A86-8188-2B3D12FF0C1B}" destId="{842224E6-60DA-412E-8A1B-7533C1377869}" srcOrd="1" destOrd="0" presId="urn:microsoft.com/office/officeart/2005/8/layout/orgChart1"/>
    <dgm:cxn modelId="{097D9D1F-0894-4B83-87EC-B6D6A3F38071}" type="presParOf" srcId="{65175C4B-27F3-41C0-9093-49201195521B}" destId="{5FEE9627-663F-4879-B764-2FCAC3BEDB01}" srcOrd="1" destOrd="0" presId="urn:microsoft.com/office/officeart/2005/8/layout/orgChart1"/>
    <dgm:cxn modelId="{3C7CD9F3-C171-4987-AA9B-0161BF35482D}" type="presParOf" srcId="{65175C4B-27F3-41C0-9093-49201195521B}" destId="{D211A30E-3DD6-4F3B-A936-B6D9FD1B5AD6}" srcOrd="2" destOrd="0" presId="urn:microsoft.com/office/officeart/2005/8/layout/orgChart1"/>
    <dgm:cxn modelId="{D8571FC8-7A3F-4A59-84D0-7BA4BCEC4045}" type="presParOf" srcId="{60FE5B31-E82E-49E2-9469-B5D5674278BC}" destId="{0A55CB08-0585-4E83-BB9C-6136411D5C97}" srcOrd="2" destOrd="0" presId="urn:microsoft.com/office/officeart/2005/8/layout/orgChart1"/>
    <dgm:cxn modelId="{0C1F9A04-82B0-469C-B82E-233D48D261FB}" type="presParOf" srcId="{9C5DF944-3D7A-473D-A789-5CA86652B8F8}" destId="{1AE91293-7748-4E52-8855-7B838C555EB9}" srcOrd="2" destOrd="0" presId="urn:microsoft.com/office/officeart/2005/8/layout/orgChart1"/>
    <dgm:cxn modelId="{585F01E8-41FB-4CBB-9FD3-237A1B69070E}" type="presParOf" srcId="{9C5DF944-3D7A-473D-A789-5CA86652B8F8}" destId="{8BAB2199-5159-41F9-8708-33820C9B03A9}" srcOrd="3" destOrd="0" presId="urn:microsoft.com/office/officeart/2005/8/layout/orgChart1"/>
    <dgm:cxn modelId="{02588CFC-189A-41B7-8873-382A464FB7E2}" type="presParOf" srcId="{8BAB2199-5159-41F9-8708-33820C9B03A9}" destId="{4AEEF0FD-EB99-4BD5-89CD-011B1DDC19F8}" srcOrd="0" destOrd="0" presId="urn:microsoft.com/office/officeart/2005/8/layout/orgChart1"/>
    <dgm:cxn modelId="{5DB898C1-4007-40D4-B71E-F29D9CF94711}" type="presParOf" srcId="{4AEEF0FD-EB99-4BD5-89CD-011B1DDC19F8}" destId="{86ECFBC0-6EDE-49D7-A5E4-E61CBAF4A092}" srcOrd="0" destOrd="0" presId="urn:microsoft.com/office/officeart/2005/8/layout/orgChart1"/>
    <dgm:cxn modelId="{E735BA92-78A5-4472-8F03-EBDCC0FE87E5}" type="presParOf" srcId="{4AEEF0FD-EB99-4BD5-89CD-011B1DDC19F8}" destId="{EE7467E8-D778-4C18-9C7C-925EF25B0DC2}" srcOrd="1" destOrd="0" presId="urn:microsoft.com/office/officeart/2005/8/layout/orgChart1"/>
    <dgm:cxn modelId="{985CC6BF-AD09-4A12-968D-84612A0EBEB1}" type="presParOf" srcId="{8BAB2199-5159-41F9-8708-33820C9B03A9}" destId="{70B62D43-4B2E-478D-8091-7F950B36BC86}" srcOrd="1" destOrd="0" presId="urn:microsoft.com/office/officeart/2005/8/layout/orgChart1"/>
    <dgm:cxn modelId="{7B443031-F247-43C1-965F-46614675A9BD}" type="presParOf" srcId="{70B62D43-4B2E-478D-8091-7F950B36BC86}" destId="{5A29D58D-62CC-4731-8120-CAD4354C3E03}" srcOrd="0" destOrd="0" presId="urn:microsoft.com/office/officeart/2005/8/layout/orgChart1"/>
    <dgm:cxn modelId="{4A2ED744-7B15-45F3-AF18-60A2F5E637D5}" type="presParOf" srcId="{70B62D43-4B2E-478D-8091-7F950B36BC86}" destId="{20684FA8-0955-4E86-9890-955AAE2FB70E}" srcOrd="1" destOrd="0" presId="urn:microsoft.com/office/officeart/2005/8/layout/orgChart1"/>
    <dgm:cxn modelId="{C6685E00-E0BC-44DB-BD36-0ADF770C8970}" type="presParOf" srcId="{20684FA8-0955-4E86-9890-955AAE2FB70E}" destId="{357DF0A8-BCC0-4D40-9A29-811D9B3E8CE1}" srcOrd="0" destOrd="0" presId="urn:microsoft.com/office/officeart/2005/8/layout/orgChart1"/>
    <dgm:cxn modelId="{DA02C288-2E01-49D7-8DB5-675B3FE4A8B0}" type="presParOf" srcId="{357DF0A8-BCC0-4D40-9A29-811D9B3E8CE1}" destId="{7533127D-6F77-420D-9337-03A9B17677A7}" srcOrd="0" destOrd="0" presId="urn:microsoft.com/office/officeart/2005/8/layout/orgChart1"/>
    <dgm:cxn modelId="{BA1B6AAA-57D1-4901-BDA4-33CF77FC1286}" type="presParOf" srcId="{357DF0A8-BCC0-4D40-9A29-811D9B3E8CE1}" destId="{75DCBE71-7469-49E9-81E5-E6A43E3EC0DC}" srcOrd="1" destOrd="0" presId="urn:microsoft.com/office/officeart/2005/8/layout/orgChart1"/>
    <dgm:cxn modelId="{78EE5649-8F01-4C85-8947-AE94D4898B73}" type="presParOf" srcId="{20684FA8-0955-4E86-9890-955AAE2FB70E}" destId="{321B0D03-50FC-44EB-B561-D21A2CD4B482}" srcOrd="1" destOrd="0" presId="urn:microsoft.com/office/officeart/2005/8/layout/orgChart1"/>
    <dgm:cxn modelId="{71A3D567-B9D7-43FF-BA9B-0B4D2FBCC89F}" type="presParOf" srcId="{20684FA8-0955-4E86-9890-955AAE2FB70E}" destId="{0654A2B9-B227-48A6-941C-DD027142ECCE}" srcOrd="2" destOrd="0" presId="urn:microsoft.com/office/officeart/2005/8/layout/orgChart1"/>
    <dgm:cxn modelId="{F66360F1-18DA-45EB-B5CB-CB419C538427}" type="presParOf" srcId="{70B62D43-4B2E-478D-8091-7F950B36BC86}" destId="{77FF546B-1ADB-4B35-B705-B48DE95D0A7F}" srcOrd="2" destOrd="0" presId="urn:microsoft.com/office/officeart/2005/8/layout/orgChart1"/>
    <dgm:cxn modelId="{936D5838-0941-4F09-AE7F-D738044B3469}" type="presParOf" srcId="{70B62D43-4B2E-478D-8091-7F950B36BC86}" destId="{69C13562-DBB8-42F8-AE39-8AFEF8ED4982}" srcOrd="3" destOrd="0" presId="urn:microsoft.com/office/officeart/2005/8/layout/orgChart1"/>
    <dgm:cxn modelId="{A8037420-71A2-4434-87CE-2731E00351B0}" type="presParOf" srcId="{69C13562-DBB8-42F8-AE39-8AFEF8ED4982}" destId="{896D96FE-EA05-4066-8BE5-F7366BA3777A}" srcOrd="0" destOrd="0" presId="urn:microsoft.com/office/officeart/2005/8/layout/orgChart1"/>
    <dgm:cxn modelId="{E5F40495-805A-49BA-B594-A64F8753B63D}" type="presParOf" srcId="{896D96FE-EA05-4066-8BE5-F7366BA3777A}" destId="{079C46BA-E270-4C4F-9AA8-92E32A64D736}" srcOrd="0" destOrd="0" presId="urn:microsoft.com/office/officeart/2005/8/layout/orgChart1"/>
    <dgm:cxn modelId="{241FF00A-C0F6-4980-9CE7-40CFDAE9D92E}" type="presParOf" srcId="{896D96FE-EA05-4066-8BE5-F7366BA3777A}" destId="{3AA4BA60-CAF3-4B65-8A7B-26648B565082}" srcOrd="1" destOrd="0" presId="urn:microsoft.com/office/officeart/2005/8/layout/orgChart1"/>
    <dgm:cxn modelId="{70E19104-B9D0-4F2B-B335-91F3229F5ABD}" type="presParOf" srcId="{69C13562-DBB8-42F8-AE39-8AFEF8ED4982}" destId="{54F082B5-2FAD-490F-B257-B96DCB3E19FC}" srcOrd="1" destOrd="0" presId="urn:microsoft.com/office/officeart/2005/8/layout/orgChart1"/>
    <dgm:cxn modelId="{8E4AAAD7-F1F4-4EEB-8157-2BAADB73ABAE}" type="presParOf" srcId="{69C13562-DBB8-42F8-AE39-8AFEF8ED4982}" destId="{6C846A69-A00E-4FB9-80C7-DC7FE13BD4B5}" srcOrd="2" destOrd="0" presId="urn:microsoft.com/office/officeart/2005/8/layout/orgChart1"/>
    <dgm:cxn modelId="{94925B29-561B-4D16-928F-AB51024C5BD9}" type="presParOf" srcId="{70B62D43-4B2E-478D-8091-7F950B36BC86}" destId="{C6471DB4-9B93-437A-AEBE-F3B71F737DF8}" srcOrd="4" destOrd="0" presId="urn:microsoft.com/office/officeart/2005/8/layout/orgChart1"/>
    <dgm:cxn modelId="{00F37BEF-B1E4-4565-9B79-D693BA12D7DA}" type="presParOf" srcId="{70B62D43-4B2E-478D-8091-7F950B36BC86}" destId="{CD8B12E6-DD1E-4D70-BE7C-A5443A3D84D1}" srcOrd="5" destOrd="0" presId="urn:microsoft.com/office/officeart/2005/8/layout/orgChart1"/>
    <dgm:cxn modelId="{24FF209A-41A5-420C-9DF0-B9ABC3668695}" type="presParOf" srcId="{CD8B12E6-DD1E-4D70-BE7C-A5443A3D84D1}" destId="{C0FBA54D-3A3D-42F4-B1C8-ADE0E74CCC4D}" srcOrd="0" destOrd="0" presId="urn:microsoft.com/office/officeart/2005/8/layout/orgChart1"/>
    <dgm:cxn modelId="{E1501080-12F1-4F58-BE57-B8D6E7228576}" type="presParOf" srcId="{C0FBA54D-3A3D-42F4-B1C8-ADE0E74CCC4D}" destId="{30DA9891-B7C7-405D-9015-1C3DF0E9850F}" srcOrd="0" destOrd="0" presId="urn:microsoft.com/office/officeart/2005/8/layout/orgChart1"/>
    <dgm:cxn modelId="{C722BC6B-6E9E-44B7-A69E-A8D39BE79610}" type="presParOf" srcId="{C0FBA54D-3A3D-42F4-B1C8-ADE0E74CCC4D}" destId="{5EC808F1-181C-42C2-975C-2B558EBCB7FE}" srcOrd="1" destOrd="0" presId="urn:microsoft.com/office/officeart/2005/8/layout/orgChart1"/>
    <dgm:cxn modelId="{3431B868-F960-4CCE-A74A-F0F487A4CE03}" type="presParOf" srcId="{CD8B12E6-DD1E-4D70-BE7C-A5443A3D84D1}" destId="{3C11D65F-2A65-4A7E-9C15-AA6406FE6F0B}" srcOrd="1" destOrd="0" presId="urn:microsoft.com/office/officeart/2005/8/layout/orgChart1"/>
    <dgm:cxn modelId="{09658081-2A8A-4D7D-8707-B7E87471AEA0}" type="presParOf" srcId="{CD8B12E6-DD1E-4D70-BE7C-A5443A3D84D1}" destId="{07414A68-C8A8-4CE7-984E-48064FC49AF5}" srcOrd="2" destOrd="0" presId="urn:microsoft.com/office/officeart/2005/8/layout/orgChart1"/>
    <dgm:cxn modelId="{5B7A0F59-A231-474D-866C-FCD6B3335B2B}" type="presParOf" srcId="{70B62D43-4B2E-478D-8091-7F950B36BC86}" destId="{BD53C961-9C2E-42B5-A825-EB1CD5AF2FE3}" srcOrd="6" destOrd="0" presId="urn:microsoft.com/office/officeart/2005/8/layout/orgChart1"/>
    <dgm:cxn modelId="{6F00BC73-C9CD-424A-948C-B254B4B2342D}" type="presParOf" srcId="{70B62D43-4B2E-478D-8091-7F950B36BC86}" destId="{2AD0F394-908E-4BF8-9902-81719C192207}" srcOrd="7" destOrd="0" presId="urn:microsoft.com/office/officeart/2005/8/layout/orgChart1"/>
    <dgm:cxn modelId="{49824E2B-7814-49A2-9627-F4B64028FF22}" type="presParOf" srcId="{2AD0F394-908E-4BF8-9902-81719C192207}" destId="{6508E9AA-32AD-45CE-ACB4-E452A2309B43}" srcOrd="0" destOrd="0" presId="urn:microsoft.com/office/officeart/2005/8/layout/orgChart1"/>
    <dgm:cxn modelId="{C7D5091E-C1B1-4B92-B1A7-95D52F78CEB0}" type="presParOf" srcId="{6508E9AA-32AD-45CE-ACB4-E452A2309B43}" destId="{26E61D30-5696-4E05-9044-AF73EF27DAB2}" srcOrd="0" destOrd="0" presId="urn:microsoft.com/office/officeart/2005/8/layout/orgChart1"/>
    <dgm:cxn modelId="{1A21591E-CCE9-4017-BE3A-F8E8D82FCBEF}" type="presParOf" srcId="{6508E9AA-32AD-45CE-ACB4-E452A2309B43}" destId="{14A5ABF2-8B49-4694-AC4C-1A898869B017}" srcOrd="1" destOrd="0" presId="urn:microsoft.com/office/officeart/2005/8/layout/orgChart1"/>
    <dgm:cxn modelId="{7617C65E-9DFF-4C1E-A41D-5B23BD3FEFE0}" type="presParOf" srcId="{2AD0F394-908E-4BF8-9902-81719C192207}" destId="{E95C75F7-7305-47DE-985C-550E435481C9}" srcOrd="1" destOrd="0" presId="urn:microsoft.com/office/officeart/2005/8/layout/orgChart1"/>
    <dgm:cxn modelId="{73B5893F-5F36-4D1B-87C4-B2A46A475B0F}" type="presParOf" srcId="{2AD0F394-908E-4BF8-9902-81719C192207}" destId="{ADFD56FF-A789-4A68-9B2D-8E4E857854C2}" srcOrd="2" destOrd="0" presId="urn:microsoft.com/office/officeart/2005/8/layout/orgChart1"/>
    <dgm:cxn modelId="{7F87F70A-A81D-45D2-8A99-19A4A51F92ED}" type="presParOf" srcId="{70B62D43-4B2E-478D-8091-7F950B36BC86}" destId="{B4ADFA40-1DC3-4BD0-BAE4-D5BA4FDF2B3E}" srcOrd="8" destOrd="0" presId="urn:microsoft.com/office/officeart/2005/8/layout/orgChart1"/>
    <dgm:cxn modelId="{0B6420D1-9240-4685-90B0-9127618A7B2D}" type="presParOf" srcId="{70B62D43-4B2E-478D-8091-7F950B36BC86}" destId="{74623D81-D47A-4BDB-A76C-094846D41FA8}" srcOrd="9" destOrd="0" presId="urn:microsoft.com/office/officeart/2005/8/layout/orgChart1"/>
    <dgm:cxn modelId="{859CC97C-DAFB-416A-83A2-936300D54AED}" type="presParOf" srcId="{74623D81-D47A-4BDB-A76C-094846D41FA8}" destId="{A5AFB960-0B8B-4E03-885A-2579269F7DC1}" srcOrd="0" destOrd="0" presId="urn:microsoft.com/office/officeart/2005/8/layout/orgChart1"/>
    <dgm:cxn modelId="{60D34051-9643-46B6-9932-4A038A85FF30}" type="presParOf" srcId="{A5AFB960-0B8B-4E03-885A-2579269F7DC1}" destId="{3A05D6AC-55D4-4F8B-831D-7528DBB5E857}" srcOrd="0" destOrd="0" presId="urn:microsoft.com/office/officeart/2005/8/layout/orgChart1"/>
    <dgm:cxn modelId="{204E5F1D-5230-4309-A76F-25FB30ACF7F3}" type="presParOf" srcId="{A5AFB960-0B8B-4E03-885A-2579269F7DC1}" destId="{179F0FCD-C306-4B84-A7DF-E34F9FAB6F56}" srcOrd="1" destOrd="0" presId="urn:microsoft.com/office/officeart/2005/8/layout/orgChart1"/>
    <dgm:cxn modelId="{B222B271-AB34-414E-912F-48C9BD6541D0}" type="presParOf" srcId="{74623D81-D47A-4BDB-A76C-094846D41FA8}" destId="{856F8CB3-7FD8-44A2-BD9F-D0A3BBBFD7B2}" srcOrd="1" destOrd="0" presId="urn:microsoft.com/office/officeart/2005/8/layout/orgChart1"/>
    <dgm:cxn modelId="{2FE125CF-F579-4CD0-BEF3-3A84BB0DD843}" type="presParOf" srcId="{74623D81-D47A-4BDB-A76C-094846D41FA8}" destId="{E41C3208-7C36-4192-9EA5-1F0C4DB4A826}" srcOrd="2" destOrd="0" presId="urn:microsoft.com/office/officeart/2005/8/layout/orgChart1"/>
    <dgm:cxn modelId="{69026DB9-B0C2-4F1A-BCE8-9A006F7F215C}" type="presParOf" srcId="{8BAB2199-5159-41F9-8708-33820C9B03A9}" destId="{FB705D8D-4B0F-418C-BE22-C9FC935B08A3}" srcOrd="2" destOrd="0" presId="urn:microsoft.com/office/officeart/2005/8/layout/orgChart1"/>
    <dgm:cxn modelId="{2302E72A-BA32-4E86-95C4-EF847C9DF8F1}" type="presParOf" srcId="{9C5DF944-3D7A-473D-A789-5CA86652B8F8}" destId="{4F6F1802-D2DC-45F2-8B57-B9ACE00E096B}" srcOrd="4" destOrd="0" presId="urn:microsoft.com/office/officeart/2005/8/layout/orgChart1"/>
    <dgm:cxn modelId="{3A190C32-4628-4E7F-B2EC-0F0CD215416D}" type="presParOf" srcId="{9C5DF944-3D7A-473D-A789-5CA86652B8F8}" destId="{D09FB176-C899-4C34-A2EF-DF4099E3930B}" srcOrd="5" destOrd="0" presId="urn:microsoft.com/office/officeart/2005/8/layout/orgChart1"/>
    <dgm:cxn modelId="{99F140BC-DE9D-4785-9A87-188B9B2688E6}" type="presParOf" srcId="{D09FB176-C899-4C34-A2EF-DF4099E3930B}" destId="{EB3A78CF-8659-4E76-9BB6-78F8A7F8B535}" srcOrd="0" destOrd="0" presId="urn:microsoft.com/office/officeart/2005/8/layout/orgChart1"/>
    <dgm:cxn modelId="{E0E2AB12-DD2D-46F9-818B-581BADB9FD24}" type="presParOf" srcId="{EB3A78CF-8659-4E76-9BB6-78F8A7F8B535}" destId="{ED956AEF-5A78-47DC-9D97-3B27A2E93095}" srcOrd="0" destOrd="0" presId="urn:microsoft.com/office/officeart/2005/8/layout/orgChart1"/>
    <dgm:cxn modelId="{6CD4C9D8-EA0C-4EA1-936B-0FBD72E7EA0C}" type="presParOf" srcId="{EB3A78CF-8659-4E76-9BB6-78F8A7F8B535}" destId="{0936C29E-0ABE-4289-9453-F6DF249F454C}" srcOrd="1" destOrd="0" presId="urn:microsoft.com/office/officeart/2005/8/layout/orgChart1"/>
    <dgm:cxn modelId="{DFE8E548-836B-4297-B5E7-21E43E63FF05}" type="presParOf" srcId="{D09FB176-C899-4C34-A2EF-DF4099E3930B}" destId="{3666C14E-3FE7-4AB2-BA4F-4535D42C477E}" srcOrd="1" destOrd="0" presId="urn:microsoft.com/office/officeart/2005/8/layout/orgChart1"/>
    <dgm:cxn modelId="{6FFED42C-EF73-479E-BB5D-03085AA6BFB6}" type="presParOf" srcId="{3666C14E-3FE7-4AB2-BA4F-4535D42C477E}" destId="{7E670A0B-4B6A-45AD-AE95-FAE9E52BA24F}" srcOrd="0" destOrd="0" presId="urn:microsoft.com/office/officeart/2005/8/layout/orgChart1"/>
    <dgm:cxn modelId="{82454FD1-C6E8-4BB7-9DAE-EABF8244C292}" type="presParOf" srcId="{3666C14E-3FE7-4AB2-BA4F-4535D42C477E}" destId="{781D4557-4BA2-4B53-85D2-D0A8E2F29ACB}" srcOrd="1" destOrd="0" presId="urn:microsoft.com/office/officeart/2005/8/layout/orgChart1"/>
    <dgm:cxn modelId="{FF17BA7D-0844-4E8A-8BD2-1022001031BA}" type="presParOf" srcId="{781D4557-4BA2-4B53-85D2-D0A8E2F29ACB}" destId="{A1F0E8B8-00E6-43CE-8E1F-A9918B608453}" srcOrd="0" destOrd="0" presId="urn:microsoft.com/office/officeart/2005/8/layout/orgChart1"/>
    <dgm:cxn modelId="{20E2E67A-46B1-4282-A735-4FBAABC11237}" type="presParOf" srcId="{A1F0E8B8-00E6-43CE-8E1F-A9918B608453}" destId="{2C701CAE-D8F1-461E-8A0C-C57AEB1CD6C2}" srcOrd="0" destOrd="0" presId="urn:microsoft.com/office/officeart/2005/8/layout/orgChart1"/>
    <dgm:cxn modelId="{4C0E7457-E478-4BE1-B0C7-F2DABD370C40}" type="presParOf" srcId="{A1F0E8B8-00E6-43CE-8E1F-A9918B608453}" destId="{0A55F855-E390-49C4-85C3-4EB5DC8DFEC3}" srcOrd="1" destOrd="0" presId="urn:microsoft.com/office/officeart/2005/8/layout/orgChart1"/>
    <dgm:cxn modelId="{349E28EB-0DC3-49C1-A5A6-EE11BF9DE514}" type="presParOf" srcId="{781D4557-4BA2-4B53-85D2-D0A8E2F29ACB}" destId="{8FDA77AA-02A8-4EBB-8954-A3306A125F11}" srcOrd="1" destOrd="0" presId="urn:microsoft.com/office/officeart/2005/8/layout/orgChart1"/>
    <dgm:cxn modelId="{301A81D3-C3A3-40D5-BAB3-F43E97E47BC8}" type="presParOf" srcId="{781D4557-4BA2-4B53-85D2-D0A8E2F29ACB}" destId="{802B30D6-A884-4929-98EE-4DE3E2D91CB8}" srcOrd="2" destOrd="0" presId="urn:microsoft.com/office/officeart/2005/8/layout/orgChart1"/>
    <dgm:cxn modelId="{BDD48580-CDED-4DBD-8347-BFDBB37EF679}" type="presParOf" srcId="{3666C14E-3FE7-4AB2-BA4F-4535D42C477E}" destId="{4E5DB2E5-BC21-45FD-89CF-804EEEA73D92}" srcOrd="2" destOrd="0" presId="urn:microsoft.com/office/officeart/2005/8/layout/orgChart1"/>
    <dgm:cxn modelId="{25A9C9AC-1555-46D2-AE58-4A5AE489C5D2}" type="presParOf" srcId="{3666C14E-3FE7-4AB2-BA4F-4535D42C477E}" destId="{FEF5B6E2-22EA-4CFA-BF26-961399773F49}" srcOrd="3" destOrd="0" presId="urn:microsoft.com/office/officeart/2005/8/layout/orgChart1"/>
    <dgm:cxn modelId="{8ECB9CFE-55B1-4D93-A73D-50831A996E35}" type="presParOf" srcId="{FEF5B6E2-22EA-4CFA-BF26-961399773F49}" destId="{42BED641-FA4F-4D4B-9A19-A7D3C3BE1408}" srcOrd="0" destOrd="0" presId="urn:microsoft.com/office/officeart/2005/8/layout/orgChart1"/>
    <dgm:cxn modelId="{111B19FA-C644-417C-A60A-74BD6233CBCA}" type="presParOf" srcId="{42BED641-FA4F-4D4B-9A19-A7D3C3BE1408}" destId="{74487508-3D4F-4F35-9119-7335AA499C95}" srcOrd="0" destOrd="0" presId="urn:microsoft.com/office/officeart/2005/8/layout/orgChart1"/>
    <dgm:cxn modelId="{C0DCE0FC-655C-43D4-B330-184C93BAC270}" type="presParOf" srcId="{42BED641-FA4F-4D4B-9A19-A7D3C3BE1408}" destId="{EA4E738B-1483-44D6-89EB-8256A9C3F87D}" srcOrd="1" destOrd="0" presId="urn:microsoft.com/office/officeart/2005/8/layout/orgChart1"/>
    <dgm:cxn modelId="{C143A124-A74D-4AD6-B1AD-F3E6B97D6204}" type="presParOf" srcId="{FEF5B6E2-22EA-4CFA-BF26-961399773F49}" destId="{B5B7C6F2-824B-4B22-9513-4D47B87A1DEF}" srcOrd="1" destOrd="0" presId="urn:microsoft.com/office/officeart/2005/8/layout/orgChart1"/>
    <dgm:cxn modelId="{24B7570B-3417-4F2A-8BAF-AB1984DB1D9C}" type="presParOf" srcId="{FEF5B6E2-22EA-4CFA-BF26-961399773F49}" destId="{AD4B3EEE-3AC5-44A5-8891-70C0728030DE}" srcOrd="2" destOrd="0" presId="urn:microsoft.com/office/officeart/2005/8/layout/orgChart1"/>
    <dgm:cxn modelId="{6C02CB7B-60A3-46FC-9FEC-86605F979312}" type="presParOf" srcId="{3666C14E-3FE7-4AB2-BA4F-4535D42C477E}" destId="{1A2BCB80-89E2-41EC-87D9-8650DA66AB8A}" srcOrd="4" destOrd="0" presId="urn:microsoft.com/office/officeart/2005/8/layout/orgChart1"/>
    <dgm:cxn modelId="{29C9E9E0-DA0A-4BBD-BFFD-93EA3117518A}" type="presParOf" srcId="{3666C14E-3FE7-4AB2-BA4F-4535D42C477E}" destId="{CD498E25-17A8-4592-A106-0BDE77F9F8BE}" srcOrd="5" destOrd="0" presId="urn:microsoft.com/office/officeart/2005/8/layout/orgChart1"/>
    <dgm:cxn modelId="{3453422B-0135-40B7-BE6D-A7C0C0181685}" type="presParOf" srcId="{CD498E25-17A8-4592-A106-0BDE77F9F8BE}" destId="{1832CD07-F56C-4B75-9FC3-CEF6C2D6EA45}" srcOrd="0" destOrd="0" presId="urn:microsoft.com/office/officeart/2005/8/layout/orgChart1"/>
    <dgm:cxn modelId="{722E5C72-02A1-47B0-933C-351D95742218}" type="presParOf" srcId="{1832CD07-F56C-4B75-9FC3-CEF6C2D6EA45}" destId="{F7484F86-9514-4EEC-AAEC-65AD9B4B3D96}" srcOrd="0" destOrd="0" presId="urn:microsoft.com/office/officeart/2005/8/layout/orgChart1"/>
    <dgm:cxn modelId="{D3058F6C-E72E-4F75-BCC5-F12B40A04D18}" type="presParOf" srcId="{1832CD07-F56C-4B75-9FC3-CEF6C2D6EA45}" destId="{2F8AA862-E8D3-4043-95F3-7EBB33FDC237}" srcOrd="1" destOrd="0" presId="urn:microsoft.com/office/officeart/2005/8/layout/orgChart1"/>
    <dgm:cxn modelId="{0AD03F45-E78D-47AD-828D-28C17CF6E876}" type="presParOf" srcId="{CD498E25-17A8-4592-A106-0BDE77F9F8BE}" destId="{D6D1B4BE-1E43-4CD4-965F-996A3963A4DE}" srcOrd="1" destOrd="0" presId="urn:microsoft.com/office/officeart/2005/8/layout/orgChart1"/>
    <dgm:cxn modelId="{2B81DB74-3799-4D42-97C5-E214F518DBAB}" type="presParOf" srcId="{CD498E25-17A8-4592-A106-0BDE77F9F8BE}" destId="{2585E360-1265-4DAF-8ED0-8CB30CFCA044}" srcOrd="2" destOrd="0" presId="urn:microsoft.com/office/officeart/2005/8/layout/orgChart1"/>
    <dgm:cxn modelId="{3A81F540-A324-4088-8B49-A47763D8CB70}" type="presParOf" srcId="{3666C14E-3FE7-4AB2-BA4F-4535D42C477E}" destId="{9AAB9F84-69DB-4974-8FB3-17FE16A42904}" srcOrd="6" destOrd="0" presId="urn:microsoft.com/office/officeart/2005/8/layout/orgChart1"/>
    <dgm:cxn modelId="{9A32016B-E03D-4C6D-BECE-2EC1ADA9D1D7}" type="presParOf" srcId="{3666C14E-3FE7-4AB2-BA4F-4535D42C477E}" destId="{C3EE2C24-35C5-4383-8BA8-04718D61B1E3}" srcOrd="7" destOrd="0" presId="urn:microsoft.com/office/officeart/2005/8/layout/orgChart1"/>
    <dgm:cxn modelId="{36096FC1-C982-4822-89F4-19663DDA8570}" type="presParOf" srcId="{C3EE2C24-35C5-4383-8BA8-04718D61B1E3}" destId="{D76FB983-6AF4-4D17-803C-BE4F9D86E241}" srcOrd="0" destOrd="0" presId="urn:microsoft.com/office/officeart/2005/8/layout/orgChart1"/>
    <dgm:cxn modelId="{270513C2-1947-4328-A939-178F21266E72}" type="presParOf" srcId="{D76FB983-6AF4-4D17-803C-BE4F9D86E241}" destId="{C95AECE2-07C4-42E7-90DA-5CD8EA216CFC}" srcOrd="0" destOrd="0" presId="urn:microsoft.com/office/officeart/2005/8/layout/orgChart1"/>
    <dgm:cxn modelId="{05337D9C-ECE6-4835-9D30-7C4025DF6D13}" type="presParOf" srcId="{D76FB983-6AF4-4D17-803C-BE4F9D86E241}" destId="{4704A764-F3E3-46A1-B698-AC3BCD85875D}" srcOrd="1" destOrd="0" presId="urn:microsoft.com/office/officeart/2005/8/layout/orgChart1"/>
    <dgm:cxn modelId="{E3C0F602-2B40-43B4-A59E-A9E0D4E5FA79}" type="presParOf" srcId="{C3EE2C24-35C5-4383-8BA8-04718D61B1E3}" destId="{C07B020C-8290-4505-84E9-D8CD925D7B93}" srcOrd="1" destOrd="0" presId="urn:microsoft.com/office/officeart/2005/8/layout/orgChart1"/>
    <dgm:cxn modelId="{5B81E6EF-F72A-4CF2-8D8F-9243584D6580}" type="presParOf" srcId="{C3EE2C24-35C5-4383-8BA8-04718D61B1E3}" destId="{97715D9E-A6B5-4BE2-9531-017E1F9F5E37}" srcOrd="2" destOrd="0" presId="urn:microsoft.com/office/officeart/2005/8/layout/orgChart1"/>
    <dgm:cxn modelId="{27D87B72-B2B1-4888-B2A6-FBFA90C18FC6}" type="presParOf" srcId="{3666C14E-3FE7-4AB2-BA4F-4535D42C477E}" destId="{F8AA5B07-D62E-4BEF-A7F4-BB8154CE0161}" srcOrd="8" destOrd="0" presId="urn:microsoft.com/office/officeart/2005/8/layout/orgChart1"/>
    <dgm:cxn modelId="{1CA3044D-0070-430E-A303-D71E7B1C817A}" type="presParOf" srcId="{3666C14E-3FE7-4AB2-BA4F-4535D42C477E}" destId="{28D3CB32-FAA0-4273-8538-1EB307061468}" srcOrd="9" destOrd="0" presId="urn:microsoft.com/office/officeart/2005/8/layout/orgChart1"/>
    <dgm:cxn modelId="{2331B2F9-DEA6-4E48-AA38-1241B848A6A8}" type="presParOf" srcId="{28D3CB32-FAA0-4273-8538-1EB307061468}" destId="{4E6634D0-9CA1-4ACD-BF91-91BEE47E76EF}" srcOrd="0" destOrd="0" presId="urn:microsoft.com/office/officeart/2005/8/layout/orgChart1"/>
    <dgm:cxn modelId="{CEC73753-EB19-4304-BEB8-C255FB7C8AD7}" type="presParOf" srcId="{4E6634D0-9CA1-4ACD-BF91-91BEE47E76EF}" destId="{EE219807-47C8-4941-99AE-CE39076E53F5}" srcOrd="0" destOrd="0" presId="urn:microsoft.com/office/officeart/2005/8/layout/orgChart1"/>
    <dgm:cxn modelId="{E9D331BE-1F5C-48EA-846C-F685CD2B47E4}" type="presParOf" srcId="{4E6634D0-9CA1-4ACD-BF91-91BEE47E76EF}" destId="{A8ED66CC-CBB3-4EB5-ADE1-6E062170315B}" srcOrd="1" destOrd="0" presId="urn:microsoft.com/office/officeart/2005/8/layout/orgChart1"/>
    <dgm:cxn modelId="{CA58C76C-6EA1-4EB5-938A-D1FA011018D3}" type="presParOf" srcId="{28D3CB32-FAA0-4273-8538-1EB307061468}" destId="{55A4A9B7-D2D2-4F27-9972-54B957F184B3}" srcOrd="1" destOrd="0" presId="urn:microsoft.com/office/officeart/2005/8/layout/orgChart1"/>
    <dgm:cxn modelId="{3F7D8BD5-05D0-4C30-9C1A-0DB147F66B39}" type="presParOf" srcId="{28D3CB32-FAA0-4273-8538-1EB307061468}" destId="{A6D08738-8725-4BBB-8D6E-6E0F7F338F27}" srcOrd="2" destOrd="0" presId="urn:microsoft.com/office/officeart/2005/8/layout/orgChart1"/>
    <dgm:cxn modelId="{94C1877F-9E84-4785-B0AE-EFAF5673023F}" type="presParOf" srcId="{D09FB176-C899-4C34-A2EF-DF4099E3930B}" destId="{10032A81-28F1-4589-A2C9-2F713826DB5B}" srcOrd="2" destOrd="0" presId="urn:microsoft.com/office/officeart/2005/8/layout/orgChart1"/>
    <dgm:cxn modelId="{28B4E01D-806E-4CA8-B561-F4CE314015F0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B37A9F20-5B4F-4BC5-8C6A-535361F6A53A}" type="presOf" srcId="{00B822AA-E50D-409C-8E77-78CE41F17C4F}" destId="{EE7467E8-D778-4C18-9C7C-925EF25B0DC2}" srcOrd="1" destOrd="0" presId="urn:microsoft.com/office/officeart/2005/8/layout/orgChart1"/>
    <dgm:cxn modelId="{DEFF3F96-8C85-4985-A130-AC1E16511DB9}" type="presOf" srcId="{1E17A9B5-1CC6-4BF4-A5EB-2099972243B8}" destId="{F0DC39B6-0C64-430A-9FFB-4907B94E244D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794D73E5-0CBF-4457-81E9-8C632A75BF2A}" type="presOf" srcId="{DCCE79F2-51DC-4E3A-8F3D-0CB311D1F14D}" destId="{EE219807-47C8-4941-99AE-CE39076E53F5}" srcOrd="0" destOrd="0" presId="urn:microsoft.com/office/officeart/2005/8/layout/orgChart1"/>
    <dgm:cxn modelId="{3ADF10CA-95AA-432C-A963-E1425D674549}" type="presOf" srcId="{844909A3-F2C8-49AE-869B-AFCA0AC709DF}" destId="{5A29D58D-62CC-4731-8120-CAD4354C3E03}" srcOrd="0" destOrd="0" presId="urn:microsoft.com/office/officeart/2005/8/layout/orgChart1"/>
    <dgm:cxn modelId="{6348D3AC-196E-4438-9BB5-2FB0DED9E517}" type="presOf" srcId="{8514C17C-35EC-4D14-92F7-13A577CAA5C4}" destId="{3AA4BA60-CAF3-4B65-8A7B-26648B565082}" srcOrd="1" destOrd="0" presId="urn:microsoft.com/office/officeart/2005/8/layout/orgChart1"/>
    <dgm:cxn modelId="{E2167FB2-4C6E-4B7C-AF38-D1233F8CF8EA}" type="presOf" srcId="{88B02B86-A182-47E8-98CE-5F03ED03FC83}" destId="{1A2BCB80-89E2-41EC-87D9-8650DA66AB8A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87D22E34-8F59-49FF-8CF7-2FDD60651099}" type="presOf" srcId="{E2FDDA39-0A56-4C19-9570-F6322A50CD7C}" destId="{4704A764-F3E3-46A1-B698-AC3BCD85875D}" srcOrd="1" destOrd="0" presId="urn:microsoft.com/office/officeart/2005/8/layout/orgChart1"/>
    <dgm:cxn modelId="{B2A9B7D7-F44D-4517-A769-7850F22FA71B}" type="presOf" srcId="{51AC05A3-5125-4631-8328-EE9742C5CE1F}" destId="{7533127D-6F77-420D-9337-03A9B17677A7}" srcOrd="0" destOrd="0" presId="urn:microsoft.com/office/officeart/2005/8/layout/orgChart1"/>
    <dgm:cxn modelId="{BA63D215-05A8-4D24-9405-6554F1DF72CF}" type="presOf" srcId="{B103CFD6-C2F2-4A76-8866-035FF64E5877}" destId="{D98E11BE-9177-4329-A5B4-B4B8653C2863}" srcOrd="0" destOrd="0" presId="urn:microsoft.com/office/officeart/2005/8/layout/orgChart1"/>
    <dgm:cxn modelId="{CBD178B2-A213-4DC3-96CB-3BE1DB63763F}" type="presOf" srcId="{88415C31-82DD-4EF9-9A7A-1D4D99FB6B9D}" destId="{0936C29E-0ABE-4289-9453-F6DF249F454C}" srcOrd="1" destOrd="0" presId="urn:microsoft.com/office/officeart/2005/8/layout/orgChart1"/>
    <dgm:cxn modelId="{123B6260-2DCF-484E-A62A-17C048D41183}" type="presOf" srcId="{B40A1E99-819E-4C0D-B671-3D134F0F7163}" destId="{3A05D6AC-55D4-4F8B-831D-7528DBB5E857}" srcOrd="0" destOrd="0" presId="urn:microsoft.com/office/officeart/2005/8/layout/orgChart1"/>
    <dgm:cxn modelId="{24C0A9FF-FE65-46BF-AF17-61E7D067243F}" type="presOf" srcId="{092024CE-8423-4E50-A34E-3122E05631CC}" destId="{0A55F855-E390-49C4-85C3-4EB5DC8DFEC3}" srcOrd="1" destOrd="0" presId="urn:microsoft.com/office/officeart/2005/8/layout/orgChart1"/>
    <dgm:cxn modelId="{8EC70088-367A-4067-8024-0C4F42D582E0}" type="presOf" srcId="{C7336B56-6975-43EE-AA11-2CF9D86F3B72}" destId="{2F8AA862-E8D3-4043-95F3-7EBB33FDC237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F334538A-3B20-46FA-983E-2141202A12E1}" type="presOf" srcId="{6A766238-49C0-489C-9759-5801318FB123}" destId="{F4F60A8B-BCFE-4E33-9289-BF4CA9206F7B}" srcOrd="1" destOrd="0" presId="urn:microsoft.com/office/officeart/2005/8/layout/orgChart1"/>
    <dgm:cxn modelId="{A9693D31-FADB-4165-8B18-01A979A6DCCC}" type="presOf" srcId="{382A9707-8CE9-4448-A732-795155023764}" destId="{40CBCC65-FD09-4B94-B9C9-3482617F2627}" srcOrd="1" destOrd="0" presId="urn:microsoft.com/office/officeart/2005/8/layout/orgChart1"/>
    <dgm:cxn modelId="{30BE17EC-3BE5-4545-9DF6-E5845EAD7908}" type="presOf" srcId="{00B822AA-E50D-409C-8E77-78CE41F17C4F}" destId="{86ECFBC0-6EDE-49D7-A5E4-E61CBAF4A092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156B19B0-8BA0-442C-967D-EA9DCCAE27F4}" type="presOf" srcId="{51AC05A3-5125-4631-8328-EE9742C5CE1F}" destId="{75DCBE71-7469-49E9-81E5-E6A43E3EC0DC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86FF2215-C0A5-44D8-A4EE-74C3DF653B5F}" type="presOf" srcId="{D5F013B3-4B4E-4E38-9BAF-4B34B2BB0C79}" destId="{14A5ABF2-8B49-4694-AC4C-1A898869B017}" srcOrd="1" destOrd="0" presId="urn:microsoft.com/office/officeart/2005/8/layout/orgChart1"/>
    <dgm:cxn modelId="{FA345CAF-5CF2-46EF-8037-1D05D269B56D}" type="presOf" srcId="{1E17A9B5-1CC6-4BF4-A5EB-2099972243B8}" destId="{0044642D-BF6E-4946-989D-7BC76303D8B1}" srcOrd="1" destOrd="0" presId="urn:microsoft.com/office/officeart/2005/8/layout/orgChart1"/>
    <dgm:cxn modelId="{C291603D-B131-4FFF-917C-5B1FFC3E26AC}" type="presOf" srcId="{8514C17C-35EC-4D14-92F7-13A577CAA5C4}" destId="{079C46BA-E270-4C4F-9AA8-92E32A64D736}" srcOrd="0" destOrd="0" presId="urn:microsoft.com/office/officeart/2005/8/layout/orgChart1"/>
    <dgm:cxn modelId="{082FFBC9-A502-493C-9F53-C0B2C7DF6A07}" type="presOf" srcId="{032924AE-7BA3-4608-9D4D-A10FC22FA55B}" destId="{FCA2B357-06A1-4199-999C-BBE32872F828}" srcOrd="0" destOrd="0" presId="urn:microsoft.com/office/officeart/2005/8/layout/orgChart1"/>
    <dgm:cxn modelId="{A6D3024A-1847-4D1E-A172-153F78C862ED}" type="presOf" srcId="{1D03C52E-27F1-4CAD-B953-A57260381D87}" destId="{52D64095-8F0B-43C5-A134-4F8EB745D0AC}" srcOrd="0" destOrd="0" presId="urn:microsoft.com/office/officeart/2005/8/layout/orgChart1"/>
    <dgm:cxn modelId="{1F5C925A-1FFB-49DB-A4FC-85FDBDE76377}" type="presOf" srcId="{41CBE71F-8A1C-4046-8B51-627382F890A8}" destId="{BD53C961-9C2E-42B5-A825-EB1CD5AF2FE3}" srcOrd="0" destOrd="0" presId="urn:microsoft.com/office/officeart/2005/8/layout/orgChart1"/>
    <dgm:cxn modelId="{F27DCDF2-776D-4AE4-BEC2-D5F7FE60DEEF}" type="presOf" srcId="{032924AE-7BA3-4608-9D4D-A10FC22FA55B}" destId="{842224E6-60DA-412E-8A1B-7533C1377869}" srcOrd="1" destOrd="0" presId="urn:microsoft.com/office/officeart/2005/8/layout/orgChart1"/>
    <dgm:cxn modelId="{D391F73D-3AF1-49CE-BCB3-4075001B715C}" type="presOf" srcId="{D91152BC-9A33-44D3-AEBB-F20420DB430F}" destId="{5EC808F1-181C-42C2-975C-2B558EBCB7FE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B8A370BA-E45A-42F2-9EA3-30FD384C1335}" type="presOf" srcId="{D91152BC-9A33-44D3-AEBB-F20420DB430F}" destId="{30DA9891-B7C7-405D-9015-1C3DF0E9850F}" srcOrd="0" destOrd="0" presId="urn:microsoft.com/office/officeart/2005/8/layout/orgChart1"/>
    <dgm:cxn modelId="{2A90FB58-6456-4028-9048-0F1CDFECC123}" type="presOf" srcId="{43C964D4-3EA5-4709-BA45-DC9671707267}" destId="{ABF5B3AF-9C3F-43AC-89B9-A4B84688B739}" srcOrd="0" destOrd="0" presId="urn:microsoft.com/office/officeart/2005/8/layout/orgChart1"/>
    <dgm:cxn modelId="{8EFF4EB3-5679-4515-B915-DEA3CB00FBF6}" type="presOf" srcId="{CE683E6A-A313-4F5C-8639-235783D1198F}" destId="{6C1B72B2-EE6C-495B-ADAD-8508CE8EB807}" srcOrd="0" destOrd="0" presId="urn:microsoft.com/office/officeart/2005/8/layout/orgChart1"/>
    <dgm:cxn modelId="{48087D4E-750A-45A3-B3E7-55103ED8F094}" type="presOf" srcId="{DC9F82DD-39AD-486C-81D6-0E3C38A96BAD}" destId="{4F6F1802-D2DC-45F2-8B57-B9ACE00E096B}" srcOrd="0" destOrd="0" presId="urn:microsoft.com/office/officeart/2005/8/layout/orgChart1"/>
    <dgm:cxn modelId="{EC0AF579-27FD-4791-9270-508EC25AE2B5}" type="presOf" srcId="{B40A1E99-819E-4C0D-B671-3D134F0F7163}" destId="{179F0FCD-C306-4B84-A7DF-E34F9FAB6F56}" srcOrd="1" destOrd="0" presId="urn:microsoft.com/office/officeart/2005/8/layout/orgChart1"/>
    <dgm:cxn modelId="{B7958DD0-EEC1-432A-8513-1E76752EA4D5}" type="presOf" srcId="{DCCE79F2-51DC-4E3A-8F3D-0CB311D1F14D}" destId="{A8ED66CC-CBB3-4EB5-ADE1-6E062170315B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38BDD150-A148-424D-85F7-51553DC76FB8}" type="presOf" srcId="{E2FDDA39-0A56-4C19-9570-F6322A50CD7C}" destId="{C95AECE2-07C4-42E7-90DA-5CD8EA216CFC}" srcOrd="0" destOrd="0" presId="urn:microsoft.com/office/officeart/2005/8/layout/orgChart1"/>
    <dgm:cxn modelId="{6B9C3C57-D2A2-4387-AEFC-B214FBBF207D}" type="presOf" srcId="{3837525C-9A2A-44D5-8B42-9C0820CF3FF9}" destId="{6AC59FBD-FAEA-42FA-8EB1-29A7CC044828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787EB7A2-70EC-4407-A34F-4B23A126CC87}" type="presOf" srcId="{EDF4E25F-6E69-41B7-B57F-66E5D749104E}" destId="{CD65CBB6-B9A3-48AB-AFB3-4BE4B03553D3}" srcOrd="0" destOrd="0" presId="urn:microsoft.com/office/officeart/2005/8/layout/orgChart1"/>
    <dgm:cxn modelId="{BD482357-A604-43DD-BEBF-AE878846ED02}" type="presOf" srcId="{BC7A14EC-7DD0-42E2-A28E-8428AF273F49}" destId="{4E5DB2E5-BC21-45FD-89CF-804EEEA73D92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1364FBBD-41DA-4BB7-85F5-3C95FBD3EDD2}" type="presOf" srcId="{B103CFD6-C2F2-4A76-8866-035FF64E5877}" destId="{2FA1AE03-77C2-487B-948B-82122901556A}" srcOrd="1" destOrd="0" presId="urn:microsoft.com/office/officeart/2005/8/layout/orgChart1"/>
    <dgm:cxn modelId="{A84BCE6D-10D6-45E9-9849-81EE23B06E02}" type="presOf" srcId="{43C964D4-3EA5-4709-BA45-DC9671707267}" destId="{87899BB1-A811-4B2D-8FA3-633A97B1A6A6}" srcOrd="1" destOrd="0" presId="urn:microsoft.com/office/officeart/2005/8/layout/orgChart1"/>
    <dgm:cxn modelId="{7F10012F-D2C7-4551-A489-43E480136191}" type="presOf" srcId="{382A9707-8CE9-4448-A732-795155023764}" destId="{C9EB4BFF-95DA-49B7-87A2-66A52A4FCDFA}" srcOrd="0" destOrd="0" presId="urn:microsoft.com/office/officeart/2005/8/layout/orgChart1"/>
    <dgm:cxn modelId="{3F1F5AEB-3525-4AA6-89CD-91733601F92E}" type="presOf" srcId="{49A41343-8942-4E0A-948C-7308CFEDA337}" destId="{F8AA5B07-D62E-4BEF-A7F4-BB8154CE0161}" srcOrd="0" destOrd="0" presId="urn:microsoft.com/office/officeart/2005/8/layout/orgChart1"/>
    <dgm:cxn modelId="{B284A3C8-CEE5-42E0-8746-BF0783F88570}" type="presOf" srcId="{69BEBD41-3545-40FD-BFDD-D21BD47C872E}" destId="{74487508-3D4F-4F35-9119-7335AA499C95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7F701589-C874-4DD8-8516-BA34D47103EB}" type="presOf" srcId="{6A766238-49C0-489C-9759-5801318FB123}" destId="{8F3E2022-AB5E-4438-BDBE-146FD19E8285}" srcOrd="0" destOrd="0" presId="urn:microsoft.com/office/officeart/2005/8/layout/orgChart1"/>
    <dgm:cxn modelId="{64765918-C440-4D5C-84B0-AEC7BAD925DF}" type="presOf" srcId="{69BEBD41-3545-40FD-BFDD-D21BD47C872E}" destId="{EA4E738B-1483-44D6-89EB-8256A9C3F87D}" srcOrd="1" destOrd="0" presId="urn:microsoft.com/office/officeart/2005/8/layout/orgChart1"/>
    <dgm:cxn modelId="{1F91A5CB-9E0D-46D3-B29D-FC85159B66B4}" type="presOf" srcId="{BAA37ED3-8504-4718-82EA-2141E33A703B}" destId="{C6471DB4-9B93-437A-AEBE-F3B71F737DF8}" srcOrd="0" destOrd="0" presId="urn:microsoft.com/office/officeart/2005/8/layout/orgChart1"/>
    <dgm:cxn modelId="{ECB39F24-2113-410A-82DB-ABCBEE920270}" type="presOf" srcId="{DCB062A1-302A-48A6-BE81-96138548FF70}" destId="{1AE91293-7748-4E52-8855-7B838C555EB9}" srcOrd="0" destOrd="0" presId="urn:microsoft.com/office/officeart/2005/8/layout/orgChart1"/>
    <dgm:cxn modelId="{AA639094-CD7E-4E61-933E-B1FEAFCBDF28}" type="presOf" srcId="{BCA1F9C7-A2DE-4DA9-9030-581CAAE089DA}" destId="{7E670A0B-4B6A-45AD-AE95-FAE9E52BA24F}" srcOrd="0" destOrd="0" presId="urn:microsoft.com/office/officeart/2005/8/layout/orgChart1"/>
    <dgm:cxn modelId="{177B1F8D-5D20-4C0B-8562-943356CF0F4F}" type="presOf" srcId="{57A44C0D-573F-44FB-BC9E-B18382ACCC39}" destId="{9AAB9F84-69DB-4974-8FB3-17FE16A42904}" srcOrd="0" destOrd="0" presId="urn:microsoft.com/office/officeart/2005/8/layout/orgChart1"/>
    <dgm:cxn modelId="{10DEA5E4-EFF4-4BAC-A6B3-67E537047D69}" type="presOf" srcId="{D3B00EB5-7252-4C54-A138-4FDE2761BA89}" destId="{77FF546B-1ADB-4B35-B705-B48DE95D0A7F}" srcOrd="0" destOrd="0" presId="urn:microsoft.com/office/officeart/2005/8/layout/orgChart1"/>
    <dgm:cxn modelId="{7F81BA4B-6CD9-4E97-86EB-FE914252701E}" type="presOf" srcId="{C7336B56-6975-43EE-AA11-2CF9D86F3B72}" destId="{F7484F86-9514-4EEC-AAEC-65AD9B4B3D96}" srcOrd="0" destOrd="0" presId="urn:microsoft.com/office/officeart/2005/8/layout/orgChart1"/>
    <dgm:cxn modelId="{3147BC7C-5F54-43B4-935E-0C394BE04B1C}" type="presOf" srcId="{88415C31-82DD-4EF9-9A7A-1D4D99FB6B9D}" destId="{ED956AEF-5A78-47DC-9D97-3B27A2E93095}" srcOrd="0" destOrd="0" presId="urn:microsoft.com/office/officeart/2005/8/layout/orgChart1"/>
    <dgm:cxn modelId="{5D7AA3E8-9B0A-4AF2-ABC2-F4D1D505BCDA}" type="presOf" srcId="{092024CE-8423-4E50-A34E-3122E05631CC}" destId="{2C701CAE-D8F1-461E-8A0C-C57AEB1CD6C2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DD85E5B1-5AAD-48F2-A39D-0255513B93D3}" type="presOf" srcId="{CBC98D67-7A4E-4DF5-AC0F-18B667594BB8}" destId="{D644628E-4C6F-4DF2-8C07-D2B66E3A4757}" srcOrd="0" destOrd="0" presId="urn:microsoft.com/office/officeart/2005/8/layout/orgChart1"/>
    <dgm:cxn modelId="{D9A62DBF-FD86-45DE-868E-EA2213F5E80B}" type="presOf" srcId="{D5F013B3-4B4E-4E38-9BAF-4B34B2BB0C79}" destId="{26E61D30-5696-4E05-9044-AF73EF27DAB2}" srcOrd="0" destOrd="0" presId="urn:microsoft.com/office/officeart/2005/8/layout/orgChart1"/>
    <dgm:cxn modelId="{4071C3D7-3156-4056-802E-DD3F136FE23F}" type="presOf" srcId="{D656347E-658D-41DE-86E2-9688A1F66EB3}" destId="{D351E307-7A60-4733-B21C-CC6D6E5D051D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E81CC9E1-0515-4FD1-A9FB-2A5891518802}" type="presOf" srcId="{0ED209FE-B93C-493B-85A2-BA5863869AE7}" destId="{B4ADFA40-1DC3-4BD0-BAE4-D5BA4FDF2B3E}" srcOrd="0" destOrd="0" presId="urn:microsoft.com/office/officeart/2005/8/layout/orgChart1"/>
    <dgm:cxn modelId="{DB8EC9EF-2333-46FD-8CDA-8496C35B682E}" type="presParOf" srcId="{6C1B72B2-EE6C-495B-ADAD-8508CE8EB807}" destId="{B9578B13-712D-4BAD-A28F-A7352074EDA6}" srcOrd="0" destOrd="0" presId="urn:microsoft.com/office/officeart/2005/8/layout/orgChart1"/>
    <dgm:cxn modelId="{F1E37A41-D858-4140-B918-B0996ABF2F97}" type="presParOf" srcId="{B9578B13-712D-4BAD-A28F-A7352074EDA6}" destId="{EA34C8C8-6EC1-483B-8E39-8E6926CED3CE}" srcOrd="0" destOrd="0" presId="urn:microsoft.com/office/officeart/2005/8/layout/orgChart1"/>
    <dgm:cxn modelId="{E68F9755-7D19-483E-8005-BC328FB4F3C0}" type="presParOf" srcId="{EA34C8C8-6EC1-483B-8E39-8E6926CED3CE}" destId="{D98E11BE-9177-4329-A5B4-B4B8653C2863}" srcOrd="0" destOrd="0" presId="urn:microsoft.com/office/officeart/2005/8/layout/orgChart1"/>
    <dgm:cxn modelId="{84636E57-9026-4012-82F6-79E89EBC2A79}" type="presParOf" srcId="{EA34C8C8-6EC1-483B-8E39-8E6926CED3CE}" destId="{2FA1AE03-77C2-487B-948B-82122901556A}" srcOrd="1" destOrd="0" presId="urn:microsoft.com/office/officeart/2005/8/layout/orgChart1"/>
    <dgm:cxn modelId="{8B2D1B7D-7E89-467C-8896-80D457421641}" type="presParOf" srcId="{B9578B13-712D-4BAD-A28F-A7352074EDA6}" destId="{9C5DF944-3D7A-473D-A789-5CA86652B8F8}" srcOrd="1" destOrd="0" presId="urn:microsoft.com/office/officeart/2005/8/layout/orgChart1"/>
    <dgm:cxn modelId="{19297730-B897-4AAE-92E7-94180DAF7A33}" type="presParOf" srcId="{9C5DF944-3D7A-473D-A789-5CA86652B8F8}" destId="{D351E307-7A60-4733-B21C-CC6D6E5D051D}" srcOrd="0" destOrd="0" presId="urn:microsoft.com/office/officeart/2005/8/layout/orgChart1"/>
    <dgm:cxn modelId="{EB44988D-1579-47BC-A1BA-4C9D8F22E065}" type="presParOf" srcId="{9C5DF944-3D7A-473D-A789-5CA86652B8F8}" destId="{60FE5B31-E82E-49E2-9469-B5D5674278BC}" srcOrd="1" destOrd="0" presId="urn:microsoft.com/office/officeart/2005/8/layout/orgChart1"/>
    <dgm:cxn modelId="{A083CF77-46C2-46E2-999A-DCAE379DD0F2}" type="presParOf" srcId="{60FE5B31-E82E-49E2-9469-B5D5674278BC}" destId="{CB88DD46-0D40-4A1B-9C97-26FA4C46EB15}" srcOrd="0" destOrd="0" presId="urn:microsoft.com/office/officeart/2005/8/layout/orgChart1"/>
    <dgm:cxn modelId="{B7446337-00EE-4F52-8BBC-B85575701383}" type="presParOf" srcId="{CB88DD46-0D40-4A1B-9C97-26FA4C46EB15}" destId="{ABF5B3AF-9C3F-43AC-89B9-A4B84688B739}" srcOrd="0" destOrd="0" presId="urn:microsoft.com/office/officeart/2005/8/layout/orgChart1"/>
    <dgm:cxn modelId="{12F4B6BB-0495-481A-B81B-A8D75BB9B05D}" type="presParOf" srcId="{CB88DD46-0D40-4A1B-9C97-26FA4C46EB15}" destId="{87899BB1-A811-4B2D-8FA3-633A97B1A6A6}" srcOrd="1" destOrd="0" presId="urn:microsoft.com/office/officeart/2005/8/layout/orgChart1"/>
    <dgm:cxn modelId="{CC65994E-434A-4067-97D5-4CFF92B14F74}" type="presParOf" srcId="{60FE5B31-E82E-49E2-9469-B5D5674278BC}" destId="{B6A20B03-CFA9-41D8-9956-9F0EB448DC4A}" srcOrd="1" destOrd="0" presId="urn:microsoft.com/office/officeart/2005/8/layout/orgChart1"/>
    <dgm:cxn modelId="{259C95FF-FF38-4970-BF1E-630B0BBD3541}" type="presParOf" srcId="{B6A20B03-CFA9-41D8-9956-9F0EB448DC4A}" destId="{CD65CBB6-B9A3-48AB-AFB3-4BE4B03553D3}" srcOrd="0" destOrd="0" presId="urn:microsoft.com/office/officeart/2005/8/layout/orgChart1"/>
    <dgm:cxn modelId="{C255BE35-77A7-4958-8263-2E5C70AE1AB0}" type="presParOf" srcId="{B6A20B03-CFA9-41D8-9956-9F0EB448DC4A}" destId="{ED1F0A6D-21D1-431E-B021-19DC70288741}" srcOrd="1" destOrd="0" presId="urn:microsoft.com/office/officeart/2005/8/layout/orgChart1"/>
    <dgm:cxn modelId="{459B3EF3-A7D9-4625-B31F-216F9ADDCBC5}" type="presParOf" srcId="{ED1F0A6D-21D1-431E-B021-19DC70288741}" destId="{3035FF76-B78F-49A4-AACF-E2FF3786028F}" srcOrd="0" destOrd="0" presId="urn:microsoft.com/office/officeart/2005/8/layout/orgChart1"/>
    <dgm:cxn modelId="{C1D7E5FD-CB4D-4E93-A28C-FD108B45BD3F}" type="presParOf" srcId="{3035FF76-B78F-49A4-AACF-E2FF3786028F}" destId="{F0DC39B6-0C64-430A-9FFB-4907B94E244D}" srcOrd="0" destOrd="0" presId="urn:microsoft.com/office/officeart/2005/8/layout/orgChart1"/>
    <dgm:cxn modelId="{3FABD4D3-2C52-436D-9397-713C60C280FA}" type="presParOf" srcId="{3035FF76-B78F-49A4-AACF-E2FF3786028F}" destId="{0044642D-BF6E-4946-989D-7BC76303D8B1}" srcOrd="1" destOrd="0" presId="urn:microsoft.com/office/officeart/2005/8/layout/orgChart1"/>
    <dgm:cxn modelId="{F08BCDD1-50CD-4C5C-8D8C-6CA13E21CD15}" type="presParOf" srcId="{ED1F0A6D-21D1-431E-B021-19DC70288741}" destId="{6F92EC3E-8AAE-41C7-BFFF-85E9DBCB215A}" srcOrd="1" destOrd="0" presId="urn:microsoft.com/office/officeart/2005/8/layout/orgChart1"/>
    <dgm:cxn modelId="{E2E83FE2-95E3-4CA9-A18D-3E87172261CA}" type="presParOf" srcId="{ED1F0A6D-21D1-431E-B021-19DC70288741}" destId="{C359BE23-B469-48EB-819D-6F6FDCDBB0A8}" srcOrd="2" destOrd="0" presId="urn:microsoft.com/office/officeart/2005/8/layout/orgChart1"/>
    <dgm:cxn modelId="{63EC743F-6063-4B9A-AEC9-F3B36173A090}" type="presParOf" srcId="{B6A20B03-CFA9-41D8-9956-9F0EB448DC4A}" destId="{6AC59FBD-FAEA-42FA-8EB1-29A7CC044828}" srcOrd="2" destOrd="0" presId="urn:microsoft.com/office/officeart/2005/8/layout/orgChart1"/>
    <dgm:cxn modelId="{097E7C28-1F68-4945-BC82-62BD4E86BFF1}" type="presParOf" srcId="{B6A20B03-CFA9-41D8-9956-9F0EB448DC4A}" destId="{F2E1EDE4-99F4-4CBC-BA6A-91AF00914823}" srcOrd="3" destOrd="0" presId="urn:microsoft.com/office/officeart/2005/8/layout/orgChart1"/>
    <dgm:cxn modelId="{EE568BFE-38D4-437E-A3F0-5CB46F72A972}" type="presParOf" srcId="{F2E1EDE4-99F4-4CBC-BA6A-91AF00914823}" destId="{795B4B98-FEFB-4DAB-B785-2E28918B1C7E}" srcOrd="0" destOrd="0" presId="urn:microsoft.com/office/officeart/2005/8/layout/orgChart1"/>
    <dgm:cxn modelId="{B79D4C3E-29C2-487C-B7F4-C004B8E62E7E}" type="presParOf" srcId="{795B4B98-FEFB-4DAB-B785-2E28918B1C7E}" destId="{C9EB4BFF-95DA-49B7-87A2-66A52A4FCDFA}" srcOrd="0" destOrd="0" presId="urn:microsoft.com/office/officeart/2005/8/layout/orgChart1"/>
    <dgm:cxn modelId="{4795C9F7-5F3F-4C31-A857-098AAC85AB55}" type="presParOf" srcId="{795B4B98-FEFB-4DAB-B785-2E28918B1C7E}" destId="{40CBCC65-FD09-4B94-B9C9-3482617F2627}" srcOrd="1" destOrd="0" presId="urn:microsoft.com/office/officeart/2005/8/layout/orgChart1"/>
    <dgm:cxn modelId="{3E2EA2C8-C38D-4EE5-9F16-B0D148633F0C}" type="presParOf" srcId="{F2E1EDE4-99F4-4CBC-BA6A-91AF00914823}" destId="{6E67D5E8-91A3-4A9C-B70E-60777B0DD65E}" srcOrd="1" destOrd="0" presId="urn:microsoft.com/office/officeart/2005/8/layout/orgChart1"/>
    <dgm:cxn modelId="{11DBFC19-C069-4ACB-BF3F-EB84B83BAAE2}" type="presParOf" srcId="{F2E1EDE4-99F4-4CBC-BA6A-91AF00914823}" destId="{9041FCB5-DDBA-4A82-87F1-A20AE1F0ECFA}" srcOrd="2" destOrd="0" presId="urn:microsoft.com/office/officeart/2005/8/layout/orgChart1"/>
    <dgm:cxn modelId="{CE177982-54AF-403F-942E-39D87F0B65A7}" type="presParOf" srcId="{B6A20B03-CFA9-41D8-9956-9F0EB448DC4A}" destId="{D644628E-4C6F-4DF2-8C07-D2B66E3A4757}" srcOrd="4" destOrd="0" presId="urn:microsoft.com/office/officeart/2005/8/layout/orgChart1"/>
    <dgm:cxn modelId="{53E78BAE-3E50-4831-BF3C-642AC4037478}" type="presParOf" srcId="{B6A20B03-CFA9-41D8-9956-9F0EB448DC4A}" destId="{4C59CDCC-8171-42A8-836D-8A7ADEF309D0}" srcOrd="5" destOrd="0" presId="urn:microsoft.com/office/officeart/2005/8/layout/orgChart1"/>
    <dgm:cxn modelId="{42CEF49A-6448-4F7F-B24A-5F3C2BBA80F8}" type="presParOf" srcId="{4C59CDCC-8171-42A8-836D-8A7ADEF309D0}" destId="{FED7DC99-D3B3-46B2-AE57-14D47B1F3671}" srcOrd="0" destOrd="0" presId="urn:microsoft.com/office/officeart/2005/8/layout/orgChart1"/>
    <dgm:cxn modelId="{21951F18-C654-4E0B-8F14-689E10CBD37C}" type="presParOf" srcId="{FED7DC99-D3B3-46B2-AE57-14D47B1F3671}" destId="{8F3E2022-AB5E-4438-BDBE-146FD19E8285}" srcOrd="0" destOrd="0" presId="urn:microsoft.com/office/officeart/2005/8/layout/orgChart1"/>
    <dgm:cxn modelId="{F793A051-29FE-4458-B059-BDC4891B112B}" type="presParOf" srcId="{FED7DC99-D3B3-46B2-AE57-14D47B1F3671}" destId="{F4F60A8B-BCFE-4E33-9289-BF4CA9206F7B}" srcOrd="1" destOrd="0" presId="urn:microsoft.com/office/officeart/2005/8/layout/orgChart1"/>
    <dgm:cxn modelId="{A037C11F-1FE3-45F2-A0C6-9ABCAF6670FB}" type="presParOf" srcId="{4C59CDCC-8171-42A8-836D-8A7ADEF309D0}" destId="{0717BF70-BD3E-4FBF-92BE-2C7F71500E41}" srcOrd="1" destOrd="0" presId="urn:microsoft.com/office/officeart/2005/8/layout/orgChart1"/>
    <dgm:cxn modelId="{5FBE9EA3-3A59-4809-BDFF-12EEC943862C}" type="presParOf" srcId="{4C59CDCC-8171-42A8-836D-8A7ADEF309D0}" destId="{0E63D1F7-0BB7-4B23-80D6-B69D7359A638}" srcOrd="2" destOrd="0" presId="urn:microsoft.com/office/officeart/2005/8/layout/orgChart1"/>
    <dgm:cxn modelId="{175F43D8-7849-4C8B-960A-FB874D4ADCD9}" type="presParOf" srcId="{B6A20B03-CFA9-41D8-9956-9F0EB448DC4A}" destId="{52D64095-8F0B-43C5-A134-4F8EB745D0AC}" srcOrd="6" destOrd="0" presId="urn:microsoft.com/office/officeart/2005/8/layout/orgChart1"/>
    <dgm:cxn modelId="{4CB34CA8-1914-4FB6-ADEA-528A8A809F95}" type="presParOf" srcId="{B6A20B03-CFA9-41D8-9956-9F0EB448DC4A}" destId="{65175C4B-27F3-41C0-9093-49201195521B}" srcOrd="7" destOrd="0" presId="urn:microsoft.com/office/officeart/2005/8/layout/orgChart1"/>
    <dgm:cxn modelId="{9610A966-C49C-4257-BF8D-6AA2D5D0CF82}" type="presParOf" srcId="{65175C4B-27F3-41C0-9093-49201195521B}" destId="{418B0B64-07DF-4A86-8188-2B3D12FF0C1B}" srcOrd="0" destOrd="0" presId="urn:microsoft.com/office/officeart/2005/8/layout/orgChart1"/>
    <dgm:cxn modelId="{51EB309E-EF41-43BE-A980-2E162A378580}" type="presParOf" srcId="{418B0B64-07DF-4A86-8188-2B3D12FF0C1B}" destId="{FCA2B357-06A1-4199-999C-BBE32872F828}" srcOrd="0" destOrd="0" presId="urn:microsoft.com/office/officeart/2005/8/layout/orgChart1"/>
    <dgm:cxn modelId="{9D34F0F9-BA90-4388-9622-9AAA00ECD9BD}" type="presParOf" srcId="{418B0B64-07DF-4A86-8188-2B3D12FF0C1B}" destId="{842224E6-60DA-412E-8A1B-7533C1377869}" srcOrd="1" destOrd="0" presId="urn:microsoft.com/office/officeart/2005/8/layout/orgChart1"/>
    <dgm:cxn modelId="{088ADD2F-BF08-4969-A182-BCF3AF0BA492}" type="presParOf" srcId="{65175C4B-27F3-41C0-9093-49201195521B}" destId="{5FEE9627-663F-4879-B764-2FCAC3BEDB01}" srcOrd="1" destOrd="0" presId="urn:microsoft.com/office/officeart/2005/8/layout/orgChart1"/>
    <dgm:cxn modelId="{283B1ED9-5266-4152-9389-F59CDDF50B95}" type="presParOf" srcId="{65175C4B-27F3-41C0-9093-49201195521B}" destId="{D211A30E-3DD6-4F3B-A936-B6D9FD1B5AD6}" srcOrd="2" destOrd="0" presId="urn:microsoft.com/office/officeart/2005/8/layout/orgChart1"/>
    <dgm:cxn modelId="{F7311161-C27C-43B1-B78F-AC536408603B}" type="presParOf" srcId="{60FE5B31-E82E-49E2-9469-B5D5674278BC}" destId="{0A55CB08-0585-4E83-BB9C-6136411D5C97}" srcOrd="2" destOrd="0" presId="urn:microsoft.com/office/officeart/2005/8/layout/orgChart1"/>
    <dgm:cxn modelId="{B664B693-6F18-4BEE-9D6D-9A32AE87132D}" type="presParOf" srcId="{9C5DF944-3D7A-473D-A789-5CA86652B8F8}" destId="{1AE91293-7748-4E52-8855-7B838C555EB9}" srcOrd="2" destOrd="0" presId="urn:microsoft.com/office/officeart/2005/8/layout/orgChart1"/>
    <dgm:cxn modelId="{050C0902-FA24-4EB9-AEC5-FB215538F939}" type="presParOf" srcId="{9C5DF944-3D7A-473D-A789-5CA86652B8F8}" destId="{8BAB2199-5159-41F9-8708-33820C9B03A9}" srcOrd="3" destOrd="0" presId="urn:microsoft.com/office/officeart/2005/8/layout/orgChart1"/>
    <dgm:cxn modelId="{1E807F6B-79CD-470B-A1B1-06942BBB2031}" type="presParOf" srcId="{8BAB2199-5159-41F9-8708-33820C9B03A9}" destId="{4AEEF0FD-EB99-4BD5-89CD-011B1DDC19F8}" srcOrd="0" destOrd="0" presId="urn:microsoft.com/office/officeart/2005/8/layout/orgChart1"/>
    <dgm:cxn modelId="{78EA4BF8-A6BD-4944-BE39-2DA77303F81D}" type="presParOf" srcId="{4AEEF0FD-EB99-4BD5-89CD-011B1DDC19F8}" destId="{86ECFBC0-6EDE-49D7-A5E4-E61CBAF4A092}" srcOrd="0" destOrd="0" presId="urn:microsoft.com/office/officeart/2005/8/layout/orgChart1"/>
    <dgm:cxn modelId="{B4B21F9F-33B3-4FEB-A635-65137BCCFC2C}" type="presParOf" srcId="{4AEEF0FD-EB99-4BD5-89CD-011B1DDC19F8}" destId="{EE7467E8-D778-4C18-9C7C-925EF25B0DC2}" srcOrd="1" destOrd="0" presId="urn:microsoft.com/office/officeart/2005/8/layout/orgChart1"/>
    <dgm:cxn modelId="{A03A79D4-7997-4C1A-A9A3-696839D66480}" type="presParOf" srcId="{8BAB2199-5159-41F9-8708-33820C9B03A9}" destId="{70B62D43-4B2E-478D-8091-7F950B36BC86}" srcOrd="1" destOrd="0" presId="urn:microsoft.com/office/officeart/2005/8/layout/orgChart1"/>
    <dgm:cxn modelId="{DE6860D0-B9C3-4E55-9DB0-B66A4CDA686A}" type="presParOf" srcId="{70B62D43-4B2E-478D-8091-7F950B36BC86}" destId="{5A29D58D-62CC-4731-8120-CAD4354C3E03}" srcOrd="0" destOrd="0" presId="urn:microsoft.com/office/officeart/2005/8/layout/orgChart1"/>
    <dgm:cxn modelId="{E1F4F967-80E5-4EF8-BE73-2A188EBF5B63}" type="presParOf" srcId="{70B62D43-4B2E-478D-8091-7F950B36BC86}" destId="{20684FA8-0955-4E86-9890-955AAE2FB70E}" srcOrd="1" destOrd="0" presId="urn:microsoft.com/office/officeart/2005/8/layout/orgChart1"/>
    <dgm:cxn modelId="{644E46DF-C14F-4C04-901A-317FB66E7467}" type="presParOf" srcId="{20684FA8-0955-4E86-9890-955AAE2FB70E}" destId="{357DF0A8-BCC0-4D40-9A29-811D9B3E8CE1}" srcOrd="0" destOrd="0" presId="urn:microsoft.com/office/officeart/2005/8/layout/orgChart1"/>
    <dgm:cxn modelId="{8DF4FFC7-57C4-4FF5-84F2-6C4646345C33}" type="presParOf" srcId="{357DF0A8-BCC0-4D40-9A29-811D9B3E8CE1}" destId="{7533127D-6F77-420D-9337-03A9B17677A7}" srcOrd="0" destOrd="0" presId="urn:microsoft.com/office/officeart/2005/8/layout/orgChart1"/>
    <dgm:cxn modelId="{1EA0A238-31E7-4F8F-B39A-CF42FC9E6C2C}" type="presParOf" srcId="{357DF0A8-BCC0-4D40-9A29-811D9B3E8CE1}" destId="{75DCBE71-7469-49E9-81E5-E6A43E3EC0DC}" srcOrd="1" destOrd="0" presId="urn:microsoft.com/office/officeart/2005/8/layout/orgChart1"/>
    <dgm:cxn modelId="{BA062E17-AFEE-4944-A5FC-CFE367CB8896}" type="presParOf" srcId="{20684FA8-0955-4E86-9890-955AAE2FB70E}" destId="{321B0D03-50FC-44EB-B561-D21A2CD4B482}" srcOrd="1" destOrd="0" presId="urn:microsoft.com/office/officeart/2005/8/layout/orgChart1"/>
    <dgm:cxn modelId="{AE69CA8F-99FE-4B01-AB57-135C04EB5365}" type="presParOf" srcId="{20684FA8-0955-4E86-9890-955AAE2FB70E}" destId="{0654A2B9-B227-48A6-941C-DD027142ECCE}" srcOrd="2" destOrd="0" presId="urn:microsoft.com/office/officeart/2005/8/layout/orgChart1"/>
    <dgm:cxn modelId="{C5A06BA8-4B36-4150-986F-D031D8E4B66D}" type="presParOf" srcId="{70B62D43-4B2E-478D-8091-7F950B36BC86}" destId="{77FF546B-1ADB-4B35-B705-B48DE95D0A7F}" srcOrd="2" destOrd="0" presId="urn:microsoft.com/office/officeart/2005/8/layout/orgChart1"/>
    <dgm:cxn modelId="{502BB3E1-2F9A-4A86-8067-FA22AEEB866E}" type="presParOf" srcId="{70B62D43-4B2E-478D-8091-7F950B36BC86}" destId="{69C13562-DBB8-42F8-AE39-8AFEF8ED4982}" srcOrd="3" destOrd="0" presId="urn:microsoft.com/office/officeart/2005/8/layout/orgChart1"/>
    <dgm:cxn modelId="{092FA662-12B2-47B5-8AF9-A46BBF8C07BC}" type="presParOf" srcId="{69C13562-DBB8-42F8-AE39-8AFEF8ED4982}" destId="{896D96FE-EA05-4066-8BE5-F7366BA3777A}" srcOrd="0" destOrd="0" presId="urn:microsoft.com/office/officeart/2005/8/layout/orgChart1"/>
    <dgm:cxn modelId="{DB21ADD8-1B10-4DC5-923A-ACDF6C6AB8D3}" type="presParOf" srcId="{896D96FE-EA05-4066-8BE5-F7366BA3777A}" destId="{079C46BA-E270-4C4F-9AA8-92E32A64D736}" srcOrd="0" destOrd="0" presId="urn:microsoft.com/office/officeart/2005/8/layout/orgChart1"/>
    <dgm:cxn modelId="{61A071B8-3AAE-4999-8EA3-236A4747DC75}" type="presParOf" srcId="{896D96FE-EA05-4066-8BE5-F7366BA3777A}" destId="{3AA4BA60-CAF3-4B65-8A7B-26648B565082}" srcOrd="1" destOrd="0" presId="urn:microsoft.com/office/officeart/2005/8/layout/orgChart1"/>
    <dgm:cxn modelId="{9E1A8689-9137-49CF-87D7-F6EF7402789C}" type="presParOf" srcId="{69C13562-DBB8-42F8-AE39-8AFEF8ED4982}" destId="{54F082B5-2FAD-490F-B257-B96DCB3E19FC}" srcOrd="1" destOrd="0" presId="urn:microsoft.com/office/officeart/2005/8/layout/orgChart1"/>
    <dgm:cxn modelId="{6D710D20-E409-4178-A8B2-DAE61CACFAD1}" type="presParOf" srcId="{69C13562-DBB8-42F8-AE39-8AFEF8ED4982}" destId="{6C846A69-A00E-4FB9-80C7-DC7FE13BD4B5}" srcOrd="2" destOrd="0" presId="urn:microsoft.com/office/officeart/2005/8/layout/orgChart1"/>
    <dgm:cxn modelId="{F54B7A5F-E57B-489B-B33D-3B483B87A459}" type="presParOf" srcId="{70B62D43-4B2E-478D-8091-7F950B36BC86}" destId="{C6471DB4-9B93-437A-AEBE-F3B71F737DF8}" srcOrd="4" destOrd="0" presId="urn:microsoft.com/office/officeart/2005/8/layout/orgChart1"/>
    <dgm:cxn modelId="{5169700F-00BC-4D6D-B6C9-BF06EF38C7FC}" type="presParOf" srcId="{70B62D43-4B2E-478D-8091-7F950B36BC86}" destId="{CD8B12E6-DD1E-4D70-BE7C-A5443A3D84D1}" srcOrd="5" destOrd="0" presId="urn:microsoft.com/office/officeart/2005/8/layout/orgChart1"/>
    <dgm:cxn modelId="{4F20D0E5-33E4-4D4A-83F6-0E13BA0FC60E}" type="presParOf" srcId="{CD8B12E6-DD1E-4D70-BE7C-A5443A3D84D1}" destId="{C0FBA54D-3A3D-42F4-B1C8-ADE0E74CCC4D}" srcOrd="0" destOrd="0" presId="urn:microsoft.com/office/officeart/2005/8/layout/orgChart1"/>
    <dgm:cxn modelId="{57A27E18-E2CD-4351-AEED-02203D150067}" type="presParOf" srcId="{C0FBA54D-3A3D-42F4-B1C8-ADE0E74CCC4D}" destId="{30DA9891-B7C7-405D-9015-1C3DF0E9850F}" srcOrd="0" destOrd="0" presId="urn:microsoft.com/office/officeart/2005/8/layout/orgChart1"/>
    <dgm:cxn modelId="{1F310367-5F03-40F4-A41C-5AE23DBB051F}" type="presParOf" srcId="{C0FBA54D-3A3D-42F4-B1C8-ADE0E74CCC4D}" destId="{5EC808F1-181C-42C2-975C-2B558EBCB7FE}" srcOrd="1" destOrd="0" presId="urn:microsoft.com/office/officeart/2005/8/layout/orgChart1"/>
    <dgm:cxn modelId="{724E82C5-895C-4F36-B768-7FA4B6F5DB30}" type="presParOf" srcId="{CD8B12E6-DD1E-4D70-BE7C-A5443A3D84D1}" destId="{3C11D65F-2A65-4A7E-9C15-AA6406FE6F0B}" srcOrd="1" destOrd="0" presId="urn:microsoft.com/office/officeart/2005/8/layout/orgChart1"/>
    <dgm:cxn modelId="{E99E237D-8DED-432D-9931-D45F3D44415C}" type="presParOf" srcId="{CD8B12E6-DD1E-4D70-BE7C-A5443A3D84D1}" destId="{07414A68-C8A8-4CE7-984E-48064FC49AF5}" srcOrd="2" destOrd="0" presId="urn:microsoft.com/office/officeart/2005/8/layout/orgChart1"/>
    <dgm:cxn modelId="{01CBCBD2-36FF-497A-9CFD-EC021509B8E2}" type="presParOf" srcId="{70B62D43-4B2E-478D-8091-7F950B36BC86}" destId="{BD53C961-9C2E-42B5-A825-EB1CD5AF2FE3}" srcOrd="6" destOrd="0" presId="urn:microsoft.com/office/officeart/2005/8/layout/orgChart1"/>
    <dgm:cxn modelId="{034AAD69-07B1-4008-B53A-F2A9B3F9DF05}" type="presParOf" srcId="{70B62D43-4B2E-478D-8091-7F950B36BC86}" destId="{2AD0F394-908E-4BF8-9902-81719C192207}" srcOrd="7" destOrd="0" presId="urn:microsoft.com/office/officeart/2005/8/layout/orgChart1"/>
    <dgm:cxn modelId="{A9467FF2-4239-4677-992E-E4E4E20708C0}" type="presParOf" srcId="{2AD0F394-908E-4BF8-9902-81719C192207}" destId="{6508E9AA-32AD-45CE-ACB4-E452A2309B43}" srcOrd="0" destOrd="0" presId="urn:microsoft.com/office/officeart/2005/8/layout/orgChart1"/>
    <dgm:cxn modelId="{07036373-54DD-420D-8F6D-2680DF7C4C9F}" type="presParOf" srcId="{6508E9AA-32AD-45CE-ACB4-E452A2309B43}" destId="{26E61D30-5696-4E05-9044-AF73EF27DAB2}" srcOrd="0" destOrd="0" presId="urn:microsoft.com/office/officeart/2005/8/layout/orgChart1"/>
    <dgm:cxn modelId="{546740B0-ED06-444E-889E-5394A6DE5E0D}" type="presParOf" srcId="{6508E9AA-32AD-45CE-ACB4-E452A2309B43}" destId="{14A5ABF2-8B49-4694-AC4C-1A898869B017}" srcOrd="1" destOrd="0" presId="urn:microsoft.com/office/officeart/2005/8/layout/orgChart1"/>
    <dgm:cxn modelId="{922AD264-05FD-4152-9636-D53E06AFF897}" type="presParOf" srcId="{2AD0F394-908E-4BF8-9902-81719C192207}" destId="{E95C75F7-7305-47DE-985C-550E435481C9}" srcOrd="1" destOrd="0" presId="urn:microsoft.com/office/officeart/2005/8/layout/orgChart1"/>
    <dgm:cxn modelId="{7D232C6E-B87C-4FA6-A8BE-2CDAC7248D0A}" type="presParOf" srcId="{2AD0F394-908E-4BF8-9902-81719C192207}" destId="{ADFD56FF-A789-4A68-9B2D-8E4E857854C2}" srcOrd="2" destOrd="0" presId="urn:microsoft.com/office/officeart/2005/8/layout/orgChart1"/>
    <dgm:cxn modelId="{5447A1FB-0A70-49FA-AB25-6AC6BFFCFDDB}" type="presParOf" srcId="{70B62D43-4B2E-478D-8091-7F950B36BC86}" destId="{B4ADFA40-1DC3-4BD0-BAE4-D5BA4FDF2B3E}" srcOrd="8" destOrd="0" presId="urn:microsoft.com/office/officeart/2005/8/layout/orgChart1"/>
    <dgm:cxn modelId="{1025576F-46DD-4EE9-A26C-8591FCF54CF1}" type="presParOf" srcId="{70B62D43-4B2E-478D-8091-7F950B36BC86}" destId="{74623D81-D47A-4BDB-A76C-094846D41FA8}" srcOrd="9" destOrd="0" presId="urn:microsoft.com/office/officeart/2005/8/layout/orgChart1"/>
    <dgm:cxn modelId="{BEA71414-1489-484B-84FB-AE98F5CAD145}" type="presParOf" srcId="{74623D81-D47A-4BDB-A76C-094846D41FA8}" destId="{A5AFB960-0B8B-4E03-885A-2579269F7DC1}" srcOrd="0" destOrd="0" presId="urn:microsoft.com/office/officeart/2005/8/layout/orgChart1"/>
    <dgm:cxn modelId="{4315BD7A-DDD1-4B69-AAA4-A705D9C1BA59}" type="presParOf" srcId="{A5AFB960-0B8B-4E03-885A-2579269F7DC1}" destId="{3A05D6AC-55D4-4F8B-831D-7528DBB5E857}" srcOrd="0" destOrd="0" presId="urn:microsoft.com/office/officeart/2005/8/layout/orgChart1"/>
    <dgm:cxn modelId="{DFEE8EC9-223D-41A3-875D-250737D05993}" type="presParOf" srcId="{A5AFB960-0B8B-4E03-885A-2579269F7DC1}" destId="{179F0FCD-C306-4B84-A7DF-E34F9FAB6F56}" srcOrd="1" destOrd="0" presId="urn:microsoft.com/office/officeart/2005/8/layout/orgChart1"/>
    <dgm:cxn modelId="{E90176B0-5CD9-425D-8CDE-882F1316BDE5}" type="presParOf" srcId="{74623D81-D47A-4BDB-A76C-094846D41FA8}" destId="{856F8CB3-7FD8-44A2-BD9F-D0A3BBBFD7B2}" srcOrd="1" destOrd="0" presId="urn:microsoft.com/office/officeart/2005/8/layout/orgChart1"/>
    <dgm:cxn modelId="{0BD75573-69E9-4E8A-93A2-EB98554BCDDD}" type="presParOf" srcId="{74623D81-D47A-4BDB-A76C-094846D41FA8}" destId="{E41C3208-7C36-4192-9EA5-1F0C4DB4A826}" srcOrd="2" destOrd="0" presId="urn:microsoft.com/office/officeart/2005/8/layout/orgChart1"/>
    <dgm:cxn modelId="{B5600DBE-A97C-4A16-8ADC-9266B4FF7536}" type="presParOf" srcId="{8BAB2199-5159-41F9-8708-33820C9B03A9}" destId="{FB705D8D-4B0F-418C-BE22-C9FC935B08A3}" srcOrd="2" destOrd="0" presId="urn:microsoft.com/office/officeart/2005/8/layout/orgChart1"/>
    <dgm:cxn modelId="{5B5B9DD2-52DB-4CA4-86B0-028AA20E2EE8}" type="presParOf" srcId="{9C5DF944-3D7A-473D-A789-5CA86652B8F8}" destId="{4F6F1802-D2DC-45F2-8B57-B9ACE00E096B}" srcOrd="4" destOrd="0" presId="urn:microsoft.com/office/officeart/2005/8/layout/orgChart1"/>
    <dgm:cxn modelId="{B4352C23-8287-453C-9D28-79679BC8F2C0}" type="presParOf" srcId="{9C5DF944-3D7A-473D-A789-5CA86652B8F8}" destId="{D09FB176-C899-4C34-A2EF-DF4099E3930B}" srcOrd="5" destOrd="0" presId="urn:microsoft.com/office/officeart/2005/8/layout/orgChart1"/>
    <dgm:cxn modelId="{040AAAC0-D0A2-4233-A154-E53C97038872}" type="presParOf" srcId="{D09FB176-C899-4C34-A2EF-DF4099E3930B}" destId="{EB3A78CF-8659-4E76-9BB6-78F8A7F8B535}" srcOrd="0" destOrd="0" presId="urn:microsoft.com/office/officeart/2005/8/layout/orgChart1"/>
    <dgm:cxn modelId="{87BF6E5C-3A18-4748-8907-717F6FDBBFFA}" type="presParOf" srcId="{EB3A78CF-8659-4E76-9BB6-78F8A7F8B535}" destId="{ED956AEF-5A78-47DC-9D97-3B27A2E93095}" srcOrd="0" destOrd="0" presId="urn:microsoft.com/office/officeart/2005/8/layout/orgChart1"/>
    <dgm:cxn modelId="{B394F7A2-DC34-4FBF-B2BD-337C466F9D35}" type="presParOf" srcId="{EB3A78CF-8659-4E76-9BB6-78F8A7F8B535}" destId="{0936C29E-0ABE-4289-9453-F6DF249F454C}" srcOrd="1" destOrd="0" presId="urn:microsoft.com/office/officeart/2005/8/layout/orgChart1"/>
    <dgm:cxn modelId="{FA1F52DA-C2BF-4D44-8473-436959C392C8}" type="presParOf" srcId="{D09FB176-C899-4C34-A2EF-DF4099E3930B}" destId="{3666C14E-3FE7-4AB2-BA4F-4535D42C477E}" srcOrd="1" destOrd="0" presId="urn:microsoft.com/office/officeart/2005/8/layout/orgChart1"/>
    <dgm:cxn modelId="{C9EE8A9F-4DC5-4224-B176-2BD81CFA04AD}" type="presParOf" srcId="{3666C14E-3FE7-4AB2-BA4F-4535D42C477E}" destId="{7E670A0B-4B6A-45AD-AE95-FAE9E52BA24F}" srcOrd="0" destOrd="0" presId="urn:microsoft.com/office/officeart/2005/8/layout/orgChart1"/>
    <dgm:cxn modelId="{734D7EDA-07A7-47A8-B141-4A683591976E}" type="presParOf" srcId="{3666C14E-3FE7-4AB2-BA4F-4535D42C477E}" destId="{781D4557-4BA2-4B53-85D2-D0A8E2F29ACB}" srcOrd="1" destOrd="0" presId="urn:microsoft.com/office/officeart/2005/8/layout/orgChart1"/>
    <dgm:cxn modelId="{D4E51A77-13CE-4D7F-B838-88E4B2F1BF26}" type="presParOf" srcId="{781D4557-4BA2-4B53-85D2-D0A8E2F29ACB}" destId="{A1F0E8B8-00E6-43CE-8E1F-A9918B608453}" srcOrd="0" destOrd="0" presId="urn:microsoft.com/office/officeart/2005/8/layout/orgChart1"/>
    <dgm:cxn modelId="{906FD0D9-4353-40D2-9AE6-58AEDBBE3ED7}" type="presParOf" srcId="{A1F0E8B8-00E6-43CE-8E1F-A9918B608453}" destId="{2C701CAE-D8F1-461E-8A0C-C57AEB1CD6C2}" srcOrd="0" destOrd="0" presId="urn:microsoft.com/office/officeart/2005/8/layout/orgChart1"/>
    <dgm:cxn modelId="{02339492-A092-450C-B971-230E1601C2ED}" type="presParOf" srcId="{A1F0E8B8-00E6-43CE-8E1F-A9918B608453}" destId="{0A55F855-E390-49C4-85C3-4EB5DC8DFEC3}" srcOrd="1" destOrd="0" presId="urn:microsoft.com/office/officeart/2005/8/layout/orgChart1"/>
    <dgm:cxn modelId="{38D6BD76-31DE-49E5-B255-B62984E8DC48}" type="presParOf" srcId="{781D4557-4BA2-4B53-85D2-D0A8E2F29ACB}" destId="{8FDA77AA-02A8-4EBB-8954-A3306A125F11}" srcOrd="1" destOrd="0" presId="urn:microsoft.com/office/officeart/2005/8/layout/orgChart1"/>
    <dgm:cxn modelId="{49104DE2-7C53-49CA-A4AC-0D0234AD968A}" type="presParOf" srcId="{781D4557-4BA2-4B53-85D2-D0A8E2F29ACB}" destId="{802B30D6-A884-4929-98EE-4DE3E2D91CB8}" srcOrd="2" destOrd="0" presId="urn:microsoft.com/office/officeart/2005/8/layout/orgChart1"/>
    <dgm:cxn modelId="{344B6373-17F4-45C2-9EF9-8D70023EC18A}" type="presParOf" srcId="{3666C14E-3FE7-4AB2-BA4F-4535D42C477E}" destId="{4E5DB2E5-BC21-45FD-89CF-804EEEA73D92}" srcOrd="2" destOrd="0" presId="urn:microsoft.com/office/officeart/2005/8/layout/orgChart1"/>
    <dgm:cxn modelId="{66076C50-43EF-4BEC-B3E3-F5C0D59C174B}" type="presParOf" srcId="{3666C14E-3FE7-4AB2-BA4F-4535D42C477E}" destId="{FEF5B6E2-22EA-4CFA-BF26-961399773F49}" srcOrd="3" destOrd="0" presId="urn:microsoft.com/office/officeart/2005/8/layout/orgChart1"/>
    <dgm:cxn modelId="{57A133B9-8743-4B8E-A2F8-8873575CC3AA}" type="presParOf" srcId="{FEF5B6E2-22EA-4CFA-BF26-961399773F49}" destId="{42BED641-FA4F-4D4B-9A19-A7D3C3BE1408}" srcOrd="0" destOrd="0" presId="urn:microsoft.com/office/officeart/2005/8/layout/orgChart1"/>
    <dgm:cxn modelId="{AFC8E9A9-54CF-4008-A04E-888B28EFF60D}" type="presParOf" srcId="{42BED641-FA4F-4D4B-9A19-A7D3C3BE1408}" destId="{74487508-3D4F-4F35-9119-7335AA499C95}" srcOrd="0" destOrd="0" presId="urn:microsoft.com/office/officeart/2005/8/layout/orgChart1"/>
    <dgm:cxn modelId="{AAA5465B-3D2A-4722-B5B9-EED395943980}" type="presParOf" srcId="{42BED641-FA4F-4D4B-9A19-A7D3C3BE1408}" destId="{EA4E738B-1483-44D6-89EB-8256A9C3F87D}" srcOrd="1" destOrd="0" presId="urn:microsoft.com/office/officeart/2005/8/layout/orgChart1"/>
    <dgm:cxn modelId="{185697DD-3862-4181-8E08-34642432B1A2}" type="presParOf" srcId="{FEF5B6E2-22EA-4CFA-BF26-961399773F49}" destId="{B5B7C6F2-824B-4B22-9513-4D47B87A1DEF}" srcOrd="1" destOrd="0" presId="urn:microsoft.com/office/officeart/2005/8/layout/orgChart1"/>
    <dgm:cxn modelId="{651BCE6A-C9BA-43EB-BD34-8A3FEB4CB373}" type="presParOf" srcId="{FEF5B6E2-22EA-4CFA-BF26-961399773F49}" destId="{AD4B3EEE-3AC5-44A5-8891-70C0728030DE}" srcOrd="2" destOrd="0" presId="urn:microsoft.com/office/officeart/2005/8/layout/orgChart1"/>
    <dgm:cxn modelId="{A6C7F01E-933D-4C64-B83D-CF2F2E74F4D3}" type="presParOf" srcId="{3666C14E-3FE7-4AB2-BA4F-4535D42C477E}" destId="{1A2BCB80-89E2-41EC-87D9-8650DA66AB8A}" srcOrd="4" destOrd="0" presId="urn:microsoft.com/office/officeart/2005/8/layout/orgChart1"/>
    <dgm:cxn modelId="{72B3A9C3-C16D-41CC-B5D2-19D5CB73000C}" type="presParOf" srcId="{3666C14E-3FE7-4AB2-BA4F-4535D42C477E}" destId="{CD498E25-17A8-4592-A106-0BDE77F9F8BE}" srcOrd="5" destOrd="0" presId="urn:microsoft.com/office/officeart/2005/8/layout/orgChart1"/>
    <dgm:cxn modelId="{DC2F3FA1-E40D-4B84-9D00-510302C63494}" type="presParOf" srcId="{CD498E25-17A8-4592-A106-0BDE77F9F8BE}" destId="{1832CD07-F56C-4B75-9FC3-CEF6C2D6EA45}" srcOrd="0" destOrd="0" presId="urn:microsoft.com/office/officeart/2005/8/layout/orgChart1"/>
    <dgm:cxn modelId="{7C291470-9120-4D0A-A683-0169E73FBD31}" type="presParOf" srcId="{1832CD07-F56C-4B75-9FC3-CEF6C2D6EA45}" destId="{F7484F86-9514-4EEC-AAEC-65AD9B4B3D96}" srcOrd="0" destOrd="0" presId="urn:microsoft.com/office/officeart/2005/8/layout/orgChart1"/>
    <dgm:cxn modelId="{10B60516-81FF-4282-8C5E-7A956BCED75B}" type="presParOf" srcId="{1832CD07-F56C-4B75-9FC3-CEF6C2D6EA45}" destId="{2F8AA862-E8D3-4043-95F3-7EBB33FDC237}" srcOrd="1" destOrd="0" presId="urn:microsoft.com/office/officeart/2005/8/layout/orgChart1"/>
    <dgm:cxn modelId="{0623E4C3-B6BA-49A7-8EC5-0FB6312A74B8}" type="presParOf" srcId="{CD498E25-17A8-4592-A106-0BDE77F9F8BE}" destId="{D6D1B4BE-1E43-4CD4-965F-996A3963A4DE}" srcOrd="1" destOrd="0" presId="urn:microsoft.com/office/officeart/2005/8/layout/orgChart1"/>
    <dgm:cxn modelId="{AB4243CE-5CB0-4FB2-91FA-0BBDE8EC68A2}" type="presParOf" srcId="{CD498E25-17A8-4592-A106-0BDE77F9F8BE}" destId="{2585E360-1265-4DAF-8ED0-8CB30CFCA044}" srcOrd="2" destOrd="0" presId="urn:microsoft.com/office/officeart/2005/8/layout/orgChart1"/>
    <dgm:cxn modelId="{A540E912-8B75-4C3B-833B-48AA80CF4B33}" type="presParOf" srcId="{3666C14E-3FE7-4AB2-BA4F-4535D42C477E}" destId="{9AAB9F84-69DB-4974-8FB3-17FE16A42904}" srcOrd="6" destOrd="0" presId="urn:microsoft.com/office/officeart/2005/8/layout/orgChart1"/>
    <dgm:cxn modelId="{5C732797-BDE9-41BB-BF11-2480D849C2F0}" type="presParOf" srcId="{3666C14E-3FE7-4AB2-BA4F-4535D42C477E}" destId="{C3EE2C24-35C5-4383-8BA8-04718D61B1E3}" srcOrd="7" destOrd="0" presId="urn:microsoft.com/office/officeart/2005/8/layout/orgChart1"/>
    <dgm:cxn modelId="{26FF1AAA-BA55-44D3-A2A8-1C081D7EA38B}" type="presParOf" srcId="{C3EE2C24-35C5-4383-8BA8-04718D61B1E3}" destId="{D76FB983-6AF4-4D17-803C-BE4F9D86E241}" srcOrd="0" destOrd="0" presId="urn:microsoft.com/office/officeart/2005/8/layout/orgChart1"/>
    <dgm:cxn modelId="{9D1ED309-0FAB-4EBA-A443-0DDD27C26505}" type="presParOf" srcId="{D76FB983-6AF4-4D17-803C-BE4F9D86E241}" destId="{C95AECE2-07C4-42E7-90DA-5CD8EA216CFC}" srcOrd="0" destOrd="0" presId="urn:microsoft.com/office/officeart/2005/8/layout/orgChart1"/>
    <dgm:cxn modelId="{1F5D3530-52B0-489A-ACB8-8FE2F75DD64C}" type="presParOf" srcId="{D76FB983-6AF4-4D17-803C-BE4F9D86E241}" destId="{4704A764-F3E3-46A1-B698-AC3BCD85875D}" srcOrd="1" destOrd="0" presId="urn:microsoft.com/office/officeart/2005/8/layout/orgChart1"/>
    <dgm:cxn modelId="{BDF8CDEE-6D98-4230-B48B-5B02E6B90B9A}" type="presParOf" srcId="{C3EE2C24-35C5-4383-8BA8-04718D61B1E3}" destId="{C07B020C-8290-4505-84E9-D8CD925D7B93}" srcOrd="1" destOrd="0" presId="urn:microsoft.com/office/officeart/2005/8/layout/orgChart1"/>
    <dgm:cxn modelId="{54741450-7AAC-415E-9F75-135022FBAD93}" type="presParOf" srcId="{C3EE2C24-35C5-4383-8BA8-04718D61B1E3}" destId="{97715D9E-A6B5-4BE2-9531-017E1F9F5E37}" srcOrd="2" destOrd="0" presId="urn:microsoft.com/office/officeart/2005/8/layout/orgChart1"/>
    <dgm:cxn modelId="{27545A32-1743-4DE3-BF36-7EF8190AA32A}" type="presParOf" srcId="{3666C14E-3FE7-4AB2-BA4F-4535D42C477E}" destId="{F8AA5B07-D62E-4BEF-A7F4-BB8154CE0161}" srcOrd="8" destOrd="0" presId="urn:microsoft.com/office/officeart/2005/8/layout/orgChart1"/>
    <dgm:cxn modelId="{05A8E921-3C53-4403-8680-D5857AED58B2}" type="presParOf" srcId="{3666C14E-3FE7-4AB2-BA4F-4535D42C477E}" destId="{28D3CB32-FAA0-4273-8538-1EB307061468}" srcOrd="9" destOrd="0" presId="urn:microsoft.com/office/officeart/2005/8/layout/orgChart1"/>
    <dgm:cxn modelId="{F959F13E-6DC8-4504-BAB8-43E1CFEA0F41}" type="presParOf" srcId="{28D3CB32-FAA0-4273-8538-1EB307061468}" destId="{4E6634D0-9CA1-4ACD-BF91-91BEE47E76EF}" srcOrd="0" destOrd="0" presId="urn:microsoft.com/office/officeart/2005/8/layout/orgChart1"/>
    <dgm:cxn modelId="{66B79B5A-9455-4491-BDE1-D804B20BE1D7}" type="presParOf" srcId="{4E6634D0-9CA1-4ACD-BF91-91BEE47E76EF}" destId="{EE219807-47C8-4941-99AE-CE39076E53F5}" srcOrd="0" destOrd="0" presId="urn:microsoft.com/office/officeart/2005/8/layout/orgChart1"/>
    <dgm:cxn modelId="{8F746931-320F-4614-A4B6-4FC0CD928311}" type="presParOf" srcId="{4E6634D0-9CA1-4ACD-BF91-91BEE47E76EF}" destId="{A8ED66CC-CBB3-4EB5-ADE1-6E062170315B}" srcOrd="1" destOrd="0" presId="urn:microsoft.com/office/officeart/2005/8/layout/orgChart1"/>
    <dgm:cxn modelId="{4123CFA5-F6A7-4AED-AF11-D9C6A991E4F2}" type="presParOf" srcId="{28D3CB32-FAA0-4273-8538-1EB307061468}" destId="{55A4A9B7-D2D2-4F27-9972-54B957F184B3}" srcOrd="1" destOrd="0" presId="urn:microsoft.com/office/officeart/2005/8/layout/orgChart1"/>
    <dgm:cxn modelId="{6E61EFAB-BFD3-4A7F-B75E-B437941F478E}" type="presParOf" srcId="{28D3CB32-FAA0-4273-8538-1EB307061468}" destId="{A6D08738-8725-4BBB-8D6E-6E0F7F338F27}" srcOrd="2" destOrd="0" presId="urn:microsoft.com/office/officeart/2005/8/layout/orgChart1"/>
    <dgm:cxn modelId="{C1832F5F-E0E1-4A0B-8A59-AC9B1EF99231}" type="presParOf" srcId="{D09FB176-C899-4C34-A2EF-DF4099E3930B}" destId="{10032A81-28F1-4589-A2C9-2F713826DB5B}" srcOrd="2" destOrd="0" presId="urn:microsoft.com/office/officeart/2005/8/layout/orgChart1"/>
    <dgm:cxn modelId="{E1271513-DEB2-44C5-B23A-EDEDBDE97ACB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E435A0B-EEEE-4157-9F9C-0BC0B01B566F}" type="presOf" srcId="{88B02B86-A182-47E8-98CE-5F03ED03FC83}" destId="{1A2BCB80-89E2-41EC-87D9-8650DA66AB8A}" srcOrd="0" destOrd="0" presId="urn:microsoft.com/office/officeart/2005/8/layout/orgChart1"/>
    <dgm:cxn modelId="{641FDAFF-59B3-4D3C-9835-EF21D1D3829F}" type="presOf" srcId="{D656347E-658D-41DE-86E2-9688A1F66EB3}" destId="{D351E307-7A60-4733-B21C-CC6D6E5D051D}" srcOrd="0" destOrd="0" presId="urn:microsoft.com/office/officeart/2005/8/layout/orgChart1"/>
    <dgm:cxn modelId="{036230CA-1634-4C59-BC00-A9502675F9C8}" type="presOf" srcId="{BCA1F9C7-A2DE-4DA9-9030-581CAAE089DA}" destId="{7E670A0B-4B6A-45AD-AE95-FAE9E52BA24F}" srcOrd="0" destOrd="0" presId="urn:microsoft.com/office/officeart/2005/8/layout/orgChart1"/>
    <dgm:cxn modelId="{28AE98AB-E348-4DF4-9EF5-BF355334EEE9}" type="presOf" srcId="{00B822AA-E50D-409C-8E77-78CE41F17C4F}" destId="{EE7467E8-D778-4C18-9C7C-925EF25B0DC2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B031A2E0-5605-4F91-A069-CB981503D497}" type="presOf" srcId="{382A9707-8CE9-4448-A732-795155023764}" destId="{C9EB4BFF-95DA-49B7-87A2-66A52A4FCDFA}" srcOrd="0" destOrd="0" presId="urn:microsoft.com/office/officeart/2005/8/layout/orgChart1"/>
    <dgm:cxn modelId="{88251743-FD9A-49B0-BD70-0474ADF0499A}" type="presOf" srcId="{43C964D4-3EA5-4709-BA45-DC9671707267}" destId="{ABF5B3AF-9C3F-43AC-89B9-A4B84688B739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4AEE54C-3D58-46D0-AFA5-C3F6B14BE352}" type="presOf" srcId="{DCB062A1-302A-48A6-BE81-96138548FF70}" destId="{1AE91293-7748-4E52-8855-7B838C555EB9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756CD398-DC02-43E8-852D-D38BADCECF2B}" type="presOf" srcId="{D3B00EB5-7252-4C54-A138-4FDE2761BA89}" destId="{77FF546B-1ADB-4B35-B705-B48DE95D0A7F}" srcOrd="0" destOrd="0" presId="urn:microsoft.com/office/officeart/2005/8/layout/orgChart1"/>
    <dgm:cxn modelId="{DDD09838-A912-49CD-A331-BD172E233C43}" type="presOf" srcId="{D91152BC-9A33-44D3-AEBB-F20420DB430F}" destId="{30DA9891-B7C7-405D-9015-1C3DF0E9850F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975C3F80-AFBC-41CF-A90D-EDA322D9AE2E}" type="presOf" srcId="{DC9F82DD-39AD-486C-81D6-0E3C38A96BAD}" destId="{4F6F1802-D2DC-45F2-8B57-B9ACE00E096B}" srcOrd="0" destOrd="0" presId="urn:microsoft.com/office/officeart/2005/8/layout/orgChart1"/>
    <dgm:cxn modelId="{62B0D29B-8184-4FA0-A4DA-0E983E85E862}" type="presOf" srcId="{B103CFD6-C2F2-4A76-8866-035FF64E5877}" destId="{2FA1AE03-77C2-487B-948B-82122901556A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749ACEE3-AA98-48B5-A150-35E3EE796A65}" type="presOf" srcId="{51AC05A3-5125-4631-8328-EE9742C5CE1F}" destId="{7533127D-6F77-420D-9337-03A9B17677A7}" srcOrd="0" destOrd="0" presId="urn:microsoft.com/office/officeart/2005/8/layout/orgChart1"/>
    <dgm:cxn modelId="{ADE2653B-8A34-4A1A-8296-BB5DB0D705BA}" type="presOf" srcId="{092024CE-8423-4E50-A34E-3122E05631CC}" destId="{0A55F855-E390-49C4-85C3-4EB5DC8DFEC3}" srcOrd="1" destOrd="0" presId="urn:microsoft.com/office/officeart/2005/8/layout/orgChart1"/>
    <dgm:cxn modelId="{E3FF859D-0606-4EF5-BA35-4FC4C5E26649}" type="presOf" srcId="{6A766238-49C0-489C-9759-5801318FB123}" destId="{F4F60A8B-BCFE-4E33-9289-BF4CA9206F7B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CFAB1D51-9900-4DFC-992C-2BBB8F207AFB}" type="presOf" srcId="{51AC05A3-5125-4631-8328-EE9742C5CE1F}" destId="{75DCBE71-7469-49E9-81E5-E6A43E3EC0DC}" srcOrd="1" destOrd="0" presId="urn:microsoft.com/office/officeart/2005/8/layout/orgChart1"/>
    <dgm:cxn modelId="{DF98EB36-F912-4B60-B5E3-7DFABAF9810A}" type="presOf" srcId="{E2FDDA39-0A56-4C19-9570-F6322A50CD7C}" destId="{C95AECE2-07C4-42E7-90DA-5CD8EA216CFC}" srcOrd="0" destOrd="0" presId="urn:microsoft.com/office/officeart/2005/8/layout/orgChart1"/>
    <dgm:cxn modelId="{99DB313A-5A6F-4E0C-B4B4-4E3BAD24C83B}" type="presOf" srcId="{49A41343-8942-4E0A-948C-7308CFEDA337}" destId="{F8AA5B07-D62E-4BEF-A7F4-BB8154CE0161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6DE5BED-F71D-4E63-B690-787E0AD2422F}" type="presOf" srcId="{C7336B56-6975-43EE-AA11-2CF9D86F3B72}" destId="{2F8AA862-E8D3-4043-95F3-7EBB33FDC237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0DB1BB48-249C-43D1-86CB-C2791D1A7F07}" type="presOf" srcId="{69BEBD41-3545-40FD-BFDD-D21BD47C872E}" destId="{EA4E738B-1483-44D6-89EB-8256A9C3F87D}" srcOrd="1" destOrd="0" presId="urn:microsoft.com/office/officeart/2005/8/layout/orgChart1"/>
    <dgm:cxn modelId="{469D132A-8B8A-46A8-A026-D1DB49E936D2}" type="presOf" srcId="{1E17A9B5-1CC6-4BF4-A5EB-2099972243B8}" destId="{F0DC39B6-0C64-430A-9FFB-4907B94E244D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3C12EAA0-6DC6-478D-9976-1D125B39359E}" type="presOf" srcId="{57A44C0D-573F-44FB-BC9E-B18382ACCC39}" destId="{9AAB9F84-69DB-4974-8FB3-17FE16A42904}" srcOrd="0" destOrd="0" presId="urn:microsoft.com/office/officeart/2005/8/layout/orgChart1"/>
    <dgm:cxn modelId="{2B943B52-5133-4C34-981E-FE499DBDC049}" type="presOf" srcId="{C7336B56-6975-43EE-AA11-2CF9D86F3B72}" destId="{F7484F86-9514-4EEC-AAEC-65AD9B4B3D96}" srcOrd="0" destOrd="0" presId="urn:microsoft.com/office/officeart/2005/8/layout/orgChart1"/>
    <dgm:cxn modelId="{30C64872-A579-4357-81F0-A2110E42AC52}" type="presOf" srcId="{032924AE-7BA3-4608-9D4D-A10FC22FA55B}" destId="{842224E6-60DA-412E-8A1B-7533C1377869}" srcOrd="1" destOrd="0" presId="urn:microsoft.com/office/officeart/2005/8/layout/orgChart1"/>
    <dgm:cxn modelId="{5DB50E3F-1535-4466-A38C-34B9024C7C3E}" type="presOf" srcId="{3837525C-9A2A-44D5-8B42-9C0820CF3FF9}" destId="{6AC59FBD-FAEA-42FA-8EB1-29A7CC044828}" srcOrd="0" destOrd="0" presId="urn:microsoft.com/office/officeart/2005/8/layout/orgChart1"/>
    <dgm:cxn modelId="{3A526EC5-6499-4F0E-B5B7-143BAE20A0BE}" type="presOf" srcId="{8514C17C-35EC-4D14-92F7-13A577CAA5C4}" destId="{079C46BA-E270-4C4F-9AA8-92E32A64D736}" srcOrd="0" destOrd="0" presId="urn:microsoft.com/office/officeart/2005/8/layout/orgChart1"/>
    <dgm:cxn modelId="{B1B58B0A-BCD3-4276-A6BC-DDCFDAF71CC2}" type="presOf" srcId="{D5F013B3-4B4E-4E38-9BAF-4B34B2BB0C79}" destId="{26E61D30-5696-4E05-9044-AF73EF27DAB2}" srcOrd="0" destOrd="0" presId="urn:microsoft.com/office/officeart/2005/8/layout/orgChart1"/>
    <dgm:cxn modelId="{18338DD5-5F40-4891-8995-DD40D60D3C87}" type="presOf" srcId="{B40A1E99-819E-4C0D-B671-3D134F0F7163}" destId="{3A05D6AC-55D4-4F8B-831D-7528DBB5E857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3CF41E63-1B14-4571-816A-D412A5328FB1}" type="presOf" srcId="{DCCE79F2-51DC-4E3A-8F3D-0CB311D1F14D}" destId="{A8ED66CC-CBB3-4EB5-ADE1-6E062170315B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9D045D5-57F7-438D-B07A-142436D120C8}" type="presOf" srcId="{B40A1E99-819E-4C0D-B671-3D134F0F7163}" destId="{179F0FCD-C306-4B84-A7DF-E34F9FAB6F56}" srcOrd="1" destOrd="0" presId="urn:microsoft.com/office/officeart/2005/8/layout/orgChart1"/>
    <dgm:cxn modelId="{C828F2D9-05EA-4ABF-8E04-8090CFD013C0}" type="presOf" srcId="{092024CE-8423-4E50-A34E-3122E05631CC}" destId="{2C701CAE-D8F1-461E-8A0C-C57AEB1CD6C2}" srcOrd="0" destOrd="0" presId="urn:microsoft.com/office/officeart/2005/8/layout/orgChart1"/>
    <dgm:cxn modelId="{8CD5E98F-F8F7-420F-8CE4-C6E9EA571B87}" type="presOf" srcId="{1E17A9B5-1CC6-4BF4-A5EB-2099972243B8}" destId="{0044642D-BF6E-4946-989D-7BC76303D8B1}" srcOrd="1" destOrd="0" presId="urn:microsoft.com/office/officeart/2005/8/layout/orgChart1"/>
    <dgm:cxn modelId="{E021CCFE-6F35-43BF-B621-BA200870788A}" type="presOf" srcId="{8514C17C-35EC-4D14-92F7-13A577CAA5C4}" destId="{3AA4BA60-CAF3-4B65-8A7B-26648B565082}" srcOrd="1" destOrd="0" presId="urn:microsoft.com/office/officeart/2005/8/layout/orgChart1"/>
    <dgm:cxn modelId="{CFF2B810-D3E5-4C92-8DEF-3D4078279249}" type="presOf" srcId="{D5F013B3-4B4E-4E38-9BAF-4B34B2BB0C79}" destId="{14A5ABF2-8B49-4694-AC4C-1A898869B017}" srcOrd="1" destOrd="0" presId="urn:microsoft.com/office/officeart/2005/8/layout/orgChart1"/>
    <dgm:cxn modelId="{D6B1588F-65FF-4EC1-BC93-F7C5D9C8A58B}" type="presOf" srcId="{00B822AA-E50D-409C-8E77-78CE41F17C4F}" destId="{86ECFBC0-6EDE-49D7-A5E4-E61CBAF4A092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276FA0DF-54BE-4505-B2AA-F1BBEC7CAED2}" type="presOf" srcId="{BAA37ED3-8504-4718-82EA-2141E33A703B}" destId="{C6471DB4-9B93-437A-AEBE-F3B71F737DF8}" srcOrd="0" destOrd="0" presId="urn:microsoft.com/office/officeart/2005/8/layout/orgChart1"/>
    <dgm:cxn modelId="{E18C8B1F-AF46-4F95-B634-E414AF716F95}" type="presOf" srcId="{88415C31-82DD-4EF9-9A7A-1D4D99FB6B9D}" destId="{ED956AEF-5A78-47DC-9D97-3B27A2E93095}" srcOrd="0" destOrd="0" presId="urn:microsoft.com/office/officeart/2005/8/layout/orgChart1"/>
    <dgm:cxn modelId="{B09956D8-A7C4-4E38-915A-CFE989A3F218}" type="presOf" srcId="{43C964D4-3EA5-4709-BA45-DC9671707267}" destId="{87899BB1-A811-4B2D-8FA3-633A97B1A6A6}" srcOrd="1" destOrd="0" presId="urn:microsoft.com/office/officeart/2005/8/layout/orgChart1"/>
    <dgm:cxn modelId="{DECFE27B-03EA-45A1-BA0B-16E306E149A6}" type="presOf" srcId="{EDF4E25F-6E69-41B7-B57F-66E5D749104E}" destId="{CD65CBB6-B9A3-48AB-AFB3-4BE4B03553D3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721C69F0-5011-40E1-9521-46EFEBAEACD1}" type="presOf" srcId="{DCCE79F2-51DC-4E3A-8F3D-0CB311D1F14D}" destId="{EE219807-47C8-4941-99AE-CE39076E53F5}" srcOrd="0" destOrd="0" presId="urn:microsoft.com/office/officeart/2005/8/layout/orgChart1"/>
    <dgm:cxn modelId="{C4A2095F-C4F5-43F7-B431-E56740A2FF4E}" type="presOf" srcId="{CE683E6A-A313-4F5C-8639-235783D1198F}" destId="{6C1B72B2-EE6C-495B-ADAD-8508CE8EB807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8AF6E813-4BE4-43DE-9F02-BAD8CEC1B7DF}" type="presOf" srcId="{BC7A14EC-7DD0-42E2-A28E-8428AF273F49}" destId="{4E5DB2E5-BC21-45FD-89CF-804EEEA73D92}" srcOrd="0" destOrd="0" presId="urn:microsoft.com/office/officeart/2005/8/layout/orgChart1"/>
    <dgm:cxn modelId="{A565BAC3-CCB8-4434-9848-E838BD1FAF8E}" type="presOf" srcId="{844909A3-F2C8-49AE-869B-AFCA0AC709DF}" destId="{5A29D58D-62CC-4731-8120-CAD4354C3E03}" srcOrd="0" destOrd="0" presId="urn:microsoft.com/office/officeart/2005/8/layout/orgChart1"/>
    <dgm:cxn modelId="{F5D64B41-9A12-4CA1-9639-1503A8FAE157}" type="presOf" srcId="{D91152BC-9A33-44D3-AEBB-F20420DB430F}" destId="{5EC808F1-181C-42C2-975C-2B558EBCB7FE}" srcOrd="1" destOrd="0" presId="urn:microsoft.com/office/officeart/2005/8/layout/orgChart1"/>
    <dgm:cxn modelId="{55AA086C-C64D-42E7-AC0D-ECAFF3DD2ABD}" type="presOf" srcId="{69BEBD41-3545-40FD-BFDD-D21BD47C872E}" destId="{74487508-3D4F-4F35-9119-7335AA499C95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9D0D70B7-053E-459C-8318-89522520E523}" type="presOf" srcId="{032924AE-7BA3-4608-9D4D-A10FC22FA55B}" destId="{FCA2B357-06A1-4199-999C-BBE32872F828}" srcOrd="0" destOrd="0" presId="urn:microsoft.com/office/officeart/2005/8/layout/orgChart1"/>
    <dgm:cxn modelId="{2CA20DF6-61A1-4B00-98B3-D696EE3FCAAD}" type="presOf" srcId="{CBC98D67-7A4E-4DF5-AC0F-18B667594BB8}" destId="{D644628E-4C6F-4DF2-8C07-D2B66E3A4757}" srcOrd="0" destOrd="0" presId="urn:microsoft.com/office/officeart/2005/8/layout/orgChart1"/>
    <dgm:cxn modelId="{9CBC3600-E679-4488-891B-87A764666E8A}" type="presOf" srcId="{382A9707-8CE9-4448-A732-795155023764}" destId="{40CBCC65-FD09-4B94-B9C9-3482617F2627}" srcOrd="1" destOrd="0" presId="urn:microsoft.com/office/officeart/2005/8/layout/orgChart1"/>
    <dgm:cxn modelId="{7DD5F0F9-657F-4FFB-934B-93A00FF98186}" type="presOf" srcId="{41CBE71F-8A1C-4046-8B51-627382F890A8}" destId="{BD53C961-9C2E-42B5-A825-EB1CD5AF2FE3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5E41ED0A-88FB-4378-9634-B035B0FA25BF}" type="presOf" srcId="{E2FDDA39-0A56-4C19-9570-F6322A50CD7C}" destId="{4704A764-F3E3-46A1-B698-AC3BCD85875D}" srcOrd="1" destOrd="0" presId="urn:microsoft.com/office/officeart/2005/8/layout/orgChart1"/>
    <dgm:cxn modelId="{5DD5F99E-8182-4EF5-BEE8-1F27EE4A17B1}" type="presOf" srcId="{1D03C52E-27F1-4CAD-B953-A57260381D87}" destId="{52D64095-8F0B-43C5-A134-4F8EB745D0AC}" srcOrd="0" destOrd="0" presId="urn:microsoft.com/office/officeart/2005/8/layout/orgChart1"/>
    <dgm:cxn modelId="{D8978CBF-D4FE-407A-8BA7-576F119AFEB5}" type="presOf" srcId="{88415C31-82DD-4EF9-9A7A-1D4D99FB6B9D}" destId="{0936C29E-0ABE-4289-9453-F6DF249F454C}" srcOrd="1" destOrd="0" presId="urn:microsoft.com/office/officeart/2005/8/layout/orgChart1"/>
    <dgm:cxn modelId="{7E161DE1-BB15-4986-9FAB-567CFF0B70B7}" type="presOf" srcId="{B103CFD6-C2F2-4A76-8866-035FF64E5877}" destId="{D98E11BE-9177-4329-A5B4-B4B8653C2863}" srcOrd="0" destOrd="0" presId="urn:microsoft.com/office/officeart/2005/8/layout/orgChart1"/>
    <dgm:cxn modelId="{B92ECE90-D5F6-417A-A23C-C1B6DCFFFED6}" type="presOf" srcId="{0ED209FE-B93C-493B-85A2-BA5863869AE7}" destId="{B4ADFA40-1DC3-4BD0-BAE4-D5BA4FDF2B3E}" srcOrd="0" destOrd="0" presId="urn:microsoft.com/office/officeart/2005/8/layout/orgChart1"/>
    <dgm:cxn modelId="{5B3086C3-BC18-4018-876F-868A0449B8C8}" type="presOf" srcId="{6A766238-49C0-489C-9759-5801318FB123}" destId="{8F3E2022-AB5E-4438-BDBE-146FD19E8285}" srcOrd="0" destOrd="0" presId="urn:microsoft.com/office/officeart/2005/8/layout/orgChart1"/>
    <dgm:cxn modelId="{B2C5C19D-BFF1-4718-AAC9-8EC919B91AEF}" type="presParOf" srcId="{6C1B72B2-EE6C-495B-ADAD-8508CE8EB807}" destId="{B9578B13-712D-4BAD-A28F-A7352074EDA6}" srcOrd="0" destOrd="0" presId="urn:microsoft.com/office/officeart/2005/8/layout/orgChart1"/>
    <dgm:cxn modelId="{15BD7072-AE94-42BC-B446-55F66D320FEC}" type="presParOf" srcId="{B9578B13-712D-4BAD-A28F-A7352074EDA6}" destId="{EA34C8C8-6EC1-483B-8E39-8E6926CED3CE}" srcOrd="0" destOrd="0" presId="urn:microsoft.com/office/officeart/2005/8/layout/orgChart1"/>
    <dgm:cxn modelId="{09246815-CDB1-4E5F-B49B-BB96747F75DB}" type="presParOf" srcId="{EA34C8C8-6EC1-483B-8E39-8E6926CED3CE}" destId="{D98E11BE-9177-4329-A5B4-B4B8653C2863}" srcOrd="0" destOrd="0" presId="urn:microsoft.com/office/officeart/2005/8/layout/orgChart1"/>
    <dgm:cxn modelId="{E49EBA4D-C2ED-44F9-9429-72F9549D329D}" type="presParOf" srcId="{EA34C8C8-6EC1-483B-8E39-8E6926CED3CE}" destId="{2FA1AE03-77C2-487B-948B-82122901556A}" srcOrd="1" destOrd="0" presId="urn:microsoft.com/office/officeart/2005/8/layout/orgChart1"/>
    <dgm:cxn modelId="{B5D88DDB-6CB6-413A-9ABF-64B867BEF05D}" type="presParOf" srcId="{B9578B13-712D-4BAD-A28F-A7352074EDA6}" destId="{9C5DF944-3D7A-473D-A789-5CA86652B8F8}" srcOrd="1" destOrd="0" presId="urn:microsoft.com/office/officeart/2005/8/layout/orgChart1"/>
    <dgm:cxn modelId="{6026D194-9C25-42C3-8984-89BE30527E8B}" type="presParOf" srcId="{9C5DF944-3D7A-473D-A789-5CA86652B8F8}" destId="{D351E307-7A60-4733-B21C-CC6D6E5D051D}" srcOrd="0" destOrd="0" presId="urn:microsoft.com/office/officeart/2005/8/layout/orgChart1"/>
    <dgm:cxn modelId="{4323C000-627F-4285-9E07-2B2B966DC7E9}" type="presParOf" srcId="{9C5DF944-3D7A-473D-A789-5CA86652B8F8}" destId="{60FE5B31-E82E-49E2-9469-B5D5674278BC}" srcOrd="1" destOrd="0" presId="urn:microsoft.com/office/officeart/2005/8/layout/orgChart1"/>
    <dgm:cxn modelId="{42C72A28-6D1F-456B-BAB0-1D2C9DDE0E92}" type="presParOf" srcId="{60FE5B31-E82E-49E2-9469-B5D5674278BC}" destId="{CB88DD46-0D40-4A1B-9C97-26FA4C46EB15}" srcOrd="0" destOrd="0" presId="urn:microsoft.com/office/officeart/2005/8/layout/orgChart1"/>
    <dgm:cxn modelId="{10155D63-668D-4F5D-8E03-BFA0856F0DDF}" type="presParOf" srcId="{CB88DD46-0D40-4A1B-9C97-26FA4C46EB15}" destId="{ABF5B3AF-9C3F-43AC-89B9-A4B84688B739}" srcOrd="0" destOrd="0" presId="urn:microsoft.com/office/officeart/2005/8/layout/orgChart1"/>
    <dgm:cxn modelId="{2DCF9544-31F7-4311-B9C3-2B2B309DDC1F}" type="presParOf" srcId="{CB88DD46-0D40-4A1B-9C97-26FA4C46EB15}" destId="{87899BB1-A811-4B2D-8FA3-633A97B1A6A6}" srcOrd="1" destOrd="0" presId="urn:microsoft.com/office/officeart/2005/8/layout/orgChart1"/>
    <dgm:cxn modelId="{4EFCEA47-0383-496C-8BF3-9FB4D13784E4}" type="presParOf" srcId="{60FE5B31-E82E-49E2-9469-B5D5674278BC}" destId="{B6A20B03-CFA9-41D8-9956-9F0EB448DC4A}" srcOrd="1" destOrd="0" presId="urn:microsoft.com/office/officeart/2005/8/layout/orgChart1"/>
    <dgm:cxn modelId="{66E32A9B-55C3-484F-940F-62E967F83917}" type="presParOf" srcId="{B6A20B03-CFA9-41D8-9956-9F0EB448DC4A}" destId="{CD65CBB6-B9A3-48AB-AFB3-4BE4B03553D3}" srcOrd="0" destOrd="0" presId="urn:microsoft.com/office/officeart/2005/8/layout/orgChart1"/>
    <dgm:cxn modelId="{4FC75B24-7D3B-4F42-BB14-A72E2BEA57A6}" type="presParOf" srcId="{B6A20B03-CFA9-41D8-9956-9F0EB448DC4A}" destId="{ED1F0A6D-21D1-431E-B021-19DC70288741}" srcOrd="1" destOrd="0" presId="urn:microsoft.com/office/officeart/2005/8/layout/orgChart1"/>
    <dgm:cxn modelId="{972288EE-DCA5-4531-AD95-397EAB0F0179}" type="presParOf" srcId="{ED1F0A6D-21D1-431E-B021-19DC70288741}" destId="{3035FF76-B78F-49A4-AACF-E2FF3786028F}" srcOrd="0" destOrd="0" presId="urn:microsoft.com/office/officeart/2005/8/layout/orgChart1"/>
    <dgm:cxn modelId="{68EC36D4-07AF-4521-9423-63E2C46279B2}" type="presParOf" srcId="{3035FF76-B78F-49A4-AACF-E2FF3786028F}" destId="{F0DC39B6-0C64-430A-9FFB-4907B94E244D}" srcOrd="0" destOrd="0" presId="urn:microsoft.com/office/officeart/2005/8/layout/orgChart1"/>
    <dgm:cxn modelId="{0EDA8AA8-A133-484F-AA5E-A54C87E2BC7E}" type="presParOf" srcId="{3035FF76-B78F-49A4-AACF-E2FF3786028F}" destId="{0044642D-BF6E-4946-989D-7BC76303D8B1}" srcOrd="1" destOrd="0" presId="urn:microsoft.com/office/officeart/2005/8/layout/orgChart1"/>
    <dgm:cxn modelId="{D36B8A54-7FBD-46C6-A59D-F2020CC939CC}" type="presParOf" srcId="{ED1F0A6D-21D1-431E-B021-19DC70288741}" destId="{6F92EC3E-8AAE-41C7-BFFF-85E9DBCB215A}" srcOrd="1" destOrd="0" presId="urn:microsoft.com/office/officeart/2005/8/layout/orgChart1"/>
    <dgm:cxn modelId="{0496BB45-2D8E-4105-8B92-5B1ED5450ED4}" type="presParOf" srcId="{ED1F0A6D-21D1-431E-B021-19DC70288741}" destId="{C359BE23-B469-48EB-819D-6F6FDCDBB0A8}" srcOrd="2" destOrd="0" presId="urn:microsoft.com/office/officeart/2005/8/layout/orgChart1"/>
    <dgm:cxn modelId="{8CFCED9D-67A1-49EA-A8A9-5F766EE9834C}" type="presParOf" srcId="{B6A20B03-CFA9-41D8-9956-9F0EB448DC4A}" destId="{6AC59FBD-FAEA-42FA-8EB1-29A7CC044828}" srcOrd="2" destOrd="0" presId="urn:microsoft.com/office/officeart/2005/8/layout/orgChart1"/>
    <dgm:cxn modelId="{72576381-318C-41C6-890E-83B3D01191DE}" type="presParOf" srcId="{B6A20B03-CFA9-41D8-9956-9F0EB448DC4A}" destId="{F2E1EDE4-99F4-4CBC-BA6A-91AF00914823}" srcOrd="3" destOrd="0" presId="urn:microsoft.com/office/officeart/2005/8/layout/orgChart1"/>
    <dgm:cxn modelId="{A980159A-7F97-4FC7-BFBD-9EC1242E2C73}" type="presParOf" srcId="{F2E1EDE4-99F4-4CBC-BA6A-91AF00914823}" destId="{795B4B98-FEFB-4DAB-B785-2E28918B1C7E}" srcOrd="0" destOrd="0" presId="urn:microsoft.com/office/officeart/2005/8/layout/orgChart1"/>
    <dgm:cxn modelId="{32D1ECB2-5B34-44D9-94A9-AC4D199F0BD6}" type="presParOf" srcId="{795B4B98-FEFB-4DAB-B785-2E28918B1C7E}" destId="{C9EB4BFF-95DA-49B7-87A2-66A52A4FCDFA}" srcOrd="0" destOrd="0" presId="urn:microsoft.com/office/officeart/2005/8/layout/orgChart1"/>
    <dgm:cxn modelId="{B433AF76-66D7-4395-BAD2-5BA3923CC21C}" type="presParOf" srcId="{795B4B98-FEFB-4DAB-B785-2E28918B1C7E}" destId="{40CBCC65-FD09-4B94-B9C9-3482617F2627}" srcOrd="1" destOrd="0" presId="urn:microsoft.com/office/officeart/2005/8/layout/orgChart1"/>
    <dgm:cxn modelId="{DACCC8FB-52AE-45EE-B166-3ADD3345FBF3}" type="presParOf" srcId="{F2E1EDE4-99F4-4CBC-BA6A-91AF00914823}" destId="{6E67D5E8-91A3-4A9C-B70E-60777B0DD65E}" srcOrd="1" destOrd="0" presId="urn:microsoft.com/office/officeart/2005/8/layout/orgChart1"/>
    <dgm:cxn modelId="{5E55DF40-9290-433F-B1FB-0E5D11B02973}" type="presParOf" srcId="{F2E1EDE4-99F4-4CBC-BA6A-91AF00914823}" destId="{9041FCB5-DDBA-4A82-87F1-A20AE1F0ECFA}" srcOrd="2" destOrd="0" presId="urn:microsoft.com/office/officeart/2005/8/layout/orgChart1"/>
    <dgm:cxn modelId="{D005432C-AA94-405C-A95D-F6FC87407639}" type="presParOf" srcId="{B6A20B03-CFA9-41D8-9956-9F0EB448DC4A}" destId="{D644628E-4C6F-4DF2-8C07-D2B66E3A4757}" srcOrd="4" destOrd="0" presId="urn:microsoft.com/office/officeart/2005/8/layout/orgChart1"/>
    <dgm:cxn modelId="{BDF3C485-F2C9-4DCB-8660-4C541B612EED}" type="presParOf" srcId="{B6A20B03-CFA9-41D8-9956-9F0EB448DC4A}" destId="{4C59CDCC-8171-42A8-836D-8A7ADEF309D0}" srcOrd="5" destOrd="0" presId="urn:microsoft.com/office/officeart/2005/8/layout/orgChart1"/>
    <dgm:cxn modelId="{85CEFBAF-D959-46C6-B890-A9D2C6DAF413}" type="presParOf" srcId="{4C59CDCC-8171-42A8-836D-8A7ADEF309D0}" destId="{FED7DC99-D3B3-46B2-AE57-14D47B1F3671}" srcOrd="0" destOrd="0" presId="urn:microsoft.com/office/officeart/2005/8/layout/orgChart1"/>
    <dgm:cxn modelId="{38068F9C-C8C8-4210-B72B-6355703E119B}" type="presParOf" srcId="{FED7DC99-D3B3-46B2-AE57-14D47B1F3671}" destId="{8F3E2022-AB5E-4438-BDBE-146FD19E8285}" srcOrd="0" destOrd="0" presId="urn:microsoft.com/office/officeart/2005/8/layout/orgChart1"/>
    <dgm:cxn modelId="{50FAB5EF-D7C5-4ABD-A0EC-B3C502718BFB}" type="presParOf" srcId="{FED7DC99-D3B3-46B2-AE57-14D47B1F3671}" destId="{F4F60A8B-BCFE-4E33-9289-BF4CA9206F7B}" srcOrd="1" destOrd="0" presId="urn:microsoft.com/office/officeart/2005/8/layout/orgChart1"/>
    <dgm:cxn modelId="{E9FA73F6-F4D2-4A06-9781-585FBA2C3702}" type="presParOf" srcId="{4C59CDCC-8171-42A8-836D-8A7ADEF309D0}" destId="{0717BF70-BD3E-4FBF-92BE-2C7F71500E41}" srcOrd="1" destOrd="0" presId="urn:microsoft.com/office/officeart/2005/8/layout/orgChart1"/>
    <dgm:cxn modelId="{58840EB4-7536-42A4-9C92-E13F6DAC84AE}" type="presParOf" srcId="{4C59CDCC-8171-42A8-836D-8A7ADEF309D0}" destId="{0E63D1F7-0BB7-4B23-80D6-B69D7359A638}" srcOrd="2" destOrd="0" presId="urn:microsoft.com/office/officeart/2005/8/layout/orgChart1"/>
    <dgm:cxn modelId="{59874AE5-F295-4218-8BB0-7A66B69B762D}" type="presParOf" srcId="{B6A20B03-CFA9-41D8-9956-9F0EB448DC4A}" destId="{52D64095-8F0B-43C5-A134-4F8EB745D0AC}" srcOrd="6" destOrd="0" presId="urn:microsoft.com/office/officeart/2005/8/layout/orgChart1"/>
    <dgm:cxn modelId="{A6390635-0E90-400F-B605-0EACE5477EBC}" type="presParOf" srcId="{B6A20B03-CFA9-41D8-9956-9F0EB448DC4A}" destId="{65175C4B-27F3-41C0-9093-49201195521B}" srcOrd="7" destOrd="0" presId="urn:microsoft.com/office/officeart/2005/8/layout/orgChart1"/>
    <dgm:cxn modelId="{485B7ED9-9962-44F8-B806-E5E4F5C01EF7}" type="presParOf" srcId="{65175C4B-27F3-41C0-9093-49201195521B}" destId="{418B0B64-07DF-4A86-8188-2B3D12FF0C1B}" srcOrd="0" destOrd="0" presId="urn:microsoft.com/office/officeart/2005/8/layout/orgChart1"/>
    <dgm:cxn modelId="{5FBC7514-85CD-484C-A6FA-AC99EDDFA4AA}" type="presParOf" srcId="{418B0B64-07DF-4A86-8188-2B3D12FF0C1B}" destId="{FCA2B357-06A1-4199-999C-BBE32872F828}" srcOrd="0" destOrd="0" presId="urn:microsoft.com/office/officeart/2005/8/layout/orgChart1"/>
    <dgm:cxn modelId="{D771FC55-B52D-482C-8064-8C7D5E2A4183}" type="presParOf" srcId="{418B0B64-07DF-4A86-8188-2B3D12FF0C1B}" destId="{842224E6-60DA-412E-8A1B-7533C1377869}" srcOrd="1" destOrd="0" presId="urn:microsoft.com/office/officeart/2005/8/layout/orgChart1"/>
    <dgm:cxn modelId="{A22D14DE-3177-44C8-8A89-2131CEDB6C8A}" type="presParOf" srcId="{65175C4B-27F3-41C0-9093-49201195521B}" destId="{5FEE9627-663F-4879-B764-2FCAC3BEDB01}" srcOrd="1" destOrd="0" presId="urn:microsoft.com/office/officeart/2005/8/layout/orgChart1"/>
    <dgm:cxn modelId="{DEC61BED-77D1-48C3-B936-773095ADD776}" type="presParOf" srcId="{65175C4B-27F3-41C0-9093-49201195521B}" destId="{D211A30E-3DD6-4F3B-A936-B6D9FD1B5AD6}" srcOrd="2" destOrd="0" presId="urn:microsoft.com/office/officeart/2005/8/layout/orgChart1"/>
    <dgm:cxn modelId="{72660A74-57B5-4611-A23F-A5B9D1A16951}" type="presParOf" srcId="{60FE5B31-E82E-49E2-9469-B5D5674278BC}" destId="{0A55CB08-0585-4E83-BB9C-6136411D5C97}" srcOrd="2" destOrd="0" presId="urn:microsoft.com/office/officeart/2005/8/layout/orgChart1"/>
    <dgm:cxn modelId="{B9210A9E-3CE5-4E73-8F0D-AB41CBC250E8}" type="presParOf" srcId="{9C5DF944-3D7A-473D-A789-5CA86652B8F8}" destId="{1AE91293-7748-4E52-8855-7B838C555EB9}" srcOrd="2" destOrd="0" presId="urn:microsoft.com/office/officeart/2005/8/layout/orgChart1"/>
    <dgm:cxn modelId="{50A68CCB-1382-4F43-B320-92681295AEC7}" type="presParOf" srcId="{9C5DF944-3D7A-473D-A789-5CA86652B8F8}" destId="{8BAB2199-5159-41F9-8708-33820C9B03A9}" srcOrd="3" destOrd="0" presId="urn:microsoft.com/office/officeart/2005/8/layout/orgChart1"/>
    <dgm:cxn modelId="{D4C423AA-9486-4030-BEB0-2292FFE42757}" type="presParOf" srcId="{8BAB2199-5159-41F9-8708-33820C9B03A9}" destId="{4AEEF0FD-EB99-4BD5-89CD-011B1DDC19F8}" srcOrd="0" destOrd="0" presId="urn:microsoft.com/office/officeart/2005/8/layout/orgChart1"/>
    <dgm:cxn modelId="{601C52CB-B07B-49C6-A421-F3A6A9B05590}" type="presParOf" srcId="{4AEEF0FD-EB99-4BD5-89CD-011B1DDC19F8}" destId="{86ECFBC0-6EDE-49D7-A5E4-E61CBAF4A092}" srcOrd="0" destOrd="0" presId="urn:microsoft.com/office/officeart/2005/8/layout/orgChart1"/>
    <dgm:cxn modelId="{BBD973A4-AF54-4F5F-BDA1-1F4F657BF8F5}" type="presParOf" srcId="{4AEEF0FD-EB99-4BD5-89CD-011B1DDC19F8}" destId="{EE7467E8-D778-4C18-9C7C-925EF25B0DC2}" srcOrd="1" destOrd="0" presId="urn:microsoft.com/office/officeart/2005/8/layout/orgChart1"/>
    <dgm:cxn modelId="{CE6F0449-9BBD-477A-9075-1800212C985A}" type="presParOf" srcId="{8BAB2199-5159-41F9-8708-33820C9B03A9}" destId="{70B62D43-4B2E-478D-8091-7F950B36BC86}" srcOrd="1" destOrd="0" presId="urn:microsoft.com/office/officeart/2005/8/layout/orgChart1"/>
    <dgm:cxn modelId="{F8097E8E-DE47-44B9-82FC-6E6B457B0CC2}" type="presParOf" srcId="{70B62D43-4B2E-478D-8091-7F950B36BC86}" destId="{5A29D58D-62CC-4731-8120-CAD4354C3E03}" srcOrd="0" destOrd="0" presId="urn:microsoft.com/office/officeart/2005/8/layout/orgChart1"/>
    <dgm:cxn modelId="{F01B17F7-039D-4F71-B788-01653506C1FB}" type="presParOf" srcId="{70B62D43-4B2E-478D-8091-7F950B36BC86}" destId="{20684FA8-0955-4E86-9890-955AAE2FB70E}" srcOrd="1" destOrd="0" presId="urn:microsoft.com/office/officeart/2005/8/layout/orgChart1"/>
    <dgm:cxn modelId="{1F3B0746-2BB5-45FB-8694-F82E21B95503}" type="presParOf" srcId="{20684FA8-0955-4E86-9890-955AAE2FB70E}" destId="{357DF0A8-BCC0-4D40-9A29-811D9B3E8CE1}" srcOrd="0" destOrd="0" presId="urn:microsoft.com/office/officeart/2005/8/layout/orgChart1"/>
    <dgm:cxn modelId="{90B78047-82E8-464D-A5C6-47042EB4917F}" type="presParOf" srcId="{357DF0A8-BCC0-4D40-9A29-811D9B3E8CE1}" destId="{7533127D-6F77-420D-9337-03A9B17677A7}" srcOrd="0" destOrd="0" presId="urn:microsoft.com/office/officeart/2005/8/layout/orgChart1"/>
    <dgm:cxn modelId="{4393D7DD-68BB-4AB9-BE78-826F06984A1F}" type="presParOf" srcId="{357DF0A8-BCC0-4D40-9A29-811D9B3E8CE1}" destId="{75DCBE71-7469-49E9-81E5-E6A43E3EC0DC}" srcOrd="1" destOrd="0" presId="urn:microsoft.com/office/officeart/2005/8/layout/orgChart1"/>
    <dgm:cxn modelId="{C196504D-9AB6-4CCF-8681-2C4B6ECB9D38}" type="presParOf" srcId="{20684FA8-0955-4E86-9890-955AAE2FB70E}" destId="{321B0D03-50FC-44EB-B561-D21A2CD4B482}" srcOrd="1" destOrd="0" presId="urn:microsoft.com/office/officeart/2005/8/layout/orgChart1"/>
    <dgm:cxn modelId="{2AF05FAE-454E-480F-91B9-9CB69C62CC3D}" type="presParOf" srcId="{20684FA8-0955-4E86-9890-955AAE2FB70E}" destId="{0654A2B9-B227-48A6-941C-DD027142ECCE}" srcOrd="2" destOrd="0" presId="urn:microsoft.com/office/officeart/2005/8/layout/orgChart1"/>
    <dgm:cxn modelId="{81E467E3-0190-4594-9A17-EB5CE6A5E274}" type="presParOf" srcId="{70B62D43-4B2E-478D-8091-7F950B36BC86}" destId="{77FF546B-1ADB-4B35-B705-B48DE95D0A7F}" srcOrd="2" destOrd="0" presId="urn:microsoft.com/office/officeart/2005/8/layout/orgChart1"/>
    <dgm:cxn modelId="{10AEC39C-3D0A-4D02-8CCB-2F80120FAF63}" type="presParOf" srcId="{70B62D43-4B2E-478D-8091-7F950B36BC86}" destId="{69C13562-DBB8-42F8-AE39-8AFEF8ED4982}" srcOrd="3" destOrd="0" presId="urn:microsoft.com/office/officeart/2005/8/layout/orgChart1"/>
    <dgm:cxn modelId="{4D187DBA-FF70-4EBE-993B-5B87AD821690}" type="presParOf" srcId="{69C13562-DBB8-42F8-AE39-8AFEF8ED4982}" destId="{896D96FE-EA05-4066-8BE5-F7366BA3777A}" srcOrd="0" destOrd="0" presId="urn:microsoft.com/office/officeart/2005/8/layout/orgChart1"/>
    <dgm:cxn modelId="{569419CE-F91D-45C3-B107-46CA819161DB}" type="presParOf" srcId="{896D96FE-EA05-4066-8BE5-F7366BA3777A}" destId="{079C46BA-E270-4C4F-9AA8-92E32A64D736}" srcOrd="0" destOrd="0" presId="urn:microsoft.com/office/officeart/2005/8/layout/orgChart1"/>
    <dgm:cxn modelId="{A77ECCC1-5646-402B-901A-013E7E9F1FA2}" type="presParOf" srcId="{896D96FE-EA05-4066-8BE5-F7366BA3777A}" destId="{3AA4BA60-CAF3-4B65-8A7B-26648B565082}" srcOrd="1" destOrd="0" presId="urn:microsoft.com/office/officeart/2005/8/layout/orgChart1"/>
    <dgm:cxn modelId="{840764B5-B313-4BEF-93DA-A08FF7358D17}" type="presParOf" srcId="{69C13562-DBB8-42F8-AE39-8AFEF8ED4982}" destId="{54F082B5-2FAD-490F-B257-B96DCB3E19FC}" srcOrd="1" destOrd="0" presId="urn:microsoft.com/office/officeart/2005/8/layout/orgChart1"/>
    <dgm:cxn modelId="{4B23DCDA-199B-4B85-A5C9-07684C93C92C}" type="presParOf" srcId="{69C13562-DBB8-42F8-AE39-8AFEF8ED4982}" destId="{6C846A69-A00E-4FB9-80C7-DC7FE13BD4B5}" srcOrd="2" destOrd="0" presId="urn:microsoft.com/office/officeart/2005/8/layout/orgChart1"/>
    <dgm:cxn modelId="{5082ED41-807C-48D2-B01C-142972B4B0EC}" type="presParOf" srcId="{70B62D43-4B2E-478D-8091-7F950B36BC86}" destId="{C6471DB4-9B93-437A-AEBE-F3B71F737DF8}" srcOrd="4" destOrd="0" presId="urn:microsoft.com/office/officeart/2005/8/layout/orgChart1"/>
    <dgm:cxn modelId="{44CBC8C7-9F7B-4E83-BAAC-37DE89B9C7BF}" type="presParOf" srcId="{70B62D43-4B2E-478D-8091-7F950B36BC86}" destId="{CD8B12E6-DD1E-4D70-BE7C-A5443A3D84D1}" srcOrd="5" destOrd="0" presId="urn:microsoft.com/office/officeart/2005/8/layout/orgChart1"/>
    <dgm:cxn modelId="{8DC46E95-7C98-4146-8C49-A71060B7DBF4}" type="presParOf" srcId="{CD8B12E6-DD1E-4D70-BE7C-A5443A3D84D1}" destId="{C0FBA54D-3A3D-42F4-B1C8-ADE0E74CCC4D}" srcOrd="0" destOrd="0" presId="urn:microsoft.com/office/officeart/2005/8/layout/orgChart1"/>
    <dgm:cxn modelId="{C2E591BE-5B6B-4B97-8153-91A9A9D3B478}" type="presParOf" srcId="{C0FBA54D-3A3D-42F4-B1C8-ADE0E74CCC4D}" destId="{30DA9891-B7C7-405D-9015-1C3DF0E9850F}" srcOrd="0" destOrd="0" presId="urn:microsoft.com/office/officeart/2005/8/layout/orgChart1"/>
    <dgm:cxn modelId="{B1047912-B2DD-46DE-B73D-295A4E77E8B5}" type="presParOf" srcId="{C0FBA54D-3A3D-42F4-B1C8-ADE0E74CCC4D}" destId="{5EC808F1-181C-42C2-975C-2B558EBCB7FE}" srcOrd="1" destOrd="0" presId="urn:microsoft.com/office/officeart/2005/8/layout/orgChart1"/>
    <dgm:cxn modelId="{F17546A5-FA76-4A9A-87DD-672BB7084076}" type="presParOf" srcId="{CD8B12E6-DD1E-4D70-BE7C-A5443A3D84D1}" destId="{3C11D65F-2A65-4A7E-9C15-AA6406FE6F0B}" srcOrd="1" destOrd="0" presId="urn:microsoft.com/office/officeart/2005/8/layout/orgChart1"/>
    <dgm:cxn modelId="{4341B873-B512-4D4A-B272-3F1F157F1994}" type="presParOf" srcId="{CD8B12E6-DD1E-4D70-BE7C-A5443A3D84D1}" destId="{07414A68-C8A8-4CE7-984E-48064FC49AF5}" srcOrd="2" destOrd="0" presId="urn:microsoft.com/office/officeart/2005/8/layout/orgChart1"/>
    <dgm:cxn modelId="{E5274CC3-A10D-4942-9B18-D22F1C52AE6E}" type="presParOf" srcId="{70B62D43-4B2E-478D-8091-7F950B36BC86}" destId="{BD53C961-9C2E-42B5-A825-EB1CD5AF2FE3}" srcOrd="6" destOrd="0" presId="urn:microsoft.com/office/officeart/2005/8/layout/orgChart1"/>
    <dgm:cxn modelId="{C3A6A946-2035-40EE-9019-E417BACF3B19}" type="presParOf" srcId="{70B62D43-4B2E-478D-8091-7F950B36BC86}" destId="{2AD0F394-908E-4BF8-9902-81719C192207}" srcOrd="7" destOrd="0" presId="urn:microsoft.com/office/officeart/2005/8/layout/orgChart1"/>
    <dgm:cxn modelId="{3CD720B4-1917-4BC3-A58D-F8C4E8E9BAC7}" type="presParOf" srcId="{2AD0F394-908E-4BF8-9902-81719C192207}" destId="{6508E9AA-32AD-45CE-ACB4-E452A2309B43}" srcOrd="0" destOrd="0" presId="urn:microsoft.com/office/officeart/2005/8/layout/orgChart1"/>
    <dgm:cxn modelId="{84162413-D7A8-4CA6-B6BA-FC41D9F1510A}" type="presParOf" srcId="{6508E9AA-32AD-45CE-ACB4-E452A2309B43}" destId="{26E61D30-5696-4E05-9044-AF73EF27DAB2}" srcOrd="0" destOrd="0" presId="urn:microsoft.com/office/officeart/2005/8/layout/orgChart1"/>
    <dgm:cxn modelId="{847A3423-D5E6-46E3-B666-16BC1232423D}" type="presParOf" srcId="{6508E9AA-32AD-45CE-ACB4-E452A2309B43}" destId="{14A5ABF2-8B49-4694-AC4C-1A898869B017}" srcOrd="1" destOrd="0" presId="urn:microsoft.com/office/officeart/2005/8/layout/orgChart1"/>
    <dgm:cxn modelId="{F93F6695-E6C6-494A-A172-D94C8DA400CF}" type="presParOf" srcId="{2AD0F394-908E-4BF8-9902-81719C192207}" destId="{E95C75F7-7305-47DE-985C-550E435481C9}" srcOrd="1" destOrd="0" presId="urn:microsoft.com/office/officeart/2005/8/layout/orgChart1"/>
    <dgm:cxn modelId="{EA889756-A3B1-4580-82CD-1C8002159195}" type="presParOf" srcId="{2AD0F394-908E-4BF8-9902-81719C192207}" destId="{ADFD56FF-A789-4A68-9B2D-8E4E857854C2}" srcOrd="2" destOrd="0" presId="urn:microsoft.com/office/officeart/2005/8/layout/orgChart1"/>
    <dgm:cxn modelId="{70F4BF22-27BF-43A8-BFBF-21F0251AA3B7}" type="presParOf" srcId="{70B62D43-4B2E-478D-8091-7F950B36BC86}" destId="{B4ADFA40-1DC3-4BD0-BAE4-D5BA4FDF2B3E}" srcOrd="8" destOrd="0" presId="urn:microsoft.com/office/officeart/2005/8/layout/orgChart1"/>
    <dgm:cxn modelId="{6354B0C2-951C-4400-BBE6-D25ED9577C9D}" type="presParOf" srcId="{70B62D43-4B2E-478D-8091-7F950B36BC86}" destId="{74623D81-D47A-4BDB-A76C-094846D41FA8}" srcOrd="9" destOrd="0" presId="urn:microsoft.com/office/officeart/2005/8/layout/orgChart1"/>
    <dgm:cxn modelId="{FCB7A2CB-E9B0-45B6-9A1B-1AB787575411}" type="presParOf" srcId="{74623D81-D47A-4BDB-A76C-094846D41FA8}" destId="{A5AFB960-0B8B-4E03-885A-2579269F7DC1}" srcOrd="0" destOrd="0" presId="urn:microsoft.com/office/officeart/2005/8/layout/orgChart1"/>
    <dgm:cxn modelId="{BA8BF346-381D-481B-A048-7A4602576ED4}" type="presParOf" srcId="{A5AFB960-0B8B-4E03-885A-2579269F7DC1}" destId="{3A05D6AC-55D4-4F8B-831D-7528DBB5E857}" srcOrd="0" destOrd="0" presId="urn:microsoft.com/office/officeart/2005/8/layout/orgChart1"/>
    <dgm:cxn modelId="{9C31683B-9020-4561-BFDE-CF0DB5C933C2}" type="presParOf" srcId="{A5AFB960-0B8B-4E03-885A-2579269F7DC1}" destId="{179F0FCD-C306-4B84-A7DF-E34F9FAB6F56}" srcOrd="1" destOrd="0" presId="urn:microsoft.com/office/officeart/2005/8/layout/orgChart1"/>
    <dgm:cxn modelId="{8A9767C5-8C75-43CF-82D0-510F69EF980F}" type="presParOf" srcId="{74623D81-D47A-4BDB-A76C-094846D41FA8}" destId="{856F8CB3-7FD8-44A2-BD9F-D0A3BBBFD7B2}" srcOrd="1" destOrd="0" presId="urn:microsoft.com/office/officeart/2005/8/layout/orgChart1"/>
    <dgm:cxn modelId="{ABF4541E-127A-4966-B8C6-09225D4E635C}" type="presParOf" srcId="{74623D81-D47A-4BDB-A76C-094846D41FA8}" destId="{E41C3208-7C36-4192-9EA5-1F0C4DB4A826}" srcOrd="2" destOrd="0" presId="urn:microsoft.com/office/officeart/2005/8/layout/orgChart1"/>
    <dgm:cxn modelId="{BA8122C1-0FBF-41D9-9821-633953D16139}" type="presParOf" srcId="{8BAB2199-5159-41F9-8708-33820C9B03A9}" destId="{FB705D8D-4B0F-418C-BE22-C9FC935B08A3}" srcOrd="2" destOrd="0" presId="urn:microsoft.com/office/officeart/2005/8/layout/orgChart1"/>
    <dgm:cxn modelId="{0E554A73-989A-4DC5-BEF3-8D93BE7F5962}" type="presParOf" srcId="{9C5DF944-3D7A-473D-A789-5CA86652B8F8}" destId="{4F6F1802-D2DC-45F2-8B57-B9ACE00E096B}" srcOrd="4" destOrd="0" presId="urn:microsoft.com/office/officeart/2005/8/layout/orgChart1"/>
    <dgm:cxn modelId="{1DF83E3B-8350-4368-92FA-7198C3DE65B5}" type="presParOf" srcId="{9C5DF944-3D7A-473D-A789-5CA86652B8F8}" destId="{D09FB176-C899-4C34-A2EF-DF4099E3930B}" srcOrd="5" destOrd="0" presId="urn:microsoft.com/office/officeart/2005/8/layout/orgChart1"/>
    <dgm:cxn modelId="{1656CE8A-3234-48E1-A1F6-A5F9F8121D66}" type="presParOf" srcId="{D09FB176-C899-4C34-A2EF-DF4099E3930B}" destId="{EB3A78CF-8659-4E76-9BB6-78F8A7F8B535}" srcOrd="0" destOrd="0" presId="urn:microsoft.com/office/officeart/2005/8/layout/orgChart1"/>
    <dgm:cxn modelId="{CA6B23B3-5F81-4408-B3D2-C2510D73D252}" type="presParOf" srcId="{EB3A78CF-8659-4E76-9BB6-78F8A7F8B535}" destId="{ED956AEF-5A78-47DC-9D97-3B27A2E93095}" srcOrd="0" destOrd="0" presId="urn:microsoft.com/office/officeart/2005/8/layout/orgChart1"/>
    <dgm:cxn modelId="{078923C3-FF87-42D4-962B-09776C9B9C27}" type="presParOf" srcId="{EB3A78CF-8659-4E76-9BB6-78F8A7F8B535}" destId="{0936C29E-0ABE-4289-9453-F6DF249F454C}" srcOrd="1" destOrd="0" presId="urn:microsoft.com/office/officeart/2005/8/layout/orgChart1"/>
    <dgm:cxn modelId="{E502EAC0-C6E8-4638-80D8-B4F1FBF4825D}" type="presParOf" srcId="{D09FB176-C899-4C34-A2EF-DF4099E3930B}" destId="{3666C14E-3FE7-4AB2-BA4F-4535D42C477E}" srcOrd="1" destOrd="0" presId="urn:microsoft.com/office/officeart/2005/8/layout/orgChart1"/>
    <dgm:cxn modelId="{7D5A7092-22A0-4CC1-BE55-54B4CA679BCA}" type="presParOf" srcId="{3666C14E-3FE7-4AB2-BA4F-4535D42C477E}" destId="{7E670A0B-4B6A-45AD-AE95-FAE9E52BA24F}" srcOrd="0" destOrd="0" presId="urn:microsoft.com/office/officeart/2005/8/layout/orgChart1"/>
    <dgm:cxn modelId="{46425A54-3878-4DB9-8A73-6867A478A101}" type="presParOf" srcId="{3666C14E-3FE7-4AB2-BA4F-4535D42C477E}" destId="{781D4557-4BA2-4B53-85D2-D0A8E2F29ACB}" srcOrd="1" destOrd="0" presId="urn:microsoft.com/office/officeart/2005/8/layout/orgChart1"/>
    <dgm:cxn modelId="{E8E106A6-D854-4996-BF28-03CE23C354B4}" type="presParOf" srcId="{781D4557-4BA2-4B53-85D2-D0A8E2F29ACB}" destId="{A1F0E8B8-00E6-43CE-8E1F-A9918B608453}" srcOrd="0" destOrd="0" presId="urn:microsoft.com/office/officeart/2005/8/layout/orgChart1"/>
    <dgm:cxn modelId="{F5929264-774D-4C67-A3EB-9D629DADF704}" type="presParOf" srcId="{A1F0E8B8-00E6-43CE-8E1F-A9918B608453}" destId="{2C701CAE-D8F1-461E-8A0C-C57AEB1CD6C2}" srcOrd="0" destOrd="0" presId="urn:microsoft.com/office/officeart/2005/8/layout/orgChart1"/>
    <dgm:cxn modelId="{9FC5A534-E968-4870-B826-19442E889A71}" type="presParOf" srcId="{A1F0E8B8-00E6-43CE-8E1F-A9918B608453}" destId="{0A55F855-E390-49C4-85C3-4EB5DC8DFEC3}" srcOrd="1" destOrd="0" presId="urn:microsoft.com/office/officeart/2005/8/layout/orgChart1"/>
    <dgm:cxn modelId="{D7BE7B9C-5C78-46F6-83A2-736FD606760C}" type="presParOf" srcId="{781D4557-4BA2-4B53-85D2-D0A8E2F29ACB}" destId="{8FDA77AA-02A8-4EBB-8954-A3306A125F11}" srcOrd="1" destOrd="0" presId="urn:microsoft.com/office/officeart/2005/8/layout/orgChart1"/>
    <dgm:cxn modelId="{87E75DCF-C8FD-446D-A5BB-E34A05FE4268}" type="presParOf" srcId="{781D4557-4BA2-4B53-85D2-D0A8E2F29ACB}" destId="{802B30D6-A884-4929-98EE-4DE3E2D91CB8}" srcOrd="2" destOrd="0" presId="urn:microsoft.com/office/officeart/2005/8/layout/orgChart1"/>
    <dgm:cxn modelId="{6010F6BB-28D6-4A8B-9938-B76C672E7BCF}" type="presParOf" srcId="{3666C14E-3FE7-4AB2-BA4F-4535D42C477E}" destId="{4E5DB2E5-BC21-45FD-89CF-804EEEA73D92}" srcOrd="2" destOrd="0" presId="urn:microsoft.com/office/officeart/2005/8/layout/orgChart1"/>
    <dgm:cxn modelId="{A026E0A5-6AE5-4330-9A4B-56F3CD54ABF6}" type="presParOf" srcId="{3666C14E-3FE7-4AB2-BA4F-4535D42C477E}" destId="{FEF5B6E2-22EA-4CFA-BF26-961399773F49}" srcOrd="3" destOrd="0" presId="urn:microsoft.com/office/officeart/2005/8/layout/orgChart1"/>
    <dgm:cxn modelId="{F7D9B772-DC4C-470E-ADD0-21FD59EC5146}" type="presParOf" srcId="{FEF5B6E2-22EA-4CFA-BF26-961399773F49}" destId="{42BED641-FA4F-4D4B-9A19-A7D3C3BE1408}" srcOrd="0" destOrd="0" presId="urn:microsoft.com/office/officeart/2005/8/layout/orgChart1"/>
    <dgm:cxn modelId="{5FBD669D-A84E-40EE-8068-9815FC8CB8F5}" type="presParOf" srcId="{42BED641-FA4F-4D4B-9A19-A7D3C3BE1408}" destId="{74487508-3D4F-4F35-9119-7335AA499C95}" srcOrd="0" destOrd="0" presId="urn:microsoft.com/office/officeart/2005/8/layout/orgChart1"/>
    <dgm:cxn modelId="{2A528C69-0280-4F7C-B282-722117E212DA}" type="presParOf" srcId="{42BED641-FA4F-4D4B-9A19-A7D3C3BE1408}" destId="{EA4E738B-1483-44D6-89EB-8256A9C3F87D}" srcOrd="1" destOrd="0" presId="urn:microsoft.com/office/officeart/2005/8/layout/orgChart1"/>
    <dgm:cxn modelId="{5611B2D4-4893-4D30-98A9-4E9BA530C50D}" type="presParOf" srcId="{FEF5B6E2-22EA-4CFA-BF26-961399773F49}" destId="{B5B7C6F2-824B-4B22-9513-4D47B87A1DEF}" srcOrd="1" destOrd="0" presId="urn:microsoft.com/office/officeart/2005/8/layout/orgChart1"/>
    <dgm:cxn modelId="{C4791C59-773F-4186-BA77-E70B0DEA04EB}" type="presParOf" srcId="{FEF5B6E2-22EA-4CFA-BF26-961399773F49}" destId="{AD4B3EEE-3AC5-44A5-8891-70C0728030DE}" srcOrd="2" destOrd="0" presId="urn:microsoft.com/office/officeart/2005/8/layout/orgChart1"/>
    <dgm:cxn modelId="{EFB08F00-A0D9-4C3B-A36C-93BD6F08AA2B}" type="presParOf" srcId="{3666C14E-3FE7-4AB2-BA4F-4535D42C477E}" destId="{1A2BCB80-89E2-41EC-87D9-8650DA66AB8A}" srcOrd="4" destOrd="0" presId="urn:microsoft.com/office/officeart/2005/8/layout/orgChart1"/>
    <dgm:cxn modelId="{BD214638-FE27-457A-8ED7-E7EE796DC727}" type="presParOf" srcId="{3666C14E-3FE7-4AB2-BA4F-4535D42C477E}" destId="{CD498E25-17A8-4592-A106-0BDE77F9F8BE}" srcOrd="5" destOrd="0" presId="urn:microsoft.com/office/officeart/2005/8/layout/orgChart1"/>
    <dgm:cxn modelId="{00BDEE0F-6A29-48A8-9C9C-0429559C0601}" type="presParOf" srcId="{CD498E25-17A8-4592-A106-0BDE77F9F8BE}" destId="{1832CD07-F56C-4B75-9FC3-CEF6C2D6EA45}" srcOrd="0" destOrd="0" presId="urn:microsoft.com/office/officeart/2005/8/layout/orgChart1"/>
    <dgm:cxn modelId="{A41F9D91-8543-4570-9B44-18FA48BCA2FE}" type="presParOf" srcId="{1832CD07-F56C-4B75-9FC3-CEF6C2D6EA45}" destId="{F7484F86-9514-4EEC-AAEC-65AD9B4B3D96}" srcOrd="0" destOrd="0" presId="urn:microsoft.com/office/officeart/2005/8/layout/orgChart1"/>
    <dgm:cxn modelId="{A99A4195-4FB7-4B03-BAE8-66E8ABD08FC6}" type="presParOf" srcId="{1832CD07-F56C-4B75-9FC3-CEF6C2D6EA45}" destId="{2F8AA862-E8D3-4043-95F3-7EBB33FDC237}" srcOrd="1" destOrd="0" presId="urn:microsoft.com/office/officeart/2005/8/layout/orgChart1"/>
    <dgm:cxn modelId="{9A362FEC-D434-40F5-909D-4CB649D6B552}" type="presParOf" srcId="{CD498E25-17A8-4592-A106-0BDE77F9F8BE}" destId="{D6D1B4BE-1E43-4CD4-965F-996A3963A4DE}" srcOrd="1" destOrd="0" presId="urn:microsoft.com/office/officeart/2005/8/layout/orgChart1"/>
    <dgm:cxn modelId="{8A22978A-9271-4A57-BDAA-3AB6B895CF0B}" type="presParOf" srcId="{CD498E25-17A8-4592-A106-0BDE77F9F8BE}" destId="{2585E360-1265-4DAF-8ED0-8CB30CFCA044}" srcOrd="2" destOrd="0" presId="urn:microsoft.com/office/officeart/2005/8/layout/orgChart1"/>
    <dgm:cxn modelId="{94C0C16A-5381-4007-9DF0-348365B004E1}" type="presParOf" srcId="{3666C14E-3FE7-4AB2-BA4F-4535D42C477E}" destId="{9AAB9F84-69DB-4974-8FB3-17FE16A42904}" srcOrd="6" destOrd="0" presId="urn:microsoft.com/office/officeart/2005/8/layout/orgChart1"/>
    <dgm:cxn modelId="{73C60855-87AA-4BC8-AF62-1593443D11BA}" type="presParOf" srcId="{3666C14E-3FE7-4AB2-BA4F-4535D42C477E}" destId="{C3EE2C24-35C5-4383-8BA8-04718D61B1E3}" srcOrd="7" destOrd="0" presId="urn:microsoft.com/office/officeart/2005/8/layout/orgChart1"/>
    <dgm:cxn modelId="{3CCF5D68-EF7E-4ABC-83E3-A8C502596241}" type="presParOf" srcId="{C3EE2C24-35C5-4383-8BA8-04718D61B1E3}" destId="{D76FB983-6AF4-4D17-803C-BE4F9D86E241}" srcOrd="0" destOrd="0" presId="urn:microsoft.com/office/officeart/2005/8/layout/orgChart1"/>
    <dgm:cxn modelId="{542AB5FE-011D-4D84-BF70-A688C8239CDA}" type="presParOf" srcId="{D76FB983-6AF4-4D17-803C-BE4F9D86E241}" destId="{C95AECE2-07C4-42E7-90DA-5CD8EA216CFC}" srcOrd="0" destOrd="0" presId="urn:microsoft.com/office/officeart/2005/8/layout/orgChart1"/>
    <dgm:cxn modelId="{7EF7BBD7-CDC4-492E-975E-7BF5CCF6F7AD}" type="presParOf" srcId="{D76FB983-6AF4-4D17-803C-BE4F9D86E241}" destId="{4704A764-F3E3-46A1-B698-AC3BCD85875D}" srcOrd="1" destOrd="0" presId="urn:microsoft.com/office/officeart/2005/8/layout/orgChart1"/>
    <dgm:cxn modelId="{4AE9EF0D-CE7E-4241-B29F-83025F3C4D12}" type="presParOf" srcId="{C3EE2C24-35C5-4383-8BA8-04718D61B1E3}" destId="{C07B020C-8290-4505-84E9-D8CD925D7B93}" srcOrd="1" destOrd="0" presId="urn:microsoft.com/office/officeart/2005/8/layout/orgChart1"/>
    <dgm:cxn modelId="{A0533D74-4E3A-400B-AFA1-B47881ECF0B9}" type="presParOf" srcId="{C3EE2C24-35C5-4383-8BA8-04718D61B1E3}" destId="{97715D9E-A6B5-4BE2-9531-017E1F9F5E37}" srcOrd="2" destOrd="0" presId="urn:microsoft.com/office/officeart/2005/8/layout/orgChart1"/>
    <dgm:cxn modelId="{26BF36CE-3086-4516-AB33-B58F425B4102}" type="presParOf" srcId="{3666C14E-3FE7-4AB2-BA4F-4535D42C477E}" destId="{F8AA5B07-D62E-4BEF-A7F4-BB8154CE0161}" srcOrd="8" destOrd="0" presId="urn:microsoft.com/office/officeart/2005/8/layout/orgChart1"/>
    <dgm:cxn modelId="{26FDA790-0395-4DFA-840F-F60EE9764476}" type="presParOf" srcId="{3666C14E-3FE7-4AB2-BA4F-4535D42C477E}" destId="{28D3CB32-FAA0-4273-8538-1EB307061468}" srcOrd="9" destOrd="0" presId="urn:microsoft.com/office/officeart/2005/8/layout/orgChart1"/>
    <dgm:cxn modelId="{AFB4E8FD-CA0C-4B85-9EE5-D369DE884688}" type="presParOf" srcId="{28D3CB32-FAA0-4273-8538-1EB307061468}" destId="{4E6634D0-9CA1-4ACD-BF91-91BEE47E76EF}" srcOrd="0" destOrd="0" presId="urn:microsoft.com/office/officeart/2005/8/layout/orgChart1"/>
    <dgm:cxn modelId="{1D070838-ADBB-4AD8-87EF-8727650E034B}" type="presParOf" srcId="{4E6634D0-9CA1-4ACD-BF91-91BEE47E76EF}" destId="{EE219807-47C8-4941-99AE-CE39076E53F5}" srcOrd="0" destOrd="0" presId="urn:microsoft.com/office/officeart/2005/8/layout/orgChart1"/>
    <dgm:cxn modelId="{1D8676EF-741D-4FB5-B593-CE46B809A04B}" type="presParOf" srcId="{4E6634D0-9CA1-4ACD-BF91-91BEE47E76EF}" destId="{A8ED66CC-CBB3-4EB5-ADE1-6E062170315B}" srcOrd="1" destOrd="0" presId="urn:microsoft.com/office/officeart/2005/8/layout/orgChart1"/>
    <dgm:cxn modelId="{90BF28A9-9C84-44BC-B3C7-589519B3A6CC}" type="presParOf" srcId="{28D3CB32-FAA0-4273-8538-1EB307061468}" destId="{55A4A9B7-D2D2-4F27-9972-54B957F184B3}" srcOrd="1" destOrd="0" presId="urn:microsoft.com/office/officeart/2005/8/layout/orgChart1"/>
    <dgm:cxn modelId="{7EAB6E0C-EAA4-479C-9CEC-7D7C3E56FA7B}" type="presParOf" srcId="{28D3CB32-FAA0-4273-8538-1EB307061468}" destId="{A6D08738-8725-4BBB-8D6E-6E0F7F338F27}" srcOrd="2" destOrd="0" presId="urn:microsoft.com/office/officeart/2005/8/layout/orgChart1"/>
    <dgm:cxn modelId="{82404D28-A4C7-4958-89F4-85C1030C88AB}" type="presParOf" srcId="{D09FB176-C899-4C34-A2EF-DF4099E3930B}" destId="{10032A81-28F1-4589-A2C9-2F713826DB5B}" srcOrd="2" destOrd="0" presId="urn:microsoft.com/office/officeart/2005/8/layout/orgChart1"/>
    <dgm:cxn modelId="{15D43985-53BD-4954-81E6-2EE264D7097C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D4A07093-CF95-4B68-A9C2-110D963EF152}" type="presOf" srcId="{032924AE-7BA3-4608-9D4D-A10FC22FA55B}" destId="{FCA2B357-06A1-4199-999C-BBE32872F828}" srcOrd="0" destOrd="0" presId="urn:microsoft.com/office/officeart/2005/8/layout/orgChart1"/>
    <dgm:cxn modelId="{8F2535BF-4E7B-4E15-B9CF-C697E3B01F50}" type="presOf" srcId="{C7336B56-6975-43EE-AA11-2CF9D86F3B72}" destId="{2F8AA862-E8D3-4043-95F3-7EBB33FDC237}" srcOrd="1" destOrd="0" presId="urn:microsoft.com/office/officeart/2005/8/layout/orgChart1"/>
    <dgm:cxn modelId="{C7851E8A-A120-47AB-B1E7-4C27F92CE595}" type="presOf" srcId="{BAA37ED3-8504-4718-82EA-2141E33A703B}" destId="{C6471DB4-9B93-437A-AEBE-F3B71F737DF8}" srcOrd="0" destOrd="0" presId="urn:microsoft.com/office/officeart/2005/8/layout/orgChart1"/>
    <dgm:cxn modelId="{6EF2AD97-B72E-4FE0-9B09-53F946602AF2}" type="presOf" srcId="{43C964D4-3EA5-4709-BA45-DC9671707267}" destId="{87899BB1-A811-4B2D-8FA3-633A97B1A6A6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3F64C973-6506-42E7-B346-527855FB4215}" type="presOf" srcId="{D656347E-658D-41DE-86E2-9688A1F66EB3}" destId="{D351E307-7A60-4733-B21C-CC6D6E5D051D}" srcOrd="0" destOrd="0" presId="urn:microsoft.com/office/officeart/2005/8/layout/orgChart1"/>
    <dgm:cxn modelId="{25D69116-658F-4832-972C-421C978F764C}" type="presOf" srcId="{D5F013B3-4B4E-4E38-9BAF-4B34B2BB0C79}" destId="{14A5ABF2-8B49-4694-AC4C-1A898869B017}" srcOrd="1" destOrd="0" presId="urn:microsoft.com/office/officeart/2005/8/layout/orgChart1"/>
    <dgm:cxn modelId="{DA219223-45F8-4DC9-AF86-E57E423DB89D}" type="presOf" srcId="{B103CFD6-C2F2-4A76-8866-035FF64E5877}" destId="{D98E11BE-9177-4329-A5B4-B4B8653C2863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E8FD2903-EB40-4AEE-84AC-DF941C8FA476}" type="presOf" srcId="{E2FDDA39-0A56-4C19-9570-F6322A50CD7C}" destId="{4704A764-F3E3-46A1-B698-AC3BCD85875D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A6BB984A-2657-45FD-BF8F-B975042B692A}" type="presOf" srcId="{1D03C52E-27F1-4CAD-B953-A57260381D87}" destId="{52D64095-8F0B-43C5-A134-4F8EB745D0AC}" srcOrd="0" destOrd="0" presId="urn:microsoft.com/office/officeart/2005/8/layout/orgChart1"/>
    <dgm:cxn modelId="{B8D354B3-6377-4F88-9F5F-97E590B149D9}" type="presOf" srcId="{B103CFD6-C2F2-4A76-8866-035FF64E5877}" destId="{2FA1AE03-77C2-487B-948B-82122901556A}" srcOrd="1" destOrd="0" presId="urn:microsoft.com/office/officeart/2005/8/layout/orgChart1"/>
    <dgm:cxn modelId="{938ED67E-8FA5-4EAA-8A5C-95E0586B6AAD}" type="presOf" srcId="{DCCE79F2-51DC-4E3A-8F3D-0CB311D1F14D}" destId="{A8ED66CC-CBB3-4EB5-ADE1-6E062170315B}" srcOrd="1" destOrd="0" presId="urn:microsoft.com/office/officeart/2005/8/layout/orgChart1"/>
    <dgm:cxn modelId="{0FC4EA2B-1EC1-40A2-8849-F259A1191C4F}" type="presOf" srcId="{D91152BC-9A33-44D3-AEBB-F20420DB430F}" destId="{5EC808F1-181C-42C2-975C-2B558EBCB7FE}" srcOrd="1" destOrd="0" presId="urn:microsoft.com/office/officeart/2005/8/layout/orgChart1"/>
    <dgm:cxn modelId="{27B83C76-F72B-4BE0-B923-20718D01299E}" type="presOf" srcId="{8514C17C-35EC-4D14-92F7-13A577CAA5C4}" destId="{3AA4BA60-CAF3-4B65-8A7B-26648B565082}" srcOrd="1" destOrd="0" presId="urn:microsoft.com/office/officeart/2005/8/layout/orgChart1"/>
    <dgm:cxn modelId="{863D2788-D692-4054-8072-6992698E0B52}" type="presOf" srcId="{88415C31-82DD-4EF9-9A7A-1D4D99FB6B9D}" destId="{0936C29E-0ABE-4289-9453-F6DF249F454C}" srcOrd="1" destOrd="0" presId="urn:microsoft.com/office/officeart/2005/8/layout/orgChart1"/>
    <dgm:cxn modelId="{1ED354F8-B5DD-45CE-979A-1DD0748B1F13}" type="presOf" srcId="{D91152BC-9A33-44D3-AEBB-F20420DB430F}" destId="{30DA9891-B7C7-405D-9015-1C3DF0E9850F}" srcOrd="0" destOrd="0" presId="urn:microsoft.com/office/officeart/2005/8/layout/orgChart1"/>
    <dgm:cxn modelId="{88D67DFF-9821-4664-8211-20D1A04A3698}" type="presOf" srcId="{BC7A14EC-7DD0-42E2-A28E-8428AF273F49}" destId="{4E5DB2E5-BC21-45FD-89CF-804EEEA73D92}" srcOrd="0" destOrd="0" presId="urn:microsoft.com/office/officeart/2005/8/layout/orgChart1"/>
    <dgm:cxn modelId="{2CD37351-D312-43B1-A5A7-AC72F32EB343}" type="presOf" srcId="{1E17A9B5-1CC6-4BF4-A5EB-2099972243B8}" destId="{0044642D-BF6E-4946-989D-7BC76303D8B1}" srcOrd="1" destOrd="0" presId="urn:microsoft.com/office/officeart/2005/8/layout/orgChart1"/>
    <dgm:cxn modelId="{ED113942-7711-4A03-B358-26B72E5BB19E}" type="presOf" srcId="{00B822AA-E50D-409C-8E77-78CE41F17C4F}" destId="{EE7467E8-D778-4C18-9C7C-925EF25B0DC2}" srcOrd="1" destOrd="0" presId="urn:microsoft.com/office/officeart/2005/8/layout/orgChart1"/>
    <dgm:cxn modelId="{029E02A4-3690-43CC-BB37-1C3A63EE0D7D}" type="presOf" srcId="{CBC98D67-7A4E-4DF5-AC0F-18B667594BB8}" destId="{D644628E-4C6F-4DF2-8C07-D2B66E3A4757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B46274EA-B7E0-42FC-B912-10025BBA5509}" type="presOf" srcId="{DC9F82DD-39AD-486C-81D6-0E3C38A96BAD}" destId="{4F6F1802-D2DC-45F2-8B57-B9ACE00E096B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EC48EF7C-B824-4955-93CF-97149CD393B9}" type="presOf" srcId="{D3B00EB5-7252-4C54-A138-4FDE2761BA89}" destId="{77FF546B-1ADB-4B35-B705-B48DE95D0A7F}" srcOrd="0" destOrd="0" presId="urn:microsoft.com/office/officeart/2005/8/layout/orgChart1"/>
    <dgm:cxn modelId="{9B193FB1-F6D6-42C4-B26E-D6712FC6F1B4}" type="presOf" srcId="{382A9707-8CE9-4448-A732-795155023764}" destId="{C9EB4BFF-95DA-49B7-87A2-66A52A4FCDFA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062B8D5B-D4E8-4025-81F4-28C9A3B69484}" type="presOf" srcId="{EDF4E25F-6E69-41B7-B57F-66E5D749104E}" destId="{CD65CBB6-B9A3-48AB-AFB3-4BE4B03553D3}" srcOrd="0" destOrd="0" presId="urn:microsoft.com/office/officeart/2005/8/layout/orgChart1"/>
    <dgm:cxn modelId="{50E827AB-4E44-4F80-824F-7F99122CD3E1}" type="presOf" srcId="{C7336B56-6975-43EE-AA11-2CF9D86F3B72}" destId="{F7484F86-9514-4EEC-AAEC-65AD9B4B3D96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5A0D0378-343F-4A9F-9305-E86F002CE2BD}" type="presOf" srcId="{51AC05A3-5125-4631-8328-EE9742C5CE1F}" destId="{7533127D-6F77-420D-9337-03A9B17677A7}" srcOrd="0" destOrd="0" presId="urn:microsoft.com/office/officeart/2005/8/layout/orgChart1"/>
    <dgm:cxn modelId="{D19E7419-E509-4D58-A32E-7B888858D181}" type="presOf" srcId="{6A766238-49C0-489C-9759-5801318FB123}" destId="{F4F60A8B-BCFE-4E33-9289-BF4CA9206F7B}" srcOrd="1" destOrd="0" presId="urn:microsoft.com/office/officeart/2005/8/layout/orgChart1"/>
    <dgm:cxn modelId="{BE531C3C-F493-4695-B38A-7DC5136BCAA0}" type="presOf" srcId="{092024CE-8423-4E50-A34E-3122E05631CC}" destId="{0A55F855-E390-49C4-85C3-4EB5DC8DFEC3}" srcOrd="1" destOrd="0" presId="urn:microsoft.com/office/officeart/2005/8/layout/orgChart1"/>
    <dgm:cxn modelId="{DBD146A9-267E-488E-BCD4-6C6EB98BEF8E}" type="presOf" srcId="{844909A3-F2C8-49AE-869B-AFCA0AC709DF}" destId="{5A29D58D-62CC-4731-8120-CAD4354C3E03}" srcOrd="0" destOrd="0" presId="urn:microsoft.com/office/officeart/2005/8/layout/orgChart1"/>
    <dgm:cxn modelId="{1D4C3154-527B-4515-907D-BD3405BE4007}" type="presOf" srcId="{B40A1E99-819E-4C0D-B671-3D134F0F7163}" destId="{179F0FCD-C306-4B84-A7DF-E34F9FAB6F56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BEE262DC-F2AC-4D2D-8112-5D6CC3957306}" type="presOf" srcId="{88415C31-82DD-4EF9-9A7A-1D4D99FB6B9D}" destId="{ED956AEF-5A78-47DC-9D97-3B27A2E93095}" srcOrd="0" destOrd="0" presId="urn:microsoft.com/office/officeart/2005/8/layout/orgChart1"/>
    <dgm:cxn modelId="{27EB4647-2282-4029-BC97-906E5706D4BE}" type="presOf" srcId="{BCA1F9C7-A2DE-4DA9-9030-581CAAE089DA}" destId="{7E670A0B-4B6A-45AD-AE95-FAE9E52BA24F}" srcOrd="0" destOrd="0" presId="urn:microsoft.com/office/officeart/2005/8/layout/orgChart1"/>
    <dgm:cxn modelId="{9A4CEEFA-569F-47D6-A5E5-259232768789}" type="presOf" srcId="{41CBE71F-8A1C-4046-8B51-627382F890A8}" destId="{BD53C961-9C2E-42B5-A825-EB1CD5AF2FE3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232068AE-A4C6-47AB-B9DE-5E7EA5E98672}" type="presOf" srcId="{69BEBD41-3545-40FD-BFDD-D21BD47C872E}" destId="{EA4E738B-1483-44D6-89EB-8256A9C3F87D}" srcOrd="1" destOrd="0" presId="urn:microsoft.com/office/officeart/2005/8/layout/orgChart1"/>
    <dgm:cxn modelId="{BDB985D5-83A6-4190-BED4-50E8A0593673}" type="presOf" srcId="{6A766238-49C0-489C-9759-5801318FB123}" destId="{8F3E2022-AB5E-4438-BDBE-146FD19E8285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404DA81-8D35-44CC-9EAF-B42A1CD46167}" type="presOf" srcId="{00B822AA-E50D-409C-8E77-78CE41F17C4F}" destId="{86ECFBC0-6EDE-49D7-A5E4-E61CBAF4A092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B419762-300F-4FC9-984B-F6E074157450}" type="presOf" srcId="{43C964D4-3EA5-4709-BA45-DC9671707267}" destId="{ABF5B3AF-9C3F-43AC-89B9-A4B84688B739}" srcOrd="0" destOrd="0" presId="urn:microsoft.com/office/officeart/2005/8/layout/orgChart1"/>
    <dgm:cxn modelId="{296A3E5A-AB37-49FF-A7F2-A0D65FC6AD93}" type="presOf" srcId="{51AC05A3-5125-4631-8328-EE9742C5CE1F}" destId="{75DCBE71-7469-49E9-81E5-E6A43E3EC0DC}" srcOrd="1" destOrd="0" presId="urn:microsoft.com/office/officeart/2005/8/layout/orgChart1"/>
    <dgm:cxn modelId="{454C4A54-E6F3-40FF-9835-4F9CC33AC252}" type="presOf" srcId="{69BEBD41-3545-40FD-BFDD-D21BD47C872E}" destId="{74487508-3D4F-4F35-9119-7335AA499C95}" srcOrd="0" destOrd="0" presId="urn:microsoft.com/office/officeart/2005/8/layout/orgChart1"/>
    <dgm:cxn modelId="{C987F15E-5D28-4EAE-9FD0-0E0BC33E8019}" type="presOf" srcId="{E2FDDA39-0A56-4C19-9570-F6322A50CD7C}" destId="{C95AECE2-07C4-42E7-90DA-5CD8EA216CFC}" srcOrd="0" destOrd="0" presId="urn:microsoft.com/office/officeart/2005/8/layout/orgChart1"/>
    <dgm:cxn modelId="{EE00BDBB-B566-4D5D-AAFD-5ED99325C293}" type="presOf" srcId="{DCB062A1-302A-48A6-BE81-96138548FF70}" destId="{1AE91293-7748-4E52-8855-7B838C555EB9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E8E7265B-5D88-4962-95D0-1E657693552B}" type="presOf" srcId="{57A44C0D-573F-44FB-BC9E-B18382ACCC39}" destId="{9AAB9F84-69DB-4974-8FB3-17FE16A42904}" srcOrd="0" destOrd="0" presId="urn:microsoft.com/office/officeart/2005/8/layout/orgChart1"/>
    <dgm:cxn modelId="{2F039041-AAA4-4895-B325-6D1723778981}" type="presOf" srcId="{88B02B86-A182-47E8-98CE-5F03ED03FC83}" destId="{1A2BCB80-89E2-41EC-87D9-8650DA66AB8A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E6A64BF2-4812-450F-AA91-7FC9F4DAB963}" type="presOf" srcId="{1E17A9B5-1CC6-4BF4-A5EB-2099972243B8}" destId="{F0DC39B6-0C64-430A-9FFB-4907B94E244D}" srcOrd="0" destOrd="0" presId="urn:microsoft.com/office/officeart/2005/8/layout/orgChart1"/>
    <dgm:cxn modelId="{3400BAB2-AB62-40F3-A229-17B9F8B651D8}" type="presOf" srcId="{DCCE79F2-51DC-4E3A-8F3D-0CB311D1F14D}" destId="{EE219807-47C8-4941-99AE-CE39076E53F5}" srcOrd="0" destOrd="0" presId="urn:microsoft.com/office/officeart/2005/8/layout/orgChart1"/>
    <dgm:cxn modelId="{687441DC-E1FB-4CE1-9B3D-D5882DB4515B}" type="presOf" srcId="{092024CE-8423-4E50-A34E-3122E05631CC}" destId="{2C701CAE-D8F1-461E-8A0C-C57AEB1CD6C2}" srcOrd="0" destOrd="0" presId="urn:microsoft.com/office/officeart/2005/8/layout/orgChart1"/>
    <dgm:cxn modelId="{1B2EB884-9611-459D-8257-EFCCB3F28F9E}" type="presOf" srcId="{3837525C-9A2A-44D5-8B42-9C0820CF3FF9}" destId="{6AC59FBD-FAEA-42FA-8EB1-29A7CC044828}" srcOrd="0" destOrd="0" presId="urn:microsoft.com/office/officeart/2005/8/layout/orgChart1"/>
    <dgm:cxn modelId="{9A8055DB-0BAD-4027-965C-7AA5ADCC2E15}" type="presOf" srcId="{382A9707-8CE9-4448-A732-795155023764}" destId="{40CBCC65-FD09-4B94-B9C9-3482617F2627}" srcOrd="1" destOrd="0" presId="urn:microsoft.com/office/officeart/2005/8/layout/orgChart1"/>
    <dgm:cxn modelId="{78E772D8-BBD2-46E8-ACCC-644C1F84CC7C}" type="presOf" srcId="{0ED209FE-B93C-493B-85A2-BA5863869AE7}" destId="{B4ADFA40-1DC3-4BD0-BAE4-D5BA4FDF2B3E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8009D2F3-AF5A-4E6C-A71D-DFF3DD2B5707}" type="presOf" srcId="{CE683E6A-A313-4F5C-8639-235783D1198F}" destId="{6C1B72B2-EE6C-495B-ADAD-8508CE8EB807}" srcOrd="0" destOrd="0" presId="urn:microsoft.com/office/officeart/2005/8/layout/orgChart1"/>
    <dgm:cxn modelId="{C402FA6B-7DBC-4ADB-A84F-DD5977382D23}" type="presOf" srcId="{8514C17C-35EC-4D14-92F7-13A577CAA5C4}" destId="{079C46BA-E270-4C4F-9AA8-92E32A64D736}" srcOrd="0" destOrd="0" presId="urn:microsoft.com/office/officeart/2005/8/layout/orgChart1"/>
    <dgm:cxn modelId="{84FB285A-6A50-4F57-B103-DCE8AC7F8E74}" type="presOf" srcId="{49A41343-8942-4E0A-948C-7308CFEDA337}" destId="{F8AA5B07-D62E-4BEF-A7F4-BB8154CE0161}" srcOrd="0" destOrd="0" presId="urn:microsoft.com/office/officeart/2005/8/layout/orgChart1"/>
    <dgm:cxn modelId="{D1B5BC6D-A346-4A65-B391-327EC8C8E825}" type="presOf" srcId="{D5F013B3-4B4E-4E38-9BAF-4B34B2BB0C79}" destId="{26E61D30-5696-4E05-9044-AF73EF27DAB2}" srcOrd="0" destOrd="0" presId="urn:microsoft.com/office/officeart/2005/8/layout/orgChart1"/>
    <dgm:cxn modelId="{646EF5AB-B01C-4D57-BFE5-00DB582777CD}" type="presOf" srcId="{032924AE-7BA3-4608-9D4D-A10FC22FA55B}" destId="{842224E6-60DA-412E-8A1B-7533C1377869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0D826D9F-EE4F-48B3-8040-1B630176E717}" type="presOf" srcId="{B40A1E99-819E-4C0D-B671-3D134F0F7163}" destId="{3A05D6AC-55D4-4F8B-831D-7528DBB5E857}" srcOrd="0" destOrd="0" presId="urn:microsoft.com/office/officeart/2005/8/layout/orgChart1"/>
    <dgm:cxn modelId="{61F011B5-E838-40F2-9BCB-F05D582FA7D2}" type="presParOf" srcId="{6C1B72B2-EE6C-495B-ADAD-8508CE8EB807}" destId="{B9578B13-712D-4BAD-A28F-A7352074EDA6}" srcOrd="0" destOrd="0" presId="urn:microsoft.com/office/officeart/2005/8/layout/orgChart1"/>
    <dgm:cxn modelId="{1934CC91-09B4-411B-A286-7A9F6851E0DC}" type="presParOf" srcId="{B9578B13-712D-4BAD-A28F-A7352074EDA6}" destId="{EA34C8C8-6EC1-483B-8E39-8E6926CED3CE}" srcOrd="0" destOrd="0" presId="urn:microsoft.com/office/officeart/2005/8/layout/orgChart1"/>
    <dgm:cxn modelId="{5F3E086E-9470-4862-BA18-EE69FAE773C3}" type="presParOf" srcId="{EA34C8C8-6EC1-483B-8E39-8E6926CED3CE}" destId="{D98E11BE-9177-4329-A5B4-B4B8653C2863}" srcOrd="0" destOrd="0" presId="urn:microsoft.com/office/officeart/2005/8/layout/orgChart1"/>
    <dgm:cxn modelId="{E5C9913D-A3C1-499A-90FC-07380709EA43}" type="presParOf" srcId="{EA34C8C8-6EC1-483B-8E39-8E6926CED3CE}" destId="{2FA1AE03-77C2-487B-948B-82122901556A}" srcOrd="1" destOrd="0" presId="urn:microsoft.com/office/officeart/2005/8/layout/orgChart1"/>
    <dgm:cxn modelId="{1CA08E91-7B72-4BDE-BCDA-6FF727EEA25F}" type="presParOf" srcId="{B9578B13-712D-4BAD-A28F-A7352074EDA6}" destId="{9C5DF944-3D7A-473D-A789-5CA86652B8F8}" srcOrd="1" destOrd="0" presId="urn:microsoft.com/office/officeart/2005/8/layout/orgChart1"/>
    <dgm:cxn modelId="{131326B7-3B90-49B4-89A8-82F862ED1915}" type="presParOf" srcId="{9C5DF944-3D7A-473D-A789-5CA86652B8F8}" destId="{D351E307-7A60-4733-B21C-CC6D6E5D051D}" srcOrd="0" destOrd="0" presId="urn:microsoft.com/office/officeart/2005/8/layout/orgChart1"/>
    <dgm:cxn modelId="{E38E76C5-BB08-4654-B1EF-65EA27D1F987}" type="presParOf" srcId="{9C5DF944-3D7A-473D-A789-5CA86652B8F8}" destId="{60FE5B31-E82E-49E2-9469-B5D5674278BC}" srcOrd="1" destOrd="0" presId="urn:microsoft.com/office/officeart/2005/8/layout/orgChart1"/>
    <dgm:cxn modelId="{27BF932B-5431-4312-9684-D885C30541C6}" type="presParOf" srcId="{60FE5B31-E82E-49E2-9469-B5D5674278BC}" destId="{CB88DD46-0D40-4A1B-9C97-26FA4C46EB15}" srcOrd="0" destOrd="0" presId="urn:microsoft.com/office/officeart/2005/8/layout/orgChart1"/>
    <dgm:cxn modelId="{37811353-E38E-436F-9B11-53F9CE017750}" type="presParOf" srcId="{CB88DD46-0D40-4A1B-9C97-26FA4C46EB15}" destId="{ABF5B3AF-9C3F-43AC-89B9-A4B84688B739}" srcOrd="0" destOrd="0" presId="urn:microsoft.com/office/officeart/2005/8/layout/orgChart1"/>
    <dgm:cxn modelId="{206ECC4C-9DEA-4964-A14C-08E176ECE59C}" type="presParOf" srcId="{CB88DD46-0D40-4A1B-9C97-26FA4C46EB15}" destId="{87899BB1-A811-4B2D-8FA3-633A97B1A6A6}" srcOrd="1" destOrd="0" presId="urn:microsoft.com/office/officeart/2005/8/layout/orgChart1"/>
    <dgm:cxn modelId="{0F0081DB-61C2-4974-9453-9B5A919E7F54}" type="presParOf" srcId="{60FE5B31-E82E-49E2-9469-B5D5674278BC}" destId="{B6A20B03-CFA9-41D8-9956-9F0EB448DC4A}" srcOrd="1" destOrd="0" presId="urn:microsoft.com/office/officeart/2005/8/layout/orgChart1"/>
    <dgm:cxn modelId="{D7C139F1-EB4C-4398-98E7-355C25DF82ED}" type="presParOf" srcId="{B6A20B03-CFA9-41D8-9956-9F0EB448DC4A}" destId="{CD65CBB6-B9A3-48AB-AFB3-4BE4B03553D3}" srcOrd="0" destOrd="0" presId="urn:microsoft.com/office/officeart/2005/8/layout/orgChart1"/>
    <dgm:cxn modelId="{800C8BEE-BCF0-4E57-B1F5-DBEC72B96C23}" type="presParOf" srcId="{B6A20B03-CFA9-41D8-9956-9F0EB448DC4A}" destId="{ED1F0A6D-21D1-431E-B021-19DC70288741}" srcOrd="1" destOrd="0" presId="urn:microsoft.com/office/officeart/2005/8/layout/orgChart1"/>
    <dgm:cxn modelId="{18F231C1-DA4C-4C62-A045-488580F39B47}" type="presParOf" srcId="{ED1F0A6D-21D1-431E-B021-19DC70288741}" destId="{3035FF76-B78F-49A4-AACF-E2FF3786028F}" srcOrd="0" destOrd="0" presId="urn:microsoft.com/office/officeart/2005/8/layout/orgChart1"/>
    <dgm:cxn modelId="{9EFAA678-298D-4711-8544-1A9003A1BADE}" type="presParOf" srcId="{3035FF76-B78F-49A4-AACF-E2FF3786028F}" destId="{F0DC39B6-0C64-430A-9FFB-4907B94E244D}" srcOrd="0" destOrd="0" presId="urn:microsoft.com/office/officeart/2005/8/layout/orgChart1"/>
    <dgm:cxn modelId="{0F0FF31B-DE20-4F0F-8176-29C4EF12BD44}" type="presParOf" srcId="{3035FF76-B78F-49A4-AACF-E2FF3786028F}" destId="{0044642D-BF6E-4946-989D-7BC76303D8B1}" srcOrd="1" destOrd="0" presId="urn:microsoft.com/office/officeart/2005/8/layout/orgChart1"/>
    <dgm:cxn modelId="{D1DF69B6-4FE7-4E9C-8E86-804A60B30282}" type="presParOf" srcId="{ED1F0A6D-21D1-431E-B021-19DC70288741}" destId="{6F92EC3E-8AAE-41C7-BFFF-85E9DBCB215A}" srcOrd="1" destOrd="0" presId="urn:microsoft.com/office/officeart/2005/8/layout/orgChart1"/>
    <dgm:cxn modelId="{1A352BFD-BF88-47C9-A0E0-3208D649CDC6}" type="presParOf" srcId="{ED1F0A6D-21D1-431E-B021-19DC70288741}" destId="{C359BE23-B469-48EB-819D-6F6FDCDBB0A8}" srcOrd="2" destOrd="0" presId="urn:microsoft.com/office/officeart/2005/8/layout/orgChart1"/>
    <dgm:cxn modelId="{7227916A-39D9-48D6-BDAD-2B6658B711A8}" type="presParOf" srcId="{B6A20B03-CFA9-41D8-9956-9F0EB448DC4A}" destId="{6AC59FBD-FAEA-42FA-8EB1-29A7CC044828}" srcOrd="2" destOrd="0" presId="urn:microsoft.com/office/officeart/2005/8/layout/orgChart1"/>
    <dgm:cxn modelId="{CCD1879D-9650-45A9-9C35-F134180E85FD}" type="presParOf" srcId="{B6A20B03-CFA9-41D8-9956-9F0EB448DC4A}" destId="{F2E1EDE4-99F4-4CBC-BA6A-91AF00914823}" srcOrd="3" destOrd="0" presId="urn:microsoft.com/office/officeart/2005/8/layout/orgChart1"/>
    <dgm:cxn modelId="{C3E56ECC-8988-41FE-8299-AC2B05B5CD2F}" type="presParOf" srcId="{F2E1EDE4-99F4-4CBC-BA6A-91AF00914823}" destId="{795B4B98-FEFB-4DAB-B785-2E28918B1C7E}" srcOrd="0" destOrd="0" presId="urn:microsoft.com/office/officeart/2005/8/layout/orgChart1"/>
    <dgm:cxn modelId="{DD1760D0-A695-4226-8029-DA2ABCDE0A62}" type="presParOf" srcId="{795B4B98-FEFB-4DAB-B785-2E28918B1C7E}" destId="{C9EB4BFF-95DA-49B7-87A2-66A52A4FCDFA}" srcOrd="0" destOrd="0" presId="urn:microsoft.com/office/officeart/2005/8/layout/orgChart1"/>
    <dgm:cxn modelId="{6772C45A-B4DB-4334-8BD5-3F08B12988DB}" type="presParOf" srcId="{795B4B98-FEFB-4DAB-B785-2E28918B1C7E}" destId="{40CBCC65-FD09-4B94-B9C9-3482617F2627}" srcOrd="1" destOrd="0" presId="urn:microsoft.com/office/officeart/2005/8/layout/orgChart1"/>
    <dgm:cxn modelId="{0CDC8A4C-23A4-47E8-9B7E-9E3127B739BF}" type="presParOf" srcId="{F2E1EDE4-99F4-4CBC-BA6A-91AF00914823}" destId="{6E67D5E8-91A3-4A9C-B70E-60777B0DD65E}" srcOrd="1" destOrd="0" presId="urn:microsoft.com/office/officeart/2005/8/layout/orgChart1"/>
    <dgm:cxn modelId="{1B8EA250-7E64-499C-88EC-F2FD3CA87241}" type="presParOf" srcId="{F2E1EDE4-99F4-4CBC-BA6A-91AF00914823}" destId="{9041FCB5-DDBA-4A82-87F1-A20AE1F0ECFA}" srcOrd="2" destOrd="0" presId="urn:microsoft.com/office/officeart/2005/8/layout/orgChart1"/>
    <dgm:cxn modelId="{924B43F4-31C2-4468-8E22-574BBAA848A6}" type="presParOf" srcId="{B6A20B03-CFA9-41D8-9956-9F0EB448DC4A}" destId="{D644628E-4C6F-4DF2-8C07-D2B66E3A4757}" srcOrd="4" destOrd="0" presId="urn:microsoft.com/office/officeart/2005/8/layout/orgChart1"/>
    <dgm:cxn modelId="{BADB28D5-6545-4405-827E-745D535C8EC9}" type="presParOf" srcId="{B6A20B03-CFA9-41D8-9956-9F0EB448DC4A}" destId="{4C59CDCC-8171-42A8-836D-8A7ADEF309D0}" srcOrd="5" destOrd="0" presId="urn:microsoft.com/office/officeart/2005/8/layout/orgChart1"/>
    <dgm:cxn modelId="{7827D491-E2E0-461A-93F2-ADE30056097A}" type="presParOf" srcId="{4C59CDCC-8171-42A8-836D-8A7ADEF309D0}" destId="{FED7DC99-D3B3-46B2-AE57-14D47B1F3671}" srcOrd="0" destOrd="0" presId="urn:microsoft.com/office/officeart/2005/8/layout/orgChart1"/>
    <dgm:cxn modelId="{94F02635-9E0D-4AC6-8D3D-CA05A3062F1D}" type="presParOf" srcId="{FED7DC99-D3B3-46B2-AE57-14D47B1F3671}" destId="{8F3E2022-AB5E-4438-BDBE-146FD19E8285}" srcOrd="0" destOrd="0" presId="urn:microsoft.com/office/officeart/2005/8/layout/orgChart1"/>
    <dgm:cxn modelId="{11817DE5-9912-43D9-A4DD-B13C1BFD44FE}" type="presParOf" srcId="{FED7DC99-D3B3-46B2-AE57-14D47B1F3671}" destId="{F4F60A8B-BCFE-4E33-9289-BF4CA9206F7B}" srcOrd="1" destOrd="0" presId="urn:microsoft.com/office/officeart/2005/8/layout/orgChart1"/>
    <dgm:cxn modelId="{28780380-24D9-4DF4-8DFD-4600053F4C4B}" type="presParOf" srcId="{4C59CDCC-8171-42A8-836D-8A7ADEF309D0}" destId="{0717BF70-BD3E-4FBF-92BE-2C7F71500E41}" srcOrd="1" destOrd="0" presId="urn:microsoft.com/office/officeart/2005/8/layout/orgChart1"/>
    <dgm:cxn modelId="{9EE42CCE-74EE-49EB-956C-48F23C29497A}" type="presParOf" srcId="{4C59CDCC-8171-42A8-836D-8A7ADEF309D0}" destId="{0E63D1F7-0BB7-4B23-80D6-B69D7359A638}" srcOrd="2" destOrd="0" presId="urn:microsoft.com/office/officeart/2005/8/layout/orgChart1"/>
    <dgm:cxn modelId="{EDB08352-1D0D-4932-94ED-F5A6330E30F5}" type="presParOf" srcId="{B6A20B03-CFA9-41D8-9956-9F0EB448DC4A}" destId="{52D64095-8F0B-43C5-A134-4F8EB745D0AC}" srcOrd="6" destOrd="0" presId="urn:microsoft.com/office/officeart/2005/8/layout/orgChart1"/>
    <dgm:cxn modelId="{F710A4D0-5487-42A3-8D3C-E67578CA32E5}" type="presParOf" srcId="{B6A20B03-CFA9-41D8-9956-9F0EB448DC4A}" destId="{65175C4B-27F3-41C0-9093-49201195521B}" srcOrd="7" destOrd="0" presId="urn:microsoft.com/office/officeart/2005/8/layout/orgChart1"/>
    <dgm:cxn modelId="{550A01D0-91CC-4529-8A5C-B75E4D5B00DC}" type="presParOf" srcId="{65175C4B-27F3-41C0-9093-49201195521B}" destId="{418B0B64-07DF-4A86-8188-2B3D12FF0C1B}" srcOrd="0" destOrd="0" presId="urn:microsoft.com/office/officeart/2005/8/layout/orgChart1"/>
    <dgm:cxn modelId="{0E76DD77-DFE0-48A0-B736-9A8E873C2034}" type="presParOf" srcId="{418B0B64-07DF-4A86-8188-2B3D12FF0C1B}" destId="{FCA2B357-06A1-4199-999C-BBE32872F828}" srcOrd="0" destOrd="0" presId="urn:microsoft.com/office/officeart/2005/8/layout/orgChart1"/>
    <dgm:cxn modelId="{446E05A9-D9A7-4E34-B5B7-1834F4AAFF28}" type="presParOf" srcId="{418B0B64-07DF-4A86-8188-2B3D12FF0C1B}" destId="{842224E6-60DA-412E-8A1B-7533C1377869}" srcOrd="1" destOrd="0" presId="urn:microsoft.com/office/officeart/2005/8/layout/orgChart1"/>
    <dgm:cxn modelId="{925E36B6-6E4F-4501-9847-D39433179BA8}" type="presParOf" srcId="{65175C4B-27F3-41C0-9093-49201195521B}" destId="{5FEE9627-663F-4879-B764-2FCAC3BEDB01}" srcOrd="1" destOrd="0" presId="urn:microsoft.com/office/officeart/2005/8/layout/orgChart1"/>
    <dgm:cxn modelId="{44FFF7C3-72F7-48A2-AA8F-64734DAEAE8E}" type="presParOf" srcId="{65175C4B-27F3-41C0-9093-49201195521B}" destId="{D211A30E-3DD6-4F3B-A936-B6D9FD1B5AD6}" srcOrd="2" destOrd="0" presId="urn:microsoft.com/office/officeart/2005/8/layout/orgChart1"/>
    <dgm:cxn modelId="{B131F3D4-987B-4968-B6B0-9C5882E43EBA}" type="presParOf" srcId="{60FE5B31-E82E-49E2-9469-B5D5674278BC}" destId="{0A55CB08-0585-4E83-BB9C-6136411D5C97}" srcOrd="2" destOrd="0" presId="urn:microsoft.com/office/officeart/2005/8/layout/orgChart1"/>
    <dgm:cxn modelId="{0615182F-0629-4635-894E-51BD8826897E}" type="presParOf" srcId="{9C5DF944-3D7A-473D-A789-5CA86652B8F8}" destId="{1AE91293-7748-4E52-8855-7B838C555EB9}" srcOrd="2" destOrd="0" presId="urn:microsoft.com/office/officeart/2005/8/layout/orgChart1"/>
    <dgm:cxn modelId="{97A6D94F-D446-4AF1-8067-8B47BE2EDA8F}" type="presParOf" srcId="{9C5DF944-3D7A-473D-A789-5CA86652B8F8}" destId="{8BAB2199-5159-41F9-8708-33820C9B03A9}" srcOrd="3" destOrd="0" presId="urn:microsoft.com/office/officeart/2005/8/layout/orgChart1"/>
    <dgm:cxn modelId="{13A44E56-385A-42FC-8E14-5ED2D3861762}" type="presParOf" srcId="{8BAB2199-5159-41F9-8708-33820C9B03A9}" destId="{4AEEF0FD-EB99-4BD5-89CD-011B1DDC19F8}" srcOrd="0" destOrd="0" presId="urn:microsoft.com/office/officeart/2005/8/layout/orgChart1"/>
    <dgm:cxn modelId="{75C45866-A5BF-4C57-ABD9-0C278500180F}" type="presParOf" srcId="{4AEEF0FD-EB99-4BD5-89CD-011B1DDC19F8}" destId="{86ECFBC0-6EDE-49D7-A5E4-E61CBAF4A092}" srcOrd="0" destOrd="0" presId="urn:microsoft.com/office/officeart/2005/8/layout/orgChart1"/>
    <dgm:cxn modelId="{44F5D555-C1E3-4574-AB34-19637D774D6A}" type="presParOf" srcId="{4AEEF0FD-EB99-4BD5-89CD-011B1DDC19F8}" destId="{EE7467E8-D778-4C18-9C7C-925EF25B0DC2}" srcOrd="1" destOrd="0" presId="urn:microsoft.com/office/officeart/2005/8/layout/orgChart1"/>
    <dgm:cxn modelId="{3A434943-4A6F-445E-907A-E13377610628}" type="presParOf" srcId="{8BAB2199-5159-41F9-8708-33820C9B03A9}" destId="{70B62D43-4B2E-478D-8091-7F950B36BC86}" srcOrd="1" destOrd="0" presId="urn:microsoft.com/office/officeart/2005/8/layout/orgChart1"/>
    <dgm:cxn modelId="{3ADA9FA1-5F6B-4F9A-8A79-A23AF25E0C28}" type="presParOf" srcId="{70B62D43-4B2E-478D-8091-7F950B36BC86}" destId="{5A29D58D-62CC-4731-8120-CAD4354C3E03}" srcOrd="0" destOrd="0" presId="urn:microsoft.com/office/officeart/2005/8/layout/orgChart1"/>
    <dgm:cxn modelId="{00D3C831-C06E-4527-9383-B5A250C420D7}" type="presParOf" srcId="{70B62D43-4B2E-478D-8091-7F950B36BC86}" destId="{20684FA8-0955-4E86-9890-955AAE2FB70E}" srcOrd="1" destOrd="0" presId="urn:microsoft.com/office/officeart/2005/8/layout/orgChart1"/>
    <dgm:cxn modelId="{A8D57856-7DB3-4653-BFEC-E9FBF86DCD2E}" type="presParOf" srcId="{20684FA8-0955-4E86-9890-955AAE2FB70E}" destId="{357DF0A8-BCC0-4D40-9A29-811D9B3E8CE1}" srcOrd="0" destOrd="0" presId="urn:microsoft.com/office/officeart/2005/8/layout/orgChart1"/>
    <dgm:cxn modelId="{DE81ED97-EBC1-401B-919A-2B10B1BC45A8}" type="presParOf" srcId="{357DF0A8-BCC0-4D40-9A29-811D9B3E8CE1}" destId="{7533127D-6F77-420D-9337-03A9B17677A7}" srcOrd="0" destOrd="0" presId="urn:microsoft.com/office/officeart/2005/8/layout/orgChart1"/>
    <dgm:cxn modelId="{2E88704D-514F-4FD9-B892-A0745A38E6D3}" type="presParOf" srcId="{357DF0A8-BCC0-4D40-9A29-811D9B3E8CE1}" destId="{75DCBE71-7469-49E9-81E5-E6A43E3EC0DC}" srcOrd="1" destOrd="0" presId="urn:microsoft.com/office/officeart/2005/8/layout/orgChart1"/>
    <dgm:cxn modelId="{083A0DD9-BEAA-4147-8300-F60907C2B8CD}" type="presParOf" srcId="{20684FA8-0955-4E86-9890-955AAE2FB70E}" destId="{321B0D03-50FC-44EB-B561-D21A2CD4B482}" srcOrd="1" destOrd="0" presId="urn:microsoft.com/office/officeart/2005/8/layout/orgChart1"/>
    <dgm:cxn modelId="{358A4427-7A05-40FA-8F58-EAEF4A738AF4}" type="presParOf" srcId="{20684FA8-0955-4E86-9890-955AAE2FB70E}" destId="{0654A2B9-B227-48A6-941C-DD027142ECCE}" srcOrd="2" destOrd="0" presId="urn:microsoft.com/office/officeart/2005/8/layout/orgChart1"/>
    <dgm:cxn modelId="{5780FDFD-544B-49A5-A1BC-77B647D02450}" type="presParOf" srcId="{70B62D43-4B2E-478D-8091-7F950B36BC86}" destId="{77FF546B-1ADB-4B35-B705-B48DE95D0A7F}" srcOrd="2" destOrd="0" presId="urn:microsoft.com/office/officeart/2005/8/layout/orgChart1"/>
    <dgm:cxn modelId="{376A05E4-CC50-415A-816C-1453AD8BC28A}" type="presParOf" srcId="{70B62D43-4B2E-478D-8091-7F950B36BC86}" destId="{69C13562-DBB8-42F8-AE39-8AFEF8ED4982}" srcOrd="3" destOrd="0" presId="urn:microsoft.com/office/officeart/2005/8/layout/orgChart1"/>
    <dgm:cxn modelId="{369FF3FA-CB08-4DEB-A87E-BB76E709D307}" type="presParOf" srcId="{69C13562-DBB8-42F8-AE39-8AFEF8ED4982}" destId="{896D96FE-EA05-4066-8BE5-F7366BA3777A}" srcOrd="0" destOrd="0" presId="urn:microsoft.com/office/officeart/2005/8/layout/orgChart1"/>
    <dgm:cxn modelId="{5656F31A-8568-4883-B387-8EA02E217507}" type="presParOf" srcId="{896D96FE-EA05-4066-8BE5-F7366BA3777A}" destId="{079C46BA-E270-4C4F-9AA8-92E32A64D736}" srcOrd="0" destOrd="0" presId="urn:microsoft.com/office/officeart/2005/8/layout/orgChart1"/>
    <dgm:cxn modelId="{8DF19CDF-1D76-4911-ADC3-7618E6715663}" type="presParOf" srcId="{896D96FE-EA05-4066-8BE5-F7366BA3777A}" destId="{3AA4BA60-CAF3-4B65-8A7B-26648B565082}" srcOrd="1" destOrd="0" presId="urn:microsoft.com/office/officeart/2005/8/layout/orgChart1"/>
    <dgm:cxn modelId="{43549D0D-B89C-447B-9018-12C62ED6D2AF}" type="presParOf" srcId="{69C13562-DBB8-42F8-AE39-8AFEF8ED4982}" destId="{54F082B5-2FAD-490F-B257-B96DCB3E19FC}" srcOrd="1" destOrd="0" presId="urn:microsoft.com/office/officeart/2005/8/layout/orgChart1"/>
    <dgm:cxn modelId="{50D23AB3-E085-4042-8309-E9C2584682A8}" type="presParOf" srcId="{69C13562-DBB8-42F8-AE39-8AFEF8ED4982}" destId="{6C846A69-A00E-4FB9-80C7-DC7FE13BD4B5}" srcOrd="2" destOrd="0" presId="urn:microsoft.com/office/officeart/2005/8/layout/orgChart1"/>
    <dgm:cxn modelId="{F08872BC-DF15-4CFF-B71C-329C2F9EE68E}" type="presParOf" srcId="{70B62D43-4B2E-478D-8091-7F950B36BC86}" destId="{C6471DB4-9B93-437A-AEBE-F3B71F737DF8}" srcOrd="4" destOrd="0" presId="urn:microsoft.com/office/officeart/2005/8/layout/orgChart1"/>
    <dgm:cxn modelId="{66D8A194-3F03-451F-BD76-A7075AAF233E}" type="presParOf" srcId="{70B62D43-4B2E-478D-8091-7F950B36BC86}" destId="{CD8B12E6-DD1E-4D70-BE7C-A5443A3D84D1}" srcOrd="5" destOrd="0" presId="urn:microsoft.com/office/officeart/2005/8/layout/orgChart1"/>
    <dgm:cxn modelId="{DF4A1E04-72DA-409D-A382-15A63503C91D}" type="presParOf" srcId="{CD8B12E6-DD1E-4D70-BE7C-A5443A3D84D1}" destId="{C0FBA54D-3A3D-42F4-B1C8-ADE0E74CCC4D}" srcOrd="0" destOrd="0" presId="urn:microsoft.com/office/officeart/2005/8/layout/orgChart1"/>
    <dgm:cxn modelId="{DA3FFC28-304C-44AD-B4A9-665D516925D9}" type="presParOf" srcId="{C0FBA54D-3A3D-42F4-B1C8-ADE0E74CCC4D}" destId="{30DA9891-B7C7-405D-9015-1C3DF0E9850F}" srcOrd="0" destOrd="0" presId="urn:microsoft.com/office/officeart/2005/8/layout/orgChart1"/>
    <dgm:cxn modelId="{A8747E26-60A3-4922-BC43-FC8568940149}" type="presParOf" srcId="{C0FBA54D-3A3D-42F4-B1C8-ADE0E74CCC4D}" destId="{5EC808F1-181C-42C2-975C-2B558EBCB7FE}" srcOrd="1" destOrd="0" presId="urn:microsoft.com/office/officeart/2005/8/layout/orgChart1"/>
    <dgm:cxn modelId="{CA32EE09-AAC2-4D80-BDA0-4FD351A0D6BD}" type="presParOf" srcId="{CD8B12E6-DD1E-4D70-BE7C-A5443A3D84D1}" destId="{3C11D65F-2A65-4A7E-9C15-AA6406FE6F0B}" srcOrd="1" destOrd="0" presId="urn:microsoft.com/office/officeart/2005/8/layout/orgChart1"/>
    <dgm:cxn modelId="{A346BFD6-700D-46CA-83BC-A50B6A868736}" type="presParOf" srcId="{CD8B12E6-DD1E-4D70-BE7C-A5443A3D84D1}" destId="{07414A68-C8A8-4CE7-984E-48064FC49AF5}" srcOrd="2" destOrd="0" presId="urn:microsoft.com/office/officeart/2005/8/layout/orgChart1"/>
    <dgm:cxn modelId="{2F8E64DE-47C0-4FEE-B08F-8061227D38A2}" type="presParOf" srcId="{70B62D43-4B2E-478D-8091-7F950B36BC86}" destId="{BD53C961-9C2E-42B5-A825-EB1CD5AF2FE3}" srcOrd="6" destOrd="0" presId="urn:microsoft.com/office/officeart/2005/8/layout/orgChart1"/>
    <dgm:cxn modelId="{EBD372DE-3EC2-4212-9702-BE69DDCDBA81}" type="presParOf" srcId="{70B62D43-4B2E-478D-8091-7F950B36BC86}" destId="{2AD0F394-908E-4BF8-9902-81719C192207}" srcOrd="7" destOrd="0" presId="urn:microsoft.com/office/officeart/2005/8/layout/orgChart1"/>
    <dgm:cxn modelId="{44D4FF4D-E08E-4208-9B89-239419475D32}" type="presParOf" srcId="{2AD0F394-908E-4BF8-9902-81719C192207}" destId="{6508E9AA-32AD-45CE-ACB4-E452A2309B43}" srcOrd="0" destOrd="0" presId="urn:microsoft.com/office/officeart/2005/8/layout/orgChart1"/>
    <dgm:cxn modelId="{7F4B3836-2542-4FC6-88DB-C8FB9D11D441}" type="presParOf" srcId="{6508E9AA-32AD-45CE-ACB4-E452A2309B43}" destId="{26E61D30-5696-4E05-9044-AF73EF27DAB2}" srcOrd="0" destOrd="0" presId="urn:microsoft.com/office/officeart/2005/8/layout/orgChart1"/>
    <dgm:cxn modelId="{9DBFE10C-F4DB-450C-B301-1E7836A878E5}" type="presParOf" srcId="{6508E9AA-32AD-45CE-ACB4-E452A2309B43}" destId="{14A5ABF2-8B49-4694-AC4C-1A898869B017}" srcOrd="1" destOrd="0" presId="urn:microsoft.com/office/officeart/2005/8/layout/orgChart1"/>
    <dgm:cxn modelId="{34AE08CE-2746-42B1-8306-E5A7565B5DBC}" type="presParOf" srcId="{2AD0F394-908E-4BF8-9902-81719C192207}" destId="{E95C75F7-7305-47DE-985C-550E435481C9}" srcOrd="1" destOrd="0" presId="urn:microsoft.com/office/officeart/2005/8/layout/orgChart1"/>
    <dgm:cxn modelId="{9143E2B9-EA8E-4B5A-A8AE-2FBFB97ADE3E}" type="presParOf" srcId="{2AD0F394-908E-4BF8-9902-81719C192207}" destId="{ADFD56FF-A789-4A68-9B2D-8E4E857854C2}" srcOrd="2" destOrd="0" presId="urn:microsoft.com/office/officeart/2005/8/layout/orgChart1"/>
    <dgm:cxn modelId="{6553FF97-464A-419D-A996-792565A8B797}" type="presParOf" srcId="{70B62D43-4B2E-478D-8091-7F950B36BC86}" destId="{B4ADFA40-1DC3-4BD0-BAE4-D5BA4FDF2B3E}" srcOrd="8" destOrd="0" presId="urn:microsoft.com/office/officeart/2005/8/layout/orgChart1"/>
    <dgm:cxn modelId="{721228DF-88A0-4289-A23B-6FB29F1F3422}" type="presParOf" srcId="{70B62D43-4B2E-478D-8091-7F950B36BC86}" destId="{74623D81-D47A-4BDB-A76C-094846D41FA8}" srcOrd="9" destOrd="0" presId="urn:microsoft.com/office/officeart/2005/8/layout/orgChart1"/>
    <dgm:cxn modelId="{338F697C-00CC-4C49-A278-BD5FE137BF25}" type="presParOf" srcId="{74623D81-D47A-4BDB-A76C-094846D41FA8}" destId="{A5AFB960-0B8B-4E03-885A-2579269F7DC1}" srcOrd="0" destOrd="0" presId="urn:microsoft.com/office/officeart/2005/8/layout/orgChart1"/>
    <dgm:cxn modelId="{204B0737-8117-47C5-A61D-8DD334BA7B44}" type="presParOf" srcId="{A5AFB960-0B8B-4E03-885A-2579269F7DC1}" destId="{3A05D6AC-55D4-4F8B-831D-7528DBB5E857}" srcOrd="0" destOrd="0" presId="urn:microsoft.com/office/officeart/2005/8/layout/orgChart1"/>
    <dgm:cxn modelId="{B123D994-B355-4942-98C5-C1F9E669A0F5}" type="presParOf" srcId="{A5AFB960-0B8B-4E03-885A-2579269F7DC1}" destId="{179F0FCD-C306-4B84-A7DF-E34F9FAB6F56}" srcOrd="1" destOrd="0" presId="urn:microsoft.com/office/officeart/2005/8/layout/orgChart1"/>
    <dgm:cxn modelId="{9288D10E-9F62-49F9-BC2A-7746628EDB3A}" type="presParOf" srcId="{74623D81-D47A-4BDB-A76C-094846D41FA8}" destId="{856F8CB3-7FD8-44A2-BD9F-D0A3BBBFD7B2}" srcOrd="1" destOrd="0" presId="urn:microsoft.com/office/officeart/2005/8/layout/orgChart1"/>
    <dgm:cxn modelId="{C3B0E803-FE02-4C02-B2FF-161CF4C3046F}" type="presParOf" srcId="{74623D81-D47A-4BDB-A76C-094846D41FA8}" destId="{E41C3208-7C36-4192-9EA5-1F0C4DB4A826}" srcOrd="2" destOrd="0" presId="urn:microsoft.com/office/officeart/2005/8/layout/orgChart1"/>
    <dgm:cxn modelId="{30996EE6-F6ED-4541-B393-D49101EE6A1D}" type="presParOf" srcId="{8BAB2199-5159-41F9-8708-33820C9B03A9}" destId="{FB705D8D-4B0F-418C-BE22-C9FC935B08A3}" srcOrd="2" destOrd="0" presId="urn:microsoft.com/office/officeart/2005/8/layout/orgChart1"/>
    <dgm:cxn modelId="{FF8BD095-96C1-4A80-94C8-839FA9790E2F}" type="presParOf" srcId="{9C5DF944-3D7A-473D-A789-5CA86652B8F8}" destId="{4F6F1802-D2DC-45F2-8B57-B9ACE00E096B}" srcOrd="4" destOrd="0" presId="urn:microsoft.com/office/officeart/2005/8/layout/orgChart1"/>
    <dgm:cxn modelId="{7C12A532-3318-4B3A-A6D6-E78D5E86A12E}" type="presParOf" srcId="{9C5DF944-3D7A-473D-A789-5CA86652B8F8}" destId="{D09FB176-C899-4C34-A2EF-DF4099E3930B}" srcOrd="5" destOrd="0" presId="urn:microsoft.com/office/officeart/2005/8/layout/orgChart1"/>
    <dgm:cxn modelId="{4CC17548-11BA-4017-9A57-5080E7E55582}" type="presParOf" srcId="{D09FB176-C899-4C34-A2EF-DF4099E3930B}" destId="{EB3A78CF-8659-4E76-9BB6-78F8A7F8B535}" srcOrd="0" destOrd="0" presId="urn:microsoft.com/office/officeart/2005/8/layout/orgChart1"/>
    <dgm:cxn modelId="{7D077216-F57A-40A5-A9E6-5463AFF288E6}" type="presParOf" srcId="{EB3A78CF-8659-4E76-9BB6-78F8A7F8B535}" destId="{ED956AEF-5A78-47DC-9D97-3B27A2E93095}" srcOrd="0" destOrd="0" presId="urn:microsoft.com/office/officeart/2005/8/layout/orgChart1"/>
    <dgm:cxn modelId="{BA201A21-E110-4A03-84C7-BD1FBBB037F3}" type="presParOf" srcId="{EB3A78CF-8659-4E76-9BB6-78F8A7F8B535}" destId="{0936C29E-0ABE-4289-9453-F6DF249F454C}" srcOrd="1" destOrd="0" presId="urn:microsoft.com/office/officeart/2005/8/layout/orgChart1"/>
    <dgm:cxn modelId="{B7B02F51-98EF-4A26-8C22-CF9D0291942A}" type="presParOf" srcId="{D09FB176-C899-4C34-A2EF-DF4099E3930B}" destId="{3666C14E-3FE7-4AB2-BA4F-4535D42C477E}" srcOrd="1" destOrd="0" presId="urn:microsoft.com/office/officeart/2005/8/layout/orgChart1"/>
    <dgm:cxn modelId="{ACAF2094-153A-4ADD-85E6-2E9F17D03918}" type="presParOf" srcId="{3666C14E-3FE7-4AB2-BA4F-4535D42C477E}" destId="{7E670A0B-4B6A-45AD-AE95-FAE9E52BA24F}" srcOrd="0" destOrd="0" presId="urn:microsoft.com/office/officeart/2005/8/layout/orgChart1"/>
    <dgm:cxn modelId="{67E484F9-9F61-441F-8627-0CD4D4A8DE77}" type="presParOf" srcId="{3666C14E-3FE7-4AB2-BA4F-4535D42C477E}" destId="{781D4557-4BA2-4B53-85D2-D0A8E2F29ACB}" srcOrd="1" destOrd="0" presId="urn:microsoft.com/office/officeart/2005/8/layout/orgChart1"/>
    <dgm:cxn modelId="{DFE694D5-1928-4327-9315-0880ADE9B7AF}" type="presParOf" srcId="{781D4557-4BA2-4B53-85D2-D0A8E2F29ACB}" destId="{A1F0E8B8-00E6-43CE-8E1F-A9918B608453}" srcOrd="0" destOrd="0" presId="urn:microsoft.com/office/officeart/2005/8/layout/orgChart1"/>
    <dgm:cxn modelId="{DCDA3062-4C82-4AD0-B79E-E8218FD11EC3}" type="presParOf" srcId="{A1F0E8B8-00E6-43CE-8E1F-A9918B608453}" destId="{2C701CAE-D8F1-461E-8A0C-C57AEB1CD6C2}" srcOrd="0" destOrd="0" presId="urn:microsoft.com/office/officeart/2005/8/layout/orgChart1"/>
    <dgm:cxn modelId="{07675A25-26E2-4EF1-8F32-EC7F2AE86607}" type="presParOf" srcId="{A1F0E8B8-00E6-43CE-8E1F-A9918B608453}" destId="{0A55F855-E390-49C4-85C3-4EB5DC8DFEC3}" srcOrd="1" destOrd="0" presId="urn:microsoft.com/office/officeart/2005/8/layout/orgChart1"/>
    <dgm:cxn modelId="{7A9CB95B-E727-40FE-A018-31004F3A201F}" type="presParOf" srcId="{781D4557-4BA2-4B53-85D2-D0A8E2F29ACB}" destId="{8FDA77AA-02A8-4EBB-8954-A3306A125F11}" srcOrd="1" destOrd="0" presId="urn:microsoft.com/office/officeart/2005/8/layout/orgChart1"/>
    <dgm:cxn modelId="{995E6C53-24F6-4ADE-A325-CE04DA39D13B}" type="presParOf" srcId="{781D4557-4BA2-4B53-85D2-D0A8E2F29ACB}" destId="{802B30D6-A884-4929-98EE-4DE3E2D91CB8}" srcOrd="2" destOrd="0" presId="urn:microsoft.com/office/officeart/2005/8/layout/orgChart1"/>
    <dgm:cxn modelId="{3918F3D3-D07A-4045-B15F-6EDE86B6D00B}" type="presParOf" srcId="{3666C14E-3FE7-4AB2-BA4F-4535D42C477E}" destId="{4E5DB2E5-BC21-45FD-89CF-804EEEA73D92}" srcOrd="2" destOrd="0" presId="urn:microsoft.com/office/officeart/2005/8/layout/orgChart1"/>
    <dgm:cxn modelId="{656D1561-BCF7-4924-AEC8-70B97F8131DA}" type="presParOf" srcId="{3666C14E-3FE7-4AB2-BA4F-4535D42C477E}" destId="{FEF5B6E2-22EA-4CFA-BF26-961399773F49}" srcOrd="3" destOrd="0" presId="urn:microsoft.com/office/officeart/2005/8/layout/orgChart1"/>
    <dgm:cxn modelId="{01AFBAEC-AEA8-40A6-865A-1C0C0C81EB7C}" type="presParOf" srcId="{FEF5B6E2-22EA-4CFA-BF26-961399773F49}" destId="{42BED641-FA4F-4D4B-9A19-A7D3C3BE1408}" srcOrd="0" destOrd="0" presId="urn:microsoft.com/office/officeart/2005/8/layout/orgChart1"/>
    <dgm:cxn modelId="{BEEAD369-7738-4984-BF41-044C74CE71DD}" type="presParOf" srcId="{42BED641-FA4F-4D4B-9A19-A7D3C3BE1408}" destId="{74487508-3D4F-4F35-9119-7335AA499C95}" srcOrd="0" destOrd="0" presId="urn:microsoft.com/office/officeart/2005/8/layout/orgChart1"/>
    <dgm:cxn modelId="{C5B58C59-B8DD-41EB-9625-BC2DBFC329B6}" type="presParOf" srcId="{42BED641-FA4F-4D4B-9A19-A7D3C3BE1408}" destId="{EA4E738B-1483-44D6-89EB-8256A9C3F87D}" srcOrd="1" destOrd="0" presId="urn:microsoft.com/office/officeart/2005/8/layout/orgChart1"/>
    <dgm:cxn modelId="{A01C6C5D-C6CE-4C29-A427-47A1F51DC6A5}" type="presParOf" srcId="{FEF5B6E2-22EA-4CFA-BF26-961399773F49}" destId="{B5B7C6F2-824B-4B22-9513-4D47B87A1DEF}" srcOrd="1" destOrd="0" presId="urn:microsoft.com/office/officeart/2005/8/layout/orgChart1"/>
    <dgm:cxn modelId="{F332DBE8-0FD9-4D17-AD86-FF6BD14D5B8B}" type="presParOf" srcId="{FEF5B6E2-22EA-4CFA-BF26-961399773F49}" destId="{AD4B3EEE-3AC5-44A5-8891-70C0728030DE}" srcOrd="2" destOrd="0" presId="urn:microsoft.com/office/officeart/2005/8/layout/orgChart1"/>
    <dgm:cxn modelId="{D4E79963-E66C-421F-8B01-E3360489CC30}" type="presParOf" srcId="{3666C14E-3FE7-4AB2-BA4F-4535D42C477E}" destId="{1A2BCB80-89E2-41EC-87D9-8650DA66AB8A}" srcOrd="4" destOrd="0" presId="urn:microsoft.com/office/officeart/2005/8/layout/orgChart1"/>
    <dgm:cxn modelId="{86886629-6D32-4C49-9BEC-8C08414D44BD}" type="presParOf" srcId="{3666C14E-3FE7-4AB2-BA4F-4535D42C477E}" destId="{CD498E25-17A8-4592-A106-0BDE77F9F8BE}" srcOrd="5" destOrd="0" presId="urn:microsoft.com/office/officeart/2005/8/layout/orgChart1"/>
    <dgm:cxn modelId="{F2433849-E9A2-4E8A-B1AC-3F40581956EB}" type="presParOf" srcId="{CD498E25-17A8-4592-A106-0BDE77F9F8BE}" destId="{1832CD07-F56C-4B75-9FC3-CEF6C2D6EA45}" srcOrd="0" destOrd="0" presId="urn:microsoft.com/office/officeart/2005/8/layout/orgChart1"/>
    <dgm:cxn modelId="{DDA030ED-B9F2-4648-A8A5-DA916F107BB3}" type="presParOf" srcId="{1832CD07-F56C-4B75-9FC3-CEF6C2D6EA45}" destId="{F7484F86-9514-4EEC-AAEC-65AD9B4B3D96}" srcOrd="0" destOrd="0" presId="urn:microsoft.com/office/officeart/2005/8/layout/orgChart1"/>
    <dgm:cxn modelId="{3601F1A8-038B-48CF-9D57-60E9C6541F87}" type="presParOf" srcId="{1832CD07-F56C-4B75-9FC3-CEF6C2D6EA45}" destId="{2F8AA862-E8D3-4043-95F3-7EBB33FDC237}" srcOrd="1" destOrd="0" presId="urn:microsoft.com/office/officeart/2005/8/layout/orgChart1"/>
    <dgm:cxn modelId="{17D9CEEB-3892-4831-BC1B-2682EFE811DF}" type="presParOf" srcId="{CD498E25-17A8-4592-A106-0BDE77F9F8BE}" destId="{D6D1B4BE-1E43-4CD4-965F-996A3963A4DE}" srcOrd="1" destOrd="0" presId="urn:microsoft.com/office/officeart/2005/8/layout/orgChart1"/>
    <dgm:cxn modelId="{48DEDC09-4C30-4E2F-8543-061CE12B691C}" type="presParOf" srcId="{CD498E25-17A8-4592-A106-0BDE77F9F8BE}" destId="{2585E360-1265-4DAF-8ED0-8CB30CFCA044}" srcOrd="2" destOrd="0" presId="urn:microsoft.com/office/officeart/2005/8/layout/orgChart1"/>
    <dgm:cxn modelId="{4EDADD7C-B4CC-497A-9057-76A991C3B024}" type="presParOf" srcId="{3666C14E-3FE7-4AB2-BA4F-4535D42C477E}" destId="{9AAB9F84-69DB-4974-8FB3-17FE16A42904}" srcOrd="6" destOrd="0" presId="urn:microsoft.com/office/officeart/2005/8/layout/orgChart1"/>
    <dgm:cxn modelId="{773F2783-39BA-45B4-8441-EA5BEA3A1BDB}" type="presParOf" srcId="{3666C14E-3FE7-4AB2-BA4F-4535D42C477E}" destId="{C3EE2C24-35C5-4383-8BA8-04718D61B1E3}" srcOrd="7" destOrd="0" presId="urn:microsoft.com/office/officeart/2005/8/layout/orgChart1"/>
    <dgm:cxn modelId="{FD37CE24-BAAC-4CBA-9A62-BB7D0036FB05}" type="presParOf" srcId="{C3EE2C24-35C5-4383-8BA8-04718D61B1E3}" destId="{D76FB983-6AF4-4D17-803C-BE4F9D86E241}" srcOrd="0" destOrd="0" presId="urn:microsoft.com/office/officeart/2005/8/layout/orgChart1"/>
    <dgm:cxn modelId="{B586365B-6271-4996-9D6E-06F89482DD59}" type="presParOf" srcId="{D76FB983-6AF4-4D17-803C-BE4F9D86E241}" destId="{C95AECE2-07C4-42E7-90DA-5CD8EA216CFC}" srcOrd="0" destOrd="0" presId="urn:microsoft.com/office/officeart/2005/8/layout/orgChart1"/>
    <dgm:cxn modelId="{E9701EE2-E679-410C-AE52-EFA2E8F41A05}" type="presParOf" srcId="{D76FB983-6AF4-4D17-803C-BE4F9D86E241}" destId="{4704A764-F3E3-46A1-B698-AC3BCD85875D}" srcOrd="1" destOrd="0" presId="urn:microsoft.com/office/officeart/2005/8/layout/orgChart1"/>
    <dgm:cxn modelId="{6D071344-F06E-4465-855F-92F3567ACF78}" type="presParOf" srcId="{C3EE2C24-35C5-4383-8BA8-04718D61B1E3}" destId="{C07B020C-8290-4505-84E9-D8CD925D7B93}" srcOrd="1" destOrd="0" presId="urn:microsoft.com/office/officeart/2005/8/layout/orgChart1"/>
    <dgm:cxn modelId="{DF904974-4263-43D8-9AB4-18F09C7347D9}" type="presParOf" srcId="{C3EE2C24-35C5-4383-8BA8-04718D61B1E3}" destId="{97715D9E-A6B5-4BE2-9531-017E1F9F5E37}" srcOrd="2" destOrd="0" presId="urn:microsoft.com/office/officeart/2005/8/layout/orgChart1"/>
    <dgm:cxn modelId="{CDF05110-52B6-4F81-A19F-E2A6CDB0E6D0}" type="presParOf" srcId="{3666C14E-3FE7-4AB2-BA4F-4535D42C477E}" destId="{F8AA5B07-D62E-4BEF-A7F4-BB8154CE0161}" srcOrd="8" destOrd="0" presId="urn:microsoft.com/office/officeart/2005/8/layout/orgChart1"/>
    <dgm:cxn modelId="{82C3CAD2-FECD-4698-9523-9706788FF5E8}" type="presParOf" srcId="{3666C14E-3FE7-4AB2-BA4F-4535D42C477E}" destId="{28D3CB32-FAA0-4273-8538-1EB307061468}" srcOrd="9" destOrd="0" presId="urn:microsoft.com/office/officeart/2005/8/layout/orgChart1"/>
    <dgm:cxn modelId="{17DDE6C5-344D-476A-A581-220605F9158B}" type="presParOf" srcId="{28D3CB32-FAA0-4273-8538-1EB307061468}" destId="{4E6634D0-9CA1-4ACD-BF91-91BEE47E76EF}" srcOrd="0" destOrd="0" presId="urn:microsoft.com/office/officeart/2005/8/layout/orgChart1"/>
    <dgm:cxn modelId="{97C447C0-228A-48B0-BF82-2136855DDB4F}" type="presParOf" srcId="{4E6634D0-9CA1-4ACD-BF91-91BEE47E76EF}" destId="{EE219807-47C8-4941-99AE-CE39076E53F5}" srcOrd="0" destOrd="0" presId="urn:microsoft.com/office/officeart/2005/8/layout/orgChart1"/>
    <dgm:cxn modelId="{AAC9ADC0-76C5-4272-8005-544F16F9B12B}" type="presParOf" srcId="{4E6634D0-9CA1-4ACD-BF91-91BEE47E76EF}" destId="{A8ED66CC-CBB3-4EB5-ADE1-6E062170315B}" srcOrd="1" destOrd="0" presId="urn:microsoft.com/office/officeart/2005/8/layout/orgChart1"/>
    <dgm:cxn modelId="{5DBABF19-7052-46FD-B2C8-2031FEE4F0A2}" type="presParOf" srcId="{28D3CB32-FAA0-4273-8538-1EB307061468}" destId="{55A4A9B7-D2D2-4F27-9972-54B957F184B3}" srcOrd="1" destOrd="0" presId="urn:microsoft.com/office/officeart/2005/8/layout/orgChart1"/>
    <dgm:cxn modelId="{993A7CB6-77BE-41D2-93AA-1C6742E6ECBE}" type="presParOf" srcId="{28D3CB32-FAA0-4273-8538-1EB307061468}" destId="{A6D08738-8725-4BBB-8D6E-6E0F7F338F27}" srcOrd="2" destOrd="0" presId="urn:microsoft.com/office/officeart/2005/8/layout/orgChart1"/>
    <dgm:cxn modelId="{57B08D63-94FF-4263-8094-9759557BB66C}" type="presParOf" srcId="{D09FB176-C899-4C34-A2EF-DF4099E3930B}" destId="{10032A81-28F1-4589-A2C9-2F713826DB5B}" srcOrd="2" destOrd="0" presId="urn:microsoft.com/office/officeart/2005/8/layout/orgChart1"/>
    <dgm:cxn modelId="{52CE399B-3735-489F-B024-24A82A4347D8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7D85F23F-679E-40EE-A240-11244AE86881}" type="presOf" srcId="{00B822AA-E50D-409C-8E77-78CE41F17C4F}" destId="{86ECFBC0-6EDE-49D7-A5E4-E61CBAF4A092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5FD6B7D9-89A5-4EFD-A481-D78C0996136A}" type="presOf" srcId="{D656347E-658D-41DE-86E2-9688A1F66EB3}" destId="{D351E307-7A60-4733-B21C-CC6D6E5D051D}" srcOrd="0" destOrd="0" presId="urn:microsoft.com/office/officeart/2005/8/layout/orgChart1"/>
    <dgm:cxn modelId="{484EB0C5-3007-4BC3-AE14-3FD1165D224E}" type="presOf" srcId="{BAA37ED3-8504-4718-82EA-2141E33A703B}" destId="{C6471DB4-9B93-437A-AEBE-F3B71F737DF8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E5F432C0-6E42-4E8F-9320-1B9AE5CCDC11}" type="presOf" srcId="{382A9707-8CE9-4448-A732-795155023764}" destId="{C9EB4BFF-95DA-49B7-87A2-66A52A4FCDFA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E17710F7-14F3-4BD3-ACB8-051D65E377CF}" type="presOf" srcId="{DC9F82DD-39AD-486C-81D6-0E3C38A96BAD}" destId="{4F6F1802-D2DC-45F2-8B57-B9ACE00E096B}" srcOrd="0" destOrd="0" presId="urn:microsoft.com/office/officeart/2005/8/layout/orgChart1"/>
    <dgm:cxn modelId="{EF46FD2C-1BF9-43EB-B6A4-952DCE636CB5}" type="presOf" srcId="{092024CE-8423-4E50-A34E-3122E05631CC}" destId="{0A55F855-E390-49C4-85C3-4EB5DC8DFEC3}" srcOrd="1" destOrd="0" presId="urn:microsoft.com/office/officeart/2005/8/layout/orgChart1"/>
    <dgm:cxn modelId="{DA2F11B7-08DA-482A-AAAF-F8FE47C4CBF1}" type="presOf" srcId="{6A766238-49C0-489C-9759-5801318FB123}" destId="{8F3E2022-AB5E-4438-BDBE-146FD19E8285}" srcOrd="0" destOrd="0" presId="urn:microsoft.com/office/officeart/2005/8/layout/orgChart1"/>
    <dgm:cxn modelId="{F03EA2EA-A04D-458F-A598-843096DF4A93}" type="presOf" srcId="{8514C17C-35EC-4D14-92F7-13A577CAA5C4}" destId="{079C46BA-E270-4C4F-9AA8-92E32A64D736}" srcOrd="0" destOrd="0" presId="urn:microsoft.com/office/officeart/2005/8/layout/orgChart1"/>
    <dgm:cxn modelId="{23316462-8C09-458D-AA10-914960D9F225}" type="presOf" srcId="{092024CE-8423-4E50-A34E-3122E05631CC}" destId="{2C701CAE-D8F1-461E-8A0C-C57AEB1CD6C2}" srcOrd="0" destOrd="0" presId="urn:microsoft.com/office/officeart/2005/8/layout/orgChart1"/>
    <dgm:cxn modelId="{FD687BA7-4AD6-4BEB-8EC9-5CBA0A4FCCA7}" type="presOf" srcId="{D5F013B3-4B4E-4E38-9BAF-4B34B2BB0C79}" destId="{26E61D30-5696-4E05-9044-AF73EF27DAB2}" srcOrd="0" destOrd="0" presId="urn:microsoft.com/office/officeart/2005/8/layout/orgChart1"/>
    <dgm:cxn modelId="{A81D7DB8-D3E4-4ADB-B22B-F729F170F78F}" type="presOf" srcId="{B40A1E99-819E-4C0D-B671-3D134F0F7163}" destId="{179F0FCD-C306-4B84-A7DF-E34F9FAB6F56}" srcOrd="1" destOrd="0" presId="urn:microsoft.com/office/officeart/2005/8/layout/orgChart1"/>
    <dgm:cxn modelId="{19F2B1F1-169B-4284-8064-946E45B48980}" type="presOf" srcId="{DCB062A1-302A-48A6-BE81-96138548FF70}" destId="{1AE91293-7748-4E52-8855-7B838C555EB9}" srcOrd="0" destOrd="0" presId="urn:microsoft.com/office/officeart/2005/8/layout/orgChart1"/>
    <dgm:cxn modelId="{4D3E54D1-9168-4416-9FB3-C930B12BC3A5}" type="presOf" srcId="{B40A1E99-819E-4C0D-B671-3D134F0F7163}" destId="{3A05D6AC-55D4-4F8B-831D-7528DBB5E857}" srcOrd="0" destOrd="0" presId="urn:microsoft.com/office/officeart/2005/8/layout/orgChart1"/>
    <dgm:cxn modelId="{3CDC55D5-0D6F-4362-A4CD-133CA149161B}" type="presOf" srcId="{1D03C52E-27F1-4CAD-B953-A57260381D87}" destId="{52D64095-8F0B-43C5-A134-4F8EB745D0AC}" srcOrd="0" destOrd="0" presId="urn:microsoft.com/office/officeart/2005/8/layout/orgChart1"/>
    <dgm:cxn modelId="{C8B9151A-1D5C-4414-85F8-5EA3DE332F72}" type="presOf" srcId="{DCCE79F2-51DC-4E3A-8F3D-0CB311D1F14D}" destId="{A8ED66CC-CBB3-4EB5-ADE1-6E062170315B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6385E2F5-C4A5-4378-844A-95A3359FC21E}" type="presOf" srcId="{BCA1F9C7-A2DE-4DA9-9030-581CAAE089DA}" destId="{7E670A0B-4B6A-45AD-AE95-FAE9E52BA24F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C15926AB-51C9-4FF5-AD8F-E791B638A8EC}" type="presOf" srcId="{57A44C0D-573F-44FB-BC9E-B18382ACCC39}" destId="{9AAB9F84-69DB-4974-8FB3-17FE16A42904}" srcOrd="0" destOrd="0" presId="urn:microsoft.com/office/officeart/2005/8/layout/orgChart1"/>
    <dgm:cxn modelId="{AE77052C-3570-41B4-A401-BDBFD3B6C7BD}" type="presOf" srcId="{382A9707-8CE9-4448-A732-795155023764}" destId="{40CBCC65-FD09-4B94-B9C9-3482617F2627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DB4ED5AF-9FA6-4126-B219-A35327D72D8C}" type="presOf" srcId="{00B822AA-E50D-409C-8E77-78CE41F17C4F}" destId="{EE7467E8-D778-4C18-9C7C-925EF25B0DC2}" srcOrd="1" destOrd="0" presId="urn:microsoft.com/office/officeart/2005/8/layout/orgChart1"/>
    <dgm:cxn modelId="{D3166269-5E7E-4674-BB26-B618221578F0}" type="presOf" srcId="{1E17A9B5-1CC6-4BF4-A5EB-2099972243B8}" destId="{F0DC39B6-0C64-430A-9FFB-4907B94E244D}" srcOrd="0" destOrd="0" presId="urn:microsoft.com/office/officeart/2005/8/layout/orgChart1"/>
    <dgm:cxn modelId="{828F3D86-0EFB-48DA-8BA2-6B18ACACB458}" type="presOf" srcId="{43C964D4-3EA5-4709-BA45-DC9671707267}" destId="{ABF5B3AF-9C3F-43AC-89B9-A4B84688B739}" srcOrd="0" destOrd="0" presId="urn:microsoft.com/office/officeart/2005/8/layout/orgChart1"/>
    <dgm:cxn modelId="{B132ECFF-5A23-43A9-BE6B-7140C0B255F2}" type="presOf" srcId="{88415C31-82DD-4EF9-9A7A-1D4D99FB6B9D}" destId="{0936C29E-0ABE-4289-9453-F6DF249F454C}" srcOrd="1" destOrd="0" presId="urn:microsoft.com/office/officeart/2005/8/layout/orgChart1"/>
    <dgm:cxn modelId="{7636D456-B4DA-4E7C-998A-03AA2778D8EC}" type="presOf" srcId="{51AC05A3-5125-4631-8328-EE9742C5CE1F}" destId="{75DCBE71-7469-49E9-81E5-E6A43E3EC0DC}" srcOrd="1" destOrd="0" presId="urn:microsoft.com/office/officeart/2005/8/layout/orgChart1"/>
    <dgm:cxn modelId="{30FEAC55-E43B-4B59-9AF3-8381897E95B1}" type="presOf" srcId="{D91152BC-9A33-44D3-AEBB-F20420DB430F}" destId="{5EC808F1-181C-42C2-975C-2B558EBCB7FE}" srcOrd="1" destOrd="0" presId="urn:microsoft.com/office/officeart/2005/8/layout/orgChart1"/>
    <dgm:cxn modelId="{E38792A4-C8C5-4EB7-BF4D-614285FDF22E}" type="presOf" srcId="{EDF4E25F-6E69-41B7-B57F-66E5D749104E}" destId="{CD65CBB6-B9A3-48AB-AFB3-4BE4B03553D3}" srcOrd="0" destOrd="0" presId="urn:microsoft.com/office/officeart/2005/8/layout/orgChart1"/>
    <dgm:cxn modelId="{8C0CF18A-634A-415C-8353-355306454EFD}" type="presOf" srcId="{BC7A14EC-7DD0-42E2-A28E-8428AF273F49}" destId="{4E5DB2E5-BC21-45FD-89CF-804EEEA73D92}" srcOrd="0" destOrd="0" presId="urn:microsoft.com/office/officeart/2005/8/layout/orgChart1"/>
    <dgm:cxn modelId="{6C468758-E2E5-480D-85F2-E901452A67D6}" type="presOf" srcId="{69BEBD41-3545-40FD-BFDD-D21BD47C872E}" destId="{74487508-3D4F-4F35-9119-7335AA499C95}" srcOrd="0" destOrd="0" presId="urn:microsoft.com/office/officeart/2005/8/layout/orgChart1"/>
    <dgm:cxn modelId="{81D65C1E-E405-4F37-8357-00588E236D7C}" type="presOf" srcId="{844909A3-F2C8-49AE-869B-AFCA0AC709DF}" destId="{5A29D58D-62CC-4731-8120-CAD4354C3E03}" srcOrd="0" destOrd="0" presId="urn:microsoft.com/office/officeart/2005/8/layout/orgChart1"/>
    <dgm:cxn modelId="{1DB27640-DDDA-4449-A8D2-FB316F36F998}" type="presOf" srcId="{032924AE-7BA3-4608-9D4D-A10FC22FA55B}" destId="{842224E6-60DA-412E-8A1B-7533C1377869}" srcOrd="1" destOrd="0" presId="urn:microsoft.com/office/officeart/2005/8/layout/orgChart1"/>
    <dgm:cxn modelId="{D0084BAA-25C7-45D4-AF36-FF9AF2F33E7E}" type="presOf" srcId="{DCCE79F2-51DC-4E3A-8F3D-0CB311D1F14D}" destId="{EE219807-47C8-4941-99AE-CE39076E53F5}" srcOrd="0" destOrd="0" presId="urn:microsoft.com/office/officeart/2005/8/layout/orgChart1"/>
    <dgm:cxn modelId="{AB414040-88D7-4E52-803C-4316EE2FF078}" type="presOf" srcId="{1E17A9B5-1CC6-4BF4-A5EB-2099972243B8}" destId="{0044642D-BF6E-4946-989D-7BC76303D8B1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2BFFFA01-55DF-4D0E-B651-8636C23FE647}" type="presOf" srcId="{C7336B56-6975-43EE-AA11-2CF9D86F3B72}" destId="{F7484F86-9514-4EEC-AAEC-65AD9B4B3D96}" srcOrd="0" destOrd="0" presId="urn:microsoft.com/office/officeart/2005/8/layout/orgChart1"/>
    <dgm:cxn modelId="{1C48BAB0-65D0-42AC-A4E3-F3AC25E28B3E}" type="presOf" srcId="{D3B00EB5-7252-4C54-A138-4FDE2761BA89}" destId="{77FF546B-1ADB-4B35-B705-B48DE95D0A7F}" srcOrd="0" destOrd="0" presId="urn:microsoft.com/office/officeart/2005/8/layout/orgChart1"/>
    <dgm:cxn modelId="{E2A43AF2-46B0-4B95-9F52-C7F297C192CC}" type="presOf" srcId="{88415C31-82DD-4EF9-9A7A-1D4D99FB6B9D}" destId="{ED956AEF-5A78-47DC-9D97-3B27A2E93095}" srcOrd="0" destOrd="0" presId="urn:microsoft.com/office/officeart/2005/8/layout/orgChart1"/>
    <dgm:cxn modelId="{C00A8179-31FB-42C8-8BE1-77F4182757FE}" type="presOf" srcId="{D91152BC-9A33-44D3-AEBB-F20420DB430F}" destId="{30DA9891-B7C7-405D-9015-1C3DF0E9850F}" srcOrd="0" destOrd="0" presId="urn:microsoft.com/office/officeart/2005/8/layout/orgChart1"/>
    <dgm:cxn modelId="{7046BE9D-590A-430F-922A-099BB0955F3C}" type="presOf" srcId="{B103CFD6-C2F2-4A76-8866-035FF64E5877}" destId="{D98E11BE-9177-4329-A5B4-B4B8653C2863}" srcOrd="0" destOrd="0" presId="urn:microsoft.com/office/officeart/2005/8/layout/orgChart1"/>
    <dgm:cxn modelId="{C9D2D4E3-8F37-4DF9-B4F5-15FACDF06528}" type="presOf" srcId="{CBC98D67-7A4E-4DF5-AC0F-18B667594BB8}" destId="{D644628E-4C6F-4DF2-8C07-D2B66E3A4757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5F21BAA-3456-4454-8760-C77D31795C69}" type="presOf" srcId="{8514C17C-35EC-4D14-92F7-13A577CAA5C4}" destId="{3AA4BA60-CAF3-4B65-8A7B-26648B565082}" srcOrd="1" destOrd="0" presId="urn:microsoft.com/office/officeart/2005/8/layout/orgChart1"/>
    <dgm:cxn modelId="{CB042139-C0BE-4A9D-A981-D57EC281CA3F}" type="presOf" srcId="{E2FDDA39-0A56-4C19-9570-F6322A50CD7C}" destId="{C95AECE2-07C4-42E7-90DA-5CD8EA216CFC}" srcOrd="0" destOrd="0" presId="urn:microsoft.com/office/officeart/2005/8/layout/orgChart1"/>
    <dgm:cxn modelId="{73F2B634-99AA-4FE1-BE9C-747C24089A45}" type="presOf" srcId="{032924AE-7BA3-4608-9D4D-A10FC22FA55B}" destId="{FCA2B357-06A1-4199-999C-BBE32872F828}" srcOrd="0" destOrd="0" presId="urn:microsoft.com/office/officeart/2005/8/layout/orgChart1"/>
    <dgm:cxn modelId="{9A769CB1-28DA-4FA4-A9F4-F0ADE15900D2}" type="presOf" srcId="{49A41343-8942-4E0A-948C-7308CFEDA337}" destId="{F8AA5B07-D62E-4BEF-A7F4-BB8154CE0161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E8882FA4-E395-4E7F-9A5C-CB7C78F6C7CC}" type="presOf" srcId="{C7336B56-6975-43EE-AA11-2CF9D86F3B72}" destId="{2F8AA862-E8D3-4043-95F3-7EBB33FDC237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BD1C6162-3F44-4499-9DF3-BBFB597C4262}" type="presOf" srcId="{88B02B86-A182-47E8-98CE-5F03ED03FC83}" destId="{1A2BCB80-89E2-41EC-87D9-8650DA66AB8A}" srcOrd="0" destOrd="0" presId="urn:microsoft.com/office/officeart/2005/8/layout/orgChart1"/>
    <dgm:cxn modelId="{A37CB81A-7CA1-4B60-92C8-EFF717E3B4ED}" type="presOf" srcId="{41CBE71F-8A1C-4046-8B51-627382F890A8}" destId="{BD53C961-9C2E-42B5-A825-EB1CD5AF2FE3}" srcOrd="0" destOrd="0" presId="urn:microsoft.com/office/officeart/2005/8/layout/orgChart1"/>
    <dgm:cxn modelId="{EB13DA10-B421-4257-8189-5344CC3AB9A9}" type="presOf" srcId="{CE683E6A-A313-4F5C-8639-235783D1198F}" destId="{6C1B72B2-EE6C-495B-ADAD-8508CE8EB807}" srcOrd="0" destOrd="0" presId="urn:microsoft.com/office/officeart/2005/8/layout/orgChart1"/>
    <dgm:cxn modelId="{83504DD1-3195-4DC2-9B55-96B39BED45EB}" type="presOf" srcId="{3837525C-9A2A-44D5-8B42-9C0820CF3FF9}" destId="{6AC59FBD-FAEA-42FA-8EB1-29A7CC044828}" srcOrd="0" destOrd="0" presId="urn:microsoft.com/office/officeart/2005/8/layout/orgChart1"/>
    <dgm:cxn modelId="{AC7042AB-988F-4E8F-ADF3-253B5C9382B6}" type="presOf" srcId="{D5F013B3-4B4E-4E38-9BAF-4B34B2BB0C79}" destId="{14A5ABF2-8B49-4694-AC4C-1A898869B017}" srcOrd="1" destOrd="0" presId="urn:microsoft.com/office/officeart/2005/8/layout/orgChart1"/>
    <dgm:cxn modelId="{13697AD6-4C52-4CBE-BA01-94C591BEA803}" type="presOf" srcId="{51AC05A3-5125-4631-8328-EE9742C5CE1F}" destId="{7533127D-6F77-420D-9337-03A9B17677A7}" srcOrd="0" destOrd="0" presId="urn:microsoft.com/office/officeart/2005/8/layout/orgChart1"/>
    <dgm:cxn modelId="{ED67DBD9-4AAF-44F9-90AD-0CA93505DC89}" type="presOf" srcId="{B103CFD6-C2F2-4A76-8866-035FF64E5877}" destId="{2FA1AE03-77C2-487B-948B-82122901556A}" srcOrd="1" destOrd="0" presId="urn:microsoft.com/office/officeart/2005/8/layout/orgChart1"/>
    <dgm:cxn modelId="{2DCBF3E0-BD97-4B4B-AE9F-2E72DAF8AE20}" type="presOf" srcId="{6A766238-49C0-489C-9759-5801318FB123}" destId="{F4F60A8B-BCFE-4E33-9289-BF4CA9206F7B}" srcOrd="1" destOrd="0" presId="urn:microsoft.com/office/officeart/2005/8/layout/orgChart1"/>
    <dgm:cxn modelId="{34502F91-BA79-475A-AE8E-7DEB91C1B73D}" type="presOf" srcId="{43C964D4-3EA5-4709-BA45-DC9671707267}" destId="{87899BB1-A811-4B2D-8FA3-633A97B1A6A6}" srcOrd="1" destOrd="0" presId="urn:microsoft.com/office/officeart/2005/8/layout/orgChart1"/>
    <dgm:cxn modelId="{3EB28528-885F-4EA7-BA65-3C837CBE9DB1}" type="presOf" srcId="{0ED209FE-B93C-493B-85A2-BA5863869AE7}" destId="{B4ADFA40-1DC3-4BD0-BAE4-D5BA4FDF2B3E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43BAD7C6-E2AF-43A0-BBBC-03E09165F877}" type="presOf" srcId="{E2FDDA39-0A56-4C19-9570-F6322A50CD7C}" destId="{4704A764-F3E3-46A1-B698-AC3BCD85875D}" srcOrd="1" destOrd="0" presId="urn:microsoft.com/office/officeart/2005/8/layout/orgChart1"/>
    <dgm:cxn modelId="{6DFF41D5-74FC-44D5-B885-5BDE0CA204D2}" type="presOf" srcId="{69BEBD41-3545-40FD-BFDD-D21BD47C872E}" destId="{EA4E738B-1483-44D6-89EB-8256A9C3F87D}" srcOrd="1" destOrd="0" presId="urn:microsoft.com/office/officeart/2005/8/layout/orgChart1"/>
    <dgm:cxn modelId="{85F2EED5-4992-4BC1-8B6B-4D829CD893B0}" type="presParOf" srcId="{6C1B72B2-EE6C-495B-ADAD-8508CE8EB807}" destId="{B9578B13-712D-4BAD-A28F-A7352074EDA6}" srcOrd="0" destOrd="0" presId="urn:microsoft.com/office/officeart/2005/8/layout/orgChart1"/>
    <dgm:cxn modelId="{1F10D648-E6E5-4E98-80AE-ACFC770A9CD3}" type="presParOf" srcId="{B9578B13-712D-4BAD-A28F-A7352074EDA6}" destId="{EA34C8C8-6EC1-483B-8E39-8E6926CED3CE}" srcOrd="0" destOrd="0" presId="urn:microsoft.com/office/officeart/2005/8/layout/orgChart1"/>
    <dgm:cxn modelId="{52CE7850-942C-40D5-9C36-E5ADFD573195}" type="presParOf" srcId="{EA34C8C8-6EC1-483B-8E39-8E6926CED3CE}" destId="{D98E11BE-9177-4329-A5B4-B4B8653C2863}" srcOrd="0" destOrd="0" presId="urn:microsoft.com/office/officeart/2005/8/layout/orgChart1"/>
    <dgm:cxn modelId="{09A4C375-20C8-4865-9169-99BB83011A53}" type="presParOf" srcId="{EA34C8C8-6EC1-483B-8E39-8E6926CED3CE}" destId="{2FA1AE03-77C2-487B-948B-82122901556A}" srcOrd="1" destOrd="0" presId="urn:microsoft.com/office/officeart/2005/8/layout/orgChart1"/>
    <dgm:cxn modelId="{F769E7FC-B4BB-430E-BCC2-3353178B23DB}" type="presParOf" srcId="{B9578B13-712D-4BAD-A28F-A7352074EDA6}" destId="{9C5DF944-3D7A-473D-A789-5CA86652B8F8}" srcOrd="1" destOrd="0" presId="urn:microsoft.com/office/officeart/2005/8/layout/orgChart1"/>
    <dgm:cxn modelId="{CDF9CDD7-6418-4134-AE2C-9D7196DBED90}" type="presParOf" srcId="{9C5DF944-3D7A-473D-A789-5CA86652B8F8}" destId="{D351E307-7A60-4733-B21C-CC6D6E5D051D}" srcOrd="0" destOrd="0" presId="urn:microsoft.com/office/officeart/2005/8/layout/orgChart1"/>
    <dgm:cxn modelId="{B8F74D89-AE7A-4FBE-9703-243A142C53F8}" type="presParOf" srcId="{9C5DF944-3D7A-473D-A789-5CA86652B8F8}" destId="{60FE5B31-E82E-49E2-9469-B5D5674278BC}" srcOrd="1" destOrd="0" presId="urn:microsoft.com/office/officeart/2005/8/layout/orgChart1"/>
    <dgm:cxn modelId="{C5936963-002A-4763-85F9-98D7716D0E54}" type="presParOf" srcId="{60FE5B31-E82E-49E2-9469-B5D5674278BC}" destId="{CB88DD46-0D40-4A1B-9C97-26FA4C46EB15}" srcOrd="0" destOrd="0" presId="urn:microsoft.com/office/officeart/2005/8/layout/orgChart1"/>
    <dgm:cxn modelId="{580E8F99-77AA-40D4-96EC-E5160E40F903}" type="presParOf" srcId="{CB88DD46-0D40-4A1B-9C97-26FA4C46EB15}" destId="{ABF5B3AF-9C3F-43AC-89B9-A4B84688B739}" srcOrd="0" destOrd="0" presId="urn:microsoft.com/office/officeart/2005/8/layout/orgChart1"/>
    <dgm:cxn modelId="{EFC4D1C2-E827-4214-9CD7-6C5A13EAF250}" type="presParOf" srcId="{CB88DD46-0D40-4A1B-9C97-26FA4C46EB15}" destId="{87899BB1-A811-4B2D-8FA3-633A97B1A6A6}" srcOrd="1" destOrd="0" presId="urn:microsoft.com/office/officeart/2005/8/layout/orgChart1"/>
    <dgm:cxn modelId="{CBE3C08C-E41F-4558-A033-6C5CE27773A4}" type="presParOf" srcId="{60FE5B31-E82E-49E2-9469-B5D5674278BC}" destId="{B6A20B03-CFA9-41D8-9956-9F0EB448DC4A}" srcOrd="1" destOrd="0" presId="urn:microsoft.com/office/officeart/2005/8/layout/orgChart1"/>
    <dgm:cxn modelId="{4C1713E2-6D1B-408D-8A3E-0508CB6AB2D3}" type="presParOf" srcId="{B6A20B03-CFA9-41D8-9956-9F0EB448DC4A}" destId="{CD65CBB6-B9A3-48AB-AFB3-4BE4B03553D3}" srcOrd="0" destOrd="0" presId="urn:microsoft.com/office/officeart/2005/8/layout/orgChart1"/>
    <dgm:cxn modelId="{323304E2-39E5-483E-8758-6F1FD69A926C}" type="presParOf" srcId="{B6A20B03-CFA9-41D8-9956-9F0EB448DC4A}" destId="{ED1F0A6D-21D1-431E-B021-19DC70288741}" srcOrd="1" destOrd="0" presId="urn:microsoft.com/office/officeart/2005/8/layout/orgChart1"/>
    <dgm:cxn modelId="{1836F481-36C7-4C29-9A62-6B54E2B8ED73}" type="presParOf" srcId="{ED1F0A6D-21D1-431E-B021-19DC70288741}" destId="{3035FF76-B78F-49A4-AACF-E2FF3786028F}" srcOrd="0" destOrd="0" presId="urn:microsoft.com/office/officeart/2005/8/layout/orgChart1"/>
    <dgm:cxn modelId="{B68DF11F-780F-4F71-A332-35BF20D4D73A}" type="presParOf" srcId="{3035FF76-B78F-49A4-AACF-E2FF3786028F}" destId="{F0DC39B6-0C64-430A-9FFB-4907B94E244D}" srcOrd="0" destOrd="0" presId="urn:microsoft.com/office/officeart/2005/8/layout/orgChart1"/>
    <dgm:cxn modelId="{5D2C1124-4759-46CD-A356-5C046A9583F1}" type="presParOf" srcId="{3035FF76-B78F-49A4-AACF-E2FF3786028F}" destId="{0044642D-BF6E-4946-989D-7BC76303D8B1}" srcOrd="1" destOrd="0" presId="urn:microsoft.com/office/officeart/2005/8/layout/orgChart1"/>
    <dgm:cxn modelId="{7D56C94E-4BB9-4239-B424-B90F880EDDFA}" type="presParOf" srcId="{ED1F0A6D-21D1-431E-B021-19DC70288741}" destId="{6F92EC3E-8AAE-41C7-BFFF-85E9DBCB215A}" srcOrd="1" destOrd="0" presId="urn:microsoft.com/office/officeart/2005/8/layout/orgChart1"/>
    <dgm:cxn modelId="{1C32E130-1C9C-41CE-BDCE-25869B92273B}" type="presParOf" srcId="{ED1F0A6D-21D1-431E-B021-19DC70288741}" destId="{C359BE23-B469-48EB-819D-6F6FDCDBB0A8}" srcOrd="2" destOrd="0" presId="urn:microsoft.com/office/officeart/2005/8/layout/orgChart1"/>
    <dgm:cxn modelId="{687C7DCE-4547-4F7B-87F4-33DF581958CB}" type="presParOf" srcId="{B6A20B03-CFA9-41D8-9956-9F0EB448DC4A}" destId="{6AC59FBD-FAEA-42FA-8EB1-29A7CC044828}" srcOrd="2" destOrd="0" presId="urn:microsoft.com/office/officeart/2005/8/layout/orgChart1"/>
    <dgm:cxn modelId="{8ABF6E65-2D91-4ED8-A577-289ED76BC3C4}" type="presParOf" srcId="{B6A20B03-CFA9-41D8-9956-9F0EB448DC4A}" destId="{F2E1EDE4-99F4-4CBC-BA6A-91AF00914823}" srcOrd="3" destOrd="0" presId="urn:microsoft.com/office/officeart/2005/8/layout/orgChart1"/>
    <dgm:cxn modelId="{1EECBE3C-FC43-47E3-897E-6A213BAFE211}" type="presParOf" srcId="{F2E1EDE4-99F4-4CBC-BA6A-91AF00914823}" destId="{795B4B98-FEFB-4DAB-B785-2E28918B1C7E}" srcOrd="0" destOrd="0" presId="urn:microsoft.com/office/officeart/2005/8/layout/orgChart1"/>
    <dgm:cxn modelId="{7BFFDCA4-A471-4CCF-B147-BCE95A83214F}" type="presParOf" srcId="{795B4B98-FEFB-4DAB-B785-2E28918B1C7E}" destId="{C9EB4BFF-95DA-49B7-87A2-66A52A4FCDFA}" srcOrd="0" destOrd="0" presId="urn:microsoft.com/office/officeart/2005/8/layout/orgChart1"/>
    <dgm:cxn modelId="{75CCC9DA-2FD1-40DD-81B3-8141725AE75E}" type="presParOf" srcId="{795B4B98-FEFB-4DAB-B785-2E28918B1C7E}" destId="{40CBCC65-FD09-4B94-B9C9-3482617F2627}" srcOrd="1" destOrd="0" presId="urn:microsoft.com/office/officeart/2005/8/layout/orgChart1"/>
    <dgm:cxn modelId="{3BDEF08A-510D-465C-82DE-385745C6374F}" type="presParOf" srcId="{F2E1EDE4-99F4-4CBC-BA6A-91AF00914823}" destId="{6E67D5E8-91A3-4A9C-B70E-60777B0DD65E}" srcOrd="1" destOrd="0" presId="urn:microsoft.com/office/officeart/2005/8/layout/orgChart1"/>
    <dgm:cxn modelId="{2E81EECD-4C67-46EE-8787-DD545286CA3D}" type="presParOf" srcId="{F2E1EDE4-99F4-4CBC-BA6A-91AF00914823}" destId="{9041FCB5-DDBA-4A82-87F1-A20AE1F0ECFA}" srcOrd="2" destOrd="0" presId="urn:microsoft.com/office/officeart/2005/8/layout/orgChart1"/>
    <dgm:cxn modelId="{FF72465E-052E-4670-BF5D-7EEE66DBDC28}" type="presParOf" srcId="{B6A20B03-CFA9-41D8-9956-9F0EB448DC4A}" destId="{D644628E-4C6F-4DF2-8C07-D2B66E3A4757}" srcOrd="4" destOrd="0" presId="urn:microsoft.com/office/officeart/2005/8/layout/orgChart1"/>
    <dgm:cxn modelId="{CFD8BBDB-385D-4326-A64B-2EBA5C3B52C0}" type="presParOf" srcId="{B6A20B03-CFA9-41D8-9956-9F0EB448DC4A}" destId="{4C59CDCC-8171-42A8-836D-8A7ADEF309D0}" srcOrd="5" destOrd="0" presId="urn:microsoft.com/office/officeart/2005/8/layout/orgChart1"/>
    <dgm:cxn modelId="{34871E4E-C981-4473-AFF9-5B3E956C612B}" type="presParOf" srcId="{4C59CDCC-8171-42A8-836D-8A7ADEF309D0}" destId="{FED7DC99-D3B3-46B2-AE57-14D47B1F3671}" srcOrd="0" destOrd="0" presId="urn:microsoft.com/office/officeart/2005/8/layout/orgChart1"/>
    <dgm:cxn modelId="{B538AC3B-60EF-4D10-B97D-033D136DD785}" type="presParOf" srcId="{FED7DC99-D3B3-46B2-AE57-14D47B1F3671}" destId="{8F3E2022-AB5E-4438-BDBE-146FD19E8285}" srcOrd="0" destOrd="0" presId="urn:microsoft.com/office/officeart/2005/8/layout/orgChart1"/>
    <dgm:cxn modelId="{A060D7D5-E5D7-4F55-9C44-D89A7D865733}" type="presParOf" srcId="{FED7DC99-D3B3-46B2-AE57-14D47B1F3671}" destId="{F4F60A8B-BCFE-4E33-9289-BF4CA9206F7B}" srcOrd="1" destOrd="0" presId="urn:microsoft.com/office/officeart/2005/8/layout/orgChart1"/>
    <dgm:cxn modelId="{3C2BB641-8A84-46A6-BA8E-D03FF6A9321C}" type="presParOf" srcId="{4C59CDCC-8171-42A8-836D-8A7ADEF309D0}" destId="{0717BF70-BD3E-4FBF-92BE-2C7F71500E41}" srcOrd="1" destOrd="0" presId="urn:microsoft.com/office/officeart/2005/8/layout/orgChart1"/>
    <dgm:cxn modelId="{9D4E2125-8329-4E29-9015-3EE160EFAAE6}" type="presParOf" srcId="{4C59CDCC-8171-42A8-836D-8A7ADEF309D0}" destId="{0E63D1F7-0BB7-4B23-80D6-B69D7359A638}" srcOrd="2" destOrd="0" presId="urn:microsoft.com/office/officeart/2005/8/layout/orgChart1"/>
    <dgm:cxn modelId="{7B013B47-BAE2-4C65-947E-50F11841F351}" type="presParOf" srcId="{B6A20B03-CFA9-41D8-9956-9F0EB448DC4A}" destId="{52D64095-8F0B-43C5-A134-4F8EB745D0AC}" srcOrd="6" destOrd="0" presId="urn:microsoft.com/office/officeart/2005/8/layout/orgChart1"/>
    <dgm:cxn modelId="{E06DAA87-A393-4364-8158-8B2E49CD1D67}" type="presParOf" srcId="{B6A20B03-CFA9-41D8-9956-9F0EB448DC4A}" destId="{65175C4B-27F3-41C0-9093-49201195521B}" srcOrd="7" destOrd="0" presId="urn:microsoft.com/office/officeart/2005/8/layout/orgChart1"/>
    <dgm:cxn modelId="{8C6088E4-16D6-4156-8D8F-3926AD5B3BF0}" type="presParOf" srcId="{65175C4B-27F3-41C0-9093-49201195521B}" destId="{418B0B64-07DF-4A86-8188-2B3D12FF0C1B}" srcOrd="0" destOrd="0" presId="urn:microsoft.com/office/officeart/2005/8/layout/orgChart1"/>
    <dgm:cxn modelId="{5BF68420-7F4A-496B-B235-20F173811F50}" type="presParOf" srcId="{418B0B64-07DF-4A86-8188-2B3D12FF0C1B}" destId="{FCA2B357-06A1-4199-999C-BBE32872F828}" srcOrd="0" destOrd="0" presId="urn:microsoft.com/office/officeart/2005/8/layout/orgChart1"/>
    <dgm:cxn modelId="{BCA905BA-8294-4282-A22A-BD6F3576D7BB}" type="presParOf" srcId="{418B0B64-07DF-4A86-8188-2B3D12FF0C1B}" destId="{842224E6-60DA-412E-8A1B-7533C1377869}" srcOrd="1" destOrd="0" presId="urn:microsoft.com/office/officeart/2005/8/layout/orgChart1"/>
    <dgm:cxn modelId="{4ED4409E-4898-4C40-9D2A-3B98A74E88A9}" type="presParOf" srcId="{65175C4B-27F3-41C0-9093-49201195521B}" destId="{5FEE9627-663F-4879-B764-2FCAC3BEDB01}" srcOrd="1" destOrd="0" presId="urn:microsoft.com/office/officeart/2005/8/layout/orgChart1"/>
    <dgm:cxn modelId="{C2D12637-A90C-47E6-A587-02E579265E5D}" type="presParOf" srcId="{65175C4B-27F3-41C0-9093-49201195521B}" destId="{D211A30E-3DD6-4F3B-A936-B6D9FD1B5AD6}" srcOrd="2" destOrd="0" presId="urn:microsoft.com/office/officeart/2005/8/layout/orgChart1"/>
    <dgm:cxn modelId="{67D669BD-0AB6-44B2-A965-72EB573F2B76}" type="presParOf" srcId="{60FE5B31-E82E-49E2-9469-B5D5674278BC}" destId="{0A55CB08-0585-4E83-BB9C-6136411D5C97}" srcOrd="2" destOrd="0" presId="urn:microsoft.com/office/officeart/2005/8/layout/orgChart1"/>
    <dgm:cxn modelId="{2B64C8BB-2E80-4A73-A687-1815685C0B66}" type="presParOf" srcId="{9C5DF944-3D7A-473D-A789-5CA86652B8F8}" destId="{1AE91293-7748-4E52-8855-7B838C555EB9}" srcOrd="2" destOrd="0" presId="urn:microsoft.com/office/officeart/2005/8/layout/orgChart1"/>
    <dgm:cxn modelId="{495004DE-C217-48B5-8AAD-AD585B29B3B4}" type="presParOf" srcId="{9C5DF944-3D7A-473D-A789-5CA86652B8F8}" destId="{8BAB2199-5159-41F9-8708-33820C9B03A9}" srcOrd="3" destOrd="0" presId="urn:microsoft.com/office/officeart/2005/8/layout/orgChart1"/>
    <dgm:cxn modelId="{0BE9A881-F1EB-4CE1-82D4-08F1AB445106}" type="presParOf" srcId="{8BAB2199-5159-41F9-8708-33820C9B03A9}" destId="{4AEEF0FD-EB99-4BD5-89CD-011B1DDC19F8}" srcOrd="0" destOrd="0" presId="urn:microsoft.com/office/officeart/2005/8/layout/orgChart1"/>
    <dgm:cxn modelId="{230C35D8-CAA3-4833-9D64-A755170E4BE9}" type="presParOf" srcId="{4AEEF0FD-EB99-4BD5-89CD-011B1DDC19F8}" destId="{86ECFBC0-6EDE-49D7-A5E4-E61CBAF4A092}" srcOrd="0" destOrd="0" presId="urn:microsoft.com/office/officeart/2005/8/layout/orgChart1"/>
    <dgm:cxn modelId="{C8D7BADB-43FF-4822-AE7A-5FE18083DDAA}" type="presParOf" srcId="{4AEEF0FD-EB99-4BD5-89CD-011B1DDC19F8}" destId="{EE7467E8-D778-4C18-9C7C-925EF25B0DC2}" srcOrd="1" destOrd="0" presId="urn:microsoft.com/office/officeart/2005/8/layout/orgChart1"/>
    <dgm:cxn modelId="{32E12E76-EA25-4DFE-B3C2-3F8FB260EA12}" type="presParOf" srcId="{8BAB2199-5159-41F9-8708-33820C9B03A9}" destId="{70B62D43-4B2E-478D-8091-7F950B36BC86}" srcOrd="1" destOrd="0" presId="urn:microsoft.com/office/officeart/2005/8/layout/orgChart1"/>
    <dgm:cxn modelId="{D1CF1834-5A88-4602-8E17-02DF092FAC79}" type="presParOf" srcId="{70B62D43-4B2E-478D-8091-7F950B36BC86}" destId="{5A29D58D-62CC-4731-8120-CAD4354C3E03}" srcOrd="0" destOrd="0" presId="urn:microsoft.com/office/officeart/2005/8/layout/orgChart1"/>
    <dgm:cxn modelId="{4BA9DF5D-5D97-4EA0-9AD2-FA1F7E81ED28}" type="presParOf" srcId="{70B62D43-4B2E-478D-8091-7F950B36BC86}" destId="{20684FA8-0955-4E86-9890-955AAE2FB70E}" srcOrd="1" destOrd="0" presId="urn:microsoft.com/office/officeart/2005/8/layout/orgChart1"/>
    <dgm:cxn modelId="{F6FEE236-FBF7-4602-BDBD-475353C8F75C}" type="presParOf" srcId="{20684FA8-0955-4E86-9890-955AAE2FB70E}" destId="{357DF0A8-BCC0-4D40-9A29-811D9B3E8CE1}" srcOrd="0" destOrd="0" presId="urn:microsoft.com/office/officeart/2005/8/layout/orgChart1"/>
    <dgm:cxn modelId="{0F6D5882-3184-48A1-AABC-1B04E08B2E20}" type="presParOf" srcId="{357DF0A8-BCC0-4D40-9A29-811D9B3E8CE1}" destId="{7533127D-6F77-420D-9337-03A9B17677A7}" srcOrd="0" destOrd="0" presId="urn:microsoft.com/office/officeart/2005/8/layout/orgChart1"/>
    <dgm:cxn modelId="{F604501B-599E-4A0C-B366-6EEBF7135E4A}" type="presParOf" srcId="{357DF0A8-BCC0-4D40-9A29-811D9B3E8CE1}" destId="{75DCBE71-7469-49E9-81E5-E6A43E3EC0DC}" srcOrd="1" destOrd="0" presId="urn:microsoft.com/office/officeart/2005/8/layout/orgChart1"/>
    <dgm:cxn modelId="{4C41B8E4-33C3-4E5B-A83D-BF19CB2979B2}" type="presParOf" srcId="{20684FA8-0955-4E86-9890-955AAE2FB70E}" destId="{321B0D03-50FC-44EB-B561-D21A2CD4B482}" srcOrd="1" destOrd="0" presId="urn:microsoft.com/office/officeart/2005/8/layout/orgChart1"/>
    <dgm:cxn modelId="{5C08A360-33E5-4FC2-9C2A-184A7927498C}" type="presParOf" srcId="{20684FA8-0955-4E86-9890-955AAE2FB70E}" destId="{0654A2B9-B227-48A6-941C-DD027142ECCE}" srcOrd="2" destOrd="0" presId="urn:microsoft.com/office/officeart/2005/8/layout/orgChart1"/>
    <dgm:cxn modelId="{C597D683-1794-4717-9A3C-3DD5D4331543}" type="presParOf" srcId="{70B62D43-4B2E-478D-8091-7F950B36BC86}" destId="{77FF546B-1ADB-4B35-B705-B48DE95D0A7F}" srcOrd="2" destOrd="0" presId="urn:microsoft.com/office/officeart/2005/8/layout/orgChart1"/>
    <dgm:cxn modelId="{EA5303C0-23F9-4D1C-82D2-4A4C05CEFE7D}" type="presParOf" srcId="{70B62D43-4B2E-478D-8091-7F950B36BC86}" destId="{69C13562-DBB8-42F8-AE39-8AFEF8ED4982}" srcOrd="3" destOrd="0" presId="urn:microsoft.com/office/officeart/2005/8/layout/orgChart1"/>
    <dgm:cxn modelId="{85CB02A1-0926-446D-ACA0-6FED743AB376}" type="presParOf" srcId="{69C13562-DBB8-42F8-AE39-8AFEF8ED4982}" destId="{896D96FE-EA05-4066-8BE5-F7366BA3777A}" srcOrd="0" destOrd="0" presId="urn:microsoft.com/office/officeart/2005/8/layout/orgChart1"/>
    <dgm:cxn modelId="{4BF6633B-622F-4C47-B25E-F8B7D9857BA9}" type="presParOf" srcId="{896D96FE-EA05-4066-8BE5-F7366BA3777A}" destId="{079C46BA-E270-4C4F-9AA8-92E32A64D736}" srcOrd="0" destOrd="0" presId="urn:microsoft.com/office/officeart/2005/8/layout/orgChart1"/>
    <dgm:cxn modelId="{DAC6956D-5B1D-4954-A9BC-EA703CF937F2}" type="presParOf" srcId="{896D96FE-EA05-4066-8BE5-F7366BA3777A}" destId="{3AA4BA60-CAF3-4B65-8A7B-26648B565082}" srcOrd="1" destOrd="0" presId="urn:microsoft.com/office/officeart/2005/8/layout/orgChart1"/>
    <dgm:cxn modelId="{6F1C5621-035D-411D-947B-BEE122B07EA5}" type="presParOf" srcId="{69C13562-DBB8-42F8-AE39-8AFEF8ED4982}" destId="{54F082B5-2FAD-490F-B257-B96DCB3E19FC}" srcOrd="1" destOrd="0" presId="urn:microsoft.com/office/officeart/2005/8/layout/orgChart1"/>
    <dgm:cxn modelId="{05719832-F55C-4D4E-9695-64C5093EA0C3}" type="presParOf" srcId="{69C13562-DBB8-42F8-AE39-8AFEF8ED4982}" destId="{6C846A69-A00E-4FB9-80C7-DC7FE13BD4B5}" srcOrd="2" destOrd="0" presId="urn:microsoft.com/office/officeart/2005/8/layout/orgChart1"/>
    <dgm:cxn modelId="{E1D51B51-A830-4DBC-B8D7-5BE136A78A12}" type="presParOf" srcId="{70B62D43-4B2E-478D-8091-7F950B36BC86}" destId="{C6471DB4-9B93-437A-AEBE-F3B71F737DF8}" srcOrd="4" destOrd="0" presId="urn:microsoft.com/office/officeart/2005/8/layout/orgChart1"/>
    <dgm:cxn modelId="{C53B6240-3617-480B-A2CE-5D05C61CC727}" type="presParOf" srcId="{70B62D43-4B2E-478D-8091-7F950B36BC86}" destId="{CD8B12E6-DD1E-4D70-BE7C-A5443A3D84D1}" srcOrd="5" destOrd="0" presId="urn:microsoft.com/office/officeart/2005/8/layout/orgChart1"/>
    <dgm:cxn modelId="{CF2A6F88-998A-44E5-9F17-9C1D5EAC9C7E}" type="presParOf" srcId="{CD8B12E6-DD1E-4D70-BE7C-A5443A3D84D1}" destId="{C0FBA54D-3A3D-42F4-B1C8-ADE0E74CCC4D}" srcOrd="0" destOrd="0" presId="urn:microsoft.com/office/officeart/2005/8/layout/orgChart1"/>
    <dgm:cxn modelId="{4DE8CC1F-119C-42FD-AC5E-645634183A80}" type="presParOf" srcId="{C0FBA54D-3A3D-42F4-B1C8-ADE0E74CCC4D}" destId="{30DA9891-B7C7-405D-9015-1C3DF0E9850F}" srcOrd="0" destOrd="0" presId="urn:microsoft.com/office/officeart/2005/8/layout/orgChart1"/>
    <dgm:cxn modelId="{0671E419-228F-4EFB-931F-AFA5442E68BA}" type="presParOf" srcId="{C0FBA54D-3A3D-42F4-B1C8-ADE0E74CCC4D}" destId="{5EC808F1-181C-42C2-975C-2B558EBCB7FE}" srcOrd="1" destOrd="0" presId="urn:microsoft.com/office/officeart/2005/8/layout/orgChart1"/>
    <dgm:cxn modelId="{E62FBE97-C33E-4B06-A982-46DE0AC2DCE6}" type="presParOf" srcId="{CD8B12E6-DD1E-4D70-BE7C-A5443A3D84D1}" destId="{3C11D65F-2A65-4A7E-9C15-AA6406FE6F0B}" srcOrd="1" destOrd="0" presId="urn:microsoft.com/office/officeart/2005/8/layout/orgChart1"/>
    <dgm:cxn modelId="{2D16E24F-A3E6-418E-92F0-CE39235377FA}" type="presParOf" srcId="{CD8B12E6-DD1E-4D70-BE7C-A5443A3D84D1}" destId="{07414A68-C8A8-4CE7-984E-48064FC49AF5}" srcOrd="2" destOrd="0" presId="urn:microsoft.com/office/officeart/2005/8/layout/orgChart1"/>
    <dgm:cxn modelId="{2BFDF4A9-3B9C-4E39-A407-BE176E95631B}" type="presParOf" srcId="{70B62D43-4B2E-478D-8091-7F950B36BC86}" destId="{BD53C961-9C2E-42B5-A825-EB1CD5AF2FE3}" srcOrd="6" destOrd="0" presId="urn:microsoft.com/office/officeart/2005/8/layout/orgChart1"/>
    <dgm:cxn modelId="{48E7CDDC-2629-44E3-BBD9-82A092144803}" type="presParOf" srcId="{70B62D43-4B2E-478D-8091-7F950B36BC86}" destId="{2AD0F394-908E-4BF8-9902-81719C192207}" srcOrd="7" destOrd="0" presId="urn:microsoft.com/office/officeart/2005/8/layout/orgChart1"/>
    <dgm:cxn modelId="{98EC16C4-0095-4396-B1E7-AF7E45102970}" type="presParOf" srcId="{2AD0F394-908E-4BF8-9902-81719C192207}" destId="{6508E9AA-32AD-45CE-ACB4-E452A2309B43}" srcOrd="0" destOrd="0" presId="urn:microsoft.com/office/officeart/2005/8/layout/orgChart1"/>
    <dgm:cxn modelId="{4989A904-ECE7-44E0-BC4C-1EC07835A7C5}" type="presParOf" srcId="{6508E9AA-32AD-45CE-ACB4-E452A2309B43}" destId="{26E61D30-5696-4E05-9044-AF73EF27DAB2}" srcOrd="0" destOrd="0" presId="urn:microsoft.com/office/officeart/2005/8/layout/orgChart1"/>
    <dgm:cxn modelId="{B1CEA6B2-27F7-4AF2-9F36-21EB29A890F9}" type="presParOf" srcId="{6508E9AA-32AD-45CE-ACB4-E452A2309B43}" destId="{14A5ABF2-8B49-4694-AC4C-1A898869B017}" srcOrd="1" destOrd="0" presId="urn:microsoft.com/office/officeart/2005/8/layout/orgChart1"/>
    <dgm:cxn modelId="{8742A007-015F-45B2-940C-B9A97AAA0B2C}" type="presParOf" srcId="{2AD0F394-908E-4BF8-9902-81719C192207}" destId="{E95C75F7-7305-47DE-985C-550E435481C9}" srcOrd="1" destOrd="0" presId="urn:microsoft.com/office/officeart/2005/8/layout/orgChart1"/>
    <dgm:cxn modelId="{DBB6F050-084F-4752-B3B7-46AA5864D689}" type="presParOf" srcId="{2AD0F394-908E-4BF8-9902-81719C192207}" destId="{ADFD56FF-A789-4A68-9B2D-8E4E857854C2}" srcOrd="2" destOrd="0" presId="urn:microsoft.com/office/officeart/2005/8/layout/orgChart1"/>
    <dgm:cxn modelId="{2771FF04-ACD2-41C2-B7B8-F70734F7EBFC}" type="presParOf" srcId="{70B62D43-4B2E-478D-8091-7F950B36BC86}" destId="{B4ADFA40-1DC3-4BD0-BAE4-D5BA4FDF2B3E}" srcOrd="8" destOrd="0" presId="urn:microsoft.com/office/officeart/2005/8/layout/orgChart1"/>
    <dgm:cxn modelId="{789885E2-AD3C-415F-B930-CAE75A34C002}" type="presParOf" srcId="{70B62D43-4B2E-478D-8091-7F950B36BC86}" destId="{74623D81-D47A-4BDB-A76C-094846D41FA8}" srcOrd="9" destOrd="0" presId="urn:microsoft.com/office/officeart/2005/8/layout/orgChart1"/>
    <dgm:cxn modelId="{F47127E9-1E45-48E8-912F-4125FAE90309}" type="presParOf" srcId="{74623D81-D47A-4BDB-A76C-094846D41FA8}" destId="{A5AFB960-0B8B-4E03-885A-2579269F7DC1}" srcOrd="0" destOrd="0" presId="urn:microsoft.com/office/officeart/2005/8/layout/orgChart1"/>
    <dgm:cxn modelId="{93F8536D-4BCF-4316-AF71-76640AC85F02}" type="presParOf" srcId="{A5AFB960-0B8B-4E03-885A-2579269F7DC1}" destId="{3A05D6AC-55D4-4F8B-831D-7528DBB5E857}" srcOrd="0" destOrd="0" presId="urn:microsoft.com/office/officeart/2005/8/layout/orgChart1"/>
    <dgm:cxn modelId="{A63B62B1-B07D-4647-929A-FA4AB1B44961}" type="presParOf" srcId="{A5AFB960-0B8B-4E03-885A-2579269F7DC1}" destId="{179F0FCD-C306-4B84-A7DF-E34F9FAB6F56}" srcOrd="1" destOrd="0" presId="urn:microsoft.com/office/officeart/2005/8/layout/orgChart1"/>
    <dgm:cxn modelId="{945AEAA6-B7D8-4309-85EF-9675C12E04B9}" type="presParOf" srcId="{74623D81-D47A-4BDB-A76C-094846D41FA8}" destId="{856F8CB3-7FD8-44A2-BD9F-D0A3BBBFD7B2}" srcOrd="1" destOrd="0" presId="urn:microsoft.com/office/officeart/2005/8/layout/orgChart1"/>
    <dgm:cxn modelId="{B40C1571-FD56-4916-9D53-CF5E26FD6EA9}" type="presParOf" srcId="{74623D81-D47A-4BDB-A76C-094846D41FA8}" destId="{E41C3208-7C36-4192-9EA5-1F0C4DB4A826}" srcOrd="2" destOrd="0" presId="urn:microsoft.com/office/officeart/2005/8/layout/orgChart1"/>
    <dgm:cxn modelId="{61377561-D816-4834-A424-B6EC15314714}" type="presParOf" srcId="{8BAB2199-5159-41F9-8708-33820C9B03A9}" destId="{FB705D8D-4B0F-418C-BE22-C9FC935B08A3}" srcOrd="2" destOrd="0" presId="urn:microsoft.com/office/officeart/2005/8/layout/orgChart1"/>
    <dgm:cxn modelId="{B4F22695-A306-473D-9772-53958D78D230}" type="presParOf" srcId="{9C5DF944-3D7A-473D-A789-5CA86652B8F8}" destId="{4F6F1802-D2DC-45F2-8B57-B9ACE00E096B}" srcOrd="4" destOrd="0" presId="urn:microsoft.com/office/officeart/2005/8/layout/orgChart1"/>
    <dgm:cxn modelId="{469CA84F-FADF-4C39-92DC-698AFDF44515}" type="presParOf" srcId="{9C5DF944-3D7A-473D-A789-5CA86652B8F8}" destId="{D09FB176-C899-4C34-A2EF-DF4099E3930B}" srcOrd="5" destOrd="0" presId="urn:microsoft.com/office/officeart/2005/8/layout/orgChart1"/>
    <dgm:cxn modelId="{5CD1BA41-8255-4F70-9C68-F613755C2A0D}" type="presParOf" srcId="{D09FB176-C899-4C34-A2EF-DF4099E3930B}" destId="{EB3A78CF-8659-4E76-9BB6-78F8A7F8B535}" srcOrd="0" destOrd="0" presId="urn:microsoft.com/office/officeart/2005/8/layout/orgChart1"/>
    <dgm:cxn modelId="{689094C3-738C-4A5E-887B-6BF23EBF74C4}" type="presParOf" srcId="{EB3A78CF-8659-4E76-9BB6-78F8A7F8B535}" destId="{ED956AEF-5A78-47DC-9D97-3B27A2E93095}" srcOrd="0" destOrd="0" presId="urn:microsoft.com/office/officeart/2005/8/layout/orgChart1"/>
    <dgm:cxn modelId="{4D3D48EF-16AA-46AB-B3F3-198871822930}" type="presParOf" srcId="{EB3A78CF-8659-4E76-9BB6-78F8A7F8B535}" destId="{0936C29E-0ABE-4289-9453-F6DF249F454C}" srcOrd="1" destOrd="0" presId="urn:microsoft.com/office/officeart/2005/8/layout/orgChart1"/>
    <dgm:cxn modelId="{9DB0C419-F088-4593-AA7F-EF1146EC3AEA}" type="presParOf" srcId="{D09FB176-C899-4C34-A2EF-DF4099E3930B}" destId="{3666C14E-3FE7-4AB2-BA4F-4535D42C477E}" srcOrd="1" destOrd="0" presId="urn:microsoft.com/office/officeart/2005/8/layout/orgChart1"/>
    <dgm:cxn modelId="{EF6EADF2-9C4B-4ACA-90ED-450D8A78574D}" type="presParOf" srcId="{3666C14E-3FE7-4AB2-BA4F-4535D42C477E}" destId="{7E670A0B-4B6A-45AD-AE95-FAE9E52BA24F}" srcOrd="0" destOrd="0" presId="urn:microsoft.com/office/officeart/2005/8/layout/orgChart1"/>
    <dgm:cxn modelId="{C7AFF1A3-D91F-4543-80B6-8EFB1DADAB49}" type="presParOf" srcId="{3666C14E-3FE7-4AB2-BA4F-4535D42C477E}" destId="{781D4557-4BA2-4B53-85D2-D0A8E2F29ACB}" srcOrd="1" destOrd="0" presId="urn:microsoft.com/office/officeart/2005/8/layout/orgChart1"/>
    <dgm:cxn modelId="{EF46F13B-F6A9-4296-8FA9-7BB91C65D703}" type="presParOf" srcId="{781D4557-4BA2-4B53-85D2-D0A8E2F29ACB}" destId="{A1F0E8B8-00E6-43CE-8E1F-A9918B608453}" srcOrd="0" destOrd="0" presId="urn:microsoft.com/office/officeart/2005/8/layout/orgChart1"/>
    <dgm:cxn modelId="{FC58EDE3-EAE7-4ADE-8D81-A55A1A2AB16B}" type="presParOf" srcId="{A1F0E8B8-00E6-43CE-8E1F-A9918B608453}" destId="{2C701CAE-D8F1-461E-8A0C-C57AEB1CD6C2}" srcOrd="0" destOrd="0" presId="urn:microsoft.com/office/officeart/2005/8/layout/orgChart1"/>
    <dgm:cxn modelId="{0D1B77AC-80AF-40C8-A956-46E679720540}" type="presParOf" srcId="{A1F0E8B8-00E6-43CE-8E1F-A9918B608453}" destId="{0A55F855-E390-49C4-85C3-4EB5DC8DFEC3}" srcOrd="1" destOrd="0" presId="urn:microsoft.com/office/officeart/2005/8/layout/orgChart1"/>
    <dgm:cxn modelId="{B66398CD-3E2F-4B4C-9D96-08B88B97B21A}" type="presParOf" srcId="{781D4557-4BA2-4B53-85D2-D0A8E2F29ACB}" destId="{8FDA77AA-02A8-4EBB-8954-A3306A125F11}" srcOrd="1" destOrd="0" presId="urn:microsoft.com/office/officeart/2005/8/layout/orgChart1"/>
    <dgm:cxn modelId="{4D56D42B-E8CE-43F5-9746-3411B597C522}" type="presParOf" srcId="{781D4557-4BA2-4B53-85D2-D0A8E2F29ACB}" destId="{802B30D6-A884-4929-98EE-4DE3E2D91CB8}" srcOrd="2" destOrd="0" presId="urn:microsoft.com/office/officeart/2005/8/layout/orgChart1"/>
    <dgm:cxn modelId="{02AC6D6C-077B-4E30-BB11-A7106612F295}" type="presParOf" srcId="{3666C14E-3FE7-4AB2-BA4F-4535D42C477E}" destId="{4E5DB2E5-BC21-45FD-89CF-804EEEA73D92}" srcOrd="2" destOrd="0" presId="urn:microsoft.com/office/officeart/2005/8/layout/orgChart1"/>
    <dgm:cxn modelId="{19D994FA-B40F-4B23-8BB5-60D6F8E86CFC}" type="presParOf" srcId="{3666C14E-3FE7-4AB2-BA4F-4535D42C477E}" destId="{FEF5B6E2-22EA-4CFA-BF26-961399773F49}" srcOrd="3" destOrd="0" presId="urn:microsoft.com/office/officeart/2005/8/layout/orgChart1"/>
    <dgm:cxn modelId="{D1D53DBE-27A5-4C53-B578-83BAB143CB74}" type="presParOf" srcId="{FEF5B6E2-22EA-4CFA-BF26-961399773F49}" destId="{42BED641-FA4F-4D4B-9A19-A7D3C3BE1408}" srcOrd="0" destOrd="0" presId="urn:microsoft.com/office/officeart/2005/8/layout/orgChart1"/>
    <dgm:cxn modelId="{1A984CFB-15C9-43C3-B18A-758181C02DEB}" type="presParOf" srcId="{42BED641-FA4F-4D4B-9A19-A7D3C3BE1408}" destId="{74487508-3D4F-4F35-9119-7335AA499C95}" srcOrd="0" destOrd="0" presId="urn:microsoft.com/office/officeart/2005/8/layout/orgChart1"/>
    <dgm:cxn modelId="{95EA861A-DF29-4257-B1E3-69FCBB871A79}" type="presParOf" srcId="{42BED641-FA4F-4D4B-9A19-A7D3C3BE1408}" destId="{EA4E738B-1483-44D6-89EB-8256A9C3F87D}" srcOrd="1" destOrd="0" presId="urn:microsoft.com/office/officeart/2005/8/layout/orgChart1"/>
    <dgm:cxn modelId="{D4CEE0F8-1A20-438C-B029-2B7B4F0F0B9A}" type="presParOf" srcId="{FEF5B6E2-22EA-4CFA-BF26-961399773F49}" destId="{B5B7C6F2-824B-4B22-9513-4D47B87A1DEF}" srcOrd="1" destOrd="0" presId="urn:microsoft.com/office/officeart/2005/8/layout/orgChart1"/>
    <dgm:cxn modelId="{FA87E89C-249B-4C38-9463-4EB8AA009F5F}" type="presParOf" srcId="{FEF5B6E2-22EA-4CFA-BF26-961399773F49}" destId="{AD4B3EEE-3AC5-44A5-8891-70C0728030DE}" srcOrd="2" destOrd="0" presId="urn:microsoft.com/office/officeart/2005/8/layout/orgChart1"/>
    <dgm:cxn modelId="{18225ED1-E885-4447-9004-CD5F9F994296}" type="presParOf" srcId="{3666C14E-3FE7-4AB2-BA4F-4535D42C477E}" destId="{1A2BCB80-89E2-41EC-87D9-8650DA66AB8A}" srcOrd="4" destOrd="0" presId="urn:microsoft.com/office/officeart/2005/8/layout/orgChart1"/>
    <dgm:cxn modelId="{C06C31E2-A346-4355-8821-A19CE48C6466}" type="presParOf" srcId="{3666C14E-3FE7-4AB2-BA4F-4535D42C477E}" destId="{CD498E25-17A8-4592-A106-0BDE77F9F8BE}" srcOrd="5" destOrd="0" presId="urn:microsoft.com/office/officeart/2005/8/layout/orgChart1"/>
    <dgm:cxn modelId="{3188D286-02D0-4783-9BD5-073389BDA26F}" type="presParOf" srcId="{CD498E25-17A8-4592-A106-0BDE77F9F8BE}" destId="{1832CD07-F56C-4B75-9FC3-CEF6C2D6EA45}" srcOrd="0" destOrd="0" presId="urn:microsoft.com/office/officeart/2005/8/layout/orgChart1"/>
    <dgm:cxn modelId="{50BAAEBE-75EB-49A6-990F-3BAE834F4AC2}" type="presParOf" srcId="{1832CD07-F56C-4B75-9FC3-CEF6C2D6EA45}" destId="{F7484F86-9514-4EEC-AAEC-65AD9B4B3D96}" srcOrd="0" destOrd="0" presId="urn:microsoft.com/office/officeart/2005/8/layout/orgChart1"/>
    <dgm:cxn modelId="{ED2B6FBB-8F41-4319-8902-E87719447CE5}" type="presParOf" srcId="{1832CD07-F56C-4B75-9FC3-CEF6C2D6EA45}" destId="{2F8AA862-E8D3-4043-95F3-7EBB33FDC237}" srcOrd="1" destOrd="0" presId="urn:microsoft.com/office/officeart/2005/8/layout/orgChart1"/>
    <dgm:cxn modelId="{FC5D170D-4AEB-4F8D-AB8F-EF2910B27AF8}" type="presParOf" srcId="{CD498E25-17A8-4592-A106-0BDE77F9F8BE}" destId="{D6D1B4BE-1E43-4CD4-965F-996A3963A4DE}" srcOrd="1" destOrd="0" presId="urn:microsoft.com/office/officeart/2005/8/layout/orgChart1"/>
    <dgm:cxn modelId="{6E0C6559-86DA-470B-95A8-9E01951C5517}" type="presParOf" srcId="{CD498E25-17A8-4592-A106-0BDE77F9F8BE}" destId="{2585E360-1265-4DAF-8ED0-8CB30CFCA044}" srcOrd="2" destOrd="0" presId="urn:microsoft.com/office/officeart/2005/8/layout/orgChart1"/>
    <dgm:cxn modelId="{B51E2F11-5E37-4881-979E-74DC993B2A01}" type="presParOf" srcId="{3666C14E-3FE7-4AB2-BA4F-4535D42C477E}" destId="{9AAB9F84-69DB-4974-8FB3-17FE16A42904}" srcOrd="6" destOrd="0" presId="urn:microsoft.com/office/officeart/2005/8/layout/orgChart1"/>
    <dgm:cxn modelId="{592E6E27-19A9-45B4-8EFE-020E2366DE5A}" type="presParOf" srcId="{3666C14E-3FE7-4AB2-BA4F-4535D42C477E}" destId="{C3EE2C24-35C5-4383-8BA8-04718D61B1E3}" srcOrd="7" destOrd="0" presId="urn:microsoft.com/office/officeart/2005/8/layout/orgChart1"/>
    <dgm:cxn modelId="{7C6119E3-35B6-43DF-A546-40603ED17584}" type="presParOf" srcId="{C3EE2C24-35C5-4383-8BA8-04718D61B1E3}" destId="{D76FB983-6AF4-4D17-803C-BE4F9D86E241}" srcOrd="0" destOrd="0" presId="urn:microsoft.com/office/officeart/2005/8/layout/orgChart1"/>
    <dgm:cxn modelId="{A7516A6E-527B-45E7-B683-491D9BD36739}" type="presParOf" srcId="{D76FB983-6AF4-4D17-803C-BE4F9D86E241}" destId="{C95AECE2-07C4-42E7-90DA-5CD8EA216CFC}" srcOrd="0" destOrd="0" presId="urn:microsoft.com/office/officeart/2005/8/layout/orgChart1"/>
    <dgm:cxn modelId="{1581DBA7-4552-48AD-8C12-16357DA3A32A}" type="presParOf" srcId="{D76FB983-6AF4-4D17-803C-BE4F9D86E241}" destId="{4704A764-F3E3-46A1-B698-AC3BCD85875D}" srcOrd="1" destOrd="0" presId="urn:microsoft.com/office/officeart/2005/8/layout/orgChart1"/>
    <dgm:cxn modelId="{FF81D57C-E6BA-4D44-AB5E-50A9C9798F3F}" type="presParOf" srcId="{C3EE2C24-35C5-4383-8BA8-04718D61B1E3}" destId="{C07B020C-8290-4505-84E9-D8CD925D7B93}" srcOrd="1" destOrd="0" presId="urn:microsoft.com/office/officeart/2005/8/layout/orgChart1"/>
    <dgm:cxn modelId="{D0863A88-C183-4EA6-A39E-0B146ADBCEC5}" type="presParOf" srcId="{C3EE2C24-35C5-4383-8BA8-04718D61B1E3}" destId="{97715D9E-A6B5-4BE2-9531-017E1F9F5E37}" srcOrd="2" destOrd="0" presId="urn:microsoft.com/office/officeart/2005/8/layout/orgChart1"/>
    <dgm:cxn modelId="{72DE9DDB-69C8-4B09-9AD4-F6E5549ED843}" type="presParOf" srcId="{3666C14E-3FE7-4AB2-BA4F-4535D42C477E}" destId="{F8AA5B07-D62E-4BEF-A7F4-BB8154CE0161}" srcOrd="8" destOrd="0" presId="urn:microsoft.com/office/officeart/2005/8/layout/orgChart1"/>
    <dgm:cxn modelId="{EF154B16-157E-4387-BD52-7D1085019B13}" type="presParOf" srcId="{3666C14E-3FE7-4AB2-BA4F-4535D42C477E}" destId="{28D3CB32-FAA0-4273-8538-1EB307061468}" srcOrd="9" destOrd="0" presId="urn:microsoft.com/office/officeart/2005/8/layout/orgChart1"/>
    <dgm:cxn modelId="{89468C8C-0521-45C4-9694-E37D9C7A7861}" type="presParOf" srcId="{28D3CB32-FAA0-4273-8538-1EB307061468}" destId="{4E6634D0-9CA1-4ACD-BF91-91BEE47E76EF}" srcOrd="0" destOrd="0" presId="urn:microsoft.com/office/officeart/2005/8/layout/orgChart1"/>
    <dgm:cxn modelId="{39516FDF-3E55-49A9-89D7-7696435AF2B0}" type="presParOf" srcId="{4E6634D0-9CA1-4ACD-BF91-91BEE47E76EF}" destId="{EE219807-47C8-4941-99AE-CE39076E53F5}" srcOrd="0" destOrd="0" presId="urn:microsoft.com/office/officeart/2005/8/layout/orgChart1"/>
    <dgm:cxn modelId="{6EEE06FE-7FA4-4ECA-9767-2022888959CA}" type="presParOf" srcId="{4E6634D0-9CA1-4ACD-BF91-91BEE47E76EF}" destId="{A8ED66CC-CBB3-4EB5-ADE1-6E062170315B}" srcOrd="1" destOrd="0" presId="urn:microsoft.com/office/officeart/2005/8/layout/orgChart1"/>
    <dgm:cxn modelId="{87CB9969-C9E2-46E7-8EF3-C6627EA82D7D}" type="presParOf" srcId="{28D3CB32-FAA0-4273-8538-1EB307061468}" destId="{55A4A9B7-D2D2-4F27-9972-54B957F184B3}" srcOrd="1" destOrd="0" presId="urn:microsoft.com/office/officeart/2005/8/layout/orgChart1"/>
    <dgm:cxn modelId="{B7F63E66-767F-49F2-B1AF-6B2C0A8537B1}" type="presParOf" srcId="{28D3CB32-FAA0-4273-8538-1EB307061468}" destId="{A6D08738-8725-4BBB-8D6E-6E0F7F338F27}" srcOrd="2" destOrd="0" presId="urn:microsoft.com/office/officeart/2005/8/layout/orgChart1"/>
    <dgm:cxn modelId="{A680FC9A-BE3F-4207-A86A-3B1714D95F21}" type="presParOf" srcId="{D09FB176-C899-4C34-A2EF-DF4099E3930B}" destId="{10032A81-28F1-4589-A2C9-2F713826DB5B}" srcOrd="2" destOrd="0" presId="urn:microsoft.com/office/officeart/2005/8/layout/orgChart1"/>
    <dgm:cxn modelId="{76E2F433-3B66-44B4-857C-29586E9692D4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2AAB5F03-2A09-4010-A9C3-954BE05A7128}" type="presOf" srcId="{382A9707-8CE9-4448-A732-795155023764}" destId="{40CBCC65-FD09-4B94-B9C9-3482617F2627}" srcOrd="1" destOrd="0" presId="urn:microsoft.com/office/officeart/2005/8/layout/orgChart1"/>
    <dgm:cxn modelId="{FAA4332B-8344-49DC-95D6-E20B3845DCE9}" type="presOf" srcId="{69BEBD41-3545-40FD-BFDD-D21BD47C872E}" destId="{EA4E738B-1483-44D6-89EB-8256A9C3F87D}" srcOrd="1" destOrd="0" presId="urn:microsoft.com/office/officeart/2005/8/layout/orgChart1"/>
    <dgm:cxn modelId="{232E7931-210F-458C-A138-1FDD8F0566DE}" type="presOf" srcId="{88415C31-82DD-4EF9-9A7A-1D4D99FB6B9D}" destId="{0936C29E-0ABE-4289-9453-F6DF249F454C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0755BC16-08FD-412C-9B93-138D5704A1B6}" type="presOf" srcId="{DCB062A1-302A-48A6-BE81-96138548FF70}" destId="{1AE91293-7748-4E52-8855-7B838C555EB9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8EBDC623-AEF4-4FBD-A5E3-173FFFD8BFEF}" type="presOf" srcId="{6A766238-49C0-489C-9759-5801318FB123}" destId="{8F3E2022-AB5E-4438-BDBE-146FD19E8285}" srcOrd="0" destOrd="0" presId="urn:microsoft.com/office/officeart/2005/8/layout/orgChart1"/>
    <dgm:cxn modelId="{C6C48782-A285-47BE-95E1-3BD6B62822E1}" type="presOf" srcId="{BAA37ED3-8504-4718-82EA-2141E33A703B}" destId="{C6471DB4-9B93-437A-AEBE-F3B71F737DF8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AD3DCD22-6406-4C6B-94A6-A702708D945F}" type="presOf" srcId="{B103CFD6-C2F2-4A76-8866-035FF64E5877}" destId="{2FA1AE03-77C2-487B-948B-82122901556A}" srcOrd="1" destOrd="0" presId="urn:microsoft.com/office/officeart/2005/8/layout/orgChart1"/>
    <dgm:cxn modelId="{B24DAB69-40C7-4A78-A600-D07D682FED79}" type="presOf" srcId="{092024CE-8423-4E50-A34E-3122E05631CC}" destId="{0A55F855-E390-49C4-85C3-4EB5DC8DFEC3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4A0DBE0-264B-42B9-A904-70E617F8A31F}" type="presOf" srcId="{49A41343-8942-4E0A-948C-7308CFEDA337}" destId="{F8AA5B07-D62E-4BEF-A7F4-BB8154CE0161}" srcOrd="0" destOrd="0" presId="urn:microsoft.com/office/officeart/2005/8/layout/orgChart1"/>
    <dgm:cxn modelId="{EF1B79B2-D259-4D75-8A2F-9B347CA2F1CD}" type="presOf" srcId="{C7336B56-6975-43EE-AA11-2CF9D86F3B72}" destId="{2F8AA862-E8D3-4043-95F3-7EBB33FDC237}" srcOrd="1" destOrd="0" presId="urn:microsoft.com/office/officeart/2005/8/layout/orgChart1"/>
    <dgm:cxn modelId="{C59B0401-F87B-465B-BFFB-9CA3DDA040FD}" type="presOf" srcId="{00B822AA-E50D-409C-8E77-78CE41F17C4F}" destId="{86ECFBC0-6EDE-49D7-A5E4-E61CBAF4A092}" srcOrd="0" destOrd="0" presId="urn:microsoft.com/office/officeart/2005/8/layout/orgChart1"/>
    <dgm:cxn modelId="{E82CB6B1-67DF-4404-8E36-816115BBF7F5}" type="presOf" srcId="{41CBE71F-8A1C-4046-8B51-627382F890A8}" destId="{BD53C961-9C2E-42B5-A825-EB1CD5AF2FE3}" srcOrd="0" destOrd="0" presId="urn:microsoft.com/office/officeart/2005/8/layout/orgChart1"/>
    <dgm:cxn modelId="{CF5E8E44-FCE1-4DAE-825B-BAB8779BC638}" type="presOf" srcId="{EDF4E25F-6E69-41B7-B57F-66E5D749104E}" destId="{CD65CBB6-B9A3-48AB-AFB3-4BE4B03553D3}" srcOrd="0" destOrd="0" presId="urn:microsoft.com/office/officeart/2005/8/layout/orgChart1"/>
    <dgm:cxn modelId="{E7F6A320-2099-4113-8C5F-E0D2B879DCB5}" type="presOf" srcId="{DCCE79F2-51DC-4E3A-8F3D-0CB311D1F14D}" destId="{EE219807-47C8-4941-99AE-CE39076E53F5}" srcOrd="0" destOrd="0" presId="urn:microsoft.com/office/officeart/2005/8/layout/orgChart1"/>
    <dgm:cxn modelId="{9CCE2D88-885D-48EF-AA4D-40620F8C32E7}" type="presOf" srcId="{69BEBD41-3545-40FD-BFDD-D21BD47C872E}" destId="{74487508-3D4F-4F35-9119-7335AA499C95}" srcOrd="0" destOrd="0" presId="urn:microsoft.com/office/officeart/2005/8/layout/orgChart1"/>
    <dgm:cxn modelId="{713583F7-F791-4800-AC94-385ABF93D65E}" type="presOf" srcId="{D5F013B3-4B4E-4E38-9BAF-4B34B2BB0C79}" destId="{14A5ABF2-8B49-4694-AC4C-1A898869B017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CCCDC42-B13A-4427-84C3-D11529898CC1}" type="presOf" srcId="{88415C31-82DD-4EF9-9A7A-1D4D99FB6B9D}" destId="{ED956AEF-5A78-47DC-9D97-3B27A2E93095}" srcOrd="0" destOrd="0" presId="urn:microsoft.com/office/officeart/2005/8/layout/orgChart1"/>
    <dgm:cxn modelId="{EC8B1E1A-77B7-438C-B9A1-D5B550A62B9A}" type="presOf" srcId="{B103CFD6-C2F2-4A76-8866-035FF64E5877}" destId="{D98E11BE-9177-4329-A5B4-B4B8653C2863}" srcOrd="0" destOrd="0" presId="urn:microsoft.com/office/officeart/2005/8/layout/orgChart1"/>
    <dgm:cxn modelId="{79AC43AD-011A-409D-A6D8-7B8700E4D03E}" type="presOf" srcId="{D3B00EB5-7252-4C54-A138-4FDE2761BA89}" destId="{77FF546B-1ADB-4B35-B705-B48DE95D0A7F}" srcOrd="0" destOrd="0" presId="urn:microsoft.com/office/officeart/2005/8/layout/orgChart1"/>
    <dgm:cxn modelId="{4E1B5BA6-AF4C-4E4C-BFB9-EFF3002AB553}" type="presOf" srcId="{CBC98D67-7A4E-4DF5-AC0F-18B667594BB8}" destId="{D644628E-4C6F-4DF2-8C07-D2B66E3A4757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8D31D73C-33AC-493E-8818-0C352F603A41}" type="presOf" srcId="{E2FDDA39-0A56-4C19-9570-F6322A50CD7C}" destId="{4704A764-F3E3-46A1-B698-AC3BCD85875D}" srcOrd="1" destOrd="0" presId="urn:microsoft.com/office/officeart/2005/8/layout/orgChart1"/>
    <dgm:cxn modelId="{619F6B06-DA91-4271-BC4C-6202E82AAE7A}" type="presOf" srcId="{844909A3-F2C8-49AE-869B-AFCA0AC709DF}" destId="{5A29D58D-62CC-4731-8120-CAD4354C3E03}" srcOrd="0" destOrd="0" presId="urn:microsoft.com/office/officeart/2005/8/layout/orgChart1"/>
    <dgm:cxn modelId="{5D8F5A93-551F-4C5F-A5AD-88B35BBB7052}" type="presOf" srcId="{B40A1E99-819E-4C0D-B671-3D134F0F7163}" destId="{179F0FCD-C306-4B84-A7DF-E34F9FAB6F56}" srcOrd="1" destOrd="0" presId="urn:microsoft.com/office/officeart/2005/8/layout/orgChart1"/>
    <dgm:cxn modelId="{98C5044B-018E-413D-A191-19AF9922AAC8}" type="presOf" srcId="{8514C17C-35EC-4D14-92F7-13A577CAA5C4}" destId="{079C46BA-E270-4C4F-9AA8-92E32A64D736}" srcOrd="0" destOrd="0" presId="urn:microsoft.com/office/officeart/2005/8/layout/orgChart1"/>
    <dgm:cxn modelId="{F5C59F2A-6A56-42A0-823B-7E89D92B0CAF}" type="presOf" srcId="{C7336B56-6975-43EE-AA11-2CF9D86F3B72}" destId="{F7484F86-9514-4EEC-AAEC-65AD9B4B3D96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66E23F1C-F9A4-4EC3-B26B-83886C1F26E1}" type="presOf" srcId="{1E17A9B5-1CC6-4BF4-A5EB-2099972243B8}" destId="{0044642D-BF6E-4946-989D-7BC76303D8B1}" srcOrd="1" destOrd="0" presId="urn:microsoft.com/office/officeart/2005/8/layout/orgChart1"/>
    <dgm:cxn modelId="{3AF008BA-BAA0-4C72-9A5A-30E6C8D06D3E}" type="presOf" srcId="{032924AE-7BA3-4608-9D4D-A10FC22FA55B}" destId="{842224E6-60DA-412E-8A1B-7533C1377869}" srcOrd="1" destOrd="0" presId="urn:microsoft.com/office/officeart/2005/8/layout/orgChart1"/>
    <dgm:cxn modelId="{BD41BAFA-D884-46D1-9F71-C60A4FB1A740}" type="presOf" srcId="{B40A1E99-819E-4C0D-B671-3D134F0F7163}" destId="{3A05D6AC-55D4-4F8B-831D-7528DBB5E857}" srcOrd="0" destOrd="0" presId="urn:microsoft.com/office/officeart/2005/8/layout/orgChart1"/>
    <dgm:cxn modelId="{827523A7-129C-4157-9B89-4A5F6CDE1A93}" type="presOf" srcId="{DCCE79F2-51DC-4E3A-8F3D-0CB311D1F14D}" destId="{A8ED66CC-CBB3-4EB5-ADE1-6E062170315B}" srcOrd="1" destOrd="0" presId="urn:microsoft.com/office/officeart/2005/8/layout/orgChart1"/>
    <dgm:cxn modelId="{A138B366-2B54-4EEF-93FA-6D2FE05E325E}" type="presOf" srcId="{032924AE-7BA3-4608-9D4D-A10FC22FA55B}" destId="{FCA2B357-06A1-4199-999C-BBE32872F828}" srcOrd="0" destOrd="0" presId="urn:microsoft.com/office/officeart/2005/8/layout/orgChart1"/>
    <dgm:cxn modelId="{E5254286-2967-4630-810E-311E1B567906}" type="presOf" srcId="{6A766238-49C0-489C-9759-5801318FB123}" destId="{F4F60A8B-BCFE-4E33-9289-BF4CA9206F7B}" srcOrd="1" destOrd="0" presId="urn:microsoft.com/office/officeart/2005/8/layout/orgChart1"/>
    <dgm:cxn modelId="{C2F18785-3771-4D0A-B581-6CF786C9A745}" type="presOf" srcId="{1D03C52E-27F1-4CAD-B953-A57260381D87}" destId="{52D64095-8F0B-43C5-A134-4F8EB745D0AC}" srcOrd="0" destOrd="0" presId="urn:microsoft.com/office/officeart/2005/8/layout/orgChart1"/>
    <dgm:cxn modelId="{CC730341-83CF-4E22-BF10-C128F4B337D8}" type="presOf" srcId="{CE683E6A-A313-4F5C-8639-235783D1198F}" destId="{6C1B72B2-EE6C-495B-ADAD-8508CE8EB807}" srcOrd="0" destOrd="0" presId="urn:microsoft.com/office/officeart/2005/8/layout/orgChart1"/>
    <dgm:cxn modelId="{C9192E6D-3CCA-43EE-A899-30D45E42325B}" type="presOf" srcId="{88B02B86-A182-47E8-98CE-5F03ED03FC83}" destId="{1A2BCB80-89E2-41EC-87D9-8650DA66AB8A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5CFC0330-99C8-45FF-A9D5-041942FAB208}" type="presOf" srcId="{51AC05A3-5125-4631-8328-EE9742C5CE1F}" destId="{7533127D-6F77-420D-9337-03A9B17677A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577228F5-8F0C-4C9A-BA48-964F14129019}" type="presOf" srcId="{D656347E-658D-41DE-86E2-9688A1F66EB3}" destId="{D351E307-7A60-4733-B21C-CC6D6E5D051D}" srcOrd="0" destOrd="0" presId="urn:microsoft.com/office/officeart/2005/8/layout/orgChart1"/>
    <dgm:cxn modelId="{3B91C726-4A47-4B97-B30A-4CE8D6BA4509}" type="presOf" srcId="{00B822AA-E50D-409C-8E77-78CE41F17C4F}" destId="{EE7467E8-D778-4C18-9C7C-925EF25B0DC2}" srcOrd="1" destOrd="0" presId="urn:microsoft.com/office/officeart/2005/8/layout/orgChart1"/>
    <dgm:cxn modelId="{0147BA9C-5FEF-4F31-8A4F-BD000F4A8304}" type="presOf" srcId="{382A9707-8CE9-4448-A732-795155023764}" destId="{C9EB4BFF-95DA-49B7-87A2-66A52A4FCDFA}" srcOrd="0" destOrd="0" presId="urn:microsoft.com/office/officeart/2005/8/layout/orgChart1"/>
    <dgm:cxn modelId="{D93E5B03-9C66-4A0A-A3C1-D3B785945B67}" type="presOf" srcId="{43C964D4-3EA5-4709-BA45-DC9671707267}" destId="{87899BB1-A811-4B2D-8FA3-633A97B1A6A6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9A755706-6B40-401F-B7DB-E66CB30A9CD8}" type="presOf" srcId="{51AC05A3-5125-4631-8328-EE9742C5CE1F}" destId="{75DCBE71-7469-49E9-81E5-E6A43E3EC0DC}" srcOrd="1" destOrd="0" presId="urn:microsoft.com/office/officeart/2005/8/layout/orgChart1"/>
    <dgm:cxn modelId="{23608717-1EF0-4F99-A151-3DD839E56CC8}" type="presOf" srcId="{8514C17C-35EC-4D14-92F7-13A577CAA5C4}" destId="{3AA4BA60-CAF3-4B65-8A7B-26648B565082}" srcOrd="1" destOrd="0" presId="urn:microsoft.com/office/officeart/2005/8/layout/orgChart1"/>
    <dgm:cxn modelId="{340BEAC5-7884-4AEB-B745-9E5ECF566EE1}" type="presOf" srcId="{43C964D4-3EA5-4709-BA45-DC9671707267}" destId="{ABF5B3AF-9C3F-43AC-89B9-A4B84688B739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CB6CCFE8-8C9A-4A1C-975D-8019DC3FF707}" type="presOf" srcId="{D91152BC-9A33-44D3-AEBB-F20420DB430F}" destId="{5EC808F1-181C-42C2-975C-2B558EBCB7FE}" srcOrd="1" destOrd="0" presId="urn:microsoft.com/office/officeart/2005/8/layout/orgChart1"/>
    <dgm:cxn modelId="{EA094656-2B77-4879-9204-BAB69347DE6B}" type="presOf" srcId="{3837525C-9A2A-44D5-8B42-9C0820CF3FF9}" destId="{6AC59FBD-FAEA-42FA-8EB1-29A7CC044828}" srcOrd="0" destOrd="0" presId="urn:microsoft.com/office/officeart/2005/8/layout/orgChart1"/>
    <dgm:cxn modelId="{590D1ED3-F3C9-4D3A-8367-9F3FA70EAB5A}" type="presOf" srcId="{0ED209FE-B93C-493B-85A2-BA5863869AE7}" destId="{B4ADFA40-1DC3-4BD0-BAE4-D5BA4FDF2B3E}" srcOrd="0" destOrd="0" presId="urn:microsoft.com/office/officeart/2005/8/layout/orgChart1"/>
    <dgm:cxn modelId="{E48BAA94-D07B-424E-B13E-AA2238C0E4EE}" type="presOf" srcId="{1E17A9B5-1CC6-4BF4-A5EB-2099972243B8}" destId="{F0DC39B6-0C64-430A-9FFB-4907B94E244D}" srcOrd="0" destOrd="0" presId="urn:microsoft.com/office/officeart/2005/8/layout/orgChart1"/>
    <dgm:cxn modelId="{CF1A6530-51C0-4FE7-B042-3C45299FD62E}" type="presOf" srcId="{BCA1F9C7-A2DE-4DA9-9030-581CAAE089DA}" destId="{7E670A0B-4B6A-45AD-AE95-FAE9E52BA24F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67944EDD-9DDD-4671-8868-DE376C356106}" type="presOf" srcId="{DC9F82DD-39AD-486C-81D6-0E3C38A96BAD}" destId="{4F6F1802-D2DC-45F2-8B57-B9ACE00E096B}" srcOrd="0" destOrd="0" presId="urn:microsoft.com/office/officeart/2005/8/layout/orgChart1"/>
    <dgm:cxn modelId="{28D93A0A-2DD9-441C-AD9E-E02D8493ED72}" type="presOf" srcId="{D5F013B3-4B4E-4E38-9BAF-4B34B2BB0C79}" destId="{26E61D30-5696-4E05-9044-AF73EF27DAB2}" srcOrd="0" destOrd="0" presId="urn:microsoft.com/office/officeart/2005/8/layout/orgChart1"/>
    <dgm:cxn modelId="{A7E94B1A-D053-40C6-BF52-1EDD184FC726}" type="presOf" srcId="{D91152BC-9A33-44D3-AEBB-F20420DB430F}" destId="{30DA9891-B7C7-405D-9015-1C3DF0E9850F}" srcOrd="0" destOrd="0" presId="urn:microsoft.com/office/officeart/2005/8/layout/orgChart1"/>
    <dgm:cxn modelId="{9CC8176C-020C-48D2-9B01-77BB42AB9B95}" type="presOf" srcId="{E2FDDA39-0A56-4C19-9570-F6322A50CD7C}" destId="{C95AECE2-07C4-42E7-90DA-5CD8EA216CFC}" srcOrd="0" destOrd="0" presId="urn:microsoft.com/office/officeart/2005/8/layout/orgChart1"/>
    <dgm:cxn modelId="{61BA9987-9EA5-4FFB-B377-154CC4D646BA}" type="presOf" srcId="{092024CE-8423-4E50-A34E-3122E05631CC}" destId="{2C701CAE-D8F1-461E-8A0C-C57AEB1CD6C2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03BB9906-EBA8-4CA6-8977-AC8A457B1B48}" type="presOf" srcId="{BC7A14EC-7DD0-42E2-A28E-8428AF273F49}" destId="{4E5DB2E5-BC21-45FD-89CF-804EEEA73D92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CBB3BD1-1DCB-4F33-9198-C33D7244C684}" type="presOf" srcId="{57A44C0D-573F-44FB-BC9E-B18382ACCC39}" destId="{9AAB9F84-69DB-4974-8FB3-17FE16A42904}" srcOrd="0" destOrd="0" presId="urn:microsoft.com/office/officeart/2005/8/layout/orgChart1"/>
    <dgm:cxn modelId="{60CF17C8-A6C2-4BC1-895D-E26BCF97EC4C}" type="presParOf" srcId="{6C1B72B2-EE6C-495B-ADAD-8508CE8EB807}" destId="{B9578B13-712D-4BAD-A28F-A7352074EDA6}" srcOrd="0" destOrd="0" presId="urn:microsoft.com/office/officeart/2005/8/layout/orgChart1"/>
    <dgm:cxn modelId="{28533E59-CF8D-4079-B180-8D8A5F8D46D9}" type="presParOf" srcId="{B9578B13-712D-4BAD-A28F-A7352074EDA6}" destId="{EA34C8C8-6EC1-483B-8E39-8E6926CED3CE}" srcOrd="0" destOrd="0" presId="urn:microsoft.com/office/officeart/2005/8/layout/orgChart1"/>
    <dgm:cxn modelId="{E5802EF3-5612-4ECF-BF55-5F643639362D}" type="presParOf" srcId="{EA34C8C8-6EC1-483B-8E39-8E6926CED3CE}" destId="{D98E11BE-9177-4329-A5B4-B4B8653C2863}" srcOrd="0" destOrd="0" presId="urn:microsoft.com/office/officeart/2005/8/layout/orgChart1"/>
    <dgm:cxn modelId="{0D0D3E3D-9C96-4C8A-9D11-4F9577639F26}" type="presParOf" srcId="{EA34C8C8-6EC1-483B-8E39-8E6926CED3CE}" destId="{2FA1AE03-77C2-487B-948B-82122901556A}" srcOrd="1" destOrd="0" presId="urn:microsoft.com/office/officeart/2005/8/layout/orgChart1"/>
    <dgm:cxn modelId="{0B09FCC8-FB3F-4B39-98C3-9986BA720278}" type="presParOf" srcId="{B9578B13-712D-4BAD-A28F-A7352074EDA6}" destId="{9C5DF944-3D7A-473D-A789-5CA86652B8F8}" srcOrd="1" destOrd="0" presId="urn:microsoft.com/office/officeart/2005/8/layout/orgChart1"/>
    <dgm:cxn modelId="{A83AC03E-07C0-4ACA-9ADF-52731D07E156}" type="presParOf" srcId="{9C5DF944-3D7A-473D-A789-5CA86652B8F8}" destId="{D351E307-7A60-4733-B21C-CC6D6E5D051D}" srcOrd="0" destOrd="0" presId="urn:microsoft.com/office/officeart/2005/8/layout/orgChart1"/>
    <dgm:cxn modelId="{66DBB25B-F507-401E-9A1C-35F888025C0F}" type="presParOf" srcId="{9C5DF944-3D7A-473D-A789-5CA86652B8F8}" destId="{60FE5B31-E82E-49E2-9469-B5D5674278BC}" srcOrd="1" destOrd="0" presId="urn:microsoft.com/office/officeart/2005/8/layout/orgChart1"/>
    <dgm:cxn modelId="{4A3DF44C-82F7-49CA-8C33-5D6EC955EC1F}" type="presParOf" srcId="{60FE5B31-E82E-49E2-9469-B5D5674278BC}" destId="{CB88DD46-0D40-4A1B-9C97-26FA4C46EB15}" srcOrd="0" destOrd="0" presId="urn:microsoft.com/office/officeart/2005/8/layout/orgChart1"/>
    <dgm:cxn modelId="{E7DCDCFD-8F3C-4DD0-B048-13E3CF70F018}" type="presParOf" srcId="{CB88DD46-0D40-4A1B-9C97-26FA4C46EB15}" destId="{ABF5B3AF-9C3F-43AC-89B9-A4B84688B739}" srcOrd="0" destOrd="0" presId="urn:microsoft.com/office/officeart/2005/8/layout/orgChart1"/>
    <dgm:cxn modelId="{BE9AA34F-A46D-49AC-8CC5-D3F56884E4D8}" type="presParOf" srcId="{CB88DD46-0D40-4A1B-9C97-26FA4C46EB15}" destId="{87899BB1-A811-4B2D-8FA3-633A97B1A6A6}" srcOrd="1" destOrd="0" presId="urn:microsoft.com/office/officeart/2005/8/layout/orgChart1"/>
    <dgm:cxn modelId="{9FE70BA5-C0D7-4EC2-8A84-C2080A1F4005}" type="presParOf" srcId="{60FE5B31-E82E-49E2-9469-B5D5674278BC}" destId="{B6A20B03-CFA9-41D8-9956-9F0EB448DC4A}" srcOrd="1" destOrd="0" presId="urn:microsoft.com/office/officeart/2005/8/layout/orgChart1"/>
    <dgm:cxn modelId="{E670B521-653E-4988-BF90-CFBAAB6099FD}" type="presParOf" srcId="{B6A20B03-CFA9-41D8-9956-9F0EB448DC4A}" destId="{CD65CBB6-B9A3-48AB-AFB3-4BE4B03553D3}" srcOrd="0" destOrd="0" presId="urn:microsoft.com/office/officeart/2005/8/layout/orgChart1"/>
    <dgm:cxn modelId="{22511200-966E-4776-B5A5-26F60C05A582}" type="presParOf" srcId="{B6A20B03-CFA9-41D8-9956-9F0EB448DC4A}" destId="{ED1F0A6D-21D1-431E-B021-19DC70288741}" srcOrd="1" destOrd="0" presId="urn:microsoft.com/office/officeart/2005/8/layout/orgChart1"/>
    <dgm:cxn modelId="{37D21738-AB5F-4834-94D5-A8AD8C6B0BCE}" type="presParOf" srcId="{ED1F0A6D-21D1-431E-B021-19DC70288741}" destId="{3035FF76-B78F-49A4-AACF-E2FF3786028F}" srcOrd="0" destOrd="0" presId="urn:microsoft.com/office/officeart/2005/8/layout/orgChart1"/>
    <dgm:cxn modelId="{AF74E1B6-435A-4044-82F8-5895F5D9E518}" type="presParOf" srcId="{3035FF76-B78F-49A4-AACF-E2FF3786028F}" destId="{F0DC39B6-0C64-430A-9FFB-4907B94E244D}" srcOrd="0" destOrd="0" presId="urn:microsoft.com/office/officeart/2005/8/layout/orgChart1"/>
    <dgm:cxn modelId="{D3416AB9-E7B9-4B05-B035-3AAB3C08D710}" type="presParOf" srcId="{3035FF76-B78F-49A4-AACF-E2FF3786028F}" destId="{0044642D-BF6E-4946-989D-7BC76303D8B1}" srcOrd="1" destOrd="0" presId="urn:microsoft.com/office/officeart/2005/8/layout/orgChart1"/>
    <dgm:cxn modelId="{3FE6DF97-36B8-473D-A70B-557E5732B93E}" type="presParOf" srcId="{ED1F0A6D-21D1-431E-B021-19DC70288741}" destId="{6F92EC3E-8AAE-41C7-BFFF-85E9DBCB215A}" srcOrd="1" destOrd="0" presId="urn:microsoft.com/office/officeart/2005/8/layout/orgChart1"/>
    <dgm:cxn modelId="{8E829788-8A9D-4D65-A000-FB0D39910F27}" type="presParOf" srcId="{ED1F0A6D-21D1-431E-B021-19DC70288741}" destId="{C359BE23-B469-48EB-819D-6F6FDCDBB0A8}" srcOrd="2" destOrd="0" presId="urn:microsoft.com/office/officeart/2005/8/layout/orgChart1"/>
    <dgm:cxn modelId="{2080160B-2451-4569-8AA9-819DC44A7F0D}" type="presParOf" srcId="{B6A20B03-CFA9-41D8-9956-9F0EB448DC4A}" destId="{6AC59FBD-FAEA-42FA-8EB1-29A7CC044828}" srcOrd="2" destOrd="0" presId="urn:microsoft.com/office/officeart/2005/8/layout/orgChart1"/>
    <dgm:cxn modelId="{12C4DDE2-4C0C-4245-8343-78685E5D6EC9}" type="presParOf" srcId="{B6A20B03-CFA9-41D8-9956-9F0EB448DC4A}" destId="{F2E1EDE4-99F4-4CBC-BA6A-91AF00914823}" srcOrd="3" destOrd="0" presId="urn:microsoft.com/office/officeart/2005/8/layout/orgChart1"/>
    <dgm:cxn modelId="{1922D4D9-A0ED-429E-9D15-C19E31F09394}" type="presParOf" srcId="{F2E1EDE4-99F4-4CBC-BA6A-91AF00914823}" destId="{795B4B98-FEFB-4DAB-B785-2E28918B1C7E}" srcOrd="0" destOrd="0" presId="urn:microsoft.com/office/officeart/2005/8/layout/orgChart1"/>
    <dgm:cxn modelId="{D4066229-EC9C-45D6-BFFC-96A19B3685BA}" type="presParOf" srcId="{795B4B98-FEFB-4DAB-B785-2E28918B1C7E}" destId="{C9EB4BFF-95DA-49B7-87A2-66A52A4FCDFA}" srcOrd="0" destOrd="0" presId="urn:microsoft.com/office/officeart/2005/8/layout/orgChart1"/>
    <dgm:cxn modelId="{7750E683-9FCA-4A95-907D-D9CDB8A57990}" type="presParOf" srcId="{795B4B98-FEFB-4DAB-B785-2E28918B1C7E}" destId="{40CBCC65-FD09-4B94-B9C9-3482617F2627}" srcOrd="1" destOrd="0" presId="urn:microsoft.com/office/officeart/2005/8/layout/orgChart1"/>
    <dgm:cxn modelId="{1D56320D-F0A0-4F40-BA06-B652E6FA3927}" type="presParOf" srcId="{F2E1EDE4-99F4-4CBC-BA6A-91AF00914823}" destId="{6E67D5E8-91A3-4A9C-B70E-60777B0DD65E}" srcOrd="1" destOrd="0" presId="urn:microsoft.com/office/officeart/2005/8/layout/orgChart1"/>
    <dgm:cxn modelId="{84AF4255-F137-4D8F-9885-36275627B997}" type="presParOf" srcId="{F2E1EDE4-99F4-4CBC-BA6A-91AF00914823}" destId="{9041FCB5-DDBA-4A82-87F1-A20AE1F0ECFA}" srcOrd="2" destOrd="0" presId="urn:microsoft.com/office/officeart/2005/8/layout/orgChart1"/>
    <dgm:cxn modelId="{7662C9F0-E843-47FB-9AA6-E5AE8B6DDDE6}" type="presParOf" srcId="{B6A20B03-CFA9-41D8-9956-9F0EB448DC4A}" destId="{D644628E-4C6F-4DF2-8C07-D2B66E3A4757}" srcOrd="4" destOrd="0" presId="urn:microsoft.com/office/officeart/2005/8/layout/orgChart1"/>
    <dgm:cxn modelId="{47665CF7-4CB0-4289-8D15-0CA426F80310}" type="presParOf" srcId="{B6A20B03-CFA9-41D8-9956-9F0EB448DC4A}" destId="{4C59CDCC-8171-42A8-836D-8A7ADEF309D0}" srcOrd="5" destOrd="0" presId="urn:microsoft.com/office/officeart/2005/8/layout/orgChart1"/>
    <dgm:cxn modelId="{1F040AD8-1F60-40B7-8E5B-DCCA48071456}" type="presParOf" srcId="{4C59CDCC-8171-42A8-836D-8A7ADEF309D0}" destId="{FED7DC99-D3B3-46B2-AE57-14D47B1F3671}" srcOrd="0" destOrd="0" presId="urn:microsoft.com/office/officeart/2005/8/layout/orgChart1"/>
    <dgm:cxn modelId="{74BE8FDB-D9BC-4166-ABA8-857CC5E728D7}" type="presParOf" srcId="{FED7DC99-D3B3-46B2-AE57-14D47B1F3671}" destId="{8F3E2022-AB5E-4438-BDBE-146FD19E8285}" srcOrd="0" destOrd="0" presId="urn:microsoft.com/office/officeart/2005/8/layout/orgChart1"/>
    <dgm:cxn modelId="{F4B6DEBF-772C-4ECF-BBCC-E62F36FCE4F1}" type="presParOf" srcId="{FED7DC99-D3B3-46B2-AE57-14D47B1F3671}" destId="{F4F60A8B-BCFE-4E33-9289-BF4CA9206F7B}" srcOrd="1" destOrd="0" presId="urn:microsoft.com/office/officeart/2005/8/layout/orgChart1"/>
    <dgm:cxn modelId="{EF0D959E-1D29-4E86-BA1A-911A871BD129}" type="presParOf" srcId="{4C59CDCC-8171-42A8-836D-8A7ADEF309D0}" destId="{0717BF70-BD3E-4FBF-92BE-2C7F71500E41}" srcOrd="1" destOrd="0" presId="urn:microsoft.com/office/officeart/2005/8/layout/orgChart1"/>
    <dgm:cxn modelId="{1E09A7F9-2689-4575-818A-653DC691625E}" type="presParOf" srcId="{4C59CDCC-8171-42A8-836D-8A7ADEF309D0}" destId="{0E63D1F7-0BB7-4B23-80D6-B69D7359A638}" srcOrd="2" destOrd="0" presId="urn:microsoft.com/office/officeart/2005/8/layout/orgChart1"/>
    <dgm:cxn modelId="{5D745D3C-6461-43DA-8EB6-2E0E1AF2A1B8}" type="presParOf" srcId="{B6A20B03-CFA9-41D8-9956-9F0EB448DC4A}" destId="{52D64095-8F0B-43C5-A134-4F8EB745D0AC}" srcOrd="6" destOrd="0" presId="urn:microsoft.com/office/officeart/2005/8/layout/orgChart1"/>
    <dgm:cxn modelId="{074BF5D9-8738-4296-B3ED-AAB2A890D706}" type="presParOf" srcId="{B6A20B03-CFA9-41D8-9956-9F0EB448DC4A}" destId="{65175C4B-27F3-41C0-9093-49201195521B}" srcOrd="7" destOrd="0" presId="urn:microsoft.com/office/officeart/2005/8/layout/orgChart1"/>
    <dgm:cxn modelId="{3DE81814-49F2-46C0-BE7D-2580C4885A85}" type="presParOf" srcId="{65175C4B-27F3-41C0-9093-49201195521B}" destId="{418B0B64-07DF-4A86-8188-2B3D12FF0C1B}" srcOrd="0" destOrd="0" presId="urn:microsoft.com/office/officeart/2005/8/layout/orgChart1"/>
    <dgm:cxn modelId="{17B3D187-A79D-4D9D-BDF8-517F0C16423F}" type="presParOf" srcId="{418B0B64-07DF-4A86-8188-2B3D12FF0C1B}" destId="{FCA2B357-06A1-4199-999C-BBE32872F828}" srcOrd="0" destOrd="0" presId="urn:microsoft.com/office/officeart/2005/8/layout/orgChart1"/>
    <dgm:cxn modelId="{6679DA73-D358-41F3-82AF-4F1BDA3B3B6C}" type="presParOf" srcId="{418B0B64-07DF-4A86-8188-2B3D12FF0C1B}" destId="{842224E6-60DA-412E-8A1B-7533C1377869}" srcOrd="1" destOrd="0" presId="urn:microsoft.com/office/officeart/2005/8/layout/orgChart1"/>
    <dgm:cxn modelId="{C7D6CEC4-F269-4BBD-8AC8-B47595F26351}" type="presParOf" srcId="{65175C4B-27F3-41C0-9093-49201195521B}" destId="{5FEE9627-663F-4879-B764-2FCAC3BEDB01}" srcOrd="1" destOrd="0" presId="urn:microsoft.com/office/officeart/2005/8/layout/orgChart1"/>
    <dgm:cxn modelId="{1F923DCA-44F1-462C-8B79-EB0E995425B4}" type="presParOf" srcId="{65175C4B-27F3-41C0-9093-49201195521B}" destId="{D211A30E-3DD6-4F3B-A936-B6D9FD1B5AD6}" srcOrd="2" destOrd="0" presId="urn:microsoft.com/office/officeart/2005/8/layout/orgChart1"/>
    <dgm:cxn modelId="{E7A2879B-535D-4AD5-9F98-ED37EB37A49D}" type="presParOf" srcId="{60FE5B31-E82E-49E2-9469-B5D5674278BC}" destId="{0A55CB08-0585-4E83-BB9C-6136411D5C97}" srcOrd="2" destOrd="0" presId="urn:microsoft.com/office/officeart/2005/8/layout/orgChart1"/>
    <dgm:cxn modelId="{B514A291-C182-41B9-A381-9228B0FC461F}" type="presParOf" srcId="{9C5DF944-3D7A-473D-A789-5CA86652B8F8}" destId="{1AE91293-7748-4E52-8855-7B838C555EB9}" srcOrd="2" destOrd="0" presId="urn:microsoft.com/office/officeart/2005/8/layout/orgChart1"/>
    <dgm:cxn modelId="{0B4CC20F-8143-4049-AE24-81EEC6323CB5}" type="presParOf" srcId="{9C5DF944-3D7A-473D-A789-5CA86652B8F8}" destId="{8BAB2199-5159-41F9-8708-33820C9B03A9}" srcOrd="3" destOrd="0" presId="urn:microsoft.com/office/officeart/2005/8/layout/orgChart1"/>
    <dgm:cxn modelId="{8C707528-CB07-47FA-9BF9-5817F845FB5F}" type="presParOf" srcId="{8BAB2199-5159-41F9-8708-33820C9B03A9}" destId="{4AEEF0FD-EB99-4BD5-89CD-011B1DDC19F8}" srcOrd="0" destOrd="0" presId="urn:microsoft.com/office/officeart/2005/8/layout/orgChart1"/>
    <dgm:cxn modelId="{950DAF60-A499-4BDF-9596-30529135C422}" type="presParOf" srcId="{4AEEF0FD-EB99-4BD5-89CD-011B1DDC19F8}" destId="{86ECFBC0-6EDE-49D7-A5E4-E61CBAF4A092}" srcOrd="0" destOrd="0" presId="urn:microsoft.com/office/officeart/2005/8/layout/orgChart1"/>
    <dgm:cxn modelId="{227CF561-3423-4168-B091-052F0A2CDE59}" type="presParOf" srcId="{4AEEF0FD-EB99-4BD5-89CD-011B1DDC19F8}" destId="{EE7467E8-D778-4C18-9C7C-925EF25B0DC2}" srcOrd="1" destOrd="0" presId="urn:microsoft.com/office/officeart/2005/8/layout/orgChart1"/>
    <dgm:cxn modelId="{CF972CDA-2F98-4AB8-B5F8-D33C545EBFD7}" type="presParOf" srcId="{8BAB2199-5159-41F9-8708-33820C9B03A9}" destId="{70B62D43-4B2E-478D-8091-7F950B36BC86}" srcOrd="1" destOrd="0" presId="urn:microsoft.com/office/officeart/2005/8/layout/orgChart1"/>
    <dgm:cxn modelId="{64913729-1FC6-45BF-A96E-FD189D54B782}" type="presParOf" srcId="{70B62D43-4B2E-478D-8091-7F950B36BC86}" destId="{5A29D58D-62CC-4731-8120-CAD4354C3E03}" srcOrd="0" destOrd="0" presId="urn:microsoft.com/office/officeart/2005/8/layout/orgChart1"/>
    <dgm:cxn modelId="{CC0C80D1-3609-466B-A0E2-ED0C52E44275}" type="presParOf" srcId="{70B62D43-4B2E-478D-8091-7F950B36BC86}" destId="{20684FA8-0955-4E86-9890-955AAE2FB70E}" srcOrd="1" destOrd="0" presId="urn:microsoft.com/office/officeart/2005/8/layout/orgChart1"/>
    <dgm:cxn modelId="{1E2FEBC3-6FA4-4E12-94F8-A6D2D6FB124F}" type="presParOf" srcId="{20684FA8-0955-4E86-9890-955AAE2FB70E}" destId="{357DF0A8-BCC0-4D40-9A29-811D9B3E8CE1}" srcOrd="0" destOrd="0" presId="urn:microsoft.com/office/officeart/2005/8/layout/orgChart1"/>
    <dgm:cxn modelId="{E4BD61BD-F4AC-4524-80A9-2D1DABB9C533}" type="presParOf" srcId="{357DF0A8-BCC0-4D40-9A29-811D9B3E8CE1}" destId="{7533127D-6F77-420D-9337-03A9B17677A7}" srcOrd="0" destOrd="0" presId="urn:microsoft.com/office/officeart/2005/8/layout/orgChart1"/>
    <dgm:cxn modelId="{92721273-E0DC-483A-B364-396B360A2C9F}" type="presParOf" srcId="{357DF0A8-BCC0-4D40-9A29-811D9B3E8CE1}" destId="{75DCBE71-7469-49E9-81E5-E6A43E3EC0DC}" srcOrd="1" destOrd="0" presId="urn:microsoft.com/office/officeart/2005/8/layout/orgChart1"/>
    <dgm:cxn modelId="{3111BDD5-3F62-4855-AED9-68A4CB5CDD82}" type="presParOf" srcId="{20684FA8-0955-4E86-9890-955AAE2FB70E}" destId="{321B0D03-50FC-44EB-B561-D21A2CD4B482}" srcOrd="1" destOrd="0" presId="urn:microsoft.com/office/officeart/2005/8/layout/orgChart1"/>
    <dgm:cxn modelId="{A13C91AD-D24C-4B6D-BCB7-803F5D9D74A5}" type="presParOf" srcId="{20684FA8-0955-4E86-9890-955AAE2FB70E}" destId="{0654A2B9-B227-48A6-941C-DD027142ECCE}" srcOrd="2" destOrd="0" presId="urn:microsoft.com/office/officeart/2005/8/layout/orgChart1"/>
    <dgm:cxn modelId="{5283606E-F1E9-4ED1-ABFC-5268745EE76C}" type="presParOf" srcId="{70B62D43-4B2E-478D-8091-7F950B36BC86}" destId="{77FF546B-1ADB-4B35-B705-B48DE95D0A7F}" srcOrd="2" destOrd="0" presId="urn:microsoft.com/office/officeart/2005/8/layout/orgChart1"/>
    <dgm:cxn modelId="{64600FD2-3CFE-40A8-BF10-2A2020E7248D}" type="presParOf" srcId="{70B62D43-4B2E-478D-8091-7F950B36BC86}" destId="{69C13562-DBB8-42F8-AE39-8AFEF8ED4982}" srcOrd="3" destOrd="0" presId="urn:microsoft.com/office/officeart/2005/8/layout/orgChart1"/>
    <dgm:cxn modelId="{996AC9A3-0CBB-42E5-B314-6ED93C212448}" type="presParOf" srcId="{69C13562-DBB8-42F8-AE39-8AFEF8ED4982}" destId="{896D96FE-EA05-4066-8BE5-F7366BA3777A}" srcOrd="0" destOrd="0" presId="urn:microsoft.com/office/officeart/2005/8/layout/orgChart1"/>
    <dgm:cxn modelId="{843D7C0A-0D33-4961-9711-3427B437A98E}" type="presParOf" srcId="{896D96FE-EA05-4066-8BE5-F7366BA3777A}" destId="{079C46BA-E270-4C4F-9AA8-92E32A64D736}" srcOrd="0" destOrd="0" presId="urn:microsoft.com/office/officeart/2005/8/layout/orgChart1"/>
    <dgm:cxn modelId="{87701E23-B90B-44A4-AB2B-87B166FB05A6}" type="presParOf" srcId="{896D96FE-EA05-4066-8BE5-F7366BA3777A}" destId="{3AA4BA60-CAF3-4B65-8A7B-26648B565082}" srcOrd="1" destOrd="0" presId="urn:microsoft.com/office/officeart/2005/8/layout/orgChart1"/>
    <dgm:cxn modelId="{5E56FB95-AA8D-43D7-B2A7-8F4167A8477C}" type="presParOf" srcId="{69C13562-DBB8-42F8-AE39-8AFEF8ED4982}" destId="{54F082B5-2FAD-490F-B257-B96DCB3E19FC}" srcOrd="1" destOrd="0" presId="urn:microsoft.com/office/officeart/2005/8/layout/orgChart1"/>
    <dgm:cxn modelId="{FF53E971-FA22-4406-83AD-F2FFF528D375}" type="presParOf" srcId="{69C13562-DBB8-42F8-AE39-8AFEF8ED4982}" destId="{6C846A69-A00E-4FB9-80C7-DC7FE13BD4B5}" srcOrd="2" destOrd="0" presId="urn:microsoft.com/office/officeart/2005/8/layout/orgChart1"/>
    <dgm:cxn modelId="{3A1E5E07-E495-4CDE-A8BF-567EABDB5340}" type="presParOf" srcId="{70B62D43-4B2E-478D-8091-7F950B36BC86}" destId="{C6471DB4-9B93-437A-AEBE-F3B71F737DF8}" srcOrd="4" destOrd="0" presId="urn:microsoft.com/office/officeart/2005/8/layout/orgChart1"/>
    <dgm:cxn modelId="{52D0881A-A40A-42BB-BC0D-45AC6567F314}" type="presParOf" srcId="{70B62D43-4B2E-478D-8091-7F950B36BC86}" destId="{CD8B12E6-DD1E-4D70-BE7C-A5443A3D84D1}" srcOrd="5" destOrd="0" presId="urn:microsoft.com/office/officeart/2005/8/layout/orgChart1"/>
    <dgm:cxn modelId="{236B0221-229D-479D-9702-2BD7AC321B1F}" type="presParOf" srcId="{CD8B12E6-DD1E-4D70-BE7C-A5443A3D84D1}" destId="{C0FBA54D-3A3D-42F4-B1C8-ADE0E74CCC4D}" srcOrd="0" destOrd="0" presId="urn:microsoft.com/office/officeart/2005/8/layout/orgChart1"/>
    <dgm:cxn modelId="{ADF33EC6-52B3-480E-90E5-4A632C850EEB}" type="presParOf" srcId="{C0FBA54D-3A3D-42F4-B1C8-ADE0E74CCC4D}" destId="{30DA9891-B7C7-405D-9015-1C3DF0E9850F}" srcOrd="0" destOrd="0" presId="urn:microsoft.com/office/officeart/2005/8/layout/orgChart1"/>
    <dgm:cxn modelId="{004D0461-215B-42CB-939A-7CB54DDF492D}" type="presParOf" srcId="{C0FBA54D-3A3D-42F4-B1C8-ADE0E74CCC4D}" destId="{5EC808F1-181C-42C2-975C-2B558EBCB7FE}" srcOrd="1" destOrd="0" presId="urn:microsoft.com/office/officeart/2005/8/layout/orgChart1"/>
    <dgm:cxn modelId="{D47DE9C8-D76C-4AD6-953D-4140DA296A90}" type="presParOf" srcId="{CD8B12E6-DD1E-4D70-BE7C-A5443A3D84D1}" destId="{3C11D65F-2A65-4A7E-9C15-AA6406FE6F0B}" srcOrd="1" destOrd="0" presId="urn:microsoft.com/office/officeart/2005/8/layout/orgChart1"/>
    <dgm:cxn modelId="{0477D9E7-43D9-48F0-B42E-EC4E37A7DC37}" type="presParOf" srcId="{CD8B12E6-DD1E-4D70-BE7C-A5443A3D84D1}" destId="{07414A68-C8A8-4CE7-984E-48064FC49AF5}" srcOrd="2" destOrd="0" presId="urn:microsoft.com/office/officeart/2005/8/layout/orgChart1"/>
    <dgm:cxn modelId="{6A7D2F53-2529-4BA8-882D-1BAC4A41C59B}" type="presParOf" srcId="{70B62D43-4B2E-478D-8091-7F950B36BC86}" destId="{BD53C961-9C2E-42B5-A825-EB1CD5AF2FE3}" srcOrd="6" destOrd="0" presId="urn:microsoft.com/office/officeart/2005/8/layout/orgChart1"/>
    <dgm:cxn modelId="{0145B15E-EBEE-43E6-91D0-AEBF859D63F4}" type="presParOf" srcId="{70B62D43-4B2E-478D-8091-7F950B36BC86}" destId="{2AD0F394-908E-4BF8-9902-81719C192207}" srcOrd="7" destOrd="0" presId="urn:microsoft.com/office/officeart/2005/8/layout/orgChart1"/>
    <dgm:cxn modelId="{B68E50EE-85BF-4DCA-BCA8-B5D8B432127F}" type="presParOf" srcId="{2AD0F394-908E-4BF8-9902-81719C192207}" destId="{6508E9AA-32AD-45CE-ACB4-E452A2309B43}" srcOrd="0" destOrd="0" presId="urn:microsoft.com/office/officeart/2005/8/layout/orgChart1"/>
    <dgm:cxn modelId="{CBC55B23-7502-470D-BFFD-8AA4DF9E23C2}" type="presParOf" srcId="{6508E9AA-32AD-45CE-ACB4-E452A2309B43}" destId="{26E61D30-5696-4E05-9044-AF73EF27DAB2}" srcOrd="0" destOrd="0" presId="urn:microsoft.com/office/officeart/2005/8/layout/orgChart1"/>
    <dgm:cxn modelId="{7D72C218-7BC1-474D-926C-DF7177BEBAD9}" type="presParOf" srcId="{6508E9AA-32AD-45CE-ACB4-E452A2309B43}" destId="{14A5ABF2-8B49-4694-AC4C-1A898869B017}" srcOrd="1" destOrd="0" presId="urn:microsoft.com/office/officeart/2005/8/layout/orgChart1"/>
    <dgm:cxn modelId="{848E527A-13CB-47E7-9B38-202CDC7254E1}" type="presParOf" srcId="{2AD0F394-908E-4BF8-9902-81719C192207}" destId="{E95C75F7-7305-47DE-985C-550E435481C9}" srcOrd="1" destOrd="0" presId="urn:microsoft.com/office/officeart/2005/8/layout/orgChart1"/>
    <dgm:cxn modelId="{8C59FEA1-A5C8-4368-91B2-7AC2EF8A8605}" type="presParOf" srcId="{2AD0F394-908E-4BF8-9902-81719C192207}" destId="{ADFD56FF-A789-4A68-9B2D-8E4E857854C2}" srcOrd="2" destOrd="0" presId="urn:microsoft.com/office/officeart/2005/8/layout/orgChart1"/>
    <dgm:cxn modelId="{F2F50112-780B-440F-B03A-3B4B22255790}" type="presParOf" srcId="{70B62D43-4B2E-478D-8091-7F950B36BC86}" destId="{B4ADFA40-1DC3-4BD0-BAE4-D5BA4FDF2B3E}" srcOrd="8" destOrd="0" presId="urn:microsoft.com/office/officeart/2005/8/layout/orgChart1"/>
    <dgm:cxn modelId="{6096CDB4-1116-4DE3-9DB0-EC534125ADB4}" type="presParOf" srcId="{70B62D43-4B2E-478D-8091-7F950B36BC86}" destId="{74623D81-D47A-4BDB-A76C-094846D41FA8}" srcOrd="9" destOrd="0" presId="urn:microsoft.com/office/officeart/2005/8/layout/orgChart1"/>
    <dgm:cxn modelId="{9DCECBA4-5465-4A31-9AEC-35C2C4330CB0}" type="presParOf" srcId="{74623D81-D47A-4BDB-A76C-094846D41FA8}" destId="{A5AFB960-0B8B-4E03-885A-2579269F7DC1}" srcOrd="0" destOrd="0" presId="urn:microsoft.com/office/officeart/2005/8/layout/orgChart1"/>
    <dgm:cxn modelId="{DE7E20E6-18ED-4F39-A812-3A9E0B04F20D}" type="presParOf" srcId="{A5AFB960-0B8B-4E03-885A-2579269F7DC1}" destId="{3A05D6AC-55D4-4F8B-831D-7528DBB5E857}" srcOrd="0" destOrd="0" presId="urn:microsoft.com/office/officeart/2005/8/layout/orgChart1"/>
    <dgm:cxn modelId="{9F406B21-D505-4A65-B2A5-D1C14032C6CA}" type="presParOf" srcId="{A5AFB960-0B8B-4E03-885A-2579269F7DC1}" destId="{179F0FCD-C306-4B84-A7DF-E34F9FAB6F56}" srcOrd="1" destOrd="0" presId="urn:microsoft.com/office/officeart/2005/8/layout/orgChart1"/>
    <dgm:cxn modelId="{832FDB31-862B-417E-9CEA-07D189D7FA80}" type="presParOf" srcId="{74623D81-D47A-4BDB-A76C-094846D41FA8}" destId="{856F8CB3-7FD8-44A2-BD9F-D0A3BBBFD7B2}" srcOrd="1" destOrd="0" presId="urn:microsoft.com/office/officeart/2005/8/layout/orgChart1"/>
    <dgm:cxn modelId="{05F9B66C-35A9-4B61-93EA-48189B9C369A}" type="presParOf" srcId="{74623D81-D47A-4BDB-A76C-094846D41FA8}" destId="{E41C3208-7C36-4192-9EA5-1F0C4DB4A826}" srcOrd="2" destOrd="0" presId="urn:microsoft.com/office/officeart/2005/8/layout/orgChart1"/>
    <dgm:cxn modelId="{D3EFE5A2-3AD2-408D-964F-C88691C13BD3}" type="presParOf" srcId="{8BAB2199-5159-41F9-8708-33820C9B03A9}" destId="{FB705D8D-4B0F-418C-BE22-C9FC935B08A3}" srcOrd="2" destOrd="0" presId="urn:microsoft.com/office/officeart/2005/8/layout/orgChart1"/>
    <dgm:cxn modelId="{4B7AF3B8-90D4-4D84-AC10-F25C6DBF91CC}" type="presParOf" srcId="{9C5DF944-3D7A-473D-A789-5CA86652B8F8}" destId="{4F6F1802-D2DC-45F2-8B57-B9ACE00E096B}" srcOrd="4" destOrd="0" presId="urn:microsoft.com/office/officeart/2005/8/layout/orgChart1"/>
    <dgm:cxn modelId="{D35D1050-3C88-4614-8DDC-D8C965308BBE}" type="presParOf" srcId="{9C5DF944-3D7A-473D-A789-5CA86652B8F8}" destId="{D09FB176-C899-4C34-A2EF-DF4099E3930B}" srcOrd="5" destOrd="0" presId="urn:microsoft.com/office/officeart/2005/8/layout/orgChart1"/>
    <dgm:cxn modelId="{9E469C57-2C61-4021-8EE6-48C8794FC38D}" type="presParOf" srcId="{D09FB176-C899-4C34-A2EF-DF4099E3930B}" destId="{EB3A78CF-8659-4E76-9BB6-78F8A7F8B535}" srcOrd="0" destOrd="0" presId="urn:microsoft.com/office/officeart/2005/8/layout/orgChart1"/>
    <dgm:cxn modelId="{4B25EE08-D494-4ECC-BABB-61A22EA16167}" type="presParOf" srcId="{EB3A78CF-8659-4E76-9BB6-78F8A7F8B535}" destId="{ED956AEF-5A78-47DC-9D97-3B27A2E93095}" srcOrd="0" destOrd="0" presId="urn:microsoft.com/office/officeart/2005/8/layout/orgChart1"/>
    <dgm:cxn modelId="{0319121D-EDBD-44C8-BAF8-9A404AF87AF6}" type="presParOf" srcId="{EB3A78CF-8659-4E76-9BB6-78F8A7F8B535}" destId="{0936C29E-0ABE-4289-9453-F6DF249F454C}" srcOrd="1" destOrd="0" presId="urn:microsoft.com/office/officeart/2005/8/layout/orgChart1"/>
    <dgm:cxn modelId="{4C5013C6-8902-4298-8A41-6C4D52C0EFD1}" type="presParOf" srcId="{D09FB176-C899-4C34-A2EF-DF4099E3930B}" destId="{3666C14E-3FE7-4AB2-BA4F-4535D42C477E}" srcOrd="1" destOrd="0" presId="urn:microsoft.com/office/officeart/2005/8/layout/orgChart1"/>
    <dgm:cxn modelId="{A1033CB9-2428-4C65-8AED-61B9A8CD5781}" type="presParOf" srcId="{3666C14E-3FE7-4AB2-BA4F-4535D42C477E}" destId="{7E670A0B-4B6A-45AD-AE95-FAE9E52BA24F}" srcOrd="0" destOrd="0" presId="urn:microsoft.com/office/officeart/2005/8/layout/orgChart1"/>
    <dgm:cxn modelId="{B30C6EF4-60B9-42D3-B52B-6AE5A2BCDDD1}" type="presParOf" srcId="{3666C14E-3FE7-4AB2-BA4F-4535D42C477E}" destId="{781D4557-4BA2-4B53-85D2-D0A8E2F29ACB}" srcOrd="1" destOrd="0" presId="urn:microsoft.com/office/officeart/2005/8/layout/orgChart1"/>
    <dgm:cxn modelId="{BBB18D84-3EAD-492A-82F0-5C49F4FFC547}" type="presParOf" srcId="{781D4557-4BA2-4B53-85D2-D0A8E2F29ACB}" destId="{A1F0E8B8-00E6-43CE-8E1F-A9918B608453}" srcOrd="0" destOrd="0" presId="urn:microsoft.com/office/officeart/2005/8/layout/orgChart1"/>
    <dgm:cxn modelId="{08025929-8A7F-470C-B8F9-6C0FEDEDE145}" type="presParOf" srcId="{A1F0E8B8-00E6-43CE-8E1F-A9918B608453}" destId="{2C701CAE-D8F1-461E-8A0C-C57AEB1CD6C2}" srcOrd="0" destOrd="0" presId="urn:microsoft.com/office/officeart/2005/8/layout/orgChart1"/>
    <dgm:cxn modelId="{BD722801-47DC-42B0-BCBF-800219898640}" type="presParOf" srcId="{A1F0E8B8-00E6-43CE-8E1F-A9918B608453}" destId="{0A55F855-E390-49C4-85C3-4EB5DC8DFEC3}" srcOrd="1" destOrd="0" presId="urn:microsoft.com/office/officeart/2005/8/layout/orgChart1"/>
    <dgm:cxn modelId="{3281B23B-BF0D-4723-97CE-AB365B32C977}" type="presParOf" srcId="{781D4557-4BA2-4B53-85D2-D0A8E2F29ACB}" destId="{8FDA77AA-02A8-4EBB-8954-A3306A125F11}" srcOrd="1" destOrd="0" presId="urn:microsoft.com/office/officeart/2005/8/layout/orgChart1"/>
    <dgm:cxn modelId="{C5C0E638-40FE-4779-B97F-8EE524FF0E92}" type="presParOf" srcId="{781D4557-4BA2-4B53-85D2-D0A8E2F29ACB}" destId="{802B30D6-A884-4929-98EE-4DE3E2D91CB8}" srcOrd="2" destOrd="0" presId="urn:microsoft.com/office/officeart/2005/8/layout/orgChart1"/>
    <dgm:cxn modelId="{5F187077-DC38-4BDA-8D69-305DBBC7A626}" type="presParOf" srcId="{3666C14E-3FE7-4AB2-BA4F-4535D42C477E}" destId="{4E5DB2E5-BC21-45FD-89CF-804EEEA73D92}" srcOrd="2" destOrd="0" presId="urn:microsoft.com/office/officeart/2005/8/layout/orgChart1"/>
    <dgm:cxn modelId="{4E28EC19-B43D-42E7-9102-8261A04C3BEC}" type="presParOf" srcId="{3666C14E-3FE7-4AB2-BA4F-4535D42C477E}" destId="{FEF5B6E2-22EA-4CFA-BF26-961399773F49}" srcOrd="3" destOrd="0" presId="urn:microsoft.com/office/officeart/2005/8/layout/orgChart1"/>
    <dgm:cxn modelId="{FFCF193A-ECB0-4107-844E-AF6C1F75D3DA}" type="presParOf" srcId="{FEF5B6E2-22EA-4CFA-BF26-961399773F49}" destId="{42BED641-FA4F-4D4B-9A19-A7D3C3BE1408}" srcOrd="0" destOrd="0" presId="urn:microsoft.com/office/officeart/2005/8/layout/orgChart1"/>
    <dgm:cxn modelId="{4C68223C-301F-4EBD-A694-C670744A664E}" type="presParOf" srcId="{42BED641-FA4F-4D4B-9A19-A7D3C3BE1408}" destId="{74487508-3D4F-4F35-9119-7335AA499C95}" srcOrd="0" destOrd="0" presId="urn:microsoft.com/office/officeart/2005/8/layout/orgChart1"/>
    <dgm:cxn modelId="{6C7957D0-A067-4A94-B3D6-0215595CDF97}" type="presParOf" srcId="{42BED641-FA4F-4D4B-9A19-A7D3C3BE1408}" destId="{EA4E738B-1483-44D6-89EB-8256A9C3F87D}" srcOrd="1" destOrd="0" presId="urn:microsoft.com/office/officeart/2005/8/layout/orgChart1"/>
    <dgm:cxn modelId="{5A44E22D-6BBE-4942-BD79-9EC143E3D6CB}" type="presParOf" srcId="{FEF5B6E2-22EA-4CFA-BF26-961399773F49}" destId="{B5B7C6F2-824B-4B22-9513-4D47B87A1DEF}" srcOrd="1" destOrd="0" presId="urn:microsoft.com/office/officeart/2005/8/layout/orgChart1"/>
    <dgm:cxn modelId="{0F0D06B3-AE26-4B9B-A3FC-E7635DEB90A5}" type="presParOf" srcId="{FEF5B6E2-22EA-4CFA-BF26-961399773F49}" destId="{AD4B3EEE-3AC5-44A5-8891-70C0728030DE}" srcOrd="2" destOrd="0" presId="urn:microsoft.com/office/officeart/2005/8/layout/orgChart1"/>
    <dgm:cxn modelId="{5D6B801B-24C4-4A24-A9A4-4FBF447FFE72}" type="presParOf" srcId="{3666C14E-3FE7-4AB2-BA4F-4535D42C477E}" destId="{1A2BCB80-89E2-41EC-87D9-8650DA66AB8A}" srcOrd="4" destOrd="0" presId="urn:microsoft.com/office/officeart/2005/8/layout/orgChart1"/>
    <dgm:cxn modelId="{87AF8404-8E64-4639-9C1E-73337CBD0CD0}" type="presParOf" srcId="{3666C14E-3FE7-4AB2-BA4F-4535D42C477E}" destId="{CD498E25-17A8-4592-A106-0BDE77F9F8BE}" srcOrd="5" destOrd="0" presId="urn:microsoft.com/office/officeart/2005/8/layout/orgChart1"/>
    <dgm:cxn modelId="{62739F36-BCE2-4750-BE21-2DA7474CF31E}" type="presParOf" srcId="{CD498E25-17A8-4592-A106-0BDE77F9F8BE}" destId="{1832CD07-F56C-4B75-9FC3-CEF6C2D6EA45}" srcOrd="0" destOrd="0" presId="urn:microsoft.com/office/officeart/2005/8/layout/orgChart1"/>
    <dgm:cxn modelId="{80FE1B63-6D94-4B68-9A2B-DE471A551B9B}" type="presParOf" srcId="{1832CD07-F56C-4B75-9FC3-CEF6C2D6EA45}" destId="{F7484F86-9514-4EEC-AAEC-65AD9B4B3D96}" srcOrd="0" destOrd="0" presId="urn:microsoft.com/office/officeart/2005/8/layout/orgChart1"/>
    <dgm:cxn modelId="{258CD09C-4737-46CC-B043-AB96C765FA83}" type="presParOf" srcId="{1832CD07-F56C-4B75-9FC3-CEF6C2D6EA45}" destId="{2F8AA862-E8D3-4043-95F3-7EBB33FDC237}" srcOrd="1" destOrd="0" presId="urn:microsoft.com/office/officeart/2005/8/layout/orgChart1"/>
    <dgm:cxn modelId="{25733C53-EDD7-4C2D-86D5-B4A11193C10F}" type="presParOf" srcId="{CD498E25-17A8-4592-A106-0BDE77F9F8BE}" destId="{D6D1B4BE-1E43-4CD4-965F-996A3963A4DE}" srcOrd="1" destOrd="0" presId="urn:microsoft.com/office/officeart/2005/8/layout/orgChart1"/>
    <dgm:cxn modelId="{1CDE1FDE-BA5A-4C02-A6F5-BC33AEDBBDFB}" type="presParOf" srcId="{CD498E25-17A8-4592-A106-0BDE77F9F8BE}" destId="{2585E360-1265-4DAF-8ED0-8CB30CFCA044}" srcOrd="2" destOrd="0" presId="urn:microsoft.com/office/officeart/2005/8/layout/orgChart1"/>
    <dgm:cxn modelId="{258AECD5-BBE9-4363-8EA2-5C88C105D9A5}" type="presParOf" srcId="{3666C14E-3FE7-4AB2-BA4F-4535D42C477E}" destId="{9AAB9F84-69DB-4974-8FB3-17FE16A42904}" srcOrd="6" destOrd="0" presId="urn:microsoft.com/office/officeart/2005/8/layout/orgChart1"/>
    <dgm:cxn modelId="{7BFE99CC-8B40-4C94-BE47-3D6132324DFD}" type="presParOf" srcId="{3666C14E-3FE7-4AB2-BA4F-4535D42C477E}" destId="{C3EE2C24-35C5-4383-8BA8-04718D61B1E3}" srcOrd="7" destOrd="0" presId="urn:microsoft.com/office/officeart/2005/8/layout/orgChart1"/>
    <dgm:cxn modelId="{D9F9AE1D-566E-4283-8955-39284B424EE7}" type="presParOf" srcId="{C3EE2C24-35C5-4383-8BA8-04718D61B1E3}" destId="{D76FB983-6AF4-4D17-803C-BE4F9D86E241}" srcOrd="0" destOrd="0" presId="urn:microsoft.com/office/officeart/2005/8/layout/orgChart1"/>
    <dgm:cxn modelId="{89963FE2-A7B7-4204-873E-F2DC517E3ED9}" type="presParOf" srcId="{D76FB983-6AF4-4D17-803C-BE4F9D86E241}" destId="{C95AECE2-07C4-42E7-90DA-5CD8EA216CFC}" srcOrd="0" destOrd="0" presId="urn:microsoft.com/office/officeart/2005/8/layout/orgChart1"/>
    <dgm:cxn modelId="{D2BF9205-5765-4BF2-AF7E-3B178AF23426}" type="presParOf" srcId="{D76FB983-6AF4-4D17-803C-BE4F9D86E241}" destId="{4704A764-F3E3-46A1-B698-AC3BCD85875D}" srcOrd="1" destOrd="0" presId="urn:microsoft.com/office/officeart/2005/8/layout/orgChart1"/>
    <dgm:cxn modelId="{D2DE2C23-192F-4DF3-939B-A2AA21DB63C0}" type="presParOf" srcId="{C3EE2C24-35C5-4383-8BA8-04718D61B1E3}" destId="{C07B020C-8290-4505-84E9-D8CD925D7B93}" srcOrd="1" destOrd="0" presId="urn:microsoft.com/office/officeart/2005/8/layout/orgChart1"/>
    <dgm:cxn modelId="{3C5DBEDA-11C0-4AD6-8AD8-EC7BE6F2C34F}" type="presParOf" srcId="{C3EE2C24-35C5-4383-8BA8-04718D61B1E3}" destId="{97715D9E-A6B5-4BE2-9531-017E1F9F5E37}" srcOrd="2" destOrd="0" presId="urn:microsoft.com/office/officeart/2005/8/layout/orgChart1"/>
    <dgm:cxn modelId="{D8861A47-E9F2-44BE-B456-4AC5FE65A136}" type="presParOf" srcId="{3666C14E-3FE7-4AB2-BA4F-4535D42C477E}" destId="{F8AA5B07-D62E-4BEF-A7F4-BB8154CE0161}" srcOrd="8" destOrd="0" presId="urn:microsoft.com/office/officeart/2005/8/layout/orgChart1"/>
    <dgm:cxn modelId="{ACFAC827-6A2F-4DF0-93F5-FDF4CEA0056F}" type="presParOf" srcId="{3666C14E-3FE7-4AB2-BA4F-4535D42C477E}" destId="{28D3CB32-FAA0-4273-8538-1EB307061468}" srcOrd="9" destOrd="0" presId="urn:microsoft.com/office/officeart/2005/8/layout/orgChart1"/>
    <dgm:cxn modelId="{FD260938-778B-48D3-8954-DB2017EBE3C2}" type="presParOf" srcId="{28D3CB32-FAA0-4273-8538-1EB307061468}" destId="{4E6634D0-9CA1-4ACD-BF91-91BEE47E76EF}" srcOrd="0" destOrd="0" presId="urn:microsoft.com/office/officeart/2005/8/layout/orgChart1"/>
    <dgm:cxn modelId="{AEFFCDA8-32D9-4E0F-9787-9F0F3526E38B}" type="presParOf" srcId="{4E6634D0-9CA1-4ACD-BF91-91BEE47E76EF}" destId="{EE219807-47C8-4941-99AE-CE39076E53F5}" srcOrd="0" destOrd="0" presId="urn:microsoft.com/office/officeart/2005/8/layout/orgChart1"/>
    <dgm:cxn modelId="{0166EC2D-4133-44EF-AECE-1453790A38EF}" type="presParOf" srcId="{4E6634D0-9CA1-4ACD-BF91-91BEE47E76EF}" destId="{A8ED66CC-CBB3-4EB5-ADE1-6E062170315B}" srcOrd="1" destOrd="0" presId="urn:microsoft.com/office/officeart/2005/8/layout/orgChart1"/>
    <dgm:cxn modelId="{4EB6556A-0098-4595-A2FF-5105F3EE0C6A}" type="presParOf" srcId="{28D3CB32-FAA0-4273-8538-1EB307061468}" destId="{55A4A9B7-D2D2-4F27-9972-54B957F184B3}" srcOrd="1" destOrd="0" presId="urn:microsoft.com/office/officeart/2005/8/layout/orgChart1"/>
    <dgm:cxn modelId="{A85ABFB7-6046-44DD-9A4B-7674DAF4C738}" type="presParOf" srcId="{28D3CB32-FAA0-4273-8538-1EB307061468}" destId="{A6D08738-8725-4BBB-8D6E-6E0F7F338F27}" srcOrd="2" destOrd="0" presId="urn:microsoft.com/office/officeart/2005/8/layout/orgChart1"/>
    <dgm:cxn modelId="{6ED791AE-5F06-4825-BA06-A4F62DB23E14}" type="presParOf" srcId="{D09FB176-C899-4C34-A2EF-DF4099E3930B}" destId="{10032A81-28F1-4589-A2C9-2F713826DB5B}" srcOrd="2" destOrd="0" presId="urn:microsoft.com/office/officeart/2005/8/layout/orgChart1"/>
    <dgm:cxn modelId="{B2776D6B-C11F-44FC-A63D-C7327FA01921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DD2A0D01-66B3-4EAA-B68F-483B8A6BD610}" type="presOf" srcId="{032924AE-7BA3-4608-9D4D-A10FC22FA55B}" destId="{842224E6-60DA-412E-8A1B-7533C1377869}" srcOrd="1" destOrd="0" presId="urn:microsoft.com/office/officeart/2005/8/layout/orgChart1"/>
    <dgm:cxn modelId="{2F7645EE-EEBB-4CCD-B794-41E7CA493000}" type="presOf" srcId="{382A9707-8CE9-4448-A732-795155023764}" destId="{C9EB4BFF-95DA-49B7-87A2-66A52A4FCDFA}" srcOrd="0" destOrd="0" presId="urn:microsoft.com/office/officeart/2005/8/layout/orgChart1"/>
    <dgm:cxn modelId="{33C562D7-8308-49DF-9AE8-CB04C1191027}" type="presOf" srcId="{844909A3-F2C8-49AE-869B-AFCA0AC709DF}" destId="{5A29D58D-62CC-4731-8120-CAD4354C3E03}" srcOrd="0" destOrd="0" presId="urn:microsoft.com/office/officeart/2005/8/layout/orgChart1"/>
    <dgm:cxn modelId="{027C470F-4939-4F72-ACF3-254730E583C6}" type="presOf" srcId="{E2FDDA39-0A56-4C19-9570-F6322A50CD7C}" destId="{C95AECE2-07C4-42E7-90DA-5CD8EA216CFC}" srcOrd="0" destOrd="0" presId="urn:microsoft.com/office/officeart/2005/8/layout/orgChart1"/>
    <dgm:cxn modelId="{1B26A00E-CDD4-4DBC-B56B-E15A728711A8}" type="presOf" srcId="{D91152BC-9A33-44D3-AEBB-F20420DB430F}" destId="{30DA9891-B7C7-405D-9015-1C3DF0E9850F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48593AA-E475-4CA5-926A-F462895D4416}" type="presOf" srcId="{41CBE71F-8A1C-4046-8B51-627382F890A8}" destId="{BD53C961-9C2E-42B5-A825-EB1CD5AF2FE3}" srcOrd="0" destOrd="0" presId="urn:microsoft.com/office/officeart/2005/8/layout/orgChart1"/>
    <dgm:cxn modelId="{61FD4DC8-4D1A-48BD-BD56-9A550DE20535}" type="presOf" srcId="{CE683E6A-A313-4F5C-8639-235783D1198F}" destId="{6C1B72B2-EE6C-495B-ADAD-8508CE8EB807}" srcOrd="0" destOrd="0" presId="urn:microsoft.com/office/officeart/2005/8/layout/orgChart1"/>
    <dgm:cxn modelId="{41792CBE-AF95-4196-9EBD-497C48DDEA90}" type="presOf" srcId="{57A44C0D-573F-44FB-BC9E-B18382ACCC39}" destId="{9AAB9F84-69DB-4974-8FB3-17FE16A42904}" srcOrd="0" destOrd="0" presId="urn:microsoft.com/office/officeart/2005/8/layout/orgChart1"/>
    <dgm:cxn modelId="{4D08C76A-7C85-4D80-A26A-2D2A5FEEAC1B}" type="presOf" srcId="{1D03C52E-27F1-4CAD-B953-A57260381D87}" destId="{52D64095-8F0B-43C5-A134-4F8EB745D0AC}" srcOrd="0" destOrd="0" presId="urn:microsoft.com/office/officeart/2005/8/layout/orgChart1"/>
    <dgm:cxn modelId="{8DCFCB3A-D37A-407B-8AE4-42EC60027778}" type="presOf" srcId="{88B02B86-A182-47E8-98CE-5F03ED03FC83}" destId="{1A2BCB80-89E2-41EC-87D9-8650DA66AB8A}" srcOrd="0" destOrd="0" presId="urn:microsoft.com/office/officeart/2005/8/layout/orgChart1"/>
    <dgm:cxn modelId="{9B654514-F16E-4FCB-907F-98E95BF8C1D8}" type="presOf" srcId="{49A41343-8942-4E0A-948C-7308CFEDA337}" destId="{F8AA5B07-D62E-4BEF-A7F4-BB8154CE0161}" srcOrd="0" destOrd="0" presId="urn:microsoft.com/office/officeart/2005/8/layout/orgChart1"/>
    <dgm:cxn modelId="{5A888754-365B-4E69-8A0E-369706D17AB7}" type="presOf" srcId="{0ED209FE-B93C-493B-85A2-BA5863869AE7}" destId="{B4ADFA40-1DC3-4BD0-BAE4-D5BA4FDF2B3E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AFBDF75E-155C-4FE0-8D3B-157F652AF46A}" type="presOf" srcId="{DC9F82DD-39AD-486C-81D6-0E3C38A96BAD}" destId="{4F6F1802-D2DC-45F2-8B57-B9ACE00E096B}" srcOrd="0" destOrd="0" presId="urn:microsoft.com/office/officeart/2005/8/layout/orgChart1"/>
    <dgm:cxn modelId="{986198A3-4499-4579-A6AB-DA32C5A735E5}" type="presOf" srcId="{EDF4E25F-6E69-41B7-B57F-66E5D749104E}" destId="{CD65CBB6-B9A3-48AB-AFB3-4BE4B03553D3}" srcOrd="0" destOrd="0" presId="urn:microsoft.com/office/officeart/2005/8/layout/orgChart1"/>
    <dgm:cxn modelId="{383BE815-2474-44B3-B724-2C5BB135AC4F}" type="presOf" srcId="{6A766238-49C0-489C-9759-5801318FB123}" destId="{8F3E2022-AB5E-4438-BDBE-146FD19E828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22E47DC0-6866-47AA-AABE-686EF8A7DE29}" type="presOf" srcId="{DCCE79F2-51DC-4E3A-8F3D-0CB311D1F14D}" destId="{A8ED66CC-CBB3-4EB5-ADE1-6E062170315B}" srcOrd="1" destOrd="0" presId="urn:microsoft.com/office/officeart/2005/8/layout/orgChart1"/>
    <dgm:cxn modelId="{B0A2927B-70A8-42D0-9A70-733BD8251EED}" type="presOf" srcId="{CBC98D67-7A4E-4DF5-AC0F-18B667594BB8}" destId="{D644628E-4C6F-4DF2-8C07-D2B66E3A4757}" srcOrd="0" destOrd="0" presId="urn:microsoft.com/office/officeart/2005/8/layout/orgChart1"/>
    <dgm:cxn modelId="{F1494501-9251-457D-B913-8289E66B5C16}" type="presOf" srcId="{D656347E-658D-41DE-86E2-9688A1F66EB3}" destId="{D351E307-7A60-4733-B21C-CC6D6E5D051D}" srcOrd="0" destOrd="0" presId="urn:microsoft.com/office/officeart/2005/8/layout/orgChart1"/>
    <dgm:cxn modelId="{EC4E297B-9C24-4459-B033-1BCC49D91264}" type="presOf" srcId="{88415C31-82DD-4EF9-9A7A-1D4D99FB6B9D}" destId="{ED956AEF-5A78-47DC-9D97-3B27A2E93095}" srcOrd="0" destOrd="0" presId="urn:microsoft.com/office/officeart/2005/8/layout/orgChart1"/>
    <dgm:cxn modelId="{A866E0CF-BA0C-4A15-BD72-6E9FF58CAE21}" type="presOf" srcId="{D5F013B3-4B4E-4E38-9BAF-4B34B2BB0C79}" destId="{26E61D30-5696-4E05-9044-AF73EF27DAB2}" srcOrd="0" destOrd="0" presId="urn:microsoft.com/office/officeart/2005/8/layout/orgChart1"/>
    <dgm:cxn modelId="{CB56AE75-1063-4F18-AF1D-842F013291BD}" type="presOf" srcId="{D3B00EB5-7252-4C54-A138-4FDE2761BA89}" destId="{77FF546B-1ADB-4B35-B705-B48DE95D0A7F}" srcOrd="0" destOrd="0" presId="urn:microsoft.com/office/officeart/2005/8/layout/orgChart1"/>
    <dgm:cxn modelId="{76256CCD-6B83-43E0-A740-B355E5FB52E7}" type="presOf" srcId="{D91152BC-9A33-44D3-AEBB-F20420DB430F}" destId="{5EC808F1-181C-42C2-975C-2B558EBCB7FE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979036FA-FF10-4FCC-961B-33A5D8003C66}" type="presOf" srcId="{69BEBD41-3545-40FD-BFDD-D21BD47C872E}" destId="{EA4E738B-1483-44D6-89EB-8256A9C3F87D}" srcOrd="1" destOrd="0" presId="urn:microsoft.com/office/officeart/2005/8/layout/orgChart1"/>
    <dgm:cxn modelId="{52495554-8F00-4524-9BCD-431DCAA0FF27}" type="presOf" srcId="{BC7A14EC-7DD0-42E2-A28E-8428AF273F49}" destId="{4E5DB2E5-BC21-45FD-89CF-804EEEA73D92}" srcOrd="0" destOrd="0" presId="urn:microsoft.com/office/officeart/2005/8/layout/orgChart1"/>
    <dgm:cxn modelId="{25F3A8F6-6913-4F58-AFE0-B5A1F1CB3021}" type="presOf" srcId="{51AC05A3-5125-4631-8328-EE9742C5CE1F}" destId="{7533127D-6F77-420D-9337-03A9B17677A7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0A7DB1EA-402B-4902-B7C5-2E6ED2AF3992}" type="presOf" srcId="{8514C17C-35EC-4D14-92F7-13A577CAA5C4}" destId="{079C46BA-E270-4C4F-9AA8-92E32A64D736}" srcOrd="0" destOrd="0" presId="urn:microsoft.com/office/officeart/2005/8/layout/orgChart1"/>
    <dgm:cxn modelId="{856B6F70-8FE2-4338-A3A7-2C36062411DE}" type="presOf" srcId="{8514C17C-35EC-4D14-92F7-13A577CAA5C4}" destId="{3AA4BA60-CAF3-4B65-8A7B-26648B565082}" srcOrd="1" destOrd="0" presId="urn:microsoft.com/office/officeart/2005/8/layout/orgChart1"/>
    <dgm:cxn modelId="{69021404-0F5F-4F20-9EF8-FB413C5C59B8}" type="presOf" srcId="{382A9707-8CE9-4448-A732-795155023764}" destId="{40CBCC65-FD09-4B94-B9C9-3482617F2627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F4AD1633-9DEC-4BA2-BEF6-82CFD9E09F31}" type="presOf" srcId="{092024CE-8423-4E50-A34E-3122E05631CC}" destId="{0A55F855-E390-49C4-85C3-4EB5DC8DFEC3}" srcOrd="1" destOrd="0" presId="urn:microsoft.com/office/officeart/2005/8/layout/orgChart1"/>
    <dgm:cxn modelId="{8C3FCAE1-E291-4865-BED7-A982D2329E51}" type="presOf" srcId="{C7336B56-6975-43EE-AA11-2CF9D86F3B72}" destId="{2F8AA862-E8D3-4043-95F3-7EBB33FDC237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95246E61-7ECC-40D7-A3C5-FF217B378E50}" type="presOf" srcId="{00B822AA-E50D-409C-8E77-78CE41F17C4F}" destId="{EE7467E8-D778-4C18-9C7C-925EF25B0DC2}" srcOrd="1" destOrd="0" presId="urn:microsoft.com/office/officeart/2005/8/layout/orgChart1"/>
    <dgm:cxn modelId="{75D9A251-4BD8-435E-9ED9-2EAD0E1C581D}" type="presOf" srcId="{B103CFD6-C2F2-4A76-8866-035FF64E5877}" destId="{D98E11BE-9177-4329-A5B4-B4B8653C2863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2891C709-695A-482C-9A42-EA231E9AEE5D}" type="presOf" srcId="{43C964D4-3EA5-4709-BA45-DC9671707267}" destId="{87899BB1-A811-4B2D-8FA3-633A97B1A6A6}" srcOrd="1" destOrd="0" presId="urn:microsoft.com/office/officeart/2005/8/layout/orgChart1"/>
    <dgm:cxn modelId="{6B5AC1C5-814E-404E-9447-11DA570D0B8E}" type="presOf" srcId="{00B822AA-E50D-409C-8E77-78CE41F17C4F}" destId="{86ECFBC0-6EDE-49D7-A5E4-E61CBAF4A092}" srcOrd="0" destOrd="0" presId="urn:microsoft.com/office/officeart/2005/8/layout/orgChart1"/>
    <dgm:cxn modelId="{F7C09F05-245A-4BD7-851E-F4D68C44E2C2}" type="presOf" srcId="{6A766238-49C0-489C-9759-5801318FB123}" destId="{F4F60A8B-BCFE-4E33-9289-BF4CA9206F7B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5D5A4B8E-4A7F-465A-8C3B-852048F57DC1}" type="presOf" srcId="{092024CE-8423-4E50-A34E-3122E05631CC}" destId="{2C701CAE-D8F1-461E-8A0C-C57AEB1CD6C2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6D116D7A-AD07-491B-9DAB-183AAAB7F7BF}" type="presOf" srcId="{1E17A9B5-1CC6-4BF4-A5EB-2099972243B8}" destId="{F0DC39B6-0C64-430A-9FFB-4907B94E244D}" srcOrd="0" destOrd="0" presId="urn:microsoft.com/office/officeart/2005/8/layout/orgChart1"/>
    <dgm:cxn modelId="{4F5B5E84-159A-4680-B314-A1CA6E7114F9}" type="presOf" srcId="{B40A1E99-819E-4C0D-B671-3D134F0F7163}" destId="{179F0FCD-C306-4B84-A7DF-E34F9FAB6F56}" srcOrd="1" destOrd="0" presId="urn:microsoft.com/office/officeart/2005/8/layout/orgChart1"/>
    <dgm:cxn modelId="{25EA4F88-ED96-46E4-B98D-FE9716808796}" type="presOf" srcId="{BAA37ED3-8504-4718-82EA-2141E33A703B}" destId="{C6471DB4-9B93-437A-AEBE-F3B71F737DF8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B6F05107-5194-4320-8649-AABA50D5DC1D}" type="presOf" srcId="{69BEBD41-3545-40FD-BFDD-D21BD47C872E}" destId="{74487508-3D4F-4F35-9119-7335AA499C95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8941C3A-E705-4605-B9A5-B47B304E13A5}" type="presOf" srcId="{3837525C-9A2A-44D5-8B42-9C0820CF3FF9}" destId="{6AC59FBD-FAEA-42FA-8EB1-29A7CC044828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554260D6-0F46-4AF3-A2F2-63D75AD930A4}" type="presOf" srcId="{D5F013B3-4B4E-4E38-9BAF-4B34B2BB0C79}" destId="{14A5ABF2-8B49-4694-AC4C-1A898869B017}" srcOrd="1" destOrd="0" presId="urn:microsoft.com/office/officeart/2005/8/layout/orgChart1"/>
    <dgm:cxn modelId="{81AF316B-0892-47E4-9F15-0B77D84E7EA0}" type="presOf" srcId="{43C964D4-3EA5-4709-BA45-DC9671707267}" destId="{ABF5B3AF-9C3F-43AC-89B9-A4B84688B739}" srcOrd="0" destOrd="0" presId="urn:microsoft.com/office/officeart/2005/8/layout/orgChart1"/>
    <dgm:cxn modelId="{3F56B065-3163-49E7-A9E7-BAD1277AF933}" type="presOf" srcId="{DCB062A1-302A-48A6-BE81-96138548FF70}" destId="{1AE91293-7748-4E52-8855-7B838C555EB9}" srcOrd="0" destOrd="0" presId="urn:microsoft.com/office/officeart/2005/8/layout/orgChart1"/>
    <dgm:cxn modelId="{BAC94501-5AA7-42E1-AF29-BFE3AD91A48D}" type="presOf" srcId="{88415C31-82DD-4EF9-9A7A-1D4D99FB6B9D}" destId="{0936C29E-0ABE-4289-9453-F6DF249F454C}" srcOrd="1" destOrd="0" presId="urn:microsoft.com/office/officeart/2005/8/layout/orgChart1"/>
    <dgm:cxn modelId="{5B78D48C-6B9D-47ED-9982-A6C4D4C1F7CD}" type="presOf" srcId="{DCCE79F2-51DC-4E3A-8F3D-0CB311D1F14D}" destId="{EE219807-47C8-4941-99AE-CE39076E53F5}" srcOrd="0" destOrd="0" presId="urn:microsoft.com/office/officeart/2005/8/layout/orgChart1"/>
    <dgm:cxn modelId="{A36E93E1-7FF0-4872-8D1E-EEF758BA0D48}" type="presOf" srcId="{C7336B56-6975-43EE-AA11-2CF9D86F3B72}" destId="{F7484F86-9514-4EEC-AAEC-65AD9B4B3D96}" srcOrd="0" destOrd="0" presId="urn:microsoft.com/office/officeart/2005/8/layout/orgChart1"/>
    <dgm:cxn modelId="{85136EBD-3CA6-4947-B5D5-000D3C2CDA18}" type="presOf" srcId="{1E17A9B5-1CC6-4BF4-A5EB-2099972243B8}" destId="{0044642D-BF6E-4946-989D-7BC76303D8B1}" srcOrd="1" destOrd="0" presId="urn:microsoft.com/office/officeart/2005/8/layout/orgChart1"/>
    <dgm:cxn modelId="{2128B990-03A3-4AF6-80D9-EE44D6C767E2}" type="presOf" srcId="{032924AE-7BA3-4608-9D4D-A10FC22FA55B}" destId="{FCA2B357-06A1-4199-999C-BBE32872F828}" srcOrd="0" destOrd="0" presId="urn:microsoft.com/office/officeart/2005/8/layout/orgChart1"/>
    <dgm:cxn modelId="{99D3492A-6B0E-4189-9557-9F5898EA6278}" type="presOf" srcId="{E2FDDA39-0A56-4C19-9570-F6322A50CD7C}" destId="{4704A764-F3E3-46A1-B698-AC3BCD85875D}" srcOrd="1" destOrd="0" presId="urn:microsoft.com/office/officeart/2005/8/layout/orgChart1"/>
    <dgm:cxn modelId="{87901C9F-2BA8-46F1-9DAF-1DDA55F3F632}" type="presOf" srcId="{BCA1F9C7-A2DE-4DA9-9030-581CAAE089DA}" destId="{7E670A0B-4B6A-45AD-AE95-FAE9E52BA24F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46CD879-8EE1-4899-8559-3C9BCB63BE91}" type="presOf" srcId="{B103CFD6-C2F2-4A76-8866-035FF64E5877}" destId="{2FA1AE03-77C2-487B-948B-82122901556A}" srcOrd="1" destOrd="0" presId="urn:microsoft.com/office/officeart/2005/8/layout/orgChart1"/>
    <dgm:cxn modelId="{620AC639-25DD-4CAE-9AD9-80D1C3873469}" type="presOf" srcId="{B40A1E99-819E-4C0D-B671-3D134F0F7163}" destId="{3A05D6AC-55D4-4F8B-831D-7528DBB5E857}" srcOrd="0" destOrd="0" presId="urn:microsoft.com/office/officeart/2005/8/layout/orgChart1"/>
    <dgm:cxn modelId="{3C6690EF-6DCF-432E-AC5D-73943CD014BE}" type="presOf" srcId="{51AC05A3-5125-4631-8328-EE9742C5CE1F}" destId="{75DCBE71-7469-49E9-81E5-E6A43E3EC0DC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9C6FE981-9B79-41B7-A8E2-2B3F783220A9}" type="presParOf" srcId="{6C1B72B2-EE6C-495B-ADAD-8508CE8EB807}" destId="{B9578B13-712D-4BAD-A28F-A7352074EDA6}" srcOrd="0" destOrd="0" presId="urn:microsoft.com/office/officeart/2005/8/layout/orgChart1"/>
    <dgm:cxn modelId="{E8C56CD7-0E50-4F8C-8DE9-8462F97C365E}" type="presParOf" srcId="{B9578B13-712D-4BAD-A28F-A7352074EDA6}" destId="{EA34C8C8-6EC1-483B-8E39-8E6926CED3CE}" srcOrd="0" destOrd="0" presId="urn:microsoft.com/office/officeart/2005/8/layout/orgChart1"/>
    <dgm:cxn modelId="{FF3CA294-214E-447B-A07B-90FD63B1AE2A}" type="presParOf" srcId="{EA34C8C8-6EC1-483B-8E39-8E6926CED3CE}" destId="{D98E11BE-9177-4329-A5B4-B4B8653C2863}" srcOrd="0" destOrd="0" presId="urn:microsoft.com/office/officeart/2005/8/layout/orgChart1"/>
    <dgm:cxn modelId="{E310390C-6ABB-4B8E-A6DC-DA217D7D4E11}" type="presParOf" srcId="{EA34C8C8-6EC1-483B-8E39-8E6926CED3CE}" destId="{2FA1AE03-77C2-487B-948B-82122901556A}" srcOrd="1" destOrd="0" presId="urn:microsoft.com/office/officeart/2005/8/layout/orgChart1"/>
    <dgm:cxn modelId="{565FD8DE-B5D8-4643-A817-6E49BE2B1F40}" type="presParOf" srcId="{B9578B13-712D-4BAD-A28F-A7352074EDA6}" destId="{9C5DF944-3D7A-473D-A789-5CA86652B8F8}" srcOrd="1" destOrd="0" presId="urn:microsoft.com/office/officeart/2005/8/layout/orgChart1"/>
    <dgm:cxn modelId="{CA695EC0-B029-43CE-99C5-A889B01DBE51}" type="presParOf" srcId="{9C5DF944-3D7A-473D-A789-5CA86652B8F8}" destId="{D351E307-7A60-4733-B21C-CC6D6E5D051D}" srcOrd="0" destOrd="0" presId="urn:microsoft.com/office/officeart/2005/8/layout/orgChart1"/>
    <dgm:cxn modelId="{C2C1232D-83CE-47A0-8349-ECADE8DC2330}" type="presParOf" srcId="{9C5DF944-3D7A-473D-A789-5CA86652B8F8}" destId="{60FE5B31-E82E-49E2-9469-B5D5674278BC}" srcOrd="1" destOrd="0" presId="urn:microsoft.com/office/officeart/2005/8/layout/orgChart1"/>
    <dgm:cxn modelId="{5CFBC113-6B9C-4A16-911C-AD565950CB35}" type="presParOf" srcId="{60FE5B31-E82E-49E2-9469-B5D5674278BC}" destId="{CB88DD46-0D40-4A1B-9C97-26FA4C46EB15}" srcOrd="0" destOrd="0" presId="urn:microsoft.com/office/officeart/2005/8/layout/orgChart1"/>
    <dgm:cxn modelId="{E92DE48C-77C1-42F5-AF87-7670C73AD2A0}" type="presParOf" srcId="{CB88DD46-0D40-4A1B-9C97-26FA4C46EB15}" destId="{ABF5B3AF-9C3F-43AC-89B9-A4B84688B739}" srcOrd="0" destOrd="0" presId="urn:microsoft.com/office/officeart/2005/8/layout/orgChart1"/>
    <dgm:cxn modelId="{16F6D436-3042-43D1-AFC4-DC95A952BAB0}" type="presParOf" srcId="{CB88DD46-0D40-4A1B-9C97-26FA4C46EB15}" destId="{87899BB1-A811-4B2D-8FA3-633A97B1A6A6}" srcOrd="1" destOrd="0" presId="urn:microsoft.com/office/officeart/2005/8/layout/orgChart1"/>
    <dgm:cxn modelId="{00A83F8F-3B02-40B7-8D8D-859227E4EB25}" type="presParOf" srcId="{60FE5B31-E82E-49E2-9469-B5D5674278BC}" destId="{B6A20B03-CFA9-41D8-9956-9F0EB448DC4A}" srcOrd="1" destOrd="0" presId="urn:microsoft.com/office/officeart/2005/8/layout/orgChart1"/>
    <dgm:cxn modelId="{0EBCB509-9007-4715-93D8-F4ED6B5371EA}" type="presParOf" srcId="{B6A20B03-CFA9-41D8-9956-9F0EB448DC4A}" destId="{CD65CBB6-B9A3-48AB-AFB3-4BE4B03553D3}" srcOrd="0" destOrd="0" presId="urn:microsoft.com/office/officeart/2005/8/layout/orgChart1"/>
    <dgm:cxn modelId="{669987FB-AF86-4195-9360-C5E4B86DE9BE}" type="presParOf" srcId="{B6A20B03-CFA9-41D8-9956-9F0EB448DC4A}" destId="{ED1F0A6D-21D1-431E-B021-19DC70288741}" srcOrd="1" destOrd="0" presId="urn:microsoft.com/office/officeart/2005/8/layout/orgChart1"/>
    <dgm:cxn modelId="{637C6D34-7023-4E31-BFD7-A536B4145E30}" type="presParOf" srcId="{ED1F0A6D-21D1-431E-B021-19DC70288741}" destId="{3035FF76-B78F-49A4-AACF-E2FF3786028F}" srcOrd="0" destOrd="0" presId="urn:microsoft.com/office/officeart/2005/8/layout/orgChart1"/>
    <dgm:cxn modelId="{788AFD62-0240-4ED2-A4A3-5FC702F8B691}" type="presParOf" srcId="{3035FF76-B78F-49A4-AACF-E2FF3786028F}" destId="{F0DC39B6-0C64-430A-9FFB-4907B94E244D}" srcOrd="0" destOrd="0" presId="urn:microsoft.com/office/officeart/2005/8/layout/orgChart1"/>
    <dgm:cxn modelId="{51B23E3E-ED14-4966-91B4-9468FEE96255}" type="presParOf" srcId="{3035FF76-B78F-49A4-AACF-E2FF3786028F}" destId="{0044642D-BF6E-4946-989D-7BC76303D8B1}" srcOrd="1" destOrd="0" presId="urn:microsoft.com/office/officeart/2005/8/layout/orgChart1"/>
    <dgm:cxn modelId="{D9517127-A194-429C-A507-9D5DF1DC8E68}" type="presParOf" srcId="{ED1F0A6D-21D1-431E-B021-19DC70288741}" destId="{6F92EC3E-8AAE-41C7-BFFF-85E9DBCB215A}" srcOrd="1" destOrd="0" presId="urn:microsoft.com/office/officeart/2005/8/layout/orgChart1"/>
    <dgm:cxn modelId="{37244191-3DEB-4458-9C42-27B3798DABCB}" type="presParOf" srcId="{ED1F0A6D-21D1-431E-B021-19DC70288741}" destId="{C359BE23-B469-48EB-819D-6F6FDCDBB0A8}" srcOrd="2" destOrd="0" presId="urn:microsoft.com/office/officeart/2005/8/layout/orgChart1"/>
    <dgm:cxn modelId="{44FD74EC-B75A-4489-9738-8BD9B83230D7}" type="presParOf" srcId="{B6A20B03-CFA9-41D8-9956-9F0EB448DC4A}" destId="{6AC59FBD-FAEA-42FA-8EB1-29A7CC044828}" srcOrd="2" destOrd="0" presId="urn:microsoft.com/office/officeart/2005/8/layout/orgChart1"/>
    <dgm:cxn modelId="{BA13B802-CB05-4F47-BF75-2856C64B79A0}" type="presParOf" srcId="{B6A20B03-CFA9-41D8-9956-9F0EB448DC4A}" destId="{F2E1EDE4-99F4-4CBC-BA6A-91AF00914823}" srcOrd="3" destOrd="0" presId="urn:microsoft.com/office/officeart/2005/8/layout/orgChart1"/>
    <dgm:cxn modelId="{BBFD4910-48A4-4142-894F-8010BD0A1A7E}" type="presParOf" srcId="{F2E1EDE4-99F4-4CBC-BA6A-91AF00914823}" destId="{795B4B98-FEFB-4DAB-B785-2E28918B1C7E}" srcOrd="0" destOrd="0" presId="urn:microsoft.com/office/officeart/2005/8/layout/orgChart1"/>
    <dgm:cxn modelId="{89E472AA-53B0-41C2-97F9-1359827C28F1}" type="presParOf" srcId="{795B4B98-FEFB-4DAB-B785-2E28918B1C7E}" destId="{C9EB4BFF-95DA-49B7-87A2-66A52A4FCDFA}" srcOrd="0" destOrd="0" presId="urn:microsoft.com/office/officeart/2005/8/layout/orgChart1"/>
    <dgm:cxn modelId="{54DDD156-AF0E-4549-84F0-7B04631A8648}" type="presParOf" srcId="{795B4B98-FEFB-4DAB-B785-2E28918B1C7E}" destId="{40CBCC65-FD09-4B94-B9C9-3482617F2627}" srcOrd="1" destOrd="0" presId="urn:microsoft.com/office/officeart/2005/8/layout/orgChart1"/>
    <dgm:cxn modelId="{A0C45E08-D149-4452-9B4B-9B26D206C368}" type="presParOf" srcId="{F2E1EDE4-99F4-4CBC-BA6A-91AF00914823}" destId="{6E67D5E8-91A3-4A9C-B70E-60777B0DD65E}" srcOrd="1" destOrd="0" presId="urn:microsoft.com/office/officeart/2005/8/layout/orgChart1"/>
    <dgm:cxn modelId="{59F0419F-38FA-4A85-AF87-D5C76065745E}" type="presParOf" srcId="{F2E1EDE4-99F4-4CBC-BA6A-91AF00914823}" destId="{9041FCB5-DDBA-4A82-87F1-A20AE1F0ECFA}" srcOrd="2" destOrd="0" presId="urn:microsoft.com/office/officeart/2005/8/layout/orgChart1"/>
    <dgm:cxn modelId="{7172569B-9ED1-4561-97EC-86CD34DB937B}" type="presParOf" srcId="{B6A20B03-CFA9-41D8-9956-9F0EB448DC4A}" destId="{D644628E-4C6F-4DF2-8C07-D2B66E3A4757}" srcOrd="4" destOrd="0" presId="urn:microsoft.com/office/officeart/2005/8/layout/orgChart1"/>
    <dgm:cxn modelId="{31356239-3550-462C-B6A6-CFC3BF9F4A43}" type="presParOf" srcId="{B6A20B03-CFA9-41D8-9956-9F0EB448DC4A}" destId="{4C59CDCC-8171-42A8-836D-8A7ADEF309D0}" srcOrd="5" destOrd="0" presId="urn:microsoft.com/office/officeart/2005/8/layout/orgChart1"/>
    <dgm:cxn modelId="{C4167D54-8F93-44F0-834E-29D6A09B4955}" type="presParOf" srcId="{4C59CDCC-8171-42A8-836D-8A7ADEF309D0}" destId="{FED7DC99-D3B3-46B2-AE57-14D47B1F3671}" srcOrd="0" destOrd="0" presId="urn:microsoft.com/office/officeart/2005/8/layout/orgChart1"/>
    <dgm:cxn modelId="{1A0C722B-4628-4AD7-BC76-7CA9C83C03DD}" type="presParOf" srcId="{FED7DC99-D3B3-46B2-AE57-14D47B1F3671}" destId="{8F3E2022-AB5E-4438-BDBE-146FD19E8285}" srcOrd="0" destOrd="0" presId="urn:microsoft.com/office/officeart/2005/8/layout/orgChart1"/>
    <dgm:cxn modelId="{896F71F7-EC4B-4F85-9126-C8FF3C649370}" type="presParOf" srcId="{FED7DC99-D3B3-46B2-AE57-14D47B1F3671}" destId="{F4F60A8B-BCFE-4E33-9289-BF4CA9206F7B}" srcOrd="1" destOrd="0" presId="urn:microsoft.com/office/officeart/2005/8/layout/orgChart1"/>
    <dgm:cxn modelId="{B6414B9C-E3C8-4AFC-8312-02FB97CBA067}" type="presParOf" srcId="{4C59CDCC-8171-42A8-836D-8A7ADEF309D0}" destId="{0717BF70-BD3E-4FBF-92BE-2C7F71500E41}" srcOrd="1" destOrd="0" presId="urn:microsoft.com/office/officeart/2005/8/layout/orgChart1"/>
    <dgm:cxn modelId="{5E1F0856-E373-46DB-A6E1-276BDB96933D}" type="presParOf" srcId="{4C59CDCC-8171-42A8-836D-8A7ADEF309D0}" destId="{0E63D1F7-0BB7-4B23-80D6-B69D7359A638}" srcOrd="2" destOrd="0" presId="urn:microsoft.com/office/officeart/2005/8/layout/orgChart1"/>
    <dgm:cxn modelId="{DAE71ED7-6CFD-49D9-BD1B-DFC6CFE905C7}" type="presParOf" srcId="{B6A20B03-CFA9-41D8-9956-9F0EB448DC4A}" destId="{52D64095-8F0B-43C5-A134-4F8EB745D0AC}" srcOrd="6" destOrd="0" presId="urn:microsoft.com/office/officeart/2005/8/layout/orgChart1"/>
    <dgm:cxn modelId="{409C2A1B-D91F-4C50-8D99-2E6FCB42B9A0}" type="presParOf" srcId="{B6A20B03-CFA9-41D8-9956-9F0EB448DC4A}" destId="{65175C4B-27F3-41C0-9093-49201195521B}" srcOrd="7" destOrd="0" presId="urn:microsoft.com/office/officeart/2005/8/layout/orgChart1"/>
    <dgm:cxn modelId="{217A06E2-AEC0-4540-B15A-449830004D86}" type="presParOf" srcId="{65175C4B-27F3-41C0-9093-49201195521B}" destId="{418B0B64-07DF-4A86-8188-2B3D12FF0C1B}" srcOrd="0" destOrd="0" presId="urn:microsoft.com/office/officeart/2005/8/layout/orgChart1"/>
    <dgm:cxn modelId="{351EA162-A59A-4273-997D-B37273BEB273}" type="presParOf" srcId="{418B0B64-07DF-4A86-8188-2B3D12FF0C1B}" destId="{FCA2B357-06A1-4199-999C-BBE32872F828}" srcOrd="0" destOrd="0" presId="urn:microsoft.com/office/officeart/2005/8/layout/orgChart1"/>
    <dgm:cxn modelId="{AA78EC3C-19F1-4607-BC2F-36EB1C18F5CC}" type="presParOf" srcId="{418B0B64-07DF-4A86-8188-2B3D12FF0C1B}" destId="{842224E6-60DA-412E-8A1B-7533C1377869}" srcOrd="1" destOrd="0" presId="urn:microsoft.com/office/officeart/2005/8/layout/orgChart1"/>
    <dgm:cxn modelId="{7A5AF2E6-916F-4626-A6A2-0AF2C2DCE119}" type="presParOf" srcId="{65175C4B-27F3-41C0-9093-49201195521B}" destId="{5FEE9627-663F-4879-B764-2FCAC3BEDB01}" srcOrd="1" destOrd="0" presId="urn:microsoft.com/office/officeart/2005/8/layout/orgChart1"/>
    <dgm:cxn modelId="{048846D2-21E2-4E70-9890-7E970E4D5193}" type="presParOf" srcId="{65175C4B-27F3-41C0-9093-49201195521B}" destId="{D211A30E-3DD6-4F3B-A936-B6D9FD1B5AD6}" srcOrd="2" destOrd="0" presId="urn:microsoft.com/office/officeart/2005/8/layout/orgChart1"/>
    <dgm:cxn modelId="{A2DFBACA-69FC-4D39-B646-39287EEF9DC2}" type="presParOf" srcId="{60FE5B31-E82E-49E2-9469-B5D5674278BC}" destId="{0A55CB08-0585-4E83-BB9C-6136411D5C97}" srcOrd="2" destOrd="0" presId="urn:microsoft.com/office/officeart/2005/8/layout/orgChart1"/>
    <dgm:cxn modelId="{176A44BA-6EE3-46E0-A549-4B3AC112597D}" type="presParOf" srcId="{9C5DF944-3D7A-473D-A789-5CA86652B8F8}" destId="{1AE91293-7748-4E52-8855-7B838C555EB9}" srcOrd="2" destOrd="0" presId="urn:microsoft.com/office/officeart/2005/8/layout/orgChart1"/>
    <dgm:cxn modelId="{059FAF72-09C0-4035-80FA-86986E4B30FE}" type="presParOf" srcId="{9C5DF944-3D7A-473D-A789-5CA86652B8F8}" destId="{8BAB2199-5159-41F9-8708-33820C9B03A9}" srcOrd="3" destOrd="0" presId="urn:microsoft.com/office/officeart/2005/8/layout/orgChart1"/>
    <dgm:cxn modelId="{BF9966D6-3C61-4A1B-A723-49F0CABCF11D}" type="presParOf" srcId="{8BAB2199-5159-41F9-8708-33820C9B03A9}" destId="{4AEEF0FD-EB99-4BD5-89CD-011B1DDC19F8}" srcOrd="0" destOrd="0" presId="urn:microsoft.com/office/officeart/2005/8/layout/orgChart1"/>
    <dgm:cxn modelId="{E2C2B5D5-AF94-489D-8E0F-4692B0D0DBFB}" type="presParOf" srcId="{4AEEF0FD-EB99-4BD5-89CD-011B1DDC19F8}" destId="{86ECFBC0-6EDE-49D7-A5E4-E61CBAF4A092}" srcOrd="0" destOrd="0" presId="urn:microsoft.com/office/officeart/2005/8/layout/orgChart1"/>
    <dgm:cxn modelId="{EB52EF04-548C-4B94-B1BB-54583954D1C8}" type="presParOf" srcId="{4AEEF0FD-EB99-4BD5-89CD-011B1DDC19F8}" destId="{EE7467E8-D778-4C18-9C7C-925EF25B0DC2}" srcOrd="1" destOrd="0" presId="urn:microsoft.com/office/officeart/2005/8/layout/orgChart1"/>
    <dgm:cxn modelId="{7D4AAA06-18D1-4526-A7E1-7704B8C26769}" type="presParOf" srcId="{8BAB2199-5159-41F9-8708-33820C9B03A9}" destId="{70B62D43-4B2E-478D-8091-7F950B36BC86}" srcOrd="1" destOrd="0" presId="urn:microsoft.com/office/officeart/2005/8/layout/orgChart1"/>
    <dgm:cxn modelId="{1CCD81BF-53C2-4A25-915A-9E78E00CDEB0}" type="presParOf" srcId="{70B62D43-4B2E-478D-8091-7F950B36BC86}" destId="{5A29D58D-62CC-4731-8120-CAD4354C3E03}" srcOrd="0" destOrd="0" presId="urn:microsoft.com/office/officeart/2005/8/layout/orgChart1"/>
    <dgm:cxn modelId="{A469236A-1EA7-47A1-B80E-BAB98DA29C89}" type="presParOf" srcId="{70B62D43-4B2E-478D-8091-7F950B36BC86}" destId="{20684FA8-0955-4E86-9890-955AAE2FB70E}" srcOrd="1" destOrd="0" presId="urn:microsoft.com/office/officeart/2005/8/layout/orgChart1"/>
    <dgm:cxn modelId="{F54C49D4-BC56-4C45-8AF1-C31CB2655976}" type="presParOf" srcId="{20684FA8-0955-4E86-9890-955AAE2FB70E}" destId="{357DF0A8-BCC0-4D40-9A29-811D9B3E8CE1}" srcOrd="0" destOrd="0" presId="urn:microsoft.com/office/officeart/2005/8/layout/orgChart1"/>
    <dgm:cxn modelId="{485FC19C-F2DB-4305-938A-4C0D09743B73}" type="presParOf" srcId="{357DF0A8-BCC0-4D40-9A29-811D9B3E8CE1}" destId="{7533127D-6F77-420D-9337-03A9B17677A7}" srcOrd="0" destOrd="0" presId="urn:microsoft.com/office/officeart/2005/8/layout/orgChart1"/>
    <dgm:cxn modelId="{6F718E03-7569-4721-822B-92C143CE9544}" type="presParOf" srcId="{357DF0A8-BCC0-4D40-9A29-811D9B3E8CE1}" destId="{75DCBE71-7469-49E9-81E5-E6A43E3EC0DC}" srcOrd="1" destOrd="0" presId="urn:microsoft.com/office/officeart/2005/8/layout/orgChart1"/>
    <dgm:cxn modelId="{A3B2C30E-9D42-46DD-A12E-3E42028B46AE}" type="presParOf" srcId="{20684FA8-0955-4E86-9890-955AAE2FB70E}" destId="{321B0D03-50FC-44EB-B561-D21A2CD4B482}" srcOrd="1" destOrd="0" presId="urn:microsoft.com/office/officeart/2005/8/layout/orgChart1"/>
    <dgm:cxn modelId="{588B4E92-93FB-4C0E-B651-FD8E5E2D1E4E}" type="presParOf" srcId="{20684FA8-0955-4E86-9890-955AAE2FB70E}" destId="{0654A2B9-B227-48A6-941C-DD027142ECCE}" srcOrd="2" destOrd="0" presId="urn:microsoft.com/office/officeart/2005/8/layout/orgChart1"/>
    <dgm:cxn modelId="{12B300E2-7BFB-4FB0-9483-D61325658661}" type="presParOf" srcId="{70B62D43-4B2E-478D-8091-7F950B36BC86}" destId="{77FF546B-1ADB-4B35-B705-B48DE95D0A7F}" srcOrd="2" destOrd="0" presId="urn:microsoft.com/office/officeart/2005/8/layout/orgChart1"/>
    <dgm:cxn modelId="{FFABFE03-8394-4D72-BDB0-E293C127D4E1}" type="presParOf" srcId="{70B62D43-4B2E-478D-8091-7F950B36BC86}" destId="{69C13562-DBB8-42F8-AE39-8AFEF8ED4982}" srcOrd="3" destOrd="0" presId="urn:microsoft.com/office/officeart/2005/8/layout/orgChart1"/>
    <dgm:cxn modelId="{EE30E2F6-E833-4BD8-AD27-8FC82E79901D}" type="presParOf" srcId="{69C13562-DBB8-42F8-AE39-8AFEF8ED4982}" destId="{896D96FE-EA05-4066-8BE5-F7366BA3777A}" srcOrd="0" destOrd="0" presId="urn:microsoft.com/office/officeart/2005/8/layout/orgChart1"/>
    <dgm:cxn modelId="{248CFBD5-1CD8-4AB4-8723-3AB665E3CD13}" type="presParOf" srcId="{896D96FE-EA05-4066-8BE5-F7366BA3777A}" destId="{079C46BA-E270-4C4F-9AA8-92E32A64D736}" srcOrd="0" destOrd="0" presId="urn:microsoft.com/office/officeart/2005/8/layout/orgChart1"/>
    <dgm:cxn modelId="{8CA72496-8926-44FF-A32B-9EF1EE95DC57}" type="presParOf" srcId="{896D96FE-EA05-4066-8BE5-F7366BA3777A}" destId="{3AA4BA60-CAF3-4B65-8A7B-26648B565082}" srcOrd="1" destOrd="0" presId="urn:microsoft.com/office/officeart/2005/8/layout/orgChart1"/>
    <dgm:cxn modelId="{422D27DC-E8B3-47D5-B886-B4380007AF00}" type="presParOf" srcId="{69C13562-DBB8-42F8-AE39-8AFEF8ED4982}" destId="{54F082B5-2FAD-490F-B257-B96DCB3E19FC}" srcOrd="1" destOrd="0" presId="urn:microsoft.com/office/officeart/2005/8/layout/orgChart1"/>
    <dgm:cxn modelId="{558C5E61-A0FE-416C-A3F0-619A10E2F507}" type="presParOf" srcId="{69C13562-DBB8-42F8-AE39-8AFEF8ED4982}" destId="{6C846A69-A00E-4FB9-80C7-DC7FE13BD4B5}" srcOrd="2" destOrd="0" presId="urn:microsoft.com/office/officeart/2005/8/layout/orgChart1"/>
    <dgm:cxn modelId="{56053BA8-6C3C-4646-ACA0-1B6E8B265814}" type="presParOf" srcId="{70B62D43-4B2E-478D-8091-7F950B36BC86}" destId="{C6471DB4-9B93-437A-AEBE-F3B71F737DF8}" srcOrd="4" destOrd="0" presId="urn:microsoft.com/office/officeart/2005/8/layout/orgChart1"/>
    <dgm:cxn modelId="{7D055D72-A639-424A-92FB-088A6C6600EE}" type="presParOf" srcId="{70B62D43-4B2E-478D-8091-7F950B36BC86}" destId="{CD8B12E6-DD1E-4D70-BE7C-A5443A3D84D1}" srcOrd="5" destOrd="0" presId="urn:microsoft.com/office/officeart/2005/8/layout/orgChart1"/>
    <dgm:cxn modelId="{ED586AD7-A834-4EC2-B855-B1EF7B536B36}" type="presParOf" srcId="{CD8B12E6-DD1E-4D70-BE7C-A5443A3D84D1}" destId="{C0FBA54D-3A3D-42F4-B1C8-ADE0E74CCC4D}" srcOrd="0" destOrd="0" presId="urn:microsoft.com/office/officeart/2005/8/layout/orgChart1"/>
    <dgm:cxn modelId="{3DFEE2D9-530E-40A9-9320-ECC0B1000631}" type="presParOf" srcId="{C0FBA54D-3A3D-42F4-B1C8-ADE0E74CCC4D}" destId="{30DA9891-B7C7-405D-9015-1C3DF0E9850F}" srcOrd="0" destOrd="0" presId="urn:microsoft.com/office/officeart/2005/8/layout/orgChart1"/>
    <dgm:cxn modelId="{C2FCA9E0-3893-4F38-96CD-FCB16F207BA8}" type="presParOf" srcId="{C0FBA54D-3A3D-42F4-B1C8-ADE0E74CCC4D}" destId="{5EC808F1-181C-42C2-975C-2B558EBCB7FE}" srcOrd="1" destOrd="0" presId="urn:microsoft.com/office/officeart/2005/8/layout/orgChart1"/>
    <dgm:cxn modelId="{6D83B080-5819-4D4A-B3DB-C4D5F4C67DF3}" type="presParOf" srcId="{CD8B12E6-DD1E-4D70-BE7C-A5443A3D84D1}" destId="{3C11D65F-2A65-4A7E-9C15-AA6406FE6F0B}" srcOrd="1" destOrd="0" presId="urn:microsoft.com/office/officeart/2005/8/layout/orgChart1"/>
    <dgm:cxn modelId="{E3DAF2B9-651D-4CD7-9F4C-4D7B64E0A701}" type="presParOf" srcId="{CD8B12E6-DD1E-4D70-BE7C-A5443A3D84D1}" destId="{07414A68-C8A8-4CE7-984E-48064FC49AF5}" srcOrd="2" destOrd="0" presId="urn:microsoft.com/office/officeart/2005/8/layout/orgChart1"/>
    <dgm:cxn modelId="{516B5098-512C-4928-8CD1-410CCF630908}" type="presParOf" srcId="{70B62D43-4B2E-478D-8091-7F950B36BC86}" destId="{BD53C961-9C2E-42B5-A825-EB1CD5AF2FE3}" srcOrd="6" destOrd="0" presId="urn:microsoft.com/office/officeart/2005/8/layout/orgChart1"/>
    <dgm:cxn modelId="{3BC1011B-8842-4F39-A7BC-59E5121038E5}" type="presParOf" srcId="{70B62D43-4B2E-478D-8091-7F950B36BC86}" destId="{2AD0F394-908E-4BF8-9902-81719C192207}" srcOrd="7" destOrd="0" presId="urn:microsoft.com/office/officeart/2005/8/layout/orgChart1"/>
    <dgm:cxn modelId="{F2073584-1F57-49DF-8740-597DFD359BE1}" type="presParOf" srcId="{2AD0F394-908E-4BF8-9902-81719C192207}" destId="{6508E9AA-32AD-45CE-ACB4-E452A2309B43}" srcOrd="0" destOrd="0" presId="urn:microsoft.com/office/officeart/2005/8/layout/orgChart1"/>
    <dgm:cxn modelId="{6AFC5D2C-9EB7-4DBA-B41F-346EDB74F1CB}" type="presParOf" srcId="{6508E9AA-32AD-45CE-ACB4-E452A2309B43}" destId="{26E61D30-5696-4E05-9044-AF73EF27DAB2}" srcOrd="0" destOrd="0" presId="urn:microsoft.com/office/officeart/2005/8/layout/orgChart1"/>
    <dgm:cxn modelId="{028BDBDB-A244-40F6-B709-CFCD82576961}" type="presParOf" srcId="{6508E9AA-32AD-45CE-ACB4-E452A2309B43}" destId="{14A5ABF2-8B49-4694-AC4C-1A898869B017}" srcOrd="1" destOrd="0" presId="urn:microsoft.com/office/officeart/2005/8/layout/orgChart1"/>
    <dgm:cxn modelId="{88758D1F-1B18-4F76-B263-B2EA9E0B1414}" type="presParOf" srcId="{2AD0F394-908E-4BF8-9902-81719C192207}" destId="{E95C75F7-7305-47DE-985C-550E435481C9}" srcOrd="1" destOrd="0" presId="urn:microsoft.com/office/officeart/2005/8/layout/orgChart1"/>
    <dgm:cxn modelId="{87DFDA69-374F-48FE-B2BD-8F9B916BAEB9}" type="presParOf" srcId="{2AD0F394-908E-4BF8-9902-81719C192207}" destId="{ADFD56FF-A789-4A68-9B2D-8E4E857854C2}" srcOrd="2" destOrd="0" presId="urn:microsoft.com/office/officeart/2005/8/layout/orgChart1"/>
    <dgm:cxn modelId="{7EE888FB-90C5-434F-8FB8-90B7A5310F48}" type="presParOf" srcId="{70B62D43-4B2E-478D-8091-7F950B36BC86}" destId="{B4ADFA40-1DC3-4BD0-BAE4-D5BA4FDF2B3E}" srcOrd="8" destOrd="0" presId="urn:microsoft.com/office/officeart/2005/8/layout/orgChart1"/>
    <dgm:cxn modelId="{402EEDB5-4667-4CAD-8344-6718AB262D49}" type="presParOf" srcId="{70B62D43-4B2E-478D-8091-7F950B36BC86}" destId="{74623D81-D47A-4BDB-A76C-094846D41FA8}" srcOrd="9" destOrd="0" presId="urn:microsoft.com/office/officeart/2005/8/layout/orgChart1"/>
    <dgm:cxn modelId="{A42AADD2-F754-408F-8559-2940103A646D}" type="presParOf" srcId="{74623D81-D47A-4BDB-A76C-094846D41FA8}" destId="{A5AFB960-0B8B-4E03-885A-2579269F7DC1}" srcOrd="0" destOrd="0" presId="urn:microsoft.com/office/officeart/2005/8/layout/orgChart1"/>
    <dgm:cxn modelId="{95685828-375F-4C55-A0DC-9B903EC98447}" type="presParOf" srcId="{A5AFB960-0B8B-4E03-885A-2579269F7DC1}" destId="{3A05D6AC-55D4-4F8B-831D-7528DBB5E857}" srcOrd="0" destOrd="0" presId="urn:microsoft.com/office/officeart/2005/8/layout/orgChart1"/>
    <dgm:cxn modelId="{407DE278-46EA-4E4C-9BEE-86E33B70EFAC}" type="presParOf" srcId="{A5AFB960-0B8B-4E03-885A-2579269F7DC1}" destId="{179F0FCD-C306-4B84-A7DF-E34F9FAB6F56}" srcOrd="1" destOrd="0" presId="urn:microsoft.com/office/officeart/2005/8/layout/orgChart1"/>
    <dgm:cxn modelId="{C61FB10C-615B-4DBF-A0EA-5AC042B8CDFC}" type="presParOf" srcId="{74623D81-D47A-4BDB-A76C-094846D41FA8}" destId="{856F8CB3-7FD8-44A2-BD9F-D0A3BBBFD7B2}" srcOrd="1" destOrd="0" presId="urn:microsoft.com/office/officeart/2005/8/layout/orgChart1"/>
    <dgm:cxn modelId="{32B53EB6-8021-413F-A3AE-709D0750AB6B}" type="presParOf" srcId="{74623D81-D47A-4BDB-A76C-094846D41FA8}" destId="{E41C3208-7C36-4192-9EA5-1F0C4DB4A826}" srcOrd="2" destOrd="0" presId="urn:microsoft.com/office/officeart/2005/8/layout/orgChart1"/>
    <dgm:cxn modelId="{D9CD39FE-D2BE-4265-9EC1-2AF9254175DB}" type="presParOf" srcId="{8BAB2199-5159-41F9-8708-33820C9B03A9}" destId="{FB705D8D-4B0F-418C-BE22-C9FC935B08A3}" srcOrd="2" destOrd="0" presId="urn:microsoft.com/office/officeart/2005/8/layout/orgChart1"/>
    <dgm:cxn modelId="{4330CD1D-ED5F-4CE2-A707-967096833BBB}" type="presParOf" srcId="{9C5DF944-3D7A-473D-A789-5CA86652B8F8}" destId="{4F6F1802-D2DC-45F2-8B57-B9ACE00E096B}" srcOrd="4" destOrd="0" presId="urn:microsoft.com/office/officeart/2005/8/layout/orgChart1"/>
    <dgm:cxn modelId="{63AC2E1D-3759-4C1F-BC74-C98AF747066A}" type="presParOf" srcId="{9C5DF944-3D7A-473D-A789-5CA86652B8F8}" destId="{D09FB176-C899-4C34-A2EF-DF4099E3930B}" srcOrd="5" destOrd="0" presId="urn:microsoft.com/office/officeart/2005/8/layout/orgChart1"/>
    <dgm:cxn modelId="{ADAF63FC-556D-4482-BC59-763E33582553}" type="presParOf" srcId="{D09FB176-C899-4C34-A2EF-DF4099E3930B}" destId="{EB3A78CF-8659-4E76-9BB6-78F8A7F8B535}" srcOrd="0" destOrd="0" presId="urn:microsoft.com/office/officeart/2005/8/layout/orgChart1"/>
    <dgm:cxn modelId="{55F9DEC8-A740-4B34-8A4A-F7A1ADD69A94}" type="presParOf" srcId="{EB3A78CF-8659-4E76-9BB6-78F8A7F8B535}" destId="{ED956AEF-5A78-47DC-9D97-3B27A2E93095}" srcOrd="0" destOrd="0" presId="urn:microsoft.com/office/officeart/2005/8/layout/orgChart1"/>
    <dgm:cxn modelId="{D1AA71D5-631C-4F72-B9B9-C9EAD3533C2F}" type="presParOf" srcId="{EB3A78CF-8659-4E76-9BB6-78F8A7F8B535}" destId="{0936C29E-0ABE-4289-9453-F6DF249F454C}" srcOrd="1" destOrd="0" presId="urn:microsoft.com/office/officeart/2005/8/layout/orgChart1"/>
    <dgm:cxn modelId="{D7220BD6-71D8-4E01-8691-E1BA28F6F71D}" type="presParOf" srcId="{D09FB176-C899-4C34-A2EF-DF4099E3930B}" destId="{3666C14E-3FE7-4AB2-BA4F-4535D42C477E}" srcOrd="1" destOrd="0" presId="urn:microsoft.com/office/officeart/2005/8/layout/orgChart1"/>
    <dgm:cxn modelId="{BB916E7F-C0A1-4EEC-B92A-7CFB72FC25F4}" type="presParOf" srcId="{3666C14E-3FE7-4AB2-BA4F-4535D42C477E}" destId="{7E670A0B-4B6A-45AD-AE95-FAE9E52BA24F}" srcOrd="0" destOrd="0" presId="urn:microsoft.com/office/officeart/2005/8/layout/orgChart1"/>
    <dgm:cxn modelId="{6840F608-F431-4D6E-9096-B8B3F9E86C2C}" type="presParOf" srcId="{3666C14E-3FE7-4AB2-BA4F-4535D42C477E}" destId="{781D4557-4BA2-4B53-85D2-D0A8E2F29ACB}" srcOrd="1" destOrd="0" presId="urn:microsoft.com/office/officeart/2005/8/layout/orgChart1"/>
    <dgm:cxn modelId="{7B9D5CED-C0DF-42A7-A393-6E27A8322B15}" type="presParOf" srcId="{781D4557-4BA2-4B53-85D2-D0A8E2F29ACB}" destId="{A1F0E8B8-00E6-43CE-8E1F-A9918B608453}" srcOrd="0" destOrd="0" presId="urn:microsoft.com/office/officeart/2005/8/layout/orgChart1"/>
    <dgm:cxn modelId="{13B6785D-C976-493D-BC1D-F80ECA1E137E}" type="presParOf" srcId="{A1F0E8B8-00E6-43CE-8E1F-A9918B608453}" destId="{2C701CAE-D8F1-461E-8A0C-C57AEB1CD6C2}" srcOrd="0" destOrd="0" presId="urn:microsoft.com/office/officeart/2005/8/layout/orgChart1"/>
    <dgm:cxn modelId="{DA6357D4-D860-4913-91B7-E9DB17D825CF}" type="presParOf" srcId="{A1F0E8B8-00E6-43CE-8E1F-A9918B608453}" destId="{0A55F855-E390-49C4-85C3-4EB5DC8DFEC3}" srcOrd="1" destOrd="0" presId="urn:microsoft.com/office/officeart/2005/8/layout/orgChart1"/>
    <dgm:cxn modelId="{6AFBC876-102E-41B7-9BB2-473EE1F5D459}" type="presParOf" srcId="{781D4557-4BA2-4B53-85D2-D0A8E2F29ACB}" destId="{8FDA77AA-02A8-4EBB-8954-A3306A125F11}" srcOrd="1" destOrd="0" presId="urn:microsoft.com/office/officeart/2005/8/layout/orgChart1"/>
    <dgm:cxn modelId="{4E5B16C6-226D-4453-9EEE-4C06DA5D2108}" type="presParOf" srcId="{781D4557-4BA2-4B53-85D2-D0A8E2F29ACB}" destId="{802B30D6-A884-4929-98EE-4DE3E2D91CB8}" srcOrd="2" destOrd="0" presId="urn:microsoft.com/office/officeart/2005/8/layout/orgChart1"/>
    <dgm:cxn modelId="{2C57DA76-584C-45B8-A0B7-3FD29CA6437E}" type="presParOf" srcId="{3666C14E-3FE7-4AB2-BA4F-4535D42C477E}" destId="{4E5DB2E5-BC21-45FD-89CF-804EEEA73D92}" srcOrd="2" destOrd="0" presId="urn:microsoft.com/office/officeart/2005/8/layout/orgChart1"/>
    <dgm:cxn modelId="{75FCCFE4-1159-4249-A4BD-BFBD99EA2B28}" type="presParOf" srcId="{3666C14E-3FE7-4AB2-BA4F-4535D42C477E}" destId="{FEF5B6E2-22EA-4CFA-BF26-961399773F49}" srcOrd="3" destOrd="0" presId="urn:microsoft.com/office/officeart/2005/8/layout/orgChart1"/>
    <dgm:cxn modelId="{7DC5F487-F665-4A8F-AC72-D289A3DF086D}" type="presParOf" srcId="{FEF5B6E2-22EA-4CFA-BF26-961399773F49}" destId="{42BED641-FA4F-4D4B-9A19-A7D3C3BE1408}" srcOrd="0" destOrd="0" presId="urn:microsoft.com/office/officeart/2005/8/layout/orgChart1"/>
    <dgm:cxn modelId="{97BE57A4-7C83-4DD8-AC2B-4984E4601065}" type="presParOf" srcId="{42BED641-FA4F-4D4B-9A19-A7D3C3BE1408}" destId="{74487508-3D4F-4F35-9119-7335AA499C95}" srcOrd="0" destOrd="0" presId="urn:microsoft.com/office/officeart/2005/8/layout/orgChart1"/>
    <dgm:cxn modelId="{1AE29C63-167E-4443-92D3-AF7B18E2CC62}" type="presParOf" srcId="{42BED641-FA4F-4D4B-9A19-A7D3C3BE1408}" destId="{EA4E738B-1483-44D6-89EB-8256A9C3F87D}" srcOrd="1" destOrd="0" presId="urn:microsoft.com/office/officeart/2005/8/layout/orgChart1"/>
    <dgm:cxn modelId="{B681CC99-03A5-4F24-B0F2-F89054A8D46C}" type="presParOf" srcId="{FEF5B6E2-22EA-4CFA-BF26-961399773F49}" destId="{B5B7C6F2-824B-4B22-9513-4D47B87A1DEF}" srcOrd="1" destOrd="0" presId="urn:microsoft.com/office/officeart/2005/8/layout/orgChart1"/>
    <dgm:cxn modelId="{29563996-D1C9-4656-B4BF-3B938BBE9315}" type="presParOf" srcId="{FEF5B6E2-22EA-4CFA-BF26-961399773F49}" destId="{AD4B3EEE-3AC5-44A5-8891-70C0728030DE}" srcOrd="2" destOrd="0" presId="urn:microsoft.com/office/officeart/2005/8/layout/orgChart1"/>
    <dgm:cxn modelId="{8B08E1DB-80AE-41BE-AA38-3A206D6DAAD7}" type="presParOf" srcId="{3666C14E-3FE7-4AB2-BA4F-4535D42C477E}" destId="{1A2BCB80-89E2-41EC-87D9-8650DA66AB8A}" srcOrd="4" destOrd="0" presId="urn:microsoft.com/office/officeart/2005/8/layout/orgChart1"/>
    <dgm:cxn modelId="{0FEB52BB-9710-4E2A-90B4-EEBBBE9526CF}" type="presParOf" srcId="{3666C14E-3FE7-4AB2-BA4F-4535D42C477E}" destId="{CD498E25-17A8-4592-A106-0BDE77F9F8BE}" srcOrd="5" destOrd="0" presId="urn:microsoft.com/office/officeart/2005/8/layout/orgChart1"/>
    <dgm:cxn modelId="{A0F98EFC-C295-415B-AD94-3CD0FB67800F}" type="presParOf" srcId="{CD498E25-17A8-4592-A106-0BDE77F9F8BE}" destId="{1832CD07-F56C-4B75-9FC3-CEF6C2D6EA45}" srcOrd="0" destOrd="0" presId="urn:microsoft.com/office/officeart/2005/8/layout/orgChart1"/>
    <dgm:cxn modelId="{682EE292-2A11-424F-8E34-D7F108EBE507}" type="presParOf" srcId="{1832CD07-F56C-4B75-9FC3-CEF6C2D6EA45}" destId="{F7484F86-9514-4EEC-AAEC-65AD9B4B3D96}" srcOrd="0" destOrd="0" presId="urn:microsoft.com/office/officeart/2005/8/layout/orgChart1"/>
    <dgm:cxn modelId="{C4A45B76-0871-45AC-A395-CB1F64B55FAB}" type="presParOf" srcId="{1832CD07-F56C-4B75-9FC3-CEF6C2D6EA45}" destId="{2F8AA862-E8D3-4043-95F3-7EBB33FDC237}" srcOrd="1" destOrd="0" presId="urn:microsoft.com/office/officeart/2005/8/layout/orgChart1"/>
    <dgm:cxn modelId="{162C886C-0491-4FDC-A99D-936400DCA1FB}" type="presParOf" srcId="{CD498E25-17A8-4592-A106-0BDE77F9F8BE}" destId="{D6D1B4BE-1E43-4CD4-965F-996A3963A4DE}" srcOrd="1" destOrd="0" presId="urn:microsoft.com/office/officeart/2005/8/layout/orgChart1"/>
    <dgm:cxn modelId="{B9624058-7780-4719-B403-7DE1A3778C41}" type="presParOf" srcId="{CD498E25-17A8-4592-A106-0BDE77F9F8BE}" destId="{2585E360-1265-4DAF-8ED0-8CB30CFCA044}" srcOrd="2" destOrd="0" presId="urn:microsoft.com/office/officeart/2005/8/layout/orgChart1"/>
    <dgm:cxn modelId="{9A96C7CE-EBD2-4679-9E32-ACB7ADC08924}" type="presParOf" srcId="{3666C14E-3FE7-4AB2-BA4F-4535D42C477E}" destId="{9AAB9F84-69DB-4974-8FB3-17FE16A42904}" srcOrd="6" destOrd="0" presId="urn:microsoft.com/office/officeart/2005/8/layout/orgChart1"/>
    <dgm:cxn modelId="{042C1989-D2E2-40AB-B691-1CD3B9E38047}" type="presParOf" srcId="{3666C14E-3FE7-4AB2-BA4F-4535D42C477E}" destId="{C3EE2C24-35C5-4383-8BA8-04718D61B1E3}" srcOrd="7" destOrd="0" presId="urn:microsoft.com/office/officeart/2005/8/layout/orgChart1"/>
    <dgm:cxn modelId="{EED03A50-CF8B-4EC6-B9C4-5800328DDA9B}" type="presParOf" srcId="{C3EE2C24-35C5-4383-8BA8-04718D61B1E3}" destId="{D76FB983-6AF4-4D17-803C-BE4F9D86E241}" srcOrd="0" destOrd="0" presId="urn:microsoft.com/office/officeart/2005/8/layout/orgChart1"/>
    <dgm:cxn modelId="{3B2B9A1E-D1D2-4B80-B659-D6CADF166BF4}" type="presParOf" srcId="{D76FB983-6AF4-4D17-803C-BE4F9D86E241}" destId="{C95AECE2-07C4-42E7-90DA-5CD8EA216CFC}" srcOrd="0" destOrd="0" presId="urn:microsoft.com/office/officeart/2005/8/layout/orgChart1"/>
    <dgm:cxn modelId="{8C744383-72A1-48F1-A2D1-4BFBEE0B7E43}" type="presParOf" srcId="{D76FB983-6AF4-4D17-803C-BE4F9D86E241}" destId="{4704A764-F3E3-46A1-B698-AC3BCD85875D}" srcOrd="1" destOrd="0" presId="urn:microsoft.com/office/officeart/2005/8/layout/orgChart1"/>
    <dgm:cxn modelId="{1920DE58-54C3-4F88-BFF4-02D30D1FC690}" type="presParOf" srcId="{C3EE2C24-35C5-4383-8BA8-04718D61B1E3}" destId="{C07B020C-8290-4505-84E9-D8CD925D7B93}" srcOrd="1" destOrd="0" presId="urn:microsoft.com/office/officeart/2005/8/layout/orgChart1"/>
    <dgm:cxn modelId="{F511AE43-555C-4E95-9D5E-2444526C585A}" type="presParOf" srcId="{C3EE2C24-35C5-4383-8BA8-04718D61B1E3}" destId="{97715D9E-A6B5-4BE2-9531-017E1F9F5E37}" srcOrd="2" destOrd="0" presId="urn:microsoft.com/office/officeart/2005/8/layout/orgChart1"/>
    <dgm:cxn modelId="{4A1C76DB-AD37-4FD5-9A61-7EE0EBF09F3D}" type="presParOf" srcId="{3666C14E-3FE7-4AB2-BA4F-4535D42C477E}" destId="{F8AA5B07-D62E-4BEF-A7F4-BB8154CE0161}" srcOrd="8" destOrd="0" presId="urn:microsoft.com/office/officeart/2005/8/layout/orgChart1"/>
    <dgm:cxn modelId="{61E90A8C-D621-4304-8D6E-5CD74A781AFD}" type="presParOf" srcId="{3666C14E-3FE7-4AB2-BA4F-4535D42C477E}" destId="{28D3CB32-FAA0-4273-8538-1EB307061468}" srcOrd="9" destOrd="0" presId="urn:microsoft.com/office/officeart/2005/8/layout/orgChart1"/>
    <dgm:cxn modelId="{2733DAE2-7992-41C9-9179-AD8DF683BB6E}" type="presParOf" srcId="{28D3CB32-FAA0-4273-8538-1EB307061468}" destId="{4E6634D0-9CA1-4ACD-BF91-91BEE47E76EF}" srcOrd="0" destOrd="0" presId="urn:microsoft.com/office/officeart/2005/8/layout/orgChart1"/>
    <dgm:cxn modelId="{88B770FE-64A9-4D2A-8F34-72F9C14760D2}" type="presParOf" srcId="{4E6634D0-9CA1-4ACD-BF91-91BEE47E76EF}" destId="{EE219807-47C8-4941-99AE-CE39076E53F5}" srcOrd="0" destOrd="0" presId="urn:microsoft.com/office/officeart/2005/8/layout/orgChart1"/>
    <dgm:cxn modelId="{7A0CE228-1771-49E9-8BA6-C4C0CFDAADD0}" type="presParOf" srcId="{4E6634D0-9CA1-4ACD-BF91-91BEE47E76EF}" destId="{A8ED66CC-CBB3-4EB5-ADE1-6E062170315B}" srcOrd="1" destOrd="0" presId="urn:microsoft.com/office/officeart/2005/8/layout/orgChart1"/>
    <dgm:cxn modelId="{C8A71FF1-3FC2-45A1-B7F5-1EA23F6D9E89}" type="presParOf" srcId="{28D3CB32-FAA0-4273-8538-1EB307061468}" destId="{55A4A9B7-D2D2-4F27-9972-54B957F184B3}" srcOrd="1" destOrd="0" presId="urn:microsoft.com/office/officeart/2005/8/layout/orgChart1"/>
    <dgm:cxn modelId="{CF4305E8-F73E-4CC7-A01D-0330E2F4F8E6}" type="presParOf" srcId="{28D3CB32-FAA0-4273-8538-1EB307061468}" destId="{A6D08738-8725-4BBB-8D6E-6E0F7F338F27}" srcOrd="2" destOrd="0" presId="urn:microsoft.com/office/officeart/2005/8/layout/orgChart1"/>
    <dgm:cxn modelId="{4B551CBB-FB45-4EBA-9B42-641FA933BD43}" type="presParOf" srcId="{D09FB176-C899-4C34-A2EF-DF4099E3930B}" destId="{10032A81-28F1-4589-A2C9-2F713826DB5B}" srcOrd="2" destOrd="0" presId="urn:microsoft.com/office/officeart/2005/8/layout/orgChart1"/>
    <dgm:cxn modelId="{4FC7521D-7B7D-4A04-A763-09866E673FF4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588800BF-E0D5-4C95-B792-F9C5B6F0889C}" type="presOf" srcId="{51AC05A3-5125-4631-8328-EE9742C5CE1F}" destId="{7533127D-6F77-420D-9337-03A9B17677A7}" srcOrd="0" destOrd="0" presId="urn:microsoft.com/office/officeart/2005/8/layout/orgChart1"/>
    <dgm:cxn modelId="{45C8D6E0-D53D-40C6-BCD5-A37485F73348}" type="presOf" srcId="{CE683E6A-A313-4F5C-8639-235783D1198F}" destId="{6C1B72B2-EE6C-495B-ADAD-8508CE8EB807}" srcOrd="0" destOrd="0" presId="urn:microsoft.com/office/officeart/2005/8/layout/orgChart1"/>
    <dgm:cxn modelId="{E5FA4B02-4922-4310-9A9A-F9AFA0B6B7DD}" type="presOf" srcId="{092024CE-8423-4E50-A34E-3122E05631CC}" destId="{0A55F855-E390-49C4-85C3-4EB5DC8DFEC3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A3F14690-3D12-4E15-8A72-20E236EDAB68}" type="presOf" srcId="{382A9707-8CE9-4448-A732-795155023764}" destId="{40CBCC65-FD09-4B94-B9C9-3482617F2627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24C4C7B-AE28-419A-8351-9E8C702C4CF3}" type="presOf" srcId="{DCB062A1-302A-48A6-BE81-96138548FF70}" destId="{1AE91293-7748-4E52-8855-7B838C555EB9}" srcOrd="0" destOrd="0" presId="urn:microsoft.com/office/officeart/2005/8/layout/orgChart1"/>
    <dgm:cxn modelId="{B4E8FB66-B9C6-4E72-8C19-FB17FB58DE12}" type="presOf" srcId="{1D03C52E-27F1-4CAD-B953-A57260381D87}" destId="{52D64095-8F0B-43C5-A134-4F8EB745D0AC}" srcOrd="0" destOrd="0" presId="urn:microsoft.com/office/officeart/2005/8/layout/orgChart1"/>
    <dgm:cxn modelId="{A1409E0E-52E4-49C1-A3A9-971F479A191E}" type="presOf" srcId="{BAA37ED3-8504-4718-82EA-2141E33A703B}" destId="{C6471DB4-9B93-437A-AEBE-F3B71F737DF8}" srcOrd="0" destOrd="0" presId="urn:microsoft.com/office/officeart/2005/8/layout/orgChart1"/>
    <dgm:cxn modelId="{7006B6B1-9D63-49C4-B866-E7222EBFC6E6}" type="presOf" srcId="{032924AE-7BA3-4608-9D4D-A10FC22FA55B}" destId="{842224E6-60DA-412E-8A1B-7533C1377869}" srcOrd="1" destOrd="0" presId="urn:microsoft.com/office/officeart/2005/8/layout/orgChart1"/>
    <dgm:cxn modelId="{3A88AD37-E413-444E-8B4C-CFBD550C6844}" type="presOf" srcId="{382A9707-8CE9-4448-A732-795155023764}" destId="{C9EB4BFF-95DA-49B7-87A2-66A52A4FCDFA}" srcOrd="0" destOrd="0" presId="urn:microsoft.com/office/officeart/2005/8/layout/orgChart1"/>
    <dgm:cxn modelId="{F4C81724-67E6-431D-ACA0-F7FA969A65FD}" type="presOf" srcId="{1E17A9B5-1CC6-4BF4-A5EB-2099972243B8}" destId="{F0DC39B6-0C64-430A-9FFB-4907B94E244D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E8B08B01-3DDB-4799-A99A-6F45582EE94F}" type="presOf" srcId="{3837525C-9A2A-44D5-8B42-9C0820CF3FF9}" destId="{6AC59FBD-FAEA-42FA-8EB1-29A7CC044828}" srcOrd="0" destOrd="0" presId="urn:microsoft.com/office/officeart/2005/8/layout/orgChart1"/>
    <dgm:cxn modelId="{ED600766-9AB9-4148-8820-1B802746E96D}" type="presOf" srcId="{88415C31-82DD-4EF9-9A7A-1D4D99FB6B9D}" destId="{ED956AEF-5A78-47DC-9D97-3B27A2E93095}" srcOrd="0" destOrd="0" presId="urn:microsoft.com/office/officeart/2005/8/layout/orgChart1"/>
    <dgm:cxn modelId="{E888B536-6FB3-4F5B-BC03-9D49DDE8FF9D}" type="presOf" srcId="{0ED209FE-B93C-493B-85A2-BA5863869AE7}" destId="{B4ADFA40-1DC3-4BD0-BAE4-D5BA4FDF2B3E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C8499392-B3AC-4D33-A887-9DD978C935FB}" type="presOf" srcId="{E2FDDA39-0A56-4C19-9570-F6322A50CD7C}" destId="{4704A764-F3E3-46A1-B698-AC3BCD85875D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1D2B7817-29BD-4A7D-AB61-45F449FD2D0C}" type="presOf" srcId="{092024CE-8423-4E50-A34E-3122E05631CC}" destId="{2C701CAE-D8F1-461E-8A0C-C57AEB1CD6C2}" srcOrd="0" destOrd="0" presId="urn:microsoft.com/office/officeart/2005/8/layout/orgChart1"/>
    <dgm:cxn modelId="{A96F6640-A76B-4F22-AD40-7F2B97830D50}" type="presOf" srcId="{00B822AA-E50D-409C-8E77-78CE41F17C4F}" destId="{EE7467E8-D778-4C18-9C7C-925EF25B0DC2}" srcOrd="1" destOrd="0" presId="urn:microsoft.com/office/officeart/2005/8/layout/orgChart1"/>
    <dgm:cxn modelId="{7DA86FC2-DA3C-4C6D-9327-81E339BEF5CE}" type="presOf" srcId="{88B02B86-A182-47E8-98CE-5F03ED03FC83}" destId="{1A2BCB80-89E2-41EC-87D9-8650DA66AB8A}" srcOrd="0" destOrd="0" presId="urn:microsoft.com/office/officeart/2005/8/layout/orgChart1"/>
    <dgm:cxn modelId="{9A460056-D942-40C3-B360-0DE161D9AA6C}" type="presOf" srcId="{43C964D4-3EA5-4709-BA45-DC9671707267}" destId="{ABF5B3AF-9C3F-43AC-89B9-A4B84688B739}" srcOrd="0" destOrd="0" presId="urn:microsoft.com/office/officeart/2005/8/layout/orgChart1"/>
    <dgm:cxn modelId="{B49975B8-6E2C-4A26-B015-AA1DE7551393}" type="presOf" srcId="{E2FDDA39-0A56-4C19-9570-F6322A50CD7C}" destId="{C95AECE2-07C4-42E7-90DA-5CD8EA216CFC}" srcOrd="0" destOrd="0" presId="urn:microsoft.com/office/officeart/2005/8/layout/orgChart1"/>
    <dgm:cxn modelId="{6F6D9265-3C59-43EB-A105-810D7704848E}" type="presOf" srcId="{6A766238-49C0-489C-9759-5801318FB123}" destId="{F4F60A8B-BCFE-4E33-9289-BF4CA9206F7B}" srcOrd="1" destOrd="0" presId="urn:microsoft.com/office/officeart/2005/8/layout/orgChart1"/>
    <dgm:cxn modelId="{AB6B2C55-9EBD-45BD-8EFA-87A56DF50A45}" type="presOf" srcId="{49A41343-8942-4E0A-948C-7308CFEDA337}" destId="{F8AA5B07-D62E-4BEF-A7F4-BB8154CE0161}" srcOrd="0" destOrd="0" presId="urn:microsoft.com/office/officeart/2005/8/layout/orgChart1"/>
    <dgm:cxn modelId="{44D6451E-DAD4-4A96-9F73-E665567412C1}" type="presOf" srcId="{844909A3-F2C8-49AE-869B-AFCA0AC709DF}" destId="{5A29D58D-62CC-4731-8120-CAD4354C3E03}" srcOrd="0" destOrd="0" presId="urn:microsoft.com/office/officeart/2005/8/layout/orgChart1"/>
    <dgm:cxn modelId="{4F28FC13-385D-4284-B748-C00C4C682CE5}" type="presOf" srcId="{B103CFD6-C2F2-4A76-8866-035FF64E5877}" destId="{2FA1AE03-77C2-487B-948B-82122901556A}" srcOrd="1" destOrd="0" presId="urn:microsoft.com/office/officeart/2005/8/layout/orgChart1"/>
    <dgm:cxn modelId="{03315C62-3BB5-4B88-9256-81B0A1A26E4D}" type="presOf" srcId="{88415C31-82DD-4EF9-9A7A-1D4D99FB6B9D}" destId="{0936C29E-0ABE-4289-9453-F6DF249F454C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0F28A477-66B4-4B9A-90A3-6D0AC9A793A0}" type="presOf" srcId="{41CBE71F-8A1C-4046-8B51-627382F890A8}" destId="{BD53C961-9C2E-42B5-A825-EB1CD5AF2FE3}" srcOrd="0" destOrd="0" presId="urn:microsoft.com/office/officeart/2005/8/layout/orgChart1"/>
    <dgm:cxn modelId="{3610BB02-1B0A-450E-BAAF-70E16F25C91A}" type="presOf" srcId="{00B822AA-E50D-409C-8E77-78CE41F17C4F}" destId="{86ECFBC0-6EDE-49D7-A5E4-E61CBAF4A092}" srcOrd="0" destOrd="0" presId="urn:microsoft.com/office/officeart/2005/8/layout/orgChart1"/>
    <dgm:cxn modelId="{0CAC297A-D03A-4EEA-A83E-BB1D85D96740}" type="presOf" srcId="{6A766238-49C0-489C-9759-5801318FB123}" destId="{8F3E2022-AB5E-4438-BDBE-146FD19E8285}" srcOrd="0" destOrd="0" presId="urn:microsoft.com/office/officeart/2005/8/layout/orgChart1"/>
    <dgm:cxn modelId="{B26FEAF1-1CB2-4019-939D-5BF373656832}" type="presOf" srcId="{B40A1E99-819E-4C0D-B671-3D134F0F7163}" destId="{179F0FCD-C306-4B84-A7DF-E34F9FAB6F56}" srcOrd="1" destOrd="0" presId="urn:microsoft.com/office/officeart/2005/8/layout/orgChart1"/>
    <dgm:cxn modelId="{E386945B-6FF6-4A85-96FC-1161395329AB}" type="presOf" srcId="{8514C17C-35EC-4D14-92F7-13A577CAA5C4}" destId="{3AA4BA60-CAF3-4B65-8A7B-26648B565082}" srcOrd="1" destOrd="0" presId="urn:microsoft.com/office/officeart/2005/8/layout/orgChart1"/>
    <dgm:cxn modelId="{D02ECBD6-04CF-4B25-99CD-9E4ED3EFE37A}" type="presOf" srcId="{57A44C0D-573F-44FB-BC9E-B18382ACCC39}" destId="{9AAB9F84-69DB-4974-8FB3-17FE16A42904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E412D779-B528-4E3D-ACDA-1D6EA89267FF}" type="presOf" srcId="{8514C17C-35EC-4D14-92F7-13A577CAA5C4}" destId="{079C46BA-E270-4C4F-9AA8-92E32A64D736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1D5E070C-10C3-4CB8-9905-2F290C29D117}" type="presOf" srcId="{DCCE79F2-51DC-4E3A-8F3D-0CB311D1F14D}" destId="{EE219807-47C8-4941-99AE-CE39076E53F5}" srcOrd="0" destOrd="0" presId="urn:microsoft.com/office/officeart/2005/8/layout/orgChart1"/>
    <dgm:cxn modelId="{EEB81FF0-FF91-4602-B05C-014010403EA2}" type="presOf" srcId="{43C964D4-3EA5-4709-BA45-DC9671707267}" destId="{87899BB1-A811-4B2D-8FA3-633A97B1A6A6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26D52329-6F82-4DA4-8D30-E723E1431100}" type="presOf" srcId="{BC7A14EC-7DD0-42E2-A28E-8428AF273F49}" destId="{4E5DB2E5-BC21-45FD-89CF-804EEEA73D92}" srcOrd="0" destOrd="0" presId="urn:microsoft.com/office/officeart/2005/8/layout/orgChart1"/>
    <dgm:cxn modelId="{620955BE-AE86-4F91-B0E7-086CBD0A25CA}" type="presOf" srcId="{CBC98D67-7A4E-4DF5-AC0F-18B667594BB8}" destId="{D644628E-4C6F-4DF2-8C07-D2B66E3A4757}" srcOrd="0" destOrd="0" presId="urn:microsoft.com/office/officeart/2005/8/layout/orgChart1"/>
    <dgm:cxn modelId="{3B1EF1BF-DA03-46A1-B4AD-581A33005130}" type="presOf" srcId="{D5F013B3-4B4E-4E38-9BAF-4B34B2BB0C79}" destId="{26E61D30-5696-4E05-9044-AF73EF27DAB2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A66119F-3BAB-40AF-AD58-29A29B2F4A51}" type="presOf" srcId="{69BEBD41-3545-40FD-BFDD-D21BD47C872E}" destId="{EA4E738B-1483-44D6-89EB-8256A9C3F87D}" srcOrd="1" destOrd="0" presId="urn:microsoft.com/office/officeart/2005/8/layout/orgChart1"/>
    <dgm:cxn modelId="{65739090-93E8-4162-B82F-5FB2F6BA696D}" type="presOf" srcId="{D91152BC-9A33-44D3-AEBB-F20420DB430F}" destId="{5EC808F1-181C-42C2-975C-2B558EBCB7FE}" srcOrd="1" destOrd="0" presId="urn:microsoft.com/office/officeart/2005/8/layout/orgChart1"/>
    <dgm:cxn modelId="{EA1FFC9A-75AC-43B4-BA30-109499FF22BD}" type="presOf" srcId="{C7336B56-6975-43EE-AA11-2CF9D86F3B72}" destId="{2F8AA862-E8D3-4043-95F3-7EBB33FDC237}" srcOrd="1" destOrd="0" presId="urn:microsoft.com/office/officeart/2005/8/layout/orgChart1"/>
    <dgm:cxn modelId="{C8B26955-3AF2-42B1-9CF2-F1CD41EF639A}" type="presOf" srcId="{C7336B56-6975-43EE-AA11-2CF9D86F3B72}" destId="{F7484F86-9514-4EEC-AAEC-65AD9B4B3D96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BFEB2181-120C-455F-BDB9-74081E371DC7}" type="presOf" srcId="{69BEBD41-3545-40FD-BFDD-D21BD47C872E}" destId="{74487508-3D4F-4F35-9119-7335AA499C95}" srcOrd="0" destOrd="0" presId="urn:microsoft.com/office/officeart/2005/8/layout/orgChart1"/>
    <dgm:cxn modelId="{A47BFBA2-6C7A-477B-AF8A-A1D432F17D14}" type="presOf" srcId="{DC9F82DD-39AD-486C-81D6-0E3C38A96BAD}" destId="{4F6F1802-D2DC-45F2-8B57-B9ACE00E096B}" srcOrd="0" destOrd="0" presId="urn:microsoft.com/office/officeart/2005/8/layout/orgChart1"/>
    <dgm:cxn modelId="{75971F00-B116-4160-855B-FBCB1262DA4C}" type="presOf" srcId="{BCA1F9C7-A2DE-4DA9-9030-581CAAE089DA}" destId="{7E670A0B-4B6A-45AD-AE95-FAE9E52BA24F}" srcOrd="0" destOrd="0" presId="urn:microsoft.com/office/officeart/2005/8/layout/orgChart1"/>
    <dgm:cxn modelId="{13E53487-FBC0-4494-AAF7-DC8E9C57A2A4}" type="presOf" srcId="{51AC05A3-5125-4631-8328-EE9742C5CE1F}" destId="{75DCBE71-7469-49E9-81E5-E6A43E3EC0DC}" srcOrd="1" destOrd="0" presId="urn:microsoft.com/office/officeart/2005/8/layout/orgChart1"/>
    <dgm:cxn modelId="{669AC161-6CE0-4E11-8BFD-6EF2F0358E05}" type="presOf" srcId="{DCCE79F2-51DC-4E3A-8F3D-0CB311D1F14D}" destId="{A8ED66CC-CBB3-4EB5-ADE1-6E062170315B}" srcOrd="1" destOrd="0" presId="urn:microsoft.com/office/officeart/2005/8/layout/orgChart1"/>
    <dgm:cxn modelId="{FB6880CE-3920-45D6-9DA6-27A1AA5B57CF}" type="presOf" srcId="{D3B00EB5-7252-4C54-A138-4FDE2761BA89}" destId="{77FF546B-1ADB-4B35-B705-B48DE95D0A7F}" srcOrd="0" destOrd="0" presId="urn:microsoft.com/office/officeart/2005/8/layout/orgChart1"/>
    <dgm:cxn modelId="{852C05C5-52DC-4BA6-B25E-D398DE1E7146}" type="presOf" srcId="{B103CFD6-C2F2-4A76-8866-035FF64E5877}" destId="{D98E11BE-9177-4329-A5B4-B4B8653C2863}" srcOrd="0" destOrd="0" presId="urn:microsoft.com/office/officeart/2005/8/layout/orgChart1"/>
    <dgm:cxn modelId="{8DAE9A02-664F-451E-B14C-DEBC62CDA6A7}" type="presOf" srcId="{D5F013B3-4B4E-4E38-9BAF-4B34B2BB0C79}" destId="{14A5ABF2-8B49-4694-AC4C-1A898869B017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81D5754A-3947-49E7-84E3-3D7F1D1D860F}" type="presOf" srcId="{032924AE-7BA3-4608-9D4D-A10FC22FA55B}" destId="{FCA2B357-06A1-4199-999C-BBE32872F828}" srcOrd="0" destOrd="0" presId="urn:microsoft.com/office/officeart/2005/8/layout/orgChart1"/>
    <dgm:cxn modelId="{4BFCC136-2095-4B1A-884B-3464D2C5A5F9}" type="presOf" srcId="{1E17A9B5-1CC6-4BF4-A5EB-2099972243B8}" destId="{0044642D-BF6E-4946-989D-7BC76303D8B1}" srcOrd="1" destOrd="0" presId="urn:microsoft.com/office/officeart/2005/8/layout/orgChart1"/>
    <dgm:cxn modelId="{3A157363-036D-42C9-9CF2-A7142610E88E}" type="presOf" srcId="{B40A1E99-819E-4C0D-B671-3D134F0F7163}" destId="{3A05D6AC-55D4-4F8B-831D-7528DBB5E857}" srcOrd="0" destOrd="0" presId="urn:microsoft.com/office/officeart/2005/8/layout/orgChart1"/>
    <dgm:cxn modelId="{5725C7EC-A4C9-4CBC-8E0C-F8F3A3C4F58F}" type="presOf" srcId="{D91152BC-9A33-44D3-AEBB-F20420DB430F}" destId="{30DA9891-B7C7-405D-9015-1C3DF0E9850F}" srcOrd="0" destOrd="0" presId="urn:microsoft.com/office/officeart/2005/8/layout/orgChart1"/>
    <dgm:cxn modelId="{84D239A5-D5DF-4314-BE55-2809B3F03539}" type="presOf" srcId="{D656347E-658D-41DE-86E2-9688A1F66EB3}" destId="{D351E307-7A60-4733-B21C-CC6D6E5D051D}" srcOrd="0" destOrd="0" presId="urn:microsoft.com/office/officeart/2005/8/layout/orgChart1"/>
    <dgm:cxn modelId="{97698E79-BD82-4F3E-AF5D-D77B52E28902}" type="presOf" srcId="{EDF4E25F-6E69-41B7-B57F-66E5D749104E}" destId="{CD65CBB6-B9A3-48AB-AFB3-4BE4B03553D3}" srcOrd="0" destOrd="0" presId="urn:microsoft.com/office/officeart/2005/8/layout/orgChart1"/>
    <dgm:cxn modelId="{E39501B5-490F-49C1-BCCC-31FC36AE44D9}" type="presParOf" srcId="{6C1B72B2-EE6C-495B-ADAD-8508CE8EB807}" destId="{B9578B13-712D-4BAD-A28F-A7352074EDA6}" srcOrd="0" destOrd="0" presId="urn:microsoft.com/office/officeart/2005/8/layout/orgChart1"/>
    <dgm:cxn modelId="{8518C21A-9007-410E-9E3E-87DF5268373F}" type="presParOf" srcId="{B9578B13-712D-4BAD-A28F-A7352074EDA6}" destId="{EA34C8C8-6EC1-483B-8E39-8E6926CED3CE}" srcOrd="0" destOrd="0" presId="urn:microsoft.com/office/officeart/2005/8/layout/orgChart1"/>
    <dgm:cxn modelId="{F6712F81-9D0E-4AE0-9992-6695CB478939}" type="presParOf" srcId="{EA34C8C8-6EC1-483B-8E39-8E6926CED3CE}" destId="{D98E11BE-9177-4329-A5B4-B4B8653C2863}" srcOrd="0" destOrd="0" presId="urn:microsoft.com/office/officeart/2005/8/layout/orgChart1"/>
    <dgm:cxn modelId="{30DBAFE7-8325-4A85-BD9B-CEB1A0F1669F}" type="presParOf" srcId="{EA34C8C8-6EC1-483B-8E39-8E6926CED3CE}" destId="{2FA1AE03-77C2-487B-948B-82122901556A}" srcOrd="1" destOrd="0" presId="urn:microsoft.com/office/officeart/2005/8/layout/orgChart1"/>
    <dgm:cxn modelId="{6CE85837-D86B-42F5-9CD1-6BC8A0F5710B}" type="presParOf" srcId="{B9578B13-712D-4BAD-A28F-A7352074EDA6}" destId="{9C5DF944-3D7A-473D-A789-5CA86652B8F8}" srcOrd="1" destOrd="0" presId="urn:microsoft.com/office/officeart/2005/8/layout/orgChart1"/>
    <dgm:cxn modelId="{B73B06B4-99AD-4668-B593-D759C5B95B34}" type="presParOf" srcId="{9C5DF944-3D7A-473D-A789-5CA86652B8F8}" destId="{D351E307-7A60-4733-B21C-CC6D6E5D051D}" srcOrd="0" destOrd="0" presId="urn:microsoft.com/office/officeart/2005/8/layout/orgChart1"/>
    <dgm:cxn modelId="{9CBB5411-9AE3-498D-913B-135FE75304F0}" type="presParOf" srcId="{9C5DF944-3D7A-473D-A789-5CA86652B8F8}" destId="{60FE5B31-E82E-49E2-9469-B5D5674278BC}" srcOrd="1" destOrd="0" presId="urn:microsoft.com/office/officeart/2005/8/layout/orgChart1"/>
    <dgm:cxn modelId="{4FAD0014-49F2-476C-811A-DE47644778E2}" type="presParOf" srcId="{60FE5B31-E82E-49E2-9469-B5D5674278BC}" destId="{CB88DD46-0D40-4A1B-9C97-26FA4C46EB15}" srcOrd="0" destOrd="0" presId="urn:microsoft.com/office/officeart/2005/8/layout/orgChart1"/>
    <dgm:cxn modelId="{9847095C-3E2F-4D04-86B4-EA7536560DB5}" type="presParOf" srcId="{CB88DD46-0D40-4A1B-9C97-26FA4C46EB15}" destId="{ABF5B3AF-9C3F-43AC-89B9-A4B84688B739}" srcOrd="0" destOrd="0" presId="urn:microsoft.com/office/officeart/2005/8/layout/orgChart1"/>
    <dgm:cxn modelId="{15E91B80-8CDC-414D-AE70-1E95608241EC}" type="presParOf" srcId="{CB88DD46-0D40-4A1B-9C97-26FA4C46EB15}" destId="{87899BB1-A811-4B2D-8FA3-633A97B1A6A6}" srcOrd="1" destOrd="0" presId="urn:microsoft.com/office/officeart/2005/8/layout/orgChart1"/>
    <dgm:cxn modelId="{20FAEB47-3FBB-4CF4-9D91-7F4E975D9148}" type="presParOf" srcId="{60FE5B31-E82E-49E2-9469-B5D5674278BC}" destId="{B6A20B03-CFA9-41D8-9956-9F0EB448DC4A}" srcOrd="1" destOrd="0" presId="urn:microsoft.com/office/officeart/2005/8/layout/orgChart1"/>
    <dgm:cxn modelId="{5AE459CB-8DB5-43AB-AACE-D8B408C049D4}" type="presParOf" srcId="{B6A20B03-CFA9-41D8-9956-9F0EB448DC4A}" destId="{CD65CBB6-B9A3-48AB-AFB3-4BE4B03553D3}" srcOrd="0" destOrd="0" presId="urn:microsoft.com/office/officeart/2005/8/layout/orgChart1"/>
    <dgm:cxn modelId="{76FD4D0C-C7B0-4D44-B7CA-9D48AE63BC8C}" type="presParOf" srcId="{B6A20B03-CFA9-41D8-9956-9F0EB448DC4A}" destId="{ED1F0A6D-21D1-431E-B021-19DC70288741}" srcOrd="1" destOrd="0" presId="urn:microsoft.com/office/officeart/2005/8/layout/orgChart1"/>
    <dgm:cxn modelId="{01B7B505-5384-4FFE-994A-B86CE0F55143}" type="presParOf" srcId="{ED1F0A6D-21D1-431E-B021-19DC70288741}" destId="{3035FF76-B78F-49A4-AACF-E2FF3786028F}" srcOrd="0" destOrd="0" presId="urn:microsoft.com/office/officeart/2005/8/layout/orgChart1"/>
    <dgm:cxn modelId="{4F7253F3-C6C6-4B78-AD8F-301ADBCB570D}" type="presParOf" srcId="{3035FF76-B78F-49A4-AACF-E2FF3786028F}" destId="{F0DC39B6-0C64-430A-9FFB-4907B94E244D}" srcOrd="0" destOrd="0" presId="urn:microsoft.com/office/officeart/2005/8/layout/orgChart1"/>
    <dgm:cxn modelId="{3793FEB6-A807-4EFC-8234-B0FEC42D5B8B}" type="presParOf" srcId="{3035FF76-B78F-49A4-AACF-E2FF3786028F}" destId="{0044642D-BF6E-4946-989D-7BC76303D8B1}" srcOrd="1" destOrd="0" presId="urn:microsoft.com/office/officeart/2005/8/layout/orgChart1"/>
    <dgm:cxn modelId="{B1B4708C-AAE5-4603-9B33-50401320A326}" type="presParOf" srcId="{ED1F0A6D-21D1-431E-B021-19DC70288741}" destId="{6F92EC3E-8AAE-41C7-BFFF-85E9DBCB215A}" srcOrd="1" destOrd="0" presId="urn:microsoft.com/office/officeart/2005/8/layout/orgChart1"/>
    <dgm:cxn modelId="{7FFA1ABC-AF38-4E0C-B9BB-BAAE4CFDB91F}" type="presParOf" srcId="{ED1F0A6D-21D1-431E-B021-19DC70288741}" destId="{C359BE23-B469-48EB-819D-6F6FDCDBB0A8}" srcOrd="2" destOrd="0" presId="urn:microsoft.com/office/officeart/2005/8/layout/orgChart1"/>
    <dgm:cxn modelId="{0B59EC28-0A0B-4914-AA37-3DC4D875826A}" type="presParOf" srcId="{B6A20B03-CFA9-41D8-9956-9F0EB448DC4A}" destId="{6AC59FBD-FAEA-42FA-8EB1-29A7CC044828}" srcOrd="2" destOrd="0" presId="urn:microsoft.com/office/officeart/2005/8/layout/orgChart1"/>
    <dgm:cxn modelId="{F1C3E470-F9C1-4972-9370-B217DBD3A2E1}" type="presParOf" srcId="{B6A20B03-CFA9-41D8-9956-9F0EB448DC4A}" destId="{F2E1EDE4-99F4-4CBC-BA6A-91AF00914823}" srcOrd="3" destOrd="0" presId="urn:microsoft.com/office/officeart/2005/8/layout/orgChart1"/>
    <dgm:cxn modelId="{A6E49EEA-B82C-4D21-8DBC-1559136BB3C7}" type="presParOf" srcId="{F2E1EDE4-99F4-4CBC-BA6A-91AF00914823}" destId="{795B4B98-FEFB-4DAB-B785-2E28918B1C7E}" srcOrd="0" destOrd="0" presId="urn:microsoft.com/office/officeart/2005/8/layout/orgChart1"/>
    <dgm:cxn modelId="{59FC1F05-7653-4BC1-90DD-4F5F66BB0DF2}" type="presParOf" srcId="{795B4B98-FEFB-4DAB-B785-2E28918B1C7E}" destId="{C9EB4BFF-95DA-49B7-87A2-66A52A4FCDFA}" srcOrd="0" destOrd="0" presId="urn:microsoft.com/office/officeart/2005/8/layout/orgChart1"/>
    <dgm:cxn modelId="{F3E1BC6E-8F12-4D80-8C73-77AA2DB13974}" type="presParOf" srcId="{795B4B98-FEFB-4DAB-B785-2E28918B1C7E}" destId="{40CBCC65-FD09-4B94-B9C9-3482617F2627}" srcOrd="1" destOrd="0" presId="urn:microsoft.com/office/officeart/2005/8/layout/orgChart1"/>
    <dgm:cxn modelId="{C2707EDB-7CEB-43F5-99C0-4FBF70A87E4B}" type="presParOf" srcId="{F2E1EDE4-99F4-4CBC-BA6A-91AF00914823}" destId="{6E67D5E8-91A3-4A9C-B70E-60777B0DD65E}" srcOrd="1" destOrd="0" presId="urn:microsoft.com/office/officeart/2005/8/layout/orgChart1"/>
    <dgm:cxn modelId="{843E1CCC-0005-49CC-8D4F-0C9392DE509A}" type="presParOf" srcId="{F2E1EDE4-99F4-4CBC-BA6A-91AF00914823}" destId="{9041FCB5-DDBA-4A82-87F1-A20AE1F0ECFA}" srcOrd="2" destOrd="0" presId="urn:microsoft.com/office/officeart/2005/8/layout/orgChart1"/>
    <dgm:cxn modelId="{7A01EAE0-4C8B-4735-80DA-1DE11F39F57F}" type="presParOf" srcId="{B6A20B03-CFA9-41D8-9956-9F0EB448DC4A}" destId="{D644628E-4C6F-4DF2-8C07-D2B66E3A4757}" srcOrd="4" destOrd="0" presId="urn:microsoft.com/office/officeart/2005/8/layout/orgChart1"/>
    <dgm:cxn modelId="{F97DA7B4-7BA5-4883-8376-E77980F6C846}" type="presParOf" srcId="{B6A20B03-CFA9-41D8-9956-9F0EB448DC4A}" destId="{4C59CDCC-8171-42A8-836D-8A7ADEF309D0}" srcOrd="5" destOrd="0" presId="urn:microsoft.com/office/officeart/2005/8/layout/orgChart1"/>
    <dgm:cxn modelId="{CA4CEE25-FD67-43B1-AA52-522331CB4A07}" type="presParOf" srcId="{4C59CDCC-8171-42A8-836D-8A7ADEF309D0}" destId="{FED7DC99-D3B3-46B2-AE57-14D47B1F3671}" srcOrd="0" destOrd="0" presId="urn:microsoft.com/office/officeart/2005/8/layout/orgChart1"/>
    <dgm:cxn modelId="{6D08BC42-8168-4280-8F41-7114781BBBE4}" type="presParOf" srcId="{FED7DC99-D3B3-46B2-AE57-14D47B1F3671}" destId="{8F3E2022-AB5E-4438-BDBE-146FD19E8285}" srcOrd="0" destOrd="0" presId="urn:microsoft.com/office/officeart/2005/8/layout/orgChart1"/>
    <dgm:cxn modelId="{0862AB6A-84AF-42CF-B14A-5CDFB99896B0}" type="presParOf" srcId="{FED7DC99-D3B3-46B2-AE57-14D47B1F3671}" destId="{F4F60A8B-BCFE-4E33-9289-BF4CA9206F7B}" srcOrd="1" destOrd="0" presId="urn:microsoft.com/office/officeart/2005/8/layout/orgChart1"/>
    <dgm:cxn modelId="{F02B8669-67B2-4305-AEB6-47B3AC3D1D57}" type="presParOf" srcId="{4C59CDCC-8171-42A8-836D-8A7ADEF309D0}" destId="{0717BF70-BD3E-4FBF-92BE-2C7F71500E41}" srcOrd="1" destOrd="0" presId="urn:microsoft.com/office/officeart/2005/8/layout/orgChart1"/>
    <dgm:cxn modelId="{DECE79E7-0FEF-458D-B580-53E61340CCCA}" type="presParOf" srcId="{4C59CDCC-8171-42A8-836D-8A7ADEF309D0}" destId="{0E63D1F7-0BB7-4B23-80D6-B69D7359A638}" srcOrd="2" destOrd="0" presId="urn:microsoft.com/office/officeart/2005/8/layout/orgChart1"/>
    <dgm:cxn modelId="{9531E2A3-2A6A-40C8-87CD-D17FEE15D18D}" type="presParOf" srcId="{B6A20B03-CFA9-41D8-9956-9F0EB448DC4A}" destId="{52D64095-8F0B-43C5-A134-4F8EB745D0AC}" srcOrd="6" destOrd="0" presId="urn:microsoft.com/office/officeart/2005/8/layout/orgChart1"/>
    <dgm:cxn modelId="{1DFEDE93-F09C-44A0-850C-7672643C4F83}" type="presParOf" srcId="{B6A20B03-CFA9-41D8-9956-9F0EB448DC4A}" destId="{65175C4B-27F3-41C0-9093-49201195521B}" srcOrd="7" destOrd="0" presId="urn:microsoft.com/office/officeart/2005/8/layout/orgChart1"/>
    <dgm:cxn modelId="{E5E2558C-9FF2-44E1-BDCC-D091CA7EF979}" type="presParOf" srcId="{65175C4B-27F3-41C0-9093-49201195521B}" destId="{418B0B64-07DF-4A86-8188-2B3D12FF0C1B}" srcOrd="0" destOrd="0" presId="urn:microsoft.com/office/officeart/2005/8/layout/orgChart1"/>
    <dgm:cxn modelId="{2B0CC471-3FC9-4FFE-8B21-AD2AEC2FC4D3}" type="presParOf" srcId="{418B0B64-07DF-4A86-8188-2B3D12FF0C1B}" destId="{FCA2B357-06A1-4199-999C-BBE32872F828}" srcOrd="0" destOrd="0" presId="urn:microsoft.com/office/officeart/2005/8/layout/orgChart1"/>
    <dgm:cxn modelId="{0F1EB62D-235F-4A0B-9065-FEC4A5854F78}" type="presParOf" srcId="{418B0B64-07DF-4A86-8188-2B3D12FF0C1B}" destId="{842224E6-60DA-412E-8A1B-7533C1377869}" srcOrd="1" destOrd="0" presId="urn:microsoft.com/office/officeart/2005/8/layout/orgChart1"/>
    <dgm:cxn modelId="{02EF0122-B1BA-4645-B4B3-8F30DF16DACF}" type="presParOf" srcId="{65175C4B-27F3-41C0-9093-49201195521B}" destId="{5FEE9627-663F-4879-B764-2FCAC3BEDB01}" srcOrd="1" destOrd="0" presId="urn:microsoft.com/office/officeart/2005/8/layout/orgChart1"/>
    <dgm:cxn modelId="{88B3F312-2CEE-4709-B18F-3BEB263816E3}" type="presParOf" srcId="{65175C4B-27F3-41C0-9093-49201195521B}" destId="{D211A30E-3DD6-4F3B-A936-B6D9FD1B5AD6}" srcOrd="2" destOrd="0" presId="urn:microsoft.com/office/officeart/2005/8/layout/orgChart1"/>
    <dgm:cxn modelId="{7B8AEE2D-B36E-4526-846C-E62120564BE2}" type="presParOf" srcId="{60FE5B31-E82E-49E2-9469-B5D5674278BC}" destId="{0A55CB08-0585-4E83-BB9C-6136411D5C97}" srcOrd="2" destOrd="0" presId="urn:microsoft.com/office/officeart/2005/8/layout/orgChart1"/>
    <dgm:cxn modelId="{8DE11ACC-53DD-4A5E-BA7E-715152539AE9}" type="presParOf" srcId="{9C5DF944-3D7A-473D-A789-5CA86652B8F8}" destId="{1AE91293-7748-4E52-8855-7B838C555EB9}" srcOrd="2" destOrd="0" presId="urn:microsoft.com/office/officeart/2005/8/layout/orgChart1"/>
    <dgm:cxn modelId="{22CF6ADD-84F9-4832-83CA-82664C8FBA1B}" type="presParOf" srcId="{9C5DF944-3D7A-473D-A789-5CA86652B8F8}" destId="{8BAB2199-5159-41F9-8708-33820C9B03A9}" srcOrd="3" destOrd="0" presId="urn:microsoft.com/office/officeart/2005/8/layout/orgChart1"/>
    <dgm:cxn modelId="{B8DD5E09-4098-4055-BCF0-15CA50A84407}" type="presParOf" srcId="{8BAB2199-5159-41F9-8708-33820C9B03A9}" destId="{4AEEF0FD-EB99-4BD5-89CD-011B1DDC19F8}" srcOrd="0" destOrd="0" presId="urn:microsoft.com/office/officeart/2005/8/layout/orgChart1"/>
    <dgm:cxn modelId="{9D8571CF-A080-4E87-BC2B-7349BAF1E59C}" type="presParOf" srcId="{4AEEF0FD-EB99-4BD5-89CD-011B1DDC19F8}" destId="{86ECFBC0-6EDE-49D7-A5E4-E61CBAF4A092}" srcOrd="0" destOrd="0" presId="urn:microsoft.com/office/officeart/2005/8/layout/orgChart1"/>
    <dgm:cxn modelId="{4BB68593-D2C2-402B-A4EF-C41EAF143611}" type="presParOf" srcId="{4AEEF0FD-EB99-4BD5-89CD-011B1DDC19F8}" destId="{EE7467E8-D778-4C18-9C7C-925EF25B0DC2}" srcOrd="1" destOrd="0" presId="urn:microsoft.com/office/officeart/2005/8/layout/orgChart1"/>
    <dgm:cxn modelId="{8721980E-243A-4E7A-A3E3-BC1854A477ED}" type="presParOf" srcId="{8BAB2199-5159-41F9-8708-33820C9B03A9}" destId="{70B62D43-4B2E-478D-8091-7F950B36BC86}" srcOrd="1" destOrd="0" presId="urn:microsoft.com/office/officeart/2005/8/layout/orgChart1"/>
    <dgm:cxn modelId="{B68E2B6F-18D9-43CA-A44D-3DFA19A6A655}" type="presParOf" srcId="{70B62D43-4B2E-478D-8091-7F950B36BC86}" destId="{5A29D58D-62CC-4731-8120-CAD4354C3E03}" srcOrd="0" destOrd="0" presId="urn:microsoft.com/office/officeart/2005/8/layout/orgChart1"/>
    <dgm:cxn modelId="{A6AEBE9A-BE85-42E4-A9C9-68D173942C50}" type="presParOf" srcId="{70B62D43-4B2E-478D-8091-7F950B36BC86}" destId="{20684FA8-0955-4E86-9890-955AAE2FB70E}" srcOrd="1" destOrd="0" presId="urn:microsoft.com/office/officeart/2005/8/layout/orgChart1"/>
    <dgm:cxn modelId="{4C6B4E14-9A37-41FA-B08C-B957A3494530}" type="presParOf" srcId="{20684FA8-0955-4E86-9890-955AAE2FB70E}" destId="{357DF0A8-BCC0-4D40-9A29-811D9B3E8CE1}" srcOrd="0" destOrd="0" presId="urn:microsoft.com/office/officeart/2005/8/layout/orgChart1"/>
    <dgm:cxn modelId="{F83DE192-5B14-4518-A5D9-D6EF2225841E}" type="presParOf" srcId="{357DF0A8-BCC0-4D40-9A29-811D9B3E8CE1}" destId="{7533127D-6F77-420D-9337-03A9B17677A7}" srcOrd="0" destOrd="0" presId="urn:microsoft.com/office/officeart/2005/8/layout/orgChart1"/>
    <dgm:cxn modelId="{63D7F7FA-1AFC-40A7-8200-20C419B050C6}" type="presParOf" srcId="{357DF0A8-BCC0-4D40-9A29-811D9B3E8CE1}" destId="{75DCBE71-7469-49E9-81E5-E6A43E3EC0DC}" srcOrd="1" destOrd="0" presId="urn:microsoft.com/office/officeart/2005/8/layout/orgChart1"/>
    <dgm:cxn modelId="{5CEAF2F6-AAF9-47E3-A004-A43BFBE121FD}" type="presParOf" srcId="{20684FA8-0955-4E86-9890-955AAE2FB70E}" destId="{321B0D03-50FC-44EB-B561-D21A2CD4B482}" srcOrd="1" destOrd="0" presId="urn:microsoft.com/office/officeart/2005/8/layout/orgChart1"/>
    <dgm:cxn modelId="{2FC54296-72A4-4C76-8D23-C7D9A3A6C31B}" type="presParOf" srcId="{20684FA8-0955-4E86-9890-955AAE2FB70E}" destId="{0654A2B9-B227-48A6-941C-DD027142ECCE}" srcOrd="2" destOrd="0" presId="urn:microsoft.com/office/officeart/2005/8/layout/orgChart1"/>
    <dgm:cxn modelId="{850BA709-FB55-4C79-85BD-35D828C6AEC7}" type="presParOf" srcId="{70B62D43-4B2E-478D-8091-7F950B36BC86}" destId="{77FF546B-1ADB-4B35-B705-B48DE95D0A7F}" srcOrd="2" destOrd="0" presId="urn:microsoft.com/office/officeart/2005/8/layout/orgChart1"/>
    <dgm:cxn modelId="{F0911E79-285E-4DDC-9522-F18140DFB48A}" type="presParOf" srcId="{70B62D43-4B2E-478D-8091-7F950B36BC86}" destId="{69C13562-DBB8-42F8-AE39-8AFEF8ED4982}" srcOrd="3" destOrd="0" presId="urn:microsoft.com/office/officeart/2005/8/layout/orgChart1"/>
    <dgm:cxn modelId="{245C6A37-B956-40D4-92FE-58E1DE0BB252}" type="presParOf" srcId="{69C13562-DBB8-42F8-AE39-8AFEF8ED4982}" destId="{896D96FE-EA05-4066-8BE5-F7366BA3777A}" srcOrd="0" destOrd="0" presId="urn:microsoft.com/office/officeart/2005/8/layout/orgChart1"/>
    <dgm:cxn modelId="{D6CF3823-DC87-4934-A3F4-B6FF345B18AB}" type="presParOf" srcId="{896D96FE-EA05-4066-8BE5-F7366BA3777A}" destId="{079C46BA-E270-4C4F-9AA8-92E32A64D736}" srcOrd="0" destOrd="0" presId="urn:microsoft.com/office/officeart/2005/8/layout/orgChart1"/>
    <dgm:cxn modelId="{619D4643-02A4-45B6-A6D8-567C3D284703}" type="presParOf" srcId="{896D96FE-EA05-4066-8BE5-F7366BA3777A}" destId="{3AA4BA60-CAF3-4B65-8A7B-26648B565082}" srcOrd="1" destOrd="0" presId="urn:microsoft.com/office/officeart/2005/8/layout/orgChart1"/>
    <dgm:cxn modelId="{762E73AD-E19E-429F-BF9E-51F967721D8A}" type="presParOf" srcId="{69C13562-DBB8-42F8-AE39-8AFEF8ED4982}" destId="{54F082B5-2FAD-490F-B257-B96DCB3E19FC}" srcOrd="1" destOrd="0" presId="urn:microsoft.com/office/officeart/2005/8/layout/orgChart1"/>
    <dgm:cxn modelId="{31249FA7-CCEF-4FD8-8FDB-EA5CA264120D}" type="presParOf" srcId="{69C13562-DBB8-42F8-AE39-8AFEF8ED4982}" destId="{6C846A69-A00E-4FB9-80C7-DC7FE13BD4B5}" srcOrd="2" destOrd="0" presId="urn:microsoft.com/office/officeart/2005/8/layout/orgChart1"/>
    <dgm:cxn modelId="{7D93604F-A176-49DE-AE1D-FFC07ED8DE78}" type="presParOf" srcId="{70B62D43-4B2E-478D-8091-7F950B36BC86}" destId="{C6471DB4-9B93-437A-AEBE-F3B71F737DF8}" srcOrd="4" destOrd="0" presId="urn:microsoft.com/office/officeart/2005/8/layout/orgChart1"/>
    <dgm:cxn modelId="{781F84EE-24F5-4210-9912-E2C65E2924E0}" type="presParOf" srcId="{70B62D43-4B2E-478D-8091-7F950B36BC86}" destId="{CD8B12E6-DD1E-4D70-BE7C-A5443A3D84D1}" srcOrd="5" destOrd="0" presId="urn:microsoft.com/office/officeart/2005/8/layout/orgChart1"/>
    <dgm:cxn modelId="{A4CF6866-0DCE-4FFF-AAEC-E2E3897BE935}" type="presParOf" srcId="{CD8B12E6-DD1E-4D70-BE7C-A5443A3D84D1}" destId="{C0FBA54D-3A3D-42F4-B1C8-ADE0E74CCC4D}" srcOrd="0" destOrd="0" presId="urn:microsoft.com/office/officeart/2005/8/layout/orgChart1"/>
    <dgm:cxn modelId="{C09015A8-E134-4357-B3FD-03E129B98843}" type="presParOf" srcId="{C0FBA54D-3A3D-42F4-B1C8-ADE0E74CCC4D}" destId="{30DA9891-B7C7-405D-9015-1C3DF0E9850F}" srcOrd="0" destOrd="0" presId="urn:microsoft.com/office/officeart/2005/8/layout/orgChart1"/>
    <dgm:cxn modelId="{3A29FECC-17C6-4F5E-A292-7E21F4898A99}" type="presParOf" srcId="{C0FBA54D-3A3D-42F4-B1C8-ADE0E74CCC4D}" destId="{5EC808F1-181C-42C2-975C-2B558EBCB7FE}" srcOrd="1" destOrd="0" presId="urn:microsoft.com/office/officeart/2005/8/layout/orgChart1"/>
    <dgm:cxn modelId="{8D6147D7-2488-4D47-8458-B5DF205DFC72}" type="presParOf" srcId="{CD8B12E6-DD1E-4D70-BE7C-A5443A3D84D1}" destId="{3C11D65F-2A65-4A7E-9C15-AA6406FE6F0B}" srcOrd="1" destOrd="0" presId="urn:microsoft.com/office/officeart/2005/8/layout/orgChart1"/>
    <dgm:cxn modelId="{CFAAB038-DA62-4678-A65D-618D2DE610E0}" type="presParOf" srcId="{CD8B12E6-DD1E-4D70-BE7C-A5443A3D84D1}" destId="{07414A68-C8A8-4CE7-984E-48064FC49AF5}" srcOrd="2" destOrd="0" presId="urn:microsoft.com/office/officeart/2005/8/layout/orgChart1"/>
    <dgm:cxn modelId="{5B2E487C-516B-497F-97C0-DC8927B04EE4}" type="presParOf" srcId="{70B62D43-4B2E-478D-8091-7F950B36BC86}" destId="{BD53C961-9C2E-42B5-A825-EB1CD5AF2FE3}" srcOrd="6" destOrd="0" presId="urn:microsoft.com/office/officeart/2005/8/layout/orgChart1"/>
    <dgm:cxn modelId="{349978B6-931C-4DA1-8938-426F05ACB3BF}" type="presParOf" srcId="{70B62D43-4B2E-478D-8091-7F950B36BC86}" destId="{2AD0F394-908E-4BF8-9902-81719C192207}" srcOrd="7" destOrd="0" presId="urn:microsoft.com/office/officeart/2005/8/layout/orgChart1"/>
    <dgm:cxn modelId="{704AD432-E72E-42AC-8213-D17F6FA41686}" type="presParOf" srcId="{2AD0F394-908E-4BF8-9902-81719C192207}" destId="{6508E9AA-32AD-45CE-ACB4-E452A2309B43}" srcOrd="0" destOrd="0" presId="urn:microsoft.com/office/officeart/2005/8/layout/orgChart1"/>
    <dgm:cxn modelId="{9960057A-D9C7-441F-86E4-E0D570AE2911}" type="presParOf" srcId="{6508E9AA-32AD-45CE-ACB4-E452A2309B43}" destId="{26E61D30-5696-4E05-9044-AF73EF27DAB2}" srcOrd="0" destOrd="0" presId="urn:microsoft.com/office/officeart/2005/8/layout/orgChart1"/>
    <dgm:cxn modelId="{B21B7884-B066-4DFA-8439-D5BCCBB991A3}" type="presParOf" srcId="{6508E9AA-32AD-45CE-ACB4-E452A2309B43}" destId="{14A5ABF2-8B49-4694-AC4C-1A898869B017}" srcOrd="1" destOrd="0" presId="urn:microsoft.com/office/officeart/2005/8/layout/orgChart1"/>
    <dgm:cxn modelId="{C206FACF-EEF9-4DFE-8E29-4B8F973BDB2F}" type="presParOf" srcId="{2AD0F394-908E-4BF8-9902-81719C192207}" destId="{E95C75F7-7305-47DE-985C-550E435481C9}" srcOrd="1" destOrd="0" presId="urn:microsoft.com/office/officeart/2005/8/layout/orgChart1"/>
    <dgm:cxn modelId="{8F197FB1-21D3-40CF-B9AC-3148630513D0}" type="presParOf" srcId="{2AD0F394-908E-4BF8-9902-81719C192207}" destId="{ADFD56FF-A789-4A68-9B2D-8E4E857854C2}" srcOrd="2" destOrd="0" presId="urn:microsoft.com/office/officeart/2005/8/layout/orgChart1"/>
    <dgm:cxn modelId="{9F1B8560-4C0B-4082-BECE-5E4EA1C51C09}" type="presParOf" srcId="{70B62D43-4B2E-478D-8091-7F950B36BC86}" destId="{B4ADFA40-1DC3-4BD0-BAE4-D5BA4FDF2B3E}" srcOrd="8" destOrd="0" presId="urn:microsoft.com/office/officeart/2005/8/layout/orgChart1"/>
    <dgm:cxn modelId="{AC6B7A5F-A819-4B7B-B5FB-DADE82A3795E}" type="presParOf" srcId="{70B62D43-4B2E-478D-8091-7F950B36BC86}" destId="{74623D81-D47A-4BDB-A76C-094846D41FA8}" srcOrd="9" destOrd="0" presId="urn:microsoft.com/office/officeart/2005/8/layout/orgChart1"/>
    <dgm:cxn modelId="{46647E1E-964E-46F1-85D4-89967FFC147B}" type="presParOf" srcId="{74623D81-D47A-4BDB-A76C-094846D41FA8}" destId="{A5AFB960-0B8B-4E03-885A-2579269F7DC1}" srcOrd="0" destOrd="0" presId="urn:microsoft.com/office/officeart/2005/8/layout/orgChart1"/>
    <dgm:cxn modelId="{F531BB6C-891F-444A-93A8-177600E75CD7}" type="presParOf" srcId="{A5AFB960-0B8B-4E03-885A-2579269F7DC1}" destId="{3A05D6AC-55D4-4F8B-831D-7528DBB5E857}" srcOrd="0" destOrd="0" presId="urn:microsoft.com/office/officeart/2005/8/layout/orgChart1"/>
    <dgm:cxn modelId="{9B6FCAF6-E271-4E19-AC2A-A02BBBEA7E8E}" type="presParOf" srcId="{A5AFB960-0B8B-4E03-885A-2579269F7DC1}" destId="{179F0FCD-C306-4B84-A7DF-E34F9FAB6F56}" srcOrd="1" destOrd="0" presId="urn:microsoft.com/office/officeart/2005/8/layout/orgChart1"/>
    <dgm:cxn modelId="{A52F2A8F-07D9-4A1B-A51C-A15C7F2262D8}" type="presParOf" srcId="{74623D81-D47A-4BDB-A76C-094846D41FA8}" destId="{856F8CB3-7FD8-44A2-BD9F-D0A3BBBFD7B2}" srcOrd="1" destOrd="0" presId="urn:microsoft.com/office/officeart/2005/8/layout/orgChart1"/>
    <dgm:cxn modelId="{DDF311C0-0B63-4C2F-9BA7-2A38E22DBBBA}" type="presParOf" srcId="{74623D81-D47A-4BDB-A76C-094846D41FA8}" destId="{E41C3208-7C36-4192-9EA5-1F0C4DB4A826}" srcOrd="2" destOrd="0" presId="urn:microsoft.com/office/officeart/2005/8/layout/orgChart1"/>
    <dgm:cxn modelId="{B36D2406-1269-4F2A-B8D2-85A2FA37C525}" type="presParOf" srcId="{8BAB2199-5159-41F9-8708-33820C9B03A9}" destId="{FB705D8D-4B0F-418C-BE22-C9FC935B08A3}" srcOrd="2" destOrd="0" presId="urn:microsoft.com/office/officeart/2005/8/layout/orgChart1"/>
    <dgm:cxn modelId="{6C8FBF3B-8D93-45E9-B73E-0B9501870F20}" type="presParOf" srcId="{9C5DF944-3D7A-473D-A789-5CA86652B8F8}" destId="{4F6F1802-D2DC-45F2-8B57-B9ACE00E096B}" srcOrd="4" destOrd="0" presId="urn:microsoft.com/office/officeart/2005/8/layout/orgChart1"/>
    <dgm:cxn modelId="{445AC392-5796-4BB6-BAF9-164293C48FE6}" type="presParOf" srcId="{9C5DF944-3D7A-473D-A789-5CA86652B8F8}" destId="{D09FB176-C899-4C34-A2EF-DF4099E3930B}" srcOrd="5" destOrd="0" presId="urn:microsoft.com/office/officeart/2005/8/layout/orgChart1"/>
    <dgm:cxn modelId="{B6321B05-B616-4F38-8A72-7A2D3C5DA56A}" type="presParOf" srcId="{D09FB176-C899-4C34-A2EF-DF4099E3930B}" destId="{EB3A78CF-8659-4E76-9BB6-78F8A7F8B535}" srcOrd="0" destOrd="0" presId="urn:microsoft.com/office/officeart/2005/8/layout/orgChart1"/>
    <dgm:cxn modelId="{606CF91E-5E4D-4245-9B37-4B20F8BAEB7C}" type="presParOf" srcId="{EB3A78CF-8659-4E76-9BB6-78F8A7F8B535}" destId="{ED956AEF-5A78-47DC-9D97-3B27A2E93095}" srcOrd="0" destOrd="0" presId="urn:microsoft.com/office/officeart/2005/8/layout/orgChart1"/>
    <dgm:cxn modelId="{2C2B4A14-1EDD-40F6-84D7-096CAA93F3F7}" type="presParOf" srcId="{EB3A78CF-8659-4E76-9BB6-78F8A7F8B535}" destId="{0936C29E-0ABE-4289-9453-F6DF249F454C}" srcOrd="1" destOrd="0" presId="urn:microsoft.com/office/officeart/2005/8/layout/orgChart1"/>
    <dgm:cxn modelId="{20D87A28-05ED-4632-AA29-07556258F7D4}" type="presParOf" srcId="{D09FB176-C899-4C34-A2EF-DF4099E3930B}" destId="{3666C14E-3FE7-4AB2-BA4F-4535D42C477E}" srcOrd="1" destOrd="0" presId="urn:microsoft.com/office/officeart/2005/8/layout/orgChart1"/>
    <dgm:cxn modelId="{814A9C76-277B-4402-8CB7-C20402EB0F3C}" type="presParOf" srcId="{3666C14E-3FE7-4AB2-BA4F-4535D42C477E}" destId="{7E670A0B-4B6A-45AD-AE95-FAE9E52BA24F}" srcOrd="0" destOrd="0" presId="urn:microsoft.com/office/officeart/2005/8/layout/orgChart1"/>
    <dgm:cxn modelId="{3E09857B-591D-43CC-B8D9-241C51CBC04E}" type="presParOf" srcId="{3666C14E-3FE7-4AB2-BA4F-4535D42C477E}" destId="{781D4557-4BA2-4B53-85D2-D0A8E2F29ACB}" srcOrd="1" destOrd="0" presId="urn:microsoft.com/office/officeart/2005/8/layout/orgChart1"/>
    <dgm:cxn modelId="{EC02BA95-0D65-4EC8-80D3-3F08469F35CC}" type="presParOf" srcId="{781D4557-4BA2-4B53-85D2-D0A8E2F29ACB}" destId="{A1F0E8B8-00E6-43CE-8E1F-A9918B608453}" srcOrd="0" destOrd="0" presId="urn:microsoft.com/office/officeart/2005/8/layout/orgChart1"/>
    <dgm:cxn modelId="{200E858F-4F55-473A-A5E4-A43151E8FFA5}" type="presParOf" srcId="{A1F0E8B8-00E6-43CE-8E1F-A9918B608453}" destId="{2C701CAE-D8F1-461E-8A0C-C57AEB1CD6C2}" srcOrd="0" destOrd="0" presId="urn:microsoft.com/office/officeart/2005/8/layout/orgChart1"/>
    <dgm:cxn modelId="{E3BE5395-C5B6-4AE0-8026-3A3192C972C7}" type="presParOf" srcId="{A1F0E8B8-00E6-43CE-8E1F-A9918B608453}" destId="{0A55F855-E390-49C4-85C3-4EB5DC8DFEC3}" srcOrd="1" destOrd="0" presId="urn:microsoft.com/office/officeart/2005/8/layout/orgChart1"/>
    <dgm:cxn modelId="{32D9789E-AD4B-4174-A9DE-96BB4FE4F20C}" type="presParOf" srcId="{781D4557-4BA2-4B53-85D2-D0A8E2F29ACB}" destId="{8FDA77AA-02A8-4EBB-8954-A3306A125F11}" srcOrd="1" destOrd="0" presId="urn:microsoft.com/office/officeart/2005/8/layout/orgChart1"/>
    <dgm:cxn modelId="{4B50BE0D-D544-4109-AE7B-A9AA0F56B326}" type="presParOf" srcId="{781D4557-4BA2-4B53-85D2-D0A8E2F29ACB}" destId="{802B30D6-A884-4929-98EE-4DE3E2D91CB8}" srcOrd="2" destOrd="0" presId="urn:microsoft.com/office/officeart/2005/8/layout/orgChart1"/>
    <dgm:cxn modelId="{DF07A79D-78C6-49DC-BAD8-7185875F867F}" type="presParOf" srcId="{3666C14E-3FE7-4AB2-BA4F-4535D42C477E}" destId="{4E5DB2E5-BC21-45FD-89CF-804EEEA73D92}" srcOrd="2" destOrd="0" presId="urn:microsoft.com/office/officeart/2005/8/layout/orgChart1"/>
    <dgm:cxn modelId="{80CC0E93-D185-4A81-AFD6-09AB5007805D}" type="presParOf" srcId="{3666C14E-3FE7-4AB2-BA4F-4535D42C477E}" destId="{FEF5B6E2-22EA-4CFA-BF26-961399773F49}" srcOrd="3" destOrd="0" presId="urn:microsoft.com/office/officeart/2005/8/layout/orgChart1"/>
    <dgm:cxn modelId="{78A506CE-0B5A-4DC7-94FF-45BFF4E9CBC2}" type="presParOf" srcId="{FEF5B6E2-22EA-4CFA-BF26-961399773F49}" destId="{42BED641-FA4F-4D4B-9A19-A7D3C3BE1408}" srcOrd="0" destOrd="0" presId="urn:microsoft.com/office/officeart/2005/8/layout/orgChart1"/>
    <dgm:cxn modelId="{C0946F24-DB28-44C6-B146-D51CBBD13B00}" type="presParOf" srcId="{42BED641-FA4F-4D4B-9A19-A7D3C3BE1408}" destId="{74487508-3D4F-4F35-9119-7335AA499C95}" srcOrd="0" destOrd="0" presId="urn:microsoft.com/office/officeart/2005/8/layout/orgChart1"/>
    <dgm:cxn modelId="{90C432EF-02F9-41D0-94BF-CC03FEFA4817}" type="presParOf" srcId="{42BED641-FA4F-4D4B-9A19-A7D3C3BE1408}" destId="{EA4E738B-1483-44D6-89EB-8256A9C3F87D}" srcOrd="1" destOrd="0" presId="urn:microsoft.com/office/officeart/2005/8/layout/orgChart1"/>
    <dgm:cxn modelId="{5212F294-CA06-494D-A53D-BE5C237FC8D7}" type="presParOf" srcId="{FEF5B6E2-22EA-4CFA-BF26-961399773F49}" destId="{B5B7C6F2-824B-4B22-9513-4D47B87A1DEF}" srcOrd="1" destOrd="0" presId="urn:microsoft.com/office/officeart/2005/8/layout/orgChart1"/>
    <dgm:cxn modelId="{0ACF7E02-E795-4D68-9566-6C1ACAA24547}" type="presParOf" srcId="{FEF5B6E2-22EA-4CFA-BF26-961399773F49}" destId="{AD4B3EEE-3AC5-44A5-8891-70C0728030DE}" srcOrd="2" destOrd="0" presId="urn:microsoft.com/office/officeart/2005/8/layout/orgChart1"/>
    <dgm:cxn modelId="{214B31E3-A211-492D-9B1D-5102BD20C109}" type="presParOf" srcId="{3666C14E-3FE7-4AB2-BA4F-4535D42C477E}" destId="{1A2BCB80-89E2-41EC-87D9-8650DA66AB8A}" srcOrd="4" destOrd="0" presId="urn:microsoft.com/office/officeart/2005/8/layout/orgChart1"/>
    <dgm:cxn modelId="{A2CD0089-7E9D-440F-AE3B-A48C5B34007C}" type="presParOf" srcId="{3666C14E-3FE7-4AB2-BA4F-4535D42C477E}" destId="{CD498E25-17A8-4592-A106-0BDE77F9F8BE}" srcOrd="5" destOrd="0" presId="urn:microsoft.com/office/officeart/2005/8/layout/orgChart1"/>
    <dgm:cxn modelId="{A5D77421-5A72-460F-B9A3-668544BD814A}" type="presParOf" srcId="{CD498E25-17A8-4592-A106-0BDE77F9F8BE}" destId="{1832CD07-F56C-4B75-9FC3-CEF6C2D6EA45}" srcOrd="0" destOrd="0" presId="urn:microsoft.com/office/officeart/2005/8/layout/orgChart1"/>
    <dgm:cxn modelId="{B7D5E2DA-1955-481D-92AE-EF14BF8FD5EF}" type="presParOf" srcId="{1832CD07-F56C-4B75-9FC3-CEF6C2D6EA45}" destId="{F7484F86-9514-4EEC-AAEC-65AD9B4B3D96}" srcOrd="0" destOrd="0" presId="urn:microsoft.com/office/officeart/2005/8/layout/orgChart1"/>
    <dgm:cxn modelId="{27FD0F0A-4104-49AA-936B-3BEEA21BD66C}" type="presParOf" srcId="{1832CD07-F56C-4B75-9FC3-CEF6C2D6EA45}" destId="{2F8AA862-E8D3-4043-95F3-7EBB33FDC237}" srcOrd="1" destOrd="0" presId="urn:microsoft.com/office/officeart/2005/8/layout/orgChart1"/>
    <dgm:cxn modelId="{9BB117CD-9381-4A75-963E-E82BA19E945C}" type="presParOf" srcId="{CD498E25-17A8-4592-A106-0BDE77F9F8BE}" destId="{D6D1B4BE-1E43-4CD4-965F-996A3963A4DE}" srcOrd="1" destOrd="0" presId="urn:microsoft.com/office/officeart/2005/8/layout/orgChart1"/>
    <dgm:cxn modelId="{1394D2A7-E3B8-4BDB-BE1F-3BD75FAA54A4}" type="presParOf" srcId="{CD498E25-17A8-4592-A106-0BDE77F9F8BE}" destId="{2585E360-1265-4DAF-8ED0-8CB30CFCA044}" srcOrd="2" destOrd="0" presId="urn:microsoft.com/office/officeart/2005/8/layout/orgChart1"/>
    <dgm:cxn modelId="{F9B4C3EB-9BFC-476F-91E8-0DABF97F3033}" type="presParOf" srcId="{3666C14E-3FE7-4AB2-BA4F-4535D42C477E}" destId="{9AAB9F84-69DB-4974-8FB3-17FE16A42904}" srcOrd="6" destOrd="0" presId="urn:microsoft.com/office/officeart/2005/8/layout/orgChart1"/>
    <dgm:cxn modelId="{EB166982-5759-465E-ACE3-EB110B9D9FD1}" type="presParOf" srcId="{3666C14E-3FE7-4AB2-BA4F-4535D42C477E}" destId="{C3EE2C24-35C5-4383-8BA8-04718D61B1E3}" srcOrd="7" destOrd="0" presId="urn:microsoft.com/office/officeart/2005/8/layout/orgChart1"/>
    <dgm:cxn modelId="{63820B4B-CDB6-4896-9E87-A99EB1866BE0}" type="presParOf" srcId="{C3EE2C24-35C5-4383-8BA8-04718D61B1E3}" destId="{D76FB983-6AF4-4D17-803C-BE4F9D86E241}" srcOrd="0" destOrd="0" presId="urn:microsoft.com/office/officeart/2005/8/layout/orgChart1"/>
    <dgm:cxn modelId="{A2DE5681-779E-4648-A11C-885A2FFEFC80}" type="presParOf" srcId="{D76FB983-6AF4-4D17-803C-BE4F9D86E241}" destId="{C95AECE2-07C4-42E7-90DA-5CD8EA216CFC}" srcOrd="0" destOrd="0" presId="urn:microsoft.com/office/officeart/2005/8/layout/orgChart1"/>
    <dgm:cxn modelId="{E5E6FE7E-D53D-4BCE-B601-E42114A77616}" type="presParOf" srcId="{D76FB983-6AF4-4D17-803C-BE4F9D86E241}" destId="{4704A764-F3E3-46A1-B698-AC3BCD85875D}" srcOrd="1" destOrd="0" presId="urn:microsoft.com/office/officeart/2005/8/layout/orgChart1"/>
    <dgm:cxn modelId="{C03C4C3D-3DD7-4F35-9E3D-961A17DE2448}" type="presParOf" srcId="{C3EE2C24-35C5-4383-8BA8-04718D61B1E3}" destId="{C07B020C-8290-4505-84E9-D8CD925D7B93}" srcOrd="1" destOrd="0" presId="urn:microsoft.com/office/officeart/2005/8/layout/orgChart1"/>
    <dgm:cxn modelId="{34615300-43CC-4112-B7DB-64A62CFD2C96}" type="presParOf" srcId="{C3EE2C24-35C5-4383-8BA8-04718D61B1E3}" destId="{97715D9E-A6B5-4BE2-9531-017E1F9F5E37}" srcOrd="2" destOrd="0" presId="urn:microsoft.com/office/officeart/2005/8/layout/orgChart1"/>
    <dgm:cxn modelId="{4973261D-9AEA-4566-93C4-80561F68362A}" type="presParOf" srcId="{3666C14E-3FE7-4AB2-BA4F-4535D42C477E}" destId="{F8AA5B07-D62E-4BEF-A7F4-BB8154CE0161}" srcOrd="8" destOrd="0" presId="urn:microsoft.com/office/officeart/2005/8/layout/orgChart1"/>
    <dgm:cxn modelId="{61F4BE72-CEF3-4687-A502-9C04519938E7}" type="presParOf" srcId="{3666C14E-3FE7-4AB2-BA4F-4535D42C477E}" destId="{28D3CB32-FAA0-4273-8538-1EB307061468}" srcOrd="9" destOrd="0" presId="urn:microsoft.com/office/officeart/2005/8/layout/orgChart1"/>
    <dgm:cxn modelId="{0B4AD4DA-54E2-4305-9612-520E8A61D1A5}" type="presParOf" srcId="{28D3CB32-FAA0-4273-8538-1EB307061468}" destId="{4E6634D0-9CA1-4ACD-BF91-91BEE47E76EF}" srcOrd="0" destOrd="0" presId="urn:microsoft.com/office/officeart/2005/8/layout/orgChart1"/>
    <dgm:cxn modelId="{7DBA85F6-1A19-48F2-9939-66ED05C07D25}" type="presParOf" srcId="{4E6634D0-9CA1-4ACD-BF91-91BEE47E76EF}" destId="{EE219807-47C8-4941-99AE-CE39076E53F5}" srcOrd="0" destOrd="0" presId="urn:microsoft.com/office/officeart/2005/8/layout/orgChart1"/>
    <dgm:cxn modelId="{43729492-5B98-4051-8424-D00201CEBA83}" type="presParOf" srcId="{4E6634D0-9CA1-4ACD-BF91-91BEE47E76EF}" destId="{A8ED66CC-CBB3-4EB5-ADE1-6E062170315B}" srcOrd="1" destOrd="0" presId="urn:microsoft.com/office/officeart/2005/8/layout/orgChart1"/>
    <dgm:cxn modelId="{E12CBF4E-D756-43AC-98E6-EDE9389C11FA}" type="presParOf" srcId="{28D3CB32-FAA0-4273-8538-1EB307061468}" destId="{55A4A9B7-D2D2-4F27-9972-54B957F184B3}" srcOrd="1" destOrd="0" presId="urn:microsoft.com/office/officeart/2005/8/layout/orgChart1"/>
    <dgm:cxn modelId="{851D8F0C-F4DB-47F0-8D58-25B8B4E980E4}" type="presParOf" srcId="{28D3CB32-FAA0-4273-8538-1EB307061468}" destId="{A6D08738-8725-4BBB-8D6E-6E0F7F338F27}" srcOrd="2" destOrd="0" presId="urn:microsoft.com/office/officeart/2005/8/layout/orgChart1"/>
    <dgm:cxn modelId="{FF36007D-3E31-4BA5-8D8C-3665F20049D3}" type="presParOf" srcId="{D09FB176-C899-4C34-A2EF-DF4099E3930B}" destId="{10032A81-28F1-4589-A2C9-2F713826DB5B}" srcOrd="2" destOrd="0" presId="urn:microsoft.com/office/officeart/2005/8/layout/orgChart1"/>
    <dgm:cxn modelId="{026774FE-C3E7-4DD0-81A0-6E9952661DDE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A1CB1ED0-8AA1-4F40-BB65-D07A6B5CA008}" type="presOf" srcId="{BAA37ED3-8504-4718-82EA-2141E33A703B}" destId="{C6471DB4-9B93-437A-AEBE-F3B71F737DF8}" srcOrd="0" destOrd="0" presId="urn:microsoft.com/office/officeart/2005/8/layout/orgChart1"/>
    <dgm:cxn modelId="{039962EF-93C9-4227-BE25-BE3BEA74E9F5}" type="presOf" srcId="{E2FDDA39-0A56-4C19-9570-F6322A50CD7C}" destId="{C95AECE2-07C4-42E7-90DA-5CD8EA216CFC}" srcOrd="0" destOrd="0" presId="urn:microsoft.com/office/officeart/2005/8/layout/orgChart1"/>
    <dgm:cxn modelId="{5A9B5AA7-682F-4844-8CB9-485AD6256878}" type="presOf" srcId="{B103CFD6-C2F2-4A76-8866-035FF64E5877}" destId="{D98E11BE-9177-4329-A5B4-B4B8653C2863}" srcOrd="0" destOrd="0" presId="urn:microsoft.com/office/officeart/2005/8/layout/orgChart1"/>
    <dgm:cxn modelId="{B06181ED-1D7E-4A74-B75D-F214787F2FB4}" type="presOf" srcId="{D5F013B3-4B4E-4E38-9BAF-4B34B2BB0C79}" destId="{14A5ABF2-8B49-4694-AC4C-1A898869B017}" srcOrd="1" destOrd="0" presId="urn:microsoft.com/office/officeart/2005/8/layout/orgChart1"/>
    <dgm:cxn modelId="{3EA5C3B4-8F8B-484F-81A4-932B30EAF3BC}" type="presOf" srcId="{88415C31-82DD-4EF9-9A7A-1D4D99FB6B9D}" destId="{ED956AEF-5A78-47DC-9D97-3B27A2E93095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0A74EA26-D7A9-4F72-AA47-6C70615E8866}" type="presOf" srcId="{BCA1F9C7-A2DE-4DA9-9030-581CAAE089DA}" destId="{7E670A0B-4B6A-45AD-AE95-FAE9E52BA24F}" srcOrd="0" destOrd="0" presId="urn:microsoft.com/office/officeart/2005/8/layout/orgChart1"/>
    <dgm:cxn modelId="{4F04EE09-B898-44E9-9E2D-0B40D0A8AB17}" type="presOf" srcId="{69BEBD41-3545-40FD-BFDD-D21BD47C872E}" destId="{74487508-3D4F-4F35-9119-7335AA499C95}" srcOrd="0" destOrd="0" presId="urn:microsoft.com/office/officeart/2005/8/layout/orgChart1"/>
    <dgm:cxn modelId="{DF01317E-1009-4ECA-B7A4-7DA766F6058F}" type="presOf" srcId="{D91152BC-9A33-44D3-AEBB-F20420DB430F}" destId="{30DA9891-B7C7-405D-9015-1C3DF0E9850F}" srcOrd="0" destOrd="0" presId="urn:microsoft.com/office/officeart/2005/8/layout/orgChart1"/>
    <dgm:cxn modelId="{5DCE3B58-EA5D-431C-81D0-BEBB516AE9CE}" type="presOf" srcId="{1E17A9B5-1CC6-4BF4-A5EB-2099972243B8}" destId="{0044642D-BF6E-4946-989D-7BC76303D8B1}" srcOrd="1" destOrd="0" presId="urn:microsoft.com/office/officeart/2005/8/layout/orgChart1"/>
    <dgm:cxn modelId="{9A4B30AE-85E2-408E-BFEF-D72608539DEA}" type="presOf" srcId="{BC7A14EC-7DD0-42E2-A28E-8428AF273F49}" destId="{4E5DB2E5-BC21-45FD-89CF-804EEEA73D92}" srcOrd="0" destOrd="0" presId="urn:microsoft.com/office/officeart/2005/8/layout/orgChart1"/>
    <dgm:cxn modelId="{1687A101-2244-400C-BCE6-169E9848132C}" type="presOf" srcId="{8514C17C-35EC-4D14-92F7-13A577CAA5C4}" destId="{3AA4BA60-CAF3-4B65-8A7B-26648B565082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F961028D-E250-4326-AE6F-B2772E122BD5}" type="presOf" srcId="{844909A3-F2C8-49AE-869B-AFCA0AC709DF}" destId="{5A29D58D-62CC-4731-8120-CAD4354C3E03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BC9BB96-408B-46AD-8561-E0F5E1ADCB3D}" type="presOf" srcId="{DCCE79F2-51DC-4E3A-8F3D-0CB311D1F14D}" destId="{A8ED66CC-CBB3-4EB5-ADE1-6E062170315B}" srcOrd="1" destOrd="0" presId="urn:microsoft.com/office/officeart/2005/8/layout/orgChart1"/>
    <dgm:cxn modelId="{49433458-BED6-43E1-868D-D9EFF1201299}" type="presOf" srcId="{032924AE-7BA3-4608-9D4D-A10FC22FA55B}" destId="{842224E6-60DA-412E-8A1B-7533C1377869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E3BBF544-014B-4085-95DD-23E52A78DE30}" type="presOf" srcId="{B103CFD6-C2F2-4A76-8866-035FF64E5877}" destId="{2FA1AE03-77C2-487B-948B-82122901556A}" srcOrd="1" destOrd="0" presId="urn:microsoft.com/office/officeart/2005/8/layout/orgChart1"/>
    <dgm:cxn modelId="{BC2E024C-1F98-4C42-8B92-FA2C88E2554B}" type="presOf" srcId="{41CBE71F-8A1C-4046-8B51-627382F890A8}" destId="{BD53C961-9C2E-42B5-A825-EB1CD5AF2FE3}" srcOrd="0" destOrd="0" presId="urn:microsoft.com/office/officeart/2005/8/layout/orgChart1"/>
    <dgm:cxn modelId="{EE7821CA-F6E6-48B6-A3AB-C0E1863329C3}" type="presOf" srcId="{3837525C-9A2A-44D5-8B42-9C0820CF3FF9}" destId="{6AC59FBD-FAEA-42FA-8EB1-29A7CC044828}" srcOrd="0" destOrd="0" presId="urn:microsoft.com/office/officeart/2005/8/layout/orgChart1"/>
    <dgm:cxn modelId="{BFBAF1FF-63C2-491C-87F5-158453A22255}" type="presOf" srcId="{69BEBD41-3545-40FD-BFDD-D21BD47C872E}" destId="{EA4E738B-1483-44D6-89EB-8256A9C3F87D}" srcOrd="1" destOrd="0" presId="urn:microsoft.com/office/officeart/2005/8/layout/orgChart1"/>
    <dgm:cxn modelId="{89C80612-9D75-410C-A86E-E365BCAAE087}" type="presOf" srcId="{C7336B56-6975-43EE-AA11-2CF9D86F3B72}" destId="{2F8AA862-E8D3-4043-95F3-7EBB33FDC237}" srcOrd="1" destOrd="0" presId="urn:microsoft.com/office/officeart/2005/8/layout/orgChart1"/>
    <dgm:cxn modelId="{0F4233BF-A43F-47CC-8F1E-C91DCBDF39FE}" type="presOf" srcId="{032924AE-7BA3-4608-9D4D-A10FC22FA55B}" destId="{FCA2B357-06A1-4199-999C-BBE32872F828}" srcOrd="0" destOrd="0" presId="urn:microsoft.com/office/officeart/2005/8/layout/orgChart1"/>
    <dgm:cxn modelId="{602108F5-0283-4164-BF27-7CBA5E717281}" type="presOf" srcId="{00B822AA-E50D-409C-8E77-78CE41F17C4F}" destId="{EE7467E8-D778-4C18-9C7C-925EF25B0DC2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E2422C5D-6CA0-4E1E-924F-E1837E46FB04}" type="presOf" srcId="{CBC98D67-7A4E-4DF5-AC0F-18B667594BB8}" destId="{D644628E-4C6F-4DF2-8C07-D2B66E3A4757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312B555-4CE1-4EFC-AA22-469A6A6DA9A0}" type="presOf" srcId="{6A766238-49C0-489C-9759-5801318FB123}" destId="{F4F60A8B-BCFE-4E33-9289-BF4CA9206F7B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16353DA-922B-42FE-893A-BF8D2FEF3687}" type="presOf" srcId="{DC9F82DD-39AD-486C-81D6-0E3C38A96BAD}" destId="{4F6F1802-D2DC-45F2-8B57-B9ACE00E096B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960F78E5-AC39-4D43-85C8-33B95B330CC0}" type="presOf" srcId="{43C964D4-3EA5-4709-BA45-DC9671707267}" destId="{ABF5B3AF-9C3F-43AC-89B9-A4B84688B739}" srcOrd="0" destOrd="0" presId="urn:microsoft.com/office/officeart/2005/8/layout/orgChart1"/>
    <dgm:cxn modelId="{A53ADB30-21F0-475C-99B2-B7BD1800CCA9}" type="presOf" srcId="{DCCE79F2-51DC-4E3A-8F3D-0CB311D1F14D}" destId="{EE219807-47C8-4941-99AE-CE39076E53F5}" srcOrd="0" destOrd="0" presId="urn:microsoft.com/office/officeart/2005/8/layout/orgChart1"/>
    <dgm:cxn modelId="{5B2D7E4C-219C-4BC9-882C-4DDF65BDC80A}" type="presOf" srcId="{CE683E6A-A313-4F5C-8639-235783D1198F}" destId="{6C1B72B2-EE6C-495B-ADAD-8508CE8EB807}" srcOrd="0" destOrd="0" presId="urn:microsoft.com/office/officeart/2005/8/layout/orgChart1"/>
    <dgm:cxn modelId="{B079BD5D-AC38-4581-8A85-3D5A006C6396}" type="presOf" srcId="{88B02B86-A182-47E8-98CE-5F03ED03FC83}" destId="{1A2BCB80-89E2-41EC-87D9-8650DA66AB8A}" srcOrd="0" destOrd="0" presId="urn:microsoft.com/office/officeart/2005/8/layout/orgChart1"/>
    <dgm:cxn modelId="{AEE501AA-B452-4299-B0AE-42F05CD735DA}" type="presOf" srcId="{D5F013B3-4B4E-4E38-9BAF-4B34B2BB0C79}" destId="{26E61D30-5696-4E05-9044-AF73EF27DAB2}" srcOrd="0" destOrd="0" presId="urn:microsoft.com/office/officeart/2005/8/layout/orgChart1"/>
    <dgm:cxn modelId="{68E452F9-38AA-47C5-B57B-9C120A9EF512}" type="presOf" srcId="{C7336B56-6975-43EE-AA11-2CF9D86F3B72}" destId="{F7484F86-9514-4EEC-AAEC-65AD9B4B3D96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1EAA8C07-6740-4A94-9D1D-6E2D27A1E4AE}" type="presOf" srcId="{E2FDDA39-0A56-4C19-9570-F6322A50CD7C}" destId="{4704A764-F3E3-46A1-B698-AC3BCD85875D}" srcOrd="1" destOrd="0" presId="urn:microsoft.com/office/officeart/2005/8/layout/orgChart1"/>
    <dgm:cxn modelId="{A6D37837-039C-48DB-80A1-A7417B1E9B5E}" type="presOf" srcId="{B40A1E99-819E-4C0D-B671-3D134F0F7163}" destId="{3A05D6AC-55D4-4F8B-831D-7528DBB5E85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EB2F95B8-3007-4E57-97E1-4BFD4CE5350F}" type="presOf" srcId="{51AC05A3-5125-4631-8328-EE9742C5CE1F}" destId="{75DCBE71-7469-49E9-81E5-E6A43E3EC0DC}" srcOrd="1" destOrd="0" presId="urn:microsoft.com/office/officeart/2005/8/layout/orgChart1"/>
    <dgm:cxn modelId="{BF6619B3-862B-4796-8EE5-8DE99C5A1C1A}" type="presOf" srcId="{EDF4E25F-6E69-41B7-B57F-66E5D749104E}" destId="{CD65CBB6-B9A3-48AB-AFB3-4BE4B03553D3}" srcOrd="0" destOrd="0" presId="urn:microsoft.com/office/officeart/2005/8/layout/orgChart1"/>
    <dgm:cxn modelId="{9DBE1A9D-A3A6-4343-B75C-FFE22EDD5C44}" type="presOf" srcId="{57A44C0D-573F-44FB-BC9E-B18382ACCC39}" destId="{9AAB9F84-69DB-4974-8FB3-17FE16A42904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2A38D454-C015-4199-ABFA-B5C1A474D75D}" type="presOf" srcId="{43C964D4-3EA5-4709-BA45-DC9671707267}" destId="{87899BB1-A811-4B2D-8FA3-633A97B1A6A6}" srcOrd="1" destOrd="0" presId="urn:microsoft.com/office/officeart/2005/8/layout/orgChart1"/>
    <dgm:cxn modelId="{C017F466-EEDE-4919-A964-2A7440A5426D}" type="presOf" srcId="{00B822AA-E50D-409C-8E77-78CE41F17C4F}" destId="{86ECFBC0-6EDE-49D7-A5E4-E61CBAF4A092}" srcOrd="0" destOrd="0" presId="urn:microsoft.com/office/officeart/2005/8/layout/orgChart1"/>
    <dgm:cxn modelId="{5514B35E-1ABD-4410-B60C-2BF16D649F07}" type="presOf" srcId="{092024CE-8423-4E50-A34E-3122E05631CC}" destId="{0A55F855-E390-49C4-85C3-4EB5DC8DFEC3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B3D4D15E-2520-42C0-9DBC-47DCCE667A54}" type="presOf" srcId="{6A766238-49C0-489C-9759-5801318FB123}" destId="{8F3E2022-AB5E-4438-BDBE-146FD19E8285}" srcOrd="0" destOrd="0" presId="urn:microsoft.com/office/officeart/2005/8/layout/orgChart1"/>
    <dgm:cxn modelId="{673FA36E-CCAA-453C-A429-7CD7D97D9C83}" type="presOf" srcId="{DCB062A1-302A-48A6-BE81-96138548FF70}" destId="{1AE91293-7748-4E52-8855-7B838C555EB9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59E46216-2DAF-4DCD-9B04-79D103ACB344}" type="presOf" srcId="{092024CE-8423-4E50-A34E-3122E05631CC}" destId="{2C701CAE-D8F1-461E-8A0C-C57AEB1CD6C2}" srcOrd="0" destOrd="0" presId="urn:microsoft.com/office/officeart/2005/8/layout/orgChart1"/>
    <dgm:cxn modelId="{48621502-DD25-4EEF-BC85-77DA240905F0}" type="presOf" srcId="{49A41343-8942-4E0A-948C-7308CFEDA337}" destId="{F8AA5B07-D62E-4BEF-A7F4-BB8154CE0161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A0942853-2B4D-4DC0-8BC7-E071F324E724}" type="presOf" srcId="{D91152BC-9A33-44D3-AEBB-F20420DB430F}" destId="{5EC808F1-181C-42C2-975C-2B558EBCB7FE}" srcOrd="1" destOrd="0" presId="urn:microsoft.com/office/officeart/2005/8/layout/orgChart1"/>
    <dgm:cxn modelId="{2E397D04-F9FD-4AF4-8245-7B40B4ABF7F0}" type="presOf" srcId="{D656347E-658D-41DE-86E2-9688A1F66EB3}" destId="{D351E307-7A60-4733-B21C-CC6D6E5D051D}" srcOrd="0" destOrd="0" presId="urn:microsoft.com/office/officeart/2005/8/layout/orgChart1"/>
    <dgm:cxn modelId="{4A4F3B7C-9509-4120-AB7C-EB2FB8611943}" type="presOf" srcId="{D3B00EB5-7252-4C54-A138-4FDE2761BA89}" destId="{77FF546B-1ADB-4B35-B705-B48DE95D0A7F}" srcOrd="0" destOrd="0" presId="urn:microsoft.com/office/officeart/2005/8/layout/orgChart1"/>
    <dgm:cxn modelId="{3B7A0221-9AA0-4785-BE6B-413B03098FB7}" type="presOf" srcId="{51AC05A3-5125-4631-8328-EE9742C5CE1F}" destId="{7533127D-6F77-420D-9337-03A9B17677A7}" srcOrd="0" destOrd="0" presId="urn:microsoft.com/office/officeart/2005/8/layout/orgChart1"/>
    <dgm:cxn modelId="{F7FDD84D-0F1F-4E0E-80BA-A53A827E992F}" type="presOf" srcId="{88415C31-82DD-4EF9-9A7A-1D4D99FB6B9D}" destId="{0936C29E-0ABE-4289-9453-F6DF249F454C}" srcOrd="1" destOrd="0" presId="urn:microsoft.com/office/officeart/2005/8/layout/orgChart1"/>
    <dgm:cxn modelId="{0FD97F22-0599-47B6-95E5-2A6767ECFA07}" type="presOf" srcId="{382A9707-8CE9-4448-A732-795155023764}" destId="{40CBCC65-FD09-4B94-B9C9-3482617F2627}" srcOrd="1" destOrd="0" presId="urn:microsoft.com/office/officeart/2005/8/layout/orgChart1"/>
    <dgm:cxn modelId="{A01AE5D8-50D4-4B16-A822-87B8B194CBD8}" type="presOf" srcId="{1E17A9B5-1CC6-4BF4-A5EB-2099972243B8}" destId="{F0DC39B6-0C64-430A-9FFB-4907B94E244D}" srcOrd="0" destOrd="0" presId="urn:microsoft.com/office/officeart/2005/8/layout/orgChart1"/>
    <dgm:cxn modelId="{96AFC653-8DEE-4C22-B7C8-86AC90CB59C2}" type="presOf" srcId="{0ED209FE-B93C-493B-85A2-BA5863869AE7}" destId="{B4ADFA40-1DC3-4BD0-BAE4-D5BA4FDF2B3E}" srcOrd="0" destOrd="0" presId="urn:microsoft.com/office/officeart/2005/8/layout/orgChart1"/>
    <dgm:cxn modelId="{A80F36C9-4C58-4F0B-AB77-53CD0861F9D2}" type="presOf" srcId="{B40A1E99-819E-4C0D-B671-3D134F0F7163}" destId="{179F0FCD-C306-4B84-A7DF-E34F9FAB6F56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FACBD60E-2AC3-4362-BFB1-6EA20A0381C9}" type="presOf" srcId="{8514C17C-35EC-4D14-92F7-13A577CAA5C4}" destId="{079C46BA-E270-4C4F-9AA8-92E32A64D736}" srcOrd="0" destOrd="0" presId="urn:microsoft.com/office/officeart/2005/8/layout/orgChart1"/>
    <dgm:cxn modelId="{378CC620-B266-4B05-9A9A-A4A750DD05D5}" type="presOf" srcId="{1D03C52E-27F1-4CAD-B953-A57260381D87}" destId="{52D64095-8F0B-43C5-A134-4F8EB745D0AC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CC9EFE77-B6B1-410C-94A0-34AD46866ABE}" type="presOf" srcId="{382A9707-8CE9-4448-A732-795155023764}" destId="{C9EB4BFF-95DA-49B7-87A2-66A52A4FCDFA}" srcOrd="0" destOrd="0" presId="urn:microsoft.com/office/officeart/2005/8/layout/orgChart1"/>
    <dgm:cxn modelId="{107F1214-146D-4A92-A414-ADB92C76D70D}" type="presParOf" srcId="{6C1B72B2-EE6C-495B-ADAD-8508CE8EB807}" destId="{B9578B13-712D-4BAD-A28F-A7352074EDA6}" srcOrd="0" destOrd="0" presId="urn:microsoft.com/office/officeart/2005/8/layout/orgChart1"/>
    <dgm:cxn modelId="{020CDFE2-9AF9-4DD3-BBF5-4FE4ED050C75}" type="presParOf" srcId="{B9578B13-712D-4BAD-A28F-A7352074EDA6}" destId="{EA34C8C8-6EC1-483B-8E39-8E6926CED3CE}" srcOrd="0" destOrd="0" presId="urn:microsoft.com/office/officeart/2005/8/layout/orgChart1"/>
    <dgm:cxn modelId="{B350A3D3-5C60-457B-8F89-294E744FF1DB}" type="presParOf" srcId="{EA34C8C8-6EC1-483B-8E39-8E6926CED3CE}" destId="{D98E11BE-9177-4329-A5B4-B4B8653C2863}" srcOrd="0" destOrd="0" presId="urn:microsoft.com/office/officeart/2005/8/layout/orgChart1"/>
    <dgm:cxn modelId="{3C515F82-EC29-4129-BDAF-D7D8F4EA1B8D}" type="presParOf" srcId="{EA34C8C8-6EC1-483B-8E39-8E6926CED3CE}" destId="{2FA1AE03-77C2-487B-948B-82122901556A}" srcOrd="1" destOrd="0" presId="urn:microsoft.com/office/officeart/2005/8/layout/orgChart1"/>
    <dgm:cxn modelId="{FC640F4E-48D5-4E6B-971B-D7363DE32443}" type="presParOf" srcId="{B9578B13-712D-4BAD-A28F-A7352074EDA6}" destId="{9C5DF944-3D7A-473D-A789-5CA86652B8F8}" srcOrd="1" destOrd="0" presId="urn:microsoft.com/office/officeart/2005/8/layout/orgChart1"/>
    <dgm:cxn modelId="{CE5FFB62-2EDB-444A-8A5B-F2417D6FA3AE}" type="presParOf" srcId="{9C5DF944-3D7A-473D-A789-5CA86652B8F8}" destId="{D351E307-7A60-4733-B21C-CC6D6E5D051D}" srcOrd="0" destOrd="0" presId="urn:microsoft.com/office/officeart/2005/8/layout/orgChart1"/>
    <dgm:cxn modelId="{2EDB5A3C-87DF-4AF6-910B-81A595BB9D89}" type="presParOf" srcId="{9C5DF944-3D7A-473D-A789-5CA86652B8F8}" destId="{60FE5B31-E82E-49E2-9469-B5D5674278BC}" srcOrd="1" destOrd="0" presId="urn:microsoft.com/office/officeart/2005/8/layout/orgChart1"/>
    <dgm:cxn modelId="{8EB3E369-B7B6-4A06-924E-1FF8FFE67C97}" type="presParOf" srcId="{60FE5B31-E82E-49E2-9469-B5D5674278BC}" destId="{CB88DD46-0D40-4A1B-9C97-26FA4C46EB15}" srcOrd="0" destOrd="0" presId="urn:microsoft.com/office/officeart/2005/8/layout/orgChart1"/>
    <dgm:cxn modelId="{141DD7B5-D05B-4332-AF8E-CF1FBACB22FB}" type="presParOf" srcId="{CB88DD46-0D40-4A1B-9C97-26FA4C46EB15}" destId="{ABF5B3AF-9C3F-43AC-89B9-A4B84688B739}" srcOrd="0" destOrd="0" presId="urn:microsoft.com/office/officeart/2005/8/layout/orgChart1"/>
    <dgm:cxn modelId="{0489E697-D126-4E4C-8C2D-EFDCA4D229ED}" type="presParOf" srcId="{CB88DD46-0D40-4A1B-9C97-26FA4C46EB15}" destId="{87899BB1-A811-4B2D-8FA3-633A97B1A6A6}" srcOrd="1" destOrd="0" presId="urn:microsoft.com/office/officeart/2005/8/layout/orgChart1"/>
    <dgm:cxn modelId="{4D11BE86-8FD7-4572-B413-6DD06C6BAD13}" type="presParOf" srcId="{60FE5B31-E82E-49E2-9469-B5D5674278BC}" destId="{B6A20B03-CFA9-41D8-9956-9F0EB448DC4A}" srcOrd="1" destOrd="0" presId="urn:microsoft.com/office/officeart/2005/8/layout/orgChart1"/>
    <dgm:cxn modelId="{F0AD0CB9-C722-4ECA-8B8D-2B572D1DF6E4}" type="presParOf" srcId="{B6A20B03-CFA9-41D8-9956-9F0EB448DC4A}" destId="{CD65CBB6-B9A3-48AB-AFB3-4BE4B03553D3}" srcOrd="0" destOrd="0" presId="urn:microsoft.com/office/officeart/2005/8/layout/orgChart1"/>
    <dgm:cxn modelId="{34AABFCD-B4A8-4603-9599-323D2EB70AA8}" type="presParOf" srcId="{B6A20B03-CFA9-41D8-9956-9F0EB448DC4A}" destId="{ED1F0A6D-21D1-431E-B021-19DC70288741}" srcOrd="1" destOrd="0" presId="urn:microsoft.com/office/officeart/2005/8/layout/orgChart1"/>
    <dgm:cxn modelId="{67E389A8-037A-4433-815A-A3F370410CE0}" type="presParOf" srcId="{ED1F0A6D-21D1-431E-B021-19DC70288741}" destId="{3035FF76-B78F-49A4-AACF-E2FF3786028F}" srcOrd="0" destOrd="0" presId="urn:microsoft.com/office/officeart/2005/8/layout/orgChart1"/>
    <dgm:cxn modelId="{3BE1126C-B6B0-4975-9EA2-A8F4AFC6C98C}" type="presParOf" srcId="{3035FF76-B78F-49A4-AACF-E2FF3786028F}" destId="{F0DC39B6-0C64-430A-9FFB-4907B94E244D}" srcOrd="0" destOrd="0" presId="urn:microsoft.com/office/officeart/2005/8/layout/orgChart1"/>
    <dgm:cxn modelId="{4D81B75F-AA06-4395-A8D9-CED283B3FE04}" type="presParOf" srcId="{3035FF76-B78F-49A4-AACF-E2FF3786028F}" destId="{0044642D-BF6E-4946-989D-7BC76303D8B1}" srcOrd="1" destOrd="0" presId="urn:microsoft.com/office/officeart/2005/8/layout/orgChart1"/>
    <dgm:cxn modelId="{EB656D56-9405-43DF-8869-F1B18301B7E3}" type="presParOf" srcId="{ED1F0A6D-21D1-431E-B021-19DC70288741}" destId="{6F92EC3E-8AAE-41C7-BFFF-85E9DBCB215A}" srcOrd="1" destOrd="0" presId="urn:microsoft.com/office/officeart/2005/8/layout/orgChart1"/>
    <dgm:cxn modelId="{91A2249B-85AC-4A23-B91F-5346953544E0}" type="presParOf" srcId="{ED1F0A6D-21D1-431E-B021-19DC70288741}" destId="{C359BE23-B469-48EB-819D-6F6FDCDBB0A8}" srcOrd="2" destOrd="0" presId="urn:microsoft.com/office/officeart/2005/8/layout/orgChart1"/>
    <dgm:cxn modelId="{F4F5CC24-4833-40DA-95F1-40C7DBD8CB9D}" type="presParOf" srcId="{B6A20B03-CFA9-41D8-9956-9F0EB448DC4A}" destId="{6AC59FBD-FAEA-42FA-8EB1-29A7CC044828}" srcOrd="2" destOrd="0" presId="urn:microsoft.com/office/officeart/2005/8/layout/orgChart1"/>
    <dgm:cxn modelId="{EEA8BC41-6967-4605-9621-72C7C72E21EE}" type="presParOf" srcId="{B6A20B03-CFA9-41D8-9956-9F0EB448DC4A}" destId="{F2E1EDE4-99F4-4CBC-BA6A-91AF00914823}" srcOrd="3" destOrd="0" presId="urn:microsoft.com/office/officeart/2005/8/layout/orgChart1"/>
    <dgm:cxn modelId="{DE9F0487-20FD-4F74-BF0F-3C6315F14765}" type="presParOf" srcId="{F2E1EDE4-99F4-4CBC-BA6A-91AF00914823}" destId="{795B4B98-FEFB-4DAB-B785-2E28918B1C7E}" srcOrd="0" destOrd="0" presId="urn:microsoft.com/office/officeart/2005/8/layout/orgChart1"/>
    <dgm:cxn modelId="{0C2F4E57-5E17-42C1-A011-928691D9AEB6}" type="presParOf" srcId="{795B4B98-FEFB-4DAB-B785-2E28918B1C7E}" destId="{C9EB4BFF-95DA-49B7-87A2-66A52A4FCDFA}" srcOrd="0" destOrd="0" presId="urn:microsoft.com/office/officeart/2005/8/layout/orgChart1"/>
    <dgm:cxn modelId="{8D177809-788C-4895-8147-16BF425C2049}" type="presParOf" srcId="{795B4B98-FEFB-4DAB-B785-2E28918B1C7E}" destId="{40CBCC65-FD09-4B94-B9C9-3482617F2627}" srcOrd="1" destOrd="0" presId="urn:microsoft.com/office/officeart/2005/8/layout/orgChart1"/>
    <dgm:cxn modelId="{6F2439AA-1A1F-416F-B95B-A1CB98CA40AD}" type="presParOf" srcId="{F2E1EDE4-99F4-4CBC-BA6A-91AF00914823}" destId="{6E67D5E8-91A3-4A9C-B70E-60777B0DD65E}" srcOrd="1" destOrd="0" presId="urn:microsoft.com/office/officeart/2005/8/layout/orgChart1"/>
    <dgm:cxn modelId="{4D8D50AC-BDD6-44C2-9A0F-3703C338B161}" type="presParOf" srcId="{F2E1EDE4-99F4-4CBC-BA6A-91AF00914823}" destId="{9041FCB5-DDBA-4A82-87F1-A20AE1F0ECFA}" srcOrd="2" destOrd="0" presId="urn:microsoft.com/office/officeart/2005/8/layout/orgChart1"/>
    <dgm:cxn modelId="{C25DE800-DF43-40DA-ABEE-5E7CDCE6C316}" type="presParOf" srcId="{B6A20B03-CFA9-41D8-9956-9F0EB448DC4A}" destId="{D644628E-4C6F-4DF2-8C07-D2B66E3A4757}" srcOrd="4" destOrd="0" presId="urn:microsoft.com/office/officeart/2005/8/layout/orgChart1"/>
    <dgm:cxn modelId="{79130137-89A2-4333-9806-0F0BF1AC797B}" type="presParOf" srcId="{B6A20B03-CFA9-41D8-9956-9F0EB448DC4A}" destId="{4C59CDCC-8171-42A8-836D-8A7ADEF309D0}" srcOrd="5" destOrd="0" presId="urn:microsoft.com/office/officeart/2005/8/layout/orgChart1"/>
    <dgm:cxn modelId="{3592B920-F555-4B0C-ACBC-118BF1BC5A2D}" type="presParOf" srcId="{4C59CDCC-8171-42A8-836D-8A7ADEF309D0}" destId="{FED7DC99-D3B3-46B2-AE57-14D47B1F3671}" srcOrd="0" destOrd="0" presId="urn:microsoft.com/office/officeart/2005/8/layout/orgChart1"/>
    <dgm:cxn modelId="{429D89A7-8674-48EB-AC69-C9096B0C3338}" type="presParOf" srcId="{FED7DC99-D3B3-46B2-AE57-14D47B1F3671}" destId="{8F3E2022-AB5E-4438-BDBE-146FD19E8285}" srcOrd="0" destOrd="0" presId="urn:microsoft.com/office/officeart/2005/8/layout/orgChart1"/>
    <dgm:cxn modelId="{836E5271-4770-43A3-A8A2-A190DB3B52CC}" type="presParOf" srcId="{FED7DC99-D3B3-46B2-AE57-14D47B1F3671}" destId="{F4F60A8B-BCFE-4E33-9289-BF4CA9206F7B}" srcOrd="1" destOrd="0" presId="urn:microsoft.com/office/officeart/2005/8/layout/orgChart1"/>
    <dgm:cxn modelId="{52F256E1-426F-46AE-8BC9-A5C4F6A26029}" type="presParOf" srcId="{4C59CDCC-8171-42A8-836D-8A7ADEF309D0}" destId="{0717BF70-BD3E-4FBF-92BE-2C7F71500E41}" srcOrd="1" destOrd="0" presId="urn:microsoft.com/office/officeart/2005/8/layout/orgChart1"/>
    <dgm:cxn modelId="{ADF13F9D-2F06-4A78-8C82-E032A6862C6B}" type="presParOf" srcId="{4C59CDCC-8171-42A8-836D-8A7ADEF309D0}" destId="{0E63D1F7-0BB7-4B23-80D6-B69D7359A638}" srcOrd="2" destOrd="0" presId="urn:microsoft.com/office/officeart/2005/8/layout/orgChart1"/>
    <dgm:cxn modelId="{24D9C39B-E023-471D-8419-FEA9CD0C7A8A}" type="presParOf" srcId="{B6A20B03-CFA9-41D8-9956-9F0EB448DC4A}" destId="{52D64095-8F0B-43C5-A134-4F8EB745D0AC}" srcOrd="6" destOrd="0" presId="urn:microsoft.com/office/officeart/2005/8/layout/orgChart1"/>
    <dgm:cxn modelId="{CC2C0614-E243-415C-B2CB-78B6A9636D17}" type="presParOf" srcId="{B6A20B03-CFA9-41D8-9956-9F0EB448DC4A}" destId="{65175C4B-27F3-41C0-9093-49201195521B}" srcOrd="7" destOrd="0" presId="urn:microsoft.com/office/officeart/2005/8/layout/orgChart1"/>
    <dgm:cxn modelId="{1BB23EE7-FB45-49B2-AABD-B9FA227A0D7C}" type="presParOf" srcId="{65175C4B-27F3-41C0-9093-49201195521B}" destId="{418B0B64-07DF-4A86-8188-2B3D12FF0C1B}" srcOrd="0" destOrd="0" presId="urn:microsoft.com/office/officeart/2005/8/layout/orgChart1"/>
    <dgm:cxn modelId="{96910E6C-4D5D-46ED-9692-CBEFC3A8603C}" type="presParOf" srcId="{418B0B64-07DF-4A86-8188-2B3D12FF0C1B}" destId="{FCA2B357-06A1-4199-999C-BBE32872F828}" srcOrd="0" destOrd="0" presId="urn:microsoft.com/office/officeart/2005/8/layout/orgChart1"/>
    <dgm:cxn modelId="{82772A3B-BB58-4A5F-916D-69339F225C53}" type="presParOf" srcId="{418B0B64-07DF-4A86-8188-2B3D12FF0C1B}" destId="{842224E6-60DA-412E-8A1B-7533C1377869}" srcOrd="1" destOrd="0" presId="urn:microsoft.com/office/officeart/2005/8/layout/orgChart1"/>
    <dgm:cxn modelId="{F710C21D-3D75-4026-8CA7-83BC63F0AA2F}" type="presParOf" srcId="{65175C4B-27F3-41C0-9093-49201195521B}" destId="{5FEE9627-663F-4879-B764-2FCAC3BEDB01}" srcOrd="1" destOrd="0" presId="urn:microsoft.com/office/officeart/2005/8/layout/orgChart1"/>
    <dgm:cxn modelId="{A68A2D96-B43E-4F54-86CF-8F4231736EF9}" type="presParOf" srcId="{65175C4B-27F3-41C0-9093-49201195521B}" destId="{D211A30E-3DD6-4F3B-A936-B6D9FD1B5AD6}" srcOrd="2" destOrd="0" presId="urn:microsoft.com/office/officeart/2005/8/layout/orgChart1"/>
    <dgm:cxn modelId="{6454D8BE-1D62-44D1-8477-3D83566B8DB9}" type="presParOf" srcId="{60FE5B31-E82E-49E2-9469-B5D5674278BC}" destId="{0A55CB08-0585-4E83-BB9C-6136411D5C97}" srcOrd="2" destOrd="0" presId="urn:microsoft.com/office/officeart/2005/8/layout/orgChart1"/>
    <dgm:cxn modelId="{79D76D1E-D63C-4297-831C-3F211DEF6E12}" type="presParOf" srcId="{9C5DF944-3D7A-473D-A789-5CA86652B8F8}" destId="{1AE91293-7748-4E52-8855-7B838C555EB9}" srcOrd="2" destOrd="0" presId="urn:microsoft.com/office/officeart/2005/8/layout/orgChart1"/>
    <dgm:cxn modelId="{5F134747-B515-4C96-852C-AF600F7D14BF}" type="presParOf" srcId="{9C5DF944-3D7A-473D-A789-5CA86652B8F8}" destId="{8BAB2199-5159-41F9-8708-33820C9B03A9}" srcOrd="3" destOrd="0" presId="urn:microsoft.com/office/officeart/2005/8/layout/orgChart1"/>
    <dgm:cxn modelId="{FABD551F-65CC-4514-90ED-A0DC8AA7765E}" type="presParOf" srcId="{8BAB2199-5159-41F9-8708-33820C9B03A9}" destId="{4AEEF0FD-EB99-4BD5-89CD-011B1DDC19F8}" srcOrd="0" destOrd="0" presId="urn:microsoft.com/office/officeart/2005/8/layout/orgChart1"/>
    <dgm:cxn modelId="{036B6C36-6656-4883-B0E0-CF4A4B99381F}" type="presParOf" srcId="{4AEEF0FD-EB99-4BD5-89CD-011B1DDC19F8}" destId="{86ECFBC0-6EDE-49D7-A5E4-E61CBAF4A092}" srcOrd="0" destOrd="0" presId="urn:microsoft.com/office/officeart/2005/8/layout/orgChart1"/>
    <dgm:cxn modelId="{14B0C66E-7048-4B81-8068-C69480E4F085}" type="presParOf" srcId="{4AEEF0FD-EB99-4BD5-89CD-011B1DDC19F8}" destId="{EE7467E8-D778-4C18-9C7C-925EF25B0DC2}" srcOrd="1" destOrd="0" presId="urn:microsoft.com/office/officeart/2005/8/layout/orgChart1"/>
    <dgm:cxn modelId="{212E0D94-9F0E-4541-AA81-1BC23C78F078}" type="presParOf" srcId="{8BAB2199-5159-41F9-8708-33820C9B03A9}" destId="{70B62D43-4B2E-478D-8091-7F950B36BC86}" srcOrd="1" destOrd="0" presId="urn:microsoft.com/office/officeart/2005/8/layout/orgChart1"/>
    <dgm:cxn modelId="{6B40F92A-14F3-45FF-927B-704CAC212975}" type="presParOf" srcId="{70B62D43-4B2E-478D-8091-7F950B36BC86}" destId="{5A29D58D-62CC-4731-8120-CAD4354C3E03}" srcOrd="0" destOrd="0" presId="urn:microsoft.com/office/officeart/2005/8/layout/orgChart1"/>
    <dgm:cxn modelId="{DED08452-8A1F-4C96-AC29-5E5386DD0574}" type="presParOf" srcId="{70B62D43-4B2E-478D-8091-7F950B36BC86}" destId="{20684FA8-0955-4E86-9890-955AAE2FB70E}" srcOrd="1" destOrd="0" presId="urn:microsoft.com/office/officeart/2005/8/layout/orgChart1"/>
    <dgm:cxn modelId="{0CFF7AFB-49E6-4FF9-B732-EACE9DB29701}" type="presParOf" srcId="{20684FA8-0955-4E86-9890-955AAE2FB70E}" destId="{357DF0A8-BCC0-4D40-9A29-811D9B3E8CE1}" srcOrd="0" destOrd="0" presId="urn:microsoft.com/office/officeart/2005/8/layout/orgChart1"/>
    <dgm:cxn modelId="{DA5A85A3-F99F-43F0-A34D-9FB08824F5EB}" type="presParOf" srcId="{357DF0A8-BCC0-4D40-9A29-811D9B3E8CE1}" destId="{7533127D-6F77-420D-9337-03A9B17677A7}" srcOrd="0" destOrd="0" presId="urn:microsoft.com/office/officeart/2005/8/layout/orgChart1"/>
    <dgm:cxn modelId="{97BA46B0-2C40-4EDA-9FC0-90384D56519D}" type="presParOf" srcId="{357DF0A8-BCC0-4D40-9A29-811D9B3E8CE1}" destId="{75DCBE71-7469-49E9-81E5-E6A43E3EC0DC}" srcOrd="1" destOrd="0" presId="urn:microsoft.com/office/officeart/2005/8/layout/orgChart1"/>
    <dgm:cxn modelId="{9CDAFB2F-2291-40EB-992B-F67E1849C122}" type="presParOf" srcId="{20684FA8-0955-4E86-9890-955AAE2FB70E}" destId="{321B0D03-50FC-44EB-B561-D21A2CD4B482}" srcOrd="1" destOrd="0" presId="urn:microsoft.com/office/officeart/2005/8/layout/orgChart1"/>
    <dgm:cxn modelId="{D54DB249-B4A9-40AE-9497-0B39C6020E3A}" type="presParOf" srcId="{20684FA8-0955-4E86-9890-955AAE2FB70E}" destId="{0654A2B9-B227-48A6-941C-DD027142ECCE}" srcOrd="2" destOrd="0" presId="urn:microsoft.com/office/officeart/2005/8/layout/orgChart1"/>
    <dgm:cxn modelId="{1E258DF3-5586-48FC-A9A7-A32270CBC6B5}" type="presParOf" srcId="{70B62D43-4B2E-478D-8091-7F950B36BC86}" destId="{77FF546B-1ADB-4B35-B705-B48DE95D0A7F}" srcOrd="2" destOrd="0" presId="urn:microsoft.com/office/officeart/2005/8/layout/orgChart1"/>
    <dgm:cxn modelId="{ACD28204-5AE6-4FF0-8427-A5F299C055E7}" type="presParOf" srcId="{70B62D43-4B2E-478D-8091-7F950B36BC86}" destId="{69C13562-DBB8-42F8-AE39-8AFEF8ED4982}" srcOrd="3" destOrd="0" presId="urn:microsoft.com/office/officeart/2005/8/layout/orgChart1"/>
    <dgm:cxn modelId="{82E37749-E0C9-4C8A-BF6F-1E388EB254C1}" type="presParOf" srcId="{69C13562-DBB8-42F8-AE39-8AFEF8ED4982}" destId="{896D96FE-EA05-4066-8BE5-F7366BA3777A}" srcOrd="0" destOrd="0" presId="urn:microsoft.com/office/officeart/2005/8/layout/orgChart1"/>
    <dgm:cxn modelId="{D96A07EC-E287-4190-85C9-7E0A76F8EAC2}" type="presParOf" srcId="{896D96FE-EA05-4066-8BE5-F7366BA3777A}" destId="{079C46BA-E270-4C4F-9AA8-92E32A64D736}" srcOrd="0" destOrd="0" presId="urn:microsoft.com/office/officeart/2005/8/layout/orgChart1"/>
    <dgm:cxn modelId="{04A41BFF-10C3-4207-84C0-93CEBAEFFB96}" type="presParOf" srcId="{896D96FE-EA05-4066-8BE5-F7366BA3777A}" destId="{3AA4BA60-CAF3-4B65-8A7B-26648B565082}" srcOrd="1" destOrd="0" presId="urn:microsoft.com/office/officeart/2005/8/layout/orgChart1"/>
    <dgm:cxn modelId="{A7BC0272-3CAE-4774-84C3-98B0FE9D897F}" type="presParOf" srcId="{69C13562-DBB8-42F8-AE39-8AFEF8ED4982}" destId="{54F082B5-2FAD-490F-B257-B96DCB3E19FC}" srcOrd="1" destOrd="0" presId="urn:microsoft.com/office/officeart/2005/8/layout/orgChart1"/>
    <dgm:cxn modelId="{98B808E7-0EC1-46A7-AAB2-14D11C1B2978}" type="presParOf" srcId="{69C13562-DBB8-42F8-AE39-8AFEF8ED4982}" destId="{6C846A69-A00E-4FB9-80C7-DC7FE13BD4B5}" srcOrd="2" destOrd="0" presId="urn:microsoft.com/office/officeart/2005/8/layout/orgChart1"/>
    <dgm:cxn modelId="{50F68D6B-6A84-40BD-B920-A96D3A46B095}" type="presParOf" srcId="{70B62D43-4B2E-478D-8091-7F950B36BC86}" destId="{C6471DB4-9B93-437A-AEBE-F3B71F737DF8}" srcOrd="4" destOrd="0" presId="urn:microsoft.com/office/officeart/2005/8/layout/orgChart1"/>
    <dgm:cxn modelId="{E9C3A826-A4AA-4955-9AB3-2A576087B989}" type="presParOf" srcId="{70B62D43-4B2E-478D-8091-7F950B36BC86}" destId="{CD8B12E6-DD1E-4D70-BE7C-A5443A3D84D1}" srcOrd="5" destOrd="0" presId="urn:microsoft.com/office/officeart/2005/8/layout/orgChart1"/>
    <dgm:cxn modelId="{C4AA2BB5-1DF2-4B34-B816-694B8C46549E}" type="presParOf" srcId="{CD8B12E6-DD1E-4D70-BE7C-A5443A3D84D1}" destId="{C0FBA54D-3A3D-42F4-B1C8-ADE0E74CCC4D}" srcOrd="0" destOrd="0" presId="urn:microsoft.com/office/officeart/2005/8/layout/orgChart1"/>
    <dgm:cxn modelId="{F5299F94-3FEF-4E35-BAE7-3C524DE96CED}" type="presParOf" srcId="{C0FBA54D-3A3D-42F4-B1C8-ADE0E74CCC4D}" destId="{30DA9891-B7C7-405D-9015-1C3DF0E9850F}" srcOrd="0" destOrd="0" presId="urn:microsoft.com/office/officeart/2005/8/layout/orgChart1"/>
    <dgm:cxn modelId="{800CDA55-3E63-411B-8498-FE82EB961027}" type="presParOf" srcId="{C0FBA54D-3A3D-42F4-B1C8-ADE0E74CCC4D}" destId="{5EC808F1-181C-42C2-975C-2B558EBCB7FE}" srcOrd="1" destOrd="0" presId="urn:microsoft.com/office/officeart/2005/8/layout/orgChart1"/>
    <dgm:cxn modelId="{F2C005BE-F6CA-41E0-AC55-A917D9AC59AB}" type="presParOf" srcId="{CD8B12E6-DD1E-4D70-BE7C-A5443A3D84D1}" destId="{3C11D65F-2A65-4A7E-9C15-AA6406FE6F0B}" srcOrd="1" destOrd="0" presId="urn:microsoft.com/office/officeart/2005/8/layout/orgChart1"/>
    <dgm:cxn modelId="{0D3C4E88-0851-4D04-A792-9C7FEA9C18E1}" type="presParOf" srcId="{CD8B12E6-DD1E-4D70-BE7C-A5443A3D84D1}" destId="{07414A68-C8A8-4CE7-984E-48064FC49AF5}" srcOrd="2" destOrd="0" presId="urn:microsoft.com/office/officeart/2005/8/layout/orgChart1"/>
    <dgm:cxn modelId="{D1A3D65D-08B5-482B-95CE-B6717EEA46EA}" type="presParOf" srcId="{70B62D43-4B2E-478D-8091-7F950B36BC86}" destId="{BD53C961-9C2E-42B5-A825-EB1CD5AF2FE3}" srcOrd="6" destOrd="0" presId="urn:microsoft.com/office/officeart/2005/8/layout/orgChart1"/>
    <dgm:cxn modelId="{5BD42141-A4BD-4A03-B42E-BB4B0805A36B}" type="presParOf" srcId="{70B62D43-4B2E-478D-8091-7F950B36BC86}" destId="{2AD0F394-908E-4BF8-9902-81719C192207}" srcOrd="7" destOrd="0" presId="urn:microsoft.com/office/officeart/2005/8/layout/orgChart1"/>
    <dgm:cxn modelId="{5C312D66-921D-402E-BB52-8563C4491A6B}" type="presParOf" srcId="{2AD0F394-908E-4BF8-9902-81719C192207}" destId="{6508E9AA-32AD-45CE-ACB4-E452A2309B43}" srcOrd="0" destOrd="0" presId="urn:microsoft.com/office/officeart/2005/8/layout/orgChart1"/>
    <dgm:cxn modelId="{941A646D-A738-4655-9088-1273F4523E5B}" type="presParOf" srcId="{6508E9AA-32AD-45CE-ACB4-E452A2309B43}" destId="{26E61D30-5696-4E05-9044-AF73EF27DAB2}" srcOrd="0" destOrd="0" presId="urn:microsoft.com/office/officeart/2005/8/layout/orgChart1"/>
    <dgm:cxn modelId="{0CDCE497-CA91-4146-82AD-14E8F5CD8106}" type="presParOf" srcId="{6508E9AA-32AD-45CE-ACB4-E452A2309B43}" destId="{14A5ABF2-8B49-4694-AC4C-1A898869B017}" srcOrd="1" destOrd="0" presId="urn:microsoft.com/office/officeart/2005/8/layout/orgChart1"/>
    <dgm:cxn modelId="{8C7048B8-CD56-4558-9694-71C48A47C1B7}" type="presParOf" srcId="{2AD0F394-908E-4BF8-9902-81719C192207}" destId="{E95C75F7-7305-47DE-985C-550E435481C9}" srcOrd="1" destOrd="0" presId="urn:microsoft.com/office/officeart/2005/8/layout/orgChart1"/>
    <dgm:cxn modelId="{305527CD-C4A4-4D9D-B8FE-4F13319B86E7}" type="presParOf" srcId="{2AD0F394-908E-4BF8-9902-81719C192207}" destId="{ADFD56FF-A789-4A68-9B2D-8E4E857854C2}" srcOrd="2" destOrd="0" presId="urn:microsoft.com/office/officeart/2005/8/layout/orgChart1"/>
    <dgm:cxn modelId="{7158C4B0-AFE1-4BA9-AF4E-2DFC58A2FEDA}" type="presParOf" srcId="{70B62D43-4B2E-478D-8091-7F950B36BC86}" destId="{B4ADFA40-1DC3-4BD0-BAE4-D5BA4FDF2B3E}" srcOrd="8" destOrd="0" presId="urn:microsoft.com/office/officeart/2005/8/layout/orgChart1"/>
    <dgm:cxn modelId="{8CD21D2C-FA06-49B2-B2A3-0FC71E9AF437}" type="presParOf" srcId="{70B62D43-4B2E-478D-8091-7F950B36BC86}" destId="{74623D81-D47A-4BDB-A76C-094846D41FA8}" srcOrd="9" destOrd="0" presId="urn:microsoft.com/office/officeart/2005/8/layout/orgChart1"/>
    <dgm:cxn modelId="{CC148F45-66F4-4092-B40E-8D71EB102DC0}" type="presParOf" srcId="{74623D81-D47A-4BDB-A76C-094846D41FA8}" destId="{A5AFB960-0B8B-4E03-885A-2579269F7DC1}" srcOrd="0" destOrd="0" presId="urn:microsoft.com/office/officeart/2005/8/layout/orgChart1"/>
    <dgm:cxn modelId="{3CE5E2C7-804D-45BC-82A4-7B9F2B8D17B3}" type="presParOf" srcId="{A5AFB960-0B8B-4E03-885A-2579269F7DC1}" destId="{3A05D6AC-55D4-4F8B-831D-7528DBB5E857}" srcOrd="0" destOrd="0" presId="urn:microsoft.com/office/officeart/2005/8/layout/orgChart1"/>
    <dgm:cxn modelId="{DA183F9E-FEEA-46AF-B4F8-7BD43B6B355F}" type="presParOf" srcId="{A5AFB960-0B8B-4E03-885A-2579269F7DC1}" destId="{179F0FCD-C306-4B84-A7DF-E34F9FAB6F56}" srcOrd="1" destOrd="0" presId="urn:microsoft.com/office/officeart/2005/8/layout/orgChart1"/>
    <dgm:cxn modelId="{10CADDFB-0AFC-426A-BDF6-289231D2BEBE}" type="presParOf" srcId="{74623D81-D47A-4BDB-A76C-094846D41FA8}" destId="{856F8CB3-7FD8-44A2-BD9F-D0A3BBBFD7B2}" srcOrd="1" destOrd="0" presId="urn:microsoft.com/office/officeart/2005/8/layout/orgChart1"/>
    <dgm:cxn modelId="{FF8D40A2-7706-44B2-A2D7-11A39AEBA448}" type="presParOf" srcId="{74623D81-D47A-4BDB-A76C-094846D41FA8}" destId="{E41C3208-7C36-4192-9EA5-1F0C4DB4A826}" srcOrd="2" destOrd="0" presId="urn:microsoft.com/office/officeart/2005/8/layout/orgChart1"/>
    <dgm:cxn modelId="{16AAC6A0-F12D-4924-85F7-BFF6E5D8059D}" type="presParOf" srcId="{8BAB2199-5159-41F9-8708-33820C9B03A9}" destId="{FB705D8D-4B0F-418C-BE22-C9FC935B08A3}" srcOrd="2" destOrd="0" presId="urn:microsoft.com/office/officeart/2005/8/layout/orgChart1"/>
    <dgm:cxn modelId="{17C1DB60-281E-4CB0-9203-1D27B4DDF31D}" type="presParOf" srcId="{9C5DF944-3D7A-473D-A789-5CA86652B8F8}" destId="{4F6F1802-D2DC-45F2-8B57-B9ACE00E096B}" srcOrd="4" destOrd="0" presId="urn:microsoft.com/office/officeart/2005/8/layout/orgChart1"/>
    <dgm:cxn modelId="{F3882602-BC08-4E83-8FBE-E59672E497BA}" type="presParOf" srcId="{9C5DF944-3D7A-473D-A789-5CA86652B8F8}" destId="{D09FB176-C899-4C34-A2EF-DF4099E3930B}" srcOrd="5" destOrd="0" presId="urn:microsoft.com/office/officeart/2005/8/layout/orgChart1"/>
    <dgm:cxn modelId="{878EA7AD-27C9-4F4A-9CE2-6D7199E4E8A4}" type="presParOf" srcId="{D09FB176-C899-4C34-A2EF-DF4099E3930B}" destId="{EB3A78CF-8659-4E76-9BB6-78F8A7F8B535}" srcOrd="0" destOrd="0" presId="urn:microsoft.com/office/officeart/2005/8/layout/orgChart1"/>
    <dgm:cxn modelId="{5554F532-CF04-4A63-9584-D3ED07B68AFF}" type="presParOf" srcId="{EB3A78CF-8659-4E76-9BB6-78F8A7F8B535}" destId="{ED956AEF-5A78-47DC-9D97-3B27A2E93095}" srcOrd="0" destOrd="0" presId="urn:microsoft.com/office/officeart/2005/8/layout/orgChart1"/>
    <dgm:cxn modelId="{AE5E48C4-8D59-4B98-992D-B47D78720277}" type="presParOf" srcId="{EB3A78CF-8659-4E76-9BB6-78F8A7F8B535}" destId="{0936C29E-0ABE-4289-9453-F6DF249F454C}" srcOrd="1" destOrd="0" presId="urn:microsoft.com/office/officeart/2005/8/layout/orgChart1"/>
    <dgm:cxn modelId="{F5792A99-0CB5-4BAD-9F14-8089B266EA76}" type="presParOf" srcId="{D09FB176-C899-4C34-A2EF-DF4099E3930B}" destId="{3666C14E-3FE7-4AB2-BA4F-4535D42C477E}" srcOrd="1" destOrd="0" presId="urn:microsoft.com/office/officeart/2005/8/layout/orgChart1"/>
    <dgm:cxn modelId="{C480DCF8-F4D0-4E31-9E57-EE37C9E22CB4}" type="presParOf" srcId="{3666C14E-3FE7-4AB2-BA4F-4535D42C477E}" destId="{7E670A0B-4B6A-45AD-AE95-FAE9E52BA24F}" srcOrd="0" destOrd="0" presId="urn:microsoft.com/office/officeart/2005/8/layout/orgChart1"/>
    <dgm:cxn modelId="{6A3EABFD-934E-412C-9625-63FEF69D0BDF}" type="presParOf" srcId="{3666C14E-3FE7-4AB2-BA4F-4535D42C477E}" destId="{781D4557-4BA2-4B53-85D2-D0A8E2F29ACB}" srcOrd="1" destOrd="0" presId="urn:microsoft.com/office/officeart/2005/8/layout/orgChart1"/>
    <dgm:cxn modelId="{DA170A24-376E-40BB-A60C-8DBFB61CE932}" type="presParOf" srcId="{781D4557-4BA2-4B53-85D2-D0A8E2F29ACB}" destId="{A1F0E8B8-00E6-43CE-8E1F-A9918B608453}" srcOrd="0" destOrd="0" presId="urn:microsoft.com/office/officeart/2005/8/layout/orgChart1"/>
    <dgm:cxn modelId="{84463090-8736-46B2-B1EE-F0BF44BE4076}" type="presParOf" srcId="{A1F0E8B8-00E6-43CE-8E1F-A9918B608453}" destId="{2C701CAE-D8F1-461E-8A0C-C57AEB1CD6C2}" srcOrd="0" destOrd="0" presId="urn:microsoft.com/office/officeart/2005/8/layout/orgChart1"/>
    <dgm:cxn modelId="{6E0C8C8F-67A8-4156-BACD-B5BA009CD8B3}" type="presParOf" srcId="{A1F0E8B8-00E6-43CE-8E1F-A9918B608453}" destId="{0A55F855-E390-49C4-85C3-4EB5DC8DFEC3}" srcOrd="1" destOrd="0" presId="urn:microsoft.com/office/officeart/2005/8/layout/orgChart1"/>
    <dgm:cxn modelId="{599147D6-373B-4105-A4FF-B12F7E6B2E37}" type="presParOf" srcId="{781D4557-4BA2-4B53-85D2-D0A8E2F29ACB}" destId="{8FDA77AA-02A8-4EBB-8954-A3306A125F11}" srcOrd="1" destOrd="0" presId="urn:microsoft.com/office/officeart/2005/8/layout/orgChart1"/>
    <dgm:cxn modelId="{BCE302F8-0A95-4507-82F3-7E2BF049A2F8}" type="presParOf" srcId="{781D4557-4BA2-4B53-85D2-D0A8E2F29ACB}" destId="{802B30D6-A884-4929-98EE-4DE3E2D91CB8}" srcOrd="2" destOrd="0" presId="urn:microsoft.com/office/officeart/2005/8/layout/orgChart1"/>
    <dgm:cxn modelId="{49D09E4D-D298-4BE7-9A2B-5B36030B5C26}" type="presParOf" srcId="{3666C14E-3FE7-4AB2-BA4F-4535D42C477E}" destId="{4E5DB2E5-BC21-45FD-89CF-804EEEA73D92}" srcOrd="2" destOrd="0" presId="urn:microsoft.com/office/officeart/2005/8/layout/orgChart1"/>
    <dgm:cxn modelId="{8B2D5DF5-8772-4B7C-9C5D-16A1D51940A0}" type="presParOf" srcId="{3666C14E-3FE7-4AB2-BA4F-4535D42C477E}" destId="{FEF5B6E2-22EA-4CFA-BF26-961399773F49}" srcOrd="3" destOrd="0" presId="urn:microsoft.com/office/officeart/2005/8/layout/orgChart1"/>
    <dgm:cxn modelId="{D82DC45F-C855-4DAD-A99A-5DC7D648E14A}" type="presParOf" srcId="{FEF5B6E2-22EA-4CFA-BF26-961399773F49}" destId="{42BED641-FA4F-4D4B-9A19-A7D3C3BE1408}" srcOrd="0" destOrd="0" presId="urn:microsoft.com/office/officeart/2005/8/layout/orgChart1"/>
    <dgm:cxn modelId="{FF17DDE4-9D32-45EB-8FC9-6F662C802E8E}" type="presParOf" srcId="{42BED641-FA4F-4D4B-9A19-A7D3C3BE1408}" destId="{74487508-3D4F-4F35-9119-7335AA499C95}" srcOrd="0" destOrd="0" presId="urn:microsoft.com/office/officeart/2005/8/layout/orgChart1"/>
    <dgm:cxn modelId="{5A70DF65-D3E9-4732-9BD7-E38ED1B578D3}" type="presParOf" srcId="{42BED641-FA4F-4D4B-9A19-A7D3C3BE1408}" destId="{EA4E738B-1483-44D6-89EB-8256A9C3F87D}" srcOrd="1" destOrd="0" presId="urn:microsoft.com/office/officeart/2005/8/layout/orgChart1"/>
    <dgm:cxn modelId="{C443D7A7-5047-4DC7-96C6-8D33BC86D6E4}" type="presParOf" srcId="{FEF5B6E2-22EA-4CFA-BF26-961399773F49}" destId="{B5B7C6F2-824B-4B22-9513-4D47B87A1DEF}" srcOrd="1" destOrd="0" presId="urn:microsoft.com/office/officeart/2005/8/layout/orgChart1"/>
    <dgm:cxn modelId="{9B9869D8-A5EE-4AEE-B712-B12EEE951507}" type="presParOf" srcId="{FEF5B6E2-22EA-4CFA-BF26-961399773F49}" destId="{AD4B3EEE-3AC5-44A5-8891-70C0728030DE}" srcOrd="2" destOrd="0" presId="urn:microsoft.com/office/officeart/2005/8/layout/orgChart1"/>
    <dgm:cxn modelId="{0C761BFA-1355-417C-B914-08242FAFD700}" type="presParOf" srcId="{3666C14E-3FE7-4AB2-BA4F-4535D42C477E}" destId="{1A2BCB80-89E2-41EC-87D9-8650DA66AB8A}" srcOrd="4" destOrd="0" presId="urn:microsoft.com/office/officeart/2005/8/layout/orgChart1"/>
    <dgm:cxn modelId="{58489B44-6967-4AF1-97B1-AFE5EC223FCE}" type="presParOf" srcId="{3666C14E-3FE7-4AB2-BA4F-4535D42C477E}" destId="{CD498E25-17A8-4592-A106-0BDE77F9F8BE}" srcOrd="5" destOrd="0" presId="urn:microsoft.com/office/officeart/2005/8/layout/orgChart1"/>
    <dgm:cxn modelId="{9D9B7E9C-5039-41FD-8056-1214B03EADD3}" type="presParOf" srcId="{CD498E25-17A8-4592-A106-0BDE77F9F8BE}" destId="{1832CD07-F56C-4B75-9FC3-CEF6C2D6EA45}" srcOrd="0" destOrd="0" presId="urn:microsoft.com/office/officeart/2005/8/layout/orgChart1"/>
    <dgm:cxn modelId="{70FB358C-FCBF-4046-8B10-FC2D8A8FB395}" type="presParOf" srcId="{1832CD07-F56C-4B75-9FC3-CEF6C2D6EA45}" destId="{F7484F86-9514-4EEC-AAEC-65AD9B4B3D96}" srcOrd="0" destOrd="0" presId="urn:microsoft.com/office/officeart/2005/8/layout/orgChart1"/>
    <dgm:cxn modelId="{E1E979A0-9922-46FB-B3C6-5002232D647C}" type="presParOf" srcId="{1832CD07-F56C-4B75-9FC3-CEF6C2D6EA45}" destId="{2F8AA862-E8D3-4043-95F3-7EBB33FDC237}" srcOrd="1" destOrd="0" presId="urn:microsoft.com/office/officeart/2005/8/layout/orgChart1"/>
    <dgm:cxn modelId="{1ED410E8-1E56-438D-BA45-AF996246F0AA}" type="presParOf" srcId="{CD498E25-17A8-4592-A106-0BDE77F9F8BE}" destId="{D6D1B4BE-1E43-4CD4-965F-996A3963A4DE}" srcOrd="1" destOrd="0" presId="urn:microsoft.com/office/officeart/2005/8/layout/orgChart1"/>
    <dgm:cxn modelId="{D8DB5D8E-EF4D-47EA-9B1F-958714FE2AC4}" type="presParOf" srcId="{CD498E25-17A8-4592-A106-0BDE77F9F8BE}" destId="{2585E360-1265-4DAF-8ED0-8CB30CFCA044}" srcOrd="2" destOrd="0" presId="urn:microsoft.com/office/officeart/2005/8/layout/orgChart1"/>
    <dgm:cxn modelId="{4EAA92F1-7C11-4EF6-9CDF-569260F4D9E6}" type="presParOf" srcId="{3666C14E-3FE7-4AB2-BA4F-4535D42C477E}" destId="{9AAB9F84-69DB-4974-8FB3-17FE16A42904}" srcOrd="6" destOrd="0" presId="urn:microsoft.com/office/officeart/2005/8/layout/orgChart1"/>
    <dgm:cxn modelId="{20B0152F-D015-455E-858C-FC2765002523}" type="presParOf" srcId="{3666C14E-3FE7-4AB2-BA4F-4535D42C477E}" destId="{C3EE2C24-35C5-4383-8BA8-04718D61B1E3}" srcOrd="7" destOrd="0" presId="urn:microsoft.com/office/officeart/2005/8/layout/orgChart1"/>
    <dgm:cxn modelId="{A8383577-E0EE-4DA8-B5B4-E9AC1A6ABD67}" type="presParOf" srcId="{C3EE2C24-35C5-4383-8BA8-04718D61B1E3}" destId="{D76FB983-6AF4-4D17-803C-BE4F9D86E241}" srcOrd="0" destOrd="0" presId="urn:microsoft.com/office/officeart/2005/8/layout/orgChart1"/>
    <dgm:cxn modelId="{04AD0AB7-E137-4FA1-811E-7D1C7076BD92}" type="presParOf" srcId="{D76FB983-6AF4-4D17-803C-BE4F9D86E241}" destId="{C95AECE2-07C4-42E7-90DA-5CD8EA216CFC}" srcOrd="0" destOrd="0" presId="urn:microsoft.com/office/officeart/2005/8/layout/orgChart1"/>
    <dgm:cxn modelId="{69E4D229-AD23-4E40-9F44-F1B8304A2755}" type="presParOf" srcId="{D76FB983-6AF4-4D17-803C-BE4F9D86E241}" destId="{4704A764-F3E3-46A1-B698-AC3BCD85875D}" srcOrd="1" destOrd="0" presId="urn:microsoft.com/office/officeart/2005/8/layout/orgChart1"/>
    <dgm:cxn modelId="{9B98D513-2AAF-40C4-804C-DA7FD7F90D97}" type="presParOf" srcId="{C3EE2C24-35C5-4383-8BA8-04718D61B1E3}" destId="{C07B020C-8290-4505-84E9-D8CD925D7B93}" srcOrd="1" destOrd="0" presId="urn:microsoft.com/office/officeart/2005/8/layout/orgChart1"/>
    <dgm:cxn modelId="{453FF8A1-B84C-4E84-8150-D68BF188D148}" type="presParOf" srcId="{C3EE2C24-35C5-4383-8BA8-04718D61B1E3}" destId="{97715D9E-A6B5-4BE2-9531-017E1F9F5E37}" srcOrd="2" destOrd="0" presId="urn:microsoft.com/office/officeart/2005/8/layout/orgChart1"/>
    <dgm:cxn modelId="{03C4D5EC-5D2C-4E2E-8ED0-BD6884C2F01C}" type="presParOf" srcId="{3666C14E-3FE7-4AB2-BA4F-4535D42C477E}" destId="{F8AA5B07-D62E-4BEF-A7F4-BB8154CE0161}" srcOrd="8" destOrd="0" presId="urn:microsoft.com/office/officeart/2005/8/layout/orgChart1"/>
    <dgm:cxn modelId="{3340CD35-276D-4C26-A995-CB75EDCC6785}" type="presParOf" srcId="{3666C14E-3FE7-4AB2-BA4F-4535D42C477E}" destId="{28D3CB32-FAA0-4273-8538-1EB307061468}" srcOrd="9" destOrd="0" presId="urn:microsoft.com/office/officeart/2005/8/layout/orgChart1"/>
    <dgm:cxn modelId="{60CA6188-4453-417E-9DAB-DD404C055328}" type="presParOf" srcId="{28D3CB32-FAA0-4273-8538-1EB307061468}" destId="{4E6634D0-9CA1-4ACD-BF91-91BEE47E76EF}" srcOrd="0" destOrd="0" presId="urn:microsoft.com/office/officeart/2005/8/layout/orgChart1"/>
    <dgm:cxn modelId="{45AD5AB6-4424-4C43-A0FE-0865B9D74B4D}" type="presParOf" srcId="{4E6634D0-9CA1-4ACD-BF91-91BEE47E76EF}" destId="{EE219807-47C8-4941-99AE-CE39076E53F5}" srcOrd="0" destOrd="0" presId="urn:microsoft.com/office/officeart/2005/8/layout/orgChart1"/>
    <dgm:cxn modelId="{AC1441B2-C75A-4F3B-BFBC-0E6C14204C80}" type="presParOf" srcId="{4E6634D0-9CA1-4ACD-BF91-91BEE47E76EF}" destId="{A8ED66CC-CBB3-4EB5-ADE1-6E062170315B}" srcOrd="1" destOrd="0" presId="urn:microsoft.com/office/officeart/2005/8/layout/orgChart1"/>
    <dgm:cxn modelId="{07E0F0DE-9E0B-4EEB-A49A-791C9708619A}" type="presParOf" srcId="{28D3CB32-FAA0-4273-8538-1EB307061468}" destId="{55A4A9B7-D2D2-4F27-9972-54B957F184B3}" srcOrd="1" destOrd="0" presId="urn:microsoft.com/office/officeart/2005/8/layout/orgChart1"/>
    <dgm:cxn modelId="{D4863814-C176-4668-A87C-0D43F2E18E6B}" type="presParOf" srcId="{28D3CB32-FAA0-4273-8538-1EB307061468}" destId="{A6D08738-8725-4BBB-8D6E-6E0F7F338F27}" srcOrd="2" destOrd="0" presId="urn:microsoft.com/office/officeart/2005/8/layout/orgChart1"/>
    <dgm:cxn modelId="{A58BD722-45F0-483B-B8D1-92C9E18EC934}" type="presParOf" srcId="{D09FB176-C899-4C34-A2EF-DF4099E3930B}" destId="{10032A81-28F1-4589-A2C9-2F713826DB5B}" srcOrd="2" destOrd="0" presId="urn:microsoft.com/office/officeart/2005/8/layout/orgChart1"/>
    <dgm:cxn modelId="{B3CF9A4D-88BD-4E84-A463-1802D2B4458E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D76505F8-1AEA-477A-9BC0-7106D28BD4A8}" type="presOf" srcId="{844909A3-F2C8-49AE-869B-AFCA0AC709DF}" destId="{5A29D58D-62CC-4731-8120-CAD4354C3E03}" srcOrd="0" destOrd="0" presId="urn:microsoft.com/office/officeart/2005/8/layout/orgChart1"/>
    <dgm:cxn modelId="{D0EE47DB-64E6-45AE-B450-CDC3C8A5DFDF}" type="presOf" srcId="{41CBE71F-8A1C-4046-8B51-627382F890A8}" destId="{BD53C961-9C2E-42B5-A825-EB1CD5AF2FE3}" srcOrd="0" destOrd="0" presId="urn:microsoft.com/office/officeart/2005/8/layout/orgChart1"/>
    <dgm:cxn modelId="{2C28B3AE-0398-473E-BB40-5250EF9B6BAD}" type="presOf" srcId="{032924AE-7BA3-4608-9D4D-A10FC22FA55B}" destId="{FCA2B357-06A1-4199-999C-BBE32872F828}" srcOrd="0" destOrd="0" presId="urn:microsoft.com/office/officeart/2005/8/layout/orgChart1"/>
    <dgm:cxn modelId="{1668C3B7-2DF4-49F4-9CF9-3DB82E5E752B}" type="presOf" srcId="{092024CE-8423-4E50-A34E-3122E05631CC}" destId="{0A55F855-E390-49C4-85C3-4EB5DC8DFEC3}" srcOrd="1" destOrd="0" presId="urn:microsoft.com/office/officeart/2005/8/layout/orgChart1"/>
    <dgm:cxn modelId="{36A65FCC-D4C3-4F13-8AA6-17274C7982AA}" type="presOf" srcId="{1E17A9B5-1CC6-4BF4-A5EB-2099972243B8}" destId="{0044642D-BF6E-4946-989D-7BC76303D8B1}" srcOrd="1" destOrd="0" presId="urn:microsoft.com/office/officeart/2005/8/layout/orgChart1"/>
    <dgm:cxn modelId="{8C1C4D80-0841-4AC0-8406-16923DABC7F2}" type="presOf" srcId="{D91152BC-9A33-44D3-AEBB-F20420DB430F}" destId="{5EC808F1-181C-42C2-975C-2B558EBCB7FE}" srcOrd="1" destOrd="0" presId="urn:microsoft.com/office/officeart/2005/8/layout/orgChart1"/>
    <dgm:cxn modelId="{96FD331E-437B-4B28-930D-1926D54FC4ED}" type="presOf" srcId="{88415C31-82DD-4EF9-9A7A-1D4D99FB6B9D}" destId="{0936C29E-0ABE-4289-9453-F6DF249F454C}" srcOrd="1" destOrd="0" presId="urn:microsoft.com/office/officeart/2005/8/layout/orgChart1"/>
    <dgm:cxn modelId="{0312934B-8010-4F0B-ADF0-D3228E213073}" type="presOf" srcId="{DC9F82DD-39AD-486C-81D6-0E3C38A96BAD}" destId="{4F6F1802-D2DC-45F2-8B57-B9ACE00E096B}" srcOrd="0" destOrd="0" presId="urn:microsoft.com/office/officeart/2005/8/layout/orgChart1"/>
    <dgm:cxn modelId="{3E8BC2C3-2897-442B-96BC-445F638EF996}" type="presOf" srcId="{BAA37ED3-8504-4718-82EA-2141E33A703B}" destId="{C6471DB4-9B93-437A-AEBE-F3B71F737DF8}" srcOrd="0" destOrd="0" presId="urn:microsoft.com/office/officeart/2005/8/layout/orgChart1"/>
    <dgm:cxn modelId="{7B457BE0-80A0-40AC-9B84-8985D8601F93}" type="presOf" srcId="{88B02B86-A182-47E8-98CE-5F03ED03FC83}" destId="{1A2BCB80-89E2-41EC-87D9-8650DA66AB8A}" srcOrd="0" destOrd="0" presId="urn:microsoft.com/office/officeart/2005/8/layout/orgChart1"/>
    <dgm:cxn modelId="{4A466F88-A4BD-4ECD-9B26-E7EDAC2C3F4B}" type="presOf" srcId="{88415C31-82DD-4EF9-9A7A-1D4D99FB6B9D}" destId="{ED956AEF-5A78-47DC-9D97-3B27A2E93095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280DB438-837F-475E-B977-5A282F078366}" type="presOf" srcId="{032924AE-7BA3-4608-9D4D-A10FC22FA55B}" destId="{842224E6-60DA-412E-8A1B-7533C1377869}" srcOrd="1" destOrd="0" presId="urn:microsoft.com/office/officeart/2005/8/layout/orgChart1"/>
    <dgm:cxn modelId="{E1FCFD7D-DEDE-40E8-9A1E-9B8E5D058102}" type="presOf" srcId="{51AC05A3-5125-4631-8328-EE9742C5CE1F}" destId="{75DCBE71-7469-49E9-81E5-E6A43E3EC0DC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B52F9C91-B7ED-4237-BB3D-211A8875D9B9}" type="presOf" srcId="{D3B00EB5-7252-4C54-A138-4FDE2761BA89}" destId="{77FF546B-1ADB-4B35-B705-B48DE95D0A7F}" srcOrd="0" destOrd="0" presId="urn:microsoft.com/office/officeart/2005/8/layout/orgChart1"/>
    <dgm:cxn modelId="{B5B3ED3A-AC04-4108-8BFD-EADB9D56D4E8}" type="presOf" srcId="{382A9707-8CE9-4448-A732-795155023764}" destId="{40CBCC65-FD09-4B94-B9C9-3482617F2627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D929C7D3-B1F3-4F52-B85F-09A1F8F55E86}" type="presOf" srcId="{E2FDDA39-0A56-4C19-9570-F6322A50CD7C}" destId="{4704A764-F3E3-46A1-B698-AC3BCD85875D}" srcOrd="1" destOrd="0" presId="urn:microsoft.com/office/officeart/2005/8/layout/orgChart1"/>
    <dgm:cxn modelId="{932FDA9D-EB65-412A-A6CB-0CB5A46CBB5A}" type="presOf" srcId="{CE683E6A-A313-4F5C-8639-235783D1198F}" destId="{6C1B72B2-EE6C-495B-ADAD-8508CE8EB807}" srcOrd="0" destOrd="0" presId="urn:microsoft.com/office/officeart/2005/8/layout/orgChart1"/>
    <dgm:cxn modelId="{78A62A90-E304-4F77-8567-1A5A9B54D8A9}" type="presOf" srcId="{00B822AA-E50D-409C-8E77-78CE41F17C4F}" destId="{EE7467E8-D778-4C18-9C7C-925EF25B0DC2}" srcOrd="1" destOrd="0" presId="urn:microsoft.com/office/officeart/2005/8/layout/orgChart1"/>
    <dgm:cxn modelId="{97A1F7B7-0F32-4EA6-B3B8-DDC974C9C5EF}" type="presOf" srcId="{DCB062A1-302A-48A6-BE81-96138548FF70}" destId="{1AE91293-7748-4E52-8855-7B838C555EB9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5D70E2BE-A6F2-49AA-9679-6C13CB77C489}" type="presOf" srcId="{49A41343-8942-4E0A-948C-7308CFEDA337}" destId="{F8AA5B07-D62E-4BEF-A7F4-BB8154CE0161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4998A026-34AB-45A0-8E97-049A399BF297}" type="presOf" srcId="{D656347E-658D-41DE-86E2-9688A1F66EB3}" destId="{D351E307-7A60-4733-B21C-CC6D6E5D051D}" srcOrd="0" destOrd="0" presId="urn:microsoft.com/office/officeart/2005/8/layout/orgChart1"/>
    <dgm:cxn modelId="{3181DE8E-8FE9-4AC4-A2A6-B7EB948D2875}" type="presOf" srcId="{B103CFD6-C2F2-4A76-8866-035FF64E5877}" destId="{D98E11BE-9177-4329-A5B4-B4B8653C2863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714C6D3-9C99-40DE-B68B-E27FDCBAA701}" type="presOf" srcId="{BC7A14EC-7DD0-42E2-A28E-8428AF273F49}" destId="{4E5DB2E5-BC21-45FD-89CF-804EEEA73D92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EAA1C94-7E6C-4326-9B1C-583FD6148C41}" type="presOf" srcId="{BCA1F9C7-A2DE-4DA9-9030-581CAAE089DA}" destId="{7E670A0B-4B6A-45AD-AE95-FAE9E52BA24F}" srcOrd="0" destOrd="0" presId="urn:microsoft.com/office/officeart/2005/8/layout/orgChart1"/>
    <dgm:cxn modelId="{5C349187-D721-40EA-AA08-039833E48C24}" type="presOf" srcId="{DCCE79F2-51DC-4E3A-8F3D-0CB311D1F14D}" destId="{A8ED66CC-CBB3-4EB5-ADE1-6E062170315B}" srcOrd="1" destOrd="0" presId="urn:microsoft.com/office/officeart/2005/8/layout/orgChart1"/>
    <dgm:cxn modelId="{A10445F6-8AE9-4DD9-8B09-911147C4D0A7}" type="presOf" srcId="{8514C17C-35EC-4D14-92F7-13A577CAA5C4}" destId="{3AA4BA60-CAF3-4B65-8A7B-26648B565082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F7FAADDC-CFF3-4C8E-B799-B3433B2A0CD4}" type="presOf" srcId="{CBC98D67-7A4E-4DF5-AC0F-18B667594BB8}" destId="{D644628E-4C6F-4DF2-8C07-D2B66E3A4757}" srcOrd="0" destOrd="0" presId="urn:microsoft.com/office/officeart/2005/8/layout/orgChart1"/>
    <dgm:cxn modelId="{69D628ED-8056-426F-B33A-C498878005D8}" type="presOf" srcId="{43C964D4-3EA5-4709-BA45-DC9671707267}" destId="{ABF5B3AF-9C3F-43AC-89B9-A4B84688B739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B6DC3CCB-A2B6-4EA8-9E5F-CA8656FDA1A3}" type="presOf" srcId="{092024CE-8423-4E50-A34E-3122E05631CC}" destId="{2C701CAE-D8F1-461E-8A0C-C57AEB1CD6C2}" srcOrd="0" destOrd="0" presId="urn:microsoft.com/office/officeart/2005/8/layout/orgChart1"/>
    <dgm:cxn modelId="{182A10E1-ED0A-415F-BD6F-05AA9677F6E8}" type="presOf" srcId="{1E17A9B5-1CC6-4BF4-A5EB-2099972243B8}" destId="{F0DC39B6-0C64-430A-9FFB-4907B94E244D}" srcOrd="0" destOrd="0" presId="urn:microsoft.com/office/officeart/2005/8/layout/orgChart1"/>
    <dgm:cxn modelId="{8C870715-F99A-4B7C-8B5F-1A040D05D6F3}" type="presOf" srcId="{69BEBD41-3545-40FD-BFDD-D21BD47C872E}" destId="{74487508-3D4F-4F35-9119-7335AA499C95}" srcOrd="0" destOrd="0" presId="urn:microsoft.com/office/officeart/2005/8/layout/orgChart1"/>
    <dgm:cxn modelId="{F5663330-AE5A-480E-8FEA-46C145D30F78}" type="presOf" srcId="{C7336B56-6975-43EE-AA11-2CF9D86F3B72}" destId="{F7484F86-9514-4EEC-AAEC-65AD9B4B3D96}" srcOrd="0" destOrd="0" presId="urn:microsoft.com/office/officeart/2005/8/layout/orgChart1"/>
    <dgm:cxn modelId="{DC7E176F-2EEB-47A9-B8FC-60DC3F51D02E}" type="presOf" srcId="{B40A1E99-819E-4C0D-B671-3D134F0F7163}" destId="{179F0FCD-C306-4B84-A7DF-E34F9FAB6F56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849642A-50C4-4F0A-8F38-8C800DC5F2F8}" type="presOf" srcId="{C7336B56-6975-43EE-AA11-2CF9D86F3B72}" destId="{2F8AA862-E8D3-4043-95F3-7EBB33FDC237}" srcOrd="1" destOrd="0" presId="urn:microsoft.com/office/officeart/2005/8/layout/orgChart1"/>
    <dgm:cxn modelId="{F5B687D0-3AD6-4607-A4E4-7A8601D7E028}" type="presOf" srcId="{1D03C52E-27F1-4CAD-B953-A57260381D87}" destId="{52D64095-8F0B-43C5-A134-4F8EB745D0AC}" srcOrd="0" destOrd="0" presId="urn:microsoft.com/office/officeart/2005/8/layout/orgChart1"/>
    <dgm:cxn modelId="{129C9D67-A5FF-4F69-8AF3-EDBF8E9233D3}" type="presOf" srcId="{0ED209FE-B93C-493B-85A2-BA5863869AE7}" destId="{B4ADFA40-1DC3-4BD0-BAE4-D5BA4FDF2B3E}" srcOrd="0" destOrd="0" presId="urn:microsoft.com/office/officeart/2005/8/layout/orgChart1"/>
    <dgm:cxn modelId="{6EBD9761-313A-4572-9678-02D01C9EF382}" type="presOf" srcId="{382A9707-8CE9-4448-A732-795155023764}" destId="{C9EB4BFF-95DA-49B7-87A2-66A52A4FCDFA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46A8FD56-8F37-4521-AE3A-20454E8557E9}" type="presOf" srcId="{B103CFD6-C2F2-4A76-8866-035FF64E5877}" destId="{2FA1AE03-77C2-487B-948B-82122901556A}" srcOrd="1" destOrd="0" presId="urn:microsoft.com/office/officeart/2005/8/layout/orgChart1"/>
    <dgm:cxn modelId="{6D753A85-329F-4F5C-A159-C902C77A5409}" type="presOf" srcId="{6A766238-49C0-489C-9759-5801318FB123}" destId="{8F3E2022-AB5E-4438-BDBE-146FD19E8285}" srcOrd="0" destOrd="0" presId="urn:microsoft.com/office/officeart/2005/8/layout/orgChart1"/>
    <dgm:cxn modelId="{3A82B19D-44C4-40B0-9067-D89E2DED335C}" type="presOf" srcId="{DCCE79F2-51DC-4E3A-8F3D-0CB311D1F14D}" destId="{EE219807-47C8-4941-99AE-CE39076E53F5}" srcOrd="0" destOrd="0" presId="urn:microsoft.com/office/officeart/2005/8/layout/orgChart1"/>
    <dgm:cxn modelId="{2C8809A5-6A92-4C21-8FA5-1EFFC3C339B8}" type="presOf" srcId="{D91152BC-9A33-44D3-AEBB-F20420DB430F}" destId="{30DA9891-B7C7-405D-9015-1C3DF0E9850F}" srcOrd="0" destOrd="0" presId="urn:microsoft.com/office/officeart/2005/8/layout/orgChart1"/>
    <dgm:cxn modelId="{2E473D42-AAE3-4423-B647-9FEAA574E568}" type="presOf" srcId="{69BEBD41-3545-40FD-BFDD-D21BD47C872E}" destId="{EA4E738B-1483-44D6-89EB-8256A9C3F87D}" srcOrd="1" destOrd="0" presId="urn:microsoft.com/office/officeart/2005/8/layout/orgChart1"/>
    <dgm:cxn modelId="{E41E3858-9F11-4E04-BBEA-30F6298BBCA0}" type="presOf" srcId="{6A766238-49C0-489C-9759-5801318FB123}" destId="{F4F60A8B-BCFE-4E33-9289-BF4CA9206F7B}" srcOrd="1" destOrd="0" presId="urn:microsoft.com/office/officeart/2005/8/layout/orgChart1"/>
    <dgm:cxn modelId="{2A6B552A-AE00-4E0D-9864-E5A144CB5C33}" type="presOf" srcId="{EDF4E25F-6E69-41B7-B57F-66E5D749104E}" destId="{CD65CBB6-B9A3-48AB-AFB3-4BE4B03553D3}" srcOrd="0" destOrd="0" presId="urn:microsoft.com/office/officeart/2005/8/layout/orgChart1"/>
    <dgm:cxn modelId="{907B6FCD-A6A6-4386-B4A8-49E57B41357C}" type="presOf" srcId="{57A44C0D-573F-44FB-BC9E-B18382ACCC39}" destId="{9AAB9F84-69DB-4974-8FB3-17FE16A42904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152148BA-CB50-4C76-9CE0-099FCCE7DD6E}" type="presOf" srcId="{43C964D4-3EA5-4709-BA45-DC9671707267}" destId="{87899BB1-A811-4B2D-8FA3-633A97B1A6A6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04DDF273-CC8C-4D5C-B79B-353E6A855CF9}" type="presOf" srcId="{8514C17C-35EC-4D14-92F7-13A577CAA5C4}" destId="{079C46BA-E270-4C4F-9AA8-92E32A64D736}" srcOrd="0" destOrd="0" presId="urn:microsoft.com/office/officeart/2005/8/layout/orgChart1"/>
    <dgm:cxn modelId="{33ED061A-C1F8-4B07-B2D2-8C1E75F7297D}" type="presOf" srcId="{00B822AA-E50D-409C-8E77-78CE41F17C4F}" destId="{86ECFBC0-6EDE-49D7-A5E4-E61CBAF4A092}" srcOrd="0" destOrd="0" presId="urn:microsoft.com/office/officeart/2005/8/layout/orgChart1"/>
    <dgm:cxn modelId="{8447EB24-447C-4EB4-9E0E-57900EEBF2FA}" type="presOf" srcId="{D5F013B3-4B4E-4E38-9BAF-4B34B2BB0C79}" destId="{14A5ABF2-8B49-4694-AC4C-1A898869B017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482447A7-DF6C-4E28-9EC8-2634BFCC7E4B}" type="presOf" srcId="{3837525C-9A2A-44D5-8B42-9C0820CF3FF9}" destId="{6AC59FBD-FAEA-42FA-8EB1-29A7CC044828}" srcOrd="0" destOrd="0" presId="urn:microsoft.com/office/officeart/2005/8/layout/orgChart1"/>
    <dgm:cxn modelId="{A59E5918-2A28-4019-9A18-9BF0957B1A75}" type="presOf" srcId="{E2FDDA39-0A56-4C19-9570-F6322A50CD7C}" destId="{C95AECE2-07C4-42E7-90DA-5CD8EA216CFC}" srcOrd="0" destOrd="0" presId="urn:microsoft.com/office/officeart/2005/8/layout/orgChart1"/>
    <dgm:cxn modelId="{7BD24793-0168-4B07-9560-FBD512DE59BA}" type="presOf" srcId="{51AC05A3-5125-4631-8328-EE9742C5CE1F}" destId="{7533127D-6F77-420D-9337-03A9B17677A7}" srcOrd="0" destOrd="0" presId="urn:microsoft.com/office/officeart/2005/8/layout/orgChart1"/>
    <dgm:cxn modelId="{C8F2D42E-3966-4F64-A459-866E30985D85}" type="presOf" srcId="{B40A1E99-819E-4C0D-B671-3D134F0F7163}" destId="{3A05D6AC-55D4-4F8B-831D-7528DBB5E857}" srcOrd="0" destOrd="0" presId="urn:microsoft.com/office/officeart/2005/8/layout/orgChart1"/>
    <dgm:cxn modelId="{C062FAF2-7EA9-48FC-9F6C-5295E1AA501B}" type="presOf" srcId="{D5F013B3-4B4E-4E38-9BAF-4B34B2BB0C79}" destId="{26E61D30-5696-4E05-9044-AF73EF27DAB2}" srcOrd="0" destOrd="0" presId="urn:microsoft.com/office/officeart/2005/8/layout/orgChart1"/>
    <dgm:cxn modelId="{2AB0B498-1C79-4AEE-8BC4-66E107DD31D7}" type="presParOf" srcId="{6C1B72B2-EE6C-495B-ADAD-8508CE8EB807}" destId="{B9578B13-712D-4BAD-A28F-A7352074EDA6}" srcOrd="0" destOrd="0" presId="urn:microsoft.com/office/officeart/2005/8/layout/orgChart1"/>
    <dgm:cxn modelId="{BFD54373-4E76-4777-8589-56058202756E}" type="presParOf" srcId="{B9578B13-712D-4BAD-A28F-A7352074EDA6}" destId="{EA34C8C8-6EC1-483B-8E39-8E6926CED3CE}" srcOrd="0" destOrd="0" presId="urn:microsoft.com/office/officeart/2005/8/layout/orgChart1"/>
    <dgm:cxn modelId="{D14015B6-586A-46CE-843D-ACD73AEAB839}" type="presParOf" srcId="{EA34C8C8-6EC1-483B-8E39-8E6926CED3CE}" destId="{D98E11BE-9177-4329-A5B4-B4B8653C2863}" srcOrd="0" destOrd="0" presId="urn:microsoft.com/office/officeart/2005/8/layout/orgChart1"/>
    <dgm:cxn modelId="{1D72087A-B805-4243-BF99-CB246EB5CD34}" type="presParOf" srcId="{EA34C8C8-6EC1-483B-8E39-8E6926CED3CE}" destId="{2FA1AE03-77C2-487B-948B-82122901556A}" srcOrd="1" destOrd="0" presId="urn:microsoft.com/office/officeart/2005/8/layout/orgChart1"/>
    <dgm:cxn modelId="{F7902781-3BD1-4FAB-AA8C-96A29F689F01}" type="presParOf" srcId="{B9578B13-712D-4BAD-A28F-A7352074EDA6}" destId="{9C5DF944-3D7A-473D-A789-5CA86652B8F8}" srcOrd="1" destOrd="0" presId="urn:microsoft.com/office/officeart/2005/8/layout/orgChart1"/>
    <dgm:cxn modelId="{4405BE51-734F-4A66-B269-F760B0BB1B30}" type="presParOf" srcId="{9C5DF944-3D7A-473D-A789-5CA86652B8F8}" destId="{D351E307-7A60-4733-B21C-CC6D6E5D051D}" srcOrd="0" destOrd="0" presId="urn:microsoft.com/office/officeart/2005/8/layout/orgChart1"/>
    <dgm:cxn modelId="{F38E6D6F-4E8E-48AD-9907-861281A6DD49}" type="presParOf" srcId="{9C5DF944-3D7A-473D-A789-5CA86652B8F8}" destId="{60FE5B31-E82E-49E2-9469-B5D5674278BC}" srcOrd="1" destOrd="0" presId="urn:microsoft.com/office/officeart/2005/8/layout/orgChart1"/>
    <dgm:cxn modelId="{C232C3AB-170A-4833-91F1-C4B3CDA0DD1F}" type="presParOf" srcId="{60FE5B31-E82E-49E2-9469-B5D5674278BC}" destId="{CB88DD46-0D40-4A1B-9C97-26FA4C46EB15}" srcOrd="0" destOrd="0" presId="urn:microsoft.com/office/officeart/2005/8/layout/orgChart1"/>
    <dgm:cxn modelId="{B4D7088B-299E-4D80-A070-B46DC42102D3}" type="presParOf" srcId="{CB88DD46-0D40-4A1B-9C97-26FA4C46EB15}" destId="{ABF5B3AF-9C3F-43AC-89B9-A4B84688B739}" srcOrd="0" destOrd="0" presId="urn:microsoft.com/office/officeart/2005/8/layout/orgChart1"/>
    <dgm:cxn modelId="{E1E3E19D-76C4-4E06-B617-6C84F9BC49A7}" type="presParOf" srcId="{CB88DD46-0D40-4A1B-9C97-26FA4C46EB15}" destId="{87899BB1-A811-4B2D-8FA3-633A97B1A6A6}" srcOrd="1" destOrd="0" presId="urn:microsoft.com/office/officeart/2005/8/layout/orgChart1"/>
    <dgm:cxn modelId="{0090B231-9326-42E0-8A05-CC880573459D}" type="presParOf" srcId="{60FE5B31-E82E-49E2-9469-B5D5674278BC}" destId="{B6A20B03-CFA9-41D8-9956-9F0EB448DC4A}" srcOrd="1" destOrd="0" presId="urn:microsoft.com/office/officeart/2005/8/layout/orgChart1"/>
    <dgm:cxn modelId="{6F901B4F-13DD-44E9-8CB0-5674213DF1A9}" type="presParOf" srcId="{B6A20B03-CFA9-41D8-9956-9F0EB448DC4A}" destId="{CD65CBB6-B9A3-48AB-AFB3-4BE4B03553D3}" srcOrd="0" destOrd="0" presId="urn:microsoft.com/office/officeart/2005/8/layout/orgChart1"/>
    <dgm:cxn modelId="{A4F305FC-8CB8-47D0-9FE0-8EB848DFBDC0}" type="presParOf" srcId="{B6A20B03-CFA9-41D8-9956-9F0EB448DC4A}" destId="{ED1F0A6D-21D1-431E-B021-19DC70288741}" srcOrd="1" destOrd="0" presId="urn:microsoft.com/office/officeart/2005/8/layout/orgChart1"/>
    <dgm:cxn modelId="{CEDA4344-02B0-4EAD-A744-C93C5E700864}" type="presParOf" srcId="{ED1F0A6D-21D1-431E-B021-19DC70288741}" destId="{3035FF76-B78F-49A4-AACF-E2FF3786028F}" srcOrd="0" destOrd="0" presId="urn:microsoft.com/office/officeart/2005/8/layout/orgChart1"/>
    <dgm:cxn modelId="{9B3EAA44-A96B-411F-B6FD-25090ACC71C5}" type="presParOf" srcId="{3035FF76-B78F-49A4-AACF-E2FF3786028F}" destId="{F0DC39B6-0C64-430A-9FFB-4907B94E244D}" srcOrd="0" destOrd="0" presId="urn:microsoft.com/office/officeart/2005/8/layout/orgChart1"/>
    <dgm:cxn modelId="{977FC481-B5C7-4B84-95B1-C0048F859F59}" type="presParOf" srcId="{3035FF76-B78F-49A4-AACF-E2FF3786028F}" destId="{0044642D-BF6E-4946-989D-7BC76303D8B1}" srcOrd="1" destOrd="0" presId="urn:microsoft.com/office/officeart/2005/8/layout/orgChart1"/>
    <dgm:cxn modelId="{6E60CC94-4F52-488A-BD60-26FD2E14E9BE}" type="presParOf" srcId="{ED1F0A6D-21D1-431E-B021-19DC70288741}" destId="{6F92EC3E-8AAE-41C7-BFFF-85E9DBCB215A}" srcOrd="1" destOrd="0" presId="urn:microsoft.com/office/officeart/2005/8/layout/orgChart1"/>
    <dgm:cxn modelId="{B7E7148D-FAA6-40B8-8D11-DDB723B0EF1F}" type="presParOf" srcId="{ED1F0A6D-21D1-431E-B021-19DC70288741}" destId="{C359BE23-B469-48EB-819D-6F6FDCDBB0A8}" srcOrd="2" destOrd="0" presId="urn:microsoft.com/office/officeart/2005/8/layout/orgChart1"/>
    <dgm:cxn modelId="{9DC0F36E-9D6D-4355-AFBE-2EFF63F5D9D9}" type="presParOf" srcId="{B6A20B03-CFA9-41D8-9956-9F0EB448DC4A}" destId="{6AC59FBD-FAEA-42FA-8EB1-29A7CC044828}" srcOrd="2" destOrd="0" presId="urn:microsoft.com/office/officeart/2005/8/layout/orgChart1"/>
    <dgm:cxn modelId="{46F16A01-6965-4E9D-9689-4267DFC237D0}" type="presParOf" srcId="{B6A20B03-CFA9-41D8-9956-9F0EB448DC4A}" destId="{F2E1EDE4-99F4-4CBC-BA6A-91AF00914823}" srcOrd="3" destOrd="0" presId="urn:microsoft.com/office/officeart/2005/8/layout/orgChart1"/>
    <dgm:cxn modelId="{E51930CF-F384-40C0-9B7B-941B6FBF4C3A}" type="presParOf" srcId="{F2E1EDE4-99F4-4CBC-BA6A-91AF00914823}" destId="{795B4B98-FEFB-4DAB-B785-2E28918B1C7E}" srcOrd="0" destOrd="0" presId="urn:microsoft.com/office/officeart/2005/8/layout/orgChart1"/>
    <dgm:cxn modelId="{172DB61B-7F3D-4706-A432-98F299033627}" type="presParOf" srcId="{795B4B98-FEFB-4DAB-B785-2E28918B1C7E}" destId="{C9EB4BFF-95DA-49B7-87A2-66A52A4FCDFA}" srcOrd="0" destOrd="0" presId="urn:microsoft.com/office/officeart/2005/8/layout/orgChart1"/>
    <dgm:cxn modelId="{9BD29BEE-C9D8-4EDC-9EAE-774883F4EEA9}" type="presParOf" srcId="{795B4B98-FEFB-4DAB-B785-2E28918B1C7E}" destId="{40CBCC65-FD09-4B94-B9C9-3482617F2627}" srcOrd="1" destOrd="0" presId="urn:microsoft.com/office/officeart/2005/8/layout/orgChart1"/>
    <dgm:cxn modelId="{E608677B-FF27-47DE-B318-4B876024F255}" type="presParOf" srcId="{F2E1EDE4-99F4-4CBC-BA6A-91AF00914823}" destId="{6E67D5E8-91A3-4A9C-B70E-60777B0DD65E}" srcOrd="1" destOrd="0" presId="urn:microsoft.com/office/officeart/2005/8/layout/orgChart1"/>
    <dgm:cxn modelId="{0265AF48-30C1-4032-9A78-029E52593177}" type="presParOf" srcId="{F2E1EDE4-99F4-4CBC-BA6A-91AF00914823}" destId="{9041FCB5-DDBA-4A82-87F1-A20AE1F0ECFA}" srcOrd="2" destOrd="0" presId="urn:microsoft.com/office/officeart/2005/8/layout/orgChart1"/>
    <dgm:cxn modelId="{B111CA87-E3E6-427B-B107-0A524C98FABC}" type="presParOf" srcId="{B6A20B03-CFA9-41D8-9956-9F0EB448DC4A}" destId="{D644628E-4C6F-4DF2-8C07-D2B66E3A4757}" srcOrd="4" destOrd="0" presId="urn:microsoft.com/office/officeart/2005/8/layout/orgChart1"/>
    <dgm:cxn modelId="{CE9B506A-2173-49B9-8746-AFBB0287EC02}" type="presParOf" srcId="{B6A20B03-CFA9-41D8-9956-9F0EB448DC4A}" destId="{4C59CDCC-8171-42A8-836D-8A7ADEF309D0}" srcOrd="5" destOrd="0" presId="urn:microsoft.com/office/officeart/2005/8/layout/orgChart1"/>
    <dgm:cxn modelId="{FD3F5D13-FD08-4627-97A2-95FBB3D5DA2B}" type="presParOf" srcId="{4C59CDCC-8171-42A8-836D-8A7ADEF309D0}" destId="{FED7DC99-D3B3-46B2-AE57-14D47B1F3671}" srcOrd="0" destOrd="0" presId="urn:microsoft.com/office/officeart/2005/8/layout/orgChart1"/>
    <dgm:cxn modelId="{AFA71FCF-8CCD-417A-A4C8-B2B64D84AA67}" type="presParOf" srcId="{FED7DC99-D3B3-46B2-AE57-14D47B1F3671}" destId="{8F3E2022-AB5E-4438-BDBE-146FD19E8285}" srcOrd="0" destOrd="0" presId="urn:microsoft.com/office/officeart/2005/8/layout/orgChart1"/>
    <dgm:cxn modelId="{907C9B0B-43D4-4CD1-9D02-7A55FBF89585}" type="presParOf" srcId="{FED7DC99-D3B3-46B2-AE57-14D47B1F3671}" destId="{F4F60A8B-BCFE-4E33-9289-BF4CA9206F7B}" srcOrd="1" destOrd="0" presId="urn:microsoft.com/office/officeart/2005/8/layout/orgChart1"/>
    <dgm:cxn modelId="{93CDE80C-9ABE-4298-97FD-1817E0D5DC33}" type="presParOf" srcId="{4C59CDCC-8171-42A8-836D-8A7ADEF309D0}" destId="{0717BF70-BD3E-4FBF-92BE-2C7F71500E41}" srcOrd="1" destOrd="0" presId="urn:microsoft.com/office/officeart/2005/8/layout/orgChart1"/>
    <dgm:cxn modelId="{3D555DAD-5D7C-44E0-AA66-D1E6D82846F5}" type="presParOf" srcId="{4C59CDCC-8171-42A8-836D-8A7ADEF309D0}" destId="{0E63D1F7-0BB7-4B23-80D6-B69D7359A638}" srcOrd="2" destOrd="0" presId="urn:microsoft.com/office/officeart/2005/8/layout/orgChart1"/>
    <dgm:cxn modelId="{6B70346F-83A3-4C4D-B6F0-B98E36386DE9}" type="presParOf" srcId="{B6A20B03-CFA9-41D8-9956-9F0EB448DC4A}" destId="{52D64095-8F0B-43C5-A134-4F8EB745D0AC}" srcOrd="6" destOrd="0" presId="urn:microsoft.com/office/officeart/2005/8/layout/orgChart1"/>
    <dgm:cxn modelId="{C2183DBA-560D-4B99-9F5C-1D6F08A90C13}" type="presParOf" srcId="{B6A20B03-CFA9-41D8-9956-9F0EB448DC4A}" destId="{65175C4B-27F3-41C0-9093-49201195521B}" srcOrd="7" destOrd="0" presId="urn:microsoft.com/office/officeart/2005/8/layout/orgChart1"/>
    <dgm:cxn modelId="{480D2CD3-19BF-4873-9254-F021345B2B50}" type="presParOf" srcId="{65175C4B-27F3-41C0-9093-49201195521B}" destId="{418B0B64-07DF-4A86-8188-2B3D12FF0C1B}" srcOrd="0" destOrd="0" presId="urn:microsoft.com/office/officeart/2005/8/layout/orgChart1"/>
    <dgm:cxn modelId="{27D219EE-5422-491F-BADA-FF867BA4ADE4}" type="presParOf" srcId="{418B0B64-07DF-4A86-8188-2B3D12FF0C1B}" destId="{FCA2B357-06A1-4199-999C-BBE32872F828}" srcOrd="0" destOrd="0" presId="urn:microsoft.com/office/officeart/2005/8/layout/orgChart1"/>
    <dgm:cxn modelId="{A70BCD9A-0CD0-46EE-B3A9-0069BE236778}" type="presParOf" srcId="{418B0B64-07DF-4A86-8188-2B3D12FF0C1B}" destId="{842224E6-60DA-412E-8A1B-7533C1377869}" srcOrd="1" destOrd="0" presId="urn:microsoft.com/office/officeart/2005/8/layout/orgChart1"/>
    <dgm:cxn modelId="{0F84E3F6-2019-4C8E-9732-EE40D263BA8B}" type="presParOf" srcId="{65175C4B-27F3-41C0-9093-49201195521B}" destId="{5FEE9627-663F-4879-B764-2FCAC3BEDB01}" srcOrd="1" destOrd="0" presId="urn:microsoft.com/office/officeart/2005/8/layout/orgChart1"/>
    <dgm:cxn modelId="{9DAAE69B-CD62-451E-A620-B31FB547AB1B}" type="presParOf" srcId="{65175C4B-27F3-41C0-9093-49201195521B}" destId="{D211A30E-3DD6-4F3B-A936-B6D9FD1B5AD6}" srcOrd="2" destOrd="0" presId="urn:microsoft.com/office/officeart/2005/8/layout/orgChart1"/>
    <dgm:cxn modelId="{9537892F-857C-434C-88EE-9445157752D4}" type="presParOf" srcId="{60FE5B31-E82E-49E2-9469-B5D5674278BC}" destId="{0A55CB08-0585-4E83-BB9C-6136411D5C97}" srcOrd="2" destOrd="0" presId="urn:microsoft.com/office/officeart/2005/8/layout/orgChart1"/>
    <dgm:cxn modelId="{72BAD972-6051-4674-A879-904DF20A0627}" type="presParOf" srcId="{9C5DF944-3D7A-473D-A789-5CA86652B8F8}" destId="{1AE91293-7748-4E52-8855-7B838C555EB9}" srcOrd="2" destOrd="0" presId="urn:microsoft.com/office/officeart/2005/8/layout/orgChart1"/>
    <dgm:cxn modelId="{BE0A4C3D-CEF4-43EE-9D26-8586BAEA5499}" type="presParOf" srcId="{9C5DF944-3D7A-473D-A789-5CA86652B8F8}" destId="{8BAB2199-5159-41F9-8708-33820C9B03A9}" srcOrd="3" destOrd="0" presId="urn:microsoft.com/office/officeart/2005/8/layout/orgChart1"/>
    <dgm:cxn modelId="{B44B4709-924D-42AB-B6FD-4990E9EC7766}" type="presParOf" srcId="{8BAB2199-5159-41F9-8708-33820C9B03A9}" destId="{4AEEF0FD-EB99-4BD5-89CD-011B1DDC19F8}" srcOrd="0" destOrd="0" presId="urn:microsoft.com/office/officeart/2005/8/layout/orgChart1"/>
    <dgm:cxn modelId="{DBDD335D-A4D5-43AB-A277-9EEEB26D19C0}" type="presParOf" srcId="{4AEEF0FD-EB99-4BD5-89CD-011B1DDC19F8}" destId="{86ECFBC0-6EDE-49D7-A5E4-E61CBAF4A092}" srcOrd="0" destOrd="0" presId="urn:microsoft.com/office/officeart/2005/8/layout/orgChart1"/>
    <dgm:cxn modelId="{BAB133B7-F7D8-4E4F-B748-6E203C86F97F}" type="presParOf" srcId="{4AEEF0FD-EB99-4BD5-89CD-011B1DDC19F8}" destId="{EE7467E8-D778-4C18-9C7C-925EF25B0DC2}" srcOrd="1" destOrd="0" presId="urn:microsoft.com/office/officeart/2005/8/layout/orgChart1"/>
    <dgm:cxn modelId="{EC418147-1E0B-458F-A14C-DAA2446A9528}" type="presParOf" srcId="{8BAB2199-5159-41F9-8708-33820C9B03A9}" destId="{70B62D43-4B2E-478D-8091-7F950B36BC86}" srcOrd="1" destOrd="0" presId="urn:microsoft.com/office/officeart/2005/8/layout/orgChart1"/>
    <dgm:cxn modelId="{05B291AC-82E8-4711-8C80-CA8DD0ED4ADA}" type="presParOf" srcId="{70B62D43-4B2E-478D-8091-7F950B36BC86}" destId="{5A29D58D-62CC-4731-8120-CAD4354C3E03}" srcOrd="0" destOrd="0" presId="urn:microsoft.com/office/officeart/2005/8/layout/orgChart1"/>
    <dgm:cxn modelId="{41F34E77-3FA1-4627-8AAD-1C4F64782611}" type="presParOf" srcId="{70B62D43-4B2E-478D-8091-7F950B36BC86}" destId="{20684FA8-0955-4E86-9890-955AAE2FB70E}" srcOrd="1" destOrd="0" presId="urn:microsoft.com/office/officeart/2005/8/layout/orgChart1"/>
    <dgm:cxn modelId="{BA9C8071-7094-4487-BDB4-17802BBFE339}" type="presParOf" srcId="{20684FA8-0955-4E86-9890-955AAE2FB70E}" destId="{357DF0A8-BCC0-4D40-9A29-811D9B3E8CE1}" srcOrd="0" destOrd="0" presId="urn:microsoft.com/office/officeart/2005/8/layout/orgChart1"/>
    <dgm:cxn modelId="{47F4320B-6CC9-4333-9ECA-B857D30EB4A0}" type="presParOf" srcId="{357DF0A8-BCC0-4D40-9A29-811D9B3E8CE1}" destId="{7533127D-6F77-420D-9337-03A9B17677A7}" srcOrd="0" destOrd="0" presId="urn:microsoft.com/office/officeart/2005/8/layout/orgChart1"/>
    <dgm:cxn modelId="{1AD5132E-A02A-41BD-99D8-5710D6B5150E}" type="presParOf" srcId="{357DF0A8-BCC0-4D40-9A29-811D9B3E8CE1}" destId="{75DCBE71-7469-49E9-81E5-E6A43E3EC0DC}" srcOrd="1" destOrd="0" presId="urn:microsoft.com/office/officeart/2005/8/layout/orgChart1"/>
    <dgm:cxn modelId="{BE89031D-CADB-40AD-BC32-ED3D89C7B474}" type="presParOf" srcId="{20684FA8-0955-4E86-9890-955AAE2FB70E}" destId="{321B0D03-50FC-44EB-B561-D21A2CD4B482}" srcOrd="1" destOrd="0" presId="urn:microsoft.com/office/officeart/2005/8/layout/orgChart1"/>
    <dgm:cxn modelId="{DA4754BF-3C3A-4F02-B1C4-2FEF1D1BCC99}" type="presParOf" srcId="{20684FA8-0955-4E86-9890-955AAE2FB70E}" destId="{0654A2B9-B227-48A6-941C-DD027142ECCE}" srcOrd="2" destOrd="0" presId="urn:microsoft.com/office/officeart/2005/8/layout/orgChart1"/>
    <dgm:cxn modelId="{77EE6D60-7153-4E2E-90F5-BD5EAF451455}" type="presParOf" srcId="{70B62D43-4B2E-478D-8091-7F950B36BC86}" destId="{77FF546B-1ADB-4B35-B705-B48DE95D0A7F}" srcOrd="2" destOrd="0" presId="urn:microsoft.com/office/officeart/2005/8/layout/orgChart1"/>
    <dgm:cxn modelId="{F8B0CC11-EC3D-4E82-BA05-26233FBA3FE7}" type="presParOf" srcId="{70B62D43-4B2E-478D-8091-7F950B36BC86}" destId="{69C13562-DBB8-42F8-AE39-8AFEF8ED4982}" srcOrd="3" destOrd="0" presId="urn:microsoft.com/office/officeart/2005/8/layout/orgChart1"/>
    <dgm:cxn modelId="{DD0E672A-5A78-477D-A9E6-E94241B24822}" type="presParOf" srcId="{69C13562-DBB8-42F8-AE39-8AFEF8ED4982}" destId="{896D96FE-EA05-4066-8BE5-F7366BA3777A}" srcOrd="0" destOrd="0" presId="urn:microsoft.com/office/officeart/2005/8/layout/orgChart1"/>
    <dgm:cxn modelId="{8A77B787-474E-4F8F-A783-802369C761D6}" type="presParOf" srcId="{896D96FE-EA05-4066-8BE5-F7366BA3777A}" destId="{079C46BA-E270-4C4F-9AA8-92E32A64D736}" srcOrd="0" destOrd="0" presId="urn:microsoft.com/office/officeart/2005/8/layout/orgChart1"/>
    <dgm:cxn modelId="{220AA6C6-EB40-40E7-9B68-BCB4FA4C3D4E}" type="presParOf" srcId="{896D96FE-EA05-4066-8BE5-F7366BA3777A}" destId="{3AA4BA60-CAF3-4B65-8A7B-26648B565082}" srcOrd="1" destOrd="0" presId="urn:microsoft.com/office/officeart/2005/8/layout/orgChart1"/>
    <dgm:cxn modelId="{B1B515A4-1602-42CB-ABB1-4EC6EA9157D9}" type="presParOf" srcId="{69C13562-DBB8-42F8-AE39-8AFEF8ED4982}" destId="{54F082B5-2FAD-490F-B257-B96DCB3E19FC}" srcOrd="1" destOrd="0" presId="urn:microsoft.com/office/officeart/2005/8/layout/orgChart1"/>
    <dgm:cxn modelId="{2D92F49A-4E07-418C-9C4C-0E679E7477D1}" type="presParOf" srcId="{69C13562-DBB8-42F8-AE39-8AFEF8ED4982}" destId="{6C846A69-A00E-4FB9-80C7-DC7FE13BD4B5}" srcOrd="2" destOrd="0" presId="urn:microsoft.com/office/officeart/2005/8/layout/orgChart1"/>
    <dgm:cxn modelId="{EAD2B51C-31E9-4775-A48D-150C5251D273}" type="presParOf" srcId="{70B62D43-4B2E-478D-8091-7F950B36BC86}" destId="{C6471DB4-9B93-437A-AEBE-F3B71F737DF8}" srcOrd="4" destOrd="0" presId="urn:microsoft.com/office/officeart/2005/8/layout/orgChart1"/>
    <dgm:cxn modelId="{4C7A05F9-DF8B-46D7-899A-04403E58C576}" type="presParOf" srcId="{70B62D43-4B2E-478D-8091-7F950B36BC86}" destId="{CD8B12E6-DD1E-4D70-BE7C-A5443A3D84D1}" srcOrd="5" destOrd="0" presId="urn:microsoft.com/office/officeart/2005/8/layout/orgChart1"/>
    <dgm:cxn modelId="{7EA90E28-E632-4D5B-B4BF-9699AC9BAD75}" type="presParOf" srcId="{CD8B12E6-DD1E-4D70-BE7C-A5443A3D84D1}" destId="{C0FBA54D-3A3D-42F4-B1C8-ADE0E74CCC4D}" srcOrd="0" destOrd="0" presId="urn:microsoft.com/office/officeart/2005/8/layout/orgChart1"/>
    <dgm:cxn modelId="{0CC7B64A-73DD-47F1-8BDD-C8CFDEBD6990}" type="presParOf" srcId="{C0FBA54D-3A3D-42F4-B1C8-ADE0E74CCC4D}" destId="{30DA9891-B7C7-405D-9015-1C3DF0E9850F}" srcOrd="0" destOrd="0" presId="urn:microsoft.com/office/officeart/2005/8/layout/orgChart1"/>
    <dgm:cxn modelId="{DF67242D-EB8B-4FDE-A462-E5391204F6A6}" type="presParOf" srcId="{C0FBA54D-3A3D-42F4-B1C8-ADE0E74CCC4D}" destId="{5EC808F1-181C-42C2-975C-2B558EBCB7FE}" srcOrd="1" destOrd="0" presId="urn:microsoft.com/office/officeart/2005/8/layout/orgChart1"/>
    <dgm:cxn modelId="{0AEFA9A5-40EA-4D9E-A55A-BD91269F7A87}" type="presParOf" srcId="{CD8B12E6-DD1E-4D70-BE7C-A5443A3D84D1}" destId="{3C11D65F-2A65-4A7E-9C15-AA6406FE6F0B}" srcOrd="1" destOrd="0" presId="urn:microsoft.com/office/officeart/2005/8/layout/orgChart1"/>
    <dgm:cxn modelId="{433ED7E5-C7F3-41CC-8C43-2B33FCD5516F}" type="presParOf" srcId="{CD8B12E6-DD1E-4D70-BE7C-A5443A3D84D1}" destId="{07414A68-C8A8-4CE7-984E-48064FC49AF5}" srcOrd="2" destOrd="0" presId="urn:microsoft.com/office/officeart/2005/8/layout/orgChart1"/>
    <dgm:cxn modelId="{1283C6B1-603F-4D87-8D5E-AA6485FA7C62}" type="presParOf" srcId="{70B62D43-4B2E-478D-8091-7F950B36BC86}" destId="{BD53C961-9C2E-42B5-A825-EB1CD5AF2FE3}" srcOrd="6" destOrd="0" presId="urn:microsoft.com/office/officeart/2005/8/layout/orgChart1"/>
    <dgm:cxn modelId="{66E956BE-053D-480F-A72C-3D730D3306E5}" type="presParOf" srcId="{70B62D43-4B2E-478D-8091-7F950B36BC86}" destId="{2AD0F394-908E-4BF8-9902-81719C192207}" srcOrd="7" destOrd="0" presId="urn:microsoft.com/office/officeart/2005/8/layout/orgChart1"/>
    <dgm:cxn modelId="{B89F091C-280F-43AE-8CFB-F4CF6541F351}" type="presParOf" srcId="{2AD0F394-908E-4BF8-9902-81719C192207}" destId="{6508E9AA-32AD-45CE-ACB4-E452A2309B43}" srcOrd="0" destOrd="0" presId="urn:microsoft.com/office/officeart/2005/8/layout/orgChart1"/>
    <dgm:cxn modelId="{60109435-A2DD-4B70-9A57-DFC91D670065}" type="presParOf" srcId="{6508E9AA-32AD-45CE-ACB4-E452A2309B43}" destId="{26E61D30-5696-4E05-9044-AF73EF27DAB2}" srcOrd="0" destOrd="0" presId="urn:microsoft.com/office/officeart/2005/8/layout/orgChart1"/>
    <dgm:cxn modelId="{10244B07-C8F9-4195-BF35-EBF0092D283A}" type="presParOf" srcId="{6508E9AA-32AD-45CE-ACB4-E452A2309B43}" destId="{14A5ABF2-8B49-4694-AC4C-1A898869B017}" srcOrd="1" destOrd="0" presId="urn:microsoft.com/office/officeart/2005/8/layout/orgChart1"/>
    <dgm:cxn modelId="{39B4F305-EE09-44D5-8954-029D67474D83}" type="presParOf" srcId="{2AD0F394-908E-4BF8-9902-81719C192207}" destId="{E95C75F7-7305-47DE-985C-550E435481C9}" srcOrd="1" destOrd="0" presId="urn:microsoft.com/office/officeart/2005/8/layout/orgChart1"/>
    <dgm:cxn modelId="{3607D2A9-8B58-4F05-9B4A-BF59384F1E5F}" type="presParOf" srcId="{2AD0F394-908E-4BF8-9902-81719C192207}" destId="{ADFD56FF-A789-4A68-9B2D-8E4E857854C2}" srcOrd="2" destOrd="0" presId="urn:microsoft.com/office/officeart/2005/8/layout/orgChart1"/>
    <dgm:cxn modelId="{E9011BF8-FA6E-44C3-8E6F-4557B6A991C3}" type="presParOf" srcId="{70B62D43-4B2E-478D-8091-7F950B36BC86}" destId="{B4ADFA40-1DC3-4BD0-BAE4-D5BA4FDF2B3E}" srcOrd="8" destOrd="0" presId="urn:microsoft.com/office/officeart/2005/8/layout/orgChart1"/>
    <dgm:cxn modelId="{90A98D2C-3B57-4D7E-AA90-AD5663F9E5DF}" type="presParOf" srcId="{70B62D43-4B2E-478D-8091-7F950B36BC86}" destId="{74623D81-D47A-4BDB-A76C-094846D41FA8}" srcOrd="9" destOrd="0" presId="urn:microsoft.com/office/officeart/2005/8/layout/orgChart1"/>
    <dgm:cxn modelId="{A242CD22-E1D6-430E-9403-1A6B04055D49}" type="presParOf" srcId="{74623D81-D47A-4BDB-A76C-094846D41FA8}" destId="{A5AFB960-0B8B-4E03-885A-2579269F7DC1}" srcOrd="0" destOrd="0" presId="urn:microsoft.com/office/officeart/2005/8/layout/orgChart1"/>
    <dgm:cxn modelId="{D9EE5C23-12BD-4955-90EF-0EEF092F82C3}" type="presParOf" srcId="{A5AFB960-0B8B-4E03-885A-2579269F7DC1}" destId="{3A05D6AC-55D4-4F8B-831D-7528DBB5E857}" srcOrd="0" destOrd="0" presId="urn:microsoft.com/office/officeart/2005/8/layout/orgChart1"/>
    <dgm:cxn modelId="{8A314949-E527-44E2-BA97-1E5A223327B6}" type="presParOf" srcId="{A5AFB960-0B8B-4E03-885A-2579269F7DC1}" destId="{179F0FCD-C306-4B84-A7DF-E34F9FAB6F56}" srcOrd="1" destOrd="0" presId="urn:microsoft.com/office/officeart/2005/8/layout/orgChart1"/>
    <dgm:cxn modelId="{CD3423AA-7B14-4A78-B641-B7048B2B7ECF}" type="presParOf" srcId="{74623D81-D47A-4BDB-A76C-094846D41FA8}" destId="{856F8CB3-7FD8-44A2-BD9F-D0A3BBBFD7B2}" srcOrd="1" destOrd="0" presId="urn:microsoft.com/office/officeart/2005/8/layout/orgChart1"/>
    <dgm:cxn modelId="{F2D3BCE8-DB8F-4004-A259-E39C033AD271}" type="presParOf" srcId="{74623D81-D47A-4BDB-A76C-094846D41FA8}" destId="{E41C3208-7C36-4192-9EA5-1F0C4DB4A826}" srcOrd="2" destOrd="0" presId="urn:microsoft.com/office/officeart/2005/8/layout/orgChart1"/>
    <dgm:cxn modelId="{D64086D6-76B3-478C-A8B7-0047E8E06DC8}" type="presParOf" srcId="{8BAB2199-5159-41F9-8708-33820C9B03A9}" destId="{FB705D8D-4B0F-418C-BE22-C9FC935B08A3}" srcOrd="2" destOrd="0" presId="urn:microsoft.com/office/officeart/2005/8/layout/orgChart1"/>
    <dgm:cxn modelId="{A45C03EA-DA69-491A-A63F-7CBE25F49CF8}" type="presParOf" srcId="{9C5DF944-3D7A-473D-A789-5CA86652B8F8}" destId="{4F6F1802-D2DC-45F2-8B57-B9ACE00E096B}" srcOrd="4" destOrd="0" presId="urn:microsoft.com/office/officeart/2005/8/layout/orgChart1"/>
    <dgm:cxn modelId="{4B6E0460-DFEE-49B4-B80B-7B5EA37DC604}" type="presParOf" srcId="{9C5DF944-3D7A-473D-A789-5CA86652B8F8}" destId="{D09FB176-C899-4C34-A2EF-DF4099E3930B}" srcOrd="5" destOrd="0" presId="urn:microsoft.com/office/officeart/2005/8/layout/orgChart1"/>
    <dgm:cxn modelId="{A1EA3A01-0F1C-4AC2-8274-1E818FE8C601}" type="presParOf" srcId="{D09FB176-C899-4C34-A2EF-DF4099E3930B}" destId="{EB3A78CF-8659-4E76-9BB6-78F8A7F8B535}" srcOrd="0" destOrd="0" presId="urn:microsoft.com/office/officeart/2005/8/layout/orgChart1"/>
    <dgm:cxn modelId="{502C7B56-D842-4B95-9319-C6E6595153C7}" type="presParOf" srcId="{EB3A78CF-8659-4E76-9BB6-78F8A7F8B535}" destId="{ED956AEF-5A78-47DC-9D97-3B27A2E93095}" srcOrd="0" destOrd="0" presId="urn:microsoft.com/office/officeart/2005/8/layout/orgChart1"/>
    <dgm:cxn modelId="{C84526DD-85E4-45A7-9B0E-46D55D792B87}" type="presParOf" srcId="{EB3A78CF-8659-4E76-9BB6-78F8A7F8B535}" destId="{0936C29E-0ABE-4289-9453-F6DF249F454C}" srcOrd="1" destOrd="0" presId="urn:microsoft.com/office/officeart/2005/8/layout/orgChart1"/>
    <dgm:cxn modelId="{B11997B3-2079-47B6-AA62-7F3AA4D35D5C}" type="presParOf" srcId="{D09FB176-C899-4C34-A2EF-DF4099E3930B}" destId="{3666C14E-3FE7-4AB2-BA4F-4535D42C477E}" srcOrd="1" destOrd="0" presId="urn:microsoft.com/office/officeart/2005/8/layout/orgChart1"/>
    <dgm:cxn modelId="{2965C8B3-B59B-433F-90B1-20D41641AD08}" type="presParOf" srcId="{3666C14E-3FE7-4AB2-BA4F-4535D42C477E}" destId="{7E670A0B-4B6A-45AD-AE95-FAE9E52BA24F}" srcOrd="0" destOrd="0" presId="urn:microsoft.com/office/officeart/2005/8/layout/orgChart1"/>
    <dgm:cxn modelId="{E83EC867-88C8-44F1-9D47-592A36088731}" type="presParOf" srcId="{3666C14E-3FE7-4AB2-BA4F-4535D42C477E}" destId="{781D4557-4BA2-4B53-85D2-D0A8E2F29ACB}" srcOrd="1" destOrd="0" presId="urn:microsoft.com/office/officeart/2005/8/layout/orgChart1"/>
    <dgm:cxn modelId="{4CCA5FBC-2549-43E8-A31C-0CD8D7751A88}" type="presParOf" srcId="{781D4557-4BA2-4B53-85D2-D0A8E2F29ACB}" destId="{A1F0E8B8-00E6-43CE-8E1F-A9918B608453}" srcOrd="0" destOrd="0" presId="urn:microsoft.com/office/officeart/2005/8/layout/orgChart1"/>
    <dgm:cxn modelId="{804DC51E-70AA-4FF0-B133-240D43FE265A}" type="presParOf" srcId="{A1F0E8B8-00E6-43CE-8E1F-A9918B608453}" destId="{2C701CAE-D8F1-461E-8A0C-C57AEB1CD6C2}" srcOrd="0" destOrd="0" presId="urn:microsoft.com/office/officeart/2005/8/layout/orgChart1"/>
    <dgm:cxn modelId="{9D1970C1-1199-414F-8908-759BFA9E0611}" type="presParOf" srcId="{A1F0E8B8-00E6-43CE-8E1F-A9918B608453}" destId="{0A55F855-E390-49C4-85C3-4EB5DC8DFEC3}" srcOrd="1" destOrd="0" presId="urn:microsoft.com/office/officeart/2005/8/layout/orgChart1"/>
    <dgm:cxn modelId="{B5B4DDC7-442C-488E-BF81-59FA8A2D74BF}" type="presParOf" srcId="{781D4557-4BA2-4B53-85D2-D0A8E2F29ACB}" destId="{8FDA77AA-02A8-4EBB-8954-A3306A125F11}" srcOrd="1" destOrd="0" presId="urn:microsoft.com/office/officeart/2005/8/layout/orgChart1"/>
    <dgm:cxn modelId="{4FAC9F29-F8CB-4165-B333-399FB0DCD105}" type="presParOf" srcId="{781D4557-4BA2-4B53-85D2-D0A8E2F29ACB}" destId="{802B30D6-A884-4929-98EE-4DE3E2D91CB8}" srcOrd="2" destOrd="0" presId="urn:microsoft.com/office/officeart/2005/8/layout/orgChart1"/>
    <dgm:cxn modelId="{B0033CB7-C3C5-400F-8129-D6EC575418F6}" type="presParOf" srcId="{3666C14E-3FE7-4AB2-BA4F-4535D42C477E}" destId="{4E5DB2E5-BC21-45FD-89CF-804EEEA73D92}" srcOrd="2" destOrd="0" presId="urn:microsoft.com/office/officeart/2005/8/layout/orgChart1"/>
    <dgm:cxn modelId="{75DFF25C-5C60-411A-BAD1-3ADE137589CD}" type="presParOf" srcId="{3666C14E-3FE7-4AB2-BA4F-4535D42C477E}" destId="{FEF5B6E2-22EA-4CFA-BF26-961399773F49}" srcOrd="3" destOrd="0" presId="urn:microsoft.com/office/officeart/2005/8/layout/orgChart1"/>
    <dgm:cxn modelId="{0A1EE987-2FC6-4339-9D09-11D4457FAD9F}" type="presParOf" srcId="{FEF5B6E2-22EA-4CFA-BF26-961399773F49}" destId="{42BED641-FA4F-4D4B-9A19-A7D3C3BE1408}" srcOrd="0" destOrd="0" presId="urn:microsoft.com/office/officeart/2005/8/layout/orgChart1"/>
    <dgm:cxn modelId="{C1311757-FE6A-4EF1-BC71-81DE4968D7BF}" type="presParOf" srcId="{42BED641-FA4F-4D4B-9A19-A7D3C3BE1408}" destId="{74487508-3D4F-4F35-9119-7335AA499C95}" srcOrd="0" destOrd="0" presId="urn:microsoft.com/office/officeart/2005/8/layout/orgChart1"/>
    <dgm:cxn modelId="{523A7A4A-118D-4E67-B7B0-B01BF65E66B1}" type="presParOf" srcId="{42BED641-FA4F-4D4B-9A19-A7D3C3BE1408}" destId="{EA4E738B-1483-44D6-89EB-8256A9C3F87D}" srcOrd="1" destOrd="0" presId="urn:microsoft.com/office/officeart/2005/8/layout/orgChart1"/>
    <dgm:cxn modelId="{5B3FC357-8F14-4E6F-8746-E5BE7348DB03}" type="presParOf" srcId="{FEF5B6E2-22EA-4CFA-BF26-961399773F49}" destId="{B5B7C6F2-824B-4B22-9513-4D47B87A1DEF}" srcOrd="1" destOrd="0" presId="urn:microsoft.com/office/officeart/2005/8/layout/orgChart1"/>
    <dgm:cxn modelId="{E38F644A-03A9-49D2-BC43-F8F8F51995E1}" type="presParOf" srcId="{FEF5B6E2-22EA-4CFA-BF26-961399773F49}" destId="{AD4B3EEE-3AC5-44A5-8891-70C0728030DE}" srcOrd="2" destOrd="0" presId="urn:microsoft.com/office/officeart/2005/8/layout/orgChart1"/>
    <dgm:cxn modelId="{BE3E7805-426A-4BF7-B357-4A873E033B5C}" type="presParOf" srcId="{3666C14E-3FE7-4AB2-BA4F-4535D42C477E}" destId="{1A2BCB80-89E2-41EC-87D9-8650DA66AB8A}" srcOrd="4" destOrd="0" presId="urn:microsoft.com/office/officeart/2005/8/layout/orgChart1"/>
    <dgm:cxn modelId="{8F16BBED-D8BE-498B-84C3-3027B9FF90D5}" type="presParOf" srcId="{3666C14E-3FE7-4AB2-BA4F-4535D42C477E}" destId="{CD498E25-17A8-4592-A106-0BDE77F9F8BE}" srcOrd="5" destOrd="0" presId="urn:microsoft.com/office/officeart/2005/8/layout/orgChart1"/>
    <dgm:cxn modelId="{4B550DA6-1328-4AC2-8264-ABF39C788E4B}" type="presParOf" srcId="{CD498E25-17A8-4592-A106-0BDE77F9F8BE}" destId="{1832CD07-F56C-4B75-9FC3-CEF6C2D6EA45}" srcOrd="0" destOrd="0" presId="urn:microsoft.com/office/officeart/2005/8/layout/orgChart1"/>
    <dgm:cxn modelId="{9C7B3838-7CBD-4738-8CEF-8F40470E60A6}" type="presParOf" srcId="{1832CD07-F56C-4B75-9FC3-CEF6C2D6EA45}" destId="{F7484F86-9514-4EEC-AAEC-65AD9B4B3D96}" srcOrd="0" destOrd="0" presId="urn:microsoft.com/office/officeart/2005/8/layout/orgChart1"/>
    <dgm:cxn modelId="{680CFBDE-55AC-45A5-A16E-476CA47B7B0C}" type="presParOf" srcId="{1832CD07-F56C-4B75-9FC3-CEF6C2D6EA45}" destId="{2F8AA862-E8D3-4043-95F3-7EBB33FDC237}" srcOrd="1" destOrd="0" presId="urn:microsoft.com/office/officeart/2005/8/layout/orgChart1"/>
    <dgm:cxn modelId="{69F7BD8C-9719-4D81-9D8B-B99E5F4A484D}" type="presParOf" srcId="{CD498E25-17A8-4592-A106-0BDE77F9F8BE}" destId="{D6D1B4BE-1E43-4CD4-965F-996A3963A4DE}" srcOrd="1" destOrd="0" presId="urn:microsoft.com/office/officeart/2005/8/layout/orgChart1"/>
    <dgm:cxn modelId="{C76299C0-BB75-4CD5-A310-FD1CDCA91255}" type="presParOf" srcId="{CD498E25-17A8-4592-A106-0BDE77F9F8BE}" destId="{2585E360-1265-4DAF-8ED0-8CB30CFCA044}" srcOrd="2" destOrd="0" presId="urn:microsoft.com/office/officeart/2005/8/layout/orgChart1"/>
    <dgm:cxn modelId="{E6FC1277-0419-43B5-828B-38DE7542C6A2}" type="presParOf" srcId="{3666C14E-3FE7-4AB2-BA4F-4535D42C477E}" destId="{9AAB9F84-69DB-4974-8FB3-17FE16A42904}" srcOrd="6" destOrd="0" presId="urn:microsoft.com/office/officeart/2005/8/layout/orgChart1"/>
    <dgm:cxn modelId="{DCAF3454-7898-4387-9E09-642852ADCAAF}" type="presParOf" srcId="{3666C14E-3FE7-4AB2-BA4F-4535D42C477E}" destId="{C3EE2C24-35C5-4383-8BA8-04718D61B1E3}" srcOrd="7" destOrd="0" presId="urn:microsoft.com/office/officeart/2005/8/layout/orgChart1"/>
    <dgm:cxn modelId="{A7814858-058D-4E22-BDA0-1FEBB053AA5D}" type="presParOf" srcId="{C3EE2C24-35C5-4383-8BA8-04718D61B1E3}" destId="{D76FB983-6AF4-4D17-803C-BE4F9D86E241}" srcOrd="0" destOrd="0" presId="urn:microsoft.com/office/officeart/2005/8/layout/orgChart1"/>
    <dgm:cxn modelId="{2446100C-6629-48B8-9B7B-6CD4697D149C}" type="presParOf" srcId="{D76FB983-6AF4-4D17-803C-BE4F9D86E241}" destId="{C95AECE2-07C4-42E7-90DA-5CD8EA216CFC}" srcOrd="0" destOrd="0" presId="urn:microsoft.com/office/officeart/2005/8/layout/orgChart1"/>
    <dgm:cxn modelId="{9E94B74F-DC17-4B39-9043-5E492BC3AAB4}" type="presParOf" srcId="{D76FB983-6AF4-4D17-803C-BE4F9D86E241}" destId="{4704A764-F3E3-46A1-B698-AC3BCD85875D}" srcOrd="1" destOrd="0" presId="urn:microsoft.com/office/officeart/2005/8/layout/orgChart1"/>
    <dgm:cxn modelId="{6EB36DB5-896E-49A3-8EEE-771D0FFC1B67}" type="presParOf" srcId="{C3EE2C24-35C5-4383-8BA8-04718D61B1E3}" destId="{C07B020C-8290-4505-84E9-D8CD925D7B93}" srcOrd="1" destOrd="0" presId="urn:microsoft.com/office/officeart/2005/8/layout/orgChart1"/>
    <dgm:cxn modelId="{E86DC10F-7F79-42C1-BAF4-4D1AAE003727}" type="presParOf" srcId="{C3EE2C24-35C5-4383-8BA8-04718D61B1E3}" destId="{97715D9E-A6B5-4BE2-9531-017E1F9F5E37}" srcOrd="2" destOrd="0" presId="urn:microsoft.com/office/officeart/2005/8/layout/orgChart1"/>
    <dgm:cxn modelId="{4DD7B967-41E7-49BB-9C33-69EFE048132C}" type="presParOf" srcId="{3666C14E-3FE7-4AB2-BA4F-4535D42C477E}" destId="{F8AA5B07-D62E-4BEF-A7F4-BB8154CE0161}" srcOrd="8" destOrd="0" presId="urn:microsoft.com/office/officeart/2005/8/layout/orgChart1"/>
    <dgm:cxn modelId="{9497561E-06E7-4F66-A199-6B1FB2B9FBEF}" type="presParOf" srcId="{3666C14E-3FE7-4AB2-BA4F-4535D42C477E}" destId="{28D3CB32-FAA0-4273-8538-1EB307061468}" srcOrd="9" destOrd="0" presId="urn:microsoft.com/office/officeart/2005/8/layout/orgChart1"/>
    <dgm:cxn modelId="{0350F731-47F3-415D-92F4-20E94D4BCD91}" type="presParOf" srcId="{28D3CB32-FAA0-4273-8538-1EB307061468}" destId="{4E6634D0-9CA1-4ACD-BF91-91BEE47E76EF}" srcOrd="0" destOrd="0" presId="urn:microsoft.com/office/officeart/2005/8/layout/orgChart1"/>
    <dgm:cxn modelId="{45140494-C8B7-4DC8-80DE-2588714AB577}" type="presParOf" srcId="{4E6634D0-9CA1-4ACD-BF91-91BEE47E76EF}" destId="{EE219807-47C8-4941-99AE-CE39076E53F5}" srcOrd="0" destOrd="0" presId="urn:microsoft.com/office/officeart/2005/8/layout/orgChart1"/>
    <dgm:cxn modelId="{9A3EC462-145E-4DE0-B33B-8A6E0F6B466D}" type="presParOf" srcId="{4E6634D0-9CA1-4ACD-BF91-91BEE47E76EF}" destId="{A8ED66CC-CBB3-4EB5-ADE1-6E062170315B}" srcOrd="1" destOrd="0" presId="urn:microsoft.com/office/officeart/2005/8/layout/orgChart1"/>
    <dgm:cxn modelId="{53494516-6080-46F7-ACF3-A78E8919C460}" type="presParOf" srcId="{28D3CB32-FAA0-4273-8538-1EB307061468}" destId="{55A4A9B7-D2D2-4F27-9972-54B957F184B3}" srcOrd="1" destOrd="0" presId="urn:microsoft.com/office/officeart/2005/8/layout/orgChart1"/>
    <dgm:cxn modelId="{BB6AFFFF-A684-442F-B209-BA78A4A7F64E}" type="presParOf" srcId="{28D3CB32-FAA0-4273-8538-1EB307061468}" destId="{A6D08738-8725-4BBB-8D6E-6E0F7F338F27}" srcOrd="2" destOrd="0" presId="urn:microsoft.com/office/officeart/2005/8/layout/orgChart1"/>
    <dgm:cxn modelId="{4E31045B-3DF3-485E-A641-2416723CE4B3}" type="presParOf" srcId="{D09FB176-C899-4C34-A2EF-DF4099E3930B}" destId="{10032A81-28F1-4589-A2C9-2F713826DB5B}" srcOrd="2" destOrd="0" presId="urn:microsoft.com/office/officeart/2005/8/layout/orgChart1"/>
    <dgm:cxn modelId="{7C704B7E-3958-4958-A0C5-264F58EC6614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58FA76B4-7E3F-4F81-A934-638A4C63EBF7}" type="presOf" srcId="{D5F013B3-4B4E-4E38-9BAF-4B34B2BB0C79}" destId="{26E61D30-5696-4E05-9044-AF73EF27DAB2}" srcOrd="0" destOrd="0" presId="urn:microsoft.com/office/officeart/2005/8/layout/orgChart1"/>
    <dgm:cxn modelId="{817CF67A-558B-4A7E-A5FF-7DBEE2BB706B}" type="presOf" srcId="{49A41343-8942-4E0A-948C-7308CFEDA337}" destId="{F8AA5B07-D62E-4BEF-A7F4-BB8154CE0161}" srcOrd="0" destOrd="0" presId="urn:microsoft.com/office/officeart/2005/8/layout/orgChart1"/>
    <dgm:cxn modelId="{E2CBC7A9-5CB2-4623-ADBA-B07577DCF96C}" type="presOf" srcId="{B40A1E99-819E-4C0D-B671-3D134F0F7163}" destId="{3A05D6AC-55D4-4F8B-831D-7528DBB5E857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3A50217-E34B-4C4E-98AF-4389EACDF15A}" type="presOf" srcId="{CBC98D67-7A4E-4DF5-AC0F-18B667594BB8}" destId="{D644628E-4C6F-4DF2-8C07-D2B66E3A4757}" srcOrd="0" destOrd="0" presId="urn:microsoft.com/office/officeart/2005/8/layout/orgChart1"/>
    <dgm:cxn modelId="{E5E2241E-55B5-48F2-A4D8-677074694ACC}" type="presOf" srcId="{43C964D4-3EA5-4709-BA45-DC9671707267}" destId="{ABF5B3AF-9C3F-43AC-89B9-A4B84688B739}" srcOrd="0" destOrd="0" presId="urn:microsoft.com/office/officeart/2005/8/layout/orgChart1"/>
    <dgm:cxn modelId="{B24BF0D9-CBFC-47CC-BE0B-887C8335E1EC}" type="presOf" srcId="{41CBE71F-8A1C-4046-8B51-627382F890A8}" destId="{BD53C961-9C2E-42B5-A825-EB1CD5AF2FE3}" srcOrd="0" destOrd="0" presId="urn:microsoft.com/office/officeart/2005/8/layout/orgChart1"/>
    <dgm:cxn modelId="{06E761FA-5A2A-4AA4-A8ED-9857CFD19BB2}" type="presOf" srcId="{88415C31-82DD-4EF9-9A7A-1D4D99FB6B9D}" destId="{0936C29E-0ABE-4289-9453-F6DF249F454C}" srcOrd="1" destOrd="0" presId="urn:microsoft.com/office/officeart/2005/8/layout/orgChart1"/>
    <dgm:cxn modelId="{45301EC6-46B7-4CD0-B9A0-691BD79B59D8}" type="presOf" srcId="{B103CFD6-C2F2-4A76-8866-035FF64E5877}" destId="{D98E11BE-9177-4329-A5B4-B4B8653C2863}" srcOrd="0" destOrd="0" presId="urn:microsoft.com/office/officeart/2005/8/layout/orgChart1"/>
    <dgm:cxn modelId="{BE620B4B-F715-4907-AEDD-9CA782FDCD5F}" type="presOf" srcId="{DCCE79F2-51DC-4E3A-8F3D-0CB311D1F14D}" destId="{EE219807-47C8-4941-99AE-CE39076E53F5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83D0281D-D924-4472-8C3C-C9B1B8E28F5A}" type="presOf" srcId="{DC9F82DD-39AD-486C-81D6-0E3C38A96BAD}" destId="{4F6F1802-D2DC-45F2-8B57-B9ACE00E096B}" srcOrd="0" destOrd="0" presId="urn:microsoft.com/office/officeart/2005/8/layout/orgChart1"/>
    <dgm:cxn modelId="{ADF7B94A-46C7-4360-8876-8F393F2FD545}" type="presOf" srcId="{0ED209FE-B93C-493B-85A2-BA5863869AE7}" destId="{B4ADFA40-1DC3-4BD0-BAE4-D5BA4FDF2B3E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34F575AC-1E47-40C7-A528-F0C94FF1E99B}" type="presOf" srcId="{DCCE79F2-51DC-4E3A-8F3D-0CB311D1F14D}" destId="{A8ED66CC-CBB3-4EB5-ADE1-6E062170315B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97E5A87B-E472-458E-A399-06289C7611F1}" type="presOf" srcId="{BC7A14EC-7DD0-42E2-A28E-8428AF273F49}" destId="{4E5DB2E5-BC21-45FD-89CF-804EEEA73D92}" srcOrd="0" destOrd="0" presId="urn:microsoft.com/office/officeart/2005/8/layout/orgChart1"/>
    <dgm:cxn modelId="{A1BA0447-8E0A-449F-BD0A-73BEB9B2E0AB}" type="presOf" srcId="{E2FDDA39-0A56-4C19-9570-F6322A50CD7C}" destId="{C95AECE2-07C4-42E7-90DA-5CD8EA216CFC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21DC823A-EDEE-44BA-8969-3496FC1DEAAE}" type="presOf" srcId="{C7336B56-6975-43EE-AA11-2CF9D86F3B72}" destId="{F7484F86-9514-4EEC-AAEC-65AD9B4B3D96}" srcOrd="0" destOrd="0" presId="urn:microsoft.com/office/officeart/2005/8/layout/orgChart1"/>
    <dgm:cxn modelId="{FCA321C5-11FF-4B52-B042-E97497D0B66C}" type="presOf" srcId="{E2FDDA39-0A56-4C19-9570-F6322A50CD7C}" destId="{4704A764-F3E3-46A1-B698-AC3BCD85875D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45CBA944-59C0-43F3-8C42-A35A09848BA9}" type="presOf" srcId="{092024CE-8423-4E50-A34E-3122E05631CC}" destId="{0A55F855-E390-49C4-85C3-4EB5DC8DFEC3}" srcOrd="1" destOrd="0" presId="urn:microsoft.com/office/officeart/2005/8/layout/orgChart1"/>
    <dgm:cxn modelId="{FE47D8EA-9192-4CEE-A22A-23B9A88B0221}" type="presOf" srcId="{88415C31-82DD-4EF9-9A7A-1D4D99FB6B9D}" destId="{ED956AEF-5A78-47DC-9D97-3B27A2E93095}" srcOrd="0" destOrd="0" presId="urn:microsoft.com/office/officeart/2005/8/layout/orgChart1"/>
    <dgm:cxn modelId="{7575A013-2552-4DC7-BCC5-DCD4C0961F7A}" type="presOf" srcId="{BCA1F9C7-A2DE-4DA9-9030-581CAAE089DA}" destId="{7E670A0B-4B6A-45AD-AE95-FAE9E52BA24F}" srcOrd="0" destOrd="0" presId="urn:microsoft.com/office/officeart/2005/8/layout/orgChart1"/>
    <dgm:cxn modelId="{C7B73A08-721D-45B2-A806-2D35656A681A}" type="presOf" srcId="{382A9707-8CE9-4448-A732-795155023764}" destId="{C9EB4BFF-95DA-49B7-87A2-66A52A4FCDFA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51E9AD63-FB9C-4DBA-98DB-67937EE04D87}" type="presOf" srcId="{1E17A9B5-1CC6-4BF4-A5EB-2099972243B8}" destId="{F0DC39B6-0C64-430A-9FFB-4907B94E244D}" srcOrd="0" destOrd="0" presId="urn:microsoft.com/office/officeart/2005/8/layout/orgChart1"/>
    <dgm:cxn modelId="{DE961279-8CE7-4EF2-AD94-50D00B1ECD16}" type="presOf" srcId="{69BEBD41-3545-40FD-BFDD-D21BD47C872E}" destId="{EA4E738B-1483-44D6-89EB-8256A9C3F87D}" srcOrd="1" destOrd="0" presId="urn:microsoft.com/office/officeart/2005/8/layout/orgChart1"/>
    <dgm:cxn modelId="{4F9F5151-2233-42AC-BA31-D032EB5A046C}" type="presOf" srcId="{69BEBD41-3545-40FD-BFDD-D21BD47C872E}" destId="{74487508-3D4F-4F35-9119-7335AA499C9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CB9AF937-332B-40AE-A58E-3B6E75AA1C7E}" type="presOf" srcId="{DCB062A1-302A-48A6-BE81-96138548FF70}" destId="{1AE91293-7748-4E52-8855-7B838C555EB9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0DBD6C33-34E5-48B6-831A-71592C9177AB}" type="presOf" srcId="{C7336B56-6975-43EE-AA11-2CF9D86F3B72}" destId="{2F8AA862-E8D3-4043-95F3-7EBB33FDC237}" srcOrd="1" destOrd="0" presId="urn:microsoft.com/office/officeart/2005/8/layout/orgChart1"/>
    <dgm:cxn modelId="{3E04ACEC-638E-41CE-9006-B0D9BEB472C3}" type="presOf" srcId="{032924AE-7BA3-4608-9D4D-A10FC22FA55B}" destId="{FCA2B357-06A1-4199-999C-BBE32872F828}" srcOrd="0" destOrd="0" presId="urn:microsoft.com/office/officeart/2005/8/layout/orgChart1"/>
    <dgm:cxn modelId="{50F7F82B-E112-4CB9-8C0E-F147AFED62B6}" type="presOf" srcId="{51AC05A3-5125-4631-8328-EE9742C5CE1F}" destId="{7533127D-6F77-420D-9337-03A9B17677A7}" srcOrd="0" destOrd="0" presId="urn:microsoft.com/office/officeart/2005/8/layout/orgChart1"/>
    <dgm:cxn modelId="{CDF33048-E06D-4FC0-9B9A-4594CA41AAA2}" type="presOf" srcId="{032924AE-7BA3-4608-9D4D-A10FC22FA55B}" destId="{842224E6-60DA-412E-8A1B-7533C1377869}" srcOrd="1" destOrd="0" presId="urn:microsoft.com/office/officeart/2005/8/layout/orgChart1"/>
    <dgm:cxn modelId="{69BCFCF8-81ED-4210-93C6-48366A14DEED}" type="presOf" srcId="{88B02B86-A182-47E8-98CE-5F03ED03FC83}" destId="{1A2BCB80-89E2-41EC-87D9-8650DA66AB8A}" srcOrd="0" destOrd="0" presId="urn:microsoft.com/office/officeart/2005/8/layout/orgChart1"/>
    <dgm:cxn modelId="{E6808637-8307-4E89-97AC-E7C00F35915F}" type="presOf" srcId="{D3B00EB5-7252-4C54-A138-4FDE2761BA89}" destId="{77FF546B-1ADB-4B35-B705-B48DE95D0A7F}" srcOrd="0" destOrd="0" presId="urn:microsoft.com/office/officeart/2005/8/layout/orgChart1"/>
    <dgm:cxn modelId="{9B8B5109-63FF-44B2-ABF6-BA0119E492A0}" type="presOf" srcId="{092024CE-8423-4E50-A34E-3122E05631CC}" destId="{2C701CAE-D8F1-461E-8A0C-C57AEB1CD6C2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351A735E-5E97-46FD-A86D-16B58D987C78}" type="presOf" srcId="{D91152BC-9A33-44D3-AEBB-F20420DB430F}" destId="{30DA9891-B7C7-405D-9015-1C3DF0E9850F}" srcOrd="0" destOrd="0" presId="urn:microsoft.com/office/officeart/2005/8/layout/orgChart1"/>
    <dgm:cxn modelId="{5FFF5787-A5B3-4589-A398-9A2B8EB98A4D}" type="presOf" srcId="{6A766238-49C0-489C-9759-5801318FB123}" destId="{F4F60A8B-BCFE-4E33-9289-BF4CA9206F7B}" srcOrd="1" destOrd="0" presId="urn:microsoft.com/office/officeart/2005/8/layout/orgChart1"/>
    <dgm:cxn modelId="{E8AAA50D-421B-497A-B5C8-0350901A689F}" type="presOf" srcId="{3837525C-9A2A-44D5-8B42-9C0820CF3FF9}" destId="{6AC59FBD-FAEA-42FA-8EB1-29A7CC044828}" srcOrd="0" destOrd="0" presId="urn:microsoft.com/office/officeart/2005/8/layout/orgChart1"/>
    <dgm:cxn modelId="{B22F2BCC-5662-4FED-8891-41521345551A}" type="presOf" srcId="{D5F013B3-4B4E-4E38-9BAF-4B34B2BB0C79}" destId="{14A5ABF2-8B49-4694-AC4C-1A898869B017}" srcOrd="1" destOrd="0" presId="urn:microsoft.com/office/officeart/2005/8/layout/orgChart1"/>
    <dgm:cxn modelId="{43F780B2-8041-451D-A6B1-8276B88E63F1}" type="presOf" srcId="{57A44C0D-573F-44FB-BC9E-B18382ACCC39}" destId="{9AAB9F84-69DB-4974-8FB3-17FE16A42904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0F4558C1-D473-4553-9FB4-A0DD4B40E1B3}" type="presOf" srcId="{8514C17C-35EC-4D14-92F7-13A577CAA5C4}" destId="{3AA4BA60-CAF3-4B65-8A7B-26648B565082}" srcOrd="1" destOrd="0" presId="urn:microsoft.com/office/officeart/2005/8/layout/orgChart1"/>
    <dgm:cxn modelId="{31DF76DA-2640-4F63-815F-5E9D06D1B511}" type="presOf" srcId="{CE683E6A-A313-4F5C-8639-235783D1198F}" destId="{6C1B72B2-EE6C-495B-ADAD-8508CE8EB807}" srcOrd="0" destOrd="0" presId="urn:microsoft.com/office/officeart/2005/8/layout/orgChart1"/>
    <dgm:cxn modelId="{0EE4C635-3CBD-4473-87C1-C0B98EADA101}" type="presOf" srcId="{B40A1E99-819E-4C0D-B671-3D134F0F7163}" destId="{179F0FCD-C306-4B84-A7DF-E34F9FAB6F56}" srcOrd="1" destOrd="0" presId="urn:microsoft.com/office/officeart/2005/8/layout/orgChart1"/>
    <dgm:cxn modelId="{728A6254-D8BE-436E-8BFA-340124C5EB74}" type="presOf" srcId="{51AC05A3-5125-4631-8328-EE9742C5CE1F}" destId="{75DCBE71-7469-49E9-81E5-E6A43E3EC0DC}" srcOrd="1" destOrd="0" presId="urn:microsoft.com/office/officeart/2005/8/layout/orgChart1"/>
    <dgm:cxn modelId="{14A9E728-DD81-4F2C-A5B5-F94BC7194FE2}" type="presOf" srcId="{382A9707-8CE9-4448-A732-795155023764}" destId="{40CBCC65-FD09-4B94-B9C9-3482617F2627}" srcOrd="1" destOrd="0" presId="urn:microsoft.com/office/officeart/2005/8/layout/orgChart1"/>
    <dgm:cxn modelId="{1B82D46F-411D-4BE5-A571-DE28E9E5A6E9}" type="presOf" srcId="{844909A3-F2C8-49AE-869B-AFCA0AC709DF}" destId="{5A29D58D-62CC-4731-8120-CAD4354C3E03}" srcOrd="0" destOrd="0" presId="urn:microsoft.com/office/officeart/2005/8/layout/orgChart1"/>
    <dgm:cxn modelId="{B12A8AFA-0C95-4509-AE90-EE202FC7863B}" type="presOf" srcId="{D91152BC-9A33-44D3-AEBB-F20420DB430F}" destId="{5EC808F1-181C-42C2-975C-2B558EBCB7FE}" srcOrd="1" destOrd="0" presId="urn:microsoft.com/office/officeart/2005/8/layout/orgChart1"/>
    <dgm:cxn modelId="{AB3218D9-8EA5-434C-BAA4-CBFE4836DAE9}" type="presOf" srcId="{EDF4E25F-6E69-41B7-B57F-66E5D749104E}" destId="{CD65CBB6-B9A3-48AB-AFB3-4BE4B03553D3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66B155E8-C18D-4E9C-968C-3C3777B3247D}" type="presOf" srcId="{00B822AA-E50D-409C-8E77-78CE41F17C4F}" destId="{EE7467E8-D778-4C18-9C7C-925EF25B0DC2}" srcOrd="1" destOrd="0" presId="urn:microsoft.com/office/officeart/2005/8/layout/orgChart1"/>
    <dgm:cxn modelId="{F207B8E2-4289-426A-98CE-19CC96E5BE15}" type="presOf" srcId="{D656347E-658D-41DE-86E2-9688A1F66EB3}" destId="{D351E307-7A60-4733-B21C-CC6D6E5D051D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3F9ED3B1-BC52-49FC-8F04-AFBBCAE357DD}" type="presOf" srcId="{43C964D4-3EA5-4709-BA45-DC9671707267}" destId="{87899BB1-A811-4B2D-8FA3-633A97B1A6A6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99C68BE6-2FB7-4510-9D83-8E4AB2598036}" type="presOf" srcId="{8514C17C-35EC-4D14-92F7-13A577CAA5C4}" destId="{079C46BA-E270-4C4F-9AA8-92E32A64D736}" srcOrd="0" destOrd="0" presId="urn:microsoft.com/office/officeart/2005/8/layout/orgChart1"/>
    <dgm:cxn modelId="{FAAD7859-00F2-4443-B312-7F53D4309C47}" type="presOf" srcId="{BAA37ED3-8504-4718-82EA-2141E33A703B}" destId="{C6471DB4-9B93-437A-AEBE-F3B71F737DF8}" srcOrd="0" destOrd="0" presId="urn:microsoft.com/office/officeart/2005/8/layout/orgChart1"/>
    <dgm:cxn modelId="{FB53CBEC-F82F-451D-8358-8CC76AA94FB8}" type="presOf" srcId="{00B822AA-E50D-409C-8E77-78CE41F17C4F}" destId="{86ECFBC0-6EDE-49D7-A5E4-E61CBAF4A092}" srcOrd="0" destOrd="0" presId="urn:microsoft.com/office/officeart/2005/8/layout/orgChart1"/>
    <dgm:cxn modelId="{348ED3C4-2100-4F13-9D97-10AF50836F6E}" type="presOf" srcId="{1E17A9B5-1CC6-4BF4-A5EB-2099972243B8}" destId="{0044642D-BF6E-4946-989D-7BC76303D8B1}" srcOrd="1" destOrd="0" presId="urn:microsoft.com/office/officeart/2005/8/layout/orgChart1"/>
    <dgm:cxn modelId="{FD05172F-7339-43EF-AFDC-C52B9754CE24}" type="presOf" srcId="{B103CFD6-C2F2-4A76-8866-035FF64E5877}" destId="{2FA1AE03-77C2-487B-948B-82122901556A}" srcOrd="1" destOrd="0" presId="urn:microsoft.com/office/officeart/2005/8/layout/orgChart1"/>
    <dgm:cxn modelId="{EE0A0F94-FEDB-41A5-BE93-BF419F5F8BF7}" type="presOf" srcId="{6A766238-49C0-489C-9759-5801318FB123}" destId="{8F3E2022-AB5E-4438-BDBE-146FD19E8285}" srcOrd="0" destOrd="0" presId="urn:microsoft.com/office/officeart/2005/8/layout/orgChart1"/>
    <dgm:cxn modelId="{3EC3A44D-12D0-4012-85F4-DB567E95DCD0}" type="presOf" srcId="{1D03C52E-27F1-4CAD-B953-A57260381D87}" destId="{52D64095-8F0B-43C5-A134-4F8EB745D0AC}" srcOrd="0" destOrd="0" presId="urn:microsoft.com/office/officeart/2005/8/layout/orgChart1"/>
    <dgm:cxn modelId="{E034FA45-F9E9-46EA-A6A5-61F31AC1F107}" type="presParOf" srcId="{6C1B72B2-EE6C-495B-ADAD-8508CE8EB807}" destId="{B9578B13-712D-4BAD-A28F-A7352074EDA6}" srcOrd="0" destOrd="0" presId="urn:microsoft.com/office/officeart/2005/8/layout/orgChart1"/>
    <dgm:cxn modelId="{5977D923-A449-4907-B24F-DEF3CB165F96}" type="presParOf" srcId="{B9578B13-712D-4BAD-A28F-A7352074EDA6}" destId="{EA34C8C8-6EC1-483B-8E39-8E6926CED3CE}" srcOrd="0" destOrd="0" presId="urn:microsoft.com/office/officeart/2005/8/layout/orgChart1"/>
    <dgm:cxn modelId="{4B3E12C9-7F74-43B8-B00D-5C6C2AD948C8}" type="presParOf" srcId="{EA34C8C8-6EC1-483B-8E39-8E6926CED3CE}" destId="{D98E11BE-9177-4329-A5B4-B4B8653C2863}" srcOrd="0" destOrd="0" presId="urn:microsoft.com/office/officeart/2005/8/layout/orgChart1"/>
    <dgm:cxn modelId="{CC94B57C-8F68-4C0D-AB8C-35FCBDA77C1D}" type="presParOf" srcId="{EA34C8C8-6EC1-483B-8E39-8E6926CED3CE}" destId="{2FA1AE03-77C2-487B-948B-82122901556A}" srcOrd="1" destOrd="0" presId="urn:microsoft.com/office/officeart/2005/8/layout/orgChart1"/>
    <dgm:cxn modelId="{E6CD28B2-BF0C-4213-A79C-C49CFE3F0786}" type="presParOf" srcId="{B9578B13-712D-4BAD-A28F-A7352074EDA6}" destId="{9C5DF944-3D7A-473D-A789-5CA86652B8F8}" srcOrd="1" destOrd="0" presId="urn:microsoft.com/office/officeart/2005/8/layout/orgChart1"/>
    <dgm:cxn modelId="{8C5645DF-9063-47AC-9730-0A57AE66DEE1}" type="presParOf" srcId="{9C5DF944-3D7A-473D-A789-5CA86652B8F8}" destId="{D351E307-7A60-4733-B21C-CC6D6E5D051D}" srcOrd="0" destOrd="0" presId="urn:microsoft.com/office/officeart/2005/8/layout/orgChart1"/>
    <dgm:cxn modelId="{959C0477-DA72-4A8C-9FDF-E0F249F7E2EC}" type="presParOf" srcId="{9C5DF944-3D7A-473D-A789-5CA86652B8F8}" destId="{60FE5B31-E82E-49E2-9469-B5D5674278BC}" srcOrd="1" destOrd="0" presId="urn:microsoft.com/office/officeart/2005/8/layout/orgChart1"/>
    <dgm:cxn modelId="{07ABF82B-070C-4199-B57D-F9766EC35C18}" type="presParOf" srcId="{60FE5B31-E82E-49E2-9469-B5D5674278BC}" destId="{CB88DD46-0D40-4A1B-9C97-26FA4C46EB15}" srcOrd="0" destOrd="0" presId="urn:microsoft.com/office/officeart/2005/8/layout/orgChart1"/>
    <dgm:cxn modelId="{9D3BD268-1FC8-4CDE-9669-BA3EAD5BE6F1}" type="presParOf" srcId="{CB88DD46-0D40-4A1B-9C97-26FA4C46EB15}" destId="{ABF5B3AF-9C3F-43AC-89B9-A4B84688B739}" srcOrd="0" destOrd="0" presId="urn:microsoft.com/office/officeart/2005/8/layout/orgChart1"/>
    <dgm:cxn modelId="{36DD3FDA-21E9-4673-84B0-118F51DB6644}" type="presParOf" srcId="{CB88DD46-0D40-4A1B-9C97-26FA4C46EB15}" destId="{87899BB1-A811-4B2D-8FA3-633A97B1A6A6}" srcOrd="1" destOrd="0" presId="urn:microsoft.com/office/officeart/2005/8/layout/orgChart1"/>
    <dgm:cxn modelId="{F91AD3F7-BDB9-49D4-9011-93E49C5A21E7}" type="presParOf" srcId="{60FE5B31-E82E-49E2-9469-B5D5674278BC}" destId="{B6A20B03-CFA9-41D8-9956-9F0EB448DC4A}" srcOrd="1" destOrd="0" presId="urn:microsoft.com/office/officeart/2005/8/layout/orgChart1"/>
    <dgm:cxn modelId="{ABF7776E-86D2-4A58-A95D-9571357A13A5}" type="presParOf" srcId="{B6A20B03-CFA9-41D8-9956-9F0EB448DC4A}" destId="{CD65CBB6-B9A3-48AB-AFB3-4BE4B03553D3}" srcOrd="0" destOrd="0" presId="urn:microsoft.com/office/officeart/2005/8/layout/orgChart1"/>
    <dgm:cxn modelId="{A87AADF5-6576-4742-840B-6F3CC324E4C8}" type="presParOf" srcId="{B6A20B03-CFA9-41D8-9956-9F0EB448DC4A}" destId="{ED1F0A6D-21D1-431E-B021-19DC70288741}" srcOrd="1" destOrd="0" presId="urn:microsoft.com/office/officeart/2005/8/layout/orgChart1"/>
    <dgm:cxn modelId="{D6EFB41F-DF01-46FA-98D6-106DFC95F805}" type="presParOf" srcId="{ED1F0A6D-21D1-431E-B021-19DC70288741}" destId="{3035FF76-B78F-49A4-AACF-E2FF3786028F}" srcOrd="0" destOrd="0" presId="urn:microsoft.com/office/officeart/2005/8/layout/orgChart1"/>
    <dgm:cxn modelId="{379F5827-9BA0-4E0F-8649-FA1D4C57F9B4}" type="presParOf" srcId="{3035FF76-B78F-49A4-AACF-E2FF3786028F}" destId="{F0DC39B6-0C64-430A-9FFB-4907B94E244D}" srcOrd="0" destOrd="0" presId="urn:microsoft.com/office/officeart/2005/8/layout/orgChart1"/>
    <dgm:cxn modelId="{10839656-560A-4352-91DA-4F18610F705D}" type="presParOf" srcId="{3035FF76-B78F-49A4-AACF-E2FF3786028F}" destId="{0044642D-BF6E-4946-989D-7BC76303D8B1}" srcOrd="1" destOrd="0" presId="urn:microsoft.com/office/officeart/2005/8/layout/orgChart1"/>
    <dgm:cxn modelId="{4D849C97-A0FD-46DC-9806-5B71D3D8E9F9}" type="presParOf" srcId="{ED1F0A6D-21D1-431E-B021-19DC70288741}" destId="{6F92EC3E-8AAE-41C7-BFFF-85E9DBCB215A}" srcOrd="1" destOrd="0" presId="urn:microsoft.com/office/officeart/2005/8/layout/orgChart1"/>
    <dgm:cxn modelId="{29F02F18-DCA9-4763-8EB9-B62C7A38B967}" type="presParOf" srcId="{ED1F0A6D-21D1-431E-B021-19DC70288741}" destId="{C359BE23-B469-48EB-819D-6F6FDCDBB0A8}" srcOrd="2" destOrd="0" presId="urn:microsoft.com/office/officeart/2005/8/layout/orgChart1"/>
    <dgm:cxn modelId="{4EEA76C8-E43D-4188-8EB0-55388FE43856}" type="presParOf" srcId="{B6A20B03-CFA9-41D8-9956-9F0EB448DC4A}" destId="{6AC59FBD-FAEA-42FA-8EB1-29A7CC044828}" srcOrd="2" destOrd="0" presId="urn:microsoft.com/office/officeart/2005/8/layout/orgChart1"/>
    <dgm:cxn modelId="{0E995CBC-370C-4038-81B8-81E7E9470EAA}" type="presParOf" srcId="{B6A20B03-CFA9-41D8-9956-9F0EB448DC4A}" destId="{F2E1EDE4-99F4-4CBC-BA6A-91AF00914823}" srcOrd="3" destOrd="0" presId="urn:microsoft.com/office/officeart/2005/8/layout/orgChart1"/>
    <dgm:cxn modelId="{DCA1B549-02F3-4B27-B284-7E5D49A833BE}" type="presParOf" srcId="{F2E1EDE4-99F4-4CBC-BA6A-91AF00914823}" destId="{795B4B98-FEFB-4DAB-B785-2E28918B1C7E}" srcOrd="0" destOrd="0" presId="urn:microsoft.com/office/officeart/2005/8/layout/orgChart1"/>
    <dgm:cxn modelId="{AACF5484-6761-4BFA-9679-8E5243D950B1}" type="presParOf" srcId="{795B4B98-FEFB-4DAB-B785-2E28918B1C7E}" destId="{C9EB4BFF-95DA-49B7-87A2-66A52A4FCDFA}" srcOrd="0" destOrd="0" presId="urn:microsoft.com/office/officeart/2005/8/layout/orgChart1"/>
    <dgm:cxn modelId="{E572A07C-4D4A-4685-8AAF-A9F08705B56D}" type="presParOf" srcId="{795B4B98-FEFB-4DAB-B785-2E28918B1C7E}" destId="{40CBCC65-FD09-4B94-B9C9-3482617F2627}" srcOrd="1" destOrd="0" presId="urn:microsoft.com/office/officeart/2005/8/layout/orgChart1"/>
    <dgm:cxn modelId="{29972C4F-433E-4689-99CC-186767E07D3C}" type="presParOf" srcId="{F2E1EDE4-99F4-4CBC-BA6A-91AF00914823}" destId="{6E67D5E8-91A3-4A9C-B70E-60777B0DD65E}" srcOrd="1" destOrd="0" presId="urn:microsoft.com/office/officeart/2005/8/layout/orgChart1"/>
    <dgm:cxn modelId="{BB163998-151C-4804-A1E9-593AFB04FF8C}" type="presParOf" srcId="{F2E1EDE4-99F4-4CBC-BA6A-91AF00914823}" destId="{9041FCB5-DDBA-4A82-87F1-A20AE1F0ECFA}" srcOrd="2" destOrd="0" presId="urn:microsoft.com/office/officeart/2005/8/layout/orgChart1"/>
    <dgm:cxn modelId="{FB9F461C-518D-4BF5-BC62-AC2848CD6222}" type="presParOf" srcId="{B6A20B03-CFA9-41D8-9956-9F0EB448DC4A}" destId="{D644628E-4C6F-4DF2-8C07-D2B66E3A4757}" srcOrd="4" destOrd="0" presId="urn:microsoft.com/office/officeart/2005/8/layout/orgChart1"/>
    <dgm:cxn modelId="{B6AA00E0-49E6-4FBC-82DB-530E3EE27CFA}" type="presParOf" srcId="{B6A20B03-CFA9-41D8-9956-9F0EB448DC4A}" destId="{4C59CDCC-8171-42A8-836D-8A7ADEF309D0}" srcOrd="5" destOrd="0" presId="urn:microsoft.com/office/officeart/2005/8/layout/orgChart1"/>
    <dgm:cxn modelId="{BEA773BD-94D2-4FE8-A273-D9DED8700E55}" type="presParOf" srcId="{4C59CDCC-8171-42A8-836D-8A7ADEF309D0}" destId="{FED7DC99-D3B3-46B2-AE57-14D47B1F3671}" srcOrd="0" destOrd="0" presId="urn:microsoft.com/office/officeart/2005/8/layout/orgChart1"/>
    <dgm:cxn modelId="{D3FFA289-B433-45CD-856D-33AEEF901097}" type="presParOf" srcId="{FED7DC99-D3B3-46B2-AE57-14D47B1F3671}" destId="{8F3E2022-AB5E-4438-BDBE-146FD19E8285}" srcOrd="0" destOrd="0" presId="urn:microsoft.com/office/officeart/2005/8/layout/orgChart1"/>
    <dgm:cxn modelId="{16380030-718E-4626-B008-4B93151EEC93}" type="presParOf" srcId="{FED7DC99-D3B3-46B2-AE57-14D47B1F3671}" destId="{F4F60A8B-BCFE-4E33-9289-BF4CA9206F7B}" srcOrd="1" destOrd="0" presId="urn:microsoft.com/office/officeart/2005/8/layout/orgChart1"/>
    <dgm:cxn modelId="{CC67A71C-D270-43A4-B2A5-0D8BA643181E}" type="presParOf" srcId="{4C59CDCC-8171-42A8-836D-8A7ADEF309D0}" destId="{0717BF70-BD3E-4FBF-92BE-2C7F71500E41}" srcOrd="1" destOrd="0" presId="urn:microsoft.com/office/officeart/2005/8/layout/orgChart1"/>
    <dgm:cxn modelId="{63D6C017-16FE-41B6-AB31-B2B7C443DA2D}" type="presParOf" srcId="{4C59CDCC-8171-42A8-836D-8A7ADEF309D0}" destId="{0E63D1F7-0BB7-4B23-80D6-B69D7359A638}" srcOrd="2" destOrd="0" presId="urn:microsoft.com/office/officeart/2005/8/layout/orgChart1"/>
    <dgm:cxn modelId="{D4746877-C635-4DD8-8F76-FA448589EA3B}" type="presParOf" srcId="{B6A20B03-CFA9-41D8-9956-9F0EB448DC4A}" destId="{52D64095-8F0B-43C5-A134-4F8EB745D0AC}" srcOrd="6" destOrd="0" presId="urn:microsoft.com/office/officeart/2005/8/layout/orgChart1"/>
    <dgm:cxn modelId="{D6026D6A-2323-4F75-9017-9A88E9072512}" type="presParOf" srcId="{B6A20B03-CFA9-41D8-9956-9F0EB448DC4A}" destId="{65175C4B-27F3-41C0-9093-49201195521B}" srcOrd="7" destOrd="0" presId="urn:microsoft.com/office/officeart/2005/8/layout/orgChart1"/>
    <dgm:cxn modelId="{F7A48741-D2B2-4BA2-9C4F-3E78A52A7B17}" type="presParOf" srcId="{65175C4B-27F3-41C0-9093-49201195521B}" destId="{418B0B64-07DF-4A86-8188-2B3D12FF0C1B}" srcOrd="0" destOrd="0" presId="urn:microsoft.com/office/officeart/2005/8/layout/orgChart1"/>
    <dgm:cxn modelId="{CFA9152E-49D0-49C8-A00F-48100DE53687}" type="presParOf" srcId="{418B0B64-07DF-4A86-8188-2B3D12FF0C1B}" destId="{FCA2B357-06A1-4199-999C-BBE32872F828}" srcOrd="0" destOrd="0" presId="urn:microsoft.com/office/officeart/2005/8/layout/orgChart1"/>
    <dgm:cxn modelId="{EEAD08B1-93B9-4D51-AFB0-B42E24999EFA}" type="presParOf" srcId="{418B0B64-07DF-4A86-8188-2B3D12FF0C1B}" destId="{842224E6-60DA-412E-8A1B-7533C1377869}" srcOrd="1" destOrd="0" presId="urn:microsoft.com/office/officeart/2005/8/layout/orgChart1"/>
    <dgm:cxn modelId="{348160FE-FE95-44FA-98AC-E745709165A3}" type="presParOf" srcId="{65175C4B-27F3-41C0-9093-49201195521B}" destId="{5FEE9627-663F-4879-B764-2FCAC3BEDB01}" srcOrd="1" destOrd="0" presId="urn:microsoft.com/office/officeart/2005/8/layout/orgChart1"/>
    <dgm:cxn modelId="{6135688C-C9C6-4D94-A4E3-DDB7A6345C26}" type="presParOf" srcId="{65175C4B-27F3-41C0-9093-49201195521B}" destId="{D211A30E-3DD6-4F3B-A936-B6D9FD1B5AD6}" srcOrd="2" destOrd="0" presId="urn:microsoft.com/office/officeart/2005/8/layout/orgChart1"/>
    <dgm:cxn modelId="{ACB71CB2-20F3-4EE6-ABC0-978CD2AC2E46}" type="presParOf" srcId="{60FE5B31-E82E-49E2-9469-B5D5674278BC}" destId="{0A55CB08-0585-4E83-BB9C-6136411D5C97}" srcOrd="2" destOrd="0" presId="urn:microsoft.com/office/officeart/2005/8/layout/orgChart1"/>
    <dgm:cxn modelId="{9A88EA23-52F2-4F17-AAB4-1EC72EB3E512}" type="presParOf" srcId="{9C5DF944-3D7A-473D-A789-5CA86652B8F8}" destId="{1AE91293-7748-4E52-8855-7B838C555EB9}" srcOrd="2" destOrd="0" presId="urn:microsoft.com/office/officeart/2005/8/layout/orgChart1"/>
    <dgm:cxn modelId="{F59F623F-EB32-4F9D-AB0A-2EFBFC50DC06}" type="presParOf" srcId="{9C5DF944-3D7A-473D-A789-5CA86652B8F8}" destId="{8BAB2199-5159-41F9-8708-33820C9B03A9}" srcOrd="3" destOrd="0" presId="urn:microsoft.com/office/officeart/2005/8/layout/orgChart1"/>
    <dgm:cxn modelId="{F628C314-1E21-461F-9994-343E199CBCDD}" type="presParOf" srcId="{8BAB2199-5159-41F9-8708-33820C9B03A9}" destId="{4AEEF0FD-EB99-4BD5-89CD-011B1DDC19F8}" srcOrd="0" destOrd="0" presId="urn:microsoft.com/office/officeart/2005/8/layout/orgChart1"/>
    <dgm:cxn modelId="{404C6B8C-3BBB-41EE-B343-A66CE616951B}" type="presParOf" srcId="{4AEEF0FD-EB99-4BD5-89CD-011B1DDC19F8}" destId="{86ECFBC0-6EDE-49D7-A5E4-E61CBAF4A092}" srcOrd="0" destOrd="0" presId="urn:microsoft.com/office/officeart/2005/8/layout/orgChart1"/>
    <dgm:cxn modelId="{417F3CEB-A30F-41F1-9C20-D8627D6A10D0}" type="presParOf" srcId="{4AEEF0FD-EB99-4BD5-89CD-011B1DDC19F8}" destId="{EE7467E8-D778-4C18-9C7C-925EF25B0DC2}" srcOrd="1" destOrd="0" presId="urn:microsoft.com/office/officeart/2005/8/layout/orgChart1"/>
    <dgm:cxn modelId="{A9B8ABB8-B6D4-4FEC-A0A0-F25AA80D36C4}" type="presParOf" srcId="{8BAB2199-5159-41F9-8708-33820C9B03A9}" destId="{70B62D43-4B2E-478D-8091-7F950B36BC86}" srcOrd="1" destOrd="0" presId="urn:microsoft.com/office/officeart/2005/8/layout/orgChart1"/>
    <dgm:cxn modelId="{8DB63B52-02FC-4712-9A0E-46C789210879}" type="presParOf" srcId="{70B62D43-4B2E-478D-8091-7F950B36BC86}" destId="{5A29D58D-62CC-4731-8120-CAD4354C3E03}" srcOrd="0" destOrd="0" presId="urn:microsoft.com/office/officeart/2005/8/layout/orgChart1"/>
    <dgm:cxn modelId="{51606123-0ED6-4A7B-8CE4-83741C45414B}" type="presParOf" srcId="{70B62D43-4B2E-478D-8091-7F950B36BC86}" destId="{20684FA8-0955-4E86-9890-955AAE2FB70E}" srcOrd="1" destOrd="0" presId="urn:microsoft.com/office/officeart/2005/8/layout/orgChart1"/>
    <dgm:cxn modelId="{04EE8357-B4C5-455A-A628-E2E0232CD752}" type="presParOf" srcId="{20684FA8-0955-4E86-9890-955AAE2FB70E}" destId="{357DF0A8-BCC0-4D40-9A29-811D9B3E8CE1}" srcOrd="0" destOrd="0" presId="urn:microsoft.com/office/officeart/2005/8/layout/orgChart1"/>
    <dgm:cxn modelId="{368FCFF7-6557-40FC-AF41-E87B0596622A}" type="presParOf" srcId="{357DF0A8-BCC0-4D40-9A29-811D9B3E8CE1}" destId="{7533127D-6F77-420D-9337-03A9B17677A7}" srcOrd="0" destOrd="0" presId="urn:microsoft.com/office/officeart/2005/8/layout/orgChart1"/>
    <dgm:cxn modelId="{88325CC0-A7AA-46B7-9A36-22D419E1561A}" type="presParOf" srcId="{357DF0A8-BCC0-4D40-9A29-811D9B3E8CE1}" destId="{75DCBE71-7469-49E9-81E5-E6A43E3EC0DC}" srcOrd="1" destOrd="0" presId="urn:microsoft.com/office/officeart/2005/8/layout/orgChart1"/>
    <dgm:cxn modelId="{07661E93-318A-4925-B6CB-B6E2B76FA5A1}" type="presParOf" srcId="{20684FA8-0955-4E86-9890-955AAE2FB70E}" destId="{321B0D03-50FC-44EB-B561-D21A2CD4B482}" srcOrd="1" destOrd="0" presId="urn:microsoft.com/office/officeart/2005/8/layout/orgChart1"/>
    <dgm:cxn modelId="{C90A0754-9AB6-4F42-860F-93EEAB497E9B}" type="presParOf" srcId="{20684FA8-0955-4E86-9890-955AAE2FB70E}" destId="{0654A2B9-B227-48A6-941C-DD027142ECCE}" srcOrd="2" destOrd="0" presId="urn:microsoft.com/office/officeart/2005/8/layout/orgChart1"/>
    <dgm:cxn modelId="{A7A9C91B-6488-44DA-A11A-6E70418D8356}" type="presParOf" srcId="{70B62D43-4B2E-478D-8091-7F950B36BC86}" destId="{77FF546B-1ADB-4B35-B705-B48DE95D0A7F}" srcOrd="2" destOrd="0" presId="urn:microsoft.com/office/officeart/2005/8/layout/orgChart1"/>
    <dgm:cxn modelId="{545677A5-84E0-492C-A437-EC1699C1CB7B}" type="presParOf" srcId="{70B62D43-4B2E-478D-8091-7F950B36BC86}" destId="{69C13562-DBB8-42F8-AE39-8AFEF8ED4982}" srcOrd="3" destOrd="0" presId="urn:microsoft.com/office/officeart/2005/8/layout/orgChart1"/>
    <dgm:cxn modelId="{F9767867-2E39-4B3B-9888-F71C639D1DEA}" type="presParOf" srcId="{69C13562-DBB8-42F8-AE39-8AFEF8ED4982}" destId="{896D96FE-EA05-4066-8BE5-F7366BA3777A}" srcOrd="0" destOrd="0" presId="urn:microsoft.com/office/officeart/2005/8/layout/orgChart1"/>
    <dgm:cxn modelId="{A99735AD-F2E5-4347-9120-36EF2373AF77}" type="presParOf" srcId="{896D96FE-EA05-4066-8BE5-F7366BA3777A}" destId="{079C46BA-E270-4C4F-9AA8-92E32A64D736}" srcOrd="0" destOrd="0" presId="urn:microsoft.com/office/officeart/2005/8/layout/orgChart1"/>
    <dgm:cxn modelId="{0D106151-49A5-443C-A81C-E933627F4E79}" type="presParOf" srcId="{896D96FE-EA05-4066-8BE5-F7366BA3777A}" destId="{3AA4BA60-CAF3-4B65-8A7B-26648B565082}" srcOrd="1" destOrd="0" presId="urn:microsoft.com/office/officeart/2005/8/layout/orgChart1"/>
    <dgm:cxn modelId="{E63FBDBE-6D89-4A1C-A6C3-E02CC2EE3369}" type="presParOf" srcId="{69C13562-DBB8-42F8-AE39-8AFEF8ED4982}" destId="{54F082B5-2FAD-490F-B257-B96DCB3E19FC}" srcOrd="1" destOrd="0" presId="urn:microsoft.com/office/officeart/2005/8/layout/orgChart1"/>
    <dgm:cxn modelId="{AD50A259-3D25-4C2B-96A2-4E2D163E09B3}" type="presParOf" srcId="{69C13562-DBB8-42F8-AE39-8AFEF8ED4982}" destId="{6C846A69-A00E-4FB9-80C7-DC7FE13BD4B5}" srcOrd="2" destOrd="0" presId="urn:microsoft.com/office/officeart/2005/8/layout/orgChart1"/>
    <dgm:cxn modelId="{70CF1C72-D9A4-412A-B90D-615DC0C1D459}" type="presParOf" srcId="{70B62D43-4B2E-478D-8091-7F950B36BC86}" destId="{C6471DB4-9B93-437A-AEBE-F3B71F737DF8}" srcOrd="4" destOrd="0" presId="urn:microsoft.com/office/officeart/2005/8/layout/orgChart1"/>
    <dgm:cxn modelId="{757E84DF-2B77-423D-B99B-7224DB9B4238}" type="presParOf" srcId="{70B62D43-4B2E-478D-8091-7F950B36BC86}" destId="{CD8B12E6-DD1E-4D70-BE7C-A5443A3D84D1}" srcOrd="5" destOrd="0" presId="urn:microsoft.com/office/officeart/2005/8/layout/orgChart1"/>
    <dgm:cxn modelId="{63A97B88-FC53-43E7-8990-CD1EB162DC12}" type="presParOf" srcId="{CD8B12E6-DD1E-4D70-BE7C-A5443A3D84D1}" destId="{C0FBA54D-3A3D-42F4-B1C8-ADE0E74CCC4D}" srcOrd="0" destOrd="0" presId="urn:microsoft.com/office/officeart/2005/8/layout/orgChart1"/>
    <dgm:cxn modelId="{E6B433E2-3D66-43A4-98C5-DC6C008A5293}" type="presParOf" srcId="{C0FBA54D-3A3D-42F4-B1C8-ADE0E74CCC4D}" destId="{30DA9891-B7C7-405D-9015-1C3DF0E9850F}" srcOrd="0" destOrd="0" presId="urn:microsoft.com/office/officeart/2005/8/layout/orgChart1"/>
    <dgm:cxn modelId="{5629977D-BF79-42E0-A830-A1EB6101BF30}" type="presParOf" srcId="{C0FBA54D-3A3D-42F4-B1C8-ADE0E74CCC4D}" destId="{5EC808F1-181C-42C2-975C-2B558EBCB7FE}" srcOrd="1" destOrd="0" presId="urn:microsoft.com/office/officeart/2005/8/layout/orgChart1"/>
    <dgm:cxn modelId="{71841140-D5DF-4D99-8229-BC050855DCBF}" type="presParOf" srcId="{CD8B12E6-DD1E-4D70-BE7C-A5443A3D84D1}" destId="{3C11D65F-2A65-4A7E-9C15-AA6406FE6F0B}" srcOrd="1" destOrd="0" presId="urn:microsoft.com/office/officeart/2005/8/layout/orgChart1"/>
    <dgm:cxn modelId="{501C2D22-1FB9-43A5-BD8F-35F6695E465C}" type="presParOf" srcId="{CD8B12E6-DD1E-4D70-BE7C-A5443A3D84D1}" destId="{07414A68-C8A8-4CE7-984E-48064FC49AF5}" srcOrd="2" destOrd="0" presId="urn:microsoft.com/office/officeart/2005/8/layout/orgChart1"/>
    <dgm:cxn modelId="{6D39C7EC-55BD-4B2E-8E1C-316A922EFE72}" type="presParOf" srcId="{70B62D43-4B2E-478D-8091-7F950B36BC86}" destId="{BD53C961-9C2E-42B5-A825-EB1CD5AF2FE3}" srcOrd="6" destOrd="0" presId="urn:microsoft.com/office/officeart/2005/8/layout/orgChart1"/>
    <dgm:cxn modelId="{BEF9B96C-3FED-42B3-ABA7-2E923B54357E}" type="presParOf" srcId="{70B62D43-4B2E-478D-8091-7F950B36BC86}" destId="{2AD0F394-908E-4BF8-9902-81719C192207}" srcOrd="7" destOrd="0" presId="urn:microsoft.com/office/officeart/2005/8/layout/orgChart1"/>
    <dgm:cxn modelId="{099D6D1B-CA0A-4C56-918A-53B3C80D59CB}" type="presParOf" srcId="{2AD0F394-908E-4BF8-9902-81719C192207}" destId="{6508E9AA-32AD-45CE-ACB4-E452A2309B43}" srcOrd="0" destOrd="0" presId="urn:microsoft.com/office/officeart/2005/8/layout/orgChart1"/>
    <dgm:cxn modelId="{0E65589B-88F9-4C37-B475-4133A419DBB8}" type="presParOf" srcId="{6508E9AA-32AD-45CE-ACB4-E452A2309B43}" destId="{26E61D30-5696-4E05-9044-AF73EF27DAB2}" srcOrd="0" destOrd="0" presId="urn:microsoft.com/office/officeart/2005/8/layout/orgChart1"/>
    <dgm:cxn modelId="{6342471A-340B-492B-BA67-492186081D56}" type="presParOf" srcId="{6508E9AA-32AD-45CE-ACB4-E452A2309B43}" destId="{14A5ABF2-8B49-4694-AC4C-1A898869B017}" srcOrd="1" destOrd="0" presId="urn:microsoft.com/office/officeart/2005/8/layout/orgChart1"/>
    <dgm:cxn modelId="{CFEC06AF-8495-45B6-A3E5-FD3B62AD6799}" type="presParOf" srcId="{2AD0F394-908E-4BF8-9902-81719C192207}" destId="{E95C75F7-7305-47DE-985C-550E435481C9}" srcOrd="1" destOrd="0" presId="urn:microsoft.com/office/officeart/2005/8/layout/orgChart1"/>
    <dgm:cxn modelId="{25D7CA08-B8C8-400B-91E5-EAE3FBD1C19A}" type="presParOf" srcId="{2AD0F394-908E-4BF8-9902-81719C192207}" destId="{ADFD56FF-A789-4A68-9B2D-8E4E857854C2}" srcOrd="2" destOrd="0" presId="urn:microsoft.com/office/officeart/2005/8/layout/orgChart1"/>
    <dgm:cxn modelId="{8E122B54-A47C-42C6-A307-C814820E4107}" type="presParOf" srcId="{70B62D43-4B2E-478D-8091-7F950B36BC86}" destId="{B4ADFA40-1DC3-4BD0-BAE4-D5BA4FDF2B3E}" srcOrd="8" destOrd="0" presId="urn:microsoft.com/office/officeart/2005/8/layout/orgChart1"/>
    <dgm:cxn modelId="{B7CBAD99-FE67-4F24-9CB4-F7FF598406D3}" type="presParOf" srcId="{70B62D43-4B2E-478D-8091-7F950B36BC86}" destId="{74623D81-D47A-4BDB-A76C-094846D41FA8}" srcOrd="9" destOrd="0" presId="urn:microsoft.com/office/officeart/2005/8/layout/orgChart1"/>
    <dgm:cxn modelId="{2B5D44FB-A152-4A1B-A4F5-07084295CA90}" type="presParOf" srcId="{74623D81-D47A-4BDB-A76C-094846D41FA8}" destId="{A5AFB960-0B8B-4E03-885A-2579269F7DC1}" srcOrd="0" destOrd="0" presId="urn:microsoft.com/office/officeart/2005/8/layout/orgChart1"/>
    <dgm:cxn modelId="{ACE899DB-9671-476A-8B7A-1EB39662AD8C}" type="presParOf" srcId="{A5AFB960-0B8B-4E03-885A-2579269F7DC1}" destId="{3A05D6AC-55D4-4F8B-831D-7528DBB5E857}" srcOrd="0" destOrd="0" presId="urn:microsoft.com/office/officeart/2005/8/layout/orgChart1"/>
    <dgm:cxn modelId="{74BA2606-795F-43FA-AD48-14960ECC5B07}" type="presParOf" srcId="{A5AFB960-0B8B-4E03-885A-2579269F7DC1}" destId="{179F0FCD-C306-4B84-A7DF-E34F9FAB6F56}" srcOrd="1" destOrd="0" presId="urn:microsoft.com/office/officeart/2005/8/layout/orgChart1"/>
    <dgm:cxn modelId="{ED68B369-D7BA-48B1-8D0F-7EA23BF36849}" type="presParOf" srcId="{74623D81-D47A-4BDB-A76C-094846D41FA8}" destId="{856F8CB3-7FD8-44A2-BD9F-D0A3BBBFD7B2}" srcOrd="1" destOrd="0" presId="urn:microsoft.com/office/officeart/2005/8/layout/orgChart1"/>
    <dgm:cxn modelId="{CFAA8D0E-3073-447D-A88E-D279A1E13AF4}" type="presParOf" srcId="{74623D81-D47A-4BDB-A76C-094846D41FA8}" destId="{E41C3208-7C36-4192-9EA5-1F0C4DB4A826}" srcOrd="2" destOrd="0" presId="urn:microsoft.com/office/officeart/2005/8/layout/orgChart1"/>
    <dgm:cxn modelId="{4D36A8F8-E808-407E-9B8F-F019D64AC9FB}" type="presParOf" srcId="{8BAB2199-5159-41F9-8708-33820C9B03A9}" destId="{FB705D8D-4B0F-418C-BE22-C9FC935B08A3}" srcOrd="2" destOrd="0" presId="urn:microsoft.com/office/officeart/2005/8/layout/orgChart1"/>
    <dgm:cxn modelId="{BF6ECECE-E18D-450B-8124-31C6E388B0D0}" type="presParOf" srcId="{9C5DF944-3D7A-473D-A789-5CA86652B8F8}" destId="{4F6F1802-D2DC-45F2-8B57-B9ACE00E096B}" srcOrd="4" destOrd="0" presId="urn:microsoft.com/office/officeart/2005/8/layout/orgChart1"/>
    <dgm:cxn modelId="{58211500-7929-4E32-95B7-732F5DFC0E8F}" type="presParOf" srcId="{9C5DF944-3D7A-473D-A789-5CA86652B8F8}" destId="{D09FB176-C899-4C34-A2EF-DF4099E3930B}" srcOrd="5" destOrd="0" presId="urn:microsoft.com/office/officeart/2005/8/layout/orgChart1"/>
    <dgm:cxn modelId="{423D3AFD-77A3-4833-B68E-100559D37792}" type="presParOf" srcId="{D09FB176-C899-4C34-A2EF-DF4099E3930B}" destId="{EB3A78CF-8659-4E76-9BB6-78F8A7F8B535}" srcOrd="0" destOrd="0" presId="urn:microsoft.com/office/officeart/2005/8/layout/orgChart1"/>
    <dgm:cxn modelId="{E272ACD8-36A6-4D46-BDB1-DA1A26111432}" type="presParOf" srcId="{EB3A78CF-8659-4E76-9BB6-78F8A7F8B535}" destId="{ED956AEF-5A78-47DC-9D97-3B27A2E93095}" srcOrd="0" destOrd="0" presId="urn:microsoft.com/office/officeart/2005/8/layout/orgChart1"/>
    <dgm:cxn modelId="{9D50512C-3880-4CFB-AB19-5E3A46EFCCBA}" type="presParOf" srcId="{EB3A78CF-8659-4E76-9BB6-78F8A7F8B535}" destId="{0936C29E-0ABE-4289-9453-F6DF249F454C}" srcOrd="1" destOrd="0" presId="urn:microsoft.com/office/officeart/2005/8/layout/orgChart1"/>
    <dgm:cxn modelId="{2432D767-F755-4717-82F5-32D35727E39B}" type="presParOf" srcId="{D09FB176-C899-4C34-A2EF-DF4099E3930B}" destId="{3666C14E-3FE7-4AB2-BA4F-4535D42C477E}" srcOrd="1" destOrd="0" presId="urn:microsoft.com/office/officeart/2005/8/layout/orgChart1"/>
    <dgm:cxn modelId="{A07B0EF5-EDC3-4DC1-8E9A-092BA6A1807C}" type="presParOf" srcId="{3666C14E-3FE7-4AB2-BA4F-4535D42C477E}" destId="{7E670A0B-4B6A-45AD-AE95-FAE9E52BA24F}" srcOrd="0" destOrd="0" presId="urn:microsoft.com/office/officeart/2005/8/layout/orgChart1"/>
    <dgm:cxn modelId="{E11B8D10-DC9B-4E34-82A4-DED65679CD9D}" type="presParOf" srcId="{3666C14E-3FE7-4AB2-BA4F-4535D42C477E}" destId="{781D4557-4BA2-4B53-85D2-D0A8E2F29ACB}" srcOrd="1" destOrd="0" presId="urn:microsoft.com/office/officeart/2005/8/layout/orgChart1"/>
    <dgm:cxn modelId="{B5B0E421-25C9-4E40-B10C-FF565D33C692}" type="presParOf" srcId="{781D4557-4BA2-4B53-85D2-D0A8E2F29ACB}" destId="{A1F0E8B8-00E6-43CE-8E1F-A9918B608453}" srcOrd="0" destOrd="0" presId="urn:microsoft.com/office/officeart/2005/8/layout/orgChart1"/>
    <dgm:cxn modelId="{58564B9F-3BF8-4CAD-B69E-D17FF8C2EBE9}" type="presParOf" srcId="{A1F0E8B8-00E6-43CE-8E1F-A9918B608453}" destId="{2C701CAE-D8F1-461E-8A0C-C57AEB1CD6C2}" srcOrd="0" destOrd="0" presId="urn:microsoft.com/office/officeart/2005/8/layout/orgChart1"/>
    <dgm:cxn modelId="{F499AC42-56A7-4427-BE36-78426BF85E88}" type="presParOf" srcId="{A1F0E8B8-00E6-43CE-8E1F-A9918B608453}" destId="{0A55F855-E390-49C4-85C3-4EB5DC8DFEC3}" srcOrd="1" destOrd="0" presId="urn:microsoft.com/office/officeart/2005/8/layout/orgChart1"/>
    <dgm:cxn modelId="{F7D7A76A-BF3A-49A8-A83C-3FE316EEC572}" type="presParOf" srcId="{781D4557-4BA2-4B53-85D2-D0A8E2F29ACB}" destId="{8FDA77AA-02A8-4EBB-8954-A3306A125F11}" srcOrd="1" destOrd="0" presId="urn:microsoft.com/office/officeart/2005/8/layout/orgChart1"/>
    <dgm:cxn modelId="{3ABFBE3D-F2BC-4017-AD57-F8F1B4AB91AE}" type="presParOf" srcId="{781D4557-4BA2-4B53-85D2-D0A8E2F29ACB}" destId="{802B30D6-A884-4929-98EE-4DE3E2D91CB8}" srcOrd="2" destOrd="0" presId="urn:microsoft.com/office/officeart/2005/8/layout/orgChart1"/>
    <dgm:cxn modelId="{91B79ECA-75A2-4163-B5DD-33E377AE1E7D}" type="presParOf" srcId="{3666C14E-3FE7-4AB2-BA4F-4535D42C477E}" destId="{4E5DB2E5-BC21-45FD-89CF-804EEEA73D92}" srcOrd="2" destOrd="0" presId="urn:microsoft.com/office/officeart/2005/8/layout/orgChart1"/>
    <dgm:cxn modelId="{0DB84073-96EB-4D8F-82A4-95021433FDAD}" type="presParOf" srcId="{3666C14E-3FE7-4AB2-BA4F-4535D42C477E}" destId="{FEF5B6E2-22EA-4CFA-BF26-961399773F49}" srcOrd="3" destOrd="0" presId="urn:microsoft.com/office/officeart/2005/8/layout/orgChart1"/>
    <dgm:cxn modelId="{6AC2C4A4-E82E-489D-8BE9-B8B7462B924D}" type="presParOf" srcId="{FEF5B6E2-22EA-4CFA-BF26-961399773F49}" destId="{42BED641-FA4F-4D4B-9A19-A7D3C3BE1408}" srcOrd="0" destOrd="0" presId="urn:microsoft.com/office/officeart/2005/8/layout/orgChart1"/>
    <dgm:cxn modelId="{A1435C23-F099-43C6-9A8D-7B79FAB46C2F}" type="presParOf" srcId="{42BED641-FA4F-4D4B-9A19-A7D3C3BE1408}" destId="{74487508-3D4F-4F35-9119-7335AA499C95}" srcOrd="0" destOrd="0" presId="urn:microsoft.com/office/officeart/2005/8/layout/orgChart1"/>
    <dgm:cxn modelId="{87ECB3EC-8424-4B24-8097-7A6ED4782A4C}" type="presParOf" srcId="{42BED641-FA4F-4D4B-9A19-A7D3C3BE1408}" destId="{EA4E738B-1483-44D6-89EB-8256A9C3F87D}" srcOrd="1" destOrd="0" presId="urn:microsoft.com/office/officeart/2005/8/layout/orgChart1"/>
    <dgm:cxn modelId="{0496736F-30B8-4B5B-98D8-DA76B483E630}" type="presParOf" srcId="{FEF5B6E2-22EA-4CFA-BF26-961399773F49}" destId="{B5B7C6F2-824B-4B22-9513-4D47B87A1DEF}" srcOrd="1" destOrd="0" presId="urn:microsoft.com/office/officeart/2005/8/layout/orgChart1"/>
    <dgm:cxn modelId="{0FAE3B36-E457-4DBB-AE9A-AC29CF026EFF}" type="presParOf" srcId="{FEF5B6E2-22EA-4CFA-BF26-961399773F49}" destId="{AD4B3EEE-3AC5-44A5-8891-70C0728030DE}" srcOrd="2" destOrd="0" presId="urn:microsoft.com/office/officeart/2005/8/layout/orgChart1"/>
    <dgm:cxn modelId="{68F1554B-A2DF-43E2-AEC9-17B5FCCC9249}" type="presParOf" srcId="{3666C14E-3FE7-4AB2-BA4F-4535D42C477E}" destId="{1A2BCB80-89E2-41EC-87D9-8650DA66AB8A}" srcOrd="4" destOrd="0" presId="urn:microsoft.com/office/officeart/2005/8/layout/orgChart1"/>
    <dgm:cxn modelId="{12DE168C-8F66-4188-A94B-9C90A76A3AE9}" type="presParOf" srcId="{3666C14E-3FE7-4AB2-BA4F-4535D42C477E}" destId="{CD498E25-17A8-4592-A106-0BDE77F9F8BE}" srcOrd="5" destOrd="0" presId="urn:microsoft.com/office/officeart/2005/8/layout/orgChart1"/>
    <dgm:cxn modelId="{537677B5-37D1-4A57-8D08-7952B5D1C403}" type="presParOf" srcId="{CD498E25-17A8-4592-A106-0BDE77F9F8BE}" destId="{1832CD07-F56C-4B75-9FC3-CEF6C2D6EA45}" srcOrd="0" destOrd="0" presId="urn:microsoft.com/office/officeart/2005/8/layout/orgChart1"/>
    <dgm:cxn modelId="{0119B708-B49C-4FC3-9789-0E670926C8C6}" type="presParOf" srcId="{1832CD07-F56C-4B75-9FC3-CEF6C2D6EA45}" destId="{F7484F86-9514-4EEC-AAEC-65AD9B4B3D96}" srcOrd="0" destOrd="0" presId="urn:microsoft.com/office/officeart/2005/8/layout/orgChart1"/>
    <dgm:cxn modelId="{8B7F0055-2130-4478-BA72-52D2A3D737C4}" type="presParOf" srcId="{1832CD07-F56C-4B75-9FC3-CEF6C2D6EA45}" destId="{2F8AA862-E8D3-4043-95F3-7EBB33FDC237}" srcOrd="1" destOrd="0" presId="urn:microsoft.com/office/officeart/2005/8/layout/orgChart1"/>
    <dgm:cxn modelId="{4D51205E-542D-45D6-B12C-A9FD1E3C7391}" type="presParOf" srcId="{CD498E25-17A8-4592-A106-0BDE77F9F8BE}" destId="{D6D1B4BE-1E43-4CD4-965F-996A3963A4DE}" srcOrd="1" destOrd="0" presId="urn:microsoft.com/office/officeart/2005/8/layout/orgChart1"/>
    <dgm:cxn modelId="{0B2571C5-5F20-4CE2-9260-18A4787DA4C0}" type="presParOf" srcId="{CD498E25-17A8-4592-A106-0BDE77F9F8BE}" destId="{2585E360-1265-4DAF-8ED0-8CB30CFCA044}" srcOrd="2" destOrd="0" presId="urn:microsoft.com/office/officeart/2005/8/layout/orgChart1"/>
    <dgm:cxn modelId="{0906A140-D853-421C-8A78-8598E7F3D203}" type="presParOf" srcId="{3666C14E-3FE7-4AB2-BA4F-4535D42C477E}" destId="{9AAB9F84-69DB-4974-8FB3-17FE16A42904}" srcOrd="6" destOrd="0" presId="urn:microsoft.com/office/officeart/2005/8/layout/orgChart1"/>
    <dgm:cxn modelId="{2DB92196-1CA0-48C5-8607-D94FB867C140}" type="presParOf" srcId="{3666C14E-3FE7-4AB2-BA4F-4535D42C477E}" destId="{C3EE2C24-35C5-4383-8BA8-04718D61B1E3}" srcOrd="7" destOrd="0" presId="urn:microsoft.com/office/officeart/2005/8/layout/orgChart1"/>
    <dgm:cxn modelId="{667CC55F-140A-4EBA-8ACC-15D38B8CBA1B}" type="presParOf" srcId="{C3EE2C24-35C5-4383-8BA8-04718D61B1E3}" destId="{D76FB983-6AF4-4D17-803C-BE4F9D86E241}" srcOrd="0" destOrd="0" presId="urn:microsoft.com/office/officeart/2005/8/layout/orgChart1"/>
    <dgm:cxn modelId="{799AEB61-8F26-4D8F-A24F-6A73EA21EAF2}" type="presParOf" srcId="{D76FB983-6AF4-4D17-803C-BE4F9D86E241}" destId="{C95AECE2-07C4-42E7-90DA-5CD8EA216CFC}" srcOrd="0" destOrd="0" presId="urn:microsoft.com/office/officeart/2005/8/layout/orgChart1"/>
    <dgm:cxn modelId="{82201253-27A5-4520-884D-F121EA4EB81E}" type="presParOf" srcId="{D76FB983-6AF4-4D17-803C-BE4F9D86E241}" destId="{4704A764-F3E3-46A1-B698-AC3BCD85875D}" srcOrd="1" destOrd="0" presId="urn:microsoft.com/office/officeart/2005/8/layout/orgChart1"/>
    <dgm:cxn modelId="{28000354-381E-45FF-9B93-4F4A9070AF91}" type="presParOf" srcId="{C3EE2C24-35C5-4383-8BA8-04718D61B1E3}" destId="{C07B020C-8290-4505-84E9-D8CD925D7B93}" srcOrd="1" destOrd="0" presId="urn:microsoft.com/office/officeart/2005/8/layout/orgChart1"/>
    <dgm:cxn modelId="{183900A8-4FFF-40B2-9C4A-1E83E9D26E27}" type="presParOf" srcId="{C3EE2C24-35C5-4383-8BA8-04718D61B1E3}" destId="{97715D9E-A6B5-4BE2-9531-017E1F9F5E37}" srcOrd="2" destOrd="0" presId="urn:microsoft.com/office/officeart/2005/8/layout/orgChart1"/>
    <dgm:cxn modelId="{D9C55DDC-1F73-4C92-AEB7-D45011C8B5B1}" type="presParOf" srcId="{3666C14E-3FE7-4AB2-BA4F-4535D42C477E}" destId="{F8AA5B07-D62E-4BEF-A7F4-BB8154CE0161}" srcOrd="8" destOrd="0" presId="urn:microsoft.com/office/officeart/2005/8/layout/orgChart1"/>
    <dgm:cxn modelId="{B61E7961-8C5A-465A-BA6B-B1F1F950797B}" type="presParOf" srcId="{3666C14E-3FE7-4AB2-BA4F-4535D42C477E}" destId="{28D3CB32-FAA0-4273-8538-1EB307061468}" srcOrd="9" destOrd="0" presId="urn:microsoft.com/office/officeart/2005/8/layout/orgChart1"/>
    <dgm:cxn modelId="{A322EA10-6E49-49C3-B5A6-64A5D52B55C0}" type="presParOf" srcId="{28D3CB32-FAA0-4273-8538-1EB307061468}" destId="{4E6634D0-9CA1-4ACD-BF91-91BEE47E76EF}" srcOrd="0" destOrd="0" presId="urn:microsoft.com/office/officeart/2005/8/layout/orgChart1"/>
    <dgm:cxn modelId="{9B5B7C14-EF45-4A8C-9185-E722343C6231}" type="presParOf" srcId="{4E6634D0-9CA1-4ACD-BF91-91BEE47E76EF}" destId="{EE219807-47C8-4941-99AE-CE39076E53F5}" srcOrd="0" destOrd="0" presId="urn:microsoft.com/office/officeart/2005/8/layout/orgChart1"/>
    <dgm:cxn modelId="{EDE090D6-C002-4F4F-B6A8-CB8A350337A1}" type="presParOf" srcId="{4E6634D0-9CA1-4ACD-BF91-91BEE47E76EF}" destId="{A8ED66CC-CBB3-4EB5-ADE1-6E062170315B}" srcOrd="1" destOrd="0" presId="urn:microsoft.com/office/officeart/2005/8/layout/orgChart1"/>
    <dgm:cxn modelId="{8B55C177-EA46-4E84-9C06-019DA6AFD91E}" type="presParOf" srcId="{28D3CB32-FAA0-4273-8538-1EB307061468}" destId="{55A4A9B7-D2D2-4F27-9972-54B957F184B3}" srcOrd="1" destOrd="0" presId="urn:microsoft.com/office/officeart/2005/8/layout/orgChart1"/>
    <dgm:cxn modelId="{534D098D-F2EC-41FC-9440-CD7972E2CAE1}" type="presParOf" srcId="{28D3CB32-FAA0-4273-8538-1EB307061468}" destId="{A6D08738-8725-4BBB-8D6E-6E0F7F338F27}" srcOrd="2" destOrd="0" presId="urn:microsoft.com/office/officeart/2005/8/layout/orgChart1"/>
    <dgm:cxn modelId="{EAA8C107-699D-4D84-8B20-DC9C5F396488}" type="presParOf" srcId="{D09FB176-C899-4C34-A2EF-DF4099E3930B}" destId="{10032A81-28F1-4589-A2C9-2F713826DB5B}" srcOrd="2" destOrd="0" presId="urn:microsoft.com/office/officeart/2005/8/layout/orgChart1"/>
    <dgm:cxn modelId="{891EE912-1AD8-4DC0-80A9-A49AFFB24837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FE256438-8ECF-4C75-B677-0809968B60EE}" type="presOf" srcId="{3837525C-9A2A-44D5-8B42-9C0820CF3FF9}" destId="{6AC59FBD-FAEA-42FA-8EB1-29A7CC044828}" srcOrd="0" destOrd="0" presId="urn:microsoft.com/office/officeart/2005/8/layout/orgChart1"/>
    <dgm:cxn modelId="{1325CC96-4292-4C6C-BF8C-D564DFBB1054}" type="presOf" srcId="{B103CFD6-C2F2-4A76-8866-035FF64E5877}" destId="{2FA1AE03-77C2-487B-948B-82122901556A}" srcOrd="1" destOrd="0" presId="urn:microsoft.com/office/officeart/2005/8/layout/orgChart1"/>
    <dgm:cxn modelId="{9ACA5ADE-C4F6-483D-8F70-010030178CF9}" type="presOf" srcId="{69BEBD41-3545-40FD-BFDD-D21BD47C872E}" destId="{EA4E738B-1483-44D6-89EB-8256A9C3F87D}" srcOrd="1" destOrd="0" presId="urn:microsoft.com/office/officeart/2005/8/layout/orgChart1"/>
    <dgm:cxn modelId="{055B4EB6-1FF7-4806-B591-8F2C67793B47}" type="presOf" srcId="{0ED209FE-B93C-493B-85A2-BA5863869AE7}" destId="{B4ADFA40-1DC3-4BD0-BAE4-D5BA4FDF2B3E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8D71E494-B47B-4C12-9B81-29873E112325}" type="presOf" srcId="{88B02B86-A182-47E8-98CE-5F03ED03FC83}" destId="{1A2BCB80-89E2-41EC-87D9-8650DA66AB8A}" srcOrd="0" destOrd="0" presId="urn:microsoft.com/office/officeart/2005/8/layout/orgChart1"/>
    <dgm:cxn modelId="{ADAE4BAF-E9B9-45F1-AB38-F31D743C34BC}" type="presOf" srcId="{DC9F82DD-39AD-486C-81D6-0E3C38A96BAD}" destId="{4F6F1802-D2DC-45F2-8B57-B9ACE00E096B}" srcOrd="0" destOrd="0" presId="urn:microsoft.com/office/officeart/2005/8/layout/orgChart1"/>
    <dgm:cxn modelId="{415DF234-8D76-430C-938C-A94AE16DA58A}" type="presOf" srcId="{CE683E6A-A313-4F5C-8639-235783D1198F}" destId="{6C1B72B2-EE6C-495B-ADAD-8508CE8EB807}" srcOrd="0" destOrd="0" presId="urn:microsoft.com/office/officeart/2005/8/layout/orgChart1"/>
    <dgm:cxn modelId="{8BD4605F-67FB-4B4C-98B9-4737EF3CAFE6}" type="presOf" srcId="{43C964D4-3EA5-4709-BA45-DC9671707267}" destId="{ABF5B3AF-9C3F-43AC-89B9-A4B84688B739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A21F9154-01DB-4479-BF42-A332C9C35E74}" type="presOf" srcId="{51AC05A3-5125-4631-8328-EE9742C5CE1F}" destId="{75DCBE71-7469-49E9-81E5-E6A43E3EC0DC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E7A8584D-D192-4D98-B55B-8D12CCF40144}" type="presOf" srcId="{6A766238-49C0-489C-9759-5801318FB123}" destId="{8F3E2022-AB5E-4438-BDBE-146FD19E8285}" srcOrd="0" destOrd="0" presId="urn:microsoft.com/office/officeart/2005/8/layout/orgChart1"/>
    <dgm:cxn modelId="{46C57E6F-58DC-452E-99B3-5A8866BC6522}" type="presOf" srcId="{8514C17C-35EC-4D14-92F7-13A577CAA5C4}" destId="{079C46BA-E270-4C4F-9AA8-92E32A64D736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7F503A0D-BAF6-4F6D-B408-A7E97DD7A0AD}" type="presOf" srcId="{00B822AA-E50D-409C-8E77-78CE41F17C4F}" destId="{86ECFBC0-6EDE-49D7-A5E4-E61CBAF4A092}" srcOrd="0" destOrd="0" presId="urn:microsoft.com/office/officeart/2005/8/layout/orgChart1"/>
    <dgm:cxn modelId="{17353AE9-BD95-482C-AF3C-238110AFE880}" type="presOf" srcId="{1E17A9B5-1CC6-4BF4-A5EB-2099972243B8}" destId="{0044642D-BF6E-4946-989D-7BC76303D8B1}" srcOrd="1" destOrd="0" presId="urn:microsoft.com/office/officeart/2005/8/layout/orgChart1"/>
    <dgm:cxn modelId="{5B2E8BF9-F891-4FB3-8D81-FEBC8AA5025C}" type="presOf" srcId="{032924AE-7BA3-4608-9D4D-A10FC22FA55B}" destId="{FCA2B357-06A1-4199-999C-BBE32872F828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9532B09-7C9A-478E-801F-11D8DE441B5F}" type="presOf" srcId="{88415C31-82DD-4EF9-9A7A-1D4D99FB6B9D}" destId="{0936C29E-0ABE-4289-9453-F6DF249F454C}" srcOrd="1" destOrd="0" presId="urn:microsoft.com/office/officeart/2005/8/layout/orgChart1"/>
    <dgm:cxn modelId="{3B820C02-AD5D-46C1-AC68-B9ACD8300F96}" type="presOf" srcId="{D3B00EB5-7252-4C54-A138-4FDE2761BA89}" destId="{77FF546B-1ADB-4B35-B705-B48DE95D0A7F}" srcOrd="0" destOrd="0" presId="urn:microsoft.com/office/officeart/2005/8/layout/orgChart1"/>
    <dgm:cxn modelId="{DCF8F847-7AF7-494D-8F23-D5A0349FBA4A}" type="presOf" srcId="{8514C17C-35EC-4D14-92F7-13A577CAA5C4}" destId="{3AA4BA60-CAF3-4B65-8A7B-26648B565082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9C28D8D0-E27D-4569-9187-E4939F1C8879}" type="presOf" srcId="{E2FDDA39-0A56-4C19-9570-F6322A50CD7C}" destId="{4704A764-F3E3-46A1-B698-AC3BCD85875D}" srcOrd="1" destOrd="0" presId="urn:microsoft.com/office/officeart/2005/8/layout/orgChart1"/>
    <dgm:cxn modelId="{BBF2BB2B-E4CC-4864-BB32-397B038FAFF7}" type="presOf" srcId="{D656347E-658D-41DE-86E2-9688A1F66EB3}" destId="{D351E307-7A60-4733-B21C-CC6D6E5D051D}" srcOrd="0" destOrd="0" presId="urn:microsoft.com/office/officeart/2005/8/layout/orgChart1"/>
    <dgm:cxn modelId="{0A004ACF-F514-4D8B-ADD8-5DCB25EF61FC}" type="presOf" srcId="{BCA1F9C7-A2DE-4DA9-9030-581CAAE089DA}" destId="{7E670A0B-4B6A-45AD-AE95-FAE9E52BA24F}" srcOrd="0" destOrd="0" presId="urn:microsoft.com/office/officeart/2005/8/layout/orgChart1"/>
    <dgm:cxn modelId="{44805E85-6F09-477B-A724-BD5AB15AF35E}" type="presOf" srcId="{6A766238-49C0-489C-9759-5801318FB123}" destId="{F4F60A8B-BCFE-4E33-9289-BF4CA9206F7B}" srcOrd="1" destOrd="0" presId="urn:microsoft.com/office/officeart/2005/8/layout/orgChart1"/>
    <dgm:cxn modelId="{5B910C52-8568-4A4C-BE22-94E0B81BFC6A}" type="presOf" srcId="{EDF4E25F-6E69-41B7-B57F-66E5D749104E}" destId="{CD65CBB6-B9A3-48AB-AFB3-4BE4B03553D3}" srcOrd="0" destOrd="0" presId="urn:microsoft.com/office/officeart/2005/8/layout/orgChart1"/>
    <dgm:cxn modelId="{DD70692A-C6DD-4300-90FD-B141D77E2DDF}" type="presOf" srcId="{00B822AA-E50D-409C-8E77-78CE41F17C4F}" destId="{EE7467E8-D778-4C18-9C7C-925EF25B0DC2}" srcOrd="1" destOrd="0" presId="urn:microsoft.com/office/officeart/2005/8/layout/orgChart1"/>
    <dgm:cxn modelId="{D713B950-E248-4345-94FD-1B4D78FBCD2D}" type="presOf" srcId="{D5F013B3-4B4E-4E38-9BAF-4B34B2BB0C79}" destId="{14A5ABF2-8B49-4694-AC4C-1A898869B017}" srcOrd="1" destOrd="0" presId="urn:microsoft.com/office/officeart/2005/8/layout/orgChart1"/>
    <dgm:cxn modelId="{A4E27FB9-6884-49C3-A822-6E18E7CF621C}" type="presOf" srcId="{BAA37ED3-8504-4718-82EA-2141E33A703B}" destId="{C6471DB4-9B93-437A-AEBE-F3B71F737DF8}" srcOrd="0" destOrd="0" presId="urn:microsoft.com/office/officeart/2005/8/layout/orgChart1"/>
    <dgm:cxn modelId="{C0040F2E-F4BF-4431-8253-5C47248AC315}" type="presOf" srcId="{092024CE-8423-4E50-A34E-3122E05631CC}" destId="{0A55F855-E390-49C4-85C3-4EB5DC8DFEC3}" srcOrd="1" destOrd="0" presId="urn:microsoft.com/office/officeart/2005/8/layout/orgChart1"/>
    <dgm:cxn modelId="{FBF27E2E-1D4D-473D-9D36-1B4670F8BD1C}" type="presOf" srcId="{382A9707-8CE9-4448-A732-795155023764}" destId="{C9EB4BFF-95DA-49B7-87A2-66A52A4FCDFA}" srcOrd="0" destOrd="0" presId="urn:microsoft.com/office/officeart/2005/8/layout/orgChart1"/>
    <dgm:cxn modelId="{008E43BB-3959-4DD6-B4E9-EBA1D6595625}" type="presOf" srcId="{51AC05A3-5125-4631-8328-EE9742C5CE1F}" destId="{7533127D-6F77-420D-9337-03A9B17677A7}" srcOrd="0" destOrd="0" presId="urn:microsoft.com/office/officeart/2005/8/layout/orgChart1"/>
    <dgm:cxn modelId="{933DFBB2-213E-4D52-8DFB-C907D7D6EE9D}" type="presOf" srcId="{CBC98D67-7A4E-4DF5-AC0F-18B667594BB8}" destId="{D644628E-4C6F-4DF2-8C07-D2B66E3A4757}" srcOrd="0" destOrd="0" presId="urn:microsoft.com/office/officeart/2005/8/layout/orgChart1"/>
    <dgm:cxn modelId="{1372E057-7C96-40E8-84C3-7F46EF4794F7}" type="presOf" srcId="{E2FDDA39-0A56-4C19-9570-F6322A50CD7C}" destId="{C95AECE2-07C4-42E7-90DA-5CD8EA216CFC}" srcOrd="0" destOrd="0" presId="urn:microsoft.com/office/officeart/2005/8/layout/orgChart1"/>
    <dgm:cxn modelId="{8FC68B8D-7F35-4774-BB7B-BBE815E60610}" type="presOf" srcId="{69BEBD41-3545-40FD-BFDD-D21BD47C872E}" destId="{74487508-3D4F-4F35-9119-7335AA499C95}" srcOrd="0" destOrd="0" presId="urn:microsoft.com/office/officeart/2005/8/layout/orgChart1"/>
    <dgm:cxn modelId="{E1C92AA8-D727-421A-AF4A-C17E27F56353}" type="presOf" srcId="{1E17A9B5-1CC6-4BF4-A5EB-2099972243B8}" destId="{F0DC39B6-0C64-430A-9FFB-4907B94E244D}" srcOrd="0" destOrd="0" presId="urn:microsoft.com/office/officeart/2005/8/layout/orgChart1"/>
    <dgm:cxn modelId="{FE8F5572-063C-4C69-B087-F04433AAD8AE}" type="presOf" srcId="{032924AE-7BA3-4608-9D4D-A10FC22FA55B}" destId="{842224E6-60DA-412E-8A1B-7533C1377869}" srcOrd="1" destOrd="0" presId="urn:microsoft.com/office/officeart/2005/8/layout/orgChart1"/>
    <dgm:cxn modelId="{EAFC0F4D-CAF8-4BB1-BF04-9765BCD7387A}" type="presOf" srcId="{C7336B56-6975-43EE-AA11-2CF9D86F3B72}" destId="{F7484F86-9514-4EEC-AAEC-65AD9B4B3D96}" srcOrd="0" destOrd="0" presId="urn:microsoft.com/office/officeart/2005/8/layout/orgChart1"/>
    <dgm:cxn modelId="{D8601EF1-12F0-4F7B-AD95-2EA2ACD58E89}" type="presOf" srcId="{B103CFD6-C2F2-4A76-8866-035FF64E5877}" destId="{D98E11BE-9177-4329-A5B4-B4B8653C2863}" srcOrd="0" destOrd="0" presId="urn:microsoft.com/office/officeart/2005/8/layout/orgChart1"/>
    <dgm:cxn modelId="{B4FFB6C5-201C-43CD-BB8E-F578A4059632}" type="presOf" srcId="{B40A1E99-819E-4C0D-B671-3D134F0F7163}" destId="{179F0FCD-C306-4B84-A7DF-E34F9FAB6F56}" srcOrd="1" destOrd="0" presId="urn:microsoft.com/office/officeart/2005/8/layout/orgChart1"/>
    <dgm:cxn modelId="{226321B0-AC14-41E9-8A12-46F875589291}" type="presOf" srcId="{B40A1E99-819E-4C0D-B671-3D134F0F7163}" destId="{3A05D6AC-55D4-4F8B-831D-7528DBB5E857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24A689C3-17CF-4BC4-AA9D-E64A49A18F1F}" type="presOf" srcId="{41CBE71F-8A1C-4046-8B51-627382F890A8}" destId="{BD53C961-9C2E-42B5-A825-EB1CD5AF2FE3}" srcOrd="0" destOrd="0" presId="urn:microsoft.com/office/officeart/2005/8/layout/orgChart1"/>
    <dgm:cxn modelId="{2263A9BC-B356-42F6-9D1A-956E3A09C5B5}" type="presOf" srcId="{C7336B56-6975-43EE-AA11-2CF9D86F3B72}" destId="{2F8AA862-E8D3-4043-95F3-7EBB33FDC237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53907BE6-7E0A-4BEE-9BD6-8B0D350203FA}" type="presOf" srcId="{1D03C52E-27F1-4CAD-B953-A57260381D87}" destId="{52D64095-8F0B-43C5-A134-4F8EB745D0AC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DAC2FDE5-2670-451F-B2A7-9DBA2EE3E400}" type="presOf" srcId="{D5F013B3-4B4E-4E38-9BAF-4B34B2BB0C79}" destId="{26E61D30-5696-4E05-9044-AF73EF27DAB2}" srcOrd="0" destOrd="0" presId="urn:microsoft.com/office/officeart/2005/8/layout/orgChart1"/>
    <dgm:cxn modelId="{6E9065A1-84E8-4CE2-9060-8B9D2C9E3111}" type="presOf" srcId="{57A44C0D-573F-44FB-BC9E-B18382ACCC39}" destId="{9AAB9F84-69DB-4974-8FB3-17FE16A42904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7DE8AC5E-442E-4D9A-BC44-A04798E8C021}" type="presOf" srcId="{844909A3-F2C8-49AE-869B-AFCA0AC709DF}" destId="{5A29D58D-62CC-4731-8120-CAD4354C3E03}" srcOrd="0" destOrd="0" presId="urn:microsoft.com/office/officeart/2005/8/layout/orgChart1"/>
    <dgm:cxn modelId="{95CA046F-AFD4-4A66-9E16-7A873BF4AD22}" type="presOf" srcId="{88415C31-82DD-4EF9-9A7A-1D4D99FB6B9D}" destId="{ED956AEF-5A78-47DC-9D97-3B27A2E93095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FCC8BF00-5E6D-4C33-8019-CE4555040868}" type="presOf" srcId="{43C964D4-3EA5-4709-BA45-DC9671707267}" destId="{87899BB1-A811-4B2D-8FA3-633A97B1A6A6}" srcOrd="1" destOrd="0" presId="urn:microsoft.com/office/officeart/2005/8/layout/orgChart1"/>
    <dgm:cxn modelId="{E7C3FA8F-7355-400A-9D3A-5116E7D7563F}" type="presOf" srcId="{092024CE-8423-4E50-A34E-3122E05631CC}" destId="{2C701CAE-D8F1-461E-8A0C-C57AEB1CD6C2}" srcOrd="0" destOrd="0" presId="urn:microsoft.com/office/officeart/2005/8/layout/orgChart1"/>
    <dgm:cxn modelId="{3EA9D9E2-5036-43D4-9BEC-EA299FDA1F81}" type="presOf" srcId="{D91152BC-9A33-44D3-AEBB-F20420DB430F}" destId="{30DA9891-B7C7-405D-9015-1C3DF0E9850F}" srcOrd="0" destOrd="0" presId="urn:microsoft.com/office/officeart/2005/8/layout/orgChart1"/>
    <dgm:cxn modelId="{4AB119E7-E0A5-4FF7-83E0-15982C84A0F6}" type="presOf" srcId="{DCB062A1-302A-48A6-BE81-96138548FF70}" destId="{1AE91293-7748-4E52-8855-7B838C555EB9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4C8F57FF-36EE-4961-8C0D-67319E9E16ED}" type="presOf" srcId="{49A41343-8942-4E0A-948C-7308CFEDA337}" destId="{F8AA5B07-D62E-4BEF-A7F4-BB8154CE0161}" srcOrd="0" destOrd="0" presId="urn:microsoft.com/office/officeart/2005/8/layout/orgChart1"/>
    <dgm:cxn modelId="{760460E6-D131-4FD4-BA2B-91DD6ABCCA37}" type="presOf" srcId="{D91152BC-9A33-44D3-AEBB-F20420DB430F}" destId="{5EC808F1-181C-42C2-975C-2B558EBCB7FE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BE5E7DBF-9257-4478-AD2D-D3A3F4C8BC19}" type="presOf" srcId="{DCCE79F2-51DC-4E3A-8F3D-0CB311D1F14D}" destId="{A8ED66CC-CBB3-4EB5-ADE1-6E062170315B}" srcOrd="1" destOrd="0" presId="urn:microsoft.com/office/officeart/2005/8/layout/orgChart1"/>
    <dgm:cxn modelId="{5DBE3A97-B60D-4B32-8B55-C58BAC6D6EE6}" type="presOf" srcId="{DCCE79F2-51DC-4E3A-8F3D-0CB311D1F14D}" destId="{EE219807-47C8-4941-99AE-CE39076E53F5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D4D8DE94-DB2A-455A-80A5-35945832DD24}" type="presOf" srcId="{382A9707-8CE9-4448-A732-795155023764}" destId="{40CBCC65-FD09-4B94-B9C9-3482617F2627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FCB49976-FBB7-4655-AC31-116E945D8CBC}" type="presOf" srcId="{BC7A14EC-7DD0-42E2-A28E-8428AF273F49}" destId="{4E5DB2E5-BC21-45FD-89CF-804EEEA73D92}" srcOrd="0" destOrd="0" presId="urn:microsoft.com/office/officeart/2005/8/layout/orgChart1"/>
    <dgm:cxn modelId="{ECF6C129-C127-4B3D-B055-0B9D28EC5EEF}" type="presParOf" srcId="{6C1B72B2-EE6C-495B-ADAD-8508CE8EB807}" destId="{B9578B13-712D-4BAD-A28F-A7352074EDA6}" srcOrd="0" destOrd="0" presId="urn:microsoft.com/office/officeart/2005/8/layout/orgChart1"/>
    <dgm:cxn modelId="{15DA02BC-CD6D-4062-8F28-CB876A847C9C}" type="presParOf" srcId="{B9578B13-712D-4BAD-A28F-A7352074EDA6}" destId="{EA34C8C8-6EC1-483B-8E39-8E6926CED3CE}" srcOrd="0" destOrd="0" presId="urn:microsoft.com/office/officeart/2005/8/layout/orgChart1"/>
    <dgm:cxn modelId="{94CC691D-1B48-4ECD-AC5E-D1D888F294C1}" type="presParOf" srcId="{EA34C8C8-6EC1-483B-8E39-8E6926CED3CE}" destId="{D98E11BE-9177-4329-A5B4-B4B8653C2863}" srcOrd="0" destOrd="0" presId="urn:microsoft.com/office/officeart/2005/8/layout/orgChart1"/>
    <dgm:cxn modelId="{ADC6201B-B78E-4F88-9B23-776E4D832ED2}" type="presParOf" srcId="{EA34C8C8-6EC1-483B-8E39-8E6926CED3CE}" destId="{2FA1AE03-77C2-487B-948B-82122901556A}" srcOrd="1" destOrd="0" presId="urn:microsoft.com/office/officeart/2005/8/layout/orgChart1"/>
    <dgm:cxn modelId="{231956A6-7434-438D-87FB-7013BCC3E904}" type="presParOf" srcId="{B9578B13-712D-4BAD-A28F-A7352074EDA6}" destId="{9C5DF944-3D7A-473D-A789-5CA86652B8F8}" srcOrd="1" destOrd="0" presId="urn:microsoft.com/office/officeart/2005/8/layout/orgChart1"/>
    <dgm:cxn modelId="{C04B208C-0563-430F-882E-BF93D5666C58}" type="presParOf" srcId="{9C5DF944-3D7A-473D-A789-5CA86652B8F8}" destId="{D351E307-7A60-4733-B21C-CC6D6E5D051D}" srcOrd="0" destOrd="0" presId="urn:microsoft.com/office/officeart/2005/8/layout/orgChart1"/>
    <dgm:cxn modelId="{82F23084-2D52-4E9B-8E4F-53D539B21F61}" type="presParOf" srcId="{9C5DF944-3D7A-473D-A789-5CA86652B8F8}" destId="{60FE5B31-E82E-49E2-9469-B5D5674278BC}" srcOrd="1" destOrd="0" presId="urn:microsoft.com/office/officeart/2005/8/layout/orgChart1"/>
    <dgm:cxn modelId="{C75F5C41-3EC6-470F-9E0C-6B91DB3A3EE1}" type="presParOf" srcId="{60FE5B31-E82E-49E2-9469-B5D5674278BC}" destId="{CB88DD46-0D40-4A1B-9C97-26FA4C46EB15}" srcOrd="0" destOrd="0" presId="urn:microsoft.com/office/officeart/2005/8/layout/orgChart1"/>
    <dgm:cxn modelId="{2B988241-B635-47CA-868D-EAD416D368DD}" type="presParOf" srcId="{CB88DD46-0D40-4A1B-9C97-26FA4C46EB15}" destId="{ABF5B3AF-9C3F-43AC-89B9-A4B84688B739}" srcOrd="0" destOrd="0" presId="urn:microsoft.com/office/officeart/2005/8/layout/orgChart1"/>
    <dgm:cxn modelId="{9E215412-0C41-4DDC-B8A2-AF3A7ECE8533}" type="presParOf" srcId="{CB88DD46-0D40-4A1B-9C97-26FA4C46EB15}" destId="{87899BB1-A811-4B2D-8FA3-633A97B1A6A6}" srcOrd="1" destOrd="0" presId="urn:microsoft.com/office/officeart/2005/8/layout/orgChart1"/>
    <dgm:cxn modelId="{1691D782-8A91-44BB-95FD-AD6B8166E7A6}" type="presParOf" srcId="{60FE5B31-E82E-49E2-9469-B5D5674278BC}" destId="{B6A20B03-CFA9-41D8-9956-9F0EB448DC4A}" srcOrd="1" destOrd="0" presId="urn:microsoft.com/office/officeart/2005/8/layout/orgChart1"/>
    <dgm:cxn modelId="{4785F3C3-368C-4CF3-978B-CE7F6BBDBE8C}" type="presParOf" srcId="{B6A20B03-CFA9-41D8-9956-9F0EB448DC4A}" destId="{CD65CBB6-B9A3-48AB-AFB3-4BE4B03553D3}" srcOrd="0" destOrd="0" presId="urn:microsoft.com/office/officeart/2005/8/layout/orgChart1"/>
    <dgm:cxn modelId="{83A76719-D714-4ACA-926E-D0323FC2FFFD}" type="presParOf" srcId="{B6A20B03-CFA9-41D8-9956-9F0EB448DC4A}" destId="{ED1F0A6D-21D1-431E-B021-19DC70288741}" srcOrd="1" destOrd="0" presId="urn:microsoft.com/office/officeart/2005/8/layout/orgChart1"/>
    <dgm:cxn modelId="{D44CB00C-5DFF-4427-A386-D876B8EC579E}" type="presParOf" srcId="{ED1F0A6D-21D1-431E-B021-19DC70288741}" destId="{3035FF76-B78F-49A4-AACF-E2FF3786028F}" srcOrd="0" destOrd="0" presId="urn:microsoft.com/office/officeart/2005/8/layout/orgChart1"/>
    <dgm:cxn modelId="{330F961C-54BA-453D-A92D-DB8A0A2AAF83}" type="presParOf" srcId="{3035FF76-B78F-49A4-AACF-E2FF3786028F}" destId="{F0DC39B6-0C64-430A-9FFB-4907B94E244D}" srcOrd="0" destOrd="0" presId="urn:microsoft.com/office/officeart/2005/8/layout/orgChart1"/>
    <dgm:cxn modelId="{AFD0C25E-31BA-4FBB-A9B2-732BF959BEA9}" type="presParOf" srcId="{3035FF76-B78F-49A4-AACF-E2FF3786028F}" destId="{0044642D-BF6E-4946-989D-7BC76303D8B1}" srcOrd="1" destOrd="0" presId="urn:microsoft.com/office/officeart/2005/8/layout/orgChart1"/>
    <dgm:cxn modelId="{2818D013-3E56-4F30-B613-D870E1339E82}" type="presParOf" srcId="{ED1F0A6D-21D1-431E-B021-19DC70288741}" destId="{6F92EC3E-8AAE-41C7-BFFF-85E9DBCB215A}" srcOrd="1" destOrd="0" presId="urn:microsoft.com/office/officeart/2005/8/layout/orgChart1"/>
    <dgm:cxn modelId="{442FC35B-1901-4D2A-AA09-5AC556191FE0}" type="presParOf" srcId="{ED1F0A6D-21D1-431E-B021-19DC70288741}" destId="{C359BE23-B469-48EB-819D-6F6FDCDBB0A8}" srcOrd="2" destOrd="0" presId="urn:microsoft.com/office/officeart/2005/8/layout/orgChart1"/>
    <dgm:cxn modelId="{6A34BC02-F40B-493B-BEC3-7B24347D0A63}" type="presParOf" srcId="{B6A20B03-CFA9-41D8-9956-9F0EB448DC4A}" destId="{6AC59FBD-FAEA-42FA-8EB1-29A7CC044828}" srcOrd="2" destOrd="0" presId="urn:microsoft.com/office/officeart/2005/8/layout/orgChart1"/>
    <dgm:cxn modelId="{58C0CD0E-8C48-42E0-B799-11C71086F462}" type="presParOf" srcId="{B6A20B03-CFA9-41D8-9956-9F0EB448DC4A}" destId="{F2E1EDE4-99F4-4CBC-BA6A-91AF00914823}" srcOrd="3" destOrd="0" presId="urn:microsoft.com/office/officeart/2005/8/layout/orgChart1"/>
    <dgm:cxn modelId="{665387C9-6189-411C-A840-DEC89275A665}" type="presParOf" srcId="{F2E1EDE4-99F4-4CBC-BA6A-91AF00914823}" destId="{795B4B98-FEFB-4DAB-B785-2E28918B1C7E}" srcOrd="0" destOrd="0" presId="urn:microsoft.com/office/officeart/2005/8/layout/orgChart1"/>
    <dgm:cxn modelId="{8F0DF615-D2B9-4645-A5E9-806D77EA0483}" type="presParOf" srcId="{795B4B98-FEFB-4DAB-B785-2E28918B1C7E}" destId="{C9EB4BFF-95DA-49B7-87A2-66A52A4FCDFA}" srcOrd="0" destOrd="0" presId="urn:microsoft.com/office/officeart/2005/8/layout/orgChart1"/>
    <dgm:cxn modelId="{31CF275E-379B-4612-9451-0A3242711E30}" type="presParOf" srcId="{795B4B98-FEFB-4DAB-B785-2E28918B1C7E}" destId="{40CBCC65-FD09-4B94-B9C9-3482617F2627}" srcOrd="1" destOrd="0" presId="urn:microsoft.com/office/officeart/2005/8/layout/orgChart1"/>
    <dgm:cxn modelId="{7002E66A-FAB8-4A47-957B-61C90D8E40BF}" type="presParOf" srcId="{F2E1EDE4-99F4-4CBC-BA6A-91AF00914823}" destId="{6E67D5E8-91A3-4A9C-B70E-60777B0DD65E}" srcOrd="1" destOrd="0" presId="urn:microsoft.com/office/officeart/2005/8/layout/orgChart1"/>
    <dgm:cxn modelId="{AF31333D-77FA-4589-9E51-71B6FCFB700A}" type="presParOf" srcId="{F2E1EDE4-99F4-4CBC-BA6A-91AF00914823}" destId="{9041FCB5-DDBA-4A82-87F1-A20AE1F0ECFA}" srcOrd="2" destOrd="0" presId="urn:microsoft.com/office/officeart/2005/8/layout/orgChart1"/>
    <dgm:cxn modelId="{590E4876-6211-414B-9C38-7AEDC3A7FB5D}" type="presParOf" srcId="{B6A20B03-CFA9-41D8-9956-9F0EB448DC4A}" destId="{D644628E-4C6F-4DF2-8C07-D2B66E3A4757}" srcOrd="4" destOrd="0" presId="urn:microsoft.com/office/officeart/2005/8/layout/orgChart1"/>
    <dgm:cxn modelId="{6217CA49-3C74-4853-959B-ABC01A8DDE3C}" type="presParOf" srcId="{B6A20B03-CFA9-41D8-9956-9F0EB448DC4A}" destId="{4C59CDCC-8171-42A8-836D-8A7ADEF309D0}" srcOrd="5" destOrd="0" presId="urn:microsoft.com/office/officeart/2005/8/layout/orgChart1"/>
    <dgm:cxn modelId="{790E86F7-90C0-4419-8B63-E2D67FDFE711}" type="presParOf" srcId="{4C59CDCC-8171-42A8-836D-8A7ADEF309D0}" destId="{FED7DC99-D3B3-46B2-AE57-14D47B1F3671}" srcOrd="0" destOrd="0" presId="urn:microsoft.com/office/officeart/2005/8/layout/orgChart1"/>
    <dgm:cxn modelId="{A681BE40-BAC4-402A-8472-7133C4F33DE3}" type="presParOf" srcId="{FED7DC99-D3B3-46B2-AE57-14D47B1F3671}" destId="{8F3E2022-AB5E-4438-BDBE-146FD19E8285}" srcOrd="0" destOrd="0" presId="urn:microsoft.com/office/officeart/2005/8/layout/orgChart1"/>
    <dgm:cxn modelId="{5F45CC81-2EDB-42CE-B2A4-9E39A092B00B}" type="presParOf" srcId="{FED7DC99-D3B3-46B2-AE57-14D47B1F3671}" destId="{F4F60A8B-BCFE-4E33-9289-BF4CA9206F7B}" srcOrd="1" destOrd="0" presId="urn:microsoft.com/office/officeart/2005/8/layout/orgChart1"/>
    <dgm:cxn modelId="{F3B7CF0A-5897-4B27-BCD1-72966B7FAF85}" type="presParOf" srcId="{4C59CDCC-8171-42A8-836D-8A7ADEF309D0}" destId="{0717BF70-BD3E-4FBF-92BE-2C7F71500E41}" srcOrd="1" destOrd="0" presId="urn:microsoft.com/office/officeart/2005/8/layout/orgChart1"/>
    <dgm:cxn modelId="{A7603F42-C680-4E55-9BB3-1D132C81980E}" type="presParOf" srcId="{4C59CDCC-8171-42A8-836D-8A7ADEF309D0}" destId="{0E63D1F7-0BB7-4B23-80D6-B69D7359A638}" srcOrd="2" destOrd="0" presId="urn:microsoft.com/office/officeart/2005/8/layout/orgChart1"/>
    <dgm:cxn modelId="{B0EFCE8D-4BA2-46C3-8337-CCE1900A9780}" type="presParOf" srcId="{B6A20B03-CFA9-41D8-9956-9F0EB448DC4A}" destId="{52D64095-8F0B-43C5-A134-4F8EB745D0AC}" srcOrd="6" destOrd="0" presId="urn:microsoft.com/office/officeart/2005/8/layout/orgChart1"/>
    <dgm:cxn modelId="{C82EAA17-6B99-48E9-903F-B0D532945A18}" type="presParOf" srcId="{B6A20B03-CFA9-41D8-9956-9F0EB448DC4A}" destId="{65175C4B-27F3-41C0-9093-49201195521B}" srcOrd="7" destOrd="0" presId="urn:microsoft.com/office/officeart/2005/8/layout/orgChart1"/>
    <dgm:cxn modelId="{5E12D843-62F4-47BD-A9C8-5930D11B5036}" type="presParOf" srcId="{65175C4B-27F3-41C0-9093-49201195521B}" destId="{418B0B64-07DF-4A86-8188-2B3D12FF0C1B}" srcOrd="0" destOrd="0" presId="urn:microsoft.com/office/officeart/2005/8/layout/orgChart1"/>
    <dgm:cxn modelId="{BEF325B3-7409-4C66-BABB-F73C6E7BEF90}" type="presParOf" srcId="{418B0B64-07DF-4A86-8188-2B3D12FF0C1B}" destId="{FCA2B357-06A1-4199-999C-BBE32872F828}" srcOrd="0" destOrd="0" presId="urn:microsoft.com/office/officeart/2005/8/layout/orgChart1"/>
    <dgm:cxn modelId="{030F8317-324D-40DA-A5AD-32D225B313AB}" type="presParOf" srcId="{418B0B64-07DF-4A86-8188-2B3D12FF0C1B}" destId="{842224E6-60DA-412E-8A1B-7533C1377869}" srcOrd="1" destOrd="0" presId="urn:microsoft.com/office/officeart/2005/8/layout/orgChart1"/>
    <dgm:cxn modelId="{B1746018-D278-43A9-8C70-E57A3FF35255}" type="presParOf" srcId="{65175C4B-27F3-41C0-9093-49201195521B}" destId="{5FEE9627-663F-4879-B764-2FCAC3BEDB01}" srcOrd="1" destOrd="0" presId="urn:microsoft.com/office/officeart/2005/8/layout/orgChart1"/>
    <dgm:cxn modelId="{0B052E87-A334-48A8-8E93-F8555F3AB462}" type="presParOf" srcId="{65175C4B-27F3-41C0-9093-49201195521B}" destId="{D211A30E-3DD6-4F3B-A936-B6D9FD1B5AD6}" srcOrd="2" destOrd="0" presId="urn:microsoft.com/office/officeart/2005/8/layout/orgChart1"/>
    <dgm:cxn modelId="{F7D4F131-10E0-4461-AC3B-DAE730CAB991}" type="presParOf" srcId="{60FE5B31-E82E-49E2-9469-B5D5674278BC}" destId="{0A55CB08-0585-4E83-BB9C-6136411D5C97}" srcOrd="2" destOrd="0" presId="urn:microsoft.com/office/officeart/2005/8/layout/orgChart1"/>
    <dgm:cxn modelId="{18D7F9DB-3F9E-433D-9526-268ACA8DF461}" type="presParOf" srcId="{9C5DF944-3D7A-473D-A789-5CA86652B8F8}" destId="{1AE91293-7748-4E52-8855-7B838C555EB9}" srcOrd="2" destOrd="0" presId="urn:microsoft.com/office/officeart/2005/8/layout/orgChart1"/>
    <dgm:cxn modelId="{29408818-F623-4BCD-BEA3-F394E3A164FC}" type="presParOf" srcId="{9C5DF944-3D7A-473D-A789-5CA86652B8F8}" destId="{8BAB2199-5159-41F9-8708-33820C9B03A9}" srcOrd="3" destOrd="0" presId="urn:microsoft.com/office/officeart/2005/8/layout/orgChart1"/>
    <dgm:cxn modelId="{164372F4-4401-4A61-A73C-35AD1160C049}" type="presParOf" srcId="{8BAB2199-5159-41F9-8708-33820C9B03A9}" destId="{4AEEF0FD-EB99-4BD5-89CD-011B1DDC19F8}" srcOrd="0" destOrd="0" presId="urn:microsoft.com/office/officeart/2005/8/layout/orgChart1"/>
    <dgm:cxn modelId="{2A0D19C9-5328-4C26-AACD-7D4D2B584D53}" type="presParOf" srcId="{4AEEF0FD-EB99-4BD5-89CD-011B1DDC19F8}" destId="{86ECFBC0-6EDE-49D7-A5E4-E61CBAF4A092}" srcOrd="0" destOrd="0" presId="urn:microsoft.com/office/officeart/2005/8/layout/orgChart1"/>
    <dgm:cxn modelId="{8C0B6305-E010-4661-ABEC-0AC474AFEC65}" type="presParOf" srcId="{4AEEF0FD-EB99-4BD5-89CD-011B1DDC19F8}" destId="{EE7467E8-D778-4C18-9C7C-925EF25B0DC2}" srcOrd="1" destOrd="0" presId="urn:microsoft.com/office/officeart/2005/8/layout/orgChart1"/>
    <dgm:cxn modelId="{D0574299-BE4F-4C21-AB79-B94BFC5A7425}" type="presParOf" srcId="{8BAB2199-5159-41F9-8708-33820C9B03A9}" destId="{70B62D43-4B2E-478D-8091-7F950B36BC86}" srcOrd="1" destOrd="0" presId="urn:microsoft.com/office/officeart/2005/8/layout/orgChart1"/>
    <dgm:cxn modelId="{C164EE91-8721-422A-82F9-E524C2179F14}" type="presParOf" srcId="{70B62D43-4B2E-478D-8091-7F950B36BC86}" destId="{5A29D58D-62CC-4731-8120-CAD4354C3E03}" srcOrd="0" destOrd="0" presId="urn:microsoft.com/office/officeart/2005/8/layout/orgChart1"/>
    <dgm:cxn modelId="{50A9BBFD-C826-473E-85E1-05177E3D2504}" type="presParOf" srcId="{70B62D43-4B2E-478D-8091-7F950B36BC86}" destId="{20684FA8-0955-4E86-9890-955AAE2FB70E}" srcOrd="1" destOrd="0" presId="urn:microsoft.com/office/officeart/2005/8/layout/orgChart1"/>
    <dgm:cxn modelId="{42E48304-334A-49A3-8E8D-14D0C3776597}" type="presParOf" srcId="{20684FA8-0955-4E86-9890-955AAE2FB70E}" destId="{357DF0A8-BCC0-4D40-9A29-811D9B3E8CE1}" srcOrd="0" destOrd="0" presId="urn:microsoft.com/office/officeart/2005/8/layout/orgChart1"/>
    <dgm:cxn modelId="{C2C13570-6E28-4D41-A6FB-414480409CC0}" type="presParOf" srcId="{357DF0A8-BCC0-4D40-9A29-811D9B3E8CE1}" destId="{7533127D-6F77-420D-9337-03A9B17677A7}" srcOrd="0" destOrd="0" presId="urn:microsoft.com/office/officeart/2005/8/layout/orgChart1"/>
    <dgm:cxn modelId="{2D30DE03-526C-4FFC-9103-9249C28CF08B}" type="presParOf" srcId="{357DF0A8-BCC0-4D40-9A29-811D9B3E8CE1}" destId="{75DCBE71-7469-49E9-81E5-E6A43E3EC0DC}" srcOrd="1" destOrd="0" presId="urn:microsoft.com/office/officeart/2005/8/layout/orgChart1"/>
    <dgm:cxn modelId="{9F62DA55-B708-4CC4-855B-C02378442420}" type="presParOf" srcId="{20684FA8-0955-4E86-9890-955AAE2FB70E}" destId="{321B0D03-50FC-44EB-B561-D21A2CD4B482}" srcOrd="1" destOrd="0" presId="urn:microsoft.com/office/officeart/2005/8/layout/orgChart1"/>
    <dgm:cxn modelId="{3C15FB6A-8932-4C47-A4BA-AF6D55C957A6}" type="presParOf" srcId="{20684FA8-0955-4E86-9890-955AAE2FB70E}" destId="{0654A2B9-B227-48A6-941C-DD027142ECCE}" srcOrd="2" destOrd="0" presId="urn:microsoft.com/office/officeart/2005/8/layout/orgChart1"/>
    <dgm:cxn modelId="{218C10BF-0375-47D6-A991-E88304E53371}" type="presParOf" srcId="{70B62D43-4B2E-478D-8091-7F950B36BC86}" destId="{77FF546B-1ADB-4B35-B705-B48DE95D0A7F}" srcOrd="2" destOrd="0" presId="urn:microsoft.com/office/officeart/2005/8/layout/orgChart1"/>
    <dgm:cxn modelId="{7DC67529-C39B-44AE-A56C-FE4F563E73F4}" type="presParOf" srcId="{70B62D43-4B2E-478D-8091-7F950B36BC86}" destId="{69C13562-DBB8-42F8-AE39-8AFEF8ED4982}" srcOrd="3" destOrd="0" presId="urn:microsoft.com/office/officeart/2005/8/layout/orgChart1"/>
    <dgm:cxn modelId="{8EB2E6B8-20CF-423D-AE98-CB87A81B3540}" type="presParOf" srcId="{69C13562-DBB8-42F8-AE39-8AFEF8ED4982}" destId="{896D96FE-EA05-4066-8BE5-F7366BA3777A}" srcOrd="0" destOrd="0" presId="urn:microsoft.com/office/officeart/2005/8/layout/orgChart1"/>
    <dgm:cxn modelId="{BFE594B5-28EF-499E-8862-3063DE0CAA12}" type="presParOf" srcId="{896D96FE-EA05-4066-8BE5-F7366BA3777A}" destId="{079C46BA-E270-4C4F-9AA8-92E32A64D736}" srcOrd="0" destOrd="0" presId="urn:microsoft.com/office/officeart/2005/8/layout/orgChart1"/>
    <dgm:cxn modelId="{676BA337-E27D-42B1-B05E-DD44ED9E0C04}" type="presParOf" srcId="{896D96FE-EA05-4066-8BE5-F7366BA3777A}" destId="{3AA4BA60-CAF3-4B65-8A7B-26648B565082}" srcOrd="1" destOrd="0" presId="urn:microsoft.com/office/officeart/2005/8/layout/orgChart1"/>
    <dgm:cxn modelId="{07936CC5-841C-404F-8019-14A4E3968695}" type="presParOf" srcId="{69C13562-DBB8-42F8-AE39-8AFEF8ED4982}" destId="{54F082B5-2FAD-490F-B257-B96DCB3E19FC}" srcOrd="1" destOrd="0" presId="urn:microsoft.com/office/officeart/2005/8/layout/orgChart1"/>
    <dgm:cxn modelId="{1455268A-62D6-4FC4-A40E-D3C766D83B95}" type="presParOf" srcId="{69C13562-DBB8-42F8-AE39-8AFEF8ED4982}" destId="{6C846A69-A00E-4FB9-80C7-DC7FE13BD4B5}" srcOrd="2" destOrd="0" presId="urn:microsoft.com/office/officeart/2005/8/layout/orgChart1"/>
    <dgm:cxn modelId="{BE4AB1F4-F69F-4446-A0C1-B776EE29E247}" type="presParOf" srcId="{70B62D43-4B2E-478D-8091-7F950B36BC86}" destId="{C6471DB4-9B93-437A-AEBE-F3B71F737DF8}" srcOrd="4" destOrd="0" presId="urn:microsoft.com/office/officeart/2005/8/layout/orgChart1"/>
    <dgm:cxn modelId="{E4081614-A505-462C-90A4-73151F2BEEBB}" type="presParOf" srcId="{70B62D43-4B2E-478D-8091-7F950B36BC86}" destId="{CD8B12E6-DD1E-4D70-BE7C-A5443A3D84D1}" srcOrd="5" destOrd="0" presId="urn:microsoft.com/office/officeart/2005/8/layout/orgChart1"/>
    <dgm:cxn modelId="{6AB482DE-93DF-4BCD-BE75-FE5EEC30D2A8}" type="presParOf" srcId="{CD8B12E6-DD1E-4D70-BE7C-A5443A3D84D1}" destId="{C0FBA54D-3A3D-42F4-B1C8-ADE0E74CCC4D}" srcOrd="0" destOrd="0" presId="urn:microsoft.com/office/officeart/2005/8/layout/orgChart1"/>
    <dgm:cxn modelId="{3A8CA7AD-6F73-43E9-A9BD-7D4A61C24C98}" type="presParOf" srcId="{C0FBA54D-3A3D-42F4-B1C8-ADE0E74CCC4D}" destId="{30DA9891-B7C7-405D-9015-1C3DF0E9850F}" srcOrd="0" destOrd="0" presId="urn:microsoft.com/office/officeart/2005/8/layout/orgChart1"/>
    <dgm:cxn modelId="{19617CA9-FD71-49F5-8B15-F71CA5121A6C}" type="presParOf" srcId="{C0FBA54D-3A3D-42F4-B1C8-ADE0E74CCC4D}" destId="{5EC808F1-181C-42C2-975C-2B558EBCB7FE}" srcOrd="1" destOrd="0" presId="urn:microsoft.com/office/officeart/2005/8/layout/orgChart1"/>
    <dgm:cxn modelId="{E3EB727D-E430-4CE0-A1A2-B6A81CE52FD1}" type="presParOf" srcId="{CD8B12E6-DD1E-4D70-BE7C-A5443A3D84D1}" destId="{3C11D65F-2A65-4A7E-9C15-AA6406FE6F0B}" srcOrd="1" destOrd="0" presId="urn:microsoft.com/office/officeart/2005/8/layout/orgChart1"/>
    <dgm:cxn modelId="{C316F7CC-1FD9-4D33-BB8E-DADEC5287912}" type="presParOf" srcId="{CD8B12E6-DD1E-4D70-BE7C-A5443A3D84D1}" destId="{07414A68-C8A8-4CE7-984E-48064FC49AF5}" srcOrd="2" destOrd="0" presId="urn:microsoft.com/office/officeart/2005/8/layout/orgChart1"/>
    <dgm:cxn modelId="{1CD2784B-A2A7-45FC-A889-AC29B4EB3F27}" type="presParOf" srcId="{70B62D43-4B2E-478D-8091-7F950B36BC86}" destId="{BD53C961-9C2E-42B5-A825-EB1CD5AF2FE3}" srcOrd="6" destOrd="0" presId="urn:microsoft.com/office/officeart/2005/8/layout/orgChart1"/>
    <dgm:cxn modelId="{D5165A7F-BAC6-4272-8C51-A7FA50DD0FAD}" type="presParOf" srcId="{70B62D43-4B2E-478D-8091-7F950B36BC86}" destId="{2AD0F394-908E-4BF8-9902-81719C192207}" srcOrd="7" destOrd="0" presId="urn:microsoft.com/office/officeart/2005/8/layout/orgChart1"/>
    <dgm:cxn modelId="{38020040-8BDE-466E-960F-C2DF6F458504}" type="presParOf" srcId="{2AD0F394-908E-4BF8-9902-81719C192207}" destId="{6508E9AA-32AD-45CE-ACB4-E452A2309B43}" srcOrd="0" destOrd="0" presId="urn:microsoft.com/office/officeart/2005/8/layout/orgChart1"/>
    <dgm:cxn modelId="{C7FC7B10-9D0B-4084-A7FB-642A3723D074}" type="presParOf" srcId="{6508E9AA-32AD-45CE-ACB4-E452A2309B43}" destId="{26E61D30-5696-4E05-9044-AF73EF27DAB2}" srcOrd="0" destOrd="0" presId="urn:microsoft.com/office/officeart/2005/8/layout/orgChart1"/>
    <dgm:cxn modelId="{9835E6DA-3417-49CE-ADAC-F9B05A1808D9}" type="presParOf" srcId="{6508E9AA-32AD-45CE-ACB4-E452A2309B43}" destId="{14A5ABF2-8B49-4694-AC4C-1A898869B017}" srcOrd="1" destOrd="0" presId="urn:microsoft.com/office/officeart/2005/8/layout/orgChart1"/>
    <dgm:cxn modelId="{19593FA4-3DAF-448C-B784-D0CBDA1AFAAF}" type="presParOf" srcId="{2AD0F394-908E-4BF8-9902-81719C192207}" destId="{E95C75F7-7305-47DE-985C-550E435481C9}" srcOrd="1" destOrd="0" presId="urn:microsoft.com/office/officeart/2005/8/layout/orgChart1"/>
    <dgm:cxn modelId="{B958D71C-8817-4616-BF6B-E5AF69016DBE}" type="presParOf" srcId="{2AD0F394-908E-4BF8-9902-81719C192207}" destId="{ADFD56FF-A789-4A68-9B2D-8E4E857854C2}" srcOrd="2" destOrd="0" presId="urn:microsoft.com/office/officeart/2005/8/layout/orgChart1"/>
    <dgm:cxn modelId="{A9B4BA71-A3FC-44BC-A567-4F19974661BE}" type="presParOf" srcId="{70B62D43-4B2E-478D-8091-7F950B36BC86}" destId="{B4ADFA40-1DC3-4BD0-BAE4-D5BA4FDF2B3E}" srcOrd="8" destOrd="0" presId="urn:microsoft.com/office/officeart/2005/8/layout/orgChart1"/>
    <dgm:cxn modelId="{3F1C550D-AA7D-49C1-A76C-C66DB53D08F7}" type="presParOf" srcId="{70B62D43-4B2E-478D-8091-7F950B36BC86}" destId="{74623D81-D47A-4BDB-A76C-094846D41FA8}" srcOrd="9" destOrd="0" presId="urn:microsoft.com/office/officeart/2005/8/layout/orgChart1"/>
    <dgm:cxn modelId="{B0BA6658-0BED-4A6A-AD87-86416147298A}" type="presParOf" srcId="{74623D81-D47A-4BDB-A76C-094846D41FA8}" destId="{A5AFB960-0B8B-4E03-885A-2579269F7DC1}" srcOrd="0" destOrd="0" presId="urn:microsoft.com/office/officeart/2005/8/layout/orgChart1"/>
    <dgm:cxn modelId="{1B49ED96-55DF-4146-A34D-A9D423672FBD}" type="presParOf" srcId="{A5AFB960-0B8B-4E03-885A-2579269F7DC1}" destId="{3A05D6AC-55D4-4F8B-831D-7528DBB5E857}" srcOrd="0" destOrd="0" presId="urn:microsoft.com/office/officeart/2005/8/layout/orgChart1"/>
    <dgm:cxn modelId="{81AE3814-4E80-43B3-A710-CF456D4346C3}" type="presParOf" srcId="{A5AFB960-0B8B-4E03-885A-2579269F7DC1}" destId="{179F0FCD-C306-4B84-A7DF-E34F9FAB6F56}" srcOrd="1" destOrd="0" presId="urn:microsoft.com/office/officeart/2005/8/layout/orgChart1"/>
    <dgm:cxn modelId="{20ADC80A-80DA-465E-87BA-367ADFE21B84}" type="presParOf" srcId="{74623D81-D47A-4BDB-A76C-094846D41FA8}" destId="{856F8CB3-7FD8-44A2-BD9F-D0A3BBBFD7B2}" srcOrd="1" destOrd="0" presId="urn:microsoft.com/office/officeart/2005/8/layout/orgChart1"/>
    <dgm:cxn modelId="{A8A85852-4873-4B95-9C24-F5341FFFF1B8}" type="presParOf" srcId="{74623D81-D47A-4BDB-A76C-094846D41FA8}" destId="{E41C3208-7C36-4192-9EA5-1F0C4DB4A826}" srcOrd="2" destOrd="0" presId="urn:microsoft.com/office/officeart/2005/8/layout/orgChart1"/>
    <dgm:cxn modelId="{84FBFA58-ABEC-4D7C-96C5-DB70DE6D2DCA}" type="presParOf" srcId="{8BAB2199-5159-41F9-8708-33820C9B03A9}" destId="{FB705D8D-4B0F-418C-BE22-C9FC935B08A3}" srcOrd="2" destOrd="0" presId="urn:microsoft.com/office/officeart/2005/8/layout/orgChart1"/>
    <dgm:cxn modelId="{769406B0-F598-427A-94CA-07D32CCAB590}" type="presParOf" srcId="{9C5DF944-3D7A-473D-A789-5CA86652B8F8}" destId="{4F6F1802-D2DC-45F2-8B57-B9ACE00E096B}" srcOrd="4" destOrd="0" presId="urn:microsoft.com/office/officeart/2005/8/layout/orgChart1"/>
    <dgm:cxn modelId="{01831AAC-69EF-4272-8354-792A1C8012DF}" type="presParOf" srcId="{9C5DF944-3D7A-473D-A789-5CA86652B8F8}" destId="{D09FB176-C899-4C34-A2EF-DF4099E3930B}" srcOrd="5" destOrd="0" presId="urn:microsoft.com/office/officeart/2005/8/layout/orgChart1"/>
    <dgm:cxn modelId="{78B463D1-4495-49C0-9D96-95524F7BC2C3}" type="presParOf" srcId="{D09FB176-C899-4C34-A2EF-DF4099E3930B}" destId="{EB3A78CF-8659-4E76-9BB6-78F8A7F8B535}" srcOrd="0" destOrd="0" presId="urn:microsoft.com/office/officeart/2005/8/layout/orgChart1"/>
    <dgm:cxn modelId="{632B27D5-0A68-4B47-A80A-44BE50C45776}" type="presParOf" srcId="{EB3A78CF-8659-4E76-9BB6-78F8A7F8B535}" destId="{ED956AEF-5A78-47DC-9D97-3B27A2E93095}" srcOrd="0" destOrd="0" presId="urn:microsoft.com/office/officeart/2005/8/layout/orgChart1"/>
    <dgm:cxn modelId="{64B07821-BCEA-4743-97D0-BF9E02459957}" type="presParOf" srcId="{EB3A78CF-8659-4E76-9BB6-78F8A7F8B535}" destId="{0936C29E-0ABE-4289-9453-F6DF249F454C}" srcOrd="1" destOrd="0" presId="urn:microsoft.com/office/officeart/2005/8/layout/orgChart1"/>
    <dgm:cxn modelId="{910CD253-37EA-46E7-8621-F7A1B3B5C930}" type="presParOf" srcId="{D09FB176-C899-4C34-A2EF-DF4099E3930B}" destId="{3666C14E-3FE7-4AB2-BA4F-4535D42C477E}" srcOrd="1" destOrd="0" presId="urn:microsoft.com/office/officeart/2005/8/layout/orgChart1"/>
    <dgm:cxn modelId="{E26964D0-A921-45FA-8A2E-33FF712D3C94}" type="presParOf" srcId="{3666C14E-3FE7-4AB2-BA4F-4535D42C477E}" destId="{7E670A0B-4B6A-45AD-AE95-FAE9E52BA24F}" srcOrd="0" destOrd="0" presId="urn:microsoft.com/office/officeart/2005/8/layout/orgChart1"/>
    <dgm:cxn modelId="{3F8A8C03-0295-45D9-9B49-D424E7BB4264}" type="presParOf" srcId="{3666C14E-3FE7-4AB2-BA4F-4535D42C477E}" destId="{781D4557-4BA2-4B53-85D2-D0A8E2F29ACB}" srcOrd="1" destOrd="0" presId="urn:microsoft.com/office/officeart/2005/8/layout/orgChart1"/>
    <dgm:cxn modelId="{B609F36A-CCF5-427D-BE72-9DDE90089886}" type="presParOf" srcId="{781D4557-4BA2-4B53-85D2-D0A8E2F29ACB}" destId="{A1F0E8B8-00E6-43CE-8E1F-A9918B608453}" srcOrd="0" destOrd="0" presId="urn:microsoft.com/office/officeart/2005/8/layout/orgChart1"/>
    <dgm:cxn modelId="{3DC54DDA-0EAC-4F32-9ACD-488883235132}" type="presParOf" srcId="{A1F0E8B8-00E6-43CE-8E1F-A9918B608453}" destId="{2C701CAE-D8F1-461E-8A0C-C57AEB1CD6C2}" srcOrd="0" destOrd="0" presId="urn:microsoft.com/office/officeart/2005/8/layout/orgChart1"/>
    <dgm:cxn modelId="{FF1EBA32-8650-4228-9647-3EBD5627708F}" type="presParOf" srcId="{A1F0E8B8-00E6-43CE-8E1F-A9918B608453}" destId="{0A55F855-E390-49C4-85C3-4EB5DC8DFEC3}" srcOrd="1" destOrd="0" presId="urn:microsoft.com/office/officeart/2005/8/layout/orgChart1"/>
    <dgm:cxn modelId="{6759B87B-2AA0-4662-9254-5B2217DBEFE9}" type="presParOf" srcId="{781D4557-4BA2-4B53-85D2-D0A8E2F29ACB}" destId="{8FDA77AA-02A8-4EBB-8954-A3306A125F11}" srcOrd="1" destOrd="0" presId="urn:microsoft.com/office/officeart/2005/8/layout/orgChart1"/>
    <dgm:cxn modelId="{19D3ECAF-43D7-4C91-9FBF-0FE7F9C78069}" type="presParOf" srcId="{781D4557-4BA2-4B53-85D2-D0A8E2F29ACB}" destId="{802B30D6-A884-4929-98EE-4DE3E2D91CB8}" srcOrd="2" destOrd="0" presId="urn:microsoft.com/office/officeart/2005/8/layout/orgChart1"/>
    <dgm:cxn modelId="{B78613E2-5D84-4CE9-B7F9-3050337A0708}" type="presParOf" srcId="{3666C14E-3FE7-4AB2-BA4F-4535D42C477E}" destId="{4E5DB2E5-BC21-45FD-89CF-804EEEA73D92}" srcOrd="2" destOrd="0" presId="urn:microsoft.com/office/officeart/2005/8/layout/orgChart1"/>
    <dgm:cxn modelId="{0D71391A-3D63-43EF-B3C4-4D0433020A45}" type="presParOf" srcId="{3666C14E-3FE7-4AB2-BA4F-4535D42C477E}" destId="{FEF5B6E2-22EA-4CFA-BF26-961399773F49}" srcOrd="3" destOrd="0" presId="urn:microsoft.com/office/officeart/2005/8/layout/orgChart1"/>
    <dgm:cxn modelId="{B8EF2AD9-F94B-49D4-A70F-7225EF93A3BF}" type="presParOf" srcId="{FEF5B6E2-22EA-4CFA-BF26-961399773F49}" destId="{42BED641-FA4F-4D4B-9A19-A7D3C3BE1408}" srcOrd="0" destOrd="0" presId="urn:microsoft.com/office/officeart/2005/8/layout/orgChart1"/>
    <dgm:cxn modelId="{83DF8228-BBC4-477A-93F1-77AA50424286}" type="presParOf" srcId="{42BED641-FA4F-4D4B-9A19-A7D3C3BE1408}" destId="{74487508-3D4F-4F35-9119-7335AA499C95}" srcOrd="0" destOrd="0" presId="urn:microsoft.com/office/officeart/2005/8/layout/orgChart1"/>
    <dgm:cxn modelId="{3684BC1A-5226-4981-A703-8979248224EE}" type="presParOf" srcId="{42BED641-FA4F-4D4B-9A19-A7D3C3BE1408}" destId="{EA4E738B-1483-44D6-89EB-8256A9C3F87D}" srcOrd="1" destOrd="0" presId="urn:microsoft.com/office/officeart/2005/8/layout/orgChart1"/>
    <dgm:cxn modelId="{523308E1-8449-44F8-B640-6FBFE8F7F447}" type="presParOf" srcId="{FEF5B6E2-22EA-4CFA-BF26-961399773F49}" destId="{B5B7C6F2-824B-4B22-9513-4D47B87A1DEF}" srcOrd="1" destOrd="0" presId="urn:microsoft.com/office/officeart/2005/8/layout/orgChart1"/>
    <dgm:cxn modelId="{B09A0FDB-648C-44D1-BA72-371641CA32C6}" type="presParOf" srcId="{FEF5B6E2-22EA-4CFA-BF26-961399773F49}" destId="{AD4B3EEE-3AC5-44A5-8891-70C0728030DE}" srcOrd="2" destOrd="0" presId="urn:microsoft.com/office/officeart/2005/8/layout/orgChart1"/>
    <dgm:cxn modelId="{60D64BA0-9F4A-40DC-8C03-73DFB57AD09D}" type="presParOf" srcId="{3666C14E-3FE7-4AB2-BA4F-4535D42C477E}" destId="{1A2BCB80-89E2-41EC-87D9-8650DA66AB8A}" srcOrd="4" destOrd="0" presId="urn:microsoft.com/office/officeart/2005/8/layout/orgChart1"/>
    <dgm:cxn modelId="{6F4A9614-21EC-4DEC-80C4-705EE2B3CBFB}" type="presParOf" srcId="{3666C14E-3FE7-4AB2-BA4F-4535D42C477E}" destId="{CD498E25-17A8-4592-A106-0BDE77F9F8BE}" srcOrd="5" destOrd="0" presId="urn:microsoft.com/office/officeart/2005/8/layout/orgChart1"/>
    <dgm:cxn modelId="{A5B31B1D-0361-4618-BD85-73F49E73B014}" type="presParOf" srcId="{CD498E25-17A8-4592-A106-0BDE77F9F8BE}" destId="{1832CD07-F56C-4B75-9FC3-CEF6C2D6EA45}" srcOrd="0" destOrd="0" presId="urn:microsoft.com/office/officeart/2005/8/layout/orgChart1"/>
    <dgm:cxn modelId="{BE4F0847-18D9-419B-9B0B-D96ED169883A}" type="presParOf" srcId="{1832CD07-F56C-4B75-9FC3-CEF6C2D6EA45}" destId="{F7484F86-9514-4EEC-AAEC-65AD9B4B3D96}" srcOrd="0" destOrd="0" presId="urn:microsoft.com/office/officeart/2005/8/layout/orgChart1"/>
    <dgm:cxn modelId="{83F81636-5F43-4546-83BE-3E78A993D0AF}" type="presParOf" srcId="{1832CD07-F56C-4B75-9FC3-CEF6C2D6EA45}" destId="{2F8AA862-E8D3-4043-95F3-7EBB33FDC237}" srcOrd="1" destOrd="0" presId="urn:microsoft.com/office/officeart/2005/8/layout/orgChart1"/>
    <dgm:cxn modelId="{17DE7840-AA93-4884-9244-41EE2FF29A6F}" type="presParOf" srcId="{CD498E25-17A8-4592-A106-0BDE77F9F8BE}" destId="{D6D1B4BE-1E43-4CD4-965F-996A3963A4DE}" srcOrd="1" destOrd="0" presId="urn:microsoft.com/office/officeart/2005/8/layout/orgChart1"/>
    <dgm:cxn modelId="{27C12C50-12CC-4432-91A2-CB01D78CFBF5}" type="presParOf" srcId="{CD498E25-17A8-4592-A106-0BDE77F9F8BE}" destId="{2585E360-1265-4DAF-8ED0-8CB30CFCA044}" srcOrd="2" destOrd="0" presId="urn:microsoft.com/office/officeart/2005/8/layout/orgChart1"/>
    <dgm:cxn modelId="{29962210-CB32-4843-BC2C-98A7BFFDD3D0}" type="presParOf" srcId="{3666C14E-3FE7-4AB2-BA4F-4535D42C477E}" destId="{9AAB9F84-69DB-4974-8FB3-17FE16A42904}" srcOrd="6" destOrd="0" presId="urn:microsoft.com/office/officeart/2005/8/layout/orgChart1"/>
    <dgm:cxn modelId="{E87AA2D3-DDB5-4006-9605-8116346EBA03}" type="presParOf" srcId="{3666C14E-3FE7-4AB2-BA4F-4535D42C477E}" destId="{C3EE2C24-35C5-4383-8BA8-04718D61B1E3}" srcOrd="7" destOrd="0" presId="urn:microsoft.com/office/officeart/2005/8/layout/orgChart1"/>
    <dgm:cxn modelId="{169919A5-3BC4-4551-B8D6-13D1A096B8BE}" type="presParOf" srcId="{C3EE2C24-35C5-4383-8BA8-04718D61B1E3}" destId="{D76FB983-6AF4-4D17-803C-BE4F9D86E241}" srcOrd="0" destOrd="0" presId="urn:microsoft.com/office/officeart/2005/8/layout/orgChart1"/>
    <dgm:cxn modelId="{3C403D8B-A8B5-4263-8AD2-31374F254F60}" type="presParOf" srcId="{D76FB983-6AF4-4D17-803C-BE4F9D86E241}" destId="{C95AECE2-07C4-42E7-90DA-5CD8EA216CFC}" srcOrd="0" destOrd="0" presId="urn:microsoft.com/office/officeart/2005/8/layout/orgChart1"/>
    <dgm:cxn modelId="{87389687-026C-4352-A346-EBD890A67CC4}" type="presParOf" srcId="{D76FB983-6AF4-4D17-803C-BE4F9D86E241}" destId="{4704A764-F3E3-46A1-B698-AC3BCD85875D}" srcOrd="1" destOrd="0" presId="urn:microsoft.com/office/officeart/2005/8/layout/orgChart1"/>
    <dgm:cxn modelId="{E6078DA4-138C-4A1E-91E2-A0C18D73E685}" type="presParOf" srcId="{C3EE2C24-35C5-4383-8BA8-04718D61B1E3}" destId="{C07B020C-8290-4505-84E9-D8CD925D7B93}" srcOrd="1" destOrd="0" presId="urn:microsoft.com/office/officeart/2005/8/layout/orgChart1"/>
    <dgm:cxn modelId="{0EE50A16-DA23-42A9-B13C-8C620AE5FFC0}" type="presParOf" srcId="{C3EE2C24-35C5-4383-8BA8-04718D61B1E3}" destId="{97715D9E-A6B5-4BE2-9531-017E1F9F5E37}" srcOrd="2" destOrd="0" presId="urn:microsoft.com/office/officeart/2005/8/layout/orgChart1"/>
    <dgm:cxn modelId="{54B18EE9-0F1E-4549-8485-D3D1A455E9EB}" type="presParOf" srcId="{3666C14E-3FE7-4AB2-BA4F-4535D42C477E}" destId="{F8AA5B07-D62E-4BEF-A7F4-BB8154CE0161}" srcOrd="8" destOrd="0" presId="urn:microsoft.com/office/officeart/2005/8/layout/orgChart1"/>
    <dgm:cxn modelId="{78162DA2-CCB9-4E05-82DD-9F7F28BEF73F}" type="presParOf" srcId="{3666C14E-3FE7-4AB2-BA4F-4535D42C477E}" destId="{28D3CB32-FAA0-4273-8538-1EB307061468}" srcOrd="9" destOrd="0" presId="urn:microsoft.com/office/officeart/2005/8/layout/orgChart1"/>
    <dgm:cxn modelId="{60CE1E48-69B9-4489-8276-F9E5AE783E74}" type="presParOf" srcId="{28D3CB32-FAA0-4273-8538-1EB307061468}" destId="{4E6634D0-9CA1-4ACD-BF91-91BEE47E76EF}" srcOrd="0" destOrd="0" presId="urn:microsoft.com/office/officeart/2005/8/layout/orgChart1"/>
    <dgm:cxn modelId="{953A8E05-9571-4B3E-9E06-7A8C93C729A0}" type="presParOf" srcId="{4E6634D0-9CA1-4ACD-BF91-91BEE47E76EF}" destId="{EE219807-47C8-4941-99AE-CE39076E53F5}" srcOrd="0" destOrd="0" presId="urn:microsoft.com/office/officeart/2005/8/layout/orgChart1"/>
    <dgm:cxn modelId="{CA1A235B-4D5E-45BC-ADBE-A245886522B1}" type="presParOf" srcId="{4E6634D0-9CA1-4ACD-BF91-91BEE47E76EF}" destId="{A8ED66CC-CBB3-4EB5-ADE1-6E062170315B}" srcOrd="1" destOrd="0" presId="urn:microsoft.com/office/officeart/2005/8/layout/orgChart1"/>
    <dgm:cxn modelId="{6606EB28-A05A-4CA0-BBA1-8244ED178865}" type="presParOf" srcId="{28D3CB32-FAA0-4273-8538-1EB307061468}" destId="{55A4A9B7-D2D2-4F27-9972-54B957F184B3}" srcOrd="1" destOrd="0" presId="urn:microsoft.com/office/officeart/2005/8/layout/orgChart1"/>
    <dgm:cxn modelId="{1D1CADE0-CE97-4181-B04A-8FB1AEC53CF2}" type="presParOf" srcId="{28D3CB32-FAA0-4273-8538-1EB307061468}" destId="{A6D08738-8725-4BBB-8D6E-6E0F7F338F27}" srcOrd="2" destOrd="0" presId="urn:microsoft.com/office/officeart/2005/8/layout/orgChart1"/>
    <dgm:cxn modelId="{87877BD7-2BC8-4191-9F73-7A447B766E13}" type="presParOf" srcId="{D09FB176-C899-4C34-A2EF-DF4099E3930B}" destId="{10032A81-28F1-4589-A2C9-2F713826DB5B}" srcOrd="2" destOrd="0" presId="urn:microsoft.com/office/officeart/2005/8/layout/orgChart1"/>
    <dgm:cxn modelId="{7EA6BE46-A440-4BB5-86F9-01CAB57C9D6C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975C473-AC06-4D9B-8511-6AC7D2ED5A90}" type="presOf" srcId="{43C964D4-3EA5-4709-BA45-DC9671707267}" destId="{ABF5B3AF-9C3F-43AC-89B9-A4B84688B739}" srcOrd="0" destOrd="0" presId="urn:microsoft.com/office/officeart/2005/8/layout/orgChart1"/>
    <dgm:cxn modelId="{6426B9BD-C4C4-4AEC-9DAF-A7980D5C059F}" type="presOf" srcId="{D3B00EB5-7252-4C54-A138-4FDE2761BA89}" destId="{77FF546B-1ADB-4B35-B705-B48DE95D0A7F}" srcOrd="0" destOrd="0" presId="urn:microsoft.com/office/officeart/2005/8/layout/orgChart1"/>
    <dgm:cxn modelId="{8CD62DE1-3E52-405A-A815-388A7D046046}" type="presOf" srcId="{00B822AA-E50D-409C-8E77-78CE41F17C4F}" destId="{86ECFBC0-6EDE-49D7-A5E4-E61CBAF4A092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E445F6DC-70A4-4B0E-B303-C37F4B5D3F85}" type="presOf" srcId="{1E17A9B5-1CC6-4BF4-A5EB-2099972243B8}" destId="{0044642D-BF6E-4946-989D-7BC76303D8B1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DDEC21EF-EE7E-4C03-9DBF-49362A33233E}" type="presOf" srcId="{0ED209FE-B93C-493B-85A2-BA5863869AE7}" destId="{B4ADFA40-1DC3-4BD0-BAE4-D5BA4FDF2B3E}" srcOrd="0" destOrd="0" presId="urn:microsoft.com/office/officeart/2005/8/layout/orgChart1"/>
    <dgm:cxn modelId="{1D2F01EC-1238-47EC-AD06-DB8C142CBAB4}" type="presOf" srcId="{B40A1E99-819E-4C0D-B671-3D134F0F7163}" destId="{179F0FCD-C306-4B84-A7DF-E34F9FAB6F56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1500468A-B388-401A-B083-76D692B9CC38}" type="presOf" srcId="{CBC98D67-7A4E-4DF5-AC0F-18B667594BB8}" destId="{D644628E-4C6F-4DF2-8C07-D2B66E3A4757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4BF3E1B2-9F9E-498F-8FBA-F966140167F7}" type="presOf" srcId="{CE683E6A-A313-4F5C-8639-235783D1198F}" destId="{6C1B72B2-EE6C-495B-ADAD-8508CE8EB807}" srcOrd="0" destOrd="0" presId="urn:microsoft.com/office/officeart/2005/8/layout/orgChart1"/>
    <dgm:cxn modelId="{E00D20B9-30CF-4B29-825A-BB0E48C4ACF6}" type="presOf" srcId="{8514C17C-35EC-4D14-92F7-13A577CAA5C4}" destId="{079C46BA-E270-4C4F-9AA8-92E32A64D736}" srcOrd="0" destOrd="0" presId="urn:microsoft.com/office/officeart/2005/8/layout/orgChart1"/>
    <dgm:cxn modelId="{39BF105D-6346-4F94-BF94-27C8E4F8550B}" type="presOf" srcId="{69BEBD41-3545-40FD-BFDD-D21BD47C872E}" destId="{EA4E738B-1483-44D6-89EB-8256A9C3F87D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7317DCF-A735-4B62-86B1-37E58FD34530}" type="presOf" srcId="{092024CE-8423-4E50-A34E-3122E05631CC}" destId="{2C701CAE-D8F1-461E-8A0C-C57AEB1CD6C2}" srcOrd="0" destOrd="0" presId="urn:microsoft.com/office/officeart/2005/8/layout/orgChart1"/>
    <dgm:cxn modelId="{5CE7636B-A450-4238-AF87-3AA8F2408718}" type="presOf" srcId="{57A44C0D-573F-44FB-BC9E-B18382ACCC39}" destId="{9AAB9F84-69DB-4974-8FB3-17FE16A42904}" srcOrd="0" destOrd="0" presId="urn:microsoft.com/office/officeart/2005/8/layout/orgChart1"/>
    <dgm:cxn modelId="{51AC7906-1C09-4B83-A3F9-BD5F766A271C}" type="presOf" srcId="{49A41343-8942-4E0A-948C-7308CFEDA337}" destId="{F8AA5B07-D62E-4BEF-A7F4-BB8154CE0161}" srcOrd="0" destOrd="0" presId="urn:microsoft.com/office/officeart/2005/8/layout/orgChart1"/>
    <dgm:cxn modelId="{E8516E0A-67E1-4B96-A5DE-E773D761E6EA}" type="presOf" srcId="{8514C17C-35EC-4D14-92F7-13A577CAA5C4}" destId="{3AA4BA60-CAF3-4B65-8A7B-26648B565082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A86E1555-91FC-4989-8C69-017F994A64B2}" type="presOf" srcId="{6A766238-49C0-489C-9759-5801318FB123}" destId="{8F3E2022-AB5E-4438-BDBE-146FD19E8285}" srcOrd="0" destOrd="0" presId="urn:microsoft.com/office/officeart/2005/8/layout/orgChart1"/>
    <dgm:cxn modelId="{CE1491AB-60CE-46EF-80AD-C835D2A86834}" type="presOf" srcId="{88415C31-82DD-4EF9-9A7A-1D4D99FB6B9D}" destId="{0936C29E-0ABE-4289-9453-F6DF249F454C}" srcOrd="1" destOrd="0" presId="urn:microsoft.com/office/officeart/2005/8/layout/orgChart1"/>
    <dgm:cxn modelId="{6580CE4D-CEDE-4F6B-9A32-5C17CCAB8CA6}" type="presOf" srcId="{B103CFD6-C2F2-4A76-8866-035FF64E5877}" destId="{D98E11BE-9177-4329-A5B4-B4B8653C2863}" srcOrd="0" destOrd="0" presId="urn:microsoft.com/office/officeart/2005/8/layout/orgChart1"/>
    <dgm:cxn modelId="{0644B1FB-AC14-4880-8BED-394017F4755F}" type="presOf" srcId="{DCCE79F2-51DC-4E3A-8F3D-0CB311D1F14D}" destId="{EE219807-47C8-4941-99AE-CE39076E53F5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A8A54AE4-AA3A-4FD9-9DF8-9B8C8BBB6886}" type="presOf" srcId="{D91152BC-9A33-44D3-AEBB-F20420DB430F}" destId="{5EC808F1-181C-42C2-975C-2B558EBCB7FE}" srcOrd="1" destOrd="0" presId="urn:microsoft.com/office/officeart/2005/8/layout/orgChart1"/>
    <dgm:cxn modelId="{05A1EAA9-F7A5-4D31-BB8A-21122C7C6635}" type="presOf" srcId="{3837525C-9A2A-44D5-8B42-9C0820CF3FF9}" destId="{6AC59FBD-FAEA-42FA-8EB1-29A7CC044828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55475442-4F71-426E-A280-DCC033070A21}" type="presOf" srcId="{88415C31-82DD-4EF9-9A7A-1D4D99FB6B9D}" destId="{ED956AEF-5A78-47DC-9D97-3B27A2E93095}" srcOrd="0" destOrd="0" presId="urn:microsoft.com/office/officeart/2005/8/layout/orgChart1"/>
    <dgm:cxn modelId="{70616308-5714-4711-BDA2-34C023520C77}" type="presOf" srcId="{EDF4E25F-6E69-41B7-B57F-66E5D749104E}" destId="{CD65CBB6-B9A3-48AB-AFB3-4BE4B03553D3}" srcOrd="0" destOrd="0" presId="urn:microsoft.com/office/officeart/2005/8/layout/orgChart1"/>
    <dgm:cxn modelId="{D33700A1-4AE6-485C-8ECC-3440F9BC3BAA}" type="presOf" srcId="{032924AE-7BA3-4608-9D4D-A10FC22FA55B}" destId="{FCA2B357-06A1-4199-999C-BBE32872F828}" srcOrd="0" destOrd="0" presId="urn:microsoft.com/office/officeart/2005/8/layout/orgChart1"/>
    <dgm:cxn modelId="{C8D4D52E-82EF-4BFB-902C-DBDA8937F799}" type="presOf" srcId="{DCCE79F2-51DC-4E3A-8F3D-0CB311D1F14D}" destId="{A8ED66CC-CBB3-4EB5-ADE1-6E062170315B}" srcOrd="1" destOrd="0" presId="urn:microsoft.com/office/officeart/2005/8/layout/orgChart1"/>
    <dgm:cxn modelId="{74CE176E-2AFD-461E-B0A5-B1DEA80F9469}" type="presOf" srcId="{092024CE-8423-4E50-A34E-3122E05631CC}" destId="{0A55F855-E390-49C4-85C3-4EB5DC8DFEC3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8D3BEF88-72D7-4872-A908-BCA68A164C3D}" type="presOf" srcId="{032924AE-7BA3-4608-9D4D-A10FC22FA55B}" destId="{842224E6-60DA-412E-8A1B-7533C1377869}" srcOrd="1" destOrd="0" presId="urn:microsoft.com/office/officeart/2005/8/layout/orgChart1"/>
    <dgm:cxn modelId="{29F73550-321A-4655-82BB-8D75B7D70293}" type="presOf" srcId="{D5F013B3-4B4E-4E38-9BAF-4B34B2BB0C79}" destId="{14A5ABF2-8B49-4694-AC4C-1A898869B017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BAB3BD2D-D730-44DA-BF16-A77A6DBF3E73}" type="presOf" srcId="{382A9707-8CE9-4448-A732-795155023764}" destId="{40CBCC65-FD09-4B94-B9C9-3482617F2627}" srcOrd="1" destOrd="0" presId="urn:microsoft.com/office/officeart/2005/8/layout/orgChart1"/>
    <dgm:cxn modelId="{4A1412EB-8432-4BAA-9D64-3533858DDB82}" type="presOf" srcId="{D5F013B3-4B4E-4E38-9BAF-4B34B2BB0C79}" destId="{26E61D30-5696-4E05-9044-AF73EF27DAB2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7C16B20A-4395-4352-BD07-84932B12682B}" type="presOf" srcId="{1E17A9B5-1CC6-4BF4-A5EB-2099972243B8}" destId="{F0DC39B6-0C64-430A-9FFB-4907B94E244D}" srcOrd="0" destOrd="0" presId="urn:microsoft.com/office/officeart/2005/8/layout/orgChart1"/>
    <dgm:cxn modelId="{3571D626-AB7E-431E-8220-E48E5765CF7C}" type="presOf" srcId="{382A9707-8CE9-4448-A732-795155023764}" destId="{C9EB4BFF-95DA-49B7-87A2-66A52A4FCDFA}" srcOrd="0" destOrd="0" presId="urn:microsoft.com/office/officeart/2005/8/layout/orgChart1"/>
    <dgm:cxn modelId="{B9C3741A-3F12-44A8-9EA4-6C80982DB4D8}" type="presOf" srcId="{BCA1F9C7-A2DE-4DA9-9030-581CAAE089DA}" destId="{7E670A0B-4B6A-45AD-AE95-FAE9E52BA24F}" srcOrd="0" destOrd="0" presId="urn:microsoft.com/office/officeart/2005/8/layout/orgChart1"/>
    <dgm:cxn modelId="{36679AA6-46E0-49E0-82DB-A56E3FE5DE19}" type="presOf" srcId="{DCB062A1-302A-48A6-BE81-96138548FF70}" destId="{1AE91293-7748-4E52-8855-7B838C555EB9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4BBF5960-0D02-41E7-AA0D-A70429F8257A}" type="presOf" srcId="{6A766238-49C0-489C-9759-5801318FB123}" destId="{F4F60A8B-BCFE-4E33-9289-BF4CA9206F7B}" srcOrd="1" destOrd="0" presId="urn:microsoft.com/office/officeart/2005/8/layout/orgChart1"/>
    <dgm:cxn modelId="{97BD73AD-B6E8-41C2-80A2-0FF6CDE25B20}" type="presOf" srcId="{88B02B86-A182-47E8-98CE-5F03ED03FC83}" destId="{1A2BCB80-89E2-41EC-87D9-8650DA66AB8A}" srcOrd="0" destOrd="0" presId="urn:microsoft.com/office/officeart/2005/8/layout/orgChart1"/>
    <dgm:cxn modelId="{AED01EED-FF51-4FFD-AD4B-5FA9E7FBE40D}" type="presOf" srcId="{BC7A14EC-7DD0-42E2-A28E-8428AF273F49}" destId="{4E5DB2E5-BC21-45FD-89CF-804EEEA73D92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607C9664-69DF-40B4-9749-6C00D09E9FCA}" type="presOf" srcId="{43C964D4-3EA5-4709-BA45-DC9671707267}" destId="{87899BB1-A811-4B2D-8FA3-633A97B1A6A6}" srcOrd="1" destOrd="0" presId="urn:microsoft.com/office/officeart/2005/8/layout/orgChart1"/>
    <dgm:cxn modelId="{75A67349-5A05-40C7-91AE-122AC4C43871}" type="presOf" srcId="{69BEBD41-3545-40FD-BFDD-D21BD47C872E}" destId="{74487508-3D4F-4F35-9119-7335AA499C95}" srcOrd="0" destOrd="0" presId="urn:microsoft.com/office/officeart/2005/8/layout/orgChart1"/>
    <dgm:cxn modelId="{E32814D1-F0A6-4FAF-9DFB-7940228E3F22}" type="presOf" srcId="{B103CFD6-C2F2-4A76-8866-035FF64E5877}" destId="{2FA1AE03-77C2-487B-948B-82122901556A}" srcOrd="1" destOrd="0" presId="urn:microsoft.com/office/officeart/2005/8/layout/orgChart1"/>
    <dgm:cxn modelId="{81C7B667-9CD7-4D6C-BEDB-87682DA9102B}" type="presOf" srcId="{B40A1E99-819E-4C0D-B671-3D134F0F7163}" destId="{3A05D6AC-55D4-4F8B-831D-7528DBB5E857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63F44BFC-06BA-48AC-BDB4-471D525DC97A}" type="presOf" srcId="{C7336B56-6975-43EE-AA11-2CF9D86F3B72}" destId="{F7484F86-9514-4EEC-AAEC-65AD9B4B3D96}" srcOrd="0" destOrd="0" presId="urn:microsoft.com/office/officeart/2005/8/layout/orgChart1"/>
    <dgm:cxn modelId="{4EDDCC7E-2808-4B64-83E3-E4BDCB71068D}" type="presOf" srcId="{DC9F82DD-39AD-486C-81D6-0E3C38A96BAD}" destId="{4F6F1802-D2DC-45F2-8B57-B9ACE00E096B}" srcOrd="0" destOrd="0" presId="urn:microsoft.com/office/officeart/2005/8/layout/orgChart1"/>
    <dgm:cxn modelId="{9CEAFEB2-FBAD-4095-B15F-C4311E0A608D}" type="presOf" srcId="{D656347E-658D-41DE-86E2-9688A1F66EB3}" destId="{D351E307-7A60-4733-B21C-CC6D6E5D051D}" srcOrd="0" destOrd="0" presId="urn:microsoft.com/office/officeart/2005/8/layout/orgChart1"/>
    <dgm:cxn modelId="{A9B2B519-F153-452A-9565-5EB5E977D2E2}" type="presOf" srcId="{51AC05A3-5125-4631-8328-EE9742C5CE1F}" destId="{75DCBE71-7469-49E9-81E5-E6A43E3EC0DC}" srcOrd="1" destOrd="0" presId="urn:microsoft.com/office/officeart/2005/8/layout/orgChart1"/>
    <dgm:cxn modelId="{11D0A368-BA08-4B40-83E4-1D5B1B99BD7D}" type="presOf" srcId="{E2FDDA39-0A56-4C19-9570-F6322A50CD7C}" destId="{4704A764-F3E3-46A1-B698-AC3BCD85875D}" srcOrd="1" destOrd="0" presId="urn:microsoft.com/office/officeart/2005/8/layout/orgChart1"/>
    <dgm:cxn modelId="{4CB733FC-24B3-484F-A1A2-4BC05B044DE7}" type="presOf" srcId="{E2FDDA39-0A56-4C19-9570-F6322A50CD7C}" destId="{C95AECE2-07C4-42E7-90DA-5CD8EA216CFC}" srcOrd="0" destOrd="0" presId="urn:microsoft.com/office/officeart/2005/8/layout/orgChart1"/>
    <dgm:cxn modelId="{F88A16D5-71FF-4D2A-9300-9201AD96616B}" type="presOf" srcId="{51AC05A3-5125-4631-8328-EE9742C5CE1F}" destId="{7533127D-6F77-420D-9337-03A9B17677A7}" srcOrd="0" destOrd="0" presId="urn:microsoft.com/office/officeart/2005/8/layout/orgChart1"/>
    <dgm:cxn modelId="{395FB659-8427-46B2-B11A-62A0ADE9443F}" type="presOf" srcId="{D91152BC-9A33-44D3-AEBB-F20420DB430F}" destId="{30DA9891-B7C7-405D-9015-1C3DF0E9850F}" srcOrd="0" destOrd="0" presId="urn:microsoft.com/office/officeart/2005/8/layout/orgChart1"/>
    <dgm:cxn modelId="{158704CA-53B0-4503-8CA5-B1B9FBB711F3}" type="presOf" srcId="{C7336B56-6975-43EE-AA11-2CF9D86F3B72}" destId="{2F8AA862-E8D3-4043-95F3-7EBB33FDC237}" srcOrd="1" destOrd="0" presId="urn:microsoft.com/office/officeart/2005/8/layout/orgChart1"/>
    <dgm:cxn modelId="{CEBC48B7-B976-4FC0-AE7A-C800842FE233}" type="presOf" srcId="{41CBE71F-8A1C-4046-8B51-627382F890A8}" destId="{BD53C961-9C2E-42B5-A825-EB1CD5AF2FE3}" srcOrd="0" destOrd="0" presId="urn:microsoft.com/office/officeart/2005/8/layout/orgChart1"/>
    <dgm:cxn modelId="{6EECD44B-ED76-4062-86EB-2B7923583F1F}" type="presOf" srcId="{00B822AA-E50D-409C-8E77-78CE41F17C4F}" destId="{EE7467E8-D778-4C18-9C7C-925EF25B0DC2}" srcOrd="1" destOrd="0" presId="urn:microsoft.com/office/officeart/2005/8/layout/orgChart1"/>
    <dgm:cxn modelId="{BA35CD66-10D4-4F25-8ED8-E9C4E099BA11}" type="presOf" srcId="{BAA37ED3-8504-4718-82EA-2141E33A703B}" destId="{C6471DB4-9B93-437A-AEBE-F3B71F737DF8}" srcOrd="0" destOrd="0" presId="urn:microsoft.com/office/officeart/2005/8/layout/orgChart1"/>
    <dgm:cxn modelId="{CCF18C39-22C8-43AD-B42C-0C5DB643179C}" type="presOf" srcId="{844909A3-F2C8-49AE-869B-AFCA0AC709DF}" destId="{5A29D58D-62CC-4731-8120-CAD4354C3E03}" srcOrd="0" destOrd="0" presId="urn:microsoft.com/office/officeart/2005/8/layout/orgChart1"/>
    <dgm:cxn modelId="{D1BD75BB-9E17-4558-905A-CBF3DFA94CC1}" type="presOf" srcId="{1D03C52E-27F1-4CAD-B953-A57260381D87}" destId="{52D64095-8F0B-43C5-A134-4F8EB745D0AC}" srcOrd="0" destOrd="0" presId="urn:microsoft.com/office/officeart/2005/8/layout/orgChart1"/>
    <dgm:cxn modelId="{8C1C3992-4609-4C95-A05C-05B08148742B}" type="presParOf" srcId="{6C1B72B2-EE6C-495B-ADAD-8508CE8EB807}" destId="{B9578B13-712D-4BAD-A28F-A7352074EDA6}" srcOrd="0" destOrd="0" presId="urn:microsoft.com/office/officeart/2005/8/layout/orgChart1"/>
    <dgm:cxn modelId="{C95C0304-FA86-4EC2-B42B-0D9D6B5831B5}" type="presParOf" srcId="{B9578B13-712D-4BAD-A28F-A7352074EDA6}" destId="{EA34C8C8-6EC1-483B-8E39-8E6926CED3CE}" srcOrd="0" destOrd="0" presId="urn:microsoft.com/office/officeart/2005/8/layout/orgChart1"/>
    <dgm:cxn modelId="{E28AF629-87B4-4507-9646-C088302185DD}" type="presParOf" srcId="{EA34C8C8-6EC1-483B-8E39-8E6926CED3CE}" destId="{D98E11BE-9177-4329-A5B4-B4B8653C2863}" srcOrd="0" destOrd="0" presId="urn:microsoft.com/office/officeart/2005/8/layout/orgChart1"/>
    <dgm:cxn modelId="{8D6D10A1-6E27-48D4-A8DA-1EEF9CB45844}" type="presParOf" srcId="{EA34C8C8-6EC1-483B-8E39-8E6926CED3CE}" destId="{2FA1AE03-77C2-487B-948B-82122901556A}" srcOrd="1" destOrd="0" presId="urn:microsoft.com/office/officeart/2005/8/layout/orgChart1"/>
    <dgm:cxn modelId="{18136116-BDAB-47FD-9490-DD3675C091EC}" type="presParOf" srcId="{B9578B13-712D-4BAD-A28F-A7352074EDA6}" destId="{9C5DF944-3D7A-473D-A789-5CA86652B8F8}" srcOrd="1" destOrd="0" presId="urn:microsoft.com/office/officeart/2005/8/layout/orgChart1"/>
    <dgm:cxn modelId="{A4C8EA0B-84CC-439A-800F-EA9F852FFF3B}" type="presParOf" srcId="{9C5DF944-3D7A-473D-A789-5CA86652B8F8}" destId="{D351E307-7A60-4733-B21C-CC6D6E5D051D}" srcOrd="0" destOrd="0" presId="urn:microsoft.com/office/officeart/2005/8/layout/orgChart1"/>
    <dgm:cxn modelId="{31C77F3F-5F8B-48A0-B4B3-79DA503A0A69}" type="presParOf" srcId="{9C5DF944-3D7A-473D-A789-5CA86652B8F8}" destId="{60FE5B31-E82E-49E2-9469-B5D5674278BC}" srcOrd="1" destOrd="0" presId="urn:microsoft.com/office/officeart/2005/8/layout/orgChart1"/>
    <dgm:cxn modelId="{A6A01D86-F0F1-4DBB-80AD-DCEA6FE92D18}" type="presParOf" srcId="{60FE5B31-E82E-49E2-9469-B5D5674278BC}" destId="{CB88DD46-0D40-4A1B-9C97-26FA4C46EB15}" srcOrd="0" destOrd="0" presId="urn:microsoft.com/office/officeart/2005/8/layout/orgChart1"/>
    <dgm:cxn modelId="{065DA830-7F5F-44CF-90FB-CE6A4C07C5E6}" type="presParOf" srcId="{CB88DD46-0D40-4A1B-9C97-26FA4C46EB15}" destId="{ABF5B3AF-9C3F-43AC-89B9-A4B84688B739}" srcOrd="0" destOrd="0" presId="urn:microsoft.com/office/officeart/2005/8/layout/orgChart1"/>
    <dgm:cxn modelId="{629F2B3B-431B-4B28-8513-27CD4DC38048}" type="presParOf" srcId="{CB88DD46-0D40-4A1B-9C97-26FA4C46EB15}" destId="{87899BB1-A811-4B2D-8FA3-633A97B1A6A6}" srcOrd="1" destOrd="0" presId="urn:microsoft.com/office/officeart/2005/8/layout/orgChart1"/>
    <dgm:cxn modelId="{1B1C9446-0A65-4F27-BEC0-4D2B6576CBE1}" type="presParOf" srcId="{60FE5B31-E82E-49E2-9469-B5D5674278BC}" destId="{B6A20B03-CFA9-41D8-9956-9F0EB448DC4A}" srcOrd="1" destOrd="0" presId="urn:microsoft.com/office/officeart/2005/8/layout/orgChart1"/>
    <dgm:cxn modelId="{EDB47E79-3D8E-48C3-AE0C-3393E14FFCED}" type="presParOf" srcId="{B6A20B03-CFA9-41D8-9956-9F0EB448DC4A}" destId="{CD65CBB6-B9A3-48AB-AFB3-4BE4B03553D3}" srcOrd="0" destOrd="0" presId="urn:microsoft.com/office/officeart/2005/8/layout/orgChart1"/>
    <dgm:cxn modelId="{D2783C01-2852-4A58-9AFF-C9D6F97BB6CC}" type="presParOf" srcId="{B6A20B03-CFA9-41D8-9956-9F0EB448DC4A}" destId="{ED1F0A6D-21D1-431E-B021-19DC70288741}" srcOrd="1" destOrd="0" presId="urn:microsoft.com/office/officeart/2005/8/layout/orgChart1"/>
    <dgm:cxn modelId="{B662776C-B9A6-4F2C-BF71-1F52D55119B9}" type="presParOf" srcId="{ED1F0A6D-21D1-431E-B021-19DC70288741}" destId="{3035FF76-B78F-49A4-AACF-E2FF3786028F}" srcOrd="0" destOrd="0" presId="urn:microsoft.com/office/officeart/2005/8/layout/orgChart1"/>
    <dgm:cxn modelId="{2BFB4E5C-285F-4C8D-BE6D-03798CA8A9A4}" type="presParOf" srcId="{3035FF76-B78F-49A4-AACF-E2FF3786028F}" destId="{F0DC39B6-0C64-430A-9FFB-4907B94E244D}" srcOrd="0" destOrd="0" presId="urn:microsoft.com/office/officeart/2005/8/layout/orgChart1"/>
    <dgm:cxn modelId="{6FAEFB25-916B-4195-8CF1-D076BE334220}" type="presParOf" srcId="{3035FF76-B78F-49A4-AACF-E2FF3786028F}" destId="{0044642D-BF6E-4946-989D-7BC76303D8B1}" srcOrd="1" destOrd="0" presId="urn:microsoft.com/office/officeart/2005/8/layout/orgChart1"/>
    <dgm:cxn modelId="{AFAA9B00-0701-436D-AA03-809B821E4088}" type="presParOf" srcId="{ED1F0A6D-21D1-431E-B021-19DC70288741}" destId="{6F92EC3E-8AAE-41C7-BFFF-85E9DBCB215A}" srcOrd="1" destOrd="0" presId="urn:microsoft.com/office/officeart/2005/8/layout/orgChart1"/>
    <dgm:cxn modelId="{7DA3966F-620E-450A-9448-3B8D8128E80D}" type="presParOf" srcId="{ED1F0A6D-21D1-431E-B021-19DC70288741}" destId="{C359BE23-B469-48EB-819D-6F6FDCDBB0A8}" srcOrd="2" destOrd="0" presId="urn:microsoft.com/office/officeart/2005/8/layout/orgChart1"/>
    <dgm:cxn modelId="{307A5CC4-3402-49D3-AD9D-0414B50C410B}" type="presParOf" srcId="{B6A20B03-CFA9-41D8-9956-9F0EB448DC4A}" destId="{6AC59FBD-FAEA-42FA-8EB1-29A7CC044828}" srcOrd="2" destOrd="0" presId="urn:microsoft.com/office/officeart/2005/8/layout/orgChart1"/>
    <dgm:cxn modelId="{B879C2F9-B65E-4200-BA6B-7C3BAC160FFC}" type="presParOf" srcId="{B6A20B03-CFA9-41D8-9956-9F0EB448DC4A}" destId="{F2E1EDE4-99F4-4CBC-BA6A-91AF00914823}" srcOrd="3" destOrd="0" presId="urn:microsoft.com/office/officeart/2005/8/layout/orgChart1"/>
    <dgm:cxn modelId="{D6F615A8-30D1-449E-8EA8-2681FB280E21}" type="presParOf" srcId="{F2E1EDE4-99F4-4CBC-BA6A-91AF00914823}" destId="{795B4B98-FEFB-4DAB-B785-2E28918B1C7E}" srcOrd="0" destOrd="0" presId="urn:microsoft.com/office/officeart/2005/8/layout/orgChart1"/>
    <dgm:cxn modelId="{33B778E0-BE77-4F9E-A3FA-16985CDC9069}" type="presParOf" srcId="{795B4B98-FEFB-4DAB-B785-2E28918B1C7E}" destId="{C9EB4BFF-95DA-49B7-87A2-66A52A4FCDFA}" srcOrd="0" destOrd="0" presId="urn:microsoft.com/office/officeart/2005/8/layout/orgChart1"/>
    <dgm:cxn modelId="{428FE5F7-C00B-45F1-ABC9-B9DD20B627BD}" type="presParOf" srcId="{795B4B98-FEFB-4DAB-B785-2E28918B1C7E}" destId="{40CBCC65-FD09-4B94-B9C9-3482617F2627}" srcOrd="1" destOrd="0" presId="urn:microsoft.com/office/officeart/2005/8/layout/orgChart1"/>
    <dgm:cxn modelId="{57A30ABF-B94C-4F75-9BCE-319A3F8066AB}" type="presParOf" srcId="{F2E1EDE4-99F4-4CBC-BA6A-91AF00914823}" destId="{6E67D5E8-91A3-4A9C-B70E-60777B0DD65E}" srcOrd="1" destOrd="0" presId="urn:microsoft.com/office/officeart/2005/8/layout/orgChart1"/>
    <dgm:cxn modelId="{2F6DBA99-C754-464C-8C34-AF73DA2CA269}" type="presParOf" srcId="{F2E1EDE4-99F4-4CBC-BA6A-91AF00914823}" destId="{9041FCB5-DDBA-4A82-87F1-A20AE1F0ECFA}" srcOrd="2" destOrd="0" presId="urn:microsoft.com/office/officeart/2005/8/layout/orgChart1"/>
    <dgm:cxn modelId="{187CC086-287B-4A37-9E17-D397A24894A6}" type="presParOf" srcId="{B6A20B03-CFA9-41D8-9956-9F0EB448DC4A}" destId="{D644628E-4C6F-4DF2-8C07-D2B66E3A4757}" srcOrd="4" destOrd="0" presId="urn:microsoft.com/office/officeart/2005/8/layout/orgChart1"/>
    <dgm:cxn modelId="{116059B9-C956-4B52-9DC8-495C28414B28}" type="presParOf" srcId="{B6A20B03-CFA9-41D8-9956-9F0EB448DC4A}" destId="{4C59CDCC-8171-42A8-836D-8A7ADEF309D0}" srcOrd="5" destOrd="0" presId="urn:microsoft.com/office/officeart/2005/8/layout/orgChart1"/>
    <dgm:cxn modelId="{2BB9F5FA-16A7-4BF5-86AB-13CA0C1BAC0E}" type="presParOf" srcId="{4C59CDCC-8171-42A8-836D-8A7ADEF309D0}" destId="{FED7DC99-D3B3-46B2-AE57-14D47B1F3671}" srcOrd="0" destOrd="0" presId="urn:microsoft.com/office/officeart/2005/8/layout/orgChart1"/>
    <dgm:cxn modelId="{19EB2480-D4AD-48A1-8503-C700EF5A75E9}" type="presParOf" srcId="{FED7DC99-D3B3-46B2-AE57-14D47B1F3671}" destId="{8F3E2022-AB5E-4438-BDBE-146FD19E8285}" srcOrd="0" destOrd="0" presId="urn:microsoft.com/office/officeart/2005/8/layout/orgChart1"/>
    <dgm:cxn modelId="{94C5747B-9983-4A9B-85D5-9EEF04D99919}" type="presParOf" srcId="{FED7DC99-D3B3-46B2-AE57-14D47B1F3671}" destId="{F4F60A8B-BCFE-4E33-9289-BF4CA9206F7B}" srcOrd="1" destOrd="0" presId="urn:microsoft.com/office/officeart/2005/8/layout/orgChart1"/>
    <dgm:cxn modelId="{5FEBE92E-0F15-481E-8F65-2271E4568E78}" type="presParOf" srcId="{4C59CDCC-8171-42A8-836D-8A7ADEF309D0}" destId="{0717BF70-BD3E-4FBF-92BE-2C7F71500E41}" srcOrd="1" destOrd="0" presId="urn:microsoft.com/office/officeart/2005/8/layout/orgChart1"/>
    <dgm:cxn modelId="{581C0441-4BE1-4890-B03A-52DD31DAAE02}" type="presParOf" srcId="{4C59CDCC-8171-42A8-836D-8A7ADEF309D0}" destId="{0E63D1F7-0BB7-4B23-80D6-B69D7359A638}" srcOrd="2" destOrd="0" presId="urn:microsoft.com/office/officeart/2005/8/layout/orgChart1"/>
    <dgm:cxn modelId="{918E978E-61ED-4192-8136-B7A295FA5544}" type="presParOf" srcId="{B6A20B03-CFA9-41D8-9956-9F0EB448DC4A}" destId="{52D64095-8F0B-43C5-A134-4F8EB745D0AC}" srcOrd="6" destOrd="0" presId="urn:microsoft.com/office/officeart/2005/8/layout/orgChart1"/>
    <dgm:cxn modelId="{FC707090-1889-4A55-9981-D939CB62F9D8}" type="presParOf" srcId="{B6A20B03-CFA9-41D8-9956-9F0EB448DC4A}" destId="{65175C4B-27F3-41C0-9093-49201195521B}" srcOrd="7" destOrd="0" presId="urn:microsoft.com/office/officeart/2005/8/layout/orgChart1"/>
    <dgm:cxn modelId="{536BFED6-626D-4AC2-BD36-CB2528C1175C}" type="presParOf" srcId="{65175C4B-27F3-41C0-9093-49201195521B}" destId="{418B0B64-07DF-4A86-8188-2B3D12FF0C1B}" srcOrd="0" destOrd="0" presId="urn:microsoft.com/office/officeart/2005/8/layout/orgChart1"/>
    <dgm:cxn modelId="{F3860F55-6F12-4729-9615-F2990175C01D}" type="presParOf" srcId="{418B0B64-07DF-4A86-8188-2B3D12FF0C1B}" destId="{FCA2B357-06A1-4199-999C-BBE32872F828}" srcOrd="0" destOrd="0" presId="urn:microsoft.com/office/officeart/2005/8/layout/orgChart1"/>
    <dgm:cxn modelId="{9D4698D1-55C5-4587-951E-6EE844F1B2C8}" type="presParOf" srcId="{418B0B64-07DF-4A86-8188-2B3D12FF0C1B}" destId="{842224E6-60DA-412E-8A1B-7533C1377869}" srcOrd="1" destOrd="0" presId="urn:microsoft.com/office/officeart/2005/8/layout/orgChart1"/>
    <dgm:cxn modelId="{6279625E-63B0-4127-B7FE-5CDEDDE9B0CD}" type="presParOf" srcId="{65175C4B-27F3-41C0-9093-49201195521B}" destId="{5FEE9627-663F-4879-B764-2FCAC3BEDB01}" srcOrd="1" destOrd="0" presId="urn:microsoft.com/office/officeart/2005/8/layout/orgChart1"/>
    <dgm:cxn modelId="{7C06D844-1F3C-4D72-88E9-BD665CCE5D30}" type="presParOf" srcId="{65175C4B-27F3-41C0-9093-49201195521B}" destId="{D211A30E-3DD6-4F3B-A936-B6D9FD1B5AD6}" srcOrd="2" destOrd="0" presId="urn:microsoft.com/office/officeart/2005/8/layout/orgChart1"/>
    <dgm:cxn modelId="{053020DE-F89C-4CEA-BB98-2D75192AD9F2}" type="presParOf" srcId="{60FE5B31-E82E-49E2-9469-B5D5674278BC}" destId="{0A55CB08-0585-4E83-BB9C-6136411D5C97}" srcOrd="2" destOrd="0" presId="urn:microsoft.com/office/officeart/2005/8/layout/orgChart1"/>
    <dgm:cxn modelId="{9D30780D-3BB3-481C-9009-2A6CA074DC6F}" type="presParOf" srcId="{9C5DF944-3D7A-473D-A789-5CA86652B8F8}" destId="{1AE91293-7748-4E52-8855-7B838C555EB9}" srcOrd="2" destOrd="0" presId="urn:microsoft.com/office/officeart/2005/8/layout/orgChart1"/>
    <dgm:cxn modelId="{010D46C1-DCBF-45CD-AF97-1476674DA1C5}" type="presParOf" srcId="{9C5DF944-3D7A-473D-A789-5CA86652B8F8}" destId="{8BAB2199-5159-41F9-8708-33820C9B03A9}" srcOrd="3" destOrd="0" presId="urn:microsoft.com/office/officeart/2005/8/layout/orgChart1"/>
    <dgm:cxn modelId="{0986C7C2-3935-4699-810B-2A809C0DA5C5}" type="presParOf" srcId="{8BAB2199-5159-41F9-8708-33820C9B03A9}" destId="{4AEEF0FD-EB99-4BD5-89CD-011B1DDC19F8}" srcOrd="0" destOrd="0" presId="urn:microsoft.com/office/officeart/2005/8/layout/orgChart1"/>
    <dgm:cxn modelId="{2BD7B1A2-DCC6-4A02-BDF1-075040B25B40}" type="presParOf" srcId="{4AEEF0FD-EB99-4BD5-89CD-011B1DDC19F8}" destId="{86ECFBC0-6EDE-49D7-A5E4-E61CBAF4A092}" srcOrd="0" destOrd="0" presId="urn:microsoft.com/office/officeart/2005/8/layout/orgChart1"/>
    <dgm:cxn modelId="{F654BD20-7FBC-4D58-B09E-3E778273078D}" type="presParOf" srcId="{4AEEF0FD-EB99-4BD5-89CD-011B1DDC19F8}" destId="{EE7467E8-D778-4C18-9C7C-925EF25B0DC2}" srcOrd="1" destOrd="0" presId="urn:microsoft.com/office/officeart/2005/8/layout/orgChart1"/>
    <dgm:cxn modelId="{33299B8F-576A-468D-B594-35315FDB0B43}" type="presParOf" srcId="{8BAB2199-5159-41F9-8708-33820C9B03A9}" destId="{70B62D43-4B2E-478D-8091-7F950B36BC86}" srcOrd="1" destOrd="0" presId="urn:microsoft.com/office/officeart/2005/8/layout/orgChart1"/>
    <dgm:cxn modelId="{8C33BC87-4419-4047-AAC1-BEA0EDDF6E21}" type="presParOf" srcId="{70B62D43-4B2E-478D-8091-7F950B36BC86}" destId="{5A29D58D-62CC-4731-8120-CAD4354C3E03}" srcOrd="0" destOrd="0" presId="urn:microsoft.com/office/officeart/2005/8/layout/orgChart1"/>
    <dgm:cxn modelId="{A498FB56-06EA-40CB-A996-B2C1EF37692F}" type="presParOf" srcId="{70B62D43-4B2E-478D-8091-7F950B36BC86}" destId="{20684FA8-0955-4E86-9890-955AAE2FB70E}" srcOrd="1" destOrd="0" presId="urn:microsoft.com/office/officeart/2005/8/layout/orgChart1"/>
    <dgm:cxn modelId="{C71C0A82-370D-4B11-9294-224FDB0284A0}" type="presParOf" srcId="{20684FA8-0955-4E86-9890-955AAE2FB70E}" destId="{357DF0A8-BCC0-4D40-9A29-811D9B3E8CE1}" srcOrd="0" destOrd="0" presId="urn:microsoft.com/office/officeart/2005/8/layout/orgChart1"/>
    <dgm:cxn modelId="{36612B13-D1BC-4A77-A410-9D1D5213BC22}" type="presParOf" srcId="{357DF0A8-BCC0-4D40-9A29-811D9B3E8CE1}" destId="{7533127D-6F77-420D-9337-03A9B17677A7}" srcOrd="0" destOrd="0" presId="urn:microsoft.com/office/officeart/2005/8/layout/orgChart1"/>
    <dgm:cxn modelId="{8A7B7BD1-F685-4C90-A907-534FF3D75946}" type="presParOf" srcId="{357DF0A8-BCC0-4D40-9A29-811D9B3E8CE1}" destId="{75DCBE71-7469-49E9-81E5-E6A43E3EC0DC}" srcOrd="1" destOrd="0" presId="urn:microsoft.com/office/officeart/2005/8/layout/orgChart1"/>
    <dgm:cxn modelId="{E3D9B185-64B2-4C2F-9B04-394BCE5E1C23}" type="presParOf" srcId="{20684FA8-0955-4E86-9890-955AAE2FB70E}" destId="{321B0D03-50FC-44EB-B561-D21A2CD4B482}" srcOrd="1" destOrd="0" presId="urn:microsoft.com/office/officeart/2005/8/layout/orgChart1"/>
    <dgm:cxn modelId="{DAFD57CB-6484-4215-AA80-69311B1E82E1}" type="presParOf" srcId="{20684FA8-0955-4E86-9890-955AAE2FB70E}" destId="{0654A2B9-B227-48A6-941C-DD027142ECCE}" srcOrd="2" destOrd="0" presId="urn:microsoft.com/office/officeart/2005/8/layout/orgChart1"/>
    <dgm:cxn modelId="{F5DA9CD7-B8D5-418B-80E8-44E3EC3D1914}" type="presParOf" srcId="{70B62D43-4B2E-478D-8091-7F950B36BC86}" destId="{77FF546B-1ADB-4B35-B705-B48DE95D0A7F}" srcOrd="2" destOrd="0" presId="urn:microsoft.com/office/officeart/2005/8/layout/orgChart1"/>
    <dgm:cxn modelId="{42628B05-F324-42AB-A3BC-24A64AB94CA1}" type="presParOf" srcId="{70B62D43-4B2E-478D-8091-7F950B36BC86}" destId="{69C13562-DBB8-42F8-AE39-8AFEF8ED4982}" srcOrd="3" destOrd="0" presId="urn:microsoft.com/office/officeart/2005/8/layout/orgChart1"/>
    <dgm:cxn modelId="{2A652D96-F38F-486D-9A41-C89289E40AFC}" type="presParOf" srcId="{69C13562-DBB8-42F8-AE39-8AFEF8ED4982}" destId="{896D96FE-EA05-4066-8BE5-F7366BA3777A}" srcOrd="0" destOrd="0" presId="urn:microsoft.com/office/officeart/2005/8/layout/orgChart1"/>
    <dgm:cxn modelId="{084A9987-0376-47D0-AD5B-A953CB9022BE}" type="presParOf" srcId="{896D96FE-EA05-4066-8BE5-F7366BA3777A}" destId="{079C46BA-E270-4C4F-9AA8-92E32A64D736}" srcOrd="0" destOrd="0" presId="urn:microsoft.com/office/officeart/2005/8/layout/orgChart1"/>
    <dgm:cxn modelId="{03C7A98E-1E43-443C-8999-02C7FE4CCD49}" type="presParOf" srcId="{896D96FE-EA05-4066-8BE5-F7366BA3777A}" destId="{3AA4BA60-CAF3-4B65-8A7B-26648B565082}" srcOrd="1" destOrd="0" presId="urn:microsoft.com/office/officeart/2005/8/layout/orgChart1"/>
    <dgm:cxn modelId="{37A2F062-2761-432B-844B-89BC3CC41C9F}" type="presParOf" srcId="{69C13562-DBB8-42F8-AE39-8AFEF8ED4982}" destId="{54F082B5-2FAD-490F-B257-B96DCB3E19FC}" srcOrd="1" destOrd="0" presId="urn:microsoft.com/office/officeart/2005/8/layout/orgChart1"/>
    <dgm:cxn modelId="{B22520EC-0B57-49B9-A8D8-9D64A1767009}" type="presParOf" srcId="{69C13562-DBB8-42F8-AE39-8AFEF8ED4982}" destId="{6C846A69-A00E-4FB9-80C7-DC7FE13BD4B5}" srcOrd="2" destOrd="0" presId="urn:microsoft.com/office/officeart/2005/8/layout/orgChart1"/>
    <dgm:cxn modelId="{75E151E5-C5C2-4D0A-A1C9-7A9C72DC05FB}" type="presParOf" srcId="{70B62D43-4B2E-478D-8091-7F950B36BC86}" destId="{C6471DB4-9B93-437A-AEBE-F3B71F737DF8}" srcOrd="4" destOrd="0" presId="urn:microsoft.com/office/officeart/2005/8/layout/orgChart1"/>
    <dgm:cxn modelId="{9955FAAD-CF63-492F-95AB-CA399C834DE5}" type="presParOf" srcId="{70B62D43-4B2E-478D-8091-7F950B36BC86}" destId="{CD8B12E6-DD1E-4D70-BE7C-A5443A3D84D1}" srcOrd="5" destOrd="0" presId="urn:microsoft.com/office/officeart/2005/8/layout/orgChart1"/>
    <dgm:cxn modelId="{EDC6828C-D776-41E7-8918-A6F46A9008C0}" type="presParOf" srcId="{CD8B12E6-DD1E-4D70-BE7C-A5443A3D84D1}" destId="{C0FBA54D-3A3D-42F4-B1C8-ADE0E74CCC4D}" srcOrd="0" destOrd="0" presId="urn:microsoft.com/office/officeart/2005/8/layout/orgChart1"/>
    <dgm:cxn modelId="{49921D2E-0276-4112-AE0A-D61FC9826E47}" type="presParOf" srcId="{C0FBA54D-3A3D-42F4-B1C8-ADE0E74CCC4D}" destId="{30DA9891-B7C7-405D-9015-1C3DF0E9850F}" srcOrd="0" destOrd="0" presId="urn:microsoft.com/office/officeart/2005/8/layout/orgChart1"/>
    <dgm:cxn modelId="{FB2C6012-CA7B-4B8A-A6A5-FF1FCBFC201C}" type="presParOf" srcId="{C0FBA54D-3A3D-42F4-B1C8-ADE0E74CCC4D}" destId="{5EC808F1-181C-42C2-975C-2B558EBCB7FE}" srcOrd="1" destOrd="0" presId="urn:microsoft.com/office/officeart/2005/8/layout/orgChart1"/>
    <dgm:cxn modelId="{0F116F42-2A45-405D-AB34-A857A52C291B}" type="presParOf" srcId="{CD8B12E6-DD1E-4D70-BE7C-A5443A3D84D1}" destId="{3C11D65F-2A65-4A7E-9C15-AA6406FE6F0B}" srcOrd="1" destOrd="0" presId="urn:microsoft.com/office/officeart/2005/8/layout/orgChart1"/>
    <dgm:cxn modelId="{5A89FD87-1197-4E16-966F-2BBE506238BD}" type="presParOf" srcId="{CD8B12E6-DD1E-4D70-BE7C-A5443A3D84D1}" destId="{07414A68-C8A8-4CE7-984E-48064FC49AF5}" srcOrd="2" destOrd="0" presId="urn:microsoft.com/office/officeart/2005/8/layout/orgChart1"/>
    <dgm:cxn modelId="{2D9E3B90-DAB2-4078-8364-CE53050A5EF1}" type="presParOf" srcId="{70B62D43-4B2E-478D-8091-7F950B36BC86}" destId="{BD53C961-9C2E-42B5-A825-EB1CD5AF2FE3}" srcOrd="6" destOrd="0" presId="urn:microsoft.com/office/officeart/2005/8/layout/orgChart1"/>
    <dgm:cxn modelId="{CDD1AAC9-A896-44CC-B901-66D23E48D21E}" type="presParOf" srcId="{70B62D43-4B2E-478D-8091-7F950B36BC86}" destId="{2AD0F394-908E-4BF8-9902-81719C192207}" srcOrd="7" destOrd="0" presId="urn:microsoft.com/office/officeart/2005/8/layout/orgChart1"/>
    <dgm:cxn modelId="{7FA7ECF6-5F60-4775-A38E-F773FCEAAB23}" type="presParOf" srcId="{2AD0F394-908E-4BF8-9902-81719C192207}" destId="{6508E9AA-32AD-45CE-ACB4-E452A2309B43}" srcOrd="0" destOrd="0" presId="urn:microsoft.com/office/officeart/2005/8/layout/orgChart1"/>
    <dgm:cxn modelId="{271D3B90-9D81-4B87-A42D-8CB23FAD1569}" type="presParOf" srcId="{6508E9AA-32AD-45CE-ACB4-E452A2309B43}" destId="{26E61D30-5696-4E05-9044-AF73EF27DAB2}" srcOrd="0" destOrd="0" presId="urn:microsoft.com/office/officeart/2005/8/layout/orgChart1"/>
    <dgm:cxn modelId="{F28B9F57-832B-423F-BC76-3195271B91D8}" type="presParOf" srcId="{6508E9AA-32AD-45CE-ACB4-E452A2309B43}" destId="{14A5ABF2-8B49-4694-AC4C-1A898869B017}" srcOrd="1" destOrd="0" presId="urn:microsoft.com/office/officeart/2005/8/layout/orgChart1"/>
    <dgm:cxn modelId="{9FB26B35-453A-4C4B-B128-C43BAD1E0803}" type="presParOf" srcId="{2AD0F394-908E-4BF8-9902-81719C192207}" destId="{E95C75F7-7305-47DE-985C-550E435481C9}" srcOrd="1" destOrd="0" presId="urn:microsoft.com/office/officeart/2005/8/layout/orgChart1"/>
    <dgm:cxn modelId="{5B271503-0C55-4ABE-ADA7-F8C9513236C1}" type="presParOf" srcId="{2AD0F394-908E-4BF8-9902-81719C192207}" destId="{ADFD56FF-A789-4A68-9B2D-8E4E857854C2}" srcOrd="2" destOrd="0" presId="urn:microsoft.com/office/officeart/2005/8/layout/orgChart1"/>
    <dgm:cxn modelId="{762BFAA1-6AFA-4971-A6A2-6712E20B6FD2}" type="presParOf" srcId="{70B62D43-4B2E-478D-8091-7F950B36BC86}" destId="{B4ADFA40-1DC3-4BD0-BAE4-D5BA4FDF2B3E}" srcOrd="8" destOrd="0" presId="urn:microsoft.com/office/officeart/2005/8/layout/orgChart1"/>
    <dgm:cxn modelId="{9B86BF30-ED18-4882-B6C0-0FD0E3EEA901}" type="presParOf" srcId="{70B62D43-4B2E-478D-8091-7F950B36BC86}" destId="{74623D81-D47A-4BDB-A76C-094846D41FA8}" srcOrd="9" destOrd="0" presId="urn:microsoft.com/office/officeart/2005/8/layout/orgChart1"/>
    <dgm:cxn modelId="{3F7CB694-71A3-4A01-8A40-8D544200E677}" type="presParOf" srcId="{74623D81-D47A-4BDB-A76C-094846D41FA8}" destId="{A5AFB960-0B8B-4E03-885A-2579269F7DC1}" srcOrd="0" destOrd="0" presId="urn:microsoft.com/office/officeart/2005/8/layout/orgChart1"/>
    <dgm:cxn modelId="{1003C220-21EE-4D9B-B359-DB6E1CF17831}" type="presParOf" srcId="{A5AFB960-0B8B-4E03-885A-2579269F7DC1}" destId="{3A05D6AC-55D4-4F8B-831D-7528DBB5E857}" srcOrd="0" destOrd="0" presId="urn:microsoft.com/office/officeart/2005/8/layout/orgChart1"/>
    <dgm:cxn modelId="{17E24C12-2D33-438B-B9EF-5B75585DD681}" type="presParOf" srcId="{A5AFB960-0B8B-4E03-885A-2579269F7DC1}" destId="{179F0FCD-C306-4B84-A7DF-E34F9FAB6F56}" srcOrd="1" destOrd="0" presId="urn:microsoft.com/office/officeart/2005/8/layout/orgChart1"/>
    <dgm:cxn modelId="{FCAD66C3-4D57-4F62-97A5-FE6BD649E292}" type="presParOf" srcId="{74623D81-D47A-4BDB-A76C-094846D41FA8}" destId="{856F8CB3-7FD8-44A2-BD9F-D0A3BBBFD7B2}" srcOrd="1" destOrd="0" presId="urn:microsoft.com/office/officeart/2005/8/layout/orgChart1"/>
    <dgm:cxn modelId="{E5301A03-F728-448E-890D-1E5A6FC6407A}" type="presParOf" srcId="{74623D81-D47A-4BDB-A76C-094846D41FA8}" destId="{E41C3208-7C36-4192-9EA5-1F0C4DB4A826}" srcOrd="2" destOrd="0" presId="urn:microsoft.com/office/officeart/2005/8/layout/orgChart1"/>
    <dgm:cxn modelId="{F9745805-59B7-4E04-89D3-939346CF0ECA}" type="presParOf" srcId="{8BAB2199-5159-41F9-8708-33820C9B03A9}" destId="{FB705D8D-4B0F-418C-BE22-C9FC935B08A3}" srcOrd="2" destOrd="0" presId="urn:microsoft.com/office/officeart/2005/8/layout/orgChart1"/>
    <dgm:cxn modelId="{C01DA763-8C25-498C-BA0C-BB7A0410CC61}" type="presParOf" srcId="{9C5DF944-3D7A-473D-A789-5CA86652B8F8}" destId="{4F6F1802-D2DC-45F2-8B57-B9ACE00E096B}" srcOrd="4" destOrd="0" presId="urn:microsoft.com/office/officeart/2005/8/layout/orgChart1"/>
    <dgm:cxn modelId="{CCF52F9A-FDCD-4425-A91A-54D232E7A05B}" type="presParOf" srcId="{9C5DF944-3D7A-473D-A789-5CA86652B8F8}" destId="{D09FB176-C899-4C34-A2EF-DF4099E3930B}" srcOrd="5" destOrd="0" presId="urn:microsoft.com/office/officeart/2005/8/layout/orgChart1"/>
    <dgm:cxn modelId="{5A95BED4-ACE3-44B0-97B8-C56FDD6A14C1}" type="presParOf" srcId="{D09FB176-C899-4C34-A2EF-DF4099E3930B}" destId="{EB3A78CF-8659-4E76-9BB6-78F8A7F8B535}" srcOrd="0" destOrd="0" presId="urn:microsoft.com/office/officeart/2005/8/layout/orgChart1"/>
    <dgm:cxn modelId="{05418953-1488-493C-9C43-C614B61852C4}" type="presParOf" srcId="{EB3A78CF-8659-4E76-9BB6-78F8A7F8B535}" destId="{ED956AEF-5A78-47DC-9D97-3B27A2E93095}" srcOrd="0" destOrd="0" presId="urn:microsoft.com/office/officeart/2005/8/layout/orgChart1"/>
    <dgm:cxn modelId="{4EA0EBB2-9F72-4A3A-A304-EA044AB1AA63}" type="presParOf" srcId="{EB3A78CF-8659-4E76-9BB6-78F8A7F8B535}" destId="{0936C29E-0ABE-4289-9453-F6DF249F454C}" srcOrd="1" destOrd="0" presId="urn:microsoft.com/office/officeart/2005/8/layout/orgChart1"/>
    <dgm:cxn modelId="{5E279765-D6BF-450D-AB42-206EC8760A7B}" type="presParOf" srcId="{D09FB176-C899-4C34-A2EF-DF4099E3930B}" destId="{3666C14E-3FE7-4AB2-BA4F-4535D42C477E}" srcOrd="1" destOrd="0" presId="urn:microsoft.com/office/officeart/2005/8/layout/orgChart1"/>
    <dgm:cxn modelId="{18FD0C31-C54F-4139-8BD7-DD9C9989591F}" type="presParOf" srcId="{3666C14E-3FE7-4AB2-BA4F-4535D42C477E}" destId="{7E670A0B-4B6A-45AD-AE95-FAE9E52BA24F}" srcOrd="0" destOrd="0" presId="urn:microsoft.com/office/officeart/2005/8/layout/orgChart1"/>
    <dgm:cxn modelId="{0498BF56-4E30-48B2-A248-46BC3E3130AD}" type="presParOf" srcId="{3666C14E-3FE7-4AB2-BA4F-4535D42C477E}" destId="{781D4557-4BA2-4B53-85D2-D0A8E2F29ACB}" srcOrd="1" destOrd="0" presId="urn:microsoft.com/office/officeart/2005/8/layout/orgChart1"/>
    <dgm:cxn modelId="{E47DEC33-EE0C-45B3-AD41-393F718FEF6D}" type="presParOf" srcId="{781D4557-4BA2-4B53-85D2-D0A8E2F29ACB}" destId="{A1F0E8B8-00E6-43CE-8E1F-A9918B608453}" srcOrd="0" destOrd="0" presId="urn:microsoft.com/office/officeart/2005/8/layout/orgChart1"/>
    <dgm:cxn modelId="{B81D5BD2-96BE-40E6-A19A-83AA47A8A515}" type="presParOf" srcId="{A1F0E8B8-00E6-43CE-8E1F-A9918B608453}" destId="{2C701CAE-D8F1-461E-8A0C-C57AEB1CD6C2}" srcOrd="0" destOrd="0" presId="urn:microsoft.com/office/officeart/2005/8/layout/orgChart1"/>
    <dgm:cxn modelId="{FBE6554C-9D77-482D-9220-877DC18C02D2}" type="presParOf" srcId="{A1F0E8B8-00E6-43CE-8E1F-A9918B608453}" destId="{0A55F855-E390-49C4-85C3-4EB5DC8DFEC3}" srcOrd="1" destOrd="0" presId="urn:microsoft.com/office/officeart/2005/8/layout/orgChart1"/>
    <dgm:cxn modelId="{32974A95-FDA1-4A04-A34A-6B0589FC5DE2}" type="presParOf" srcId="{781D4557-4BA2-4B53-85D2-D0A8E2F29ACB}" destId="{8FDA77AA-02A8-4EBB-8954-A3306A125F11}" srcOrd="1" destOrd="0" presId="urn:microsoft.com/office/officeart/2005/8/layout/orgChart1"/>
    <dgm:cxn modelId="{497F1749-8E3C-476C-8260-1B1A8A30E594}" type="presParOf" srcId="{781D4557-4BA2-4B53-85D2-D0A8E2F29ACB}" destId="{802B30D6-A884-4929-98EE-4DE3E2D91CB8}" srcOrd="2" destOrd="0" presId="urn:microsoft.com/office/officeart/2005/8/layout/orgChart1"/>
    <dgm:cxn modelId="{A8CE817F-51EB-4D38-85EC-B93E5024012A}" type="presParOf" srcId="{3666C14E-3FE7-4AB2-BA4F-4535D42C477E}" destId="{4E5DB2E5-BC21-45FD-89CF-804EEEA73D92}" srcOrd="2" destOrd="0" presId="urn:microsoft.com/office/officeart/2005/8/layout/orgChart1"/>
    <dgm:cxn modelId="{DC5B4B33-9835-49FB-9877-ABEF1087FB4B}" type="presParOf" srcId="{3666C14E-3FE7-4AB2-BA4F-4535D42C477E}" destId="{FEF5B6E2-22EA-4CFA-BF26-961399773F49}" srcOrd="3" destOrd="0" presId="urn:microsoft.com/office/officeart/2005/8/layout/orgChart1"/>
    <dgm:cxn modelId="{0E3FBD90-7114-43FF-A54A-8573228FCC4A}" type="presParOf" srcId="{FEF5B6E2-22EA-4CFA-BF26-961399773F49}" destId="{42BED641-FA4F-4D4B-9A19-A7D3C3BE1408}" srcOrd="0" destOrd="0" presId="urn:microsoft.com/office/officeart/2005/8/layout/orgChart1"/>
    <dgm:cxn modelId="{3D076F6C-C188-4B80-905D-4BFA0EBFA3D1}" type="presParOf" srcId="{42BED641-FA4F-4D4B-9A19-A7D3C3BE1408}" destId="{74487508-3D4F-4F35-9119-7335AA499C95}" srcOrd="0" destOrd="0" presId="urn:microsoft.com/office/officeart/2005/8/layout/orgChart1"/>
    <dgm:cxn modelId="{A5560BE0-245C-4623-B576-DB29A1E7E298}" type="presParOf" srcId="{42BED641-FA4F-4D4B-9A19-A7D3C3BE1408}" destId="{EA4E738B-1483-44D6-89EB-8256A9C3F87D}" srcOrd="1" destOrd="0" presId="urn:microsoft.com/office/officeart/2005/8/layout/orgChart1"/>
    <dgm:cxn modelId="{3651F855-1384-4088-A531-8F83FAAEE118}" type="presParOf" srcId="{FEF5B6E2-22EA-4CFA-BF26-961399773F49}" destId="{B5B7C6F2-824B-4B22-9513-4D47B87A1DEF}" srcOrd="1" destOrd="0" presId="urn:microsoft.com/office/officeart/2005/8/layout/orgChart1"/>
    <dgm:cxn modelId="{BB1622C5-AFA9-4203-964A-BFDFCABDBC60}" type="presParOf" srcId="{FEF5B6E2-22EA-4CFA-BF26-961399773F49}" destId="{AD4B3EEE-3AC5-44A5-8891-70C0728030DE}" srcOrd="2" destOrd="0" presId="urn:microsoft.com/office/officeart/2005/8/layout/orgChart1"/>
    <dgm:cxn modelId="{E9AF4A81-8A7B-434D-BD1D-6AE073410236}" type="presParOf" srcId="{3666C14E-3FE7-4AB2-BA4F-4535D42C477E}" destId="{1A2BCB80-89E2-41EC-87D9-8650DA66AB8A}" srcOrd="4" destOrd="0" presId="urn:microsoft.com/office/officeart/2005/8/layout/orgChart1"/>
    <dgm:cxn modelId="{0788949D-678E-47A8-BB8A-FD823EE203FA}" type="presParOf" srcId="{3666C14E-3FE7-4AB2-BA4F-4535D42C477E}" destId="{CD498E25-17A8-4592-A106-0BDE77F9F8BE}" srcOrd="5" destOrd="0" presId="urn:microsoft.com/office/officeart/2005/8/layout/orgChart1"/>
    <dgm:cxn modelId="{5EC6F01A-BE0D-436B-B94B-CE698194B0DE}" type="presParOf" srcId="{CD498E25-17A8-4592-A106-0BDE77F9F8BE}" destId="{1832CD07-F56C-4B75-9FC3-CEF6C2D6EA45}" srcOrd="0" destOrd="0" presId="urn:microsoft.com/office/officeart/2005/8/layout/orgChart1"/>
    <dgm:cxn modelId="{6A20DEE5-FE42-408C-9E27-0F96C8532B13}" type="presParOf" srcId="{1832CD07-F56C-4B75-9FC3-CEF6C2D6EA45}" destId="{F7484F86-9514-4EEC-AAEC-65AD9B4B3D96}" srcOrd="0" destOrd="0" presId="urn:microsoft.com/office/officeart/2005/8/layout/orgChart1"/>
    <dgm:cxn modelId="{493B8DB3-BA00-4DB7-A4B6-C5F8E25C15DC}" type="presParOf" srcId="{1832CD07-F56C-4B75-9FC3-CEF6C2D6EA45}" destId="{2F8AA862-E8D3-4043-95F3-7EBB33FDC237}" srcOrd="1" destOrd="0" presId="urn:microsoft.com/office/officeart/2005/8/layout/orgChart1"/>
    <dgm:cxn modelId="{8B20FB21-C987-4569-B773-66EF7E562E48}" type="presParOf" srcId="{CD498E25-17A8-4592-A106-0BDE77F9F8BE}" destId="{D6D1B4BE-1E43-4CD4-965F-996A3963A4DE}" srcOrd="1" destOrd="0" presId="urn:microsoft.com/office/officeart/2005/8/layout/orgChart1"/>
    <dgm:cxn modelId="{5B87A660-3D21-4C22-A870-CF1F0543B5AE}" type="presParOf" srcId="{CD498E25-17A8-4592-A106-0BDE77F9F8BE}" destId="{2585E360-1265-4DAF-8ED0-8CB30CFCA044}" srcOrd="2" destOrd="0" presId="urn:microsoft.com/office/officeart/2005/8/layout/orgChart1"/>
    <dgm:cxn modelId="{36A6B8DE-FEFD-4507-B48A-0E06E4CB2239}" type="presParOf" srcId="{3666C14E-3FE7-4AB2-BA4F-4535D42C477E}" destId="{9AAB9F84-69DB-4974-8FB3-17FE16A42904}" srcOrd="6" destOrd="0" presId="urn:microsoft.com/office/officeart/2005/8/layout/orgChart1"/>
    <dgm:cxn modelId="{4EDC8CE2-97DF-41D1-9C1F-53B570341165}" type="presParOf" srcId="{3666C14E-3FE7-4AB2-BA4F-4535D42C477E}" destId="{C3EE2C24-35C5-4383-8BA8-04718D61B1E3}" srcOrd="7" destOrd="0" presId="urn:microsoft.com/office/officeart/2005/8/layout/orgChart1"/>
    <dgm:cxn modelId="{26974A61-321C-4917-9FEE-468862B917E8}" type="presParOf" srcId="{C3EE2C24-35C5-4383-8BA8-04718D61B1E3}" destId="{D76FB983-6AF4-4D17-803C-BE4F9D86E241}" srcOrd="0" destOrd="0" presId="urn:microsoft.com/office/officeart/2005/8/layout/orgChart1"/>
    <dgm:cxn modelId="{BAFF16B6-90C9-46F2-874F-E7BB2066B9C3}" type="presParOf" srcId="{D76FB983-6AF4-4D17-803C-BE4F9D86E241}" destId="{C95AECE2-07C4-42E7-90DA-5CD8EA216CFC}" srcOrd="0" destOrd="0" presId="urn:microsoft.com/office/officeart/2005/8/layout/orgChart1"/>
    <dgm:cxn modelId="{8010563D-1B53-4C12-9C6F-A484EACA8B09}" type="presParOf" srcId="{D76FB983-6AF4-4D17-803C-BE4F9D86E241}" destId="{4704A764-F3E3-46A1-B698-AC3BCD85875D}" srcOrd="1" destOrd="0" presId="urn:microsoft.com/office/officeart/2005/8/layout/orgChart1"/>
    <dgm:cxn modelId="{4433F0CE-128A-4EAF-9786-DA6ED9DCB45A}" type="presParOf" srcId="{C3EE2C24-35C5-4383-8BA8-04718D61B1E3}" destId="{C07B020C-8290-4505-84E9-D8CD925D7B93}" srcOrd="1" destOrd="0" presId="urn:microsoft.com/office/officeart/2005/8/layout/orgChart1"/>
    <dgm:cxn modelId="{709414DF-B0FA-4A94-829F-25D1B4415CC5}" type="presParOf" srcId="{C3EE2C24-35C5-4383-8BA8-04718D61B1E3}" destId="{97715D9E-A6B5-4BE2-9531-017E1F9F5E37}" srcOrd="2" destOrd="0" presId="urn:microsoft.com/office/officeart/2005/8/layout/orgChart1"/>
    <dgm:cxn modelId="{8F763818-1971-4615-9B7E-262271F19CB7}" type="presParOf" srcId="{3666C14E-3FE7-4AB2-BA4F-4535D42C477E}" destId="{F8AA5B07-D62E-4BEF-A7F4-BB8154CE0161}" srcOrd="8" destOrd="0" presId="urn:microsoft.com/office/officeart/2005/8/layout/orgChart1"/>
    <dgm:cxn modelId="{CE62A033-61AF-4B36-9628-35CFA7503A6E}" type="presParOf" srcId="{3666C14E-3FE7-4AB2-BA4F-4535D42C477E}" destId="{28D3CB32-FAA0-4273-8538-1EB307061468}" srcOrd="9" destOrd="0" presId="urn:microsoft.com/office/officeart/2005/8/layout/orgChart1"/>
    <dgm:cxn modelId="{8CF19D79-B909-4649-A316-3A5B5F0388E2}" type="presParOf" srcId="{28D3CB32-FAA0-4273-8538-1EB307061468}" destId="{4E6634D0-9CA1-4ACD-BF91-91BEE47E76EF}" srcOrd="0" destOrd="0" presId="urn:microsoft.com/office/officeart/2005/8/layout/orgChart1"/>
    <dgm:cxn modelId="{04C8D482-4869-4CC3-A1C0-A1B56E6799E3}" type="presParOf" srcId="{4E6634D0-9CA1-4ACD-BF91-91BEE47E76EF}" destId="{EE219807-47C8-4941-99AE-CE39076E53F5}" srcOrd="0" destOrd="0" presId="urn:microsoft.com/office/officeart/2005/8/layout/orgChart1"/>
    <dgm:cxn modelId="{A8C1A547-6537-4312-86BB-B3035D17CEF7}" type="presParOf" srcId="{4E6634D0-9CA1-4ACD-BF91-91BEE47E76EF}" destId="{A8ED66CC-CBB3-4EB5-ADE1-6E062170315B}" srcOrd="1" destOrd="0" presId="urn:microsoft.com/office/officeart/2005/8/layout/orgChart1"/>
    <dgm:cxn modelId="{7CA16E86-12FD-48A1-B56B-1D41E80845CE}" type="presParOf" srcId="{28D3CB32-FAA0-4273-8538-1EB307061468}" destId="{55A4A9B7-D2D2-4F27-9972-54B957F184B3}" srcOrd="1" destOrd="0" presId="urn:microsoft.com/office/officeart/2005/8/layout/orgChart1"/>
    <dgm:cxn modelId="{37625D84-6FE4-44A4-B748-E20DBBFD125C}" type="presParOf" srcId="{28D3CB32-FAA0-4273-8538-1EB307061468}" destId="{A6D08738-8725-4BBB-8D6E-6E0F7F338F27}" srcOrd="2" destOrd="0" presId="urn:microsoft.com/office/officeart/2005/8/layout/orgChart1"/>
    <dgm:cxn modelId="{0D86BFD6-6133-4D00-BF14-A02239AE4BA0}" type="presParOf" srcId="{D09FB176-C899-4C34-A2EF-DF4099E3930B}" destId="{10032A81-28F1-4589-A2C9-2F713826DB5B}" srcOrd="2" destOrd="0" presId="urn:microsoft.com/office/officeart/2005/8/layout/orgChart1"/>
    <dgm:cxn modelId="{E213F1D1-7A4A-46EA-A569-11ECC80EF035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B657BC00-CB08-4E8E-A240-4616BDD7736A}" type="presOf" srcId="{382A9707-8CE9-4448-A732-795155023764}" destId="{C9EB4BFF-95DA-49B7-87A2-66A52A4FCDFA}" srcOrd="0" destOrd="0" presId="urn:microsoft.com/office/officeart/2005/8/layout/orgChart1"/>
    <dgm:cxn modelId="{D8C6B079-B118-462F-8F83-2CBF0D04D0FC}" type="presOf" srcId="{57A44C0D-573F-44FB-BC9E-B18382ACCC39}" destId="{9AAB9F84-69DB-4974-8FB3-17FE16A42904}" srcOrd="0" destOrd="0" presId="urn:microsoft.com/office/officeart/2005/8/layout/orgChart1"/>
    <dgm:cxn modelId="{D0642FB8-5E76-4B0E-AFF3-B6D394EA28C2}" type="presOf" srcId="{BAA37ED3-8504-4718-82EA-2141E33A703B}" destId="{C6471DB4-9B93-437A-AEBE-F3B71F737DF8}" srcOrd="0" destOrd="0" presId="urn:microsoft.com/office/officeart/2005/8/layout/orgChart1"/>
    <dgm:cxn modelId="{524B85B3-3E2C-4550-BAB3-3C7A74EF4B6E}" type="presOf" srcId="{DCCE79F2-51DC-4E3A-8F3D-0CB311D1F14D}" destId="{EE219807-47C8-4941-99AE-CE39076E53F5}" srcOrd="0" destOrd="0" presId="urn:microsoft.com/office/officeart/2005/8/layout/orgChart1"/>
    <dgm:cxn modelId="{CCD6ECEC-9686-4B82-9D56-B55625D9C278}" type="presOf" srcId="{D91152BC-9A33-44D3-AEBB-F20420DB430F}" destId="{5EC808F1-181C-42C2-975C-2B558EBCB7FE}" srcOrd="1" destOrd="0" presId="urn:microsoft.com/office/officeart/2005/8/layout/orgChart1"/>
    <dgm:cxn modelId="{6CEBB5A2-1B85-4908-BD3D-1C849670556E}" type="presOf" srcId="{D91152BC-9A33-44D3-AEBB-F20420DB430F}" destId="{30DA9891-B7C7-405D-9015-1C3DF0E9850F}" srcOrd="0" destOrd="0" presId="urn:microsoft.com/office/officeart/2005/8/layout/orgChart1"/>
    <dgm:cxn modelId="{0517FB92-509E-4006-820B-66FD5121AFC7}" type="presOf" srcId="{B103CFD6-C2F2-4A76-8866-035FF64E5877}" destId="{D98E11BE-9177-4329-A5B4-B4B8653C2863}" srcOrd="0" destOrd="0" presId="urn:microsoft.com/office/officeart/2005/8/layout/orgChart1"/>
    <dgm:cxn modelId="{B1AAAE00-0127-4C0E-B1E0-BECE52D5BD7B}" type="presOf" srcId="{3837525C-9A2A-44D5-8B42-9C0820CF3FF9}" destId="{6AC59FBD-FAEA-42FA-8EB1-29A7CC044828}" srcOrd="0" destOrd="0" presId="urn:microsoft.com/office/officeart/2005/8/layout/orgChart1"/>
    <dgm:cxn modelId="{1DF13A44-7D48-424A-B2F6-42936957F59D}" type="presOf" srcId="{DCB062A1-302A-48A6-BE81-96138548FF70}" destId="{1AE91293-7748-4E52-8855-7B838C555EB9}" srcOrd="0" destOrd="0" presId="urn:microsoft.com/office/officeart/2005/8/layout/orgChart1"/>
    <dgm:cxn modelId="{3DE9C1AE-56B2-4030-8C0C-8DE3FF218398}" type="presOf" srcId="{B40A1E99-819E-4C0D-B671-3D134F0F7163}" destId="{179F0FCD-C306-4B84-A7DF-E34F9FAB6F56}" srcOrd="1" destOrd="0" presId="urn:microsoft.com/office/officeart/2005/8/layout/orgChart1"/>
    <dgm:cxn modelId="{5DE3BD67-A9C7-423F-B591-13733BAD0CA6}" type="presOf" srcId="{69BEBD41-3545-40FD-BFDD-D21BD47C872E}" destId="{74487508-3D4F-4F35-9119-7335AA499C95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CF6B93C0-A0B5-4080-9F54-DF430E3CDCF1}" type="presOf" srcId="{092024CE-8423-4E50-A34E-3122E05631CC}" destId="{0A55F855-E390-49C4-85C3-4EB5DC8DFEC3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BF74BF27-1A71-4DC6-9518-54485EFE04E4}" type="presOf" srcId="{6A766238-49C0-489C-9759-5801318FB123}" destId="{F4F60A8B-BCFE-4E33-9289-BF4CA9206F7B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9C6DEB12-20DA-467D-B8EF-6A432B6230D7}" type="presOf" srcId="{C7336B56-6975-43EE-AA11-2CF9D86F3B72}" destId="{F7484F86-9514-4EEC-AAEC-65AD9B4B3D96}" srcOrd="0" destOrd="0" presId="urn:microsoft.com/office/officeart/2005/8/layout/orgChart1"/>
    <dgm:cxn modelId="{27D21B60-C96E-4879-8D08-A6F3C7B20DB5}" type="presOf" srcId="{00B822AA-E50D-409C-8E77-78CE41F17C4F}" destId="{EE7467E8-D778-4C18-9C7C-925EF25B0DC2}" srcOrd="1" destOrd="0" presId="urn:microsoft.com/office/officeart/2005/8/layout/orgChart1"/>
    <dgm:cxn modelId="{AB179300-A557-4DDF-B8C3-92C1A229E8E9}" type="presOf" srcId="{092024CE-8423-4E50-A34E-3122E05631CC}" destId="{2C701CAE-D8F1-461E-8A0C-C57AEB1CD6C2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12F00EB-9D88-4E8C-8C42-99FAF429EB08}" type="presOf" srcId="{D3B00EB5-7252-4C54-A138-4FDE2761BA89}" destId="{77FF546B-1ADB-4B35-B705-B48DE95D0A7F}" srcOrd="0" destOrd="0" presId="urn:microsoft.com/office/officeart/2005/8/layout/orgChart1"/>
    <dgm:cxn modelId="{9FF28245-8568-440A-9710-1C2BBBA2A852}" type="presOf" srcId="{BCA1F9C7-A2DE-4DA9-9030-581CAAE089DA}" destId="{7E670A0B-4B6A-45AD-AE95-FAE9E52BA24F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90D9871A-1ABC-4281-8DD9-6CDA81AE7151}" type="presOf" srcId="{43C964D4-3EA5-4709-BA45-DC9671707267}" destId="{ABF5B3AF-9C3F-43AC-89B9-A4B84688B739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00E7E0FF-16C9-4C4E-9A20-D67D425E2BA4}" type="presOf" srcId="{DCCE79F2-51DC-4E3A-8F3D-0CB311D1F14D}" destId="{A8ED66CC-CBB3-4EB5-ADE1-6E062170315B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A18585B4-108A-4897-881A-2851ABE45173}" type="presOf" srcId="{41CBE71F-8A1C-4046-8B51-627382F890A8}" destId="{BD53C961-9C2E-42B5-A825-EB1CD5AF2FE3}" srcOrd="0" destOrd="0" presId="urn:microsoft.com/office/officeart/2005/8/layout/orgChart1"/>
    <dgm:cxn modelId="{8E2C2A43-AB83-4B51-AC3F-3B99DF020B7C}" type="presOf" srcId="{C7336B56-6975-43EE-AA11-2CF9D86F3B72}" destId="{2F8AA862-E8D3-4043-95F3-7EBB33FDC237}" srcOrd="1" destOrd="0" presId="urn:microsoft.com/office/officeart/2005/8/layout/orgChart1"/>
    <dgm:cxn modelId="{46C38059-8F9A-47BE-B698-3A1D4543E31D}" type="presOf" srcId="{382A9707-8CE9-4448-A732-795155023764}" destId="{40CBCC65-FD09-4B94-B9C9-3482617F2627}" srcOrd="1" destOrd="0" presId="urn:microsoft.com/office/officeart/2005/8/layout/orgChart1"/>
    <dgm:cxn modelId="{DFAC2580-0441-4EAD-A774-BACE89A3B8E6}" type="presOf" srcId="{B103CFD6-C2F2-4A76-8866-035FF64E5877}" destId="{2FA1AE03-77C2-487B-948B-82122901556A}" srcOrd="1" destOrd="0" presId="urn:microsoft.com/office/officeart/2005/8/layout/orgChart1"/>
    <dgm:cxn modelId="{6E5B07D5-EB50-4C7F-A909-979322208198}" type="presOf" srcId="{D5F013B3-4B4E-4E38-9BAF-4B34B2BB0C79}" destId="{26E61D30-5696-4E05-9044-AF73EF27DAB2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748B02B-50DB-4502-A166-A04921A70267}" type="presOf" srcId="{CBC98D67-7A4E-4DF5-AC0F-18B667594BB8}" destId="{D644628E-4C6F-4DF2-8C07-D2B66E3A4757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6EE6D007-327B-47AF-AF4C-3B0CDFE62150}" type="presOf" srcId="{69BEBD41-3545-40FD-BFDD-D21BD47C872E}" destId="{EA4E738B-1483-44D6-89EB-8256A9C3F87D}" srcOrd="1" destOrd="0" presId="urn:microsoft.com/office/officeart/2005/8/layout/orgChart1"/>
    <dgm:cxn modelId="{C4EF62F4-6679-4EE0-8D1D-63DACE8722B6}" type="presOf" srcId="{BC7A14EC-7DD0-42E2-A28E-8428AF273F49}" destId="{4E5DB2E5-BC21-45FD-89CF-804EEEA73D92}" srcOrd="0" destOrd="0" presId="urn:microsoft.com/office/officeart/2005/8/layout/orgChart1"/>
    <dgm:cxn modelId="{E1A2922E-DAA6-43AC-8003-7975CDA5E705}" type="presOf" srcId="{DC9F82DD-39AD-486C-81D6-0E3C38A96BAD}" destId="{4F6F1802-D2DC-45F2-8B57-B9ACE00E096B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BE4C92B-BFCA-43E1-B097-5A2BD1F7471B}" type="presOf" srcId="{EDF4E25F-6E69-41B7-B57F-66E5D749104E}" destId="{CD65CBB6-B9A3-48AB-AFB3-4BE4B03553D3}" srcOrd="0" destOrd="0" presId="urn:microsoft.com/office/officeart/2005/8/layout/orgChart1"/>
    <dgm:cxn modelId="{7DDADCCD-D615-4136-8A0E-51B3F32D0819}" type="presOf" srcId="{844909A3-F2C8-49AE-869B-AFCA0AC709DF}" destId="{5A29D58D-62CC-4731-8120-CAD4354C3E03}" srcOrd="0" destOrd="0" presId="urn:microsoft.com/office/officeart/2005/8/layout/orgChart1"/>
    <dgm:cxn modelId="{897C39BA-632C-4C88-B447-B0861EAE1DD8}" type="presOf" srcId="{1D03C52E-27F1-4CAD-B953-A57260381D87}" destId="{52D64095-8F0B-43C5-A134-4F8EB745D0AC}" srcOrd="0" destOrd="0" presId="urn:microsoft.com/office/officeart/2005/8/layout/orgChart1"/>
    <dgm:cxn modelId="{DD7B7BDD-B523-4CD8-A0B6-53F417522F9C}" type="presOf" srcId="{D5F013B3-4B4E-4E38-9BAF-4B34B2BB0C79}" destId="{14A5ABF2-8B49-4694-AC4C-1A898869B017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97FBFF93-AE0C-4189-ACF3-CD36E8B893D2}" type="presOf" srcId="{00B822AA-E50D-409C-8E77-78CE41F17C4F}" destId="{86ECFBC0-6EDE-49D7-A5E4-E61CBAF4A092}" srcOrd="0" destOrd="0" presId="urn:microsoft.com/office/officeart/2005/8/layout/orgChart1"/>
    <dgm:cxn modelId="{6F0AAE56-719E-4D51-AA98-4FCCA987BF1A}" type="presOf" srcId="{1E17A9B5-1CC6-4BF4-A5EB-2099972243B8}" destId="{F0DC39B6-0C64-430A-9FFB-4907B94E244D}" srcOrd="0" destOrd="0" presId="urn:microsoft.com/office/officeart/2005/8/layout/orgChart1"/>
    <dgm:cxn modelId="{93B2C57E-09FD-43C8-A042-C7B9BB3C942D}" type="presOf" srcId="{8514C17C-35EC-4D14-92F7-13A577CAA5C4}" destId="{079C46BA-E270-4C4F-9AA8-92E32A64D736}" srcOrd="0" destOrd="0" presId="urn:microsoft.com/office/officeart/2005/8/layout/orgChart1"/>
    <dgm:cxn modelId="{262936BD-9B31-407D-A057-0209EE950D69}" type="presOf" srcId="{E2FDDA39-0A56-4C19-9570-F6322A50CD7C}" destId="{C95AECE2-07C4-42E7-90DA-5CD8EA216CFC}" srcOrd="0" destOrd="0" presId="urn:microsoft.com/office/officeart/2005/8/layout/orgChart1"/>
    <dgm:cxn modelId="{4DDB558F-39FE-4315-B534-B42622EF628F}" type="presOf" srcId="{E2FDDA39-0A56-4C19-9570-F6322A50CD7C}" destId="{4704A764-F3E3-46A1-B698-AC3BCD85875D}" srcOrd="1" destOrd="0" presId="urn:microsoft.com/office/officeart/2005/8/layout/orgChart1"/>
    <dgm:cxn modelId="{ED74F48B-BF66-404E-B0DC-D7582A0C54B7}" type="presOf" srcId="{CE683E6A-A313-4F5C-8639-235783D1198F}" destId="{6C1B72B2-EE6C-495B-ADAD-8508CE8EB807}" srcOrd="0" destOrd="0" presId="urn:microsoft.com/office/officeart/2005/8/layout/orgChart1"/>
    <dgm:cxn modelId="{A4DFA2DC-F1AC-4A68-BC6E-F8D659851DA6}" type="presOf" srcId="{88415C31-82DD-4EF9-9A7A-1D4D99FB6B9D}" destId="{ED956AEF-5A78-47DC-9D97-3B27A2E93095}" srcOrd="0" destOrd="0" presId="urn:microsoft.com/office/officeart/2005/8/layout/orgChart1"/>
    <dgm:cxn modelId="{F460697F-14B1-48DA-943D-6C3803ECFD0B}" type="presOf" srcId="{6A766238-49C0-489C-9759-5801318FB123}" destId="{8F3E2022-AB5E-4438-BDBE-146FD19E8285}" srcOrd="0" destOrd="0" presId="urn:microsoft.com/office/officeart/2005/8/layout/orgChart1"/>
    <dgm:cxn modelId="{DE7E7ED4-F7C4-4BA4-ABC5-E797FF9A4F85}" type="presOf" srcId="{49A41343-8942-4E0A-948C-7308CFEDA337}" destId="{F8AA5B07-D62E-4BEF-A7F4-BB8154CE0161}" srcOrd="0" destOrd="0" presId="urn:microsoft.com/office/officeart/2005/8/layout/orgChart1"/>
    <dgm:cxn modelId="{244E80CD-7F0F-440A-9B95-DA5BC4DA03AC}" type="presOf" srcId="{51AC05A3-5125-4631-8328-EE9742C5CE1F}" destId="{7533127D-6F77-420D-9337-03A9B17677A7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2AE3855C-BE5E-48E8-9795-C0B0AA9EC855}" type="presOf" srcId="{43C964D4-3EA5-4709-BA45-DC9671707267}" destId="{87899BB1-A811-4B2D-8FA3-633A97B1A6A6}" srcOrd="1" destOrd="0" presId="urn:microsoft.com/office/officeart/2005/8/layout/orgChart1"/>
    <dgm:cxn modelId="{C840B095-5FD2-47FB-B3EB-4BFF27DB2D5B}" type="presOf" srcId="{51AC05A3-5125-4631-8328-EE9742C5CE1F}" destId="{75DCBE71-7469-49E9-81E5-E6A43E3EC0DC}" srcOrd="1" destOrd="0" presId="urn:microsoft.com/office/officeart/2005/8/layout/orgChart1"/>
    <dgm:cxn modelId="{6176525D-EBA0-494B-8C3C-F31937BBBD85}" type="presOf" srcId="{B40A1E99-819E-4C0D-B671-3D134F0F7163}" destId="{3A05D6AC-55D4-4F8B-831D-7528DBB5E857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6382E31-C28C-4D90-B015-00D514353001}" type="presOf" srcId="{D656347E-658D-41DE-86E2-9688A1F66EB3}" destId="{D351E307-7A60-4733-B21C-CC6D6E5D051D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89F6C1F4-428B-4010-9921-68BE04F73D11}" type="presOf" srcId="{032924AE-7BA3-4608-9D4D-A10FC22FA55B}" destId="{842224E6-60DA-412E-8A1B-7533C1377869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23A05B2-70EA-456B-BB16-44A80DC02549}" type="presOf" srcId="{8514C17C-35EC-4D14-92F7-13A577CAA5C4}" destId="{3AA4BA60-CAF3-4B65-8A7B-26648B565082}" srcOrd="1" destOrd="0" presId="urn:microsoft.com/office/officeart/2005/8/layout/orgChart1"/>
    <dgm:cxn modelId="{8BAB3838-974A-4816-B962-C47A0418EA62}" type="presOf" srcId="{0ED209FE-B93C-493B-85A2-BA5863869AE7}" destId="{B4ADFA40-1DC3-4BD0-BAE4-D5BA4FDF2B3E}" srcOrd="0" destOrd="0" presId="urn:microsoft.com/office/officeart/2005/8/layout/orgChart1"/>
    <dgm:cxn modelId="{F951A38B-80E4-4445-A0FE-873635A34FC9}" type="presOf" srcId="{032924AE-7BA3-4608-9D4D-A10FC22FA55B}" destId="{FCA2B357-06A1-4199-999C-BBE32872F828}" srcOrd="0" destOrd="0" presId="urn:microsoft.com/office/officeart/2005/8/layout/orgChart1"/>
    <dgm:cxn modelId="{E88695E1-1A08-49C9-AA67-4161097C623D}" type="presOf" srcId="{88415C31-82DD-4EF9-9A7A-1D4D99FB6B9D}" destId="{0936C29E-0ABE-4289-9453-F6DF249F454C}" srcOrd="1" destOrd="0" presId="urn:microsoft.com/office/officeart/2005/8/layout/orgChart1"/>
    <dgm:cxn modelId="{C8FEEBB7-4FE8-4AB7-A42B-33575E0FE945}" type="presOf" srcId="{88B02B86-A182-47E8-98CE-5F03ED03FC83}" destId="{1A2BCB80-89E2-41EC-87D9-8650DA66AB8A}" srcOrd="0" destOrd="0" presId="urn:microsoft.com/office/officeart/2005/8/layout/orgChart1"/>
    <dgm:cxn modelId="{0429D171-E0F2-479E-8B05-B1D49C7E1C7E}" type="presOf" srcId="{1E17A9B5-1CC6-4BF4-A5EB-2099972243B8}" destId="{0044642D-BF6E-4946-989D-7BC76303D8B1}" srcOrd="1" destOrd="0" presId="urn:microsoft.com/office/officeart/2005/8/layout/orgChart1"/>
    <dgm:cxn modelId="{36197BFD-6D18-4ECF-BC45-E080E361A9A7}" type="presParOf" srcId="{6C1B72B2-EE6C-495B-ADAD-8508CE8EB807}" destId="{B9578B13-712D-4BAD-A28F-A7352074EDA6}" srcOrd="0" destOrd="0" presId="urn:microsoft.com/office/officeart/2005/8/layout/orgChart1"/>
    <dgm:cxn modelId="{BE6CB906-E379-4983-890F-F55FCC83602C}" type="presParOf" srcId="{B9578B13-712D-4BAD-A28F-A7352074EDA6}" destId="{EA34C8C8-6EC1-483B-8E39-8E6926CED3CE}" srcOrd="0" destOrd="0" presId="urn:microsoft.com/office/officeart/2005/8/layout/orgChart1"/>
    <dgm:cxn modelId="{DAE6D0CC-9BBF-434E-8149-F3D03B94B7F1}" type="presParOf" srcId="{EA34C8C8-6EC1-483B-8E39-8E6926CED3CE}" destId="{D98E11BE-9177-4329-A5B4-B4B8653C2863}" srcOrd="0" destOrd="0" presId="urn:microsoft.com/office/officeart/2005/8/layout/orgChart1"/>
    <dgm:cxn modelId="{2DBA86CF-7651-454C-B8ED-D196D17584CD}" type="presParOf" srcId="{EA34C8C8-6EC1-483B-8E39-8E6926CED3CE}" destId="{2FA1AE03-77C2-487B-948B-82122901556A}" srcOrd="1" destOrd="0" presId="urn:microsoft.com/office/officeart/2005/8/layout/orgChart1"/>
    <dgm:cxn modelId="{A4258EB1-3D99-4C59-8681-710511F8B14D}" type="presParOf" srcId="{B9578B13-712D-4BAD-A28F-A7352074EDA6}" destId="{9C5DF944-3D7A-473D-A789-5CA86652B8F8}" srcOrd="1" destOrd="0" presId="urn:microsoft.com/office/officeart/2005/8/layout/orgChart1"/>
    <dgm:cxn modelId="{5CEFA7BD-49B6-46AD-99CB-711B985CDCB6}" type="presParOf" srcId="{9C5DF944-3D7A-473D-A789-5CA86652B8F8}" destId="{D351E307-7A60-4733-B21C-CC6D6E5D051D}" srcOrd="0" destOrd="0" presId="urn:microsoft.com/office/officeart/2005/8/layout/orgChart1"/>
    <dgm:cxn modelId="{79866808-F309-408E-8FD5-C4E017393351}" type="presParOf" srcId="{9C5DF944-3D7A-473D-A789-5CA86652B8F8}" destId="{60FE5B31-E82E-49E2-9469-B5D5674278BC}" srcOrd="1" destOrd="0" presId="urn:microsoft.com/office/officeart/2005/8/layout/orgChart1"/>
    <dgm:cxn modelId="{2C9F8AD5-F2B6-43D0-8DA9-AB70184FA3AE}" type="presParOf" srcId="{60FE5B31-E82E-49E2-9469-B5D5674278BC}" destId="{CB88DD46-0D40-4A1B-9C97-26FA4C46EB15}" srcOrd="0" destOrd="0" presId="urn:microsoft.com/office/officeart/2005/8/layout/orgChart1"/>
    <dgm:cxn modelId="{19045406-FAEA-4324-83A3-974C5219D7B7}" type="presParOf" srcId="{CB88DD46-0D40-4A1B-9C97-26FA4C46EB15}" destId="{ABF5B3AF-9C3F-43AC-89B9-A4B84688B739}" srcOrd="0" destOrd="0" presId="urn:microsoft.com/office/officeart/2005/8/layout/orgChart1"/>
    <dgm:cxn modelId="{F6262AA3-B020-4C2D-BA4A-2FD030A78809}" type="presParOf" srcId="{CB88DD46-0D40-4A1B-9C97-26FA4C46EB15}" destId="{87899BB1-A811-4B2D-8FA3-633A97B1A6A6}" srcOrd="1" destOrd="0" presId="urn:microsoft.com/office/officeart/2005/8/layout/orgChart1"/>
    <dgm:cxn modelId="{789078FC-F3ED-433A-A447-E34A09BB3FE3}" type="presParOf" srcId="{60FE5B31-E82E-49E2-9469-B5D5674278BC}" destId="{B6A20B03-CFA9-41D8-9956-9F0EB448DC4A}" srcOrd="1" destOrd="0" presId="urn:microsoft.com/office/officeart/2005/8/layout/orgChart1"/>
    <dgm:cxn modelId="{3D68C2DA-25F8-498C-94E4-FA1E1D0BFFE5}" type="presParOf" srcId="{B6A20B03-CFA9-41D8-9956-9F0EB448DC4A}" destId="{CD65CBB6-B9A3-48AB-AFB3-4BE4B03553D3}" srcOrd="0" destOrd="0" presId="urn:microsoft.com/office/officeart/2005/8/layout/orgChart1"/>
    <dgm:cxn modelId="{4D9FD3CC-B0D1-4F1B-987E-2CCAEF0D552B}" type="presParOf" srcId="{B6A20B03-CFA9-41D8-9956-9F0EB448DC4A}" destId="{ED1F0A6D-21D1-431E-B021-19DC70288741}" srcOrd="1" destOrd="0" presId="urn:microsoft.com/office/officeart/2005/8/layout/orgChart1"/>
    <dgm:cxn modelId="{B4C85AB3-C5B1-419A-8517-26631E9A70DE}" type="presParOf" srcId="{ED1F0A6D-21D1-431E-B021-19DC70288741}" destId="{3035FF76-B78F-49A4-AACF-E2FF3786028F}" srcOrd="0" destOrd="0" presId="urn:microsoft.com/office/officeart/2005/8/layout/orgChart1"/>
    <dgm:cxn modelId="{F31ECCC5-9949-4B1F-8F9F-D916C8727137}" type="presParOf" srcId="{3035FF76-B78F-49A4-AACF-E2FF3786028F}" destId="{F0DC39B6-0C64-430A-9FFB-4907B94E244D}" srcOrd="0" destOrd="0" presId="urn:microsoft.com/office/officeart/2005/8/layout/orgChart1"/>
    <dgm:cxn modelId="{17210721-5171-4B49-B676-9385C21718CE}" type="presParOf" srcId="{3035FF76-B78F-49A4-AACF-E2FF3786028F}" destId="{0044642D-BF6E-4946-989D-7BC76303D8B1}" srcOrd="1" destOrd="0" presId="urn:microsoft.com/office/officeart/2005/8/layout/orgChart1"/>
    <dgm:cxn modelId="{46E10A8C-C4E0-4A92-8572-2142D3133EF1}" type="presParOf" srcId="{ED1F0A6D-21D1-431E-B021-19DC70288741}" destId="{6F92EC3E-8AAE-41C7-BFFF-85E9DBCB215A}" srcOrd="1" destOrd="0" presId="urn:microsoft.com/office/officeart/2005/8/layout/orgChart1"/>
    <dgm:cxn modelId="{21948126-F813-47ED-BDA4-D3129CE9F18F}" type="presParOf" srcId="{ED1F0A6D-21D1-431E-B021-19DC70288741}" destId="{C359BE23-B469-48EB-819D-6F6FDCDBB0A8}" srcOrd="2" destOrd="0" presId="urn:microsoft.com/office/officeart/2005/8/layout/orgChart1"/>
    <dgm:cxn modelId="{B6AA4833-FF76-4653-952D-B144F0112614}" type="presParOf" srcId="{B6A20B03-CFA9-41D8-9956-9F0EB448DC4A}" destId="{6AC59FBD-FAEA-42FA-8EB1-29A7CC044828}" srcOrd="2" destOrd="0" presId="urn:microsoft.com/office/officeart/2005/8/layout/orgChart1"/>
    <dgm:cxn modelId="{6813FC7A-BA8F-44ED-85D0-6CBAE65A76E9}" type="presParOf" srcId="{B6A20B03-CFA9-41D8-9956-9F0EB448DC4A}" destId="{F2E1EDE4-99F4-4CBC-BA6A-91AF00914823}" srcOrd="3" destOrd="0" presId="urn:microsoft.com/office/officeart/2005/8/layout/orgChart1"/>
    <dgm:cxn modelId="{0F742319-996D-44FF-9BE8-3C84F96EB49F}" type="presParOf" srcId="{F2E1EDE4-99F4-4CBC-BA6A-91AF00914823}" destId="{795B4B98-FEFB-4DAB-B785-2E28918B1C7E}" srcOrd="0" destOrd="0" presId="urn:microsoft.com/office/officeart/2005/8/layout/orgChart1"/>
    <dgm:cxn modelId="{278CC878-E2C3-444D-893C-E27298FC5274}" type="presParOf" srcId="{795B4B98-FEFB-4DAB-B785-2E28918B1C7E}" destId="{C9EB4BFF-95DA-49B7-87A2-66A52A4FCDFA}" srcOrd="0" destOrd="0" presId="urn:microsoft.com/office/officeart/2005/8/layout/orgChart1"/>
    <dgm:cxn modelId="{BCA3605B-6B2F-4E3D-BB05-536F9FAE3FEE}" type="presParOf" srcId="{795B4B98-FEFB-4DAB-B785-2E28918B1C7E}" destId="{40CBCC65-FD09-4B94-B9C9-3482617F2627}" srcOrd="1" destOrd="0" presId="urn:microsoft.com/office/officeart/2005/8/layout/orgChart1"/>
    <dgm:cxn modelId="{D0E438BD-F3E0-4543-85ED-83B21CA47B82}" type="presParOf" srcId="{F2E1EDE4-99F4-4CBC-BA6A-91AF00914823}" destId="{6E67D5E8-91A3-4A9C-B70E-60777B0DD65E}" srcOrd="1" destOrd="0" presId="urn:microsoft.com/office/officeart/2005/8/layout/orgChart1"/>
    <dgm:cxn modelId="{6B6F03AD-1369-4BAE-9679-A8F0B6E54351}" type="presParOf" srcId="{F2E1EDE4-99F4-4CBC-BA6A-91AF00914823}" destId="{9041FCB5-DDBA-4A82-87F1-A20AE1F0ECFA}" srcOrd="2" destOrd="0" presId="urn:microsoft.com/office/officeart/2005/8/layout/orgChart1"/>
    <dgm:cxn modelId="{EAED267F-EF81-4C0C-9EBA-F1221640AD2F}" type="presParOf" srcId="{B6A20B03-CFA9-41D8-9956-9F0EB448DC4A}" destId="{D644628E-4C6F-4DF2-8C07-D2B66E3A4757}" srcOrd="4" destOrd="0" presId="urn:microsoft.com/office/officeart/2005/8/layout/orgChart1"/>
    <dgm:cxn modelId="{B9DE81DF-740C-416F-82C3-BED1E98DA17F}" type="presParOf" srcId="{B6A20B03-CFA9-41D8-9956-9F0EB448DC4A}" destId="{4C59CDCC-8171-42A8-836D-8A7ADEF309D0}" srcOrd="5" destOrd="0" presId="urn:microsoft.com/office/officeart/2005/8/layout/orgChart1"/>
    <dgm:cxn modelId="{FF71E052-325D-42C6-BF6E-859FEF60AC1B}" type="presParOf" srcId="{4C59CDCC-8171-42A8-836D-8A7ADEF309D0}" destId="{FED7DC99-D3B3-46B2-AE57-14D47B1F3671}" srcOrd="0" destOrd="0" presId="urn:microsoft.com/office/officeart/2005/8/layout/orgChart1"/>
    <dgm:cxn modelId="{7D6C46AE-83C1-4551-910B-400EA5C02A5C}" type="presParOf" srcId="{FED7DC99-D3B3-46B2-AE57-14D47B1F3671}" destId="{8F3E2022-AB5E-4438-BDBE-146FD19E8285}" srcOrd="0" destOrd="0" presId="urn:microsoft.com/office/officeart/2005/8/layout/orgChart1"/>
    <dgm:cxn modelId="{7E84A332-5C53-4DB2-942E-6103ACF43B73}" type="presParOf" srcId="{FED7DC99-D3B3-46B2-AE57-14D47B1F3671}" destId="{F4F60A8B-BCFE-4E33-9289-BF4CA9206F7B}" srcOrd="1" destOrd="0" presId="urn:microsoft.com/office/officeart/2005/8/layout/orgChart1"/>
    <dgm:cxn modelId="{CB91E909-5FD2-432F-A945-F1453B314331}" type="presParOf" srcId="{4C59CDCC-8171-42A8-836D-8A7ADEF309D0}" destId="{0717BF70-BD3E-4FBF-92BE-2C7F71500E41}" srcOrd="1" destOrd="0" presId="urn:microsoft.com/office/officeart/2005/8/layout/orgChart1"/>
    <dgm:cxn modelId="{298FB36C-8FAF-4C48-A8F7-FCDE95F87A0D}" type="presParOf" srcId="{4C59CDCC-8171-42A8-836D-8A7ADEF309D0}" destId="{0E63D1F7-0BB7-4B23-80D6-B69D7359A638}" srcOrd="2" destOrd="0" presId="urn:microsoft.com/office/officeart/2005/8/layout/orgChart1"/>
    <dgm:cxn modelId="{A0CDD357-0F21-4473-ADC9-EA83AC0E0DB4}" type="presParOf" srcId="{B6A20B03-CFA9-41D8-9956-9F0EB448DC4A}" destId="{52D64095-8F0B-43C5-A134-4F8EB745D0AC}" srcOrd="6" destOrd="0" presId="urn:microsoft.com/office/officeart/2005/8/layout/orgChart1"/>
    <dgm:cxn modelId="{1CCE60F9-54D1-4D18-99CF-D3C0DEBDF768}" type="presParOf" srcId="{B6A20B03-CFA9-41D8-9956-9F0EB448DC4A}" destId="{65175C4B-27F3-41C0-9093-49201195521B}" srcOrd="7" destOrd="0" presId="urn:microsoft.com/office/officeart/2005/8/layout/orgChart1"/>
    <dgm:cxn modelId="{95435D95-7373-4DBF-B803-9D7CD144DF94}" type="presParOf" srcId="{65175C4B-27F3-41C0-9093-49201195521B}" destId="{418B0B64-07DF-4A86-8188-2B3D12FF0C1B}" srcOrd="0" destOrd="0" presId="urn:microsoft.com/office/officeart/2005/8/layout/orgChart1"/>
    <dgm:cxn modelId="{1E818A7B-B945-49FC-BACF-30C74F3CDCA9}" type="presParOf" srcId="{418B0B64-07DF-4A86-8188-2B3D12FF0C1B}" destId="{FCA2B357-06A1-4199-999C-BBE32872F828}" srcOrd="0" destOrd="0" presId="urn:microsoft.com/office/officeart/2005/8/layout/orgChart1"/>
    <dgm:cxn modelId="{F2F4421E-D31C-404C-A439-EC40E2BC4B72}" type="presParOf" srcId="{418B0B64-07DF-4A86-8188-2B3D12FF0C1B}" destId="{842224E6-60DA-412E-8A1B-7533C1377869}" srcOrd="1" destOrd="0" presId="urn:microsoft.com/office/officeart/2005/8/layout/orgChart1"/>
    <dgm:cxn modelId="{9EC7885A-24B9-44A3-A49B-936513CDA867}" type="presParOf" srcId="{65175C4B-27F3-41C0-9093-49201195521B}" destId="{5FEE9627-663F-4879-B764-2FCAC3BEDB01}" srcOrd="1" destOrd="0" presId="urn:microsoft.com/office/officeart/2005/8/layout/orgChart1"/>
    <dgm:cxn modelId="{5B78965B-9C2D-469E-993A-69F50669DCB9}" type="presParOf" srcId="{65175C4B-27F3-41C0-9093-49201195521B}" destId="{D211A30E-3DD6-4F3B-A936-B6D9FD1B5AD6}" srcOrd="2" destOrd="0" presId="urn:microsoft.com/office/officeart/2005/8/layout/orgChart1"/>
    <dgm:cxn modelId="{EF642477-8F54-4D0B-8C7E-F19F441BAAE2}" type="presParOf" srcId="{60FE5B31-E82E-49E2-9469-B5D5674278BC}" destId="{0A55CB08-0585-4E83-BB9C-6136411D5C97}" srcOrd="2" destOrd="0" presId="urn:microsoft.com/office/officeart/2005/8/layout/orgChart1"/>
    <dgm:cxn modelId="{C0F79EE3-990F-4DF6-9D3F-551F57D2FC34}" type="presParOf" srcId="{9C5DF944-3D7A-473D-A789-5CA86652B8F8}" destId="{1AE91293-7748-4E52-8855-7B838C555EB9}" srcOrd="2" destOrd="0" presId="urn:microsoft.com/office/officeart/2005/8/layout/orgChart1"/>
    <dgm:cxn modelId="{8C5A58A7-536C-4D70-ACA7-B1BC04D7321A}" type="presParOf" srcId="{9C5DF944-3D7A-473D-A789-5CA86652B8F8}" destId="{8BAB2199-5159-41F9-8708-33820C9B03A9}" srcOrd="3" destOrd="0" presId="urn:microsoft.com/office/officeart/2005/8/layout/orgChart1"/>
    <dgm:cxn modelId="{C07FC2BB-31FB-4B39-ACF6-0EFE0FA56375}" type="presParOf" srcId="{8BAB2199-5159-41F9-8708-33820C9B03A9}" destId="{4AEEF0FD-EB99-4BD5-89CD-011B1DDC19F8}" srcOrd="0" destOrd="0" presId="urn:microsoft.com/office/officeart/2005/8/layout/orgChart1"/>
    <dgm:cxn modelId="{9F905DB4-EAD9-4F55-8A3B-190226B75303}" type="presParOf" srcId="{4AEEF0FD-EB99-4BD5-89CD-011B1DDC19F8}" destId="{86ECFBC0-6EDE-49D7-A5E4-E61CBAF4A092}" srcOrd="0" destOrd="0" presId="urn:microsoft.com/office/officeart/2005/8/layout/orgChart1"/>
    <dgm:cxn modelId="{9EF14C93-29B5-489B-BAA5-1CD5DCF0F1AF}" type="presParOf" srcId="{4AEEF0FD-EB99-4BD5-89CD-011B1DDC19F8}" destId="{EE7467E8-D778-4C18-9C7C-925EF25B0DC2}" srcOrd="1" destOrd="0" presId="urn:microsoft.com/office/officeart/2005/8/layout/orgChart1"/>
    <dgm:cxn modelId="{B1A3CF26-D017-4E33-BD63-731C600763F6}" type="presParOf" srcId="{8BAB2199-5159-41F9-8708-33820C9B03A9}" destId="{70B62D43-4B2E-478D-8091-7F950B36BC86}" srcOrd="1" destOrd="0" presId="urn:microsoft.com/office/officeart/2005/8/layout/orgChart1"/>
    <dgm:cxn modelId="{EBD48ADC-A654-482C-84E9-3A31FB286334}" type="presParOf" srcId="{70B62D43-4B2E-478D-8091-7F950B36BC86}" destId="{5A29D58D-62CC-4731-8120-CAD4354C3E03}" srcOrd="0" destOrd="0" presId="urn:microsoft.com/office/officeart/2005/8/layout/orgChart1"/>
    <dgm:cxn modelId="{49EF4F58-D4F3-4BC6-9763-6BB269ECE9F9}" type="presParOf" srcId="{70B62D43-4B2E-478D-8091-7F950B36BC86}" destId="{20684FA8-0955-4E86-9890-955AAE2FB70E}" srcOrd="1" destOrd="0" presId="urn:microsoft.com/office/officeart/2005/8/layout/orgChart1"/>
    <dgm:cxn modelId="{04FF6423-634C-4E5B-B9D6-CC0E48E4B6A6}" type="presParOf" srcId="{20684FA8-0955-4E86-9890-955AAE2FB70E}" destId="{357DF0A8-BCC0-4D40-9A29-811D9B3E8CE1}" srcOrd="0" destOrd="0" presId="urn:microsoft.com/office/officeart/2005/8/layout/orgChart1"/>
    <dgm:cxn modelId="{D1F783FC-551C-4C65-88CE-477A2772C6EF}" type="presParOf" srcId="{357DF0A8-BCC0-4D40-9A29-811D9B3E8CE1}" destId="{7533127D-6F77-420D-9337-03A9B17677A7}" srcOrd="0" destOrd="0" presId="urn:microsoft.com/office/officeart/2005/8/layout/orgChart1"/>
    <dgm:cxn modelId="{CFC50AFE-6D3D-4B7F-A635-1560B71BAF1A}" type="presParOf" srcId="{357DF0A8-BCC0-4D40-9A29-811D9B3E8CE1}" destId="{75DCBE71-7469-49E9-81E5-E6A43E3EC0DC}" srcOrd="1" destOrd="0" presId="urn:microsoft.com/office/officeart/2005/8/layout/orgChart1"/>
    <dgm:cxn modelId="{02227658-06AC-4E4A-9808-5E95F6FB9D3F}" type="presParOf" srcId="{20684FA8-0955-4E86-9890-955AAE2FB70E}" destId="{321B0D03-50FC-44EB-B561-D21A2CD4B482}" srcOrd="1" destOrd="0" presId="urn:microsoft.com/office/officeart/2005/8/layout/orgChart1"/>
    <dgm:cxn modelId="{883D73C8-91F6-4365-B892-B34619E8F645}" type="presParOf" srcId="{20684FA8-0955-4E86-9890-955AAE2FB70E}" destId="{0654A2B9-B227-48A6-941C-DD027142ECCE}" srcOrd="2" destOrd="0" presId="urn:microsoft.com/office/officeart/2005/8/layout/orgChart1"/>
    <dgm:cxn modelId="{EE7C8D31-64A7-4107-BDDC-BD3D88A5CA6D}" type="presParOf" srcId="{70B62D43-4B2E-478D-8091-7F950B36BC86}" destId="{77FF546B-1ADB-4B35-B705-B48DE95D0A7F}" srcOrd="2" destOrd="0" presId="urn:microsoft.com/office/officeart/2005/8/layout/orgChart1"/>
    <dgm:cxn modelId="{4EFCD832-2FE2-458E-9394-4A8759513710}" type="presParOf" srcId="{70B62D43-4B2E-478D-8091-7F950B36BC86}" destId="{69C13562-DBB8-42F8-AE39-8AFEF8ED4982}" srcOrd="3" destOrd="0" presId="urn:microsoft.com/office/officeart/2005/8/layout/orgChart1"/>
    <dgm:cxn modelId="{AC0BCDD8-3CCC-4A53-B34D-CB9EFC7AC36D}" type="presParOf" srcId="{69C13562-DBB8-42F8-AE39-8AFEF8ED4982}" destId="{896D96FE-EA05-4066-8BE5-F7366BA3777A}" srcOrd="0" destOrd="0" presId="urn:microsoft.com/office/officeart/2005/8/layout/orgChart1"/>
    <dgm:cxn modelId="{703DAF47-EE1F-490E-9ABC-F239F18BFFC0}" type="presParOf" srcId="{896D96FE-EA05-4066-8BE5-F7366BA3777A}" destId="{079C46BA-E270-4C4F-9AA8-92E32A64D736}" srcOrd="0" destOrd="0" presId="urn:microsoft.com/office/officeart/2005/8/layout/orgChart1"/>
    <dgm:cxn modelId="{0C647CB2-18E0-418B-AF53-8B524A266A26}" type="presParOf" srcId="{896D96FE-EA05-4066-8BE5-F7366BA3777A}" destId="{3AA4BA60-CAF3-4B65-8A7B-26648B565082}" srcOrd="1" destOrd="0" presId="urn:microsoft.com/office/officeart/2005/8/layout/orgChart1"/>
    <dgm:cxn modelId="{913B8FCA-B2DF-4D94-AE75-E19AB81E5EB4}" type="presParOf" srcId="{69C13562-DBB8-42F8-AE39-8AFEF8ED4982}" destId="{54F082B5-2FAD-490F-B257-B96DCB3E19FC}" srcOrd="1" destOrd="0" presId="urn:microsoft.com/office/officeart/2005/8/layout/orgChart1"/>
    <dgm:cxn modelId="{6D40CEF0-28E9-41AD-9028-F231C6A7829E}" type="presParOf" srcId="{69C13562-DBB8-42F8-AE39-8AFEF8ED4982}" destId="{6C846A69-A00E-4FB9-80C7-DC7FE13BD4B5}" srcOrd="2" destOrd="0" presId="urn:microsoft.com/office/officeart/2005/8/layout/orgChart1"/>
    <dgm:cxn modelId="{1090FE23-F843-4DD5-B3EF-9FFF7E12A713}" type="presParOf" srcId="{70B62D43-4B2E-478D-8091-7F950B36BC86}" destId="{C6471DB4-9B93-437A-AEBE-F3B71F737DF8}" srcOrd="4" destOrd="0" presId="urn:microsoft.com/office/officeart/2005/8/layout/orgChart1"/>
    <dgm:cxn modelId="{B723D596-1011-4D09-BD03-CC1EBD61BFC4}" type="presParOf" srcId="{70B62D43-4B2E-478D-8091-7F950B36BC86}" destId="{CD8B12E6-DD1E-4D70-BE7C-A5443A3D84D1}" srcOrd="5" destOrd="0" presId="urn:microsoft.com/office/officeart/2005/8/layout/orgChart1"/>
    <dgm:cxn modelId="{228F3B23-6FE8-4970-8BA6-273D57F8E586}" type="presParOf" srcId="{CD8B12E6-DD1E-4D70-BE7C-A5443A3D84D1}" destId="{C0FBA54D-3A3D-42F4-B1C8-ADE0E74CCC4D}" srcOrd="0" destOrd="0" presId="urn:microsoft.com/office/officeart/2005/8/layout/orgChart1"/>
    <dgm:cxn modelId="{A89E3E75-5128-4ACC-8011-0027B0417A48}" type="presParOf" srcId="{C0FBA54D-3A3D-42F4-B1C8-ADE0E74CCC4D}" destId="{30DA9891-B7C7-405D-9015-1C3DF0E9850F}" srcOrd="0" destOrd="0" presId="urn:microsoft.com/office/officeart/2005/8/layout/orgChart1"/>
    <dgm:cxn modelId="{1C86BF84-D0F0-41C2-9B6C-1AB4A4BFD5A6}" type="presParOf" srcId="{C0FBA54D-3A3D-42F4-B1C8-ADE0E74CCC4D}" destId="{5EC808F1-181C-42C2-975C-2B558EBCB7FE}" srcOrd="1" destOrd="0" presId="urn:microsoft.com/office/officeart/2005/8/layout/orgChart1"/>
    <dgm:cxn modelId="{871DB509-D62A-4670-906A-E49DC8915E57}" type="presParOf" srcId="{CD8B12E6-DD1E-4D70-BE7C-A5443A3D84D1}" destId="{3C11D65F-2A65-4A7E-9C15-AA6406FE6F0B}" srcOrd="1" destOrd="0" presId="urn:microsoft.com/office/officeart/2005/8/layout/orgChart1"/>
    <dgm:cxn modelId="{D199A5CB-606C-47FE-A6F8-27B6FCC4F9E5}" type="presParOf" srcId="{CD8B12E6-DD1E-4D70-BE7C-A5443A3D84D1}" destId="{07414A68-C8A8-4CE7-984E-48064FC49AF5}" srcOrd="2" destOrd="0" presId="urn:microsoft.com/office/officeart/2005/8/layout/orgChart1"/>
    <dgm:cxn modelId="{25D4A07A-91C5-42BE-AB43-BEEA8DC87843}" type="presParOf" srcId="{70B62D43-4B2E-478D-8091-7F950B36BC86}" destId="{BD53C961-9C2E-42B5-A825-EB1CD5AF2FE3}" srcOrd="6" destOrd="0" presId="urn:microsoft.com/office/officeart/2005/8/layout/orgChart1"/>
    <dgm:cxn modelId="{B9D88D46-EF0E-4AAD-9EC2-F04D790BBCB4}" type="presParOf" srcId="{70B62D43-4B2E-478D-8091-7F950B36BC86}" destId="{2AD0F394-908E-4BF8-9902-81719C192207}" srcOrd="7" destOrd="0" presId="urn:microsoft.com/office/officeart/2005/8/layout/orgChart1"/>
    <dgm:cxn modelId="{883D7797-B75D-4208-B3F1-B99C98A2B109}" type="presParOf" srcId="{2AD0F394-908E-4BF8-9902-81719C192207}" destId="{6508E9AA-32AD-45CE-ACB4-E452A2309B43}" srcOrd="0" destOrd="0" presId="urn:microsoft.com/office/officeart/2005/8/layout/orgChart1"/>
    <dgm:cxn modelId="{8D8BD27D-54FA-48B6-BFB2-ED254ECBDBED}" type="presParOf" srcId="{6508E9AA-32AD-45CE-ACB4-E452A2309B43}" destId="{26E61D30-5696-4E05-9044-AF73EF27DAB2}" srcOrd="0" destOrd="0" presId="urn:microsoft.com/office/officeart/2005/8/layout/orgChart1"/>
    <dgm:cxn modelId="{71E16DB1-875D-4321-B84A-89A275596245}" type="presParOf" srcId="{6508E9AA-32AD-45CE-ACB4-E452A2309B43}" destId="{14A5ABF2-8B49-4694-AC4C-1A898869B017}" srcOrd="1" destOrd="0" presId="urn:microsoft.com/office/officeart/2005/8/layout/orgChart1"/>
    <dgm:cxn modelId="{A47DB0CD-A406-4BC4-B211-E154B40ABEB7}" type="presParOf" srcId="{2AD0F394-908E-4BF8-9902-81719C192207}" destId="{E95C75F7-7305-47DE-985C-550E435481C9}" srcOrd="1" destOrd="0" presId="urn:microsoft.com/office/officeart/2005/8/layout/orgChart1"/>
    <dgm:cxn modelId="{77A1EEFC-CB78-4AA3-8189-1613382514F2}" type="presParOf" srcId="{2AD0F394-908E-4BF8-9902-81719C192207}" destId="{ADFD56FF-A789-4A68-9B2D-8E4E857854C2}" srcOrd="2" destOrd="0" presId="urn:microsoft.com/office/officeart/2005/8/layout/orgChart1"/>
    <dgm:cxn modelId="{EAC5D24E-D869-41E8-9DE9-D2D6F4B25A28}" type="presParOf" srcId="{70B62D43-4B2E-478D-8091-7F950B36BC86}" destId="{B4ADFA40-1DC3-4BD0-BAE4-D5BA4FDF2B3E}" srcOrd="8" destOrd="0" presId="urn:microsoft.com/office/officeart/2005/8/layout/orgChart1"/>
    <dgm:cxn modelId="{7EA8BB75-4BCB-4807-8437-4761A35339F1}" type="presParOf" srcId="{70B62D43-4B2E-478D-8091-7F950B36BC86}" destId="{74623D81-D47A-4BDB-A76C-094846D41FA8}" srcOrd="9" destOrd="0" presId="urn:microsoft.com/office/officeart/2005/8/layout/orgChart1"/>
    <dgm:cxn modelId="{01D8BC23-4AAD-4FDA-BD0E-D45151EE42A8}" type="presParOf" srcId="{74623D81-D47A-4BDB-A76C-094846D41FA8}" destId="{A5AFB960-0B8B-4E03-885A-2579269F7DC1}" srcOrd="0" destOrd="0" presId="urn:microsoft.com/office/officeart/2005/8/layout/orgChart1"/>
    <dgm:cxn modelId="{6AD380CC-C920-4885-927C-E4C88B802138}" type="presParOf" srcId="{A5AFB960-0B8B-4E03-885A-2579269F7DC1}" destId="{3A05D6AC-55D4-4F8B-831D-7528DBB5E857}" srcOrd="0" destOrd="0" presId="urn:microsoft.com/office/officeart/2005/8/layout/orgChart1"/>
    <dgm:cxn modelId="{15F138C7-F123-4D3C-B11A-CBA6B39DF950}" type="presParOf" srcId="{A5AFB960-0B8B-4E03-885A-2579269F7DC1}" destId="{179F0FCD-C306-4B84-A7DF-E34F9FAB6F56}" srcOrd="1" destOrd="0" presId="urn:microsoft.com/office/officeart/2005/8/layout/orgChart1"/>
    <dgm:cxn modelId="{8BB2145C-50BA-4DDE-A57F-4A05965B7BEE}" type="presParOf" srcId="{74623D81-D47A-4BDB-A76C-094846D41FA8}" destId="{856F8CB3-7FD8-44A2-BD9F-D0A3BBBFD7B2}" srcOrd="1" destOrd="0" presId="urn:microsoft.com/office/officeart/2005/8/layout/orgChart1"/>
    <dgm:cxn modelId="{001C3668-D00D-4675-9F10-4CD2901B9ABC}" type="presParOf" srcId="{74623D81-D47A-4BDB-A76C-094846D41FA8}" destId="{E41C3208-7C36-4192-9EA5-1F0C4DB4A826}" srcOrd="2" destOrd="0" presId="urn:microsoft.com/office/officeart/2005/8/layout/orgChart1"/>
    <dgm:cxn modelId="{3E857E5D-8A2E-4ACE-A9C5-F747CB788EF7}" type="presParOf" srcId="{8BAB2199-5159-41F9-8708-33820C9B03A9}" destId="{FB705D8D-4B0F-418C-BE22-C9FC935B08A3}" srcOrd="2" destOrd="0" presId="urn:microsoft.com/office/officeart/2005/8/layout/orgChart1"/>
    <dgm:cxn modelId="{59AF184F-CDDB-4A1E-BDF0-7A5136FB5DF6}" type="presParOf" srcId="{9C5DF944-3D7A-473D-A789-5CA86652B8F8}" destId="{4F6F1802-D2DC-45F2-8B57-B9ACE00E096B}" srcOrd="4" destOrd="0" presId="urn:microsoft.com/office/officeart/2005/8/layout/orgChart1"/>
    <dgm:cxn modelId="{1AEFEEAE-AEF3-4318-85A8-BAA9A86DE13E}" type="presParOf" srcId="{9C5DF944-3D7A-473D-A789-5CA86652B8F8}" destId="{D09FB176-C899-4C34-A2EF-DF4099E3930B}" srcOrd="5" destOrd="0" presId="urn:microsoft.com/office/officeart/2005/8/layout/orgChart1"/>
    <dgm:cxn modelId="{CEE4AB39-1C8E-4BF3-B06F-05944E295171}" type="presParOf" srcId="{D09FB176-C899-4C34-A2EF-DF4099E3930B}" destId="{EB3A78CF-8659-4E76-9BB6-78F8A7F8B535}" srcOrd="0" destOrd="0" presId="urn:microsoft.com/office/officeart/2005/8/layout/orgChart1"/>
    <dgm:cxn modelId="{0661E82C-39ED-4278-A935-F860EAD118AA}" type="presParOf" srcId="{EB3A78CF-8659-4E76-9BB6-78F8A7F8B535}" destId="{ED956AEF-5A78-47DC-9D97-3B27A2E93095}" srcOrd="0" destOrd="0" presId="urn:microsoft.com/office/officeart/2005/8/layout/orgChart1"/>
    <dgm:cxn modelId="{DA833DF1-F8F0-430B-A2C8-1486C02C8C54}" type="presParOf" srcId="{EB3A78CF-8659-4E76-9BB6-78F8A7F8B535}" destId="{0936C29E-0ABE-4289-9453-F6DF249F454C}" srcOrd="1" destOrd="0" presId="urn:microsoft.com/office/officeart/2005/8/layout/orgChart1"/>
    <dgm:cxn modelId="{5DEBE094-E6A9-407B-8FB0-1AF8DD19C5CA}" type="presParOf" srcId="{D09FB176-C899-4C34-A2EF-DF4099E3930B}" destId="{3666C14E-3FE7-4AB2-BA4F-4535D42C477E}" srcOrd="1" destOrd="0" presId="urn:microsoft.com/office/officeart/2005/8/layout/orgChart1"/>
    <dgm:cxn modelId="{53B0FA1B-8363-439A-B046-8F8C7939BA8A}" type="presParOf" srcId="{3666C14E-3FE7-4AB2-BA4F-4535D42C477E}" destId="{7E670A0B-4B6A-45AD-AE95-FAE9E52BA24F}" srcOrd="0" destOrd="0" presId="urn:microsoft.com/office/officeart/2005/8/layout/orgChart1"/>
    <dgm:cxn modelId="{FCFD0B8C-34A2-42B1-B90D-AFA3C5651002}" type="presParOf" srcId="{3666C14E-3FE7-4AB2-BA4F-4535D42C477E}" destId="{781D4557-4BA2-4B53-85D2-D0A8E2F29ACB}" srcOrd="1" destOrd="0" presId="urn:microsoft.com/office/officeart/2005/8/layout/orgChart1"/>
    <dgm:cxn modelId="{4D8F115B-DFC5-42A2-B303-67E122A33F23}" type="presParOf" srcId="{781D4557-4BA2-4B53-85D2-D0A8E2F29ACB}" destId="{A1F0E8B8-00E6-43CE-8E1F-A9918B608453}" srcOrd="0" destOrd="0" presId="urn:microsoft.com/office/officeart/2005/8/layout/orgChart1"/>
    <dgm:cxn modelId="{1CBC05CF-1E1B-41D0-A5D8-7977EA2ACDC9}" type="presParOf" srcId="{A1F0E8B8-00E6-43CE-8E1F-A9918B608453}" destId="{2C701CAE-D8F1-461E-8A0C-C57AEB1CD6C2}" srcOrd="0" destOrd="0" presId="urn:microsoft.com/office/officeart/2005/8/layout/orgChart1"/>
    <dgm:cxn modelId="{3E6959B8-FFD6-4718-B5F6-25AFDCFD7070}" type="presParOf" srcId="{A1F0E8B8-00E6-43CE-8E1F-A9918B608453}" destId="{0A55F855-E390-49C4-85C3-4EB5DC8DFEC3}" srcOrd="1" destOrd="0" presId="urn:microsoft.com/office/officeart/2005/8/layout/orgChart1"/>
    <dgm:cxn modelId="{07DD9BF1-1307-4C44-AD06-66B1B7DD9509}" type="presParOf" srcId="{781D4557-4BA2-4B53-85D2-D0A8E2F29ACB}" destId="{8FDA77AA-02A8-4EBB-8954-A3306A125F11}" srcOrd="1" destOrd="0" presId="urn:microsoft.com/office/officeart/2005/8/layout/orgChart1"/>
    <dgm:cxn modelId="{E66CE8D9-E087-4C74-9E4F-53323AD97612}" type="presParOf" srcId="{781D4557-4BA2-4B53-85D2-D0A8E2F29ACB}" destId="{802B30D6-A884-4929-98EE-4DE3E2D91CB8}" srcOrd="2" destOrd="0" presId="urn:microsoft.com/office/officeart/2005/8/layout/orgChart1"/>
    <dgm:cxn modelId="{4E122E6B-A202-44E3-ABE7-046ED32B0890}" type="presParOf" srcId="{3666C14E-3FE7-4AB2-BA4F-4535D42C477E}" destId="{4E5DB2E5-BC21-45FD-89CF-804EEEA73D92}" srcOrd="2" destOrd="0" presId="urn:microsoft.com/office/officeart/2005/8/layout/orgChart1"/>
    <dgm:cxn modelId="{68B6BDC5-A156-4C02-BA9E-2C67A4A95666}" type="presParOf" srcId="{3666C14E-3FE7-4AB2-BA4F-4535D42C477E}" destId="{FEF5B6E2-22EA-4CFA-BF26-961399773F49}" srcOrd="3" destOrd="0" presId="urn:microsoft.com/office/officeart/2005/8/layout/orgChart1"/>
    <dgm:cxn modelId="{5BAD1105-BE91-4EB1-8C4B-848A37F89591}" type="presParOf" srcId="{FEF5B6E2-22EA-4CFA-BF26-961399773F49}" destId="{42BED641-FA4F-4D4B-9A19-A7D3C3BE1408}" srcOrd="0" destOrd="0" presId="urn:microsoft.com/office/officeart/2005/8/layout/orgChart1"/>
    <dgm:cxn modelId="{DA967F9E-E707-4B4B-B4AE-E249346430B0}" type="presParOf" srcId="{42BED641-FA4F-4D4B-9A19-A7D3C3BE1408}" destId="{74487508-3D4F-4F35-9119-7335AA499C95}" srcOrd="0" destOrd="0" presId="urn:microsoft.com/office/officeart/2005/8/layout/orgChart1"/>
    <dgm:cxn modelId="{07CFF5B8-4624-4A27-86D0-4C2E45553471}" type="presParOf" srcId="{42BED641-FA4F-4D4B-9A19-A7D3C3BE1408}" destId="{EA4E738B-1483-44D6-89EB-8256A9C3F87D}" srcOrd="1" destOrd="0" presId="urn:microsoft.com/office/officeart/2005/8/layout/orgChart1"/>
    <dgm:cxn modelId="{AF7FC114-EE6D-46C4-B301-F4A786363BA5}" type="presParOf" srcId="{FEF5B6E2-22EA-4CFA-BF26-961399773F49}" destId="{B5B7C6F2-824B-4B22-9513-4D47B87A1DEF}" srcOrd="1" destOrd="0" presId="urn:microsoft.com/office/officeart/2005/8/layout/orgChart1"/>
    <dgm:cxn modelId="{2CDF9E25-B9EA-40D3-83D3-95BE2631D319}" type="presParOf" srcId="{FEF5B6E2-22EA-4CFA-BF26-961399773F49}" destId="{AD4B3EEE-3AC5-44A5-8891-70C0728030DE}" srcOrd="2" destOrd="0" presId="urn:microsoft.com/office/officeart/2005/8/layout/orgChart1"/>
    <dgm:cxn modelId="{E49C9800-3371-4FA2-8D5E-AA5B46922EB0}" type="presParOf" srcId="{3666C14E-3FE7-4AB2-BA4F-4535D42C477E}" destId="{1A2BCB80-89E2-41EC-87D9-8650DA66AB8A}" srcOrd="4" destOrd="0" presId="urn:microsoft.com/office/officeart/2005/8/layout/orgChart1"/>
    <dgm:cxn modelId="{E717EF98-548C-4FE7-90AD-8FB4D9005168}" type="presParOf" srcId="{3666C14E-3FE7-4AB2-BA4F-4535D42C477E}" destId="{CD498E25-17A8-4592-A106-0BDE77F9F8BE}" srcOrd="5" destOrd="0" presId="urn:microsoft.com/office/officeart/2005/8/layout/orgChart1"/>
    <dgm:cxn modelId="{35BB043D-E40A-42D9-8385-50C7930902A0}" type="presParOf" srcId="{CD498E25-17A8-4592-A106-0BDE77F9F8BE}" destId="{1832CD07-F56C-4B75-9FC3-CEF6C2D6EA45}" srcOrd="0" destOrd="0" presId="urn:microsoft.com/office/officeart/2005/8/layout/orgChart1"/>
    <dgm:cxn modelId="{089AFB79-D57F-4F03-8D95-A319DB005007}" type="presParOf" srcId="{1832CD07-F56C-4B75-9FC3-CEF6C2D6EA45}" destId="{F7484F86-9514-4EEC-AAEC-65AD9B4B3D96}" srcOrd="0" destOrd="0" presId="urn:microsoft.com/office/officeart/2005/8/layout/orgChart1"/>
    <dgm:cxn modelId="{256F9715-58B3-41DA-A9E5-360AF8C67A75}" type="presParOf" srcId="{1832CD07-F56C-4B75-9FC3-CEF6C2D6EA45}" destId="{2F8AA862-E8D3-4043-95F3-7EBB33FDC237}" srcOrd="1" destOrd="0" presId="urn:microsoft.com/office/officeart/2005/8/layout/orgChart1"/>
    <dgm:cxn modelId="{EC5C184F-2AF6-4498-9B40-9475A4CCF3FE}" type="presParOf" srcId="{CD498E25-17A8-4592-A106-0BDE77F9F8BE}" destId="{D6D1B4BE-1E43-4CD4-965F-996A3963A4DE}" srcOrd="1" destOrd="0" presId="urn:microsoft.com/office/officeart/2005/8/layout/orgChart1"/>
    <dgm:cxn modelId="{887B2228-B3B1-4BAB-B849-48BE4C5F4A8B}" type="presParOf" srcId="{CD498E25-17A8-4592-A106-0BDE77F9F8BE}" destId="{2585E360-1265-4DAF-8ED0-8CB30CFCA044}" srcOrd="2" destOrd="0" presId="urn:microsoft.com/office/officeart/2005/8/layout/orgChart1"/>
    <dgm:cxn modelId="{01E3FC1B-9677-409E-A4E3-34A6CD02B1CE}" type="presParOf" srcId="{3666C14E-3FE7-4AB2-BA4F-4535D42C477E}" destId="{9AAB9F84-69DB-4974-8FB3-17FE16A42904}" srcOrd="6" destOrd="0" presId="urn:microsoft.com/office/officeart/2005/8/layout/orgChart1"/>
    <dgm:cxn modelId="{544650DD-47C6-4C5F-ABCD-0AE7DEB780B9}" type="presParOf" srcId="{3666C14E-3FE7-4AB2-BA4F-4535D42C477E}" destId="{C3EE2C24-35C5-4383-8BA8-04718D61B1E3}" srcOrd="7" destOrd="0" presId="urn:microsoft.com/office/officeart/2005/8/layout/orgChart1"/>
    <dgm:cxn modelId="{66425030-11F2-4EEF-900D-0D7A72B75BEA}" type="presParOf" srcId="{C3EE2C24-35C5-4383-8BA8-04718D61B1E3}" destId="{D76FB983-6AF4-4D17-803C-BE4F9D86E241}" srcOrd="0" destOrd="0" presId="urn:microsoft.com/office/officeart/2005/8/layout/orgChart1"/>
    <dgm:cxn modelId="{B38BA811-FF21-462A-ACA7-A409909CA485}" type="presParOf" srcId="{D76FB983-6AF4-4D17-803C-BE4F9D86E241}" destId="{C95AECE2-07C4-42E7-90DA-5CD8EA216CFC}" srcOrd="0" destOrd="0" presId="urn:microsoft.com/office/officeart/2005/8/layout/orgChart1"/>
    <dgm:cxn modelId="{A5169A0F-BBDD-4B54-B45D-F2AF94ECA35D}" type="presParOf" srcId="{D76FB983-6AF4-4D17-803C-BE4F9D86E241}" destId="{4704A764-F3E3-46A1-B698-AC3BCD85875D}" srcOrd="1" destOrd="0" presId="urn:microsoft.com/office/officeart/2005/8/layout/orgChart1"/>
    <dgm:cxn modelId="{6B187699-0ADE-41F1-85FD-988902443BBD}" type="presParOf" srcId="{C3EE2C24-35C5-4383-8BA8-04718D61B1E3}" destId="{C07B020C-8290-4505-84E9-D8CD925D7B93}" srcOrd="1" destOrd="0" presId="urn:microsoft.com/office/officeart/2005/8/layout/orgChart1"/>
    <dgm:cxn modelId="{5C89942B-2D44-40F0-9D19-D450D2E3A1BC}" type="presParOf" srcId="{C3EE2C24-35C5-4383-8BA8-04718D61B1E3}" destId="{97715D9E-A6B5-4BE2-9531-017E1F9F5E37}" srcOrd="2" destOrd="0" presId="urn:microsoft.com/office/officeart/2005/8/layout/orgChart1"/>
    <dgm:cxn modelId="{A7CEE054-DDA6-40B9-9579-C30AC3A70A46}" type="presParOf" srcId="{3666C14E-3FE7-4AB2-BA4F-4535D42C477E}" destId="{F8AA5B07-D62E-4BEF-A7F4-BB8154CE0161}" srcOrd="8" destOrd="0" presId="urn:microsoft.com/office/officeart/2005/8/layout/orgChart1"/>
    <dgm:cxn modelId="{4F3CB019-7C69-49D1-B271-8FAFDB544DA0}" type="presParOf" srcId="{3666C14E-3FE7-4AB2-BA4F-4535D42C477E}" destId="{28D3CB32-FAA0-4273-8538-1EB307061468}" srcOrd="9" destOrd="0" presId="urn:microsoft.com/office/officeart/2005/8/layout/orgChart1"/>
    <dgm:cxn modelId="{0AE4243C-8A3A-4D88-9534-0E1947235DFA}" type="presParOf" srcId="{28D3CB32-FAA0-4273-8538-1EB307061468}" destId="{4E6634D0-9CA1-4ACD-BF91-91BEE47E76EF}" srcOrd="0" destOrd="0" presId="urn:microsoft.com/office/officeart/2005/8/layout/orgChart1"/>
    <dgm:cxn modelId="{6DAAFDD3-8B46-448D-8491-88338BB1AC1C}" type="presParOf" srcId="{4E6634D0-9CA1-4ACD-BF91-91BEE47E76EF}" destId="{EE219807-47C8-4941-99AE-CE39076E53F5}" srcOrd="0" destOrd="0" presId="urn:microsoft.com/office/officeart/2005/8/layout/orgChart1"/>
    <dgm:cxn modelId="{A56CA6F9-C9E8-49B1-899B-094F35F81528}" type="presParOf" srcId="{4E6634D0-9CA1-4ACD-BF91-91BEE47E76EF}" destId="{A8ED66CC-CBB3-4EB5-ADE1-6E062170315B}" srcOrd="1" destOrd="0" presId="urn:microsoft.com/office/officeart/2005/8/layout/orgChart1"/>
    <dgm:cxn modelId="{AC8611D7-CD91-48CA-A8F3-90E915FBD6D0}" type="presParOf" srcId="{28D3CB32-FAA0-4273-8538-1EB307061468}" destId="{55A4A9B7-D2D2-4F27-9972-54B957F184B3}" srcOrd="1" destOrd="0" presId="urn:microsoft.com/office/officeart/2005/8/layout/orgChart1"/>
    <dgm:cxn modelId="{AFE07868-319C-45FC-B1AB-3CDDB3C93C1A}" type="presParOf" srcId="{28D3CB32-FAA0-4273-8538-1EB307061468}" destId="{A6D08738-8725-4BBB-8D6E-6E0F7F338F27}" srcOrd="2" destOrd="0" presId="urn:microsoft.com/office/officeart/2005/8/layout/orgChart1"/>
    <dgm:cxn modelId="{1ED6D64C-AA8C-4E06-977D-F57F3516CD1D}" type="presParOf" srcId="{D09FB176-C899-4C34-A2EF-DF4099E3930B}" destId="{10032A81-28F1-4589-A2C9-2F713826DB5B}" srcOrd="2" destOrd="0" presId="urn:microsoft.com/office/officeart/2005/8/layout/orgChart1"/>
    <dgm:cxn modelId="{8E5A0C9B-C25D-4F0F-A765-3A99C2997498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F277B46F-CB36-495D-AD55-D74B266F0CF8}" type="presOf" srcId="{B40A1E99-819E-4C0D-B671-3D134F0F7163}" destId="{179F0FCD-C306-4B84-A7DF-E34F9FAB6F56}" srcOrd="1" destOrd="0" presId="urn:microsoft.com/office/officeart/2005/8/layout/orgChart1"/>
    <dgm:cxn modelId="{5DC2E2B7-C0A5-4A29-859B-AEBD876BDBE2}" type="presOf" srcId="{00B822AA-E50D-409C-8E77-78CE41F17C4F}" destId="{86ECFBC0-6EDE-49D7-A5E4-E61CBAF4A092}" srcOrd="0" destOrd="0" presId="urn:microsoft.com/office/officeart/2005/8/layout/orgChart1"/>
    <dgm:cxn modelId="{A53939C7-7F0F-43B9-949D-4E66B3CA5E02}" type="presOf" srcId="{88B02B86-A182-47E8-98CE-5F03ED03FC83}" destId="{1A2BCB80-89E2-41EC-87D9-8650DA66AB8A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B219BFF5-6B4A-491C-96BC-E7FE05863C62}" type="presOf" srcId="{D5F013B3-4B4E-4E38-9BAF-4B34B2BB0C79}" destId="{26E61D30-5696-4E05-9044-AF73EF27DAB2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D73136AB-CE4E-4C26-A589-F738E007F870}" type="presOf" srcId="{DCB062A1-302A-48A6-BE81-96138548FF70}" destId="{1AE91293-7748-4E52-8855-7B838C555EB9}" srcOrd="0" destOrd="0" presId="urn:microsoft.com/office/officeart/2005/8/layout/orgChart1"/>
    <dgm:cxn modelId="{48DD255E-03A5-4ECF-B3A2-E878DE806C5C}" type="presOf" srcId="{00B822AA-E50D-409C-8E77-78CE41F17C4F}" destId="{EE7467E8-D778-4C18-9C7C-925EF25B0DC2}" srcOrd="1" destOrd="0" presId="urn:microsoft.com/office/officeart/2005/8/layout/orgChart1"/>
    <dgm:cxn modelId="{0EB16589-EDB7-4532-8D60-9A526A999704}" type="presOf" srcId="{1E17A9B5-1CC6-4BF4-A5EB-2099972243B8}" destId="{F0DC39B6-0C64-430A-9FFB-4907B94E244D}" srcOrd="0" destOrd="0" presId="urn:microsoft.com/office/officeart/2005/8/layout/orgChart1"/>
    <dgm:cxn modelId="{5726B840-BF0A-4C64-96C2-75403192AE98}" type="presOf" srcId="{E2FDDA39-0A56-4C19-9570-F6322A50CD7C}" destId="{C95AECE2-07C4-42E7-90DA-5CD8EA216CFC}" srcOrd="0" destOrd="0" presId="urn:microsoft.com/office/officeart/2005/8/layout/orgChart1"/>
    <dgm:cxn modelId="{8951DB79-0453-41F4-8399-19008C201936}" type="presOf" srcId="{B40A1E99-819E-4C0D-B671-3D134F0F7163}" destId="{3A05D6AC-55D4-4F8B-831D-7528DBB5E857}" srcOrd="0" destOrd="0" presId="urn:microsoft.com/office/officeart/2005/8/layout/orgChart1"/>
    <dgm:cxn modelId="{D8059C6E-14D5-4A99-B1EE-0F32EAAA8EF3}" type="presOf" srcId="{D91152BC-9A33-44D3-AEBB-F20420DB430F}" destId="{5EC808F1-181C-42C2-975C-2B558EBCB7FE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277288E2-4E56-42FF-BC34-69BFDAA34A1F}" type="presOf" srcId="{51AC05A3-5125-4631-8328-EE9742C5CE1F}" destId="{75DCBE71-7469-49E9-81E5-E6A43E3EC0DC}" srcOrd="1" destOrd="0" presId="urn:microsoft.com/office/officeart/2005/8/layout/orgChart1"/>
    <dgm:cxn modelId="{139594E1-4A44-49CE-A22A-F527793079DD}" type="presOf" srcId="{382A9707-8CE9-4448-A732-795155023764}" destId="{40CBCC65-FD09-4B94-B9C9-3482617F2627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A094D688-B75A-41A3-B122-F2BA629ED59D}" type="presOf" srcId="{B103CFD6-C2F2-4A76-8866-035FF64E5877}" destId="{D98E11BE-9177-4329-A5B4-B4B8653C2863}" srcOrd="0" destOrd="0" presId="urn:microsoft.com/office/officeart/2005/8/layout/orgChart1"/>
    <dgm:cxn modelId="{6F4D3372-D24A-4F50-A0C5-C92D4BCAB781}" type="presOf" srcId="{BCA1F9C7-A2DE-4DA9-9030-581CAAE089DA}" destId="{7E670A0B-4B6A-45AD-AE95-FAE9E52BA24F}" srcOrd="0" destOrd="0" presId="urn:microsoft.com/office/officeart/2005/8/layout/orgChart1"/>
    <dgm:cxn modelId="{1F156517-6225-4336-8C49-9DB1D05D11C6}" type="presOf" srcId="{D3B00EB5-7252-4C54-A138-4FDE2761BA89}" destId="{77FF546B-1ADB-4B35-B705-B48DE95D0A7F}" srcOrd="0" destOrd="0" presId="urn:microsoft.com/office/officeart/2005/8/layout/orgChart1"/>
    <dgm:cxn modelId="{BFB8E5C9-FB59-4F50-ADF7-EAF8E452ECC3}" type="presOf" srcId="{1E17A9B5-1CC6-4BF4-A5EB-2099972243B8}" destId="{0044642D-BF6E-4946-989D-7BC76303D8B1}" srcOrd="1" destOrd="0" presId="urn:microsoft.com/office/officeart/2005/8/layout/orgChart1"/>
    <dgm:cxn modelId="{FDFBE19B-2232-4B97-81B1-93129188F0EB}" type="presOf" srcId="{C7336B56-6975-43EE-AA11-2CF9D86F3B72}" destId="{2F8AA862-E8D3-4043-95F3-7EBB33FDC237}" srcOrd="1" destOrd="0" presId="urn:microsoft.com/office/officeart/2005/8/layout/orgChart1"/>
    <dgm:cxn modelId="{28F465EA-57BC-4065-A4DA-56EB389C4796}" type="presOf" srcId="{88415C31-82DD-4EF9-9A7A-1D4D99FB6B9D}" destId="{ED956AEF-5A78-47DC-9D97-3B27A2E93095}" srcOrd="0" destOrd="0" presId="urn:microsoft.com/office/officeart/2005/8/layout/orgChart1"/>
    <dgm:cxn modelId="{3F78EF8F-0A78-4F70-BDF6-645C560A684B}" type="presOf" srcId="{69BEBD41-3545-40FD-BFDD-D21BD47C872E}" destId="{74487508-3D4F-4F35-9119-7335AA499C95}" srcOrd="0" destOrd="0" presId="urn:microsoft.com/office/officeart/2005/8/layout/orgChart1"/>
    <dgm:cxn modelId="{FE159B29-5F71-4DF2-9399-942C2368CA2A}" type="presOf" srcId="{41CBE71F-8A1C-4046-8B51-627382F890A8}" destId="{BD53C961-9C2E-42B5-A825-EB1CD5AF2FE3}" srcOrd="0" destOrd="0" presId="urn:microsoft.com/office/officeart/2005/8/layout/orgChart1"/>
    <dgm:cxn modelId="{787D2D57-BA86-45BE-858F-768617AF22CC}" type="presOf" srcId="{57A44C0D-573F-44FB-BC9E-B18382ACCC39}" destId="{9AAB9F84-69DB-4974-8FB3-17FE16A42904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C40EAD2A-3615-460C-B464-DAEEE208BDDE}" type="presOf" srcId="{1D03C52E-27F1-4CAD-B953-A57260381D87}" destId="{52D64095-8F0B-43C5-A134-4F8EB745D0AC}" srcOrd="0" destOrd="0" presId="urn:microsoft.com/office/officeart/2005/8/layout/orgChart1"/>
    <dgm:cxn modelId="{18EFA571-5C9E-4049-9F2E-0298976B9A81}" type="presOf" srcId="{49A41343-8942-4E0A-948C-7308CFEDA337}" destId="{F8AA5B07-D62E-4BEF-A7F4-BB8154CE0161}" srcOrd="0" destOrd="0" presId="urn:microsoft.com/office/officeart/2005/8/layout/orgChart1"/>
    <dgm:cxn modelId="{F5AAE624-212F-471C-A809-DF80D427CB0B}" type="presOf" srcId="{B103CFD6-C2F2-4A76-8866-035FF64E5877}" destId="{2FA1AE03-77C2-487B-948B-82122901556A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81031B4E-6376-41AD-A248-0EED53D2F73B}" type="presOf" srcId="{E2FDDA39-0A56-4C19-9570-F6322A50CD7C}" destId="{4704A764-F3E3-46A1-B698-AC3BCD85875D}" srcOrd="1" destOrd="0" presId="urn:microsoft.com/office/officeart/2005/8/layout/orgChart1"/>
    <dgm:cxn modelId="{041EC0E4-F870-45CC-B59F-302046DB5585}" type="presOf" srcId="{DC9F82DD-39AD-486C-81D6-0E3C38A96BAD}" destId="{4F6F1802-D2DC-45F2-8B57-B9ACE00E096B}" srcOrd="0" destOrd="0" presId="urn:microsoft.com/office/officeart/2005/8/layout/orgChart1"/>
    <dgm:cxn modelId="{0FC756FA-AEC5-41A7-89AA-BE04C0C3CBDD}" type="presOf" srcId="{3837525C-9A2A-44D5-8B42-9C0820CF3FF9}" destId="{6AC59FBD-FAEA-42FA-8EB1-29A7CC044828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6AF192CA-E6C3-4804-BF83-8ACFCA84D6ED}" type="presOf" srcId="{DCCE79F2-51DC-4E3A-8F3D-0CB311D1F14D}" destId="{A8ED66CC-CBB3-4EB5-ADE1-6E062170315B}" srcOrd="1" destOrd="0" presId="urn:microsoft.com/office/officeart/2005/8/layout/orgChart1"/>
    <dgm:cxn modelId="{ABCE4305-876F-4340-9302-F9BF0ABCE8F8}" type="presOf" srcId="{8514C17C-35EC-4D14-92F7-13A577CAA5C4}" destId="{3AA4BA60-CAF3-4B65-8A7B-26648B565082}" srcOrd="1" destOrd="0" presId="urn:microsoft.com/office/officeart/2005/8/layout/orgChart1"/>
    <dgm:cxn modelId="{B5FB0DCD-FA32-4F58-AB85-8441EE9E6894}" type="presOf" srcId="{C7336B56-6975-43EE-AA11-2CF9D86F3B72}" destId="{F7484F86-9514-4EEC-AAEC-65AD9B4B3D96}" srcOrd="0" destOrd="0" presId="urn:microsoft.com/office/officeart/2005/8/layout/orgChart1"/>
    <dgm:cxn modelId="{423F003F-6FC2-4DAC-BC65-E7CE0D7C515B}" type="presOf" srcId="{88415C31-82DD-4EF9-9A7A-1D4D99FB6B9D}" destId="{0936C29E-0ABE-4289-9453-F6DF249F454C}" srcOrd="1" destOrd="0" presId="urn:microsoft.com/office/officeart/2005/8/layout/orgChart1"/>
    <dgm:cxn modelId="{FB9E9A5D-EF1F-4809-A144-EBEDF13C9CFD}" type="presOf" srcId="{BAA37ED3-8504-4718-82EA-2141E33A703B}" destId="{C6471DB4-9B93-437A-AEBE-F3B71F737DF8}" srcOrd="0" destOrd="0" presId="urn:microsoft.com/office/officeart/2005/8/layout/orgChart1"/>
    <dgm:cxn modelId="{1C7B57E7-95A1-4765-A5CC-0C9FBAEAE753}" type="presOf" srcId="{DCCE79F2-51DC-4E3A-8F3D-0CB311D1F14D}" destId="{EE219807-47C8-4941-99AE-CE39076E53F5}" srcOrd="0" destOrd="0" presId="urn:microsoft.com/office/officeart/2005/8/layout/orgChart1"/>
    <dgm:cxn modelId="{8F766759-F427-4519-9A9D-E757F4DAA166}" type="presOf" srcId="{032924AE-7BA3-4608-9D4D-A10FC22FA55B}" destId="{842224E6-60DA-412E-8A1B-7533C1377869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B322C030-AFB3-4111-B33D-853007424A8A}" type="presOf" srcId="{51AC05A3-5125-4631-8328-EE9742C5CE1F}" destId="{7533127D-6F77-420D-9337-03A9B17677A7}" srcOrd="0" destOrd="0" presId="urn:microsoft.com/office/officeart/2005/8/layout/orgChart1"/>
    <dgm:cxn modelId="{D9B8F607-F1BF-48FD-8645-7B67494A2F20}" type="presOf" srcId="{032924AE-7BA3-4608-9D4D-A10FC22FA55B}" destId="{FCA2B357-06A1-4199-999C-BBE32872F828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089F4AC5-2DEA-46C3-8114-3DB7792E4B6E}" type="presOf" srcId="{6A766238-49C0-489C-9759-5801318FB123}" destId="{8F3E2022-AB5E-4438-BDBE-146FD19E8285}" srcOrd="0" destOrd="0" presId="urn:microsoft.com/office/officeart/2005/8/layout/orgChart1"/>
    <dgm:cxn modelId="{F010429D-38AE-4D1C-A102-4DAFE081548D}" type="presOf" srcId="{092024CE-8423-4E50-A34E-3122E05631CC}" destId="{2C701CAE-D8F1-461E-8A0C-C57AEB1CD6C2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CC04B402-DDED-47D8-B04A-762539020059}" type="presOf" srcId="{CE683E6A-A313-4F5C-8639-235783D1198F}" destId="{6C1B72B2-EE6C-495B-ADAD-8508CE8EB807}" srcOrd="0" destOrd="0" presId="urn:microsoft.com/office/officeart/2005/8/layout/orgChart1"/>
    <dgm:cxn modelId="{0DBA7BDD-9837-44AF-8B2C-A3C980C2CFD9}" type="presOf" srcId="{D91152BC-9A33-44D3-AEBB-F20420DB430F}" destId="{30DA9891-B7C7-405D-9015-1C3DF0E9850F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51EC5B9F-03FD-46F8-9135-644716A5197B}" type="presOf" srcId="{6A766238-49C0-489C-9759-5801318FB123}" destId="{F4F60A8B-BCFE-4E33-9289-BF4CA9206F7B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393DBDF-92C0-4008-88F5-F88A7377D3CD}" type="presOf" srcId="{844909A3-F2C8-49AE-869B-AFCA0AC709DF}" destId="{5A29D58D-62CC-4731-8120-CAD4354C3E03}" srcOrd="0" destOrd="0" presId="urn:microsoft.com/office/officeart/2005/8/layout/orgChart1"/>
    <dgm:cxn modelId="{38A13B31-2A9B-408B-B447-3DC8308E13E2}" type="presOf" srcId="{0ED209FE-B93C-493B-85A2-BA5863869AE7}" destId="{B4ADFA40-1DC3-4BD0-BAE4-D5BA4FDF2B3E}" srcOrd="0" destOrd="0" presId="urn:microsoft.com/office/officeart/2005/8/layout/orgChart1"/>
    <dgm:cxn modelId="{B12462DD-71E1-4222-AFED-0F6972EEC235}" type="presOf" srcId="{43C964D4-3EA5-4709-BA45-DC9671707267}" destId="{ABF5B3AF-9C3F-43AC-89B9-A4B84688B739}" srcOrd="0" destOrd="0" presId="urn:microsoft.com/office/officeart/2005/8/layout/orgChart1"/>
    <dgm:cxn modelId="{D00B91C5-8003-4763-AB31-C4B0F3855DC5}" type="presOf" srcId="{69BEBD41-3545-40FD-BFDD-D21BD47C872E}" destId="{EA4E738B-1483-44D6-89EB-8256A9C3F87D}" srcOrd="1" destOrd="0" presId="urn:microsoft.com/office/officeart/2005/8/layout/orgChart1"/>
    <dgm:cxn modelId="{38BDF75D-9EFC-492E-B9E8-A7E7C4CB3D08}" type="presOf" srcId="{BC7A14EC-7DD0-42E2-A28E-8428AF273F49}" destId="{4E5DB2E5-BC21-45FD-89CF-804EEEA73D92}" srcOrd="0" destOrd="0" presId="urn:microsoft.com/office/officeart/2005/8/layout/orgChart1"/>
    <dgm:cxn modelId="{70C0BFA0-9F75-496F-A2DB-AA8768CBA10A}" type="presOf" srcId="{D656347E-658D-41DE-86E2-9688A1F66EB3}" destId="{D351E307-7A60-4733-B21C-CC6D6E5D051D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ACCD8020-CF02-40A5-8382-408905F0B6A0}" type="presOf" srcId="{8514C17C-35EC-4D14-92F7-13A577CAA5C4}" destId="{079C46BA-E270-4C4F-9AA8-92E32A64D736}" srcOrd="0" destOrd="0" presId="urn:microsoft.com/office/officeart/2005/8/layout/orgChart1"/>
    <dgm:cxn modelId="{936EF32D-7295-4863-A369-E59BAE44E9CA}" type="presOf" srcId="{CBC98D67-7A4E-4DF5-AC0F-18B667594BB8}" destId="{D644628E-4C6F-4DF2-8C07-D2B66E3A4757}" srcOrd="0" destOrd="0" presId="urn:microsoft.com/office/officeart/2005/8/layout/orgChart1"/>
    <dgm:cxn modelId="{F69BC680-0B6F-4C1B-A217-8A27BE5C7E82}" type="presOf" srcId="{EDF4E25F-6E69-41B7-B57F-66E5D749104E}" destId="{CD65CBB6-B9A3-48AB-AFB3-4BE4B03553D3}" srcOrd="0" destOrd="0" presId="urn:microsoft.com/office/officeart/2005/8/layout/orgChart1"/>
    <dgm:cxn modelId="{48535705-0A05-4E2D-8185-D321E191D23D}" type="presOf" srcId="{43C964D4-3EA5-4709-BA45-DC9671707267}" destId="{87899BB1-A811-4B2D-8FA3-633A97B1A6A6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B94A480E-176B-4F05-8AB0-2CF0A786B55A}" type="presOf" srcId="{D5F013B3-4B4E-4E38-9BAF-4B34B2BB0C79}" destId="{14A5ABF2-8B49-4694-AC4C-1A898869B017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D1DFDD5A-349E-4E80-B6C7-E8835D82515C}" type="presOf" srcId="{382A9707-8CE9-4448-A732-795155023764}" destId="{C9EB4BFF-95DA-49B7-87A2-66A52A4FCDFA}" srcOrd="0" destOrd="0" presId="urn:microsoft.com/office/officeart/2005/8/layout/orgChart1"/>
    <dgm:cxn modelId="{DF0231BA-B668-4E1E-AFB1-67915C4898E5}" type="presOf" srcId="{092024CE-8423-4E50-A34E-3122E05631CC}" destId="{0A55F855-E390-49C4-85C3-4EB5DC8DFEC3}" srcOrd="1" destOrd="0" presId="urn:microsoft.com/office/officeart/2005/8/layout/orgChart1"/>
    <dgm:cxn modelId="{9439922C-E43B-45C2-B729-52DF08A5A07E}" type="presParOf" srcId="{6C1B72B2-EE6C-495B-ADAD-8508CE8EB807}" destId="{B9578B13-712D-4BAD-A28F-A7352074EDA6}" srcOrd="0" destOrd="0" presId="urn:microsoft.com/office/officeart/2005/8/layout/orgChart1"/>
    <dgm:cxn modelId="{F12945AD-E422-469C-B722-F8A9EAF370F1}" type="presParOf" srcId="{B9578B13-712D-4BAD-A28F-A7352074EDA6}" destId="{EA34C8C8-6EC1-483B-8E39-8E6926CED3CE}" srcOrd="0" destOrd="0" presId="urn:microsoft.com/office/officeart/2005/8/layout/orgChart1"/>
    <dgm:cxn modelId="{11EF4204-1C2F-4146-8D8E-F0E1C73A4C1C}" type="presParOf" srcId="{EA34C8C8-6EC1-483B-8E39-8E6926CED3CE}" destId="{D98E11BE-9177-4329-A5B4-B4B8653C2863}" srcOrd="0" destOrd="0" presId="urn:microsoft.com/office/officeart/2005/8/layout/orgChart1"/>
    <dgm:cxn modelId="{C016D864-05FD-4EC8-9CCE-9BAA363359CB}" type="presParOf" srcId="{EA34C8C8-6EC1-483B-8E39-8E6926CED3CE}" destId="{2FA1AE03-77C2-487B-948B-82122901556A}" srcOrd="1" destOrd="0" presId="urn:microsoft.com/office/officeart/2005/8/layout/orgChart1"/>
    <dgm:cxn modelId="{4928C74E-BBE8-4AEC-B644-720E01AA3BEF}" type="presParOf" srcId="{B9578B13-712D-4BAD-A28F-A7352074EDA6}" destId="{9C5DF944-3D7A-473D-A789-5CA86652B8F8}" srcOrd="1" destOrd="0" presId="urn:microsoft.com/office/officeart/2005/8/layout/orgChart1"/>
    <dgm:cxn modelId="{71AC5B87-318F-4CDA-9AAE-926B4A229E1E}" type="presParOf" srcId="{9C5DF944-3D7A-473D-A789-5CA86652B8F8}" destId="{D351E307-7A60-4733-B21C-CC6D6E5D051D}" srcOrd="0" destOrd="0" presId="urn:microsoft.com/office/officeart/2005/8/layout/orgChart1"/>
    <dgm:cxn modelId="{EE019648-4DCB-4314-9072-332EAB83A935}" type="presParOf" srcId="{9C5DF944-3D7A-473D-A789-5CA86652B8F8}" destId="{60FE5B31-E82E-49E2-9469-B5D5674278BC}" srcOrd="1" destOrd="0" presId="urn:microsoft.com/office/officeart/2005/8/layout/orgChart1"/>
    <dgm:cxn modelId="{01D255A0-225F-4BB8-BE39-0737C0850AAB}" type="presParOf" srcId="{60FE5B31-E82E-49E2-9469-B5D5674278BC}" destId="{CB88DD46-0D40-4A1B-9C97-26FA4C46EB15}" srcOrd="0" destOrd="0" presId="urn:microsoft.com/office/officeart/2005/8/layout/orgChart1"/>
    <dgm:cxn modelId="{81C5F7D2-C2A9-41B0-9CD5-DE4C7C57DE29}" type="presParOf" srcId="{CB88DD46-0D40-4A1B-9C97-26FA4C46EB15}" destId="{ABF5B3AF-9C3F-43AC-89B9-A4B84688B739}" srcOrd="0" destOrd="0" presId="urn:microsoft.com/office/officeart/2005/8/layout/orgChart1"/>
    <dgm:cxn modelId="{D30978A4-C54A-4664-B031-B7F5F26E7264}" type="presParOf" srcId="{CB88DD46-0D40-4A1B-9C97-26FA4C46EB15}" destId="{87899BB1-A811-4B2D-8FA3-633A97B1A6A6}" srcOrd="1" destOrd="0" presId="urn:microsoft.com/office/officeart/2005/8/layout/orgChart1"/>
    <dgm:cxn modelId="{E71CF0BC-6CE0-4120-A4FF-88656AD59F5D}" type="presParOf" srcId="{60FE5B31-E82E-49E2-9469-B5D5674278BC}" destId="{B6A20B03-CFA9-41D8-9956-9F0EB448DC4A}" srcOrd="1" destOrd="0" presId="urn:microsoft.com/office/officeart/2005/8/layout/orgChart1"/>
    <dgm:cxn modelId="{3F80144B-3C0F-49B9-B622-3CC5A90A601B}" type="presParOf" srcId="{B6A20B03-CFA9-41D8-9956-9F0EB448DC4A}" destId="{CD65CBB6-B9A3-48AB-AFB3-4BE4B03553D3}" srcOrd="0" destOrd="0" presId="urn:microsoft.com/office/officeart/2005/8/layout/orgChart1"/>
    <dgm:cxn modelId="{4C5A3203-6B9E-473D-923C-4841B88DC336}" type="presParOf" srcId="{B6A20B03-CFA9-41D8-9956-9F0EB448DC4A}" destId="{ED1F0A6D-21D1-431E-B021-19DC70288741}" srcOrd="1" destOrd="0" presId="urn:microsoft.com/office/officeart/2005/8/layout/orgChart1"/>
    <dgm:cxn modelId="{AD17A272-55A0-448A-86CE-61592D0D201D}" type="presParOf" srcId="{ED1F0A6D-21D1-431E-B021-19DC70288741}" destId="{3035FF76-B78F-49A4-AACF-E2FF3786028F}" srcOrd="0" destOrd="0" presId="urn:microsoft.com/office/officeart/2005/8/layout/orgChart1"/>
    <dgm:cxn modelId="{E775C776-E0A6-4A52-BE44-38759D200808}" type="presParOf" srcId="{3035FF76-B78F-49A4-AACF-E2FF3786028F}" destId="{F0DC39B6-0C64-430A-9FFB-4907B94E244D}" srcOrd="0" destOrd="0" presId="urn:microsoft.com/office/officeart/2005/8/layout/orgChart1"/>
    <dgm:cxn modelId="{F5CF05EC-6349-4DB4-8231-AFD9F9C692A0}" type="presParOf" srcId="{3035FF76-B78F-49A4-AACF-E2FF3786028F}" destId="{0044642D-BF6E-4946-989D-7BC76303D8B1}" srcOrd="1" destOrd="0" presId="urn:microsoft.com/office/officeart/2005/8/layout/orgChart1"/>
    <dgm:cxn modelId="{717298CC-3661-45F2-A26A-C52CCF098E95}" type="presParOf" srcId="{ED1F0A6D-21D1-431E-B021-19DC70288741}" destId="{6F92EC3E-8AAE-41C7-BFFF-85E9DBCB215A}" srcOrd="1" destOrd="0" presId="urn:microsoft.com/office/officeart/2005/8/layout/orgChart1"/>
    <dgm:cxn modelId="{BB1D1D25-FC37-42B7-8426-A9FBE3F38E92}" type="presParOf" srcId="{ED1F0A6D-21D1-431E-B021-19DC70288741}" destId="{C359BE23-B469-48EB-819D-6F6FDCDBB0A8}" srcOrd="2" destOrd="0" presId="urn:microsoft.com/office/officeart/2005/8/layout/orgChart1"/>
    <dgm:cxn modelId="{1BE5A20A-5993-4D6B-A4E5-D1CC84388346}" type="presParOf" srcId="{B6A20B03-CFA9-41D8-9956-9F0EB448DC4A}" destId="{6AC59FBD-FAEA-42FA-8EB1-29A7CC044828}" srcOrd="2" destOrd="0" presId="urn:microsoft.com/office/officeart/2005/8/layout/orgChart1"/>
    <dgm:cxn modelId="{4C9C1451-099A-443A-A237-B95963FBD20E}" type="presParOf" srcId="{B6A20B03-CFA9-41D8-9956-9F0EB448DC4A}" destId="{F2E1EDE4-99F4-4CBC-BA6A-91AF00914823}" srcOrd="3" destOrd="0" presId="urn:microsoft.com/office/officeart/2005/8/layout/orgChart1"/>
    <dgm:cxn modelId="{1888D5AE-5FEC-4CBF-BC79-F305C99EFE61}" type="presParOf" srcId="{F2E1EDE4-99F4-4CBC-BA6A-91AF00914823}" destId="{795B4B98-FEFB-4DAB-B785-2E28918B1C7E}" srcOrd="0" destOrd="0" presId="urn:microsoft.com/office/officeart/2005/8/layout/orgChart1"/>
    <dgm:cxn modelId="{35AFA90D-F93D-425D-B2F0-053BFED451D5}" type="presParOf" srcId="{795B4B98-FEFB-4DAB-B785-2E28918B1C7E}" destId="{C9EB4BFF-95DA-49B7-87A2-66A52A4FCDFA}" srcOrd="0" destOrd="0" presId="urn:microsoft.com/office/officeart/2005/8/layout/orgChart1"/>
    <dgm:cxn modelId="{C35DA309-476A-4D97-B844-7FEA1495BA35}" type="presParOf" srcId="{795B4B98-FEFB-4DAB-B785-2E28918B1C7E}" destId="{40CBCC65-FD09-4B94-B9C9-3482617F2627}" srcOrd="1" destOrd="0" presId="urn:microsoft.com/office/officeart/2005/8/layout/orgChart1"/>
    <dgm:cxn modelId="{19219408-AF7F-4899-840B-289201E26030}" type="presParOf" srcId="{F2E1EDE4-99F4-4CBC-BA6A-91AF00914823}" destId="{6E67D5E8-91A3-4A9C-B70E-60777B0DD65E}" srcOrd="1" destOrd="0" presId="urn:microsoft.com/office/officeart/2005/8/layout/orgChart1"/>
    <dgm:cxn modelId="{5B361CA4-8514-453E-82D3-237F728FAE51}" type="presParOf" srcId="{F2E1EDE4-99F4-4CBC-BA6A-91AF00914823}" destId="{9041FCB5-DDBA-4A82-87F1-A20AE1F0ECFA}" srcOrd="2" destOrd="0" presId="urn:microsoft.com/office/officeart/2005/8/layout/orgChart1"/>
    <dgm:cxn modelId="{EBDC48DA-D833-4EBE-8CC4-778056C6BB49}" type="presParOf" srcId="{B6A20B03-CFA9-41D8-9956-9F0EB448DC4A}" destId="{D644628E-4C6F-4DF2-8C07-D2B66E3A4757}" srcOrd="4" destOrd="0" presId="urn:microsoft.com/office/officeart/2005/8/layout/orgChart1"/>
    <dgm:cxn modelId="{9476AD96-72BC-4C24-B307-120859A28EEF}" type="presParOf" srcId="{B6A20B03-CFA9-41D8-9956-9F0EB448DC4A}" destId="{4C59CDCC-8171-42A8-836D-8A7ADEF309D0}" srcOrd="5" destOrd="0" presId="urn:microsoft.com/office/officeart/2005/8/layout/orgChart1"/>
    <dgm:cxn modelId="{F2BB78BE-0E88-4CD3-B72E-86B44C3564C8}" type="presParOf" srcId="{4C59CDCC-8171-42A8-836D-8A7ADEF309D0}" destId="{FED7DC99-D3B3-46B2-AE57-14D47B1F3671}" srcOrd="0" destOrd="0" presId="urn:microsoft.com/office/officeart/2005/8/layout/orgChart1"/>
    <dgm:cxn modelId="{5883EA02-AAA0-443F-91EF-D78A3279014A}" type="presParOf" srcId="{FED7DC99-D3B3-46B2-AE57-14D47B1F3671}" destId="{8F3E2022-AB5E-4438-BDBE-146FD19E8285}" srcOrd="0" destOrd="0" presId="urn:microsoft.com/office/officeart/2005/8/layout/orgChart1"/>
    <dgm:cxn modelId="{46A03474-71E2-4EA7-A005-B246DDA9FEF2}" type="presParOf" srcId="{FED7DC99-D3B3-46B2-AE57-14D47B1F3671}" destId="{F4F60A8B-BCFE-4E33-9289-BF4CA9206F7B}" srcOrd="1" destOrd="0" presId="urn:microsoft.com/office/officeart/2005/8/layout/orgChart1"/>
    <dgm:cxn modelId="{78583372-85AB-422C-AF42-0B1C91799809}" type="presParOf" srcId="{4C59CDCC-8171-42A8-836D-8A7ADEF309D0}" destId="{0717BF70-BD3E-4FBF-92BE-2C7F71500E41}" srcOrd="1" destOrd="0" presId="urn:microsoft.com/office/officeart/2005/8/layout/orgChart1"/>
    <dgm:cxn modelId="{3DE88C92-7678-412C-9E72-0581669EE1D5}" type="presParOf" srcId="{4C59CDCC-8171-42A8-836D-8A7ADEF309D0}" destId="{0E63D1F7-0BB7-4B23-80D6-B69D7359A638}" srcOrd="2" destOrd="0" presId="urn:microsoft.com/office/officeart/2005/8/layout/orgChart1"/>
    <dgm:cxn modelId="{7E40561A-4A1A-4DB5-A9FC-D083E69A45A9}" type="presParOf" srcId="{B6A20B03-CFA9-41D8-9956-9F0EB448DC4A}" destId="{52D64095-8F0B-43C5-A134-4F8EB745D0AC}" srcOrd="6" destOrd="0" presId="urn:microsoft.com/office/officeart/2005/8/layout/orgChart1"/>
    <dgm:cxn modelId="{CAE9ABC7-3012-48D0-B70D-F1E94F29A7A9}" type="presParOf" srcId="{B6A20B03-CFA9-41D8-9956-9F0EB448DC4A}" destId="{65175C4B-27F3-41C0-9093-49201195521B}" srcOrd="7" destOrd="0" presId="urn:microsoft.com/office/officeart/2005/8/layout/orgChart1"/>
    <dgm:cxn modelId="{BC8C1F77-4B45-415A-8A26-F5C172CB6CF6}" type="presParOf" srcId="{65175C4B-27F3-41C0-9093-49201195521B}" destId="{418B0B64-07DF-4A86-8188-2B3D12FF0C1B}" srcOrd="0" destOrd="0" presId="urn:microsoft.com/office/officeart/2005/8/layout/orgChart1"/>
    <dgm:cxn modelId="{BD186600-7BBF-444B-9306-DA55E80E2E11}" type="presParOf" srcId="{418B0B64-07DF-4A86-8188-2B3D12FF0C1B}" destId="{FCA2B357-06A1-4199-999C-BBE32872F828}" srcOrd="0" destOrd="0" presId="urn:microsoft.com/office/officeart/2005/8/layout/orgChart1"/>
    <dgm:cxn modelId="{46D8CCC0-6592-4F5B-B5FB-44794F2AB94D}" type="presParOf" srcId="{418B0B64-07DF-4A86-8188-2B3D12FF0C1B}" destId="{842224E6-60DA-412E-8A1B-7533C1377869}" srcOrd="1" destOrd="0" presId="urn:microsoft.com/office/officeart/2005/8/layout/orgChart1"/>
    <dgm:cxn modelId="{506E7F96-7C18-468E-B939-874C9B99997E}" type="presParOf" srcId="{65175C4B-27F3-41C0-9093-49201195521B}" destId="{5FEE9627-663F-4879-B764-2FCAC3BEDB01}" srcOrd="1" destOrd="0" presId="urn:microsoft.com/office/officeart/2005/8/layout/orgChart1"/>
    <dgm:cxn modelId="{246291E5-A74C-4DA8-98CE-2EB331A94E33}" type="presParOf" srcId="{65175C4B-27F3-41C0-9093-49201195521B}" destId="{D211A30E-3DD6-4F3B-A936-B6D9FD1B5AD6}" srcOrd="2" destOrd="0" presId="urn:microsoft.com/office/officeart/2005/8/layout/orgChart1"/>
    <dgm:cxn modelId="{41CD577F-19C1-4735-9C66-4E8CDBFD2C6C}" type="presParOf" srcId="{60FE5B31-E82E-49E2-9469-B5D5674278BC}" destId="{0A55CB08-0585-4E83-BB9C-6136411D5C97}" srcOrd="2" destOrd="0" presId="urn:microsoft.com/office/officeart/2005/8/layout/orgChart1"/>
    <dgm:cxn modelId="{5AFEE459-0C5F-487A-BDAD-3F7C8696C095}" type="presParOf" srcId="{9C5DF944-3D7A-473D-A789-5CA86652B8F8}" destId="{1AE91293-7748-4E52-8855-7B838C555EB9}" srcOrd="2" destOrd="0" presId="urn:microsoft.com/office/officeart/2005/8/layout/orgChart1"/>
    <dgm:cxn modelId="{2C63DF99-2FED-455A-990B-CAB369EEF00D}" type="presParOf" srcId="{9C5DF944-3D7A-473D-A789-5CA86652B8F8}" destId="{8BAB2199-5159-41F9-8708-33820C9B03A9}" srcOrd="3" destOrd="0" presId="urn:microsoft.com/office/officeart/2005/8/layout/orgChart1"/>
    <dgm:cxn modelId="{70BE4C0C-3601-42C4-B162-2CBA0AB06B14}" type="presParOf" srcId="{8BAB2199-5159-41F9-8708-33820C9B03A9}" destId="{4AEEF0FD-EB99-4BD5-89CD-011B1DDC19F8}" srcOrd="0" destOrd="0" presId="urn:microsoft.com/office/officeart/2005/8/layout/orgChart1"/>
    <dgm:cxn modelId="{CADF9392-F0D7-4FDB-8314-56C04623ED42}" type="presParOf" srcId="{4AEEF0FD-EB99-4BD5-89CD-011B1DDC19F8}" destId="{86ECFBC0-6EDE-49D7-A5E4-E61CBAF4A092}" srcOrd="0" destOrd="0" presId="urn:microsoft.com/office/officeart/2005/8/layout/orgChart1"/>
    <dgm:cxn modelId="{5503922E-1E32-4F0F-A6E3-12EA9B1CB624}" type="presParOf" srcId="{4AEEF0FD-EB99-4BD5-89CD-011B1DDC19F8}" destId="{EE7467E8-D778-4C18-9C7C-925EF25B0DC2}" srcOrd="1" destOrd="0" presId="urn:microsoft.com/office/officeart/2005/8/layout/orgChart1"/>
    <dgm:cxn modelId="{F4128FED-1725-4F8A-A1D8-A0398886EADF}" type="presParOf" srcId="{8BAB2199-5159-41F9-8708-33820C9B03A9}" destId="{70B62D43-4B2E-478D-8091-7F950B36BC86}" srcOrd="1" destOrd="0" presId="urn:microsoft.com/office/officeart/2005/8/layout/orgChart1"/>
    <dgm:cxn modelId="{7CE59D7C-4C0C-441F-A360-A85B08296920}" type="presParOf" srcId="{70B62D43-4B2E-478D-8091-7F950B36BC86}" destId="{5A29D58D-62CC-4731-8120-CAD4354C3E03}" srcOrd="0" destOrd="0" presId="urn:microsoft.com/office/officeart/2005/8/layout/orgChart1"/>
    <dgm:cxn modelId="{E7BDBA35-EB70-4614-A199-CE73E0C597C1}" type="presParOf" srcId="{70B62D43-4B2E-478D-8091-7F950B36BC86}" destId="{20684FA8-0955-4E86-9890-955AAE2FB70E}" srcOrd="1" destOrd="0" presId="urn:microsoft.com/office/officeart/2005/8/layout/orgChart1"/>
    <dgm:cxn modelId="{9D4C3EBC-3536-4AB4-91B5-37A699986AB2}" type="presParOf" srcId="{20684FA8-0955-4E86-9890-955AAE2FB70E}" destId="{357DF0A8-BCC0-4D40-9A29-811D9B3E8CE1}" srcOrd="0" destOrd="0" presId="urn:microsoft.com/office/officeart/2005/8/layout/orgChart1"/>
    <dgm:cxn modelId="{4AD1EE3F-B111-41C6-A3CB-F1484C5A816F}" type="presParOf" srcId="{357DF0A8-BCC0-4D40-9A29-811D9B3E8CE1}" destId="{7533127D-6F77-420D-9337-03A9B17677A7}" srcOrd="0" destOrd="0" presId="urn:microsoft.com/office/officeart/2005/8/layout/orgChart1"/>
    <dgm:cxn modelId="{4BC67F0E-033C-4B0F-8FED-4EC269F12051}" type="presParOf" srcId="{357DF0A8-BCC0-4D40-9A29-811D9B3E8CE1}" destId="{75DCBE71-7469-49E9-81E5-E6A43E3EC0DC}" srcOrd="1" destOrd="0" presId="urn:microsoft.com/office/officeart/2005/8/layout/orgChart1"/>
    <dgm:cxn modelId="{2344BF2A-DEE7-40F3-B744-DC525353ABD1}" type="presParOf" srcId="{20684FA8-0955-4E86-9890-955AAE2FB70E}" destId="{321B0D03-50FC-44EB-B561-D21A2CD4B482}" srcOrd="1" destOrd="0" presId="urn:microsoft.com/office/officeart/2005/8/layout/orgChart1"/>
    <dgm:cxn modelId="{FC1249BF-794F-43A4-99E5-73EB8BB6022B}" type="presParOf" srcId="{20684FA8-0955-4E86-9890-955AAE2FB70E}" destId="{0654A2B9-B227-48A6-941C-DD027142ECCE}" srcOrd="2" destOrd="0" presId="urn:microsoft.com/office/officeart/2005/8/layout/orgChart1"/>
    <dgm:cxn modelId="{2ECD3E5E-D8E1-48D6-98B7-B7E614574667}" type="presParOf" srcId="{70B62D43-4B2E-478D-8091-7F950B36BC86}" destId="{77FF546B-1ADB-4B35-B705-B48DE95D0A7F}" srcOrd="2" destOrd="0" presId="urn:microsoft.com/office/officeart/2005/8/layout/orgChart1"/>
    <dgm:cxn modelId="{A9BDB8B7-4DAF-42A7-9CD1-7F789F9A7D9F}" type="presParOf" srcId="{70B62D43-4B2E-478D-8091-7F950B36BC86}" destId="{69C13562-DBB8-42F8-AE39-8AFEF8ED4982}" srcOrd="3" destOrd="0" presId="urn:microsoft.com/office/officeart/2005/8/layout/orgChart1"/>
    <dgm:cxn modelId="{D501FAAF-8592-4DDB-8728-810974E39F93}" type="presParOf" srcId="{69C13562-DBB8-42F8-AE39-8AFEF8ED4982}" destId="{896D96FE-EA05-4066-8BE5-F7366BA3777A}" srcOrd="0" destOrd="0" presId="urn:microsoft.com/office/officeart/2005/8/layout/orgChart1"/>
    <dgm:cxn modelId="{48E72595-96D0-4788-8256-ED87A2443D04}" type="presParOf" srcId="{896D96FE-EA05-4066-8BE5-F7366BA3777A}" destId="{079C46BA-E270-4C4F-9AA8-92E32A64D736}" srcOrd="0" destOrd="0" presId="urn:microsoft.com/office/officeart/2005/8/layout/orgChart1"/>
    <dgm:cxn modelId="{802F4BA2-3C57-4A2D-88A8-4E08E2693381}" type="presParOf" srcId="{896D96FE-EA05-4066-8BE5-F7366BA3777A}" destId="{3AA4BA60-CAF3-4B65-8A7B-26648B565082}" srcOrd="1" destOrd="0" presId="urn:microsoft.com/office/officeart/2005/8/layout/orgChart1"/>
    <dgm:cxn modelId="{7BBAC738-5AED-497E-8CE5-183D6224A58D}" type="presParOf" srcId="{69C13562-DBB8-42F8-AE39-8AFEF8ED4982}" destId="{54F082B5-2FAD-490F-B257-B96DCB3E19FC}" srcOrd="1" destOrd="0" presId="urn:microsoft.com/office/officeart/2005/8/layout/orgChart1"/>
    <dgm:cxn modelId="{E8666FD8-C439-45AB-B431-C663BB96E60F}" type="presParOf" srcId="{69C13562-DBB8-42F8-AE39-8AFEF8ED4982}" destId="{6C846A69-A00E-4FB9-80C7-DC7FE13BD4B5}" srcOrd="2" destOrd="0" presId="urn:microsoft.com/office/officeart/2005/8/layout/orgChart1"/>
    <dgm:cxn modelId="{4DC968EB-62E4-45D3-9AC5-72DC50B720C0}" type="presParOf" srcId="{70B62D43-4B2E-478D-8091-7F950B36BC86}" destId="{C6471DB4-9B93-437A-AEBE-F3B71F737DF8}" srcOrd="4" destOrd="0" presId="urn:microsoft.com/office/officeart/2005/8/layout/orgChart1"/>
    <dgm:cxn modelId="{285D0F7F-56CB-4A88-91CB-5F1EF422B288}" type="presParOf" srcId="{70B62D43-4B2E-478D-8091-7F950B36BC86}" destId="{CD8B12E6-DD1E-4D70-BE7C-A5443A3D84D1}" srcOrd="5" destOrd="0" presId="urn:microsoft.com/office/officeart/2005/8/layout/orgChart1"/>
    <dgm:cxn modelId="{7756B4B6-B2BB-446F-964C-29EECE014AE4}" type="presParOf" srcId="{CD8B12E6-DD1E-4D70-BE7C-A5443A3D84D1}" destId="{C0FBA54D-3A3D-42F4-B1C8-ADE0E74CCC4D}" srcOrd="0" destOrd="0" presId="urn:microsoft.com/office/officeart/2005/8/layout/orgChart1"/>
    <dgm:cxn modelId="{17C2F2C2-B908-43B0-86C7-1CECF61C98C1}" type="presParOf" srcId="{C0FBA54D-3A3D-42F4-B1C8-ADE0E74CCC4D}" destId="{30DA9891-B7C7-405D-9015-1C3DF0E9850F}" srcOrd="0" destOrd="0" presId="urn:microsoft.com/office/officeart/2005/8/layout/orgChart1"/>
    <dgm:cxn modelId="{3D1C013E-6B46-40D3-B340-B28D7DEEA0C8}" type="presParOf" srcId="{C0FBA54D-3A3D-42F4-B1C8-ADE0E74CCC4D}" destId="{5EC808F1-181C-42C2-975C-2B558EBCB7FE}" srcOrd="1" destOrd="0" presId="urn:microsoft.com/office/officeart/2005/8/layout/orgChart1"/>
    <dgm:cxn modelId="{5EF717EE-571B-43E6-A8EA-EFFC157DC1FE}" type="presParOf" srcId="{CD8B12E6-DD1E-4D70-BE7C-A5443A3D84D1}" destId="{3C11D65F-2A65-4A7E-9C15-AA6406FE6F0B}" srcOrd="1" destOrd="0" presId="urn:microsoft.com/office/officeart/2005/8/layout/orgChart1"/>
    <dgm:cxn modelId="{DB23F408-BF27-446D-B269-5885F2B35A2C}" type="presParOf" srcId="{CD8B12E6-DD1E-4D70-BE7C-A5443A3D84D1}" destId="{07414A68-C8A8-4CE7-984E-48064FC49AF5}" srcOrd="2" destOrd="0" presId="urn:microsoft.com/office/officeart/2005/8/layout/orgChart1"/>
    <dgm:cxn modelId="{DE8AE6AD-1D19-4A39-AF68-6035221DAB25}" type="presParOf" srcId="{70B62D43-4B2E-478D-8091-7F950B36BC86}" destId="{BD53C961-9C2E-42B5-A825-EB1CD5AF2FE3}" srcOrd="6" destOrd="0" presId="urn:microsoft.com/office/officeart/2005/8/layout/orgChart1"/>
    <dgm:cxn modelId="{3C097C50-BF9B-4686-AF02-4155DE7AD9A1}" type="presParOf" srcId="{70B62D43-4B2E-478D-8091-7F950B36BC86}" destId="{2AD0F394-908E-4BF8-9902-81719C192207}" srcOrd="7" destOrd="0" presId="urn:microsoft.com/office/officeart/2005/8/layout/orgChart1"/>
    <dgm:cxn modelId="{1134B985-E94D-4989-8485-FBB54D91414F}" type="presParOf" srcId="{2AD0F394-908E-4BF8-9902-81719C192207}" destId="{6508E9AA-32AD-45CE-ACB4-E452A2309B43}" srcOrd="0" destOrd="0" presId="urn:microsoft.com/office/officeart/2005/8/layout/orgChart1"/>
    <dgm:cxn modelId="{C297A396-D44B-463A-837E-CE71743BFADF}" type="presParOf" srcId="{6508E9AA-32AD-45CE-ACB4-E452A2309B43}" destId="{26E61D30-5696-4E05-9044-AF73EF27DAB2}" srcOrd="0" destOrd="0" presId="urn:microsoft.com/office/officeart/2005/8/layout/orgChart1"/>
    <dgm:cxn modelId="{4FF8DC8C-3803-4FF6-A5CD-8164D92157B5}" type="presParOf" srcId="{6508E9AA-32AD-45CE-ACB4-E452A2309B43}" destId="{14A5ABF2-8B49-4694-AC4C-1A898869B017}" srcOrd="1" destOrd="0" presId="urn:microsoft.com/office/officeart/2005/8/layout/orgChart1"/>
    <dgm:cxn modelId="{63175EA5-94E0-4F2A-9249-2004EF848F02}" type="presParOf" srcId="{2AD0F394-908E-4BF8-9902-81719C192207}" destId="{E95C75F7-7305-47DE-985C-550E435481C9}" srcOrd="1" destOrd="0" presId="urn:microsoft.com/office/officeart/2005/8/layout/orgChart1"/>
    <dgm:cxn modelId="{A76D8628-E6C0-48F9-BCC4-5DB4D9B6B2CE}" type="presParOf" srcId="{2AD0F394-908E-4BF8-9902-81719C192207}" destId="{ADFD56FF-A789-4A68-9B2D-8E4E857854C2}" srcOrd="2" destOrd="0" presId="urn:microsoft.com/office/officeart/2005/8/layout/orgChart1"/>
    <dgm:cxn modelId="{7101CC43-BD1C-4C31-A94A-5252A5A7AB07}" type="presParOf" srcId="{70B62D43-4B2E-478D-8091-7F950B36BC86}" destId="{B4ADFA40-1DC3-4BD0-BAE4-D5BA4FDF2B3E}" srcOrd="8" destOrd="0" presId="urn:microsoft.com/office/officeart/2005/8/layout/orgChart1"/>
    <dgm:cxn modelId="{E5E95808-C554-4916-8439-975885E1D3B7}" type="presParOf" srcId="{70B62D43-4B2E-478D-8091-7F950B36BC86}" destId="{74623D81-D47A-4BDB-A76C-094846D41FA8}" srcOrd="9" destOrd="0" presId="urn:microsoft.com/office/officeart/2005/8/layout/orgChart1"/>
    <dgm:cxn modelId="{AA77B0C0-7F80-4FAD-ABC9-A779C423356A}" type="presParOf" srcId="{74623D81-D47A-4BDB-A76C-094846D41FA8}" destId="{A5AFB960-0B8B-4E03-885A-2579269F7DC1}" srcOrd="0" destOrd="0" presId="urn:microsoft.com/office/officeart/2005/8/layout/orgChart1"/>
    <dgm:cxn modelId="{6F043EB2-4D6B-408E-80D3-7F1CA820BF76}" type="presParOf" srcId="{A5AFB960-0B8B-4E03-885A-2579269F7DC1}" destId="{3A05D6AC-55D4-4F8B-831D-7528DBB5E857}" srcOrd="0" destOrd="0" presId="urn:microsoft.com/office/officeart/2005/8/layout/orgChart1"/>
    <dgm:cxn modelId="{A9F57EF6-7691-48E1-98DA-6E683427DEB2}" type="presParOf" srcId="{A5AFB960-0B8B-4E03-885A-2579269F7DC1}" destId="{179F0FCD-C306-4B84-A7DF-E34F9FAB6F56}" srcOrd="1" destOrd="0" presId="urn:microsoft.com/office/officeart/2005/8/layout/orgChart1"/>
    <dgm:cxn modelId="{D84E046F-EA72-4F99-BF7A-E2FB9702BBF9}" type="presParOf" srcId="{74623D81-D47A-4BDB-A76C-094846D41FA8}" destId="{856F8CB3-7FD8-44A2-BD9F-D0A3BBBFD7B2}" srcOrd="1" destOrd="0" presId="urn:microsoft.com/office/officeart/2005/8/layout/orgChart1"/>
    <dgm:cxn modelId="{DDE64B8A-D948-4322-A297-54278F7AD36D}" type="presParOf" srcId="{74623D81-D47A-4BDB-A76C-094846D41FA8}" destId="{E41C3208-7C36-4192-9EA5-1F0C4DB4A826}" srcOrd="2" destOrd="0" presId="urn:microsoft.com/office/officeart/2005/8/layout/orgChart1"/>
    <dgm:cxn modelId="{23A4DCFE-61BB-4F5E-BB18-3F181575833F}" type="presParOf" srcId="{8BAB2199-5159-41F9-8708-33820C9B03A9}" destId="{FB705D8D-4B0F-418C-BE22-C9FC935B08A3}" srcOrd="2" destOrd="0" presId="urn:microsoft.com/office/officeart/2005/8/layout/orgChart1"/>
    <dgm:cxn modelId="{63B48011-86D9-4B12-8789-A825E32C77E1}" type="presParOf" srcId="{9C5DF944-3D7A-473D-A789-5CA86652B8F8}" destId="{4F6F1802-D2DC-45F2-8B57-B9ACE00E096B}" srcOrd="4" destOrd="0" presId="urn:microsoft.com/office/officeart/2005/8/layout/orgChart1"/>
    <dgm:cxn modelId="{A2424787-8F46-4DC2-967C-406AEA873DAB}" type="presParOf" srcId="{9C5DF944-3D7A-473D-A789-5CA86652B8F8}" destId="{D09FB176-C899-4C34-A2EF-DF4099E3930B}" srcOrd="5" destOrd="0" presId="urn:microsoft.com/office/officeart/2005/8/layout/orgChart1"/>
    <dgm:cxn modelId="{6967F53C-7B9A-4BCC-BA09-3A84B8A58639}" type="presParOf" srcId="{D09FB176-C899-4C34-A2EF-DF4099E3930B}" destId="{EB3A78CF-8659-4E76-9BB6-78F8A7F8B535}" srcOrd="0" destOrd="0" presId="urn:microsoft.com/office/officeart/2005/8/layout/orgChart1"/>
    <dgm:cxn modelId="{EF93E204-6930-4412-95BA-9EFB9115535B}" type="presParOf" srcId="{EB3A78CF-8659-4E76-9BB6-78F8A7F8B535}" destId="{ED956AEF-5A78-47DC-9D97-3B27A2E93095}" srcOrd="0" destOrd="0" presId="urn:microsoft.com/office/officeart/2005/8/layout/orgChart1"/>
    <dgm:cxn modelId="{5BA8CC67-BE32-410C-8C81-C06026D80201}" type="presParOf" srcId="{EB3A78CF-8659-4E76-9BB6-78F8A7F8B535}" destId="{0936C29E-0ABE-4289-9453-F6DF249F454C}" srcOrd="1" destOrd="0" presId="urn:microsoft.com/office/officeart/2005/8/layout/orgChart1"/>
    <dgm:cxn modelId="{7001452F-9213-46A8-A94D-36048111C6C9}" type="presParOf" srcId="{D09FB176-C899-4C34-A2EF-DF4099E3930B}" destId="{3666C14E-3FE7-4AB2-BA4F-4535D42C477E}" srcOrd="1" destOrd="0" presId="urn:microsoft.com/office/officeart/2005/8/layout/orgChart1"/>
    <dgm:cxn modelId="{F8951CC8-BE6F-4224-835F-D880DCF1A721}" type="presParOf" srcId="{3666C14E-3FE7-4AB2-BA4F-4535D42C477E}" destId="{7E670A0B-4B6A-45AD-AE95-FAE9E52BA24F}" srcOrd="0" destOrd="0" presId="urn:microsoft.com/office/officeart/2005/8/layout/orgChart1"/>
    <dgm:cxn modelId="{87E2D161-DC76-4FDE-A3CE-227E6D4A29DF}" type="presParOf" srcId="{3666C14E-3FE7-4AB2-BA4F-4535D42C477E}" destId="{781D4557-4BA2-4B53-85D2-D0A8E2F29ACB}" srcOrd="1" destOrd="0" presId="urn:microsoft.com/office/officeart/2005/8/layout/orgChart1"/>
    <dgm:cxn modelId="{EDD4173E-2C63-4932-A995-43A0950BBFA3}" type="presParOf" srcId="{781D4557-4BA2-4B53-85D2-D0A8E2F29ACB}" destId="{A1F0E8B8-00E6-43CE-8E1F-A9918B608453}" srcOrd="0" destOrd="0" presId="urn:microsoft.com/office/officeart/2005/8/layout/orgChart1"/>
    <dgm:cxn modelId="{8F0C7B0B-4572-4769-90C0-0351DB628BB6}" type="presParOf" srcId="{A1F0E8B8-00E6-43CE-8E1F-A9918B608453}" destId="{2C701CAE-D8F1-461E-8A0C-C57AEB1CD6C2}" srcOrd="0" destOrd="0" presId="urn:microsoft.com/office/officeart/2005/8/layout/orgChart1"/>
    <dgm:cxn modelId="{B41A5203-4E39-42D2-9B73-7F23608F3A7D}" type="presParOf" srcId="{A1F0E8B8-00E6-43CE-8E1F-A9918B608453}" destId="{0A55F855-E390-49C4-85C3-4EB5DC8DFEC3}" srcOrd="1" destOrd="0" presId="urn:microsoft.com/office/officeart/2005/8/layout/orgChart1"/>
    <dgm:cxn modelId="{6CC5256B-2BF3-45E0-B38A-5A5A89DEC327}" type="presParOf" srcId="{781D4557-4BA2-4B53-85D2-D0A8E2F29ACB}" destId="{8FDA77AA-02A8-4EBB-8954-A3306A125F11}" srcOrd="1" destOrd="0" presId="urn:microsoft.com/office/officeart/2005/8/layout/orgChart1"/>
    <dgm:cxn modelId="{4B09E2F9-3945-43B2-97F4-E1A20D3DC6D5}" type="presParOf" srcId="{781D4557-4BA2-4B53-85D2-D0A8E2F29ACB}" destId="{802B30D6-A884-4929-98EE-4DE3E2D91CB8}" srcOrd="2" destOrd="0" presId="urn:microsoft.com/office/officeart/2005/8/layout/orgChart1"/>
    <dgm:cxn modelId="{260406D6-457D-4934-9934-58A662046673}" type="presParOf" srcId="{3666C14E-3FE7-4AB2-BA4F-4535D42C477E}" destId="{4E5DB2E5-BC21-45FD-89CF-804EEEA73D92}" srcOrd="2" destOrd="0" presId="urn:microsoft.com/office/officeart/2005/8/layout/orgChart1"/>
    <dgm:cxn modelId="{59FD78B5-8942-45ED-ABCE-6F4D0919BF4D}" type="presParOf" srcId="{3666C14E-3FE7-4AB2-BA4F-4535D42C477E}" destId="{FEF5B6E2-22EA-4CFA-BF26-961399773F49}" srcOrd="3" destOrd="0" presId="urn:microsoft.com/office/officeart/2005/8/layout/orgChart1"/>
    <dgm:cxn modelId="{1E267A43-7225-4B5D-AE08-ECFFDD4585BB}" type="presParOf" srcId="{FEF5B6E2-22EA-4CFA-BF26-961399773F49}" destId="{42BED641-FA4F-4D4B-9A19-A7D3C3BE1408}" srcOrd="0" destOrd="0" presId="urn:microsoft.com/office/officeart/2005/8/layout/orgChart1"/>
    <dgm:cxn modelId="{E4F6170A-AECE-4D9A-8E4B-5EECF857350B}" type="presParOf" srcId="{42BED641-FA4F-4D4B-9A19-A7D3C3BE1408}" destId="{74487508-3D4F-4F35-9119-7335AA499C95}" srcOrd="0" destOrd="0" presId="urn:microsoft.com/office/officeart/2005/8/layout/orgChart1"/>
    <dgm:cxn modelId="{387EC5B9-74AE-4F7C-A1A2-760D0819143C}" type="presParOf" srcId="{42BED641-FA4F-4D4B-9A19-A7D3C3BE1408}" destId="{EA4E738B-1483-44D6-89EB-8256A9C3F87D}" srcOrd="1" destOrd="0" presId="urn:microsoft.com/office/officeart/2005/8/layout/orgChart1"/>
    <dgm:cxn modelId="{939A2282-FFC1-4A1F-AD3C-F681EA4C8613}" type="presParOf" srcId="{FEF5B6E2-22EA-4CFA-BF26-961399773F49}" destId="{B5B7C6F2-824B-4B22-9513-4D47B87A1DEF}" srcOrd="1" destOrd="0" presId="urn:microsoft.com/office/officeart/2005/8/layout/orgChart1"/>
    <dgm:cxn modelId="{CC4E026A-2CFA-4DF7-AD15-353C5DD37ABC}" type="presParOf" srcId="{FEF5B6E2-22EA-4CFA-BF26-961399773F49}" destId="{AD4B3EEE-3AC5-44A5-8891-70C0728030DE}" srcOrd="2" destOrd="0" presId="urn:microsoft.com/office/officeart/2005/8/layout/orgChart1"/>
    <dgm:cxn modelId="{A7FD342A-89F8-4141-B029-F6E64C06F625}" type="presParOf" srcId="{3666C14E-3FE7-4AB2-BA4F-4535D42C477E}" destId="{1A2BCB80-89E2-41EC-87D9-8650DA66AB8A}" srcOrd="4" destOrd="0" presId="urn:microsoft.com/office/officeart/2005/8/layout/orgChart1"/>
    <dgm:cxn modelId="{33522054-3249-4934-85E2-1EE8C38A338B}" type="presParOf" srcId="{3666C14E-3FE7-4AB2-BA4F-4535D42C477E}" destId="{CD498E25-17A8-4592-A106-0BDE77F9F8BE}" srcOrd="5" destOrd="0" presId="urn:microsoft.com/office/officeart/2005/8/layout/orgChart1"/>
    <dgm:cxn modelId="{4FDD3C5B-ED4D-4050-B178-5B72F4E7E9B1}" type="presParOf" srcId="{CD498E25-17A8-4592-A106-0BDE77F9F8BE}" destId="{1832CD07-F56C-4B75-9FC3-CEF6C2D6EA45}" srcOrd="0" destOrd="0" presId="urn:microsoft.com/office/officeart/2005/8/layout/orgChart1"/>
    <dgm:cxn modelId="{C6EBB3FF-D65C-4801-A398-760C197F4659}" type="presParOf" srcId="{1832CD07-F56C-4B75-9FC3-CEF6C2D6EA45}" destId="{F7484F86-9514-4EEC-AAEC-65AD9B4B3D96}" srcOrd="0" destOrd="0" presId="urn:microsoft.com/office/officeart/2005/8/layout/orgChart1"/>
    <dgm:cxn modelId="{EBDD47CA-B6F3-4179-826F-BB4B3FB8FEEA}" type="presParOf" srcId="{1832CD07-F56C-4B75-9FC3-CEF6C2D6EA45}" destId="{2F8AA862-E8D3-4043-95F3-7EBB33FDC237}" srcOrd="1" destOrd="0" presId="urn:microsoft.com/office/officeart/2005/8/layout/orgChart1"/>
    <dgm:cxn modelId="{CC476188-958E-49FC-9E0D-D1C94471EC6F}" type="presParOf" srcId="{CD498E25-17A8-4592-A106-0BDE77F9F8BE}" destId="{D6D1B4BE-1E43-4CD4-965F-996A3963A4DE}" srcOrd="1" destOrd="0" presId="urn:microsoft.com/office/officeart/2005/8/layout/orgChart1"/>
    <dgm:cxn modelId="{435AE5F4-6062-465D-914F-6D92EE5E5C9D}" type="presParOf" srcId="{CD498E25-17A8-4592-A106-0BDE77F9F8BE}" destId="{2585E360-1265-4DAF-8ED0-8CB30CFCA044}" srcOrd="2" destOrd="0" presId="urn:microsoft.com/office/officeart/2005/8/layout/orgChart1"/>
    <dgm:cxn modelId="{6D35FBC9-FF62-4765-B86E-DFFE073648C8}" type="presParOf" srcId="{3666C14E-3FE7-4AB2-BA4F-4535D42C477E}" destId="{9AAB9F84-69DB-4974-8FB3-17FE16A42904}" srcOrd="6" destOrd="0" presId="urn:microsoft.com/office/officeart/2005/8/layout/orgChart1"/>
    <dgm:cxn modelId="{808B7E32-83FB-4ED1-A4D8-2C4DCB5FDF63}" type="presParOf" srcId="{3666C14E-3FE7-4AB2-BA4F-4535D42C477E}" destId="{C3EE2C24-35C5-4383-8BA8-04718D61B1E3}" srcOrd="7" destOrd="0" presId="urn:microsoft.com/office/officeart/2005/8/layout/orgChart1"/>
    <dgm:cxn modelId="{CDC296B9-0FE6-4803-A210-96839D107134}" type="presParOf" srcId="{C3EE2C24-35C5-4383-8BA8-04718D61B1E3}" destId="{D76FB983-6AF4-4D17-803C-BE4F9D86E241}" srcOrd="0" destOrd="0" presId="urn:microsoft.com/office/officeart/2005/8/layout/orgChart1"/>
    <dgm:cxn modelId="{18EE5C3C-90D2-46AF-9BB9-62CAE60660F6}" type="presParOf" srcId="{D76FB983-6AF4-4D17-803C-BE4F9D86E241}" destId="{C95AECE2-07C4-42E7-90DA-5CD8EA216CFC}" srcOrd="0" destOrd="0" presId="urn:microsoft.com/office/officeart/2005/8/layout/orgChart1"/>
    <dgm:cxn modelId="{D48789E8-2235-41DB-A85B-5EF01528B3B8}" type="presParOf" srcId="{D76FB983-6AF4-4D17-803C-BE4F9D86E241}" destId="{4704A764-F3E3-46A1-B698-AC3BCD85875D}" srcOrd="1" destOrd="0" presId="urn:microsoft.com/office/officeart/2005/8/layout/orgChart1"/>
    <dgm:cxn modelId="{7F36A275-0EB5-4C90-A8D6-569E2C68C00F}" type="presParOf" srcId="{C3EE2C24-35C5-4383-8BA8-04718D61B1E3}" destId="{C07B020C-8290-4505-84E9-D8CD925D7B93}" srcOrd="1" destOrd="0" presId="urn:microsoft.com/office/officeart/2005/8/layout/orgChart1"/>
    <dgm:cxn modelId="{E5264275-D79E-4CBB-A8DC-67C6F80B090E}" type="presParOf" srcId="{C3EE2C24-35C5-4383-8BA8-04718D61B1E3}" destId="{97715D9E-A6B5-4BE2-9531-017E1F9F5E37}" srcOrd="2" destOrd="0" presId="urn:microsoft.com/office/officeart/2005/8/layout/orgChart1"/>
    <dgm:cxn modelId="{61482A87-CD77-47B7-A081-8B2DE7B99EDA}" type="presParOf" srcId="{3666C14E-3FE7-4AB2-BA4F-4535D42C477E}" destId="{F8AA5B07-D62E-4BEF-A7F4-BB8154CE0161}" srcOrd="8" destOrd="0" presId="urn:microsoft.com/office/officeart/2005/8/layout/orgChart1"/>
    <dgm:cxn modelId="{6503F16E-034C-479F-81F4-B93E3AE94020}" type="presParOf" srcId="{3666C14E-3FE7-4AB2-BA4F-4535D42C477E}" destId="{28D3CB32-FAA0-4273-8538-1EB307061468}" srcOrd="9" destOrd="0" presId="urn:microsoft.com/office/officeart/2005/8/layout/orgChart1"/>
    <dgm:cxn modelId="{CB0CEC8E-2A15-4B23-9D42-F00A8A12C24E}" type="presParOf" srcId="{28D3CB32-FAA0-4273-8538-1EB307061468}" destId="{4E6634D0-9CA1-4ACD-BF91-91BEE47E76EF}" srcOrd="0" destOrd="0" presId="urn:microsoft.com/office/officeart/2005/8/layout/orgChart1"/>
    <dgm:cxn modelId="{C18D2CB7-B08F-474D-AE15-9B7B1E386A0B}" type="presParOf" srcId="{4E6634D0-9CA1-4ACD-BF91-91BEE47E76EF}" destId="{EE219807-47C8-4941-99AE-CE39076E53F5}" srcOrd="0" destOrd="0" presId="urn:microsoft.com/office/officeart/2005/8/layout/orgChart1"/>
    <dgm:cxn modelId="{E5F88D0F-C7EE-4639-88A3-EC80BB69B784}" type="presParOf" srcId="{4E6634D0-9CA1-4ACD-BF91-91BEE47E76EF}" destId="{A8ED66CC-CBB3-4EB5-ADE1-6E062170315B}" srcOrd="1" destOrd="0" presId="urn:microsoft.com/office/officeart/2005/8/layout/orgChart1"/>
    <dgm:cxn modelId="{ED944205-8CD5-42A8-93D7-BEBA90F73AAA}" type="presParOf" srcId="{28D3CB32-FAA0-4273-8538-1EB307061468}" destId="{55A4A9B7-D2D2-4F27-9972-54B957F184B3}" srcOrd="1" destOrd="0" presId="urn:microsoft.com/office/officeart/2005/8/layout/orgChart1"/>
    <dgm:cxn modelId="{7D64C420-4478-4E86-A444-D55CF3C97CBE}" type="presParOf" srcId="{28D3CB32-FAA0-4273-8538-1EB307061468}" destId="{A6D08738-8725-4BBB-8D6E-6E0F7F338F27}" srcOrd="2" destOrd="0" presId="urn:microsoft.com/office/officeart/2005/8/layout/orgChart1"/>
    <dgm:cxn modelId="{92DF1C11-BE37-47C6-BDD3-528BD85056B0}" type="presParOf" srcId="{D09FB176-C899-4C34-A2EF-DF4099E3930B}" destId="{10032A81-28F1-4589-A2C9-2F713826DB5B}" srcOrd="2" destOrd="0" presId="urn:microsoft.com/office/officeart/2005/8/layout/orgChart1"/>
    <dgm:cxn modelId="{01173F24-005C-49D2-8ACE-D2E84973BCDC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72E53AB5-DCED-4B04-A57A-4D01D4E1D2CF}" type="presOf" srcId="{51AC05A3-5125-4631-8328-EE9742C5CE1F}" destId="{75DCBE71-7469-49E9-81E5-E6A43E3EC0DC}" srcOrd="1" destOrd="0" presId="urn:microsoft.com/office/officeart/2005/8/layout/orgChart1"/>
    <dgm:cxn modelId="{60D919E8-E905-4E81-A27F-D4FE1B1C8D51}" type="presOf" srcId="{69BEBD41-3545-40FD-BFDD-D21BD47C872E}" destId="{EA4E738B-1483-44D6-89EB-8256A9C3F87D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F63FA03B-2567-4B7F-9255-25D531ADAACB}" type="presOf" srcId="{BC7A14EC-7DD0-42E2-A28E-8428AF273F49}" destId="{4E5DB2E5-BC21-45FD-89CF-804EEEA73D92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180D1862-B0A6-4B6D-B1A5-2DEA3715BF33}" type="presOf" srcId="{CE683E6A-A313-4F5C-8639-235783D1198F}" destId="{6C1B72B2-EE6C-495B-ADAD-8508CE8EB807}" srcOrd="0" destOrd="0" presId="urn:microsoft.com/office/officeart/2005/8/layout/orgChart1"/>
    <dgm:cxn modelId="{78B0D163-9673-4A7C-8CB4-4B37DC36C06C}" type="presOf" srcId="{D91152BC-9A33-44D3-AEBB-F20420DB430F}" destId="{5EC808F1-181C-42C2-975C-2B558EBCB7FE}" srcOrd="1" destOrd="0" presId="urn:microsoft.com/office/officeart/2005/8/layout/orgChart1"/>
    <dgm:cxn modelId="{576A4428-2877-438D-9AAA-87D3D27A82E8}" type="presOf" srcId="{DCCE79F2-51DC-4E3A-8F3D-0CB311D1F14D}" destId="{A8ED66CC-CBB3-4EB5-ADE1-6E062170315B}" srcOrd="1" destOrd="0" presId="urn:microsoft.com/office/officeart/2005/8/layout/orgChart1"/>
    <dgm:cxn modelId="{1334945C-64D4-4175-9582-8A294893ADA3}" type="presOf" srcId="{DCB062A1-302A-48A6-BE81-96138548FF70}" destId="{1AE91293-7748-4E52-8855-7B838C555EB9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D95C0DC2-68B4-4017-BC35-644EA5291D16}" type="presOf" srcId="{382A9707-8CE9-4448-A732-795155023764}" destId="{40CBCC65-FD09-4B94-B9C9-3482617F2627}" srcOrd="1" destOrd="0" presId="urn:microsoft.com/office/officeart/2005/8/layout/orgChart1"/>
    <dgm:cxn modelId="{52EACA0B-DDF3-445D-ABEB-22A8DE02D1A6}" type="presOf" srcId="{BCA1F9C7-A2DE-4DA9-9030-581CAAE089DA}" destId="{7E670A0B-4B6A-45AD-AE95-FAE9E52BA24F}" srcOrd="0" destOrd="0" presId="urn:microsoft.com/office/officeart/2005/8/layout/orgChart1"/>
    <dgm:cxn modelId="{E7FD0064-7845-43A9-962E-73947C944809}" type="presOf" srcId="{E2FDDA39-0A56-4C19-9570-F6322A50CD7C}" destId="{4704A764-F3E3-46A1-B698-AC3BCD85875D}" srcOrd="1" destOrd="0" presId="urn:microsoft.com/office/officeart/2005/8/layout/orgChart1"/>
    <dgm:cxn modelId="{758B8F55-8FA7-41E2-9390-D36E2205B066}" type="presOf" srcId="{032924AE-7BA3-4608-9D4D-A10FC22FA55B}" destId="{FCA2B357-06A1-4199-999C-BBE32872F828}" srcOrd="0" destOrd="0" presId="urn:microsoft.com/office/officeart/2005/8/layout/orgChart1"/>
    <dgm:cxn modelId="{B5BBED46-C5D8-41E3-8D11-D3059022D75F}" type="presOf" srcId="{1E17A9B5-1CC6-4BF4-A5EB-2099972243B8}" destId="{0044642D-BF6E-4946-989D-7BC76303D8B1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464E6E4F-BDB3-41AB-9ADA-1479C98B14E8}" type="presOf" srcId="{49A41343-8942-4E0A-948C-7308CFEDA337}" destId="{F8AA5B07-D62E-4BEF-A7F4-BB8154CE0161}" srcOrd="0" destOrd="0" presId="urn:microsoft.com/office/officeart/2005/8/layout/orgChart1"/>
    <dgm:cxn modelId="{6DE28FAE-296D-4AC8-B6C1-F3DF76D7A8CB}" type="presOf" srcId="{CBC98D67-7A4E-4DF5-AC0F-18B667594BB8}" destId="{D644628E-4C6F-4DF2-8C07-D2B66E3A4757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E86C225C-6DE3-47ED-A0B6-4F3AEFF26F49}" type="presOf" srcId="{1E17A9B5-1CC6-4BF4-A5EB-2099972243B8}" destId="{F0DC39B6-0C64-430A-9FFB-4907B94E244D}" srcOrd="0" destOrd="0" presId="urn:microsoft.com/office/officeart/2005/8/layout/orgChart1"/>
    <dgm:cxn modelId="{4D3806FD-2686-4691-9B22-E8BA24EFF1F0}" type="presOf" srcId="{EDF4E25F-6E69-41B7-B57F-66E5D749104E}" destId="{CD65CBB6-B9A3-48AB-AFB3-4BE4B03553D3}" srcOrd="0" destOrd="0" presId="urn:microsoft.com/office/officeart/2005/8/layout/orgChart1"/>
    <dgm:cxn modelId="{409E2720-B9AB-41F6-9769-06C7FCDF56A1}" type="presOf" srcId="{D5F013B3-4B4E-4E38-9BAF-4B34B2BB0C79}" destId="{14A5ABF2-8B49-4694-AC4C-1A898869B017}" srcOrd="1" destOrd="0" presId="urn:microsoft.com/office/officeart/2005/8/layout/orgChart1"/>
    <dgm:cxn modelId="{86311C58-5AE2-4FDD-8AA1-77DA42E71A7C}" type="presOf" srcId="{B103CFD6-C2F2-4A76-8866-035FF64E5877}" destId="{D98E11BE-9177-4329-A5B4-B4B8653C2863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0B2E31A7-B751-4ECE-B542-14EC6DB7BF2F}" type="presOf" srcId="{092024CE-8423-4E50-A34E-3122E05631CC}" destId="{2C701CAE-D8F1-461E-8A0C-C57AEB1CD6C2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137A2B40-7A8B-4D07-914A-F3BEB4593C0A}" type="presOf" srcId="{6A766238-49C0-489C-9759-5801318FB123}" destId="{8F3E2022-AB5E-4438-BDBE-146FD19E8285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D96D87E-B2BA-4B80-BED2-7A82C4B6C10A}" type="presOf" srcId="{844909A3-F2C8-49AE-869B-AFCA0AC709DF}" destId="{5A29D58D-62CC-4731-8120-CAD4354C3E03}" srcOrd="0" destOrd="0" presId="urn:microsoft.com/office/officeart/2005/8/layout/orgChart1"/>
    <dgm:cxn modelId="{4B8B6D02-FBF7-4D24-BFCD-49706631DB27}" type="presOf" srcId="{43C964D4-3EA5-4709-BA45-DC9671707267}" destId="{87899BB1-A811-4B2D-8FA3-633A97B1A6A6}" srcOrd="1" destOrd="0" presId="urn:microsoft.com/office/officeart/2005/8/layout/orgChart1"/>
    <dgm:cxn modelId="{4EA27431-EA72-4845-B457-E88C41FD183E}" type="presOf" srcId="{382A9707-8CE9-4448-A732-795155023764}" destId="{C9EB4BFF-95DA-49B7-87A2-66A52A4FCDFA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48CC09C5-776D-46F7-8AA5-D08F0FE1D7CC}" type="presOf" srcId="{032924AE-7BA3-4608-9D4D-A10FC22FA55B}" destId="{842224E6-60DA-412E-8A1B-7533C1377869}" srcOrd="1" destOrd="0" presId="urn:microsoft.com/office/officeart/2005/8/layout/orgChart1"/>
    <dgm:cxn modelId="{920E6699-C12F-4221-B740-8DD78CB488B3}" type="presOf" srcId="{D91152BC-9A33-44D3-AEBB-F20420DB430F}" destId="{30DA9891-B7C7-405D-9015-1C3DF0E9850F}" srcOrd="0" destOrd="0" presId="urn:microsoft.com/office/officeart/2005/8/layout/orgChart1"/>
    <dgm:cxn modelId="{E6D97018-894D-4F48-A195-EC77A61D927E}" type="presOf" srcId="{88415C31-82DD-4EF9-9A7A-1D4D99FB6B9D}" destId="{0936C29E-0ABE-4289-9453-F6DF249F454C}" srcOrd="1" destOrd="0" presId="urn:microsoft.com/office/officeart/2005/8/layout/orgChart1"/>
    <dgm:cxn modelId="{CD6A0774-C987-49AC-B2A3-45793FDD6F50}" type="presOf" srcId="{00B822AA-E50D-409C-8E77-78CE41F17C4F}" destId="{EE7467E8-D778-4C18-9C7C-925EF25B0DC2}" srcOrd="1" destOrd="0" presId="urn:microsoft.com/office/officeart/2005/8/layout/orgChart1"/>
    <dgm:cxn modelId="{0CD9C76E-98E2-43EC-96F1-FA6B33F8EB5B}" type="presOf" srcId="{B40A1E99-819E-4C0D-B671-3D134F0F7163}" destId="{179F0FCD-C306-4B84-A7DF-E34F9FAB6F56}" srcOrd="1" destOrd="0" presId="urn:microsoft.com/office/officeart/2005/8/layout/orgChart1"/>
    <dgm:cxn modelId="{4CFF4FD1-35BB-452E-947D-45D6C52873F2}" type="presOf" srcId="{3837525C-9A2A-44D5-8B42-9C0820CF3FF9}" destId="{6AC59FBD-FAEA-42FA-8EB1-29A7CC044828}" srcOrd="0" destOrd="0" presId="urn:microsoft.com/office/officeart/2005/8/layout/orgChart1"/>
    <dgm:cxn modelId="{ADF02AC4-EFD9-4662-ACC3-E0BE6528158F}" type="presOf" srcId="{E2FDDA39-0A56-4C19-9570-F6322A50CD7C}" destId="{C95AECE2-07C4-42E7-90DA-5CD8EA216CFC}" srcOrd="0" destOrd="0" presId="urn:microsoft.com/office/officeart/2005/8/layout/orgChart1"/>
    <dgm:cxn modelId="{8F6BA30F-232F-45C3-87BA-CCEF2D9573E6}" type="presOf" srcId="{0ED209FE-B93C-493B-85A2-BA5863869AE7}" destId="{B4ADFA40-1DC3-4BD0-BAE4-D5BA4FDF2B3E}" srcOrd="0" destOrd="0" presId="urn:microsoft.com/office/officeart/2005/8/layout/orgChart1"/>
    <dgm:cxn modelId="{CEEDEF53-6B5F-47B4-B8CD-63871AD5D099}" type="presOf" srcId="{D5F013B3-4B4E-4E38-9BAF-4B34B2BB0C79}" destId="{26E61D30-5696-4E05-9044-AF73EF27DAB2}" srcOrd="0" destOrd="0" presId="urn:microsoft.com/office/officeart/2005/8/layout/orgChart1"/>
    <dgm:cxn modelId="{433930C6-69CC-49E7-831D-D2FBCC592439}" type="presOf" srcId="{8514C17C-35EC-4D14-92F7-13A577CAA5C4}" destId="{3AA4BA60-CAF3-4B65-8A7B-26648B565082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B2E75F4F-EA44-4A73-A74B-FC56974DE450}" type="presOf" srcId="{DCCE79F2-51DC-4E3A-8F3D-0CB311D1F14D}" destId="{EE219807-47C8-4941-99AE-CE39076E53F5}" srcOrd="0" destOrd="0" presId="urn:microsoft.com/office/officeart/2005/8/layout/orgChart1"/>
    <dgm:cxn modelId="{FD6450C3-F3CE-41BD-842D-E7A68410C36A}" type="presOf" srcId="{88B02B86-A182-47E8-98CE-5F03ED03FC83}" destId="{1A2BCB80-89E2-41EC-87D9-8650DA66AB8A}" srcOrd="0" destOrd="0" presId="urn:microsoft.com/office/officeart/2005/8/layout/orgChart1"/>
    <dgm:cxn modelId="{C20224DB-156C-48F3-8D4C-936A601334CA}" type="presOf" srcId="{C7336B56-6975-43EE-AA11-2CF9D86F3B72}" destId="{2F8AA862-E8D3-4043-95F3-7EBB33FDC237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425C2163-531B-4983-8C48-076780AD2980}" type="presOf" srcId="{B103CFD6-C2F2-4A76-8866-035FF64E5877}" destId="{2FA1AE03-77C2-487B-948B-82122901556A}" srcOrd="1" destOrd="0" presId="urn:microsoft.com/office/officeart/2005/8/layout/orgChart1"/>
    <dgm:cxn modelId="{9ACAC207-96D8-4148-9D3E-370925A21575}" type="presOf" srcId="{B40A1E99-819E-4C0D-B671-3D134F0F7163}" destId="{3A05D6AC-55D4-4F8B-831D-7528DBB5E857}" srcOrd="0" destOrd="0" presId="urn:microsoft.com/office/officeart/2005/8/layout/orgChart1"/>
    <dgm:cxn modelId="{6A9C480A-E3DC-4564-8901-BC3EAAB7C8FE}" type="presOf" srcId="{41CBE71F-8A1C-4046-8B51-627382F890A8}" destId="{BD53C961-9C2E-42B5-A825-EB1CD5AF2FE3}" srcOrd="0" destOrd="0" presId="urn:microsoft.com/office/officeart/2005/8/layout/orgChart1"/>
    <dgm:cxn modelId="{6E227C74-E1BE-4659-A77B-81B0B580A9A7}" type="presOf" srcId="{69BEBD41-3545-40FD-BFDD-D21BD47C872E}" destId="{74487508-3D4F-4F35-9119-7335AA499C95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124FCC05-40E8-432C-836C-7C6B465ED65F}" type="presOf" srcId="{6A766238-49C0-489C-9759-5801318FB123}" destId="{F4F60A8B-BCFE-4E33-9289-BF4CA9206F7B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B60C2F6A-66E3-4DFE-BA09-40800AA3E3B6}" type="presOf" srcId="{57A44C0D-573F-44FB-BC9E-B18382ACCC39}" destId="{9AAB9F84-69DB-4974-8FB3-17FE16A42904}" srcOrd="0" destOrd="0" presId="urn:microsoft.com/office/officeart/2005/8/layout/orgChart1"/>
    <dgm:cxn modelId="{850142BE-2E7F-49F7-A6A9-299526E70E56}" type="presOf" srcId="{8514C17C-35EC-4D14-92F7-13A577CAA5C4}" destId="{079C46BA-E270-4C4F-9AA8-92E32A64D736}" srcOrd="0" destOrd="0" presId="urn:microsoft.com/office/officeart/2005/8/layout/orgChart1"/>
    <dgm:cxn modelId="{74E7AAC6-6D28-4E90-B3C2-7A2FD14AE908}" type="presOf" srcId="{1D03C52E-27F1-4CAD-B953-A57260381D87}" destId="{52D64095-8F0B-43C5-A134-4F8EB745D0AC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DB46EE55-70E9-4681-9E27-5082FB5E81BE}" type="presOf" srcId="{C7336B56-6975-43EE-AA11-2CF9D86F3B72}" destId="{F7484F86-9514-4EEC-AAEC-65AD9B4B3D96}" srcOrd="0" destOrd="0" presId="urn:microsoft.com/office/officeart/2005/8/layout/orgChart1"/>
    <dgm:cxn modelId="{18B4F6AA-2F9A-4C8C-A52D-F641CE4D56A4}" type="presOf" srcId="{43C964D4-3EA5-4709-BA45-DC9671707267}" destId="{ABF5B3AF-9C3F-43AC-89B9-A4B84688B739}" srcOrd="0" destOrd="0" presId="urn:microsoft.com/office/officeart/2005/8/layout/orgChart1"/>
    <dgm:cxn modelId="{CA9F0D93-9DBB-4465-9049-3C257DB01C67}" type="presOf" srcId="{BAA37ED3-8504-4718-82EA-2141E33A703B}" destId="{C6471DB4-9B93-437A-AEBE-F3B71F737DF8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13358E1F-A810-4A1D-B089-F9BBBFA3EE3B}" type="presOf" srcId="{092024CE-8423-4E50-A34E-3122E05631CC}" destId="{0A55F855-E390-49C4-85C3-4EB5DC8DFEC3}" srcOrd="1" destOrd="0" presId="urn:microsoft.com/office/officeart/2005/8/layout/orgChart1"/>
    <dgm:cxn modelId="{7726848C-0E5F-438F-BE11-9C4472ACF3DE}" type="presOf" srcId="{D656347E-658D-41DE-86E2-9688A1F66EB3}" destId="{D351E307-7A60-4733-B21C-CC6D6E5D051D}" srcOrd="0" destOrd="0" presId="urn:microsoft.com/office/officeart/2005/8/layout/orgChart1"/>
    <dgm:cxn modelId="{8E98CE6A-C0CD-4D72-88BC-656DB2847FD7}" type="presOf" srcId="{88415C31-82DD-4EF9-9A7A-1D4D99FB6B9D}" destId="{ED956AEF-5A78-47DC-9D97-3B27A2E93095}" srcOrd="0" destOrd="0" presId="urn:microsoft.com/office/officeart/2005/8/layout/orgChart1"/>
    <dgm:cxn modelId="{65E2C14E-4268-4D93-932B-8F32FF841992}" type="presOf" srcId="{D3B00EB5-7252-4C54-A138-4FDE2761BA89}" destId="{77FF546B-1ADB-4B35-B705-B48DE95D0A7F}" srcOrd="0" destOrd="0" presId="urn:microsoft.com/office/officeart/2005/8/layout/orgChart1"/>
    <dgm:cxn modelId="{836F80DE-2065-4784-84EF-E4D93FFA5805}" type="presOf" srcId="{00B822AA-E50D-409C-8E77-78CE41F17C4F}" destId="{86ECFBC0-6EDE-49D7-A5E4-E61CBAF4A092}" srcOrd="0" destOrd="0" presId="urn:microsoft.com/office/officeart/2005/8/layout/orgChart1"/>
    <dgm:cxn modelId="{BDBDCCE3-DADF-45A4-B46E-20B15E4A218F}" type="presOf" srcId="{DC9F82DD-39AD-486C-81D6-0E3C38A96BAD}" destId="{4F6F1802-D2DC-45F2-8B57-B9ACE00E096B}" srcOrd="0" destOrd="0" presId="urn:microsoft.com/office/officeart/2005/8/layout/orgChart1"/>
    <dgm:cxn modelId="{57FBBA67-6FFC-4774-B9A1-4A2AEDD6881B}" type="presOf" srcId="{51AC05A3-5125-4631-8328-EE9742C5CE1F}" destId="{7533127D-6F77-420D-9337-03A9B17677A7}" srcOrd="0" destOrd="0" presId="urn:microsoft.com/office/officeart/2005/8/layout/orgChart1"/>
    <dgm:cxn modelId="{896A7239-CB57-4669-A1F4-25BB56532CEA}" type="presParOf" srcId="{6C1B72B2-EE6C-495B-ADAD-8508CE8EB807}" destId="{B9578B13-712D-4BAD-A28F-A7352074EDA6}" srcOrd="0" destOrd="0" presId="urn:microsoft.com/office/officeart/2005/8/layout/orgChart1"/>
    <dgm:cxn modelId="{5B5D28EB-8AD4-4C2A-9360-192144B6374D}" type="presParOf" srcId="{B9578B13-712D-4BAD-A28F-A7352074EDA6}" destId="{EA34C8C8-6EC1-483B-8E39-8E6926CED3CE}" srcOrd="0" destOrd="0" presId="urn:microsoft.com/office/officeart/2005/8/layout/orgChart1"/>
    <dgm:cxn modelId="{FF0148F9-50F9-4867-9BD6-EFE9B05A7184}" type="presParOf" srcId="{EA34C8C8-6EC1-483B-8E39-8E6926CED3CE}" destId="{D98E11BE-9177-4329-A5B4-B4B8653C2863}" srcOrd="0" destOrd="0" presId="urn:microsoft.com/office/officeart/2005/8/layout/orgChart1"/>
    <dgm:cxn modelId="{C638433D-ABCD-4199-96CE-A9B7E08A8DFC}" type="presParOf" srcId="{EA34C8C8-6EC1-483B-8E39-8E6926CED3CE}" destId="{2FA1AE03-77C2-487B-948B-82122901556A}" srcOrd="1" destOrd="0" presId="urn:microsoft.com/office/officeart/2005/8/layout/orgChart1"/>
    <dgm:cxn modelId="{4F1C5C6D-B4DD-4DA3-9D24-F0FCF8E88615}" type="presParOf" srcId="{B9578B13-712D-4BAD-A28F-A7352074EDA6}" destId="{9C5DF944-3D7A-473D-A789-5CA86652B8F8}" srcOrd="1" destOrd="0" presId="urn:microsoft.com/office/officeart/2005/8/layout/orgChart1"/>
    <dgm:cxn modelId="{B838880A-2EF3-4414-BAF7-D8095DEFCA96}" type="presParOf" srcId="{9C5DF944-3D7A-473D-A789-5CA86652B8F8}" destId="{D351E307-7A60-4733-B21C-CC6D6E5D051D}" srcOrd="0" destOrd="0" presId="urn:microsoft.com/office/officeart/2005/8/layout/orgChart1"/>
    <dgm:cxn modelId="{D82B9C82-BC36-4A10-A127-4B3B7B02ADB7}" type="presParOf" srcId="{9C5DF944-3D7A-473D-A789-5CA86652B8F8}" destId="{60FE5B31-E82E-49E2-9469-B5D5674278BC}" srcOrd="1" destOrd="0" presId="urn:microsoft.com/office/officeart/2005/8/layout/orgChart1"/>
    <dgm:cxn modelId="{2E22368B-98C5-4B85-ADD1-C0311814AA4E}" type="presParOf" srcId="{60FE5B31-E82E-49E2-9469-B5D5674278BC}" destId="{CB88DD46-0D40-4A1B-9C97-26FA4C46EB15}" srcOrd="0" destOrd="0" presId="urn:microsoft.com/office/officeart/2005/8/layout/orgChart1"/>
    <dgm:cxn modelId="{8B5FA1A3-2BA0-4D0F-A88B-84E66EE25552}" type="presParOf" srcId="{CB88DD46-0D40-4A1B-9C97-26FA4C46EB15}" destId="{ABF5B3AF-9C3F-43AC-89B9-A4B84688B739}" srcOrd="0" destOrd="0" presId="urn:microsoft.com/office/officeart/2005/8/layout/orgChart1"/>
    <dgm:cxn modelId="{65941594-8A1D-4671-9A7F-9C313E50EFEA}" type="presParOf" srcId="{CB88DD46-0D40-4A1B-9C97-26FA4C46EB15}" destId="{87899BB1-A811-4B2D-8FA3-633A97B1A6A6}" srcOrd="1" destOrd="0" presId="urn:microsoft.com/office/officeart/2005/8/layout/orgChart1"/>
    <dgm:cxn modelId="{19467A51-0AC1-4AE0-B387-A0D96A02BCE4}" type="presParOf" srcId="{60FE5B31-E82E-49E2-9469-B5D5674278BC}" destId="{B6A20B03-CFA9-41D8-9956-9F0EB448DC4A}" srcOrd="1" destOrd="0" presId="urn:microsoft.com/office/officeart/2005/8/layout/orgChart1"/>
    <dgm:cxn modelId="{D565573D-33A8-4005-9893-3DEE3FCAEEFF}" type="presParOf" srcId="{B6A20B03-CFA9-41D8-9956-9F0EB448DC4A}" destId="{CD65CBB6-B9A3-48AB-AFB3-4BE4B03553D3}" srcOrd="0" destOrd="0" presId="urn:microsoft.com/office/officeart/2005/8/layout/orgChart1"/>
    <dgm:cxn modelId="{28CF45E4-42D1-4CA5-975F-CFF85AAB19FB}" type="presParOf" srcId="{B6A20B03-CFA9-41D8-9956-9F0EB448DC4A}" destId="{ED1F0A6D-21D1-431E-B021-19DC70288741}" srcOrd="1" destOrd="0" presId="urn:microsoft.com/office/officeart/2005/8/layout/orgChart1"/>
    <dgm:cxn modelId="{10132025-FE2C-4BAD-AB12-773FB7306201}" type="presParOf" srcId="{ED1F0A6D-21D1-431E-B021-19DC70288741}" destId="{3035FF76-B78F-49A4-AACF-E2FF3786028F}" srcOrd="0" destOrd="0" presId="urn:microsoft.com/office/officeart/2005/8/layout/orgChart1"/>
    <dgm:cxn modelId="{B1E43D4F-02B2-4EA6-8FC2-0AA30143D305}" type="presParOf" srcId="{3035FF76-B78F-49A4-AACF-E2FF3786028F}" destId="{F0DC39B6-0C64-430A-9FFB-4907B94E244D}" srcOrd="0" destOrd="0" presId="urn:microsoft.com/office/officeart/2005/8/layout/orgChart1"/>
    <dgm:cxn modelId="{4DA9BB44-083F-4946-B0AA-AFE5E4A15249}" type="presParOf" srcId="{3035FF76-B78F-49A4-AACF-E2FF3786028F}" destId="{0044642D-BF6E-4946-989D-7BC76303D8B1}" srcOrd="1" destOrd="0" presId="urn:microsoft.com/office/officeart/2005/8/layout/orgChart1"/>
    <dgm:cxn modelId="{274653A0-D993-4A71-A837-265ADC25C8BD}" type="presParOf" srcId="{ED1F0A6D-21D1-431E-B021-19DC70288741}" destId="{6F92EC3E-8AAE-41C7-BFFF-85E9DBCB215A}" srcOrd="1" destOrd="0" presId="urn:microsoft.com/office/officeart/2005/8/layout/orgChart1"/>
    <dgm:cxn modelId="{8722CA41-FCE3-40E9-92AF-DC065C646BBA}" type="presParOf" srcId="{ED1F0A6D-21D1-431E-B021-19DC70288741}" destId="{C359BE23-B469-48EB-819D-6F6FDCDBB0A8}" srcOrd="2" destOrd="0" presId="urn:microsoft.com/office/officeart/2005/8/layout/orgChart1"/>
    <dgm:cxn modelId="{FBEA018D-BF1B-4959-ACBB-F862EECF4710}" type="presParOf" srcId="{B6A20B03-CFA9-41D8-9956-9F0EB448DC4A}" destId="{6AC59FBD-FAEA-42FA-8EB1-29A7CC044828}" srcOrd="2" destOrd="0" presId="urn:microsoft.com/office/officeart/2005/8/layout/orgChart1"/>
    <dgm:cxn modelId="{367AC203-04B9-4B10-86DA-6A373AAE3082}" type="presParOf" srcId="{B6A20B03-CFA9-41D8-9956-9F0EB448DC4A}" destId="{F2E1EDE4-99F4-4CBC-BA6A-91AF00914823}" srcOrd="3" destOrd="0" presId="urn:microsoft.com/office/officeart/2005/8/layout/orgChart1"/>
    <dgm:cxn modelId="{DC726008-8526-438D-9779-694F7D582655}" type="presParOf" srcId="{F2E1EDE4-99F4-4CBC-BA6A-91AF00914823}" destId="{795B4B98-FEFB-4DAB-B785-2E28918B1C7E}" srcOrd="0" destOrd="0" presId="urn:microsoft.com/office/officeart/2005/8/layout/orgChart1"/>
    <dgm:cxn modelId="{305C518C-C64B-4E13-86FF-A5F4D07D29B2}" type="presParOf" srcId="{795B4B98-FEFB-4DAB-B785-2E28918B1C7E}" destId="{C9EB4BFF-95DA-49B7-87A2-66A52A4FCDFA}" srcOrd="0" destOrd="0" presId="urn:microsoft.com/office/officeart/2005/8/layout/orgChart1"/>
    <dgm:cxn modelId="{2964FE6C-CF85-4600-82CD-C8BC4E3F78E5}" type="presParOf" srcId="{795B4B98-FEFB-4DAB-B785-2E28918B1C7E}" destId="{40CBCC65-FD09-4B94-B9C9-3482617F2627}" srcOrd="1" destOrd="0" presId="urn:microsoft.com/office/officeart/2005/8/layout/orgChart1"/>
    <dgm:cxn modelId="{433713FF-8775-4676-8FA9-6B7FFE25B304}" type="presParOf" srcId="{F2E1EDE4-99F4-4CBC-BA6A-91AF00914823}" destId="{6E67D5E8-91A3-4A9C-B70E-60777B0DD65E}" srcOrd="1" destOrd="0" presId="urn:microsoft.com/office/officeart/2005/8/layout/orgChart1"/>
    <dgm:cxn modelId="{E84C7569-AEF1-436E-90BA-CDB60E01B5F3}" type="presParOf" srcId="{F2E1EDE4-99F4-4CBC-BA6A-91AF00914823}" destId="{9041FCB5-DDBA-4A82-87F1-A20AE1F0ECFA}" srcOrd="2" destOrd="0" presId="urn:microsoft.com/office/officeart/2005/8/layout/orgChart1"/>
    <dgm:cxn modelId="{43A20B78-5EA9-43E3-AD35-2B039E71808D}" type="presParOf" srcId="{B6A20B03-CFA9-41D8-9956-9F0EB448DC4A}" destId="{D644628E-4C6F-4DF2-8C07-D2B66E3A4757}" srcOrd="4" destOrd="0" presId="urn:microsoft.com/office/officeart/2005/8/layout/orgChart1"/>
    <dgm:cxn modelId="{F19A0D98-4D7F-4005-A3D3-290CE9B4F432}" type="presParOf" srcId="{B6A20B03-CFA9-41D8-9956-9F0EB448DC4A}" destId="{4C59CDCC-8171-42A8-836D-8A7ADEF309D0}" srcOrd="5" destOrd="0" presId="urn:microsoft.com/office/officeart/2005/8/layout/orgChart1"/>
    <dgm:cxn modelId="{D939C7D2-9140-46C6-A440-16EEBA01C0DC}" type="presParOf" srcId="{4C59CDCC-8171-42A8-836D-8A7ADEF309D0}" destId="{FED7DC99-D3B3-46B2-AE57-14D47B1F3671}" srcOrd="0" destOrd="0" presId="urn:microsoft.com/office/officeart/2005/8/layout/orgChart1"/>
    <dgm:cxn modelId="{A931F776-2A53-42F6-8D6E-4F598A8AA5C8}" type="presParOf" srcId="{FED7DC99-D3B3-46B2-AE57-14D47B1F3671}" destId="{8F3E2022-AB5E-4438-BDBE-146FD19E8285}" srcOrd="0" destOrd="0" presId="urn:microsoft.com/office/officeart/2005/8/layout/orgChart1"/>
    <dgm:cxn modelId="{950AD1D9-CFBE-4DAA-8478-517A3AFEBDBC}" type="presParOf" srcId="{FED7DC99-D3B3-46B2-AE57-14D47B1F3671}" destId="{F4F60A8B-BCFE-4E33-9289-BF4CA9206F7B}" srcOrd="1" destOrd="0" presId="urn:microsoft.com/office/officeart/2005/8/layout/orgChart1"/>
    <dgm:cxn modelId="{FB48A0BD-40E9-4647-8214-072F5AE24424}" type="presParOf" srcId="{4C59CDCC-8171-42A8-836D-8A7ADEF309D0}" destId="{0717BF70-BD3E-4FBF-92BE-2C7F71500E41}" srcOrd="1" destOrd="0" presId="urn:microsoft.com/office/officeart/2005/8/layout/orgChart1"/>
    <dgm:cxn modelId="{B17AEE3C-DF37-4CBD-B5A0-216935549986}" type="presParOf" srcId="{4C59CDCC-8171-42A8-836D-8A7ADEF309D0}" destId="{0E63D1F7-0BB7-4B23-80D6-B69D7359A638}" srcOrd="2" destOrd="0" presId="urn:microsoft.com/office/officeart/2005/8/layout/orgChart1"/>
    <dgm:cxn modelId="{631C2976-25BA-4B97-9194-7E4E69EF0C83}" type="presParOf" srcId="{B6A20B03-CFA9-41D8-9956-9F0EB448DC4A}" destId="{52D64095-8F0B-43C5-A134-4F8EB745D0AC}" srcOrd="6" destOrd="0" presId="urn:microsoft.com/office/officeart/2005/8/layout/orgChart1"/>
    <dgm:cxn modelId="{1C443678-E74F-4D66-A64E-283F936C765E}" type="presParOf" srcId="{B6A20B03-CFA9-41D8-9956-9F0EB448DC4A}" destId="{65175C4B-27F3-41C0-9093-49201195521B}" srcOrd="7" destOrd="0" presId="urn:microsoft.com/office/officeart/2005/8/layout/orgChart1"/>
    <dgm:cxn modelId="{E2EB6036-4A71-4AFC-AA86-986ED2F7F6A6}" type="presParOf" srcId="{65175C4B-27F3-41C0-9093-49201195521B}" destId="{418B0B64-07DF-4A86-8188-2B3D12FF0C1B}" srcOrd="0" destOrd="0" presId="urn:microsoft.com/office/officeart/2005/8/layout/orgChart1"/>
    <dgm:cxn modelId="{08B0D121-6015-4E31-A260-13BFE1DEA231}" type="presParOf" srcId="{418B0B64-07DF-4A86-8188-2B3D12FF0C1B}" destId="{FCA2B357-06A1-4199-999C-BBE32872F828}" srcOrd="0" destOrd="0" presId="urn:microsoft.com/office/officeart/2005/8/layout/orgChart1"/>
    <dgm:cxn modelId="{008B8091-AADE-4A32-AB6D-26B6FCCC1C6E}" type="presParOf" srcId="{418B0B64-07DF-4A86-8188-2B3D12FF0C1B}" destId="{842224E6-60DA-412E-8A1B-7533C1377869}" srcOrd="1" destOrd="0" presId="urn:microsoft.com/office/officeart/2005/8/layout/orgChart1"/>
    <dgm:cxn modelId="{B5DF22C9-DC3F-427E-A8E1-D68DB39722F9}" type="presParOf" srcId="{65175C4B-27F3-41C0-9093-49201195521B}" destId="{5FEE9627-663F-4879-B764-2FCAC3BEDB01}" srcOrd="1" destOrd="0" presId="urn:microsoft.com/office/officeart/2005/8/layout/orgChart1"/>
    <dgm:cxn modelId="{B89391F4-7D95-4C55-87C5-969C8F7647DA}" type="presParOf" srcId="{65175C4B-27F3-41C0-9093-49201195521B}" destId="{D211A30E-3DD6-4F3B-A936-B6D9FD1B5AD6}" srcOrd="2" destOrd="0" presId="urn:microsoft.com/office/officeart/2005/8/layout/orgChart1"/>
    <dgm:cxn modelId="{CF623E00-AE85-4BC4-8874-1DCBF11A615A}" type="presParOf" srcId="{60FE5B31-E82E-49E2-9469-B5D5674278BC}" destId="{0A55CB08-0585-4E83-BB9C-6136411D5C97}" srcOrd="2" destOrd="0" presId="urn:microsoft.com/office/officeart/2005/8/layout/orgChart1"/>
    <dgm:cxn modelId="{8D087BFE-76BC-4683-BC63-3FC58CB751DD}" type="presParOf" srcId="{9C5DF944-3D7A-473D-A789-5CA86652B8F8}" destId="{1AE91293-7748-4E52-8855-7B838C555EB9}" srcOrd="2" destOrd="0" presId="urn:microsoft.com/office/officeart/2005/8/layout/orgChart1"/>
    <dgm:cxn modelId="{44BB8D6B-EB31-437C-A3B5-D5470B953A9C}" type="presParOf" srcId="{9C5DF944-3D7A-473D-A789-5CA86652B8F8}" destId="{8BAB2199-5159-41F9-8708-33820C9B03A9}" srcOrd="3" destOrd="0" presId="urn:microsoft.com/office/officeart/2005/8/layout/orgChart1"/>
    <dgm:cxn modelId="{79B2EF01-67D3-4D1D-A301-5AFD004ED5F7}" type="presParOf" srcId="{8BAB2199-5159-41F9-8708-33820C9B03A9}" destId="{4AEEF0FD-EB99-4BD5-89CD-011B1DDC19F8}" srcOrd="0" destOrd="0" presId="urn:microsoft.com/office/officeart/2005/8/layout/orgChart1"/>
    <dgm:cxn modelId="{CBE1D020-1E23-419E-A7F2-02AFEEA07EE7}" type="presParOf" srcId="{4AEEF0FD-EB99-4BD5-89CD-011B1DDC19F8}" destId="{86ECFBC0-6EDE-49D7-A5E4-E61CBAF4A092}" srcOrd="0" destOrd="0" presId="urn:microsoft.com/office/officeart/2005/8/layout/orgChart1"/>
    <dgm:cxn modelId="{3C0260B9-A543-4000-ACCA-3B4A891CDA96}" type="presParOf" srcId="{4AEEF0FD-EB99-4BD5-89CD-011B1DDC19F8}" destId="{EE7467E8-D778-4C18-9C7C-925EF25B0DC2}" srcOrd="1" destOrd="0" presId="urn:microsoft.com/office/officeart/2005/8/layout/orgChart1"/>
    <dgm:cxn modelId="{79B6A324-229C-4F46-9A5B-8DBDDCF8221D}" type="presParOf" srcId="{8BAB2199-5159-41F9-8708-33820C9B03A9}" destId="{70B62D43-4B2E-478D-8091-7F950B36BC86}" srcOrd="1" destOrd="0" presId="urn:microsoft.com/office/officeart/2005/8/layout/orgChart1"/>
    <dgm:cxn modelId="{A318593F-585E-4A17-8D2E-ECD87D96C8CB}" type="presParOf" srcId="{70B62D43-4B2E-478D-8091-7F950B36BC86}" destId="{5A29D58D-62CC-4731-8120-CAD4354C3E03}" srcOrd="0" destOrd="0" presId="urn:microsoft.com/office/officeart/2005/8/layout/orgChart1"/>
    <dgm:cxn modelId="{191E41B3-CD60-4F1A-8A78-6AD4C748FD2E}" type="presParOf" srcId="{70B62D43-4B2E-478D-8091-7F950B36BC86}" destId="{20684FA8-0955-4E86-9890-955AAE2FB70E}" srcOrd="1" destOrd="0" presId="urn:microsoft.com/office/officeart/2005/8/layout/orgChart1"/>
    <dgm:cxn modelId="{868CA50C-5C40-4888-A58D-F624BF88CCC9}" type="presParOf" srcId="{20684FA8-0955-4E86-9890-955AAE2FB70E}" destId="{357DF0A8-BCC0-4D40-9A29-811D9B3E8CE1}" srcOrd="0" destOrd="0" presId="urn:microsoft.com/office/officeart/2005/8/layout/orgChart1"/>
    <dgm:cxn modelId="{F9A7E7F9-4A99-484E-B3FC-529CD71713A9}" type="presParOf" srcId="{357DF0A8-BCC0-4D40-9A29-811D9B3E8CE1}" destId="{7533127D-6F77-420D-9337-03A9B17677A7}" srcOrd="0" destOrd="0" presId="urn:microsoft.com/office/officeart/2005/8/layout/orgChart1"/>
    <dgm:cxn modelId="{B4E9F9ED-C654-4C3F-BC5C-E444128A903E}" type="presParOf" srcId="{357DF0A8-BCC0-4D40-9A29-811D9B3E8CE1}" destId="{75DCBE71-7469-49E9-81E5-E6A43E3EC0DC}" srcOrd="1" destOrd="0" presId="urn:microsoft.com/office/officeart/2005/8/layout/orgChart1"/>
    <dgm:cxn modelId="{D2C80223-5BE9-49CD-9B57-B75148558CA6}" type="presParOf" srcId="{20684FA8-0955-4E86-9890-955AAE2FB70E}" destId="{321B0D03-50FC-44EB-B561-D21A2CD4B482}" srcOrd="1" destOrd="0" presId="urn:microsoft.com/office/officeart/2005/8/layout/orgChart1"/>
    <dgm:cxn modelId="{F9AC6312-A8E6-411B-A8E7-AC83F08CB176}" type="presParOf" srcId="{20684FA8-0955-4E86-9890-955AAE2FB70E}" destId="{0654A2B9-B227-48A6-941C-DD027142ECCE}" srcOrd="2" destOrd="0" presId="urn:microsoft.com/office/officeart/2005/8/layout/orgChart1"/>
    <dgm:cxn modelId="{86CC0A67-D5C1-4FB0-BD75-4362C6273B34}" type="presParOf" srcId="{70B62D43-4B2E-478D-8091-7F950B36BC86}" destId="{77FF546B-1ADB-4B35-B705-B48DE95D0A7F}" srcOrd="2" destOrd="0" presId="urn:microsoft.com/office/officeart/2005/8/layout/orgChart1"/>
    <dgm:cxn modelId="{8E3DE6D7-DAF6-47B9-83E5-2425D6B72079}" type="presParOf" srcId="{70B62D43-4B2E-478D-8091-7F950B36BC86}" destId="{69C13562-DBB8-42F8-AE39-8AFEF8ED4982}" srcOrd="3" destOrd="0" presId="urn:microsoft.com/office/officeart/2005/8/layout/orgChart1"/>
    <dgm:cxn modelId="{58BBCACF-EBEF-49BC-B88A-0B45D49F929F}" type="presParOf" srcId="{69C13562-DBB8-42F8-AE39-8AFEF8ED4982}" destId="{896D96FE-EA05-4066-8BE5-F7366BA3777A}" srcOrd="0" destOrd="0" presId="urn:microsoft.com/office/officeart/2005/8/layout/orgChart1"/>
    <dgm:cxn modelId="{8ADB6ED0-A109-465E-800F-2F5542C0E8F3}" type="presParOf" srcId="{896D96FE-EA05-4066-8BE5-F7366BA3777A}" destId="{079C46BA-E270-4C4F-9AA8-92E32A64D736}" srcOrd="0" destOrd="0" presId="urn:microsoft.com/office/officeart/2005/8/layout/orgChart1"/>
    <dgm:cxn modelId="{A29A1732-F7E9-4407-AC3C-B67273DC2088}" type="presParOf" srcId="{896D96FE-EA05-4066-8BE5-F7366BA3777A}" destId="{3AA4BA60-CAF3-4B65-8A7B-26648B565082}" srcOrd="1" destOrd="0" presId="urn:microsoft.com/office/officeart/2005/8/layout/orgChart1"/>
    <dgm:cxn modelId="{6F176621-339C-4C6B-B4BF-6907B2A1FA8C}" type="presParOf" srcId="{69C13562-DBB8-42F8-AE39-8AFEF8ED4982}" destId="{54F082B5-2FAD-490F-B257-B96DCB3E19FC}" srcOrd="1" destOrd="0" presId="urn:microsoft.com/office/officeart/2005/8/layout/orgChart1"/>
    <dgm:cxn modelId="{87552A3C-B5EE-4DB5-828E-21E0C1201093}" type="presParOf" srcId="{69C13562-DBB8-42F8-AE39-8AFEF8ED4982}" destId="{6C846A69-A00E-4FB9-80C7-DC7FE13BD4B5}" srcOrd="2" destOrd="0" presId="urn:microsoft.com/office/officeart/2005/8/layout/orgChart1"/>
    <dgm:cxn modelId="{26873BA4-864A-42C9-BA18-099DE39737D6}" type="presParOf" srcId="{70B62D43-4B2E-478D-8091-7F950B36BC86}" destId="{C6471DB4-9B93-437A-AEBE-F3B71F737DF8}" srcOrd="4" destOrd="0" presId="urn:microsoft.com/office/officeart/2005/8/layout/orgChart1"/>
    <dgm:cxn modelId="{1A68761E-0312-41E7-AE00-82D040539BAC}" type="presParOf" srcId="{70B62D43-4B2E-478D-8091-7F950B36BC86}" destId="{CD8B12E6-DD1E-4D70-BE7C-A5443A3D84D1}" srcOrd="5" destOrd="0" presId="urn:microsoft.com/office/officeart/2005/8/layout/orgChart1"/>
    <dgm:cxn modelId="{D6236BE1-1C83-4E1E-9AAA-890D92306E89}" type="presParOf" srcId="{CD8B12E6-DD1E-4D70-BE7C-A5443A3D84D1}" destId="{C0FBA54D-3A3D-42F4-B1C8-ADE0E74CCC4D}" srcOrd="0" destOrd="0" presId="urn:microsoft.com/office/officeart/2005/8/layout/orgChart1"/>
    <dgm:cxn modelId="{9D866BCB-ECE9-4F4F-9517-1781A08069A4}" type="presParOf" srcId="{C0FBA54D-3A3D-42F4-B1C8-ADE0E74CCC4D}" destId="{30DA9891-B7C7-405D-9015-1C3DF0E9850F}" srcOrd="0" destOrd="0" presId="urn:microsoft.com/office/officeart/2005/8/layout/orgChart1"/>
    <dgm:cxn modelId="{BAA51920-B2B8-40AB-9046-EFF74B593CBD}" type="presParOf" srcId="{C0FBA54D-3A3D-42F4-B1C8-ADE0E74CCC4D}" destId="{5EC808F1-181C-42C2-975C-2B558EBCB7FE}" srcOrd="1" destOrd="0" presId="urn:microsoft.com/office/officeart/2005/8/layout/orgChart1"/>
    <dgm:cxn modelId="{64289CE0-00AF-4EC1-8E88-362998B813DC}" type="presParOf" srcId="{CD8B12E6-DD1E-4D70-BE7C-A5443A3D84D1}" destId="{3C11D65F-2A65-4A7E-9C15-AA6406FE6F0B}" srcOrd="1" destOrd="0" presId="urn:microsoft.com/office/officeart/2005/8/layout/orgChart1"/>
    <dgm:cxn modelId="{76593AC7-24B3-445F-8604-614C1A5E33AB}" type="presParOf" srcId="{CD8B12E6-DD1E-4D70-BE7C-A5443A3D84D1}" destId="{07414A68-C8A8-4CE7-984E-48064FC49AF5}" srcOrd="2" destOrd="0" presId="urn:microsoft.com/office/officeart/2005/8/layout/orgChart1"/>
    <dgm:cxn modelId="{D0D3CCCC-D57E-412B-8A3C-647DE6E99FEC}" type="presParOf" srcId="{70B62D43-4B2E-478D-8091-7F950B36BC86}" destId="{BD53C961-9C2E-42B5-A825-EB1CD5AF2FE3}" srcOrd="6" destOrd="0" presId="urn:microsoft.com/office/officeart/2005/8/layout/orgChart1"/>
    <dgm:cxn modelId="{B65F53D6-6465-4E42-8CAE-7B01B047C3D4}" type="presParOf" srcId="{70B62D43-4B2E-478D-8091-7F950B36BC86}" destId="{2AD0F394-908E-4BF8-9902-81719C192207}" srcOrd="7" destOrd="0" presId="urn:microsoft.com/office/officeart/2005/8/layout/orgChart1"/>
    <dgm:cxn modelId="{BEF50594-6EAC-40E6-A056-B0F9BDBBE969}" type="presParOf" srcId="{2AD0F394-908E-4BF8-9902-81719C192207}" destId="{6508E9AA-32AD-45CE-ACB4-E452A2309B43}" srcOrd="0" destOrd="0" presId="urn:microsoft.com/office/officeart/2005/8/layout/orgChart1"/>
    <dgm:cxn modelId="{9E7DCCBE-EE67-4B8B-AD07-23A0924C1714}" type="presParOf" srcId="{6508E9AA-32AD-45CE-ACB4-E452A2309B43}" destId="{26E61D30-5696-4E05-9044-AF73EF27DAB2}" srcOrd="0" destOrd="0" presId="urn:microsoft.com/office/officeart/2005/8/layout/orgChart1"/>
    <dgm:cxn modelId="{F37EF76B-F133-4F98-BC3B-D35823E449B2}" type="presParOf" srcId="{6508E9AA-32AD-45CE-ACB4-E452A2309B43}" destId="{14A5ABF2-8B49-4694-AC4C-1A898869B017}" srcOrd="1" destOrd="0" presId="urn:microsoft.com/office/officeart/2005/8/layout/orgChart1"/>
    <dgm:cxn modelId="{3B681468-1456-46DE-97DF-459F2F456AB5}" type="presParOf" srcId="{2AD0F394-908E-4BF8-9902-81719C192207}" destId="{E95C75F7-7305-47DE-985C-550E435481C9}" srcOrd="1" destOrd="0" presId="urn:microsoft.com/office/officeart/2005/8/layout/orgChart1"/>
    <dgm:cxn modelId="{B9D3FFFD-DB83-4F80-B55B-B5DBB5076BCD}" type="presParOf" srcId="{2AD0F394-908E-4BF8-9902-81719C192207}" destId="{ADFD56FF-A789-4A68-9B2D-8E4E857854C2}" srcOrd="2" destOrd="0" presId="urn:microsoft.com/office/officeart/2005/8/layout/orgChart1"/>
    <dgm:cxn modelId="{8236B226-2EE5-4EF8-8600-96D573EF977D}" type="presParOf" srcId="{70B62D43-4B2E-478D-8091-7F950B36BC86}" destId="{B4ADFA40-1DC3-4BD0-BAE4-D5BA4FDF2B3E}" srcOrd="8" destOrd="0" presId="urn:microsoft.com/office/officeart/2005/8/layout/orgChart1"/>
    <dgm:cxn modelId="{14158AE6-F54A-40A6-B4E0-33530D9C8EFA}" type="presParOf" srcId="{70B62D43-4B2E-478D-8091-7F950B36BC86}" destId="{74623D81-D47A-4BDB-A76C-094846D41FA8}" srcOrd="9" destOrd="0" presId="urn:microsoft.com/office/officeart/2005/8/layout/orgChart1"/>
    <dgm:cxn modelId="{C16442E2-5830-4256-AC99-732FCE40ED65}" type="presParOf" srcId="{74623D81-D47A-4BDB-A76C-094846D41FA8}" destId="{A5AFB960-0B8B-4E03-885A-2579269F7DC1}" srcOrd="0" destOrd="0" presId="urn:microsoft.com/office/officeart/2005/8/layout/orgChart1"/>
    <dgm:cxn modelId="{E0F6226A-E63C-4FF8-BCA1-12EB95638DC3}" type="presParOf" srcId="{A5AFB960-0B8B-4E03-885A-2579269F7DC1}" destId="{3A05D6AC-55D4-4F8B-831D-7528DBB5E857}" srcOrd="0" destOrd="0" presId="urn:microsoft.com/office/officeart/2005/8/layout/orgChart1"/>
    <dgm:cxn modelId="{FA093B18-A4FA-4147-A36A-69823C68DD06}" type="presParOf" srcId="{A5AFB960-0B8B-4E03-885A-2579269F7DC1}" destId="{179F0FCD-C306-4B84-A7DF-E34F9FAB6F56}" srcOrd="1" destOrd="0" presId="urn:microsoft.com/office/officeart/2005/8/layout/orgChart1"/>
    <dgm:cxn modelId="{39EE69AD-7F48-4AD8-9EE2-91F4C39F5B6A}" type="presParOf" srcId="{74623D81-D47A-4BDB-A76C-094846D41FA8}" destId="{856F8CB3-7FD8-44A2-BD9F-D0A3BBBFD7B2}" srcOrd="1" destOrd="0" presId="urn:microsoft.com/office/officeart/2005/8/layout/orgChart1"/>
    <dgm:cxn modelId="{5F963276-27F0-402C-98A5-C242201FFD00}" type="presParOf" srcId="{74623D81-D47A-4BDB-A76C-094846D41FA8}" destId="{E41C3208-7C36-4192-9EA5-1F0C4DB4A826}" srcOrd="2" destOrd="0" presId="urn:microsoft.com/office/officeart/2005/8/layout/orgChart1"/>
    <dgm:cxn modelId="{1AAD3022-BC20-46BF-B1B6-0E6960FD2833}" type="presParOf" srcId="{8BAB2199-5159-41F9-8708-33820C9B03A9}" destId="{FB705D8D-4B0F-418C-BE22-C9FC935B08A3}" srcOrd="2" destOrd="0" presId="urn:microsoft.com/office/officeart/2005/8/layout/orgChart1"/>
    <dgm:cxn modelId="{B02CC5D5-C867-4254-B3BE-5AF9584BDC06}" type="presParOf" srcId="{9C5DF944-3D7A-473D-A789-5CA86652B8F8}" destId="{4F6F1802-D2DC-45F2-8B57-B9ACE00E096B}" srcOrd="4" destOrd="0" presId="urn:microsoft.com/office/officeart/2005/8/layout/orgChart1"/>
    <dgm:cxn modelId="{0A4D37E6-4A05-4F9E-9B4E-3A2D9D83C359}" type="presParOf" srcId="{9C5DF944-3D7A-473D-A789-5CA86652B8F8}" destId="{D09FB176-C899-4C34-A2EF-DF4099E3930B}" srcOrd="5" destOrd="0" presId="urn:microsoft.com/office/officeart/2005/8/layout/orgChart1"/>
    <dgm:cxn modelId="{444FDD2F-7F4F-4375-8073-DCDCC1FC7103}" type="presParOf" srcId="{D09FB176-C899-4C34-A2EF-DF4099E3930B}" destId="{EB3A78CF-8659-4E76-9BB6-78F8A7F8B535}" srcOrd="0" destOrd="0" presId="urn:microsoft.com/office/officeart/2005/8/layout/orgChart1"/>
    <dgm:cxn modelId="{2B4E3E98-1C0A-4DE6-B0EE-16F22C533001}" type="presParOf" srcId="{EB3A78CF-8659-4E76-9BB6-78F8A7F8B535}" destId="{ED956AEF-5A78-47DC-9D97-3B27A2E93095}" srcOrd="0" destOrd="0" presId="urn:microsoft.com/office/officeart/2005/8/layout/orgChart1"/>
    <dgm:cxn modelId="{CECF520A-7A73-40F5-B7F5-904C3FF67690}" type="presParOf" srcId="{EB3A78CF-8659-4E76-9BB6-78F8A7F8B535}" destId="{0936C29E-0ABE-4289-9453-F6DF249F454C}" srcOrd="1" destOrd="0" presId="urn:microsoft.com/office/officeart/2005/8/layout/orgChart1"/>
    <dgm:cxn modelId="{ACFD91A9-498C-4C6E-9C61-41CB49BFD16B}" type="presParOf" srcId="{D09FB176-C899-4C34-A2EF-DF4099E3930B}" destId="{3666C14E-3FE7-4AB2-BA4F-4535D42C477E}" srcOrd="1" destOrd="0" presId="urn:microsoft.com/office/officeart/2005/8/layout/orgChart1"/>
    <dgm:cxn modelId="{39C8E14D-EAA8-4DEA-904E-A7EF715BE7DB}" type="presParOf" srcId="{3666C14E-3FE7-4AB2-BA4F-4535D42C477E}" destId="{7E670A0B-4B6A-45AD-AE95-FAE9E52BA24F}" srcOrd="0" destOrd="0" presId="urn:microsoft.com/office/officeart/2005/8/layout/orgChart1"/>
    <dgm:cxn modelId="{4AC31466-B6AE-45F2-B92D-65AB415985C4}" type="presParOf" srcId="{3666C14E-3FE7-4AB2-BA4F-4535D42C477E}" destId="{781D4557-4BA2-4B53-85D2-D0A8E2F29ACB}" srcOrd="1" destOrd="0" presId="urn:microsoft.com/office/officeart/2005/8/layout/orgChart1"/>
    <dgm:cxn modelId="{C6042BF4-9A21-4CDF-A0CE-6A5533C7B61D}" type="presParOf" srcId="{781D4557-4BA2-4B53-85D2-D0A8E2F29ACB}" destId="{A1F0E8B8-00E6-43CE-8E1F-A9918B608453}" srcOrd="0" destOrd="0" presId="urn:microsoft.com/office/officeart/2005/8/layout/orgChart1"/>
    <dgm:cxn modelId="{35CBAD21-CFA2-4F8D-9393-86DFA22BAFB7}" type="presParOf" srcId="{A1F0E8B8-00E6-43CE-8E1F-A9918B608453}" destId="{2C701CAE-D8F1-461E-8A0C-C57AEB1CD6C2}" srcOrd="0" destOrd="0" presId="urn:microsoft.com/office/officeart/2005/8/layout/orgChart1"/>
    <dgm:cxn modelId="{26E3BE1A-1EBC-4ADE-8428-8BA2AEE7ECB1}" type="presParOf" srcId="{A1F0E8B8-00E6-43CE-8E1F-A9918B608453}" destId="{0A55F855-E390-49C4-85C3-4EB5DC8DFEC3}" srcOrd="1" destOrd="0" presId="urn:microsoft.com/office/officeart/2005/8/layout/orgChart1"/>
    <dgm:cxn modelId="{977B6E47-415D-4127-8F27-FA37060D01F4}" type="presParOf" srcId="{781D4557-4BA2-4B53-85D2-D0A8E2F29ACB}" destId="{8FDA77AA-02A8-4EBB-8954-A3306A125F11}" srcOrd="1" destOrd="0" presId="urn:microsoft.com/office/officeart/2005/8/layout/orgChart1"/>
    <dgm:cxn modelId="{638346F6-003A-4A33-9E02-98E4EA54FCC7}" type="presParOf" srcId="{781D4557-4BA2-4B53-85D2-D0A8E2F29ACB}" destId="{802B30D6-A884-4929-98EE-4DE3E2D91CB8}" srcOrd="2" destOrd="0" presId="urn:microsoft.com/office/officeart/2005/8/layout/orgChart1"/>
    <dgm:cxn modelId="{D780D333-73AC-4BBD-924C-CD69377B620B}" type="presParOf" srcId="{3666C14E-3FE7-4AB2-BA4F-4535D42C477E}" destId="{4E5DB2E5-BC21-45FD-89CF-804EEEA73D92}" srcOrd="2" destOrd="0" presId="urn:microsoft.com/office/officeart/2005/8/layout/orgChart1"/>
    <dgm:cxn modelId="{4BABC818-383D-4900-A9EB-0822D1147E5A}" type="presParOf" srcId="{3666C14E-3FE7-4AB2-BA4F-4535D42C477E}" destId="{FEF5B6E2-22EA-4CFA-BF26-961399773F49}" srcOrd="3" destOrd="0" presId="urn:microsoft.com/office/officeart/2005/8/layout/orgChart1"/>
    <dgm:cxn modelId="{7083E6DB-79C2-49DF-8281-FA4AAF0247C8}" type="presParOf" srcId="{FEF5B6E2-22EA-4CFA-BF26-961399773F49}" destId="{42BED641-FA4F-4D4B-9A19-A7D3C3BE1408}" srcOrd="0" destOrd="0" presId="urn:microsoft.com/office/officeart/2005/8/layout/orgChart1"/>
    <dgm:cxn modelId="{F3E2AF9C-F895-4A8A-BEC7-C42810E3913C}" type="presParOf" srcId="{42BED641-FA4F-4D4B-9A19-A7D3C3BE1408}" destId="{74487508-3D4F-4F35-9119-7335AA499C95}" srcOrd="0" destOrd="0" presId="urn:microsoft.com/office/officeart/2005/8/layout/orgChart1"/>
    <dgm:cxn modelId="{412AB29D-3652-4E48-ADBE-2E61F38E1E14}" type="presParOf" srcId="{42BED641-FA4F-4D4B-9A19-A7D3C3BE1408}" destId="{EA4E738B-1483-44D6-89EB-8256A9C3F87D}" srcOrd="1" destOrd="0" presId="urn:microsoft.com/office/officeart/2005/8/layout/orgChart1"/>
    <dgm:cxn modelId="{9F6539C5-6DC9-4FC8-B2D0-E7E00DED1EF6}" type="presParOf" srcId="{FEF5B6E2-22EA-4CFA-BF26-961399773F49}" destId="{B5B7C6F2-824B-4B22-9513-4D47B87A1DEF}" srcOrd="1" destOrd="0" presId="urn:microsoft.com/office/officeart/2005/8/layout/orgChart1"/>
    <dgm:cxn modelId="{2510AE0D-21B9-4B8A-A297-203F6F59F6D6}" type="presParOf" srcId="{FEF5B6E2-22EA-4CFA-BF26-961399773F49}" destId="{AD4B3EEE-3AC5-44A5-8891-70C0728030DE}" srcOrd="2" destOrd="0" presId="urn:microsoft.com/office/officeart/2005/8/layout/orgChart1"/>
    <dgm:cxn modelId="{C65628D0-AEFC-4DBE-9C07-0932DC6B1443}" type="presParOf" srcId="{3666C14E-3FE7-4AB2-BA4F-4535D42C477E}" destId="{1A2BCB80-89E2-41EC-87D9-8650DA66AB8A}" srcOrd="4" destOrd="0" presId="urn:microsoft.com/office/officeart/2005/8/layout/orgChart1"/>
    <dgm:cxn modelId="{562E0381-C276-45D1-8445-4B1AAB25342A}" type="presParOf" srcId="{3666C14E-3FE7-4AB2-BA4F-4535D42C477E}" destId="{CD498E25-17A8-4592-A106-0BDE77F9F8BE}" srcOrd="5" destOrd="0" presId="urn:microsoft.com/office/officeart/2005/8/layout/orgChart1"/>
    <dgm:cxn modelId="{05B150C2-0852-4A2B-9AEF-DC7744EA3AE3}" type="presParOf" srcId="{CD498E25-17A8-4592-A106-0BDE77F9F8BE}" destId="{1832CD07-F56C-4B75-9FC3-CEF6C2D6EA45}" srcOrd="0" destOrd="0" presId="urn:microsoft.com/office/officeart/2005/8/layout/orgChart1"/>
    <dgm:cxn modelId="{7DB1CE9A-82ED-4992-84F0-4A0C844D5A21}" type="presParOf" srcId="{1832CD07-F56C-4B75-9FC3-CEF6C2D6EA45}" destId="{F7484F86-9514-4EEC-AAEC-65AD9B4B3D96}" srcOrd="0" destOrd="0" presId="urn:microsoft.com/office/officeart/2005/8/layout/orgChart1"/>
    <dgm:cxn modelId="{02D4663C-21EC-4B4C-A971-A3B1CE7AC479}" type="presParOf" srcId="{1832CD07-F56C-4B75-9FC3-CEF6C2D6EA45}" destId="{2F8AA862-E8D3-4043-95F3-7EBB33FDC237}" srcOrd="1" destOrd="0" presId="urn:microsoft.com/office/officeart/2005/8/layout/orgChart1"/>
    <dgm:cxn modelId="{CEA3621F-031A-4B1C-8617-065E04649896}" type="presParOf" srcId="{CD498E25-17A8-4592-A106-0BDE77F9F8BE}" destId="{D6D1B4BE-1E43-4CD4-965F-996A3963A4DE}" srcOrd="1" destOrd="0" presId="urn:microsoft.com/office/officeart/2005/8/layout/orgChart1"/>
    <dgm:cxn modelId="{5D6CA40E-A695-46C0-B2E9-EF337B421880}" type="presParOf" srcId="{CD498E25-17A8-4592-A106-0BDE77F9F8BE}" destId="{2585E360-1265-4DAF-8ED0-8CB30CFCA044}" srcOrd="2" destOrd="0" presId="urn:microsoft.com/office/officeart/2005/8/layout/orgChart1"/>
    <dgm:cxn modelId="{C36CEA71-6315-4011-8D5A-B9C910324B38}" type="presParOf" srcId="{3666C14E-3FE7-4AB2-BA4F-4535D42C477E}" destId="{9AAB9F84-69DB-4974-8FB3-17FE16A42904}" srcOrd="6" destOrd="0" presId="urn:microsoft.com/office/officeart/2005/8/layout/orgChart1"/>
    <dgm:cxn modelId="{5F375B6F-0FDC-45E3-BE85-BC523C02814B}" type="presParOf" srcId="{3666C14E-3FE7-4AB2-BA4F-4535D42C477E}" destId="{C3EE2C24-35C5-4383-8BA8-04718D61B1E3}" srcOrd="7" destOrd="0" presId="urn:microsoft.com/office/officeart/2005/8/layout/orgChart1"/>
    <dgm:cxn modelId="{2F443287-1C58-4B6F-B7FF-089F41F8350F}" type="presParOf" srcId="{C3EE2C24-35C5-4383-8BA8-04718D61B1E3}" destId="{D76FB983-6AF4-4D17-803C-BE4F9D86E241}" srcOrd="0" destOrd="0" presId="urn:microsoft.com/office/officeart/2005/8/layout/orgChart1"/>
    <dgm:cxn modelId="{BC1D5CDA-430B-4E17-9CB4-885DE15F840B}" type="presParOf" srcId="{D76FB983-6AF4-4D17-803C-BE4F9D86E241}" destId="{C95AECE2-07C4-42E7-90DA-5CD8EA216CFC}" srcOrd="0" destOrd="0" presId="urn:microsoft.com/office/officeart/2005/8/layout/orgChart1"/>
    <dgm:cxn modelId="{F88F9266-F98D-4C83-8D18-A09B60265173}" type="presParOf" srcId="{D76FB983-6AF4-4D17-803C-BE4F9D86E241}" destId="{4704A764-F3E3-46A1-B698-AC3BCD85875D}" srcOrd="1" destOrd="0" presId="urn:microsoft.com/office/officeart/2005/8/layout/orgChart1"/>
    <dgm:cxn modelId="{028256A2-78AF-421C-8C84-4396B82097B7}" type="presParOf" srcId="{C3EE2C24-35C5-4383-8BA8-04718D61B1E3}" destId="{C07B020C-8290-4505-84E9-D8CD925D7B93}" srcOrd="1" destOrd="0" presId="urn:microsoft.com/office/officeart/2005/8/layout/orgChart1"/>
    <dgm:cxn modelId="{C044EB1A-BC36-482F-969E-71D1FD22AAD2}" type="presParOf" srcId="{C3EE2C24-35C5-4383-8BA8-04718D61B1E3}" destId="{97715D9E-A6B5-4BE2-9531-017E1F9F5E37}" srcOrd="2" destOrd="0" presId="urn:microsoft.com/office/officeart/2005/8/layout/orgChart1"/>
    <dgm:cxn modelId="{FBB8025E-56FC-4816-A89D-89F1EEF33F2C}" type="presParOf" srcId="{3666C14E-3FE7-4AB2-BA4F-4535D42C477E}" destId="{F8AA5B07-D62E-4BEF-A7F4-BB8154CE0161}" srcOrd="8" destOrd="0" presId="urn:microsoft.com/office/officeart/2005/8/layout/orgChart1"/>
    <dgm:cxn modelId="{4ECD10FF-4DD5-4BEB-A37A-9D843D3061D7}" type="presParOf" srcId="{3666C14E-3FE7-4AB2-BA4F-4535D42C477E}" destId="{28D3CB32-FAA0-4273-8538-1EB307061468}" srcOrd="9" destOrd="0" presId="urn:microsoft.com/office/officeart/2005/8/layout/orgChart1"/>
    <dgm:cxn modelId="{20992F68-F449-4275-8EE4-E31CEC26FBDF}" type="presParOf" srcId="{28D3CB32-FAA0-4273-8538-1EB307061468}" destId="{4E6634D0-9CA1-4ACD-BF91-91BEE47E76EF}" srcOrd="0" destOrd="0" presId="urn:microsoft.com/office/officeart/2005/8/layout/orgChart1"/>
    <dgm:cxn modelId="{D0CCE629-B642-4926-9C31-1A70BF66CC64}" type="presParOf" srcId="{4E6634D0-9CA1-4ACD-BF91-91BEE47E76EF}" destId="{EE219807-47C8-4941-99AE-CE39076E53F5}" srcOrd="0" destOrd="0" presId="urn:microsoft.com/office/officeart/2005/8/layout/orgChart1"/>
    <dgm:cxn modelId="{59A761AC-F126-46C9-A897-A44A4D37606C}" type="presParOf" srcId="{4E6634D0-9CA1-4ACD-BF91-91BEE47E76EF}" destId="{A8ED66CC-CBB3-4EB5-ADE1-6E062170315B}" srcOrd="1" destOrd="0" presId="urn:microsoft.com/office/officeart/2005/8/layout/orgChart1"/>
    <dgm:cxn modelId="{72CFB92E-CC20-46BB-BD1D-F8FCC0A48E62}" type="presParOf" srcId="{28D3CB32-FAA0-4273-8538-1EB307061468}" destId="{55A4A9B7-D2D2-4F27-9972-54B957F184B3}" srcOrd="1" destOrd="0" presId="urn:microsoft.com/office/officeart/2005/8/layout/orgChart1"/>
    <dgm:cxn modelId="{BF96BC2F-2182-4A61-9A80-216D0CFA6838}" type="presParOf" srcId="{28D3CB32-FAA0-4273-8538-1EB307061468}" destId="{A6D08738-8725-4BBB-8D6E-6E0F7F338F27}" srcOrd="2" destOrd="0" presId="urn:microsoft.com/office/officeart/2005/8/layout/orgChart1"/>
    <dgm:cxn modelId="{39CBD8B7-AF94-4A5E-B21D-B66319F2556D}" type="presParOf" srcId="{D09FB176-C899-4C34-A2EF-DF4099E3930B}" destId="{10032A81-28F1-4589-A2C9-2F713826DB5B}" srcOrd="2" destOrd="0" presId="urn:microsoft.com/office/officeart/2005/8/layout/orgChart1"/>
    <dgm:cxn modelId="{13852565-78CB-4B24-BE88-1993D9D02913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5C3ADAA9-F23E-4702-9A4F-46BF1701D4EF}" type="presOf" srcId="{6A766238-49C0-489C-9759-5801318FB123}" destId="{F4F60A8B-BCFE-4E33-9289-BF4CA9206F7B}" srcOrd="1" destOrd="0" presId="urn:microsoft.com/office/officeart/2005/8/layout/orgChart1"/>
    <dgm:cxn modelId="{07A5A3BB-6EF5-4E3D-AE69-6FB99340241B}" type="presOf" srcId="{43C964D4-3EA5-4709-BA45-DC9671707267}" destId="{ABF5B3AF-9C3F-43AC-89B9-A4B84688B739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AC0A6491-40F8-4C1E-8171-072447491C89}" type="presOf" srcId="{092024CE-8423-4E50-A34E-3122E05631CC}" destId="{2C701CAE-D8F1-461E-8A0C-C57AEB1CD6C2}" srcOrd="0" destOrd="0" presId="urn:microsoft.com/office/officeart/2005/8/layout/orgChart1"/>
    <dgm:cxn modelId="{3A15268A-8BEE-4502-9F73-2D62E6DA20BE}" type="presOf" srcId="{BC7A14EC-7DD0-42E2-A28E-8428AF273F49}" destId="{4E5DB2E5-BC21-45FD-89CF-804EEEA73D92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BB4E22BE-12CD-4ACD-81B1-60668177C0D0}" type="presOf" srcId="{092024CE-8423-4E50-A34E-3122E05631CC}" destId="{0A55F855-E390-49C4-85C3-4EB5DC8DFEC3}" srcOrd="1" destOrd="0" presId="urn:microsoft.com/office/officeart/2005/8/layout/orgChart1"/>
    <dgm:cxn modelId="{D9CDDE72-1FF1-48D7-931C-9C2AB667A347}" type="presOf" srcId="{BCA1F9C7-A2DE-4DA9-9030-581CAAE089DA}" destId="{7E670A0B-4B6A-45AD-AE95-FAE9E52BA24F}" srcOrd="0" destOrd="0" presId="urn:microsoft.com/office/officeart/2005/8/layout/orgChart1"/>
    <dgm:cxn modelId="{996C5D43-1173-465F-98CA-6FC99B637355}" type="presOf" srcId="{88B02B86-A182-47E8-98CE-5F03ED03FC83}" destId="{1A2BCB80-89E2-41EC-87D9-8650DA66AB8A}" srcOrd="0" destOrd="0" presId="urn:microsoft.com/office/officeart/2005/8/layout/orgChart1"/>
    <dgm:cxn modelId="{B95BBC30-3594-4A69-9205-154BB3BE152C}" type="presOf" srcId="{EDF4E25F-6E69-41B7-B57F-66E5D749104E}" destId="{CD65CBB6-B9A3-48AB-AFB3-4BE4B03553D3}" srcOrd="0" destOrd="0" presId="urn:microsoft.com/office/officeart/2005/8/layout/orgChart1"/>
    <dgm:cxn modelId="{992A465D-7AAE-4E12-8C8B-EB88563B676C}" type="presOf" srcId="{D5F013B3-4B4E-4E38-9BAF-4B34B2BB0C79}" destId="{26E61D30-5696-4E05-9044-AF73EF27DAB2}" srcOrd="0" destOrd="0" presId="urn:microsoft.com/office/officeart/2005/8/layout/orgChart1"/>
    <dgm:cxn modelId="{2D142710-F40C-4AAC-B2F8-4E8E8B024195}" type="presOf" srcId="{1E17A9B5-1CC6-4BF4-A5EB-2099972243B8}" destId="{F0DC39B6-0C64-430A-9FFB-4907B94E244D}" srcOrd="0" destOrd="0" presId="urn:microsoft.com/office/officeart/2005/8/layout/orgChart1"/>
    <dgm:cxn modelId="{D04D661F-6170-43C0-BBEF-5C877D4C4EDC}" type="presOf" srcId="{D5F013B3-4B4E-4E38-9BAF-4B34B2BB0C79}" destId="{14A5ABF2-8B49-4694-AC4C-1A898869B017}" srcOrd="1" destOrd="0" presId="urn:microsoft.com/office/officeart/2005/8/layout/orgChart1"/>
    <dgm:cxn modelId="{5C5FCC4C-D6E8-47FD-B6F2-342BE06570FC}" type="presOf" srcId="{0ED209FE-B93C-493B-85A2-BA5863869AE7}" destId="{B4ADFA40-1DC3-4BD0-BAE4-D5BA4FDF2B3E}" srcOrd="0" destOrd="0" presId="urn:microsoft.com/office/officeart/2005/8/layout/orgChart1"/>
    <dgm:cxn modelId="{F5932129-B41F-4BA7-805F-4CF4F3866A9A}" type="presOf" srcId="{B40A1E99-819E-4C0D-B671-3D134F0F7163}" destId="{179F0FCD-C306-4B84-A7DF-E34F9FAB6F56}" srcOrd="1" destOrd="0" presId="urn:microsoft.com/office/officeart/2005/8/layout/orgChart1"/>
    <dgm:cxn modelId="{C83F2787-5A60-4D5F-BF7E-A03985231274}" type="presOf" srcId="{3837525C-9A2A-44D5-8B42-9C0820CF3FF9}" destId="{6AC59FBD-FAEA-42FA-8EB1-29A7CC044828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5F1483BB-0C5B-410D-B53B-C7A21DB8960E}" type="presOf" srcId="{88415C31-82DD-4EF9-9A7A-1D4D99FB6B9D}" destId="{ED956AEF-5A78-47DC-9D97-3B27A2E93095}" srcOrd="0" destOrd="0" presId="urn:microsoft.com/office/officeart/2005/8/layout/orgChart1"/>
    <dgm:cxn modelId="{FA162CD2-EA7B-4034-9530-64FB0579BB07}" type="presOf" srcId="{DCCE79F2-51DC-4E3A-8F3D-0CB311D1F14D}" destId="{A8ED66CC-CBB3-4EB5-ADE1-6E062170315B}" srcOrd="1" destOrd="0" presId="urn:microsoft.com/office/officeart/2005/8/layout/orgChart1"/>
    <dgm:cxn modelId="{16BEABC2-7A11-4639-B3DB-1925539D712B}" type="presOf" srcId="{00B822AA-E50D-409C-8E77-78CE41F17C4F}" destId="{EE7467E8-D778-4C18-9C7C-925EF25B0DC2}" srcOrd="1" destOrd="0" presId="urn:microsoft.com/office/officeart/2005/8/layout/orgChart1"/>
    <dgm:cxn modelId="{880D53EA-0464-456E-B85A-A8642162FACB}" type="presOf" srcId="{41CBE71F-8A1C-4046-8B51-627382F890A8}" destId="{BD53C961-9C2E-42B5-A825-EB1CD5AF2FE3}" srcOrd="0" destOrd="0" presId="urn:microsoft.com/office/officeart/2005/8/layout/orgChart1"/>
    <dgm:cxn modelId="{C5D09DAC-2140-4548-AF06-8676738A1BCB}" type="presOf" srcId="{032924AE-7BA3-4608-9D4D-A10FC22FA55B}" destId="{FCA2B357-06A1-4199-999C-BBE32872F828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570E3B1-37C7-442D-B910-125B3E51E04C}" type="presOf" srcId="{D3B00EB5-7252-4C54-A138-4FDE2761BA89}" destId="{77FF546B-1ADB-4B35-B705-B48DE95D0A7F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20FA3FBB-55FE-4AED-AEF8-BA8130D6A1EB}" type="presOf" srcId="{00B822AA-E50D-409C-8E77-78CE41F17C4F}" destId="{86ECFBC0-6EDE-49D7-A5E4-E61CBAF4A092}" srcOrd="0" destOrd="0" presId="urn:microsoft.com/office/officeart/2005/8/layout/orgChart1"/>
    <dgm:cxn modelId="{87080B9A-EC79-4242-A023-F837A202186F}" type="presOf" srcId="{69BEBD41-3545-40FD-BFDD-D21BD47C872E}" destId="{EA4E738B-1483-44D6-89EB-8256A9C3F87D}" srcOrd="1" destOrd="0" presId="urn:microsoft.com/office/officeart/2005/8/layout/orgChart1"/>
    <dgm:cxn modelId="{6993AA05-A0D8-48FB-93D7-951058158B85}" type="presOf" srcId="{DCB062A1-302A-48A6-BE81-96138548FF70}" destId="{1AE91293-7748-4E52-8855-7B838C555EB9}" srcOrd="0" destOrd="0" presId="urn:microsoft.com/office/officeart/2005/8/layout/orgChart1"/>
    <dgm:cxn modelId="{91344ADD-8D43-400F-9DCC-9E729A77161C}" type="presOf" srcId="{57A44C0D-573F-44FB-BC9E-B18382ACCC39}" destId="{9AAB9F84-69DB-4974-8FB3-17FE16A42904}" srcOrd="0" destOrd="0" presId="urn:microsoft.com/office/officeart/2005/8/layout/orgChart1"/>
    <dgm:cxn modelId="{359ED18A-AE80-49C7-BBCC-FD8C01196DF2}" type="presOf" srcId="{844909A3-F2C8-49AE-869B-AFCA0AC709DF}" destId="{5A29D58D-62CC-4731-8120-CAD4354C3E03}" srcOrd="0" destOrd="0" presId="urn:microsoft.com/office/officeart/2005/8/layout/orgChart1"/>
    <dgm:cxn modelId="{20B22CB6-B25F-4F85-9BCD-425DF4E9FD0A}" type="presOf" srcId="{88415C31-82DD-4EF9-9A7A-1D4D99FB6B9D}" destId="{0936C29E-0ABE-4289-9453-F6DF249F454C}" srcOrd="1" destOrd="0" presId="urn:microsoft.com/office/officeart/2005/8/layout/orgChart1"/>
    <dgm:cxn modelId="{57120EA3-4F33-4939-9A4C-16736D1993B4}" type="presOf" srcId="{BAA37ED3-8504-4718-82EA-2141E33A703B}" destId="{C6471DB4-9B93-437A-AEBE-F3B71F737DF8}" srcOrd="0" destOrd="0" presId="urn:microsoft.com/office/officeart/2005/8/layout/orgChart1"/>
    <dgm:cxn modelId="{9EC77BD5-37B8-4626-A133-1A1ABA488A04}" type="presOf" srcId="{382A9707-8CE9-4448-A732-795155023764}" destId="{40CBCC65-FD09-4B94-B9C9-3482617F2627}" srcOrd="1" destOrd="0" presId="urn:microsoft.com/office/officeart/2005/8/layout/orgChart1"/>
    <dgm:cxn modelId="{F323F830-A4E8-4723-803A-E653F3B0503E}" type="presOf" srcId="{D656347E-658D-41DE-86E2-9688A1F66EB3}" destId="{D351E307-7A60-4733-B21C-CC6D6E5D051D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FD032C64-5557-4C10-9316-DF0C1F4183D4}" type="presOf" srcId="{69BEBD41-3545-40FD-BFDD-D21BD47C872E}" destId="{74487508-3D4F-4F35-9119-7335AA499C95}" srcOrd="0" destOrd="0" presId="urn:microsoft.com/office/officeart/2005/8/layout/orgChart1"/>
    <dgm:cxn modelId="{C333CE94-D4C0-40B9-9586-433038E700EF}" type="presOf" srcId="{8514C17C-35EC-4D14-92F7-13A577CAA5C4}" destId="{3AA4BA60-CAF3-4B65-8A7B-26648B565082}" srcOrd="1" destOrd="0" presId="urn:microsoft.com/office/officeart/2005/8/layout/orgChart1"/>
    <dgm:cxn modelId="{BB71642E-DB82-4868-AC67-4701D084F8AB}" type="presOf" srcId="{DC9F82DD-39AD-486C-81D6-0E3C38A96BAD}" destId="{4F6F1802-D2DC-45F2-8B57-B9ACE00E096B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945E6559-DEFD-4BFE-8D41-AAEA8449069F}" type="presOf" srcId="{D91152BC-9A33-44D3-AEBB-F20420DB430F}" destId="{5EC808F1-181C-42C2-975C-2B558EBCB7FE}" srcOrd="1" destOrd="0" presId="urn:microsoft.com/office/officeart/2005/8/layout/orgChart1"/>
    <dgm:cxn modelId="{EA143888-2D71-4AA0-B888-14F4524A9AF2}" type="presOf" srcId="{51AC05A3-5125-4631-8328-EE9742C5CE1F}" destId="{75DCBE71-7469-49E9-81E5-E6A43E3EC0DC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ACDD1949-F9A9-4353-84A6-D9A597B83493}" type="presOf" srcId="{E2FDDA39-0A56-4C19-9570-F6322A50CD7C}" destId="{C95AECE2-07C4-42E7-90DA-5CD8EA216CFC}" srcOrd="0" destOrd="0" presId="urn:microsoft.com/office/officeart/2005/8/layout/orgChart1"/>
    <dgm:cxn modelId="{BAE777D1-76ED-40D2-8FA9-466F31613465}" type="presOf" srcId="{B103CFD6-C2F2-4A76-8866-035FF64E5877}" destId="{D98E11BE-9177-4329-A5B4-B4B8653C2863}" srcOrd="0" destOrd="0" presId="urn:microsoft.com/office/officeart/2005/8/layout/orgChart1"/>
    <dgm:cxn modelId="{C78736B6-DFF6-4072-8ACE-4A1FD15D20A7}" type="presOf" srcId="{032924AE-7BA3-4608-9D4D-A10FC22FA55B}" destId="{842224E6-60DA-412E-8A1B-7533C1377869}" srcOrd="1" destOrd="0" presId="urn:microsoft.com/office/officeart/2005/8/layout/orgChart1"/>
    <dgm:cxn modelId="{F4687046-109C-4549-B2AC-012B5C20C667}" type="presOf" srcId="{CE683E6A-A313-4F5C-8639-235783D1198F}" destId="{6C1B72B2-EE6C-495B-ADAD-8508CE8EB807}" srcOrd="0" destOrd="0" presId="urn:microsoft.com/office/officeart/2005/8/layout/orgChart1"/>
    <dgm:cxn modelId="{4AD40959-3CF4-4DC1-8BA4-65DA6471CBD3}" type="presOf" srcId="{C7336B56-6975-43EE-AA11-2CF9D86F3B72}" destId="{2F8AA862-E8D3-4043-95F3-7EBB33FDC237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B062A282-F3A3-42FD-ABF8-B477FBC5E1C0}" type="presOf" srcId="{B40A1E99-819E-4C0D-B671-3D134F0F7163}" destId="{3A05D6AC-55D4-4F8B-831D-7528DBB5E857}" srcOrd="0" destOrd="0" presId="urn:microsoft.com/office/officeart/2005/8/layout/orgChart1"/>
    <dgm:cxn modelId="{60C4058B-BB04-4FE1-9AA3-DA6CD2BEAF17}" type="presOf" srcId="{B103CFD6-C2F2-4A76-8866-035FF64E5877}" destId="{2FA1AE03-77C2-487B-948B-82122901556A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AB8E2CF9-2376-4E44-9526-D4C0C9941B49}" type="presOf" srcId="{382A9707-8CE9-4448-A732-795155023764}" destId="{C9EB4BFF-95DA-49B7-87A2-66A52A4FCDFA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BD0A824E-1BDB-4E62-AF62-6BDBEC9A9970}" type="presOf" srcId="{8514C17C-35EC-4D14-92F7-13A577CAA5C4}" destId="{079C46BA-E270-4C4F-9AA8-92E32A64D736}" srcOrd="0" destOrd="0" presId="urn:microsoft.com/office/officeart/2005/8/layout/orgChart1"/>
    <dgm:cxn modelId="{333D8FB0-7BAB-41C9-90F9-1C5BA8EC2DA4}" type="presOf" srcId="{49A41343-8942-4E0A-948C-7308CFEDA337}" destId="{F8AA5B07-D62E-4BEF-A7F4-BB8154CE0161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6986A33C-86EC-4894-8629-D70B67956FAD}" type="presOf" srcId="{C7336B56-6975-43EE-AA11-2CF9D86F3B72}" destId="{F7484F86-9514-4EEC-AAEC-65AD9B4B3D96}" srcOrd="0" destOrd="0" presId="urn:microsoft.com/office/officeart/2005/8/layout/orgChart1"/>
    <dgm:cxn modelId="{94B36FA1-5E5F-4F2A-9700-376E505685AD}" type="presOf" srcId="{51AC05A3-5125-4631-8328-EE9742C5CE1F}" destId="{7533127D-6F77-420D-9337-03A9B17677A7}" srcOrd="0" destOrd="0" presId="urn:microsoft.com/office/officeart/2005/8/layout/orgChart1"/>
    <dgm:cxn modelId="{1A62DA0F-59AE-454F-AA8C-3A1A69151F2C}" type="presOf" srcId="{43C964D4-3EA5-4709-BA45-DC9671707267}" destId="{87899BB1-A811-4B2D-8FA3-633A97B1A6A6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3F891781-A5FA-4943-A519-293E567B2702}" type="presOf" srcId="{6A766238-49C0-489C-9759-5801318FB123}" destId="{8F3E2022-AB5E-4438-BDBE-146FD19E8285}" srcOrd="0" destOrd="0" presId="urn:microsoft.com/office/officeart/2005/8/layout/orgChart1"/>
    <dgm:cxn modelId="{C0970678-52F5-4C06-B197-58E08D96B702}" type="presOf" srcId="{DCCE79F2-51DC-4E3A-8F3D-0CB311D1F14D}" destId="{EE219807-47C8-4941-99AE-CE39076E53F5}" srcOrd="0" destOrd="0" presId="urn:microsoft.com/office/officeart/2005/8/layout/orgChart1"/>
    <dgm:cxn modelId="{A1121F97-D7F7-484A-AF91-28F7E5B714C9}" type="presOf" srcId="{D91152BC-9A33-44D3-AEBB-F20420DB430F}" destId="{30DA9891-B7C7-405D-9015-1C3DF0E9850F}" srcOrd="0" destOrd="0" presId="urn:microsoft.com/office/officeart/2005/8/layout/orgChart1"/>
    <dgm:cxn modelId="{FF3A83B7-F2DE-4D94-861A-2CADA6F3D6A2}" type="presOf" srcId="{1D03C52E-27F1-4CAD-B953-A57260381D87}" destId="{52D64095-8F0B-43C5-A134-4F8EB745D0AC}" srcOrd="0" destOrd="0" presId="urn:microsoft.com/office/officeart/2005/8/layout/orgChart1"/>
    <dgm:cxn modelId="{E081A8A1-4B6C-4E8F-9A59-FE79D6873EBF}" type="presOf" srcId="{CBC98D67-7A4E-4DF5-AC0F-18B667594BB8}" destId="{D644628E-4C6F-4DF2-8C07-D2B66E3A4757}" srcOrd="0" destOrd="0" presId="urn:microsoft.com/office/officeart/2005/8/layout/orgChart1"/>
    <dgm:cxn modelId="{FF393FC4-F64B-4CD7-B275-F064C429779F}" type="presOf" srcId="{E2FDDA39-0A56-4C19-9570-F6322A50CD7C}" destId="{4704A764-F3E3-46A1-B698-AC3BCD85875D}" srcOrd="1" destOrd="0" presId="urn:microsoft.com/office/officeart/2005/8/layout/orgChart1"/>
    <dgm:cxn modelId="{03808412-1426-4F69-8329-01A2A87A7687}" type="presOf" srcId="{1E17A9B5-1CC6-4BF4-A5EB-2099972243B8}" destId="{0044642D-BF6E-4946-989D-7BC76303D8B1}" srcOrd="1" destOrd="0" presId="urn:microsoft.com/office/officeart/2005/8/layout/orgChart1"/>
    <dgm:cxn modelId="{0E5694C5-FE7F-4A29-A193-DB34893A72B8}" type="presParOf" srcId="{6C1B72B2-EE6C-495B-ADAD-8508CE8EB807}" destId="{B9578B13-712D-4BAD-A28F-A7352074EDA6}" srcOrd="0" destOrd="0" presId="urn:microsoft.com/office/officeart/2005/8/layout/orgChart1"/>
    <dgm:cxn modelId="{0898FE5D-188F-4580-AC73-5AF82414A199}" type="presParOf" srcId="{B9578B13-712D-4BAD-A28F-A7352074EDA6}" destId="{EA34C8C8-6EC1-483B-8E39-8E6926CED3CE}" srcOrd="0" destOrd="0" presId="urn:microsoft.com/office/officeart/2005/8/layout/orgChart1"/>
    <dgm:cxn modelId="{2B70C97F-9856-4879-9506-5E7020ECE7D7}" type="presParOf" srcId="{EA34C8C8-6EC1-483B-8E39-8E6926CED3CE}" destId="{D98E11BE-9177-4329-A5B4-B4B8653C2863}" srcOrd="0" destOrd="0" presId="urn:microsoft.com/office/officeart/2005/8/layout/orgChart1"/>
    <dgm:cxn modelId="{64418704-33E9-4E0F-9C9D-7B0B4109AE30}" type="presParOf" srcId="{EA34C8C8-6EC1-483B-8E39-8E6926CED3CE}" destId="{2FA1AE03-77C2-487B-948B-82122901556A}" srcOrd="1" destOrd="0" presId="urn:microsoft.com/office/officeart/2005/8/layout/orgChart1"/>
    <dgm:cxn modelId="{F58BD01A-2D00-46D8-A458-71F550EA4CF7}" type="presParOf" srcId="{B9578B13-712D-4BAD-A28F-A7352074EDA6}" destId="{9C5DF944-3D7A-473D-A789-5CA86652B8F8}" srcOrd="1" destOrd="0" presId="urn:microsoft.com/office/officeart/2005/8/layout/orgChart1"/>
    <dgm:cxn modelId="{35CAECC5-FAFE-42F3-A6D0-E141445B92E0}" type="presParOf" srcId="{9C5DF944-3D7A-473D-A789-5CA86652B8F8}" destId="{D351E307-7A60-4733-B21C-CC6D6E5D051D}" srcOrd="0" destOrd="0" presId="urn:microsoft.com/office/officeart/2005/8/layout/orgChart1"/>
    <dgm:cxn modelId="{D9ECD88B-1ED9-4B61-B0CC-DF187304440C}" type="presParOf" srcId="{9C5DF944-3D7A-473D-A789-5CA86652B8F8}" destId="{60FE5B31-E82E-49E2-9469-B5D5674278BC}" srcOrd="1" destOrd="0" presId="urn:microsoft.com/office/officeart/2005/8/layout/orgChart1"/>
    <dgm:cxn modelId="{4E85677F-5E16-4196-87D9-C8EB600505C8}" type="presParOf" srcId="{60FE5B31-E82E-49E2-9469-B5D5674278BC}" destId="{CB88DD46-0D40-4A1B-9C97-26FA4C46EB15}" srcOrd="0" destOrd="0" presId="urn:microsoft.com/office/officeart/2005/8/layout/orgChart1"/>
    <dgm:cxn modelId="{E669FCDB-1FD4-439C-AAAB-6B3D37A211EC}" type="presParOf" srcId="{CB88DD46-0D40-4A1B-9C97-26FA4C46EB15}" destId="{ABF5B3AF-9C3F-43AC-89B9-A4B84688B739}" srcOrd="0" destOrd="0" presId="urn:microsoft.com/office/officeart/2005/8/layout/orgChart1"/>
    <dgm:cxn modelId="{4E0479A5-47D4-45F3-A160-EB273DF20E3A}" type="presParOf" srcId="{CB88DD46-0D40-4A1B-9C97-26FA4C46EB15}" destId="{87899BB1-A811-4B2D-8FA3-633A97B1A6A6}" srcOrd="1" destOrd="0" presId="urn:microsoft.com/office/officeart/2005/8/layout/orgChart1"/>
    <dgm:cxn modelId="{9A951D29-0B64-4CEE-98C1-DD8C61A969F6}" type="presParOf" srcId="{60FE5B31-E82E-49E2-9469-B5D5674278BC}" destId="{B6A20B03-CFA9-41D8-9956-9F0EB448DC4A}" srcOrd="1" destOrd="0" presId="urn:microsoft.com/office/officeart/2005/8/layout/orgChart1"/>
    <dgm:cxn modelId="{B19DC389-95AC-46E3-AF1B-A113AB1BE55B}" type="presParOf" srcId="{B6A20B03-CFA9-41D8-9956-9F0EB448DC4A}" destId="{CD65CBB6-B9A3-48AB-AFB3-4BE4B03553D3}" srcOrd="0" destOrd="0" presId="urn:microsoft.com/office/officeart/2005/8/layout/orgChart1"/>
    <dgm:cxn modelId="{D9EAADEB-5278-4BD7-B4B4-BC8EB9AE286B}" type="presParOf" srcId="{B6A20B03-CFA9-41D8-9956-9F0EB448DC4A}" destId="{ED1F0A6D-21D1-431E-B021-19DC70288741}" srcOrd="1" destOrd="0" presId="urn:microsoft.com/office/officeart/2005/8/layout/orgChart1"/>
    <dgm:cxn modelId="{34163562-F4AB-4C3D-9661-2A7AEF36E3A3}" type="presParOf" srcId="{ED1F0A6D-21D1-431E-B021-19DC70288741}" destId="{3035FF76-B78F-49A4-AACF-E2FF3786028F}" srcOrd="0" destOrd="0" presId="urn:microsoft.com/office/officeart/2005/8/layout/orgChart1"/>
    <dgm:cxn modelId="{488E2DFA-484A-43A8-9707-1AD94F5F81C6}" type="presParOf" srcId="{3035FF76-B78F-49A4-AACF-E2FF3786028F}" destId="{F0DC39B6-0C64-430A-9FFB-4907B94E244D}" srcOrd="0" destOrd="0" presId="urn:microsoft.com/office/officeart/2005/8/layout/orgChart1"/>
    <dgm:cxn modelId="{CDC61486-FC98-4752-B878-044900F74138}" type="presParOf" srcId="{3035FF76-B78F-49A4-AACF-E2FF3786028F}" destId="{0044642D-BF6E-4946-989D-7BC76303D8B1}" srcOrd="1" destOrd="0" presId="urn:microsoft.com/office/officeart/2005/8/layout/orgChart1"/>
    <dgm:cxn modelId="{E0C69E16-6E6A-4124-A711-3BB299D2A5F8}" type="presParOf" srcId="{ED1F0A6D-21D1-431E-B021-19DC70288741}" destId="{6F92EC3E-8AAE-41C7-BFFF-85E9DBCB215A}" srcOrd="1" destOrd="0" presId="urn:microsoft.com/office/officeart/2005/8/layout/orgChart1"/>
    <dgm:cxn modelId="{E8E31ED4-97DB-45AC-B08E-82C66BA33F34}" type="presParOf" srcId="{ED1F0A6D-21D1-431E-B021-19DC70288741}" destId="{C359BE23-B469-48EB-819D-6F6FDCDBB0A8}" srcOrd="2" destOrd="0" presId="urn:microsoft.com/office/officeart/2005/8/layout/orgChart1"/>
    <dgm:cxn modelId="{A33F9AD0-3420-45F5-8215-F38B8776CEE7}" type="presParOf" srcId="{B6A20B03-CFA9-41D8-9956-9F0EB448DC4A}" destId="{6AC59FBD-FAEA-42FA-8EB1-29A7CC044828}" srcOrd="2" destOrd="0" presId="urn:microsoft.com/office/officeart/2005/8/layout/orgChart1"/>
    <dgm:cxn modelId="{2EDD630A-C388-45B3-A60F-EBC530295AA7}" type="presParOf" srcId="{B6A20B03-CFA9-41D8-9956-9F0EB448DC4A}" destId="{F2E1EDE4-99F4-4CBC-BA6A-91AF00914823}" srcOrd="3" destOrd="0" presId="urn:microsoft.com/office/officeart/2005/8/layout/orgChart1"/>
    <dgm:cxn modelId="{AD9DDC3A-B699-4BCF-9B47-A725621F37A7}" type="presParOf" srcId="{F2E1EDE4-99F4-4CBC-BA6A-91AF00914823}" destId="{795B4B98-FEFB-4DAB-B785-2E28918B1C7E}" srcOrd="0" destOrd="0" presId="urn:microsoft.com/office/officeart/2005/8/layout/orgChart1"/>
    <dgm:cxn modelId="{FDE88A63-F11A-4237-92BC-D4DF2688DDD0}" type="presParOf" srcId="{795B4B98-FEFB-4DAB-B785-2E28918B1C7E}" destId="{C9EB4BFF-95DA-49B7-87A2-66A52A4FCDFA}" srcOrd="0" destOrd="0" presId="urn:microsoft.com/office/officeart/2005/8/layout/orgChart1"/>
    <dgm:cxn modelId="{5ADC1E38-DAB1-474D-8558-C6A1227FE4E8}" type="presParOf" srcId="{795B4B98-FEFB-4DAB-B785-2E28918B1C7E}" destId="{40CBCC65-FD09-4B94-B9C9-3482617F2627}" srcOrd="1" destOrd="0" presId="urn:microsoft.com/office/officeart/2005/8/layout/orgChart1"/>
    <dgm:cxn modelId="{71EE25FA-684F-4A90-A935-0F7D42B0D6D0}" type="presParOf" srcId="{F2E1EDE4-99F4-4CBC-BA6A-91AF00914823}" destId="{6E67D5E8-91A3-4A9C-B70E-60777B0DD65E}" srcOrd="1" destOrd="0" presId="urn:microsoft.com/office/officeart/2005/8/layout/orgChart1"/>
    <dgm:cxn modelId="{3CC5E581-999F-4AE3-B587-6AC4C6C2F2A8}" type="presParOf" srcId="{F2E1EDE4-99F4-4CBC-BA6A-91AF00914823}" destId="{9041FCB5-DDBA-4A82-87F1-A20AE1F0ECFA}" srcOrd="2" destOrd="0" presId="urn:microsoft.com/office/officeart/2005/8/layout/orgChart1"/>
    <dgm:cxn modelId="{B498B881-9D73-494E-A9D0-96F9E8F9F82F}" type="presParOf" srcId="{B6A20B03-CFA9-41D8-9956-9F0EB448DC4A}" destId="{D644628E-4C6F-4DF2-8C07-D2B66E3A4757}" srcOrd="4" destOrd="0" presId="urn:microsoft.com/office/officeart/2005/8/layout/orgChart1"/>
    <dgm:cxn modelId="{E8F945BD-FE92-4FFF-9471-4CB8C0944D40}" type="presParOf" srcId="{B6A20B03-CFA9-41D8-9956-9F0EB448DC4A}" destId="{4C59CDCC-8171-42A8-836D-8A7ADEF309D0}" srcOrd="5" destOrd="0" presId="urn:microsoft.com/office/officeart/2005/8/layout/orgChart1"/>
    <dgm:cxn modelId="{752E9E73-9A86-4A99-A790-A564102A1D90}" type="presParOf" srcId="{4C59CDCC-8171-42A8-836D-8A7ADEF309D0}" destId="{FED7DC99-D3B3-46B2-AE57-14D47B1F3671}" srcOrd="0" destOrd="0" presId="urn:microsoft.com/office/officeart/2005/8/layout/orgChart1"/>
    <dgm:cxn modelId="{BB554FCF-A788-4663-AFDD-9A993F6F5236}" type="presParOf" srcId="{FED7DC99-D3B3-46B2-AE57-14D47B1F3671}" destId="{8F3E2022-AB5E-4438-BDBE-146FD19E8285}" srcOrd="0" destOrd="0" presId="urn:microsoft.com/office/officeart/2005/8/layout/orgChart1"/>
    <dgm:cxn modelId="{EBA4313A-260C-4457-A69D-FB9F0BC52981}" type="presParOf" srcId="{FED7DC99-D3B3-46B2-AE57-14D47B1F3671}" destId="{F4F60A8B-BCFE-4E33-9289-BF4CA9206F7B}" srcOrd="1" destOrd="0" presId="urn:microsoft.com/office/officeart/2005/8/layout/orgChart1"/>
    <dgm:cxn modelId="{8AE1DFDA-2F03-47F8-A5A3-D9CDE2DCA099}" type="presParOf" srcId="{4C59CDCC-8171-42A8-836D-8A7ADEF309D0}" destId="{0717BF70-BD3E-4FBF-92BE-2C7F71500E41}" srcOrd="1" destOrd="0" presId="urn:microsoft.com/office/officeart/2005/8/layout/orgChart1"/>
    <dgm:cxn modelId="{2BD89B1F-7969-480F-B500-1E248BC49F39}" type="presParOf" srcId="{4C59CDCC-8171-42A8-836D-8A7ADEF309D0}" destId="{0E63D1F7-0BB7-4B23-80D6-B69D7359A638}" srcOrd="2" destOrd="0" presId="urn:microsoft.com/office/officeart/2005/8/layout/orgChart1"/>
    <dgm:cxn modelId="{551C78A2-5176-4430-A5A3-820452606FDA}" type="presParOf" srcId="{B6A20B03-CFA9-41D8-9956-9F0EB448DC4A}" destId="{52D64095-8F0B-43C5-A134-4F8EB745D0AC}" srcOrd="6" destOrd="0" presId="urn:microsoft.com/office/officeart/2005/8/layout/orgChart1"/>
    <dgm:cxn modelId="{23457230-3604-4BB2-9A93-AB7AE2F484E3}" type="presParOf" srcId="{B6A20B03-CFA9-41D8-9956-9F0EB448DC4A}" destId="{65175C4B-27F3-41C0-9093-49201195521B}" srcOrd="7" destOrd="0" presId="urn:microsoft.com/office/officeart/2005/8/layout/orgChart1"/>
    <dgm:cxn modelId="{2AD12AF3-616B-47A4-909B-A2BAE3181841}" type="presParOf" srcId="{65175C4B-27F3-41C0-9093-49201195521B}" destId="{418B0B64-07DF-4A86-8188-2B3D12FF0C1B}" srcOrd="0" destOrd="0" presId="urn:microsoft.com/office/officeart/2005/8/layout/orgChart1"/>
    <dgm:cxn modelId="{BA189192-A243-45D0-A246-304FB476ACC4}" type="presParOf" srcId="{418B0B64-07DF-4A86-8188-2B3D12FF0C1B}" destId="{FCA2B357-06A1-4199-999C-BBE32872F828}" srcOrd="0" destOrd="0" presId="urn:microsoft.com/office/officeart/2005/8/layout/orgChart1"/>
    <dgm:cxn modelId="{841EEFAB-7D18-428A-84EC-A94D818BBE07}" type="presParOf" srcId="{418B0B64-07DF-4A86-8188-2B3D12FF0C1B}" destId="{842224E6-60DA-412E-8A1B-7533C1377869}" srcOrd="1" destOrd="0" presId="urn:microsoft.com/office/officeart/2005/8/layout/orgChart1"/>
    <dgm:cxn modelId="{6E681960-26C8-4FE0-907F-FAC0BD2EAF9F}" type="presParOf" srcId="{65175C4B-27F3-41C0-9093-49201195521B}" destId="{5FEE9627-663F-4879-B764-2FCAC3BEDB01}" srcOrd="1" destOrd="0" presId="urn:microsoft.com/office/officeart/2005/8/layout/orgChart1"/>
    <dgm:cxn modelId="{ECDE7259-F13F-4D54-A9A6-A7A698534153}" type="presParOf" srcId="{65175C4B-27F3-41C0-9093-49201195521B}" destId="{D211A30E-3DD6-4F3B-A936-B6D9FD1B5AD6}" srcOrd="2" destOrd="0" presId="urn:microsoft.com/office/officeart/2005/8/layout/orgChart1"/>
    <dgm:cxn modelId="{499AC7BF-8E0B-480F-A532-746CF2E9B35C}" type="presParOf" srcId="{60FE5B31-E82E-49E2-9469-B5D5674278BC}" destId="{0A55CB08-0585-4E83-BB9C-6136411D5C97}" srcOrd="2" destOrd="0" presId="urn:microsoft.com/office/officeart/2005/8/layout/orgChart1"/>
    <dgm:cxn modelId="{1904B548-C64D-4069-933A-C0666506F7D2}" type="presParOf" srcId="{9C5DF944-3D7A-473D-A789-5CA86652B8F8}" destId="{1AE91293-7748-4E52-8855-7B838C555EB9}" srcOrd="2" destOrd="0" presId="urn:microsoft.com/office/officeart/2005/8/layout/orgChart1"/>
    <dgm:cxn modelId="{305D6C78-0B9C-40B9-A479-7C3978239170}" type="presParOf" srcId="{9C5DF944-3D7A-473D-A789-5CA86652B8F8}" destId="{8BAB2199-5159-41F9-8708-33820C9B03A9}" srcOrd="3" destOrd="0" presId="urn:microsoft.com/office/officeart/2005/8/layout/orgChart1"/>
    <dgm:cxn modelId="{185FF70C-6BA2-42E3-AF98-FE7E0E9B677D}" type="presParOf" srcId="{8BAB2199-5159-41F9-8708-33820C9B03A9}" destId="{4AEEF0FD-EB99-4BD5-89CD-011B1DDC19F8}" srcOrd="0" destOrd="0" presId="urn:microsoft.com/office/officeart/2005/8/layout/orgChart1"/>
    <dgm:cxn modelId="{BA9807C0-065C-49E2-BBF5-277C47740DBB}" type="presParOf" srcId="{4AEEF0FD-EB99-4BD5-89CD-011B1DDC19F8}" destId="{86ECFBC0-6EDE-49D7-A5E4-E61CBAF4A092}" srcOrd="0" destOrd="0" presId="urn:microsoft.com/office/officeart/2005/8/layout/orgChart1"/>
    <dgm:cxn modelId="{1AFCD86F-8962-471D-A38C-380BDA90743C}" type="presParOf" srcId="{4AEEF0FD-EB99-4BD5-89CD-011B1DDC19F8}" destId="{EE7467E8-D778-4C18-9C7C-925EF25B0DC2}" srcOrd="1" destOrd="0" presId="urn:microsoft.com/office/officeart/2005/8/layout/orgChart1"/>
    <dgm:cxn modelId="{F3C26830-4B59-4D2E-ADF2-015714808FEB}" type="presParOf" srcId="{8BAB2199-5159-41F9-8708-33820C9B03A9}" destId="{70B62D43-4B2E-478D-8091-7F950B36BC86}" srcOrd="1" destOrd="0" presId="urn:microsoft.com/office/officeart/2005/8/layout/orgChart1"/>
    <dgm:cxn modelId="{BCB14387-5CF7-42DB-A921-3D602E357CB7}" type="presParOf" srcId="{70B62D43-4B2E-478D-8091-7F950B36BC86}" destId="{5A29D58D-62CC-4731-8120-CAD4354C3E03}" srcOrd="0" destOrd="0" presId="urn:microsoft.com/office/officeart/2005/8/layout/orgChart1"/>
    <dgm:cxn modelId="{7EF8FC44-4086-47F2-AB3E-627879C08393}" type="presParOf" srcId="{70B62D43-4B2E-478D-8091-7F950B36BC86}" destId="{20684FA8-0955-4E86-9890-955AAE2FB70E}" srcOrd="1" destOrd="0" presId="urn:microsoft.com/office/officeart/2005/8/layout/orgChart1"/>
    <dgm:cxn modelId="{FAED74B7-3A44-48B0-8963-8410A4B1C5FE}" type="presParOf" srcId="{20684FA8-0955-4E86-9890-955AAE2FB70E}" destId="{357DF0A8-BCC0-4D40-9A29-811D9B3E8CE1}" srcOrd="0" destOrd="0" presId="urn:microsoft.com/office/officeart/2005/8/layout/orgChart1"/>
    <dgm:cxn modelId="{CD610A54-FB2D-4CA5-B8F6-421B19A10958}" type="presParOf" srcId="{357DF0A8-BCC0-4D40-9A29-811D9B3E8CE1}" destId="{7533127D-6F77-420D-9337-03A9B17677A7}" srcOrd="0" destOrd="0" presId="urn:microsoft.com/office/officeart/2005/8/layout/orgChart1"/>
    <dgm:cxn modelId="{34F53BB9-0CFB-4232-8271-D330EBC4065E}" type="presParOf" srcId="{357DF0A8-BCC0-4D40-9A29-811D9B3E8CE1}" destId="{75DCBE71-7469-49E9-81E5-E6A43E3EC0DC}" srcOrd="1" destOrd="0" presId="urn:microsoft.com/office/officeart/2005/8/layout/orgChart1"/>
    <dgm:cxn modelId="{B434C95A-74BF-4FD5-86A4-C6D4F9EA4DD1}" type="presParOf" srcId="{20684FA8-0955-4E86-9890-955AAE2FB70E}" destId="{321B0D03-50FC-44EB-B561-D21A2CD4B482}" srcOrd="1" destOrd="0" presId="urn:microsoft.com/office/officeart/2005/8/layout/orgChart1"/>
    <dgm:cxn modelId="{5A87FBF4-F483-48E8-AB37-A0E5EB839C33}" type="presParOf" srcId="{20684FA8-0955-4E86-9890-955AAE2FB70E}" destId="{0654A2B9-B227-48A6-941C-DD027142ECCE}" srcOrd="2" destOrd="0" presId="urn:microsoft.com/office/officeart/2005/8/layout/orgChart1"/>
    <dgm:cxn modelId="{EC9FCD7D-45B6-4913-AD75-D075CAA9F778}" type="presParOf" srcId="{70B62D43-4B2E-478D-8091-7F950B36BC86}" destId="{77FF546B-1ADB-4B35-B705-B48DE95D0A7F}" srcOrd="2" destOrd="0" presId="urn:microsoft.com/office/officeart/2005/8/layout/orgChart1"/>
    <dgm:cxn modelId="{13A9220B-1A19-4F77-89FA-AB7AD7AB95A1}" type="presParOf" srcId="{70B62D43-4B2E-478D-8091-7F950B36BC86}" destId="{69C13562-DBB8-42F8-AE39-8AFEF8ED4982}" srcOrd="3" destOrd="0" presId="urn:microsoft.com/office/officeart/2005/8/layout/orgChart1"/>
    <dgm:cxn modelId="{98A2C257-07AA-44C9-86A8-CB6ACDECDBA5}" type="presParOf" srcId="{69C13562-DBB8-42F8-AE39-8AFEF8ED4982}" destId="{896D96FE-EA05-4066-8BE5-F7366BA3777A}" srcOrd="0" destOrd="0" presId="urn:microsoft.com/office/officeart/2005/8/layout/orgChart1"/>
    <dgm:cxn modelId="{C6263869-7358-4F3F-89CB-EEE60A4DEBEA}" type="presParOf" srcId="{896D96FE-EA05-4066-8BE5-F7366BA3777A}" destId="{079C46BA-E270-4C4F-9AA8-92E32A64D736}" srcOrd="0" destOrd="0" presId="urn:microsoft.com/office/officeart/2005/8/layout/orgChart1"/>
    <dgm:cxn modelId="{D1D3B2DD-C607-4943-9DF6-898300BADE33}" type="presParOf" srcId="{896D96FE-EA05-4066-8BE5-F7366BA3777A}" destId="{3AA4BA60-CAF3-4B65-8A7B-26648B565082}" srcOrd="1" destOrd="0" presId="urn:microsoft.com/office/officeart/2005/8/layout/orgChart1"/>
    <dgm:cxn modelId="{31F9B3EC-EC8F-4BCA-97C6-E25AA023C9AB}" type="presParOf" srcId="{69C13562-DBB8-42F8-AE39-8AFEF8ED4982}" destId="{54F082B5-2FAD-490F-B257-B96DCB3E19FC}" srcOrd="1" destOrd="0" presId="urn:microsoft.com/office/officeart/2005/8/layout/orgChart1"/>
    <dgm:cxn modelId="{964EACB1-E477-4B27-9211-BB5C037076B0}" type="presParOf" srcId="{69C13562-DBB8-42F8-AE39-8AFEF8ED4982}" destId="{6C846A69-A00E-4FB9-80C7-DC7FE13BD4B5}" srcOrd="2" destOrd="0" presId="urn:microsoft.com/office/officeart/2005/8/layout/orgChart1"/>
    <dgm:cxn modelId="{685C622D-D4E6-4FF5-A43F-21B2C548CEF7}" type="presParOf" srcId="{70B62D43-4B2E-478D-8091-7F950B36BC86}" destId="{C6471DB4-9B93-437A-AEBE-F3B71F737DF8}" srcOrd="4" destOrd="0" presId="urn:microsoft.com/office/officeart/2005/8/layout/orgChart1"/>
    <dgm:cxn modelId="{AFC79D67-17D7-430F-9247-F703504B1979}" type="presParOf" srcId="{70B62D43-4B2E-478D-8091-7F950B36BC86}" destId="{CD8B12E6-DD1E-4D70-BE7C-A5443A3D84D1}" srcOrd="5" destOrd="0" presId="urn:microsoft.com/office/officeart/2005/8/layout/orgChart1"/>
    <dgm:cxn modelId="{CF7F6A12-2FEC-4800-88B2-A951366E0DC1}" type="presParOf" srcId="{CD8B12E6-DD1E-4D70-BE7C-A5443A3D84D1}" destId="{C0FBA54D-3A3D-42F4-B1C8-ADE0E74CCC4D}" srcOrd="0" destOrd="0" presId="urn:microsoft.com/office/officeart/2005/8/layout/orgChart1"/>
    <dgm:cxn modelId="{91322B3E-99B0-456F-B104-73353DE0BF9C}" type="presParOf" srcId="{C0FBA54D-3A3D-42F4-B1C8-ADE0E74CCC4D}" destId="{30DA9891-B7C7-405D-9015-1C3DF0E9850F}" srcOrd="0" destOrd="0" presId="urn:microsoft.com/office/officeart/2005/8/layout/orgChart1"/>
    <dgm:cxn modelId="{0EA1B4D2-8572-4AFB-AF58-2BBED21273AA}" type="presParOf" srcId="{C0FBA54D-3A3D-42F4-B1C8-ADE0E74CCC4D}" destId="{5EC808F1-181C-42C2-975C-2B558EBCB7FE}" srcOrd="1" destOrd="0" presId="urn:microsoft.com/office/officeart/2005/8/layout/orgChart1"/>
    <dgm:cxn modelId="{697E9219-A37A-414D-BFDE-3C2CD70FD5E4}" type="presParOf" srcId="{CD8B12E6-DD1E-4D70-BE7C-A5443A3D84D1}" destId="{3C11D65F-2A65-4A7E-9C15-AA6406FE6F0B}" srcOrd="1" destOrd="0" presId="urn:microsoft.com/office/officeart/2005/8/layout/orgChart1"/>
    <dgm:cxn modelId="{B273A3D9-CCB7-4D9C-AA94-5590FD558303}" type="presParOf" srcId="{CD8B12E6-DD1E-4D70-BE7C-A5443A3D84D1}" destId="{07414A68-C8A8-4CE7-984E-48064FC49AF5}" srcOrd="2" destOrd="0" presId="urn:microsoft.com/office/officeart/2005/8/layout/orgChart1"/>
    <dgm:cxn modelId="{0DC1EF0E-6C3C-4C31-B160-955F2877AD1F}" type="presParOf" srcId="{70B62D43-4B2E-478D-8091-7F950B36BC86}" destId="{BD53C961-9C2E-42B5-A825-EB1CD5AF2FE3}" srcOrd="6" destOrd="0" presId="urn:microsoft.com/office/officeart/2005/8/layout/orgChart1"/>
    <dgm:cxn modelId="{CA3AD1D0-CC94-4699-B3A6-2CA19310E662}" type="presParOf" srcId="{70B62D43-4B2E-478D-8091-7F950B36BC86}" destId="{2AD0F394-908E-4BF8-9902-81719C192207}" srcOrd="7" destOrd="0" presId="urn:microsoft.com/office/officeart/2005/8/layout/orgChart1"/>
    <dgm:cxn modelId="{29035E3D-7D66-4350-9FC3-7EE63FA116B1}" type="presParOf" srcId="{2AD0F394-908E-4BF8-9902-81719C192207}" destId="{6508E9AA-32AD-45CE-ACB4-E452A2309B43}" srcOrd="0" destOrd="0" presId="urn:microsoft.com/office/officeart/2005/8/layout/orgChart1"/>
    <dgm:cxn modelId="{F153E645-ABC9-45B5-AB3B-F59C1D0E5344}" type="presParOf" srcId="{6508E9AA-32AD-45CE-ACB4-E452A2309B43}" destId="{26E61D30-5696-4E05-9044-AF73EF27DAB2}" srcOrd="0" destOrd="0" presId="urn:microsoft.com/office/officeart/2005/8/layout/orgChart1"/>
    <dgm:cxn modelId="{AB6116DF-F58B-40E5-A8BA-D85B1CC3ADE9}" type="presParOf" srcId="{6508E9AA-32AD-45CE-ACB4-E452A2309B43}" destId="{14A5ABF2-8B49-4694-AC4C-1A898869B017}" srcOrd="1" destOrd="0" presId="urn:microsoft.com/office/officeart/2005/8/layout/orgChart1"/>
    <dgm:cxn modelId="{EC01E4B1-1C7A-4A5F-A0B0-997EBE206C2B}" type="presParOf" srcId="{2AD0F394-908E-4BF8-9902-81719C192207}" destId="{E95C75F7-7305-47DE-985C-550E435481C9}" srcOrd="1" destOrd="0" presId="urn:microsoft.com/office/officeart/2005/8/layout/orgChart1"/>
    <dgm:cxn modelId="{AF407DDE-0E48-46FF-BB0D-92C9407C2B5E}" type="presParOf" srcId="{2AD0F394-908E-4BF8-9902-81719C192207}" destId="{ADFD56FF-A789-4A68-9B2D-8E4E857854C2}" srcOrd="2" destOrd="0" presId="urn:microsoft.com/office/officeart/2005/8/layout/orgChart1"/>
    <dgm:cxn modelId="{7E4E5C1F-3A81-445C-975B-856F84E2FBE8}" type="presParOf" srcId="{70B62D43-4B2E-478D-8091-7F950B36BC86}" destId="{B4ADFA40-1DC3-4BD0-BAE4-D5BA4FDF2B3E}" srcOrd="8" destOrd="0" presId="urn:microsoft.com/office/officeart/2005/8/layout/orgChart1"/>
    <dgm:cxn modelId="{59DA7622-895D-4311-987E-8F8AD13060C4}" type="presParOf" srcId="{70B62D43-4B2E-478D-8091-7F950B36BC86}" destId="{74623D81-D47A-4BDB-A76C-094846D41FA8}" srcOrd="9" destOrd="0" presId="urn:microsoft.com/office/officeart/2005/8/layout/orgChart1"/>
    <dgm:cxn modelId="{0D6272F1-67A7-4C1E-BE2F-2F024A098097}" type="presParOf" srcId="{74623D81-D47A-4BDB-A76C-094846D41FA8}" destId="{A5AFB960-0B8B-4E03-885A-2579269F7DC1}" srcOrd="0" destOrd="0" presId="urn:microsoft.com/office/officeart/2005/8/layout/orgChart1"/>
    <dgm:cxn modelId="{E278BC0D-5E4F-434F-B98D-8BE9264C6B0E}" type="presParOf" srcId="{A5AFB960-0B8B-4E03-885A-2579269F7DC1}" destId="{3A05D6AC-55D4-4F8B-831D-7528DBB5E857}" srcOrd="0" destOrd="0" presId="urn:microsoft.com/office/officeart/2005/8/layout/orgChart1"/>
    <dgm:cxn modelId="{EAC9B24A-25C6-473A-A277-15752DAA581A}" type="presParOf" srcId="{A5AFB960-0B8B-4E03-885A-2579269F7DC1}" destId="{179F0FCD-C306-4B84-A7DF-E34F9FAB6F56}" srcOrd="1" destOrd="0" presId="urn:microsoft.com/office/officeart/2005/8/layout/orgChart1"/>
    <dgm:cxn modelId="{AD32CC97-BF4B-4173-AAD4-4633BE3F252C}" type="presParOf" srcId="{74623D81-D47A-4BDB-A76C-094846D41FA8}" destId="{856F8CB3-7FD8-44A2-BD9F-D0A3BBBFD7B2}" srcOrd="1" destOrd="0" presId="urn:microsoft.com/office/officeart/2005/8/layout/orgChart1"/>
    <dgm:cxn modelId="{D0C19A31-6EF7-4332-967F-02B9EE5877B6}" type="presParOf" srcId="{74623D81-D47A-4BDB-A76C-094846D41FA8}" destId="{E41C3208-7C36-4192-9EA5-1F0C4DB4A826}" srcOrd="2" destOrd="0" presId="urn:microsoft.com/office/officeart/2005/8/layout/orgChart1"/>
    <dgm:cxn modelId="{D7F25E90-5BFD-4633-A9D8-B47E49B3D3B2}" type="presParOf" srcId="{8BAB2199-5159-41F9-8708-33820C9B03A9}" destId="{FB705D8D-4B0F-418C-BE22-C9FC935B08A3}" srcOrd="2" destOrd="0" presId="urn:microsoft.com/office/officeart/2005/8/layout/orgChart1"/>
    <dgm:cxn modelId="{5D7F9ED8-EE71-4CB9-9140-02FB42C90E04}" type="presParOf" srcId="{9C5DF944-3D7A-473D-A789-5CA86652B8F8}" destId="{4F6F1802-D2DC-45F2-8B57-B9ACE00E096B}" srcOrd="4" destOrd="0" presId="urn:microsoft.com/office/officeart/2005/8/layout/orgChart1"/>
    <dgm:cxn modelId="{B4B82811-3DAF-4FA6-B0F8-D59ED0EA60E2}" type="presParOf" srcId="{9C5DF944-3D7A-473D-A789-5CA86652B8F8}" destId="{D09FB176-C899-4C34-A2EF-DF4099E3930B}" srcOrd="5" destOrd="0" presId="urn:microsoft.com/office/officeart/2005/8/layout/orgChart1"/>
    <dgm:cxn modelId="{4B8EC002-3682-4D97-A80C-EBE6CF9A3D03}" type="presParOf" srcId="{D09FB176-C899-4C34-A2EF-DF4099E3930B}" destId="{EB3A78CF-8659-4E76-9BB6-78F8A7F8B535}" srcOrd="0" destOrd="0" presId="urn:microsoft.com/office/officeart/2005/8/layout/orgChart1"/>
    <dgm:cxn modelId="{A4408C41-C989-4CC7-91FB-BC8FE0717792}" type="presParOf" srcId="{EB3A78CF-8659-4E76-9BB6-78F8A7F8B535}" destId="{ED956AEF-5A78-47DC-9D97-3B27A2E93095}" srcOrd="0" destOrd="0" presId="urn:microsoft.com/office/officeart/2005/8/layout/orgChart1"/>
    <dgm:cxn modelId="{B3526474-476A-4705-AAFD-7163BE108EDC}" type="presParOf" srcId="{EB3A78CF-8659-4E76-9BB6-78F8A7F8B535}" destId="{0936C29E-0ABE-4289-9453-F6DF249F454C}" srcOrd="1" destOrd="0" presId="urn:microsoft.com/office/officeart/2005/8/layout/orgChart1"/>
    <dgm:cxn modelId="{9876AA4B-AB06-498F-B1F2-C0DF5459C536}" type="presParOf" srcId="{D09FB176-C899-4C34-A2EF-DF4099E3930B}" destId="{3666C14E-3FE7-4AB2-BA4F-4535D42C477E}" srcOrd="1" destOrd="0" presId="urn:microsoft.com/office/officeart/2005/8/layout/orgChart1"/>
    <dgm:cxn modelId="{57766868-7D33-454C-8896-CF7FA84CE1CC}" type="presParOf" srcId="{3666C14E-3FE7-4AB2-BA4F-4535D42C477E}" destId="{7E670A0B-4B6A-45AD-AE95-FAE9E52BA24F}" srcOrd="0" destOrd="0" presId="urn:microsoft.com/office/officeart/2005/8/layout/orgChart1"/>
    <dgm:cxn modelId="{DB44C8BC-A725-4A12-A67C-0B6473A89933}" type="presParOf" srcId="{3666C14E-3FE7-4AB2-BA4F-4535D42C477E}" destId="{781D4557-4BA2-4B53-85D2-D0A8E2F29ACB}" srcOrd="1" destOrd="0" presId="urn:microsoft.com/office/officeart/2005/8/layout/orgChart1"/>
    <dgm:cxn modelId="{F792AFBA-8102-4D19-A407-10D175AE9D51}" type="presParOf" srcId="{781D4557-4BA2-4B53-85D2-D0A8E2F29ACB}" destId="{A1F0E8B8-00E6-43CE-8E1F-A9918B608453}" srcOrd="0" destOrd="0" presId="urn:microsoft.com/office/officeart/2005/8/layout/orgChart1"/>
    <dgm:cxn modelId="{18C9BAD2-CD15-4CFB-A093-E20D05167414}" type="presParOf" srcId="{A1F0E8B8-00E6-43CE-8E1F-A9918B608453}" destId="{2C701CAE-D8F1-461E-8A0C-C57AEB1CD6C2}" srcOrd="0" destOrd="0" presId="urn:microsoft.com/office/officeart/2005/8/layout/orgChart1"/>
    <dgm:cxn modelId="{193D28F3-BEC2-4D2C-8461-32ABF50C60D4}" type="presParOf" srcId="{A1F0E8B8-00E6-43CE-8E1F-A9918B608453}" destId="{0A55F855-E390-49C4-85C3-4EB5DC8DFEC3}" srcOrd="1" destOrd="0" presId="urn:microsoft.com/office/officeart/2005/8/layout/orgChart1"/>
    <dgm:cxn modelId="{A9F13D70-D4D8-4E8F-BE3B-02D3350A3B39}" type="presParOf" srcId="{781D4557-4BA2-4B53-85D2-D0A8E2F29ACB}" destId="{8FDA77AA-02A8-4EBB-8954-A3306A125F11}" srcOrd="1" destOrd="0" presId="urn:microsoft.com/office/officeart/2005/8/layout/orgChart1"/>
    <dgm:cxn modelId="{4127335A-67E3-43BB-AE7E-18735522CAFB}" type="presParOf" srcId="{781D4557-4BA2-4B53-85D2-D0A8E2F29ACB}" destId="{802B30D6-A884-4929-98EE-4DE3E2D91CB8}" srcOrd="2" destOrd="0" presId="urn:microsoft.com/office/officeart/2005/8/layout/orgChart1"/>
    <dgm:cxn modelId="{AC4D071B-28A0-4751-9E1E-D018F81C2110}" type="presParOf" srcId="{3666C14E-3FE7-4AB2-BA4F-4535D42C477E}" destId="{4E5DB2E5-BC21-45FD-89CF-804EEEA73D92}" srcOrd="2" destOrd="0" presId="urn:microsoft.com/office/officeart/2005/8/layout/orgChart1"/>
    <dgm:cxn modelId="{DDE89F21-8B89-4166-B019-866E21CB2262}" type="presParOf" srcId="{3666C14E-3FE7-4AB2-BA4F-4535D42C477E}" destId="{FEF5B6E2-22EA-4CFA-BF26-961399773F49}" srcOrd="3" destOrd="0" presId="urn:microsoft.com/office/officeart/2005/8/layout/orgChart1"/>
    <dgm:cxn modelId="{3ADD3F23-955B-488E-8732-67F1DEE6605B}" type="presParOf" srcId="{FEF5B6E2-22EA-4CFA-BF26-961399773F49}" destId="{42BED641-FA4F-4D4B-9A19-A7D3C3BE1408}" srcOrd="0" destOrd="0" presId="urn:microsoft.com/office/officeart/2005/8/layout/orgChart1"/>
    <dgm:cxn modelId="{D36C1D63-22ED-4574-B932-D339DCF41CB7}" type="presParOf" srcId="{42BED641-FA4F-4D4B-9A19-A7D3C3BE1408}" destId="{74487508-3D4F-4F35-9119-7335AA499C95}" srcOrd="0" destOrd="0" presId="urn:microsoft.com/office/officeart/2005/8/layout/orgChart1"/>
    <dgm:cxn modelId="{F5A4FA33-25CF-4DA0-B04D-4908F397F3F4}" type="presParOf" srcId="{42BED641-FA4F-4D4B-9A19-A7D3C3BE1408}" destId="{EA4E738B-1483-44D6-89EB-8256A9C3F87D}" srcOrd="1" destOrd="0" presId="urn:microsoft.com/office/officeart/2005/8/layout/orgChart1"/>
    <dgm:cxn modelId="{B1B21A15-E848-4015-984C-4DCC439A129C}" type="presParOf" srcId="{FEF5B6E2-22EA-4CFA-BF26-961399773F49}" destId="{B5B7C6F2-824B-4B22-9513-4D47B87A1DEF}" srcOrd="1" destOrd="0" presId="urn:microsoft.com/office/officeart/2005/8/layout/orgChart1"/>
    <dgm:cxn modelId="{37577C36-BBC1-43CB-B707-0E8037714C8A}" type="presParOf" srcId="{FEF5B6E2-22EA-4CFA-BF26-961399773F49}" destId="{AD4B3EEE-3AC5-44A5-8891-70C0728030DE}" srcOrd="2" destOrd="0" presId="urn:microsoft.com/office/officeart/2005/8/layout/orgChart1"/>
    <dgm:cxn modelId="{BAEA1520-BDCE-47C4-96DB-9E59B19E008E}" type="presParOf" srcId="{3666C14E-3FE7-4AB2-BA4F-4535D42C477E}" destId="{1A2BCB80-89E2-41EC-87D9-8650DA66AB8A}" srcOrd="4" destOrd="0" presId="urn:microsoft.com/office/officeart/2005/8/layout/orgChart1"/>
    <dgm:cxn modelId="{EADF8094-1FC7-4A19-944F-4D46037E1AA4}" type="presParOf" srcId="{3666C14E-3FE7-4AB2-BA4F-4535D42C477E}" destId="{CD498E25-17A8-4592-A106-0BDE77F9F8BE}" srcOrd="5" destOrd="0" presId="urn:microsoft.com/office/officeart/2005/8/layout/orgChart1"/>
    <dgm:cxn modelId="{0DC5810A-63E5-42DA-89B1-B9FD932321C0}" type="presParOf" srcId="{CD498E25-17A8-4592-A106-0BDE77F9F8BE}" destId="{1832CD07-F56C-4B75-9FC3-CEF6C2D6EA45}" srcOrd="0" destOrd="0" presId="urn:microsoft.com/office/officeart/2005/8/layout/orgChart1"/>
    <dgm:cxn modelId="{6CFB0DB8-00F3-4196-9AC4-7E5BC5084EC0}" type="presParOf" srcId="{1832CD07-F56C-4B75-9FC3-CEF6C2D6EA45}" destId="{F7484F86-9514-4EEC-AAEC-65AD9B4B3D96}" srcOrd="0" destOrd="0" presId="urn:microsoft.com/office/officeart/2005/8/layout/orgChart1"/>
    <dgm:cxn modelId="{EF35E6C1-EAA6-4596-8A92-EB477391F2D8}" type="presParOf" srcId="{1832CD07-F56C-4B75-9FC3-CEF6C2D6EA45}" destId="{2F8AA862-E8D3-4043-95F3-7EBB33FDC237}" srcOrd="1" destOrd="0" presId="urn:microsoft.com/office/officeart/2005/8/layout/orgChart1"/>
    <dgm:cxn modelId="{4AD767C9-9B95-498C-B9BA-C341DA88F270}" type="presParOf" srcId="{CD498E25-17A8-4592-A106-0BDE77F9F8BE}" destId="{D6D1B4BE-1E43-4CD4-965F-996A3963A4DE}" srcOrd="1" destOrd="0" presId="urn:microsoft.com/office/officeart/2005/8/layout/orgChart1"/>
    <dgm:cxn modelId="{EF0AC09B-84C7-430C-88AF-215E4C5F7802}" type="presParOf" srcId="{CD498E25-17A8-4592-A106-0BDE77F9F8BE}" destId="{2585E360-1265-4DAF-8ED0-8CB30CFCA044}" srcOrd="2" destOrd="0" presId="urn:microsoft.com/office/officeart/2005/8/layout/orgChart1"/>
    <dgm:cxn modelId="{0AF770BA-5489-4649-A4A7-8D301F061457}" type="presParOf" srcId="{3666C14E-3FE7-4AB2-BA4F-4535D42C477E}" destId="{9AAB9F84-69DB-4974-8FB3-17FE16A42904}" srcOrd="6" destOrd="0" presId="urn:microsoft.com/office/officeart/2005/8/layout/orgChart1"/>
    <dgm:cxn modelId="{63A13B67-A417-4F37-9773-0BF31843575B}" type="presParOf" srcId="{3666C14E-3FE7-4AB2-BA4F-4535D42C477E}" destId="{C3EE2C24-35C5-4383-8BA8-04718D61B1E3}" srcOrd="7" destOrd="0" presId="urn:microsoft.com/office/officeart/2005/8/layout/orgChart1"/>
    <dgm:cxn modelId="{6036C976-4B12-4130-B8DF-753E80EFE5E2}" type="presParOf" srcId="{C3EE2C24-35C5-4383-8BA8-04718D61B1E3}" destId="{D76FB983-6AF4-4D17-803C-BE4F9D86E241}" srcOrd="0" destOrd="0" presId="urn:microsoft.com/office/officeart/2005/8/layout/orgChart1"/>
    <dgm:cxn modelId="{6A71F541-7A1C-4A46-AC6B-C69A4EE3B99C}" type="presParOf" srcId="{D76FB983-6AF4-4D17-803C-BE4F9D86E241}" destId="{C95AECE2-07C4-42E7-90DA-5CD8EA216CFC}" srcOrd="0" destOrd="0" presId="urn:microsoft.com/office/officeart/2005/8/layout/orgChart1"/>
    <dgm:cxn modelId="{5FC230E3-3367-4EF2-A375-C9260B261F32}" type="presParOf" srcId="{D76FB983-6AF4-4D17-803C-BE4F9D86E241}" destId="{4704A764-F3E3-46A1-B698-AC3BCD85875D}" srcOrd="1" destOrd="0" presId="urn:microsoft.com/office/officeart/2005/8/layout/orgChart1"/>
    <dgm:cxn modelId="{1BCB889F-A9D5-4727-8D0D-E282987B1628}" type="presParOf" srcId="{C3EE2C24-35C5-4383-8BA8-04718D61B1E3}" destId="{C07B020C-8290-4505-84E9-D8CD925D7B93}" srcOrd="1" destOrd="0" presId="urn:microsoft.com/office/officeart/2005/8/layout/orgChart1"/>
    <dgm:cxn modelId="{0E2EA5C3-162B-4055-BEAE-21B0661D64BE}" type="presParOf" srcId="{C3EE2C24-35C5-4383-8BA8-04718D61B1E3}" destId="{97715D9E-A6B5-4BE2-9531-017E1F9F5E37}" srcOrd="2" destOrd="0" presId="urn:microsoft.com/office/officeart/2005/8/layout/orgChart1"/>
    <dgm:cxn modelId="{F44C9E5B-B617-409A-A20E-49C0C7492E15}" type="presParOf" srcId="{3666C14E-3FE7-4AB2-BA4F-4535D42C477E}" destId="{F8AA5B07-D62E-4BEF-A7F4-BB8154CE0161}" srcOrd="8" destOrd="0" presId="urn:microsoft.com/office/officeart/2005/8/layout/orgChart1"/>
    <dgm:cxn modelId="{C6D23B67-8DCA-4668-AFEF-6FDB017FCE02}" type="presParOf" srcId="{3666C14E-3FE7-4AB2-BA4F-4535D42C477E}" destId="{28D3CB32-FAA0-4273-8538-1EB307061468}" srcOrd="9" destOrd="0" presId="urn:microsoft.com/office/officeart/2005/8/layout/orgChart1"/>
    <dgm:cxn modelId="{4689C7EC-C8EC-48FA-856F-FD6CE4CD80B6}" type="presParOf" srcId="{28D3CB32-FAA0-4273-8538-1EB307061468}" destId="{4E6634D0-9CA1-4ACD-BF91-91BEE47E76EF}" srcOrd="0" destOrd="0" presId="urn:microsoft.com/office/officeart/2005/8/layout/orgChart1"/>
    <dgm:cxn modelId="{D7CFE5DF-131A-47B9-BCC1-4E9A372EEA93}" type="presParOf" srcId="{4E6634D0-9CA1-4ACD-BF91-91BEE47E76EF}" destId="{EE219807-47C8-4941-99AE-CE39076E53F5}" srcOrd="0" destOrd="0" presId="urn:microsoft.com/office/officeart/2005/8/layout/orgChart1"/>
    <dgm:cxn modelId="{BF180A94-B740-479E-BC57-C196032A8F93}" type="presParOf" srcId="{4E6634D0-9CA1-4ACD-BF91-91BEE47E76EF}" destId="{A8ED66CC-CBB3-4EB5-ADE1-6E062170315B}" srcOrd="1" destOrd="0" presId="urn:microsoft.com/office/officeart/2005/8/layout/orgChart1"/>
    <dgm:cxn modelId="{D3F11A9B-5B7E-4FC7-898A-517FB664C45A}" type="presParOf" srcId="{28D3CB32-FAA0-4273-8538-1EB307061468}" destId="{55A4A9B7-D2D2-4F27-9972-54B957F184B3}" srcOrd="1" destOrd="0" presId="urn:microsoft.com/office/officeart/2005/8/layout/orgChart1"/>
    <dgm:cxn modelId="{AA526EEA-E43E-40B8-9F07-53D16D6B71A7}" type="presParOf" srcId="{28D3CB32-FAA0-4273-8538-1EB307061468}" destId="{A6D08738-8725-4BBB-8D6E-6E0F7F338F27}" srcOrd="2" destOrd="0" presId="urn:microsoft.com/office/officeart/2005/8/layout/orgChart1"/>
    <dgm:cxn modelId="{6ECCE0E8-6A86-4002-8FFE-C8646E98526E}" type="presParOf" srcId="{D09FB176-C899-4C34-A2EF-DF4099E3930B}" destId="{10032A81-28F1-4589-A2C9-2F713826DB5B}" srcOrd="2" destOrd="0" presId="urn:microsoft.com/office/officeart/2005/8/layout/orgChart1"/>
    <dgm:cxn modelId="{201B8339-5239-4B9C-BCF5-8B1CBAF730F9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BC2D8E51-B1DF-4DFC-B874-7B881484794E}" type="presOf" srcId="{69BEBD41-3545-40FD-BFDD-D21BD47C872E}" destId="{EA4E738B-1483-44D6-89EB-8256A9C3F87D}" srcOrd="1" destOrd="0" presId="urn:microsoft.com/office/officeart/2005/8/layout/orgChart1"/>
    <dgm:cxn modelId="{28C8FD20-83CA-45CB-AFF9-18DF23320AD3}" type="presOf" srcId="{43C964D4-3EA5-4709-BA45-DC9671707267}" destId="{87899BB1-A811-4B2D-8FA3-633A97B1A6A6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5164F912-1AF5-4064-8570-542A01443A19}" type="presOf" srcId="{D5F013B3-4B4E-4E38-9BAF-4B34B2BB0C79}" destId="{26E61D30-5696-4E05-9044-AF73EF27DAB2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91D1A23-2725-4CB0-9DBB-788104CDDFA5}" type="presOf" srcId="{1E17A9B5-1CC6-4BF4-A5EB-2099972243B8}" destId="{F0DC39B6-0C64-430A-9FFB-4907B94E244D}" srcOrd="0" destOrd="0" presId="urn:microsoft.com/office/officeart/2005/8/layout/orgChart1"/>
    <dgm:cxn modelId="{81192EAB-8A21-4F07-B80D-21FECE6D2F09}" type="presOf" srcId="{D91152BC-9A33-44D3-AEBB-F20420DB430F}" destId="{30DA9891-B7C7-405D-9015-1C3DF0E9850F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F4DC6AE4-E3E4-4F15-90AD-C5BD41F33C18}" type="presOf" srcId="{88415C31-82DD-4EF9-9A7A-1D4D99FB6B9D}" destId="{ED956AEF-5A78-47DC-9D97-3B27A2E93095}" srcOrd="0" destOrd="0" presId="urn:microsoft.com/office/officeart/2005/8/layout/orgChart1"/>
    <dgm:cxn modelId="{5CFAC284-5DE7-4196-BF24-BD633CDF737C}" type="presOf" srcId="{00B822AA-E50D-409C-8E77-78CE41F17C4F}" destId="{86ECFBC0-6EDE-49D7-A5E4-E61CBAF4A092}" srcOrd="0" destOrd="0" presId="urn:microsoft.com/office/officeart/2005/8/layout/orgChart1"/>
    <dgm:cxn modelId="{125E0623-E5D7-4607-87F0-28A1A1A4E458}" type="presOf" srcId="{51AC05A3-5125-4631-8328-EE9742C5CE1F}" destId="{75DCBE71-7469-49E9-81E5-E6A43E3EC0DC}" srcOrd="1" destOrd="0" presId="urn:microsoft.com/office/officeart/2005/8/layout/orgChart1"/>
    <dgm:cxn modelId="{B3B5B90B-3AF5-431B-98BF-D97981A2C9D8}" type="presOf" srcId="{6A766238-49C0-489C-9759-5801318FB123}" destId="{8F3E2022-AB5E-4438-BDBE-146FD19E8285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3DC400FB-5391-4BA3-8119-E02B7E26796F}" type="presOf" srcId="{D91152BC-9A33-44D3-AEBB-F20420DB430F}" destId="{5EC808F1-181C-42C2-975C-2B558EBCB7FE}" srcOrd="1" destOrd="0" presId="urn:microsoft.com/office/officeart/2005/8/layout/orgChart1"/>
    <dgm:cxn modelId="{56FD625A-F0B7-4FC6-B9A6-CF2E668E72A4}" type="presOf" srcId="{E2FDDA39-0A56-4C19-9570-F6322A50CD7C}" destId="{C95AECE2-07C4-42E7-90DA-5CD8EA216CFC}" srcOrd="0" destOrd="0" presId="urn:microsoft.com/office/officeart/2005/8/layout/orgChart1"/>
    <dgm:cxn modelId="{3A4B1C2C-F426-435B-9583-724FB6781026}" type="presOf" srcId="{41CBE71F-8A1C-4046-8B51-627382F890A8}" destId="{BD53C961-9C2E-42B5-A825-EB1CD5AF2FE3}" srcOrd="0" destOrd="0" presId="urn:microsoft.com/office/officeart/2005/8/layout/orgChart1"/>
    <dgm:cxn modelId="{34EE71FD-79E9-4E15-99D2-104F068D29D0}" type="presOf" srcId="{BAA37ED3-8504-4718-82EA-2141E33A703B}" destId="{C6471DB4-9B93-437A-AEBE-F3B71F737DF8}" srcOrd="0" destOrd="0" presId="urn:microsoft.com/office/officeart/2005/8/layout/orgChart1"/>
    <dgm:cxn modelId="{E09327D6-C351-42E1-AD3E-09C8F1652326}" type="presOf" srcId="{E2FDDA39-0A56-4C19-9570-F6322A50CD7C}" destId="{4704A764-F3E3-46A1-B698-AC3BCD85875D}" srcOrd="1" destOrd="0" presId="urn:microsoft.com/office/officeart/2005/8/layout/orgChart1"/>
    <dgm:cxn modelId="{000E1599-DEBD-4C67-BEE7-CC1547CA0664}" type="presOf" srcId="{00B822AA-E50D-409C-8E77-78CE41F17C4F}" destId="{EE7467E8-D778-4C18-9C7C-925EF25B0DC2}" srcOrd="1" destOrd="0" presId="urn:microsoft.com/office/officeart/2005/8/layout/orgChart1"/>
    <dgm:cxn modelId="{74F76439-FEEB-4E1C-9E94-BDC89B4255CC}" type="presOf" srcId="{092024CE-8423-4E50-A34E-3122E05631CC}" destId="{2C701CAE-D8F1-461E-8A0C-C57AEB1CD6C2}" srcOrd="0" destOrd="0" presId="urn:microsoft.com/office/officeart/2005/8/layout/orgChart1"/>
    <dgm:cxn modelId="{E3371779-AA92-4B04-AA38-2750DB7229BA}" type="presOf" srcId="{C7336B56-6975-43EE-AA11-2CF9D86F3B72}" destId="{2F8AA862-E8D3-4043-95F3-7EBB33FDC237}" srcOrd="1" destOrd="0" presId="urn:microsoft.com/office/officeart/2005/8/layout/orgChart1"/>
    <dgm:cxn modelId="{AEF11B40-AE51-4518-9E27-5F9C61F94516}" type="presOf" srcId="{8514C17C-35EC-4D14-92F7-13A577CAA5C4}" destId="{3AA4BA60-CAF3-4B65-8A7B-26648B565082}" srcOrd="1" destOrd="0" presId="urn:microsoft.com/office/officeart/2005/8/layout/orgChart1"/>
    <dgm:cxn modelId="{2E08BC4D-0EC6-4738-9677-D75751FB2CE7}" type="presOf" srcId="{3837525C-9A2A-44D5-8B42-9C0820CF3FF9}" destId="{6AC59FBD-FAEA-42FA-8EB1-29A7CC044828}" srcOrd="0" destOrd="0" presId="urn:microsoft.com/office/officeart/2005/8/layout/orgChart1"/>
    <dgm:cxn modelId="{DC5853A4-0DF4-41F8-844F-F980CFD18E29}" type="presOf" srcId="{032924AE-7BA3-4608-9D4D-A10FC22FA55B}" destId="{FCA2B357-06A1-4199-999C-BBE32872F828}" srcOrd="0" destOrd="0" presId="urn:microsoft.com/office/officeart/2005/8/layout/orgChart1"/>
    <dgm:cxn modelId="{163EA3F0-8A92-442C-A5D1-58EF61FE2E65}" type="presOf" srcId="{88415C31-82DD-4EF9-9A7A-1D4D99FB6B9D}" destId="{0936C29E-0ABE-4289-9453-F6DF249F454C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E30BD08-C619-4776-8CA6-0B56457A4325}" type="presOf" srcId="{CBC98D67-7A4E-4DF5-AC0F-18B667594BB8}" destId="{D644628E-4C6F-4DF2-8C07-D2B66E3A4757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074543EF-2EC2-474D-A06F-97310F2468E9}" type="presOf" srcId="{51AC05A3-5125-4631-8328-EE9742C5CE1F}" destId="{7533127D-6F77-420D-9337-03A9B17677A7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AACEC35A-FA3E-48CE-8E62-F2753CCEB4FD}" type="presOf" srcId="{032924AE-7BA3-4608-9D4D-A10FC22FA55B}" destId="{842224E6-60DA-412E-8A1B-7533C1377869}" srcOrd="1" destOrd="0" presId="urn:microsoft.com/office/officeart/2005/8/layout/orgChart1"/>
    <dgm:cxn modelId="{215A367B-667D-416D-9D45-2D3CD180794A}" type="presOf" srcId="{D656347E-658D-41DE-86E2-9688A1F66EB3}" destId="{D351E307-7A60-4733-B21C-CC6D6E5D051D}" srcOrd="0" destOrd="0" presId="urn:microsoft.com/office/officeart/2005/8/layout/orgChart1"/>
    <dgm:cxn modelId="{3771B00D-853C-4B34-AA02-BA9658567EE4}" type="presOf" srcId="{57A44C0D-573F-44FB-BC9E-B18382ACCC39}" destId="{9AAB9F84-69DB-4974-8FB3-17FE16A42904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B2C6E7D7-978E-46F3-B529-79204253C300}" type="presOf" srcId="{D5F013B3-4B4E-4E38-9BAF-4B34B2BB0C79}" destId="{14A5ABF2-8B49-4694-AC4C-1A898869B017}" srcOrd="1" destOrd="0" presId="urn:microsoft.com/office/officeart/2005/8/layout/orgChart1"/>
    <dgm:cxn modelId="{70FE4373-7C5C-48B0-9AC5-BB7D3804A0A9}" type="presOf" srcId="{6A766238-49C0-489C-9759-5801318FB123}" destId="{F4F60A8B-BCFE-4E33-9289-BF4CA9206F7B}" srcOrd="1" destOrd="0" presId="urn:microsoft.com/office/officeart/2005/8/layout/orgChart1"/>
    <dgm:cxn modelId="{192AAB19-FA1C-4EBF-8AB9-527638EC6640}" type="presOf" srcId="{43C964D4-3EA5-4709-BA45-DC9671707267}" destId="{ABF5B3AF-9C3F-43AC-89B9-A4B84688B739}" srcOrd="0" destOrd="0" presId="urn:microsoft.com/office/officeart/2005/8/layout/orgChart1"/>
    <dgm:cxn modelId="{8FA3B9F1-7963-4A66-BBDE-AF6DEDBC4D15}" type="presOf" srcId="{49A41343-8942-4E0A-948C-7308CFEDA337}" destId="{F8AA5B07-D62E-4BEF-A7F4-BB8154CE0161}" srcOrd="0" destOrd="0" presId="urn:microsoft.com/office/officeart/2005/8/layout/orgChart1"/>
    <dgm:cxn modelId="{E6516D3A-F522-4EAE-92D1-310E25220CC5}" type="presOf" srcId="{382A9707-8CE9-4448-A732-795155023764}" destId="{40CBCC65-FD09-4B94-B9C9-3482617F2627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20EA1408-0D11-4A1B-AF19-045AD219C344}" type="presOf" srcId="{844909A3-F2C8-49AE-869B-AFCA0AC709DF}" destId="{5A29D58D-62CC-4731-8120-CAD4354C3E03}" srcOrd="0" destOrd="0" presId="urn:microsoft.com/office/officeart/2005/8/layout/orgChart1"/>
    <dgm:cxn modelId="{5DC8E0F2-A0C3-413B-B4CC-7DDBABD1249A}" type="presOf" srcId="{B40A1E99-819E-4C0D-B671-3D134F0F7163}" destId="{179F0FCD-C306-4B84-A7DF-E34F9FAB6F56}" srcOrd="1" destOrd="0" presId="urn:microsoft.com/office/officeart/2005/8/layout/orgChart1"/>
    <dgm:cxn modelId="{D4DF56F7-9F02-4C56-9BD7-12CD9BECE9D0}" type="presOf" srcId="{C7336B56-6975-43EE-AA11-2CF9D86F3B72}" destId="{F7484F86-9514-4EEC-AAEC-65AD9B4B3D96}" srcOrd="0" destOrd="0" presId="urn:microsoft.com/office/officeart/2005/8/layout/orgChart1"/>
    <dgm:cxn modelId="{200C5A89-4AED-4888-AB37-3D87569BB2B3}" type="presOf" srcId="{DC9F82DD-39AD-486C-81D6-0E3C38A96BAD}" destId="{4F6F1802-D2DC-45F2-8B57-B9ACE00E096B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1CAE2DD7-5B91-42E3-806B-C3F9C03BBAF0}" type="presOf" srcId="{DCCE79F2-51DC-4E3A-8F3D-0CB311D1F14D}" destId="{A8ED66CC-CBB3-4EB5-ADE1-6E062170315B}" srcOrd="1" destOrd="0" presId="urn:microsoft.com/office/officeart/2005/8/layout/orgChart1"/>
    <dgm:cxn modelId="{6640E7FE-F0C9-45EC-9DE8-C2AC5B65F447}" type="presOf" srcId="{1D03C52E-27F1-4CAD-B953-A57260381D87}" destId="{52D64095-8F0B-43C5-A134-4F8EB745D0AC}" srcOrd="0" destOrd="0" presId="urn:microsoft.com/office/officeart/2005/8/layout/orgChart1"/>
    <dgm:cxn modelId="{C68BC9B5-672F-4AD3-8693-822432EAF03F}" type="presOf" srcId="{D3B00EB5-7252-4C54-A138-4FDE2761BA89}" destId="{77FF546B-1ADB-4B35-B705-B48DE95D0A7F}" srcOrd="0" destOrd="0" presId="urn:microsoft.com/office/officeart/2005/8/layout/orgChart1"/>
    <dgm:cxn modelId="{10D4C17C-52C6-46C6-AE8F-517EA35B797D}" type="presOf" srcId="{092024CE-8423-4E50-A34E-3122E05631CC}" destId="{0A55F855-E390-49C4-85C3-4EB5DC8DFEC3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2339470D-882B-432C-A069-A341B7B7FF82}" type="presOf" srcId="{1E17A9B5-1CC6-4BF4-A5EB-2099972243B8}" destId="{0044642D-BF6E-4946-989D-7BC76303D8B1}" srcOrd="1" destOrd="0" presId="urn:microsoft.com/office/officeart/2005/8/layout/orgChart1"/>
    <dgm:cxn modelId="{09E410E8-5337-4383-B12A-7C37B317D462}" type="presOf" srcId="{BC7A14EC-7DD0-42E2-A28E-8428AF273F49}" destId="{4E5DB2E5-BC21-45FD-89CF-804EEEA73D92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D17A4CE5-FA4A-4D09-AAD5-E2DE2A0E6E9B}" type="presOf" srcId="{8514C17C-35EC-4D14-92F7-13A577CAA5C4}" destId="{079C46BA-E270-4C4F-9AA8-92E32A64D736}" srcOrd="0" destOrd="0" presId="urn:microsoft.com/office/officeart/2005/8/layout/orgChart1"/>
    <dgm:cxn modelId="{3A188467-ECC8-47FA-84E8-A8DEDA39AAD7}" type="presOf" srcId="{69BEBD41-3545-40FD-BFDD-D21BD47C872E}" destId="{74487508-3D4F-4F35-9119-7335AA499C95}" srcOrd="0" destOrd="0" presId="urn:microsoft.com/office/officeart/2005/8/layout/orgChart1"/>
    <dgm:cxn modelId="{39E3F38F-7362-4A5F-9A4A-B840ADFCB387}" type="presOf" srcId="{B103CFD6-C2F2-4A76-8866-035FF64E5877}" destId="{D98E11BE-9177-4329-A5B4-B4B8653C2863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EA75EC19-CBF8-474C-ABA0-4DF056258608}" type="presOf" srcId="{DCCE79F2-51DC-4E3A-8F3D-0CB311D1F14D}" destId="{EE219807-47C8-4941-99AE-CE39076E53F5}" srcOrd="0" destOrd="0" presId="urn:microsoft.com/office/officeart/2005/8/layout/orgChart1"/>
    <dgm:cxn modelId="{96EB3FF0-FCB2-4F59-B1E3-9F26D7CEDFF3}" type="presOf" srcId="{BCA1F9C7-A2DE-4DA9-9030-581CAAE089DA}" destId="{7E670A0B-4B6A-45AD-AE95-FAE9E52BA24F}" srcOrd="0" destOrd="0" presId="urn:microsoft.com/office/officeart/2005/8/layout/orgChart1"/>
    <dgm:cxn modelId="{8C507CD2-68C9-484E-80D8-D1DD6E7C3946}" type="presOf" srcId="{B103CFD6-C2F2-4A76-8866-035FF64E5877}" destId="{2FA1AE03-77C2-487B-948B-82122901556A}" srcOrd="1" destOrd="0" presId="urn:microsoft.com/office/officeart/2005/8/layout/orgChart1"/>
    <dgm:cxn modelId="{4A1CD0D5-0F4F-4B01-AFBB-C0631398743D}" type="presOf" srcId="{CE683E6A-A313-4F5C-8639-235783D1198F}" destId="{6C1B72B2-EE6C-495B-ADAD-8508CE8EB807}" srcOrd="0" destOrd="0" presId="urn:microsoft.com/office/officeart/2005/8/layout/orgChart1"/>
    <dgm:cxn modelId="{766CA842-2F8D-4DD4-97EB-813B5174111C}" type="presOf" srcId="{B40A1E99-819E-4C0D-B671-3D134F0F7163}" destId="{3A05D6AC-55D4-4F8B-831D-7528DBB5E857}" srcOrd="0" destOrd="0" presId="urn:microsoft.com/office/officeart/2005/8/layout/orgChart1"/>
    <dgm:cxn modelId="{5735B183-4353-4EF1-9F55-5B1549EBA9D4}" type="presOf" srcId="{88B02B86-A182-47E8-98CE-5F03ED03FC83}" destId="{1A2BCB80-89E2-41EC-87D9-8650DA66AB8A}" srcOrd="0" destOrd="0" presId="urn:microsoft.com/office/officeart/2005/8/layout/orgChart1"/>
    <dgm:cxn modelId="{7FFD7F5C-A6C7-48CA-B27D-23D3E702C589}" type="presOf" srcId="{0ED209FE-B93C-493B-85A2-BA5863869AE7}" destId="{B4ADFA40-1DC3-4BD0-BAE4-D5BA4FDF2B3E}" srcOrd="0" destOrd="0" presId="urn:microsoft.com/office/officeart/2005/8/layout/orgChart1"/>
    <dgm:cxn modelId="{3B74F4E3-1E52-44DD-A34D-8948CD40F752}" type="presOf" srcId="{DCB062A1-302A-48A6-BE81-96138548FF70}" destId="{1AE91293-7748-4E52-8855-7B838C555EB9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AAB8104A-C9CC-4165-857C-C122F3DDEEA5}" type="presOf" srcId="{EDF4E25F-6E69-41B7-B57F-66E5D749104E}" destId="{CD65CBB6-B9A3-48AB-AFB3-4BE4B03553D3}" srcOrd="0" destOrd="0" presId="urn:microsoft.com/office/officeart/2005/8/layout/orgChart1"/>
    <dgm:cxn modelId="{63594942-A69C-4A24-931C-6CA177B68CE0}" type="presOf" srcId="{382A9707-8CE9-4448-A732-795155023764}" destId="{C9EB4BFF-95DA-49B7-87A2-66A52A4FCDFA}" srcOrd="0" destOrd="0" presId="urn:microsoft.com/office/officeart/2005/8/layout/orgChart1"/>
    <dgm:cxn modelId="{904DC3D6-058F-428D-A0FA-7DCEEC078A72}" type="presParOf" srcId="{6C1B72B2-EE6C-495B-ADAD-8508CE8EB807}" destId="{B9578B13-712D-4BAD-A28F-A7352074EDA6}" srcOrd="0" destOrd="0" presId="urn:microsoft.com/office/officeart/2005/8/layout/orgChart1"/>
    <dgm:cxn modelId="{CC430953-A93C-4512-866A-1758AB24EF0D}" type="presParOf" srcId="{B9578B13-712D-4BAD-A28F-A7352074EDA6}" destId="{EA34C8C8-6EC1-483B-8E39-8E6926CED3CE}" srcOrd="0" destOrd="0" presId="urn:microsoft.com/office/officeart/2005/8/layout/orgChart1"/>
    <dgm:cxn modelId="{15F4C9CE-33B8-4770-AB89-A913C433F8B9}" type="presParOf" srcId="{EA34C8C8-6EC1-483B-8E39-8E6926CED3CE}" destId="{D98E11BE-9177-4329-A5B4-B4B8653C2863}" srcOrd="0" destOrd="0" presId="urn:microsoft.com/office/officeart/2005/8/layout/orgChart1"/>
    <dgm:cxn modelId="{175D80B6-B5D0-4AED-8CEC-19CAC9F1CFC4}" type="presParOf" srcId="{EA34C8C8-6EC1-483B-8E39-8E6926CED3CE}" destId="{2FA1AE03-77C2-487B-948B-82122901556A}" srcOrd="1" destOrd="0" presId="urn:microsoft.com/office/officeart/2005/8/layout/orgChart1"/>
    <dgm:cxn modelId="{ADC695E7-75F0-4BFC-8D36-4D50CC27221C}" type="presParOf" srcId="{B9578B13-712D-4BAD-A28F-A7352074EDA6}" destId="{9C5DF944-3D7A-473D-A789-5CA86652B8F8}" srcOrd="1" destOrd="0" presId="urn:microsoft.com/office/officeart/2005/8/layout/orgChart1"/>
    <dgm:cxn modelId="{7304DB37-00B3-4DC0-9D35-AB8987E85C85}" type="presParOf" srcId="{9C5DF944-3D7A-473D-A789-5CA86652B8F8}" destId="{D351E307-7A60-4733-B21C-CC6D6E5D051D}" srcOrd="0" destOrd="0" presId="urn:microsoft.com/office/officeart/2005/8/layout/orgChart1"/>
    <dgm:cxn modelId="{6AA6400D-B472-4EDA-83AB-EB5BF49B8B5C}" type="presParOf" srcId="{9C5DF944-3D7A-473D-A789-5CA86652B8F8}" destId="{60FE5B31-E82E-49E2-9469-B5D5674278BC}" srcOrd="1" destOrd="0" presId="urn:microsoft.com/office/officeart/2005/8/layout/orgChart1"/>
    <dgm:cxn modelId="{5AF20C96-45B9-4943-BDD6-AB6B5BD5C70F}" type="presParOf" srcId="{60FE5B31-E82E-49E2-9469-B5D5674278BC}" destId="{CB88DD46-0D40-4A1B-9C97-26FA4C46EB15}" srcOrd="0" destOrd="0" presId="urn:microsoft.com/office/officeart/2005/8/layout/orgChart1"/>
    <dgm:cxn modelId="{BC9C8D51-752F-41E5-B765-B7673B6F0846}" type="presParOf" srcId="{CB88DD46-0D40-4A1B-9C97-26FA4C46EB15}" destId="{ABF5B3AF-9C3F-43AC-89B9-A4B84688B739}" srcOrd="0" destOrd="0" presId="urn:microsoft.com/office/officeart/2005/8/layout/orgChart1"/>
    <dgm:cxn modelId="{F17A5A18-CB0E-4E3A-9B2D-40C3ACABDF33}" type="presParOf" srcId="{CB88DD46-0D40-4A1B-9C97-26FA4C46EB15}" destId="{87899BB1-A811-4B2D-8FA3-633A97B1A6A6}" srcOrd="1" destOrd="0" presId="urn:microsoft.com/office/officeart/2005/8/layout/orgChart1"/>
    <dgm:cxn modelId="{6423A905-F891-44D8-9EB5-0AE1E86601F5}" type="presParOf" srcId="{60FE5B31-E82E-49E2-9469-B5D5674278BC}" destId="{B6A20B03-CFA9-41D8-9956-9F0EB448DC4A}" srcOrd="1" destOrd="0" presId="urn:microsoft.com/office/officeart/2005/8/layout/orgChart1"/>
    <dgm:cxn modelId="{6845F1BE-99FB-42EF-BAE7-C68C801B537F}" type="presParOf" srcId="{B6A20B03-CFA9-41D8-9956-9F0EB448DC4A}" destId="{CD65CBB6-B9A3-48AB-AFB3-4BE4B03553D3}" srcOrd="0" destOrd="0" presId="urn:microsoft.com/office/officeart/2005/8/layout/orgChart1"/>
    <dgm:cxn modelId="{929BF8AB-40C1-4EBC-B5D8-302DA18EFF2A}" type="presParOf" srcId="{B6A20B03-CFA9-41D8-9956-9F0EB448DC4A}" destId="{ED1F0A6D-21D1-431E-B021-19DC70288741}" srcOrd="1" destOrd="0" presId="urn:microsoft.com/office/officeart/2005/8/layout/orgChart1"/>
    <dgm:cxn modelId="{D3B74F7A-9AA7-4719-AC38-148B3E47A618}" type="presParOf" srcId="{ED1F0A6D-21D1-431E-B021-19DC70288741}" destId="{3035FF76-B78F-49A4-AACF-E2FF3786028F}" srcOrd="0" destOrd="0" presId="urn:microsoft.com/office/officeart/2005/8/layout/orgChart1"/>
    <dgm:cxn modelId="{55180AC7-9B93-4391-8222-DAD38BE672E6}" type="presParOf" srcId="{3035FF76-B78F-49A4-AACF-E2FF3786028F}" destId="{F0DC39B6-0C64-430A-9FFB-4907B94E244D}" srcOrd="0" destOrd="0" presId="urn:microsoft.com/office/officeart/2005/8/layout/orgChart1"/>
    <dgm:cxn modelId="{86AD1B34-C47C-4973-B487-ADD10F256640}" type="presParOf" srcId="{3035FF76-B78F-49A4-AACF-E2FF3786028F}" destId="{0044642D-BF6E-4946-989D-7BC76303D8B1}" srcOrd="1" destOrd="0" presId="urn:microsoft.com/office/officeart/2005/8/layout/orgChart1"/>
    <dgm:cxn modelId="{1A68EA35-6E68-472C-B8DD-34ECA9FF09A9}" type="presParOf" srcId="{ED1F0A6D-21D1-431E-B021-19DC70288741}" destId="{6F92EC3E-8AAE-41C7-BFFF-85E9DBCB215A}" srcOrd="1" destOrd="0" presId="urn:microsoft.com/office/officeart/2005/8/layout/orgChart1"/>
    <dgm:cxn modelId="{5D7D921E-F524-49A3-BCEA-0B3DC4EFC289}" type="presParOf" srcId="{ED1F0A6D-21D1-431E-B021-19DC70288741}" destId="{C359BE23-B469-48EB-819D-6F6FDCDBB0A8}" srcOrd="2" destOrd="0" presId="urn:microsoft.com/office/officeart/2005/8/layout/orgChart1"/>
    <dgm:cxn modelId="{2B2559B6-E748-4C38-92F3-3895CB4C9FC5}" type="presParOf" srcId="{B6A20B03-CFA9-41D8-9956-9F0EB448DC4A}" destId="{6AC59FBD-FAEA-42FA-8EB1-29A7CC044828}" srcOrd="2" destOrd="0" presId="urn:microsoft.com/office/officeart/2005/8/layout/orgChart1"/>
    <dgm:cxn modelId="{6E375B3F-3006-4191-9753-056C80EFAD76}" type="presParOf" srcId="{B6A20B03-CFA9-41D8-9956-9F0EB448DC4A}" destId="{F2E1EDE4-99F4-4CBC-BA6A-91AF00914823}" srcOrd="3" destOrd="0" presId="urn:microsoft.com/office/officeart/2005/8/layout/orgChart1"/>
    <dgm:cxn modelId="{497B0978-6AE4-4D12-81E9-CB8891746902}" type="presParOf" srcId="{F2E1EDE4-99F4-4CBC-BA6A-91AF00914823}" destId="{795B4B98-FEFB-4DAB-B785-2E28918B1C7E}" srcOrd="0" destOrd="0" presId="urn:microsoft.com/office/officeart/2005/8/layout/orgChart1"/>
    <dgm:cxn modelId="{847B4100-5D34-41CC-A64E-E28BB89CCD64}" type="presParOf" srcId="{795B4B98-FEFB-4DAB-B785-2E28918B1C7E}" destId="{C9EB4BFF-95DA-49B7-87A2-66A52A4FCDFA}" srcOrd="0" destOrd="0" presId="urn:microsoft.com/office/officeart/2005/8/layout/orgChart1"/>
    <dgm:cxn modelId="{12137D43-6D69-47DB-8472-E885BC15D368}" type="presParOf" srcId="{795B4B98-FEFB-4DAB-B785-2E28918B1C7E}" destId="{40CBCC65-FD09-4B94-B9C9-3482617F2627}" srcOrd="1" destOrd="0" presId="urn:microsoft.com/office/officeart/2005/8/layout/orgChart1"/>
    <dgm:cxn modelId="{DAA84C4E-6B5C-44DD-BF54-F355462012F9}" type="presParOf" srcId="{F2E1EDE4-99F4-4CBC-BA6A-91AF00914823}" destId="{6E67D5E8-91A3-4A9C-B70E-60777B0DD65E}" srcOrd="1" destOrd="0" presId="urn:microsoft.com/office/officeart/2005/8/layout/orgChart1"/>
    <dgm:cxn modelId="{24B01C9D-7FC4-4A29-B298-424139304FB4}" type="presParOf" srcId="{F2E1EDE4-99F4-4CBC-BA6A-91AF00914823}" destId="{9041FCB5-DDBA-4A82-87F1-A20AE1F0ECFA}" srcOrd="2" destOrd="0" presId="urn:microsoft.com/office/officeart/2005/8/layout/orgChart1"/>
    <dgm:cxn modelId="{45DA8B17-9574-4268-9C7B-83A22AF302C9}" type="presParOf" srcId="{B6A20B03-CFA9-41D8-9956-9F0EB448DC4A}" destId="{D644628E-4C6F-4DF2-8C07-D2B66E3A4757}" srcOrd="4" destOrd="0" presId="urn:microsoft.com/office/officeart/2005/8/layout/orgChart1"/>
    <dgm:cxn modelId="{46EE138B-95FE-4DBD-8E0F-E3BD875BE345}" type="presParOf" srcId="{B6A20B03-CFA9-41D8-9956-9F0EB448DC4A}" destId="{4C59CDCC-8171-42A8-836D-8A7ADEF309D0}" srcOrd="5" destOrd="0" presId="urn:microsoft.com/office/officeart/2005/8/layout/orgChart1"/>
    <dgm:cxn modelId="{6539B409-1CA9-4CC5-84D9-874D04E6A5A7}" type="presParOf" srcId="{4C59CDCC-8171-42A8-836D-8A7ADEF309D0}" destId="{FED7DC99-D3B3-46B2-AE57-14D47B1F3671}" srcOrd="0" destOrd="0" presId="urn:microsoft.com/office/officeart/2005/8/layout/orgChart1"/>
    <dgm:cxn modelId="{83B3E1B3-7598-4C81-BD85-69A2D53C5E17}" type="presParOf" srcId="{FED7DC99-D3B3-46B2-AE57-14D47B1F3671}" destId="{8F3E2022-AB5E-4438-BDBE-146FD19E8285}" srcOrd="0" destOrd="0" presId="urn:microsoft.com/office/officeart/2005/8/layout/orgChart1"/>
    <dgm:cxn modelId="{7F49C369-E807-418D-8088-A509C4C046D8}" type="presParOf" srcId="{FED7DC99-D3B3-46B2-AE57-14D47B1F3671}" destId="{F4F60A8B-BCFE-4E33-9289-BF4CA9206F7B}" srcOrd="1" destOrd="0" presId="urn:microsoft.com/office/officeart/2005/8/layout/orgChart1"/>
    <dgm:cxn modelId="{489D1744-E283-436D-9167-339D3985752F}" type="presParOf" srcId="{4C59CDCC-8171-42A8-836D-8A7ADEF309D0}" destId="{0717BF70-BD3E-4FBF-92BE-2C7F71500E41}" srcOrd="1" destOrd="0" presId="urn:microsoft.com/office/officeart/2005/8/layout/orgChart1"/>
    <dgm:cxn modelId="{129CB5E2-C2D5-4C2C-AE7C-359483AE4569}" type="presParOf" srcId="{4C59CDCC-8171-42A8-836D-8A7ADEF309D0}" destId="{0E63D1F7-0BB7-4B23-80D6-B69D7359A638}" srcOrd="2" destOrd="0" presId="urn:microsoft.com/office/officeart/2005/8/layout/orgChart1"/>
    <dgm:cxn modelId="{138394C4-0628-47E0-A9F0-2C284486650D}" type="presParOf" srcId="{B6A20B03-CFA9-41D8-9956-9F0EB448DC4A}" destId="{52D64095-8F0B-43C5-A134-4F8EB745D0AC}" srcOrd="6" destOrd="0" presId="urn:microsoft.com/office/officeart/2005/8/layout/orgChart1"/>
    <dgm:cxn modelId="{D63828E9-9151-48CC-AE13-C03F11796C65}" type="presParOf" srcId="{B6A20B03-CFA9-41D8-9956-9F0EB448DC4A}" destId="{65175C4B-27F3-41C0-9093-49201195521B}" srcOrd="7" destOrd="0" presId="urn:microsoft.com/office/officeart/2005/8/layout/orgChart1"/>
    <dgm:cxn modelId="{AAE7CD9A-D96B-429F-93E5-C4327D92FD1C}" type="presParOf" srcId="{65175C4B-27F3-41C0-9093-49201195521B}" destId="{418B0B64-07DF-4A86-8188-2B3D12FF0C1B}" srcOrd="0" destOrd="0" presId="urn:microsoft.com/office/officeart/2005/8/layout/orgChart1"/>
    <dgm:cxn modelId="{ECD51281-7F9C-488F-BC8F-276A3FED9C1F}" type="presParOf" srcId="{418B0B64-07DF-4A86-8188-2B3D12FF0C1B}" destId="{FCA2B357-06A1-4199-999C-BBE32872F828}" srcOrd="0" destOrd="0" presId="urn:microsoft.com/office/officeart/2005/8/layout/orgChart1"/>
    <dgm:cxn modelId="{7D489FEE-F4D9-410B-B4FF-618A1E1797BE}" type="presParOf" srcId="{418B0B64-07DF-4A86-8188-2B3D12FF0C1B}" destId="{842224E6-60DA-412E-8A1B-7533C1377869}" srcOrd="1" destOrd="0" presId="urn:microsoft.com/office/officeart/2005/8/layout/orgChart1"/>
    <dgm:cxn modelId="{F12133F9-4696-43C6-81B1-22AA59687329}" type="presParOf" srcId="{65175C4B-27F3-41C0-9093-49201195521B}" destId="{5FEE9627-663F-4879-B764-2FCAC3BEDB01}" srcOrd="1" destOrd="0" presId="urn:microsoft.com/office/officeart/2005/8/layout/orgChart1"/>
    <dgm:cxn modelId="{C8322184-39AF-4A0F-A266-D19287EC0162}" type="presParOf" srcId="{65175C4B-27F3-41C0-9093-49201195521B}" destId="{D211A30E-3DD6-4F3B-A936-B6D9FD1B5AD6}" srcOrd="2" destOrd="0" presId="urn:microsoft.com/office/officeart/2005/8/layout/orgChart1"/>
    <dgm:cxn modelId="{4DF5198B-C657-41F0-AA5A-C5238C7F8FB9}" type="presParOf" srcId="{60FE5B31-E82E-49E2-9469-B5D5674278BC}" destId="{0A55CB08-0585-4E83-BB9C-6136411D5C97}" srcOrd="2" destOrd="0" presId="urn:microsoft.com/office/officeart/2005/8/layout/orgChart1"/>
    <dgm:cxn modelId="{435430C4-07F7-43D8-A230-D3E06DA9A484}" type="presParOf" srcId="{9C5DF944-3D7A-473D-A789-5CA86652B8F8}" destId="{1AE91293-7748-4E52-8855-7B838C555EB9}" srcOrd="2" destOrd="0" presId="urn:microsoft.com/office/officeart/2005/8/layout/orgChart1"/>
    <dgm:cxn modelId="{FF7A88DA-B00D-4FC5-B409-C0C8A13EF4AE}" type="presParOf" srcId="{9C5DF944-3D7A-473D-A789-5CA86652B8F8}" destId="{8BAB2199-5159-41F9-8708-33820C9B03A9}" srcOrd="3" destOrd="0" presId="urn:microsoft.com/office/officeart/2005/8/layout/orgChart1"/>
    <dgm:cxn modelId="{58BA2D5F-E8DA-4470-A191-EFB87539B647}" type="presParOf" srcId="{8BAB2199-5159-41F9-8708-33820C9B03A9}" destId="{4AEEF0FD-EB99-4BD5-89CD-011B1DDC19F8}" srcOrd="0" destOrd="0" presId="urn:microsoft.com/office/officeart/2005/8/layout/orgChart1"/>
    <dgm:cxn modelId="{F407A1BE-E8B1-48FE-A2DB-FB5358004410}" type="presParOf" srcId="{4AEEF0FD-EB99-4BD5-89CD-011B1DDC19F8}" destId="{86ECFBC0-6EDE-49D7-A5E4-E61CBAF4A092}" srcOrd="0" destOrd="0" presId="urn:microsoft.com/office/officeart/2005/8/layout/orgChart1"/>
    <dgm:cxn modelId="{5F768A8C-371C-4DB2-BA5F-A0F9175E84FC}" type="presParOf" srcId="{4AEEF0FD-EB99-4BD5-89CD-011B1DDC19F8}" destId="{EE7467E8-D778-4C18-9C7C-925EF25B0DC2}" srcOrd="1" destOrd="0" presId="urn:microsoft.com/office/officeart/2005/8/layout/orgChart1"/>
    <dgm:cxn modelId="{36B11CF7-4161-434D-B117-40BC28FBEA1D}" type="presParOf" srcId="{8BAB2199-5159-41F9-8708-33820C9B03A9}" destId="{70B62D43-4B2E-478D-8091-7F950B36BC86}" srcOrd="1" destOrd="0" presId="urn:microsoft.com/office/officeart/2005/8/layout/orgChart1"/>
    <dgm:cxn modelId="{5BC108AD-C69F-4B07-934A-5F52158052B9}" type="presParOf" srcId="{70B62D43-4B2E-478D-8091-7F950B36BC86}" destId="{5A29D58D-62CC-4731-8120-CAD4354C3E03}" srcOrd="0" destOrd="0" presId="urn:microsoft.com/office/officeart/2005/8/layout/orgChart1"/>
    <dgm:cxn modelId="{B1B0BF12-A018-4812-A1F2-CDFE9E79F491}" type="presParOf" srcId="{70B62D43-4B2E-478D-8091-7F950B36BC86}" destId="{20684FA8-0955-4E86-9890-955AAE2FB70E}" srcOrd="1" destOrd="0" presId="urn:microsoft.com/office/officeart/2005/8/layout/orgChart1"/>
    <dgm:cxn modelId="{EB4CF78E-0178-44FF-8398-1C75DC2BE33D}" type="presParOf" srcId="{20684FA8-0955-4E86-9890-955AAE2FB70E}" destId="{357DF0A8-BCC0-4D40-9A29-811D9B3E8CE1}" srcOrd="0" destOrd="0" presId="urn:microsoft.com/office/officeart/2005/8/layout/orgChart1"/>
    <dgm:cxn modelId="{F1A1332D-EBDD-499B-9456-CB5D4F05D29B}" type="presParOf" srcId="{357DF0A8-BCC0-4D40-9A29-811D9B3E8CE1}" destId="{7533127D-6F77-420D-9337-03A9B17677A7}" srcOrd="0" destOrd="0" presId="urn:microsoft.com/office/officeart/2005/8/layout/orgChart1"/>
    <dgm:cxn modelId="{0AED3880-24A2-4153-8AA5-A4C14F1345E3}" type="presParOf" srcId="{357DF0A8-BCC0-4D40-9A29-811D9B3E8CE1}" destId="{75DCBE71-7469-49E9-81E5-E6A43E3EC0DC}" srcOrd="1" destOrd="0" presId="urn:microsoft.com/office/officeart/2005/8/layout/orgChart1"/>
    <dgm:cxn modelId="{2349D4D2-E0A6-4031-B38C-E347FA19AFEB}" type="presParOf" srcId="{20684FA8-0955-4E86-9890-955AAE2FB70E}" destId="{321B0D03-50FC-44EB-B561-D21A2CD4B482}" srcOrd="1" destOrd="0" presId="urn:microsoft.com/office/officeart/2005/8/layout/orgChart1"/>
    <dgm:cxn modelId="{0C12B3A2-DC8B-4DC2-8340-560E1D526102}" type="presParOf" srcId="{20684FA8-0955-4E86-9890-955AAE2FB70E}" destId="{0654A2B9-B227-48A6-941C-DD027142ECCE}" srcOrd="2" destOrd="0" presId="urn:microsoft.com/office/officeart/2005/8/layout/orgChart1"/>
    <dgm:cxn modelId="{ECE64EB6-1AAA-454B-BE7D-94039527AFD8}" type="presParOf" srcId="{70B62D43-4B2E-478D-8091-7F950B36BC86}" destId="{77FF546B-1ADB-4B35-B705-B48DE95D0A7F}" srcOrd="2" destOrd="0" presId="urn:microsoft.com/office/officeart/2005/8/layout/orgChart1"/>
    <dgm:cxn modelId="{2F3EECCA-16AC-4A5E-AE3E-0433DC03F8BD}" type="presParOf" srcId="{70B62D43-4B2E-478D-8091-7F950B36BC86}" destId="{69C13562-DBB8-42F8-AE39-8AFEF8ED4982}" srcOrd="3" destOrd="0" presId="urn:microsoft.com/office/officeart/2005/8/layout/orgChart1"/>
    <dgm:cxn modelId="{C1CA6D8E-40A4-49C3-A3EF-9062F46AC681}" type="presParOf" srcId="{69C13562-DBB8-42F8-AE39-8AFEF8ED4982}" destId="{896D96FE-EA05-4066-8BE5-F7366BA3777A}" srcOrd="0" destOrd="0" presId="urn:microsoft.com/office/officeart/2005/8/layout/orgChart1"/>
    <dgm:cxn modelId="{12056B10-5ED5-49FE-9EE2-D434F13C8461}" type="presParOf" srcId="{896D96FE-EA05-4066-8BE5-F7366BA3777A}" destId="{079C46BA-E270-4C4F-9AA8-92E32A64D736}" srcOrd="0" destOrd="0" presId="urn:microsoft.com/office/officeart/2005/8/layout/orgChart1"/>
    <dgm:cxn modelId="{7775BFFD-6569-47AD-84EF-688C04F25D13}" type="presParOf" srcId="{896D96FE-EA05-4066-8BE5-F7366BA3777A}" destId="{3AA4BA60-CAF3-4B65-8A7B-26648B565082}" srcOrd="1" destOrd="0" presId="urn:microsoft.com/office/officeart/2005/8/layout/orgChart1"/>
    <dgm:cxn modelId="{21A00031-105D-4D07-BC9C-089D0F95FEF9}" type="presParOf" srcId="{69C13562-DBB8-42F8-AE39-8AFEF8ED4982}" destId="{54F082B5-2FAD-490F-B257-B96DCB3E19FC}" srcOrd="1" destOrd="0" presId="urn:microsoft.com/office/officeart/2005/8/layout/orgChart1"/>
    <dgm:cxn modelId="{BF776805-C2E0-4EE2-89CF-F1F2A73F3AEA}" type="presParOf" srcId="{69C13562-DBB8-42F8-AE39-8AFEF8ED4982}" destId="{6C846A69-A00E-4FB9-80C7-DC7FE13BD4B5}" srcOrd="2" destOrd="0" presId="urn:microsoft.com/office/officeart/2005/8/layout/orgChart1"/>
    <dgm:cxn modelId="{DF5E479A-CA10-4709-BF8E-38CE55A8594F}" type="presParOf" srcId="{70B62D43-4B2E-478D-8091-7F950B36BC86}" destId="{C6471DB4-9B93-437A-AEBE-F3B71F737DF8}" srcOrd="4" destOrd="0" presId="urn:microsoft.com/office/officeart/2005/8/layout/orgChart1"/>
    <dgm:cxn modelId="{72A833E8-9A87-44BB-85F0-8353D4A1241C}" type="presParOf" srcId="{70B62D43-4B2E-478D-8091-7F950B36BC86}" destId="{CD8B12E6-DD1E-4D70-BE7C-A5443A3D84D1}" srcOrd="5" destOrd="0" presId="urn:microsoft.com/office/officeart/2005/8/layout/orgChart1"/>
    <dgm:cxn modelId="{A71987D2-F8B7-4026-96BB-3C84A6354323}" type="presParOf" srcId="{CD8B12E6-DD1E-4D70-BE7C-A5443A3D84D1}" destId="{C0FBA54D-3A3D-42F4-B1C8-ADE0E74CCC4D}" srcOrd="0" destOrd="0" presId="urn:microsoft.com/office/officeart/2005/8/layout/orgChart1"/>
    <dgm:cxn modelId="{4DB493DA-9447-4875-999C-E9D206CCB7E2}" type="presParOf" srcId="{C0FBA54D-3A3D-42F4-B1C8-ADE0E74CCC4D}" destId="{30DA9891-B7C7-405D-9015-1C3DF0E9850F}" srcOrd="0" destOrd="0" presId="urn:microsoft.com/office/officeart/2005/8/layout/orgChart1"/>
    <dgm:cxn modelId="{5A3758DE-B617-49E7-BBA8-23ECD3A48B80}" type="presParOf" srcId="{C0FBA54D-3A3D-42F4-B1C8-ADE0E74CCC4D}" destId="{5EC808F1-181C-42C2-975C-2B558EBCB7FE}" srcOrd="1" destOrd="0" presId="urn:microsoft.com/office/officeart/2005/8/layout/orgChart1"/>
    <dgm:cxn modelId="{702FDDBF-4551-4694-BE3D-04C3B7E19FF2}" type="presParOf" srcId="{CD8B12E6-DD1E-4D70-BE7C-A5443A3D84D1}" destId="{3C11D65F-2A65-4A7E-9C15-AA6406FE6F0B}" srcOrd="1" destOrd="0" presId="urn:microsoft.com/office/officeart/2005/8/layout/orgChart1"/>
    <dgm:cxn modelId="{60FB3503-163E-4F7C-9FCA-BCF7E307E9D9}" type="presParOf" srcId="{CD8B12E6-DD1E-4D70-BE7C-A5443A3D84D1}" destId="{07414A68-C8A8-4CE7-984E-48064FC49AF5}" srcOrd="2" destOrd="0" presId="urn:microsoft.com/office/officeart/2005/8/layout/orgChart1"/>
    <dgm:cxn modelId="{02F3D1D8-4C61-491A-84C9-A2DFC11C958E}" type="presParOf" srcId="{70B62D43-4B2E-478D-8091-7F950B36BC86}" destId="{BD53C961-9C2E-42B5-A825-EB1CD5AF2FE3}" srcOrd="6" destOrd="0" presId="urn:microsoft.com/office/officeart/2005/8/layout/orgChart1"/>
    <dgm:cxn modelId="{F5764B85-6D30-457F-A017-591280B1772F}" type="presParOf" srcId="{70B62D43-4B2E-478D-8091-7F950B36BC86}" destId="{2AD0F394-908E-4BF8-9902-81719C192207}" srcOrd="7" destOrd="0" presId="urn:microsoft.com/office/officeart/2005/8/layout/orgChart1"/>
    <dgm:cxn modelId="{3466B48F-558F-4E9E-885A-38D28E794F84}" type="presParOf" srcId="{2AD0F394-908E-4BF8-9902-81719C192207}" destId="{6508E9AA-32AD-45CE-ACB4-E452A2309B43}" srcOrd="0" destOrd="0" presId="urn:microsoft.com/office/officeart/2005/8/layout/orgChart1"/>
    <dgm:cxn modelId="{F6A659BF-7545-4AB7-97DE-231474A09298}" type="presParOf" srcId="{6508E9AA-32AD-45CE-ACB4-E452A2309B43}" destId="{26E61D30-5696-4E05-9044-AF73EF27DAB2}" srcOrd="0" destOrd="0" presId="urn:microsoft.com/office/officeart/2005/8/layout/orgChart1"/>
    <dgm:cxn modelId="{33A959DB-A592-4935-A426-659ECE5E5AC7}" type="presParOf" srcId="{6508E9AA-32AD-45CE-ACB4-E452A2309B43}" destId="{14A5ABF2-8B49-4694-AC4C-1A898869B017}" srcOrd="1" destOrd="0" presId="urn:microsoft.com/office/officeart/2005/8/layout/orgChart1"/>
    <dgm:cxn modelId="{A8DEBF2A-9FE5-4744-A9BE-E4ED72197FBA}" type="presParOf" srcId="{2AD0F394-908E-4BF8-9902-81719C192207}" destId="{E95C75F7-7305-47DE-985C-550E435481C9}" srcOrd="1" destOrd="0" presId="urn:microsoft.com/office/officeart/2005/8/layout/orgChart1"/>
    <dgm:cxn modelId="{C111FEFC-6267-4FCD-B237-DE9831794D2F}" type="presParOf" srcId="{2AD0F394-908E-4BF8-9902-81719C192207}" destId="{ADFD56FF-A789-4A68-9B2D-8E4E857854C2}" srcOrd="2" destOrd="0" presId="urn:microsoft.com/office/officeart/2005/8/layout/orgChart1"/>
    <dgm:cxn modelId="{BFDB5470-7B78-4443-A8B6-80E2C40C749B}" type="presParOf" srcId="{70B62D43-4B2E-478D-8091-7F950B36BC86}" destId="{B4ADFA40-1DC3-4BD0-BAE4-D5BA4FDF2B3E}" srcOrd="8" destOrd="0" presId="urn:microsoft.com/office/officeart/2005/8/layout/orgChart1"/>
    <dgm:cxn modelId="{F3707488-BC88-444F-8C5E-A506EFF3C688}" type="presParOf" srcId="{70B62D43-4B2E-478D-8091-7F950B36BC86}" destId="{74623D81-D47A-4BDB-A76C-094846D41FA8}" srcOrd="9" destOrd="0" presId="urn:microsoft.com/office/officeart/2005/8/layout/orgChart1"/>
    <dgm:cxn modelId="{09076458-2711-426E-BA17-5DCB1E61CF28}" type="presParOf" srcId="{74623D81-D47A-4BDB-A76C-094846D41FA8}" destId="{A5AFB960-0B8B-4E03-885A-2579269F7DC1}" srcOrd="0" destOrd="0" presId="urn:microsoft.com/office/officeart/2005/8/layout/orgChart1"/>
    <dgm:cxn modelId="{6B2F4D26-C508-4B5F-9F6B-43BA1A2B3A76}" type="presParOf" srcId="{A5AFB960-0B8B-4E03-885A-2579269F7DC1}" destId="{3A05D6AC-55D4-4F8B-831D-7528DBB5E857}" srcOrd="0" destOrd="0" presId="urn:microsoft.com/office/officeart/2005/8/layout/orgChart1"/>
    <dgm:cxn modelId="{00E7F087-4A6F-48CF-9761-F38B18164A22}" type="presParOf" srcId="{A5AFB960-0B8B-4E03-885A-2579269F7DC1}" destId="{179F0FCD-C306-4B84-A7DF-E34F9FAB6F56}" srcOrd="1" destOrd="0" presId="urn:microsoft.com/office/officeart/2005/8/layout/orgChart1"/>
    <dgm:cxn modelId="{03A13894-7929-4A48-9DE5-1DC36374393C}" type="presParOf" srcId="{74623D81-D47A-4BDB-A76C-094846D41FA8}" destId="{856F8CB3-7FD8-44A2-BD9F-D0A3BBBFD7B2}" srcOrd="1" destOrd="0" presId="urn:microsoft.com/office/officeart/2005/8/layout/orgChart1"/>
    <dgm:cxn modelId="{4D72FA50-7363-4960-A9EA-F5A6D88F75EF}" type="presParOf" srcId="{74623D81-D47A-4BDB-A76C-094846D41FA8}" destId="{E41C3208-7C36-4192-9EA5-1F0C4DB4A826}" srcOrd="2" destOrd="0" presId="urn:microsoft.com/office/officeart/2005/8/layout/orgChart1"/>
    <dgm:cxn modelId="{F6EA53E3-C9A0-4925-9623-D0C28052F32D}" type="presParOf" srcId="{8BAB2199-5159-41F9-8708-33820C9B03A9}" destId="{FB705D8D-4B0F-418C-BE22-C9FC935B08A3}" srcOrd="2" destOrd="0" presId="urn:microsoft.com/office/officeart/2005/8/layout/orgChart1"/>
    <dgm:cxn modelId="{88AD2EFD-B015-4DC6-8F92-9CCBEA6C8C63}" type="presParOf" srcId="{9C5DF944-3D7A-473D-A789-5CA86652B8F8}" destId="{4F6F1802-D2DC-45F2-8B57-B9ACE00E096B}" srcOrd="4" destOrd="0" presId="urn:microsoft.com/office/officeart/2005/8/layout/orgChart1"/>
    <dgm:cxn modelId="{75DB342A-3324-495C-8159-DA7D7899FF7C}" type="presParOf" srcId="{9C5DF944-3D7A-473D-A789-5CA86652B8F8}" destId="{D09FB176-C899-4C34-A2EF-DF4099E3930B}" srcOrd="5" destOrd="0" presId="urn:microsoft.com/office/officeart/2005/8/layout/orgChart1"/>
    <dgm:cxn modelId="{7D43E94B-7BF0-47E9-A98C-0BCF8CB484D3}" type="presParOf" srcId="{D09FB176-C899-4C34-A2EF-DF4099E3930B}" destId="{EB3A78CF-8659-4E76-9BB6-78F8A7F8B535}" srcOrd="0" destOrd="0" presId="urn:microsoft.com/office/officeart/2005/8/layout/orgChart1"/>
    <dgm:cxn modelId="{C7774437-3CF5-4AB1-ACE8-B3A07C0B1EC8}" type="presParOf" srcId="{EB3A78CF-8659-4E76-9BB6-78F8A7F8B535}" destId="{ED956AEF-5A78-47DC-9D97-3B27A2E93095}" srcOrd="0" destOrd="0" presId="urn:microsoft.com/office/officeart/2005/8/layout/orgChart1"/>
    <dgm:cxn modelId="{F42BF98F-BAB7-4F17-B020-F5CDC33D73AB}" type="presParOf" srcId="{EB3A78CF-8659-4E76-9BB6-78F8A7F8B535}" destId="{0936C29E-0ABE-4289-9453-F6DF249F454C}" srcOrd="1" destOrd="0" presId="urn:microsoft.com/office/officeart/2005/8/layout/orgChart1"/>
    <dgm:cxn modelId="{E7227035-8E8E-41AD-B8DF-843AF6FE2847}" type="presParOf" srcId="{D09FB176-C899-4C34-A2EF-DF4099E3930B}" destId="{3666C14E-3FE7-4AB2-BA4F-4535D42C477E}" srcOrd="1" destOrd="0" presId="urn:microsoft.com/office/officeart/2005/8/layout/orgChart1"/>
    <dgm:cxn modelId="{370CA105-D230-491B-8591-A89A3C54721C}" type="presParOf" srcId="{3666C14E-3FE7-4AB2-BA4F-4535D42C477E}" destId="{7E670A0B-4B6A-45AD-AE95-FAE9E52BA24F}" srcOrd="0" destOrd="0" presId="urn:microsoft.com/office/officeart/2005/8/layout/orgChart1"/>
    <dgm:cxn modelId="{FE759722-9CD4-4B14-B90D-81DD0AB351AC}" type="presParOf" srcId="{3666C14E-3FE7-4AB2-BA4F-4535D42C477E}" destId="{781D4557-4BA2-4B53-85D2-D0A8E2F29ACB}" srcOrd="1" destOrd="0" presId="urn:microsoft.com/office/officeart/2005/8/layout/orgChart1"/>
    <dgm:cxn modelId="{826CCDFC-7CAF-40CF-A527-0E62EF792A51}" type="presParOf" srcId="{781D4557-4BA2-4B53-85D2-D0A8E2F29ACB}" destId="{A1F0E8B8-00E6-43CE-8E1F-A9918B608453}" srcOrd="0" destOrd="0" presId="urn:microsoft.com/office/officeart/2005/8/layout/orgChart1"/>
    <dgm:cxn modelId="{1C0457D3-442E-4BCB-95C5-E9C010339B2C}" type="presParOf" srcId="{A1F0E8B8-00E6-43CE-8E1F-A9918B608453}" destId="{2C701CAE-D8F1-461E-8A0C-C57AEB1CD6C2}" srcOrd="0" destOrd="0" presId="urn:microsoft.com/office/officeart/2005/8/layout/orgChart1"/>
    <dgm:cxn modelId="{2F3137D1-69EE-4957-A188-EC9B367403FC}" type="presParOf" srcId="{A1F0E8B8-00E6-43CE-8E1F-A9918B608453}" destId="{0A55F855-E390-49C4-85C3-4EB5DC8DFEC3}" srcOrd="1" destOrd="0" presId="urn:microsoft.com/office/officeart/2005/8/layout/orgChart1"/>
    <dgm:cxn modelId="{8C4DE305-BFCE-4A95-B772-B83DBE54006A}" type="presParOf" srcId="{781D4557-4BA2-4B53-85D2-D0A8E2F29ACB}" destId="{8FDA77AA-02A8-4EBB-8954-A3306A125F11}" srcOrd="1" destOrd="0" presId="urn:microsoft.com/office/officeart/2005/8/layout/orgChart1"/>
    <dgm:cxn modelId="{4C8980A2-329A-4C2A-98E4-8F6804BC4A69}" type="presParOf" srcId="{781D4557-4BA2-4B53-85D2-D0A8E2F29ACB}" destId="{802B30D6-A884-4929-98EE-4DE3E2D91CB8}" srcOrd="2" destOrd="0" presId="urn:microsoft.com/office/officeart/2005/8/layout/orgChart1"/>
    <dgm:cxn modelId="{9005570E-9608-41EA-B008-A053E2335B46}" type="presParOf" srcId="{3666C14E-3FE7-4AB2-BA4F-4535D42C477E}" destId="{4E5DB2E5-BC21-45FD-89CF-804EEEA73D92}" srcOrd="2" destOrd="0" presId="urn:microsoft.com/office/officeart/2005/8/layout/orgChart1"/>
    <dgm:cxn modelId="{2F3B0581-DD06-4365-ADD1-07A32B61EA8A}" type="presParOf" srcId="{3666C14E-3FE7-4AB2-BA4F-4535D42C477E}" destId="{FEF5B6E2-22EA-4CFA-BF26-961399773F49}" srcOrd="3" destOrd="0" presId="urn:microsoft.com/office/officeart/2005/8/layout/orgChart1"/>
    <dgm:cxn modelId="{AA25C1AE-7EA0-4A18-B29F-0722D8480A0F}" type="presParOf" srcId="{FEF5B6E2-22EA-4CFA-BF26-961399773F49}" destId="{42BED641-FA4F-4D4B-9A19-A7D3C3BE1408}" srcOrd="0" destOrd="0" presId="urn:microsoft.com/office/officeart/2005/8/layout/orgChart1"/>
    <dgm:cxn modelId="{F0BB39D0-429C-4870-BC66-D1C7D9DC625D}" type="presParOf" srcId="{42BED641-FA4F-4D4B-9A19-A7D3C3BE1408}" destId="{74487508-3D4F-4F35-9119-7335AA499C95}" srcOrd="0" destOrd="0" presId="urn:microsoft.com/office/officeart/2005/8/layout/orgChart1"/>
    <dgm:cxn modelId="{E308AB7C-888A-4223-9F13-3A745B15B98E}" type="presParOf" srcId="{42BED641-FA4F-4D4B-9A19-A7D3C3BE1408}" destId="{EA4E738B-1483-44D6-89EB-8256A9C3F87D}" srcOrd="1" destOrd="0" presId="urn:microsoft.com/office/officeart/2005/8/layout/orgChart1"/>
    <dgm:cxn modelId="{FD3BEC79-E646-4C85-BAA4-0128566AA183}" type="presParOf" srcId="{FEF5B6E2-22EA-4CFA-BF26-961399773F49}" destId="{B5B7C6F2-824B-4B22-9513-4D47B87A1DEF}" srcOrd="1" destOrd="0" presId="urn:microsoft.com/office/officeart/2005/8/layout/orgChart1"/>
    <dgm:cxn modelId="{9DB9C35F-8F49-459E-A8DB-F692544DF5D8}" type="presParOf" srcId="{FEF5B6E2-22EA-4CFA-BF26-961399773F49}" destId="{AD4B3EEE-3AC5-44A5-8891-70C0728030DE}" srcOrd="2" destOrd="0" presId="urn:microsoft.com/office/officeart/2005/8/layout/orgChart1"/>
    <dgm:cxn modelId="{3FBFE50C-CF01-4730-841B-AC5556B4386F}" type="presParOf" srcId="{3666C14E-3FE7-4AB2-BA4F-4535D42C477E}" destId="{1A2BCB80-89E2-41EC-87D9-8650DA66AB8A}" srcOrd="4" destOrd="0" presId="urn:microsoft.com/office/officeart/2005/8/layout/orgChart1"/>
    <dgm:cxn modelId="{5DAC4A65-078C-4A67-A563-7100023F5F3F}" type="presParOf" srcId="{3666C14E-3FE7-4AB2-BA4F-4535D42C477E}" destId="{CD498E25-17A8-4592-A106-0BDE77F9F8BE}" srcOrd="5" destOrd="0" presId="urn:microsoft.com/office/officeart/2005/8/layout/orgChart1"/>
    <dgm:cxn modelId="{8A6B3064-F0BE-49CD-8C04-0B0E25B545D1}" type="presParOf" srcId="{CD498E25-17A8-4592-A106-0BDE77F9F8BE}" destId="{1832CD07-F56C-4B75-9FC3-CEF6C2D6EA45}" srcOrd="0" destOrd="0" presId="urn:microsoft.com/office/officeart/2005/8/layout/orgChart1"/>
    <dgm:cxn modelId="{8BA477A4-4217-4720-9251-2D1B3E4C93E4}" type="presParOf" srcId="{1832CD07-F56C-4B75-9FC3-CEF6C2D6EA45}" destId="{F7484F86-9514-4EEC-AAEC-65AD9B4B3D96}" srcOrd="0" destOrd="0" presId="urn:microsoft.com/office/officeart/2005/8/layout/orgChart1"/>
    <dgm:cxn modelId="{2D80D48D-DD00-4A8E-9850-17D59B9B9EB0}" type="presParOf" srcId="{1832CD07-F56C-4B75-9FC3-CEF6C2D6EA45}" destId="{2F8AA862-E8D3-4043-95F3-7EBB33FDC237}" srcOrd="1" destOrd="0" presId="urn:microsoft.com/office/officeart/2005/8/layout/orgChart1"/>
    <dgm:cxn modelId="{AC02BFE9-0065-4E2E-A49A-4996ED598DBF}" type="presParOf" srcId="{CD498E25-17A8-4592-A106-0BDE77F9F8BE}" destId="{D6D1B4BE-1E43-4CD4-965F-996A3963A4DE}" srcOrd="1" destOrd="0" presId="urn:microsoft.com/office/officeart/2005/8/layout/orgChart1"/>
    <dgm:cxn modelId="{F3455EE8-820C-4946-BA0E-37D9C31BAAFE}" type="presParOf" srcId="{CD498E25-17A8-4592-A106-0BDE77F9F8BE}" destId="{2585E360-1265-4DAF-8ED0-8CB30CFCA044}" srcOrd="2" destOrd="0" presId="urn:microsoft.com/office/officeart/2005/8/layout/orgChart1"/>
    <dgm:cxn modelId="{97B63613-9F5B-4E68-A23E-9D03868D534F}" type="presParOf" srcId="{3666C14E-3FE7-4AB2-BA4F-4535D42C477E}" destId="{9AAB9F84-69DB-4974-8FB3-17FE16A42904}" srcOrd="6" destOrd="0" presId="urn:microsoft.com/office/officeart/2005/8/layout/orgChart1"/>
    <dgm:cxn modelId="{89052619-B690-42B6-9891-BF9D20BDE949}" type="presParOf" srcId="{3666C14E-3FE7-4AB2-BA4F-4535D42C477E}" destId="{C3EE2C24-35C5-4383-8BA8-04718D61B1E3}" srcOrd="7" destOrd="0" presId="urn:microsoft.com/office/officeart/2005/8/layout/orgChart1"/>
    <dgm:cxn modelId="{ED2F91F9-7BD5-4813-AFA8-781529C831E2}" type="presParOf" srcId="{C3EE2C24-35C5-4383-8BA8-04718D61B1E3}" destId="{D76FB983-6AF4-4D17-803C-BE4F9D86E241}" srcOrd="0" destOrd="0" presId="urn:microsoft.com/office/officeart/2005/8/layout/orgChart1"/>
    <dgm:cxn modelId="{F9972305-82BD-40F1-985F-4C09F70A5C39}" type="presParOf" srcId="{D76FB983-6AF4-4D17-803C-BE4F9D86E241}" destId="{C95AECE2-07C4-42E7-90DA-5CD8EA216CFC}" srcOrd="0" destOrd="0" presId="urn:microsoft.com/office/officeart/2005/8/layout/orgChart1"/>
    <dgm:cxn modelId="{A837A72C-148D-4E14-A61A-06664F3F2B09}" type="presParOf" srcId="{D76FB983-6AF4-4D17-803C-BE4F9D86E241}" destId="{4704A764-F3E3-46A1-B698-AC3BCD85875D}" srcOrd="1" destOrd="0" presId="urn:microsoft.com/office/officeart/2005/8/layout/orgChart1"/>
    <dgm:cxn modelId="{ABA35BD3-F3C8-4614-B9AA-84861A49F8A3}" type="presParOf" srcId="{C3EE2C24-35C5-4383-8BA8-04718D61B1E3}" destId="{C07B020C-8290-4505-84E9-D8CD925D7B93}" srcOrd="1" destOrd="0" presId="urn:microsoft.com/office/officeart/2005/8/layout/orgChart1"/>
    <dgm:cxn modelId="{6F72527D-1659-4247-886C-D88C5A83C1A8}" type="presParOf" srcId="{C3EE2C24-35C5-4383-8BA8-04718D61B1E3}" destId="{97715D9E-A6B5-4BE2-9531-017E1F9F5E37}" srcOrd="2" destOrd="0" presId="urn:microsoft.com/office/officeart/2005/8/layout/orgChart1"/>
    <dgm:cxn modelId="{61A75FD1-CAA5-419E-8B52-A490D75B9CDD}" type="presParOf" srcId="{3666C14E-3FE7-4AB2-BA4F-4535D42C477E}" destId="{F8AA5B07-D62E-4BEF-A7F4-BB8154CE0161}" srcOrd="8" destOrd="0" presId="urn:microsoft.com/office/officeart/2005/8/layout/orgChart1"/>
    <dgm:cxn modelId="{BCF299BD-CDD1-4D8C-94F2-0CC78B8655DD}" type="presParOf" srcId="{3666C14E-3FE7-4AB2-BA4F-4535D42C477E}" destId="{28D3CB32-FAA0-4273-8538-1EB307061468}" srcOrd="9" destOrd="0" presId="urn:microsoft.com/office/officeart/2005/8/layout/orgChart1"/>
    <dgm:cxn modelId="{E76623DE-D612-4D32-9D25-5F9EA0D2D99B}" type="presParOf" srcId="{28D3CB32-FAA0-4273-8538-1EB307061468}" destId="{4E6634D0-9CA1-4ACD-BF91-91BEE47E76EF}" srcOrd="0" destOrd="0" presId="urn:microsoft.com/office/officeart/2005/8/layout/orgChart1"/>
    <dgm:cxn modelId="{1F559BE4-5AE6-4E13-87F3-C11EDCD9D2BC}" type="presParOf" srcId="{4E6634D0-9CA1-4ACD-BF91-91BEE47E76EF}" destId="{EE219807-47C8-4941-99AE-CE39076E53F5}" srcOrd="0" destOrd="0" presId="urn:microsoft.com/office/officeart/2005/8/layout/orgChart1"/>
    <dgm:cxn modelId="{0699BF78-62B5-4EC0-B0F2-E7C6F3895BC9}" type="presParOf" srcId="{4E6634D0-9CA1-4ACD-BF91-91BEE47E76EF}" destId="{A8ED66CC-CBB3-4EB5-ADE1-6E062170315B}" srcOrd="1" destOrd="0" presId="urn:microsoft.com/office/officeart/2005/8/layout/orgChart1"/>
    <dgm:cxn modelId="{BB122B4F-662C-4E17-89E6-798FAF7CE173}" type="presParOf" srcId="{28D3CB32-FAA0-4273-8538-1EB307061468}" destId="{55A4A9B7-D2D2-4F27-9972-54B957F184B3}" srcOrd="1" destOrd="0" presId="urn:microsoft.com/office/officeart/2005/8/layout/orgChart1"/>
    <dgm:cxn modelId="{5F20D523-83FA-4524-B8AA-53ECF5B8D083}" type="presParOf" srcId="{28D3CB32-FAA0-4273-8538-1EB307061468}" destId="{A6D08738-8725-4BBB-8D6E-6E0F7F338F27}" srcOrd="2" destOrd="0" presId="urn:microsoft.com/office/officeart/2005/8/layout/orgChart1"/>
    <dgm:cxn modelId="{16E27FE1-A165-4070-A888-69C0D8976741}" type="presParOf" srcId="{D09FB176-C899-4C34-A2EF-DF4099E3930B}" destId="{10032A81-28F1-4589-A2C9-2F713826DB5B}" srcOrd="2" destOrd="0" presId="urn:microsoft.com/office/officeart/2005/8/layout/orgChart1"/>
    <dgm:cxn modelId="{9D34ED33-1E8C-48E1-934D-E66BAE7B2850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AE93CE1C-B33D-4E09-8AC8-3F5F339BE284}" type="presOf" srcId="{D5F013B3-4B4E-4E38-9BAF-4B34B2BB0C79}" destId="{14A5ABF2-8B49-4694-AC4C-1A898869B017}" srcOrd="1" destOrd="0" presId="urn:microsoft.com/office/officeart/2005/8/layout/orgChart1"/>
    <dgm:cxn modelId="{2FCF58D5-D810-4D36-9D11-7237C1AB2242}" type="presOf" srcId="{B40A1E99-819E-4C0D-B671-3D134F0F7163}" destId="{179F0FCD-C306-4B84-A7DF-E34F9FAB6F56}" srcOrd="1" destOrd="0" presId="urn:microsoft.com/office/officeart/2005/8/layout/orgChart1"/>
    <dgm:cxn modelId="{0221E061-8760-48CB-AE8D-67E7791AE2C9}" type="presOf" srcId="{D3B00EB5-7252-4C54-A138-4FDE2761BA89}" destId="{77FF546B-1ADB-4B35-B705-B48DE95D0A7F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982DD65-6CD6-42AB-8F14-C2026265DC80}" type="presOf" srcId="{EDF4E25F-6E69-41B7-B57F-66E5D749104E}" destId="{CD65CBB6-B9A3-48AB-AFB3-4BE4B03553D3}" srcOrd="0" destOrd="0" presId="urn:microsoft.com/office/officeart/2005/8/layout/orgChart1"/>
    <dgm:cxn modelId="{ADA4A02B-18C7-4AA2-B6D7-2EA28AD2C412}" type="presOf" srcId="{B103CFD6-C2F2-4A76-8866-035FF64E5877}" destId="{2FA1AE03-77C2-487B-948B-82122901556A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208897BA-212D-4008-8A09-274A9FE26EDA}" type="presOf" srcId="{844909A3-F2C8-49AE-869B-AFCA0AC709DF}" destId="{5A29D58D-62CC-4731-8120-CAD4354C3E03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8F2EA3A-9F6A-40C2-AF1A-B3CE559BAA5E}" type="presOf" srcId="{88415C31-82DD-4EF9-9A7A-1D4D99FB6B9D}" destId="{ED956AEF-5A78-47DC-9D97-3B27A2E93095}" srcOrd="0" destOrd="0" presId="urn:microsoft.com/office/officeart/2005/8/layout/orgChart1"/>
    <dgm:cxn modelId="{4A6462F6-D82B-46C9-9AB3-D54BF49BC502}" type="presOf" srcId="{8514C17C-35EC-4D14-92F7-13A577CAA5C4}" destId="{3AA4BA60-CAF3-4B65-8A7B-26648B565082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A2C6D283-4B06-4B2D-960A-D26538756BA6}" type="presOf" srcId="{DC9F82DD-39AD-486C-81D6-0E3C38A96BAD}" destId="{4F6F1802-D2DC-45F2-8B57-B9ACE00E096B}" srcOrd="0" destOrd="0" presId="urn:microsoft.com/office/officeart/2005/8/layout/orgChart1"/>
    <dgm:cxn modelId="{FD88C39D-7EA1-40A0-A761-DC108F490F01}" type="presOf" srcId="{1E17A9B5-1CC6-4BF4-A5EB-2099972243B8}" destId="{F0DC39B6-0C64-430A-9FFB-4907B94E244D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D5C8425A-96A0-46D6-9453-4AA920F6B4F4}" type="presOf" srcId="{3837525C-9A2A-44D5-8B42-9C0820CF3FF9}" destId="{6AC59FBD-FAEA-42FA-8EB1-29A7CC044828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D51EDE70-2364-4CE1-94ED-6A459A1EAB2E}" type="presOf" srcId="{43C964D4-3EA5-4709-BA45-DC9671707267}" destId="{87899BB1-A811-4B2D-8FA3-633A97B1A6A6}" srcOrd="1" destOrd="0" presId="urn:microsoft.com/office/officeart/2005/8/layout/orgChart1"/>
    <dgm:cxn modelId="{99521FDE-1416-4E7D-9248-FD263D5EEBCA}" type="presOf" srcId="{00B822AA-E50D-409C-8E77-78CE41F17C4F}" destId="{EE7467E8-D778-4C18-9C7C-925EF25B0DC2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2C8B5FBA-37EF-464A-AEA5-D08BBCD96C12}" type="presOf" srcId="{51AC05A3-5125-4631-8328-EE9742C5CE1F}" destId="{7533127D-6F77-420D-9337-03A9B17677A7}" srcOrd="0" destOrd="0" presId="urn:microsoft.com/office/officeart/2005/8/layout/orgChart1"/>
    <dgm:cxn modelId="{C16D0256-92A9-4CCC-AB3D-74B701D7A1B3}" type="presOf" srcId="{69BEBD41-3545-40FD-BFDD-D21BD47C872E}" destId="{EA4E738B-1483-44D6-89EB-8256A9C3F87D}" srcOrd="1" destOrd="0" presId="urn:microsoft.com/office/officeart/2005/8/layout/orgChart1"/>
    <dgm:cxn modelId="{09B3B360-D221-46AD-9414-AA128A40C64A}" type="presOf" srcId="{E2FDDA39-0A56-4C19-9570-F6322A50CD7C}" destId="{C95AECE2-07C4-42E7-90DA-5CD8EA216CFC}" srcOrd="0" destOrd="0" presId="urn:microsoft.com/office/officeart/2005/8/layout/orgChart1"/>
    <dgm:cxn modelId="{4EF4AFF1-CC05-4BDB-B435-146831689E0D}" type="presOf" srcId="{51AC05A3-5125-4631-8328-EE9742C5CE1F}" destId="{75DCBE71-7469-49E9-81E5-E6A43E3EC0DC}" srcOrd="1" destOrd="0" presId="urn:microsoft.com/office/officeart/2005/8/layout/orgChart1"/>
    <dgm:cxn modelId="{7CAD622E-C07E-4AA8-B14E-251FA681BE53}" type="presOf" srcId="{092024CE-8423-4E50-A34E-3122E05631CC}" destId="{0A55F855-E390-49C4-85C3-4EB5DC8DFEC3}" srcOrd="1" destOrd="0" presId="urn:microsoft.com/office/officeart/2005/8/layout/orgChart1"/>
    <dgm:cxn modelId="{C1EDD6DD-CCC9-4AC5-970E-F7C82794E72E}" type="presOf" srcId="{00B822AA-E50D-409C-8E77-78CE41F17C4F}" destId="{86ECFBC0-6EDE-49D7-A5E4-E61CBAF4A092}" srcOrd="0" destOrd="0" presId="urn:microsoft.com/office/officeart/2005/8/layout/orgChart1"/>
    <dgm:cxn modelId="{7CD222E1-F414-4362-BE5C-86148FB2379E}" type="presOf" srcId="{382A9707-8CE9-4448-A732-795155023764}" destId="{40CBCC65-FD09-4B94-B9C9-3482617F2627}" srcOrd="1" destOrd="0" presId="urn:microsoft.com/office/officeart/2005/8/layout/orgChart1"/>
    <dgm:cxn modelId="{696B3C10-E21C-43F6-9FC8-10EE7DB0AEA9}" type="presOf" srcId="{6A766238-49C0-489C-9759-5801318FB123}" destId="{8F3E2022-AB5E-4438-BDBE-146FD19E8285}" srcOrd="0" destOrd="0" presId="urn:microsoft.com/office/officeart/2005/8/layout/orgChart1"/>
    <dgm:cxn modelId="{B03CE14E-176A-40B5-AFEC-D2FA75737C13}" type="presOf" srcId="{BAA37ED3-8504-4718-82EA-2141E33A703B}" destId="{C6471DB4-9B93-437A-AEBE-F3B71F737DF8}" srcOrd="0" destOrd="0" presId="urn:microsoft.com/office/officeart/2005/8/layout/orgChart1"/>
    <dgm:cxn modelId="{90784469-B0FE-4333-9998-DF0065F618A1}" type="presOf" srcId="{DCCE79F2-51DC-4E3A-8F3D-0CB311D1F14D}" destId="{A8ED66CC-CBB3-4EB5-ADE1-6E062170315B}" srcOrd="1" destOrd="0" presId="urn:microsoft.com/office/officeart/2005/8/layout/orgChart1"/>
    <dgm:cxn modelId="{367DD38F-F948-4CF2-8FAE-0CB4E36B5D28}" type="presOf" srcId="{BC7A14EC-7DD0-42E2-A28E-8428AF273F49}" destId="{4E5DB2E5-BC21-45FD-89CF-804EEEA73D92}" srcOrd="0" destOrd="0" presId="urn:microsoft.com/office/officeart/2005/8/layout/orgChart1"/>
    <dgm:cxn modelId="{27EE68D3-2DD5-43FE-BEBF-3D40513CD7D1}" type="presOf" srcId="{CBC98D67-7A4E-4DF5-AC0F-18B667594BB8}" destId="{D644628E-4C6F-4DF2-8C07-D2B66E3A4757}" srcOrd="0" destOrd="0" presId="urn:microsoft.com/office/officeart/2005/8/layout/orgChart1"/>
    <dgm:cxn modelId="{DE0C2669-B590-4B12-9126-38A4C02BAB38}" type="presOf" srcId="{E2FDDA39-0A56-4C19-9570-F6322A50CD7C}" destId="{4704A764-F3E3-46A1-B698-AC3BCD85875D}" srcOrd="1" destOrd="0" presId="urn:microsoft.com/office/officeart/2005/8/layout/orgChart1"/>
    <dgm:cxn modelId="{97D279F7-33A9-46D3-A344-A9CE7A519E48}" type="presOf" srcId="{0ED209FE-B93C-493B-85A2-BA5863869AE7}" destId="{B4ADFA40-1DC3-4BD0-BAE4-D5BA4FDF2B3E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A9A69CEF-F49A-4711-B68C-9710AD018630}" type="presOf" srcId="{092024CE-8423-4E50-A34E-3122E05631CC}" destId="{2C701CAE-D8F1-461E-8A0C-C57AEB1CD6C2}" srcOrd="0" destOrd="0" presId="urn:microsoft.com/office/officeart/2005/8/layout/orgChart1"/>
    <dgm:cxn modelId="{BA53DEE8-3E45-4EA0-A45D-6D21D631E66A}" type="presOf" srcId="{1E17A9B5-1CC6-4BF4-A5EB-2099972243B8}" destId="{0044642D-BF6E-4946-989D-7BC76303D8B1}" srcOrd="1" destOrd="0" presId="urn:microsoft.com/office/officeart/2005/8/layout/orgChart1"/>
    <dgm:cxn modelId="{EE121DF6-9671-4F85-9C7F-D1E31BE6D627}" type="presOf" srcId="{C7336B56-6975-43EE-AA11-2CF9D86F3B72}" destId="{F7484F86-9514-4EEC-AAEC-65AD9B4B3D96}" srcOrd="0" destOrd="0" presId="urn:microsoft.com/office/officeart/2005/8/layout/orgChart1"/>
    <dgm:cxn modelId="{C3621608-B7D5-4392-BE41-7F9BF8FD7779}" type="presOf" srcId="{49A41343-8942-4E0A-948C-7308CFEDA337}" destId="{F8AA5B07-D62E-4BEF-A7F4-BB8154CE0161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D5D5BB43-E556-4C72-A4AE-33EA6A88CCF7}" type="presOf" srcId="{382A9707-8CE9-4448-A732-795155023764}" destId="{C9EB4BFF-95DA-49B7-87A2-66A52A4FCDFA}" srcOrd="0" destOrd="0" presId="urn:microsoft.com/office/officeart/2005/8/layout/orgChart1"/>
    <dgm:cxn modelId="{D22C5B3F-FF32-4BA9-AAF5-E7129A303C5A}" type="presOf" srcId="{41CBE71F-8A1C-4046-8B51-627382F890A8}" destId="{BD53C961-9C2E-42B5-A825-EB1CD5AF2FE3}" srcOrd="0" destOrd="0" presId="urn:microsoft.com/office/officeart/2005/8/layout/orgChart1"/>
    <dgm:cxn modelId="{9E17048E-CFF2-44F5-9F14-FF33D6802574}" type="presOf" srcId="{032924AE-7BA3-4608-9D4D-A10FC22FA55B}" destId="{FCA2B357-06A1-4199-999C-BBE32872F828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C01D615E-8B9D-41CD-8E01-84730E9F3FB6}" type="presOf" srcId="{88B02B86-A182-47E8-98CE-5F03ED03FC83}" destId="{1A2BCB80-89E2-41EC-87D9-8650DA66AB8A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5E4591D6-D1DC-47A4-B76D-75BE9487565B}" type="presOf" srcId="{DCB062A1-302A-48A6-BE81-96138548FF70}" destId="{1AE91293-7748-4E52-8855-7B838C555EB9}" srcOrd="0" destOrd="0" presId="urn:microsoft.com/office/officeart/2005/8/layout/orgChart1"/>
    <dgm:cxn modelId="{27142747-5B20-45E9-B736-ECFDCE6BB675}" type="presOf" srcId="{57A44C0D-573F-44FB-BC9E-B18382ACCC39}" destId="{9AAB9F84-69DB-4974-8FB3-17FE16A42904}" srcOrd="0" destOrd="0" presId="urn:microsoft.com/office/officeart/2005/8/layout/orgChart1"/>
    <dgm:cxn modelId="{72DEEC40-9885-4FCF-875C-B470800E7681}" type="presOf" srcId="{6A766238-49C0-489C-9759-5801318FB123}" destId="{F4F60A8B-BCFE-4E33-9289-BF4CA9206F7B}" srcOrd="1" destOrd="0" presId="urn:microsoft.com/office/officeart/2005/8/layout/orgChart1"/>
    <dgm:cxn modelId="{EBCEDFCB-D9D1-44F6-9542-8CD679CE4AAC}" type="presOf" srcId="{D91152BC-9A33-44D3-AEBB-F20420DB430F}" destId="{30DA9891-B7C7-405D-9015-1C3DF0E9850F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CBB04B49-BC1E-4BF6-B579-66F2D8A647B5}" type="presOf" srcId="{69BEBD41-3545-40FD-BFDD-D21BD47C872E}" destId="{74487508-3D4F-4F35-9119-7335AA499C95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B1F4CC1F-A9F9-450C-92DC-61E53649CD61}" type="presOf" srcId="{D656347E-658D-41DE-86E2-9688A1F66EB3}" destId="{D351E307-7A60-4733-B21C-CC6D6E5D051D}" srcOrd="0" destOrd="0" presId="urn:microsoft.com/office/officeart/2005/8/layout/orgChart1"/>
    <dgm:cxn modelId="{0072B0FB-8E79-4A0E-8C0E-E7A7D67424E7}" type="presOf" srcId="{B40A1E99-819E-4C0D-B671-3D134F0F7163}" destId="{3A05D6AC-55D4-4F8B-831D-7528DBB5E857}" srcOrd="0" destOrd="0" presId="urn:microsoft.com/office/officeart/2005/8/layout/orgChart1"/>
    <dgm:cxn modelId="{4DDF88E3-01E8-4CAE-B43E-8AB7FF1EFB1B}" type="presOf" srcId="{BCA1F9C7-A2DE-4DA9-9030-581CAAE089DA}" destId="{7E670A0B-4B6A-45AD-AE95-FAE9E52BA24F}" srcOrd="0" destOrd="0" presId="urn:microsoft.com/office/officeart/2005/8/layout/orgChart1"/>
    <dgm:cxn modelId="{DB657E90-F83C-473A-8DDB-6D5F4EB119CB}" type="presOf" srcId="{8514C17C-35EC-4D14-92F7-13A577CAA5C4}" destId="{079C46BA-E270-4C4F-9AA8-92E32A64D736}" srcOrd="0" destOrd="0" presId="urn:microsoft.com/office/officeart/2005/8/layout/orgChart1"/>
    <dgm:cxn modelId="{7B5BE6A2-92E5-4C96-A955-249FC9308C9B}" type="presOf" srcId="{43C964D4-3EA5-4709-BA45-DC9671707267}" destId="{ABF5B3AF-9C3F-43AC-89B9-A4B84688B739}" srcOrd="0" destOrd="0" presId="urn:microsoft.com/office/officeart/2005/8/layout/orgChart1"/>
    <dgm:cxn modelId="{CC88B405-C5C3-4FB8-B846-DC8A0BA09A09}" type="presOf" srcId="{1D03C52E-27F1-4CAD-B953-A57260381D87}" destId="{52D64095-8F0B-43C5-A134-4F8EB745D0AC}" srcOrd="0" destOrd="0" presId="urn:microsoft.com/office/officeart/2005/8/layout/orgChart1"/>
    <dgm:cxn modelId="{E949A56D-6400-484A-892F-91C3C9114217}" type="presOf" srcId="{88415C31-82DD-4EF9-9A7A-1D4D99FB6B9D}" destId="{0936C29E-0ABE-4289-9453-F6DF249F454C}" srcOrd="1" destOrd="0" presId="urn:microsoft.com/office/officeart/2005/8/layout/orgChart1"/>
    <dgm:cxn modelId="{026DA78C-6480-4EA3-BC02-DF8BBFEF9DE5}" type="presOf" srcId="{D5F013B3-4B4E-4E38-9BAF-4B34B2BB0C79}" destId="{26E61D30-5696-4E05-9044-AF73EF27DAB2}" srcOrd="0" destOrd="0" presId="urn:microsoft.com/office/officeart/2005/8/layout/orgChart1"/>
    <dgm:cxn modelId="{E1ED1DDB-E3D4-431D-B917-5717EBADC82E}" type="presOf" srcId="{032924AE-7BA3-4608-9D4D-A10FC22FA55B}" destId="{842224E6-60DA-412E-8A1B-7533C1377869}" srcOrd="1" destOrd="0" presId="urn:microsoft.com/office/officeart/2005/8/layout/orgChart1"/>
    <dgm:cxn modelId="{496F536D-6CD9-497F-B4C8-22F2C7F4468A}" type="presOf" srcId="{CE683E6A-A313-4F5C-8639-235783D1198F}" destId="{6C1B72B2-EE6C-495B-ADAD-8508CE8EB807}" srcOrd="0" destOrd="0" presId="urn:microsoft.com/office/officeart/2005/8/layout/orgChart1"/>
    <dgm:cxn modelId="{8E035B2C-7822-4080-B3C4-CBCF7FC56633}" type="presOf" srcId="{C7336B56-6975-43EE-AA11-2CF9D86F3B72}" destId="{2F8AA862-E8D3-4043-95F3-7EBB33FDC237}" srcOrd="1" destOrd="0" presId="urn:microsoft.com/office/officeart/2005/8/layout/orgChart1"/>
    <dgm:cxn modelId="{B1FB9370-AE5B-48FE-A2C2-F305F66EFC07}" type="presOf" srcId="{DCCE79F2-51DC-4E3A-8F3D-0CB311D1F14D}" destId="{EE219807-47C8-4941-99AE-CE39076E53F5}" srcOrd="0" destOrd="0" presId="urn:microsoft.com/office/officeart/2005/8/layout/orgChart1"/>
    <dgm:cxn modelId="{5A64A9CE-8D70-4DB7-8688-ED621362AAA8}" type="presOf" srcId="{B103CFD6-C2F2-4A76-8866-035FF64E5877}" destId="{D98E11BE-9177-4329-A5B4-B4B8653C2863}" srcOrd="0" destOrd="0" presId="urn:microsoft.com/office/officeart/2005/8/layout/orgChart1"/>
    <dgm:cxn modelId="{B54160AC-C553-4D35-9347-74CBD392EB83}" type="presOf" srcId="{D91152BC-9A33-44D3-AEBB-F20420DB430F}" destId="{5EC808F1-181C-42C2-975C-2B558EBCB7FE}" srcOrd="1" destOrd="0" presId="urn:microsoft.com/office/officeart/2005/8/layout/orgChart1"/>
    <dgm:cxn modelId="{8ACA55EF-8339-4F67-97EA-467601F1882C}" type="presParOf" srcId="{6C1B72B2-EE6C-495B-ADAD-8508CE8EB807}" destId="{B9578B13-712D-4BAD-A28F-A7352074EDA6}" srcOrd="0" destOrd="0" presId="urn:microsoft.com/office/officeart/2005/8/layout/orgChart1"/>
    <dgm:cxn modelId="{28DF52D2-4500-40B5-95E8-5B027A3D5DCC}" type="presParOf" srcId="{B9578B13-712D-4BAD-A28F-A7352074EDA6}" destId="{EA34C8C8-6EC1-483B-8E39-8E6926CED3CE}" srcOrd="0" destOrd="0" presId="urn:microsoft.com/office/officeart/2005/8/layout/orgChart1"/>
    <dgm:cxn modelId="{942E06A2-4FAF-4D4C-9FD6-33EEE6FBDE07}" type="presParOf" srcId="{EA34C8C8-6EC1-483B-8E39-8E6926CED3CE}" destId="{D98E11BE-9177-4329-A5B4-B4B8653C2863}" srcOrd="0" destOrd="0" presId="urn:microsoft.com/office/officeart/2005/8/layout/orgChart1"/>
    <dgm:cxn modelId="{D15F0F91-68C6-45BE-97B2-2483C7E515FB}" type="presParOf" srcId="{EA34C8C8-6EC1-483B-8E39-8E6926CED3CE}" destId="{2FA1AE03-77C2-487B-948B-82122901556A}" srcOrd="1" destOrd="0" presId="urn:microsoft.com/office/officeart/2005/8/layout/orgChart1"/>
    <dgm:cxn modelId="{E7BCE92C-6985-4514-AD56-00AE52D75626}" type="presParOf" srcId="{B9578B13-712D-4BAD-A28F-A7352074EDA6}" destId="{9C5DF944-3D7A-473D-A789-5CA86652B8F8}" srcOrd="1" destOrd="0" presId="urn:microsoft.com/office/officeart/2005/8/layout/orgChart1"/>
    <dgm:cxn modelId="{B9AAC1F1-A1BB-4013-8B69-93B03D2C57A1}" type="presParOf" srcId="{9C5DF944-3D7A-473D-A789-5CA86652B8F8}" destId="{D351E307-7A60-4733-B21C-CC6D6E5D051D}" srcOrd="0" destOrd="0" presId="urn:microsoft.com/office/officeart/2005/8/layout/orgChart1"/>
    <dgm:cxn modelId="{23494D60-4B85-4464-BC25-EB201915D9F4}" type="presParOf" srcId="{9C5DF944-3D7A-473D-A789-5CA86652B8F8}" destId="{60FE5B31-E82E-49E2-9469-B5D5674278BC}" srcOrd="1" destOrd="0" presId="urn:microsoft.com/office/officeart/2005/8/layout/orgChart1"/>
    <dgm:cxn modelId="{419006E9-02E5-4122-8B7E-4AEF544559CB}" type="presParOf" srcId="{60FE5B31-E82E-49E2-9469-B5D5674278BC}" destId="{CB88DD46-0D40-4A1B-9C97-26FA4C46EB15}" srcOrd="0" destOrd="0" presId="urn:microsoft.com/office/officeart/2005/8/layout/orgChart1"/>
    <dgm:cxn modelId="{A37F1BC3-526E-46C1-AE60-9FD8E78EBB96}" type="presParOf" srcId="{CB88DD46-0D40-4A1B-9C97-26FA4C46EB15}" destId="{ABF5B3AF-9C3F-43AC-89B9-A4B84688B739}" srcOrd="0" destOrd="0" presId="urn:microsoft.com/office/officeart/2005/8/layout/orgChart1"/>
    <dgm:cxn modelId="{979CFBDC-F2AD-47AB-9F91-7EA7E6727A76}" type="presParOf" srcId="{CB88DD46-0D40-4A1B-9C97-26FA4C46EB15}" destId="{87899BB1-A811-4B2D-8FA3-633A97B1A6A6}" srcOrd="1" destOrd="0" presId="urn:microsoft.com/office/officeart/2005/8/layout/orgChart1"/>
    <dgm:cxn modelId="{F92A7F06-C0C0-4B45-94E8-33B6A252E61C}" type="presParOf" srcId="{60FE5B31-E82E-49E2-9469-B5D5674278BC}" destId="{B6A20B03-CFA9-41D8-9956-9F0EB448DC4A}" srcOrd="1" destOrd="0" presId="urn:microsoft.com/office/officeart/2005/8/layout/orgChart1"/>
    <dgm:cxn modelId="{61BD91CA-5BDB-4A2C-88D6-E8245DF57308}" type="presParOf" srcId="{B6A20B03-CFA9-41D8-9956-9F0EB448DC4A}" destId="{CD65CBB6-B9A3-48AB-AFB3-4BE4B03553D3}" srcOrd="0" destOrd="0" presId="urn:microsoft.com/office/officeart/2005/8/layout/orgChart1"/>
    <dgm:cxn modelId="{15A90711-7631-48C8-A668-879A8EBBEA77}" type="presParOf" srcId="{B6A20B03-CFA9-41D8-9956-9F0EB448DC4A}" destId="{ED1F0A6D-21D1-431E-B021-19DC70288741}" srcOrd="1" destOrd="0" presId="urn:microsoft.com/office/officeart/2005/8/layout/orgChart1"/>
    <dgm:cxn modelId="{5153731D-2269-4FFB-8932-1E4BDFA490CB}" type="presParOf" srcId="{ED1F0A6D-21D1-431E-B021-19DC70288741}" destId="{3035FF76-B78F-49A4-AACF-E2FF3786028F}" srcOrd="0" destOrd="0" presId="urn:microsoft.com/office/officeart/2005/8/layout/orgChart1"/>
    <dgm:cxn modelId="{05359205-6764-4D37-969C-7FE745FBE163}" type="presParOf" srcId="{3035FF76-B78F-49A4-AACF-E2FF3786028F}" destId="{F0DC39B6-0C64-430A-9FFB-4907B94E244D}" srcOrd="0" destOrd="0" presId="urn:microsoft.com/office/officeart/2005/8/layout/orgChart1"/>
    <dgm:cxn modelId="{525B0DFA-56BF-4DA9-B648-3B9E745DAA9D}" type="presParOf" srcId="{3035FF76-B78F-49A4-AACF-E2FF3786028F}" destId="{0044642D-BF6E-4946-989D-7BC76303D8B1}" srcOrd="1" destOrd="0" presId="urn:microsoft.com/office/officeart/2005/8/layout/orgChart1"/>
    <dgm:cxn modelId="{99C219ED-5DB4-48AA-96ED-9B53A0FCBF25}" type="presParOf" srcId="{ED1F0A6D-21D1-431E-B021-19DC70288741}" destId="{6F92EC3E-8AAE-41C7-BFFF-85E9DBCB215A}" srcOrd="1" destOrd="0" presId="urn:microsoft.com/office/officeart/2005/8/layout/orgChart1"/>
    <dgm:cxn modelId="{8078A2C6-193A-43D6-9457-40288349371F}" type="presParOf" srcId="{ED1F0A6D-21D1-431E-B021-19DC70288741}" destId="{C359BE23-B469-48EB-819D-6F6FDCDBB0A8}" srcOrd="2" destOrd="0" presId="urn:microsoft.com/office/officeart/2005/8/layout/orgChart1"/>
    <dgm:cxn modelId="{CE2C8F5B-B8DE-4371-8261-0FF80702058A}" type="presParOf" srcId="{B6A20B03-CFA9-41D8-9956-9F0EB448DC4A}" destId="{6AC59FBD-FAEA-42FA-8EB1-29A7CC044828}" srcOrd="2" destOrd="0" presId="urn:microsoft.com/office/officeart/2005/8/layout/orgChart1"/>
    <dgm:cxn modelId="{F7B23245-4B4F-4868-BEB4-FD0D5E331A09}" type="presParOf" srcId="{B6A20B03-CFA9-41D8-9956-9F0EB448DC4A}" destId="{F2E1EDE4-99F4-4CBC-BA6A-91AF00914823}" srcOrd="3" destOrd="0" presId="urn:microsoft.com/office/officeart/2005/8/layout/orgChart1"/>
    <dgm:cxn modelId="{C87B17AB-D9B5-4C68-B23D-FC8E80C9E298}" type="presParOf" srcId="{F2E1EDE4-99F4-4CBC-BA6A-91AF00914823}" destId="{795B4B98-FEFB-4DAB-B785-2E28918B1C7E}" srcOrd="0" destOrd="0" presId="urn:microsoft.com/office/officeart/2005/8/layout/orgChart1"/>
    <dgm:cxn modelId="{B81BCFC1-5959-4F8F-8DD0-C45EEAF2104C}" type="presParOf" srcId="{795B4B98-FEFB-4DAB-B785-2E28918B1C7E}" destId="{C9EB4BFF-95DA-49B7-87A2-66A52A4FCDFA}" srcOrd="0" destOrd="0" presId="urn:microsoft.com/office/officeart/2005/8/layout/orgChart1"/>
    <dgm:cxn modelId="{333B5222-88E9-4FF1-87EA-003F9817CED0}" type="presParOf" srcId="{795B4B98-FEFB-4DAB-B785-2E28918B1C7E}" destId="{40CBCC65-FD09-4B94-B9C9-3482617F2627}" srcOrd="1" destOrd="0" presId="urn:microsoft.com/office/officeart/2005/8/layout/orgChart1"/>
    <dgm:cxn modelId="{EC72206B-6A41-415C-ABAA-B2609BFBF487}" type="presParOf" srcId="{F2E1EDE4-99F4-4CBC-BA6A-91AF00914823}" destId="{6E67D5E8-91A3-4A9C-B70E-60777B0DD65E}" srcOrd="1" destOrd="0" presId="urn:microsoft.com/office/officeart/2005/8/layout/orgChart1"/>
    <dgm:cxn modelId="{4524DDDC-AA15-4ED6-BBE9-D90C6E640CA3}" type="presParOf" srcId="{F2E1EDE4-99F4-4CBC-BA6A-91AF00914823}" destId="{9041FCB5-DDBA-4A82-87F1-A20AE1F0ECFA}" srcOrd="2" destOrd="0" presId="urn:microsoft.com/office/officeart/2005/8/layout/orgChart1"/>
    <dgm:cxn modelId="{35C0016A-C21C-4AC4-AD5D-53429FBD2054}" type="presParOf" srcId="{B6A20B03-CFA9-41D8-9956-9F0EB448DC4A}" destId="{D644628E-4C6F-4DF2-8C07-D2B66E3A4757}" srcOrd="4" destOrd="0" presId="urn:microsoft.com/office/officeart/2005/8/layout/orgChart1"/>
    <dgm:cxn modelId="{643036EE-7D4C-41FC-8BAD-559CB2964CD2}" type="presParOf" srcId="{B6A20B03-CFA9-41D8-9956-9F0EB448DC4A}" destId="{4C59CDCC-8171-42A8-836D-8A7ADEF309D0}" srcOrd="5" destOrd="0" presId="urn:microsoft.com/office/officeart/2005/8/layout/orgChart1"/>
    <dgm:cxn modelId="{14D251E3-2E4E-48F7-B730-B0CFEE7CDDA6}" type="presParOf" srcId="{4C59CDCC-8171-42A8-836D-8A7ADEF309D0}" destId="{FED7DC99-D3B3-46B2-AE57-14D47B1F3671}" srcOrd="0" destOrd="0" presId="urn:microsoft.com/office/officeart/2005/8/layout/orgChart1"/>
    <dgm:cxn modelId="{9EA67CB0-697E-40FD-B701-1D391965FE59}" type="presParOf" srcId="{FED7DC99-D3B3-46B2-AE57-14D47B1F3671}" destId="{8F3E2022-AB5E-4438-BDBE-146FD19E8285}" srcOrd="0" destOrd="0" presId="urn:microsoft.com/office/officeart/2005/8/layout/orgChart1"/>
    <dgm:cxn modelId="{E94FDE06-EE50-48CA-BF77-70FE33B2ECC6}" type="presParOf" srcId="{FED7DC99-D3B3-46B2-AE57-14D47B1F3671}" destId="{F4F60A8B-BCFE-4E33-9289-BF4CA9206F7B}" srcOrd="1" destOrd="0" presId="urn:microsoft.com/office/officeart/2005/8/layout/orgChart1"/>
    <dgm:cxn modelId="{687B5704-5284-4AD6-B394-F394FCA64758}" type="presParOf" srcId="{4C59CDCC-8171-42A8-836D-8A7ADEF309D0}" destId="{0717BF70-BD3E-4FBF-92BE-2C7F71500E41}" srcOrd="1" destOrd="0" presId="urn:microsoft.com/office/officeart/2005/8/layout/orgChart1"/>
    <dgm:cxn modelId="{B183E679-8973-4751-99E8-4BC5914C65A6}" type="presParOf" srcId="{4C59CDCC-8171-42A8-836D-8A7ADEF309D0}" destId="{0E63D1F7-0BB7-4B23-80D6-B69D7359A638}" srcOrd="2" destOrd="0" presId="urn:microsoft.com/office/officeart/2005/8/layout/orgChart1"/>
    <dgm:cxn modelId="{5C39C029-2FF7-4728-AA90-EA1EA3C9FF35}" type="presParOf" srcId="{B6A20B03-CFA9-41D8-9956-9F0EB448DC4A}" destId="{52D64095-8F0B-43C5-A134-4F8EB745D0AC}" srcOrd="6" destOrd="0" presId="urn:microsoft.com/office/officeart/2005/8/layout/orgChart1"/>
    <dgm:cxn modelId="{5715C60E-51E2-4B3F-85E5-7F76D0B6592F}" type="presParOf" srcId="{B6A20B03-CFA9-41D8-9956-9F0EB448DC4A}" destId="{65175C4B-27F3-41C0-9093-49201195521B}" srcOrd="7" destOrd="0" presId="urn:microsoft.com/office/officeart/2005/8/layout/orgChart1"/>
    <dgm:cxn modelId="{03F0AFF5-8121-4E83-AC94-7B65388C5DCD}" type="presParOf" srcId="{65175C4B-27F3-41C0-9093-49201195521B}" destId="{418B0B64-07DF-4A86-8188-2B3D12FF0C1B}" srcOrd="0" destOrd="0" presId="urn:microsoft.com/office/officeart/2005/8/layout/orgChart1"/>
    <dgm:cxn modelId="{69979D59-2F2D-418E-AA56-BABED829DC9E}" type="presParOf" srcId="{418B0B64-07DF-4A86-8188-2B3D12FF0C1B}" destId="{FCA2B357-06A1-4199-999C-BBE32872F828}" srcOrd="0" destOrd="0" presId="urn:microsoft.com/office/officeart/2005/8/layout/orgChart1"/>
    <dgm:cxn modelId="{DB999B4D-F4C1-47E9-8052-A87BA2785408}" type="presParOf" srcId="{418B0B64-07DF-4A86-8188-2B3D12FF0C1B}" destId="{842224E6-60DA-412E-8A1B-7533C1377869}" srcOrd="1" destOrd="0" presId="urn:microsoft.com/office/officeart/2005/8/layout/orgChart1"/>
    <dgm:cxn modelId="{7C8555F4-A487-41AD-929A-7067235A1658}" type="presParOf" srcId="{65175C4B-27F3-41C0-9093-49201195521B}" destId="{5FEE9627-663F-4879-B764-2FCAC3BEDB01}" srcOrd="1" destOrd="0" presId="urn:microsoft.com/office/officeart/2005/8/layout/orgChart1"/>
    <dgm:cxn modelId="{506FC43C-0346-4E7B-B84B-F31C5B057EE0}" type="presParOf" srcId="{65175C4B-27F3-41C0-9093-49201195521B}" destId="{D211A30E-3DD6-4F3B-A936-B6D9FD1B5AD6}" srcOrd="2" destOrd="0" presId="urn:microsoft.com/office/officeart/2005/8/layout/orgChart1"/>
    <dgm:cxn modelId="{E2CFC5C0-6899-4F7B-B4D3-5A2F98272CAE}" type="presParOf" srcId="{60FE5B31-E82E-49E2-9469-B5D5674278BC}" destId="{0A55CB08-0585-4E83-BB9C-6136411D5C97}" srcOrd="2" destOrd="0" presId="urn:microsoft.com/office/officeart/2005/8/layout/orgChart1"/>
    <dgm:cxn modelId="{C284BA2C-8888-4D9A-B1C1-FB7DB96B597D}" type="presParOf" srcId="{9C5DF944-3D7A-473D-A789-5CA86652B8F8}" destId="{1AE91293-7748-4E52-8855-7B838C555EB9}" srcOrd="2" destOrd="0" presId="urn:microsoft.com/office/officeart/2005/8/layout/orgChart1"/>
    <dgm:cxn modelId="{0ACE50B1-EEFB-4707-88C6-D197B35EDB75}" type="presParOf" srcId="{9C5DF944-3D7A-473D-A789-5CA86652B8F8}" destId="{8BAB2199-5159-41F9-8708-33820C9B03A9}" srcOrd="3" destOrd="0" presId="urn:microsoft.com/office/officeart/2005/8/layout/orgChart1"/>
    <dgm:cxn modelId="{ED333F6F-C6AF-46B4-BBA5-A2E8A099A656}" type="presParOf" srcId="{8BAB2199-5159-41F9-8708-33820C9B03A9}" destId="{4AEEF0FD-EB99-4BD5-89CD-011B1DDC19F8}" srcOrd="0" destOrd="0" presId="urn:microsoft.com/office/officeart/2005/8/layout/orgChart1"/>
    <dgm:cxn modelId="{0561A090-A52B-41F8-972E-2605FA9793F4}" type="presParOf" srcId="{4AEEF0FD-EB99-4BD5-89CD-011B1DDC19F8}" destId="{86ECFBC0-6EDE-49D7-A5E4-E61CBAF4A092}" srcOrd="0" destOrd="0" presId="urn:microsoft.com/office/officeart/2005/8/layout/orgChart1"/>
    <dgm:cxn modelId="{DB1B4E09-8E4B-4BA6-AA56-8B5D78AFDE43}" type="presParOf" srcId="{4AEEF0FD-EB99-4BD5-89CD-011B1DDC19F8}" destId="{EE7467E8-D778-4C18-9C7C-925EF25B0DC2}" srcOrd="1" destOrd="0" presId="urn:microsoft.com/office/officeart/2005/8/layout/orgChart1"/>
    <dgm:cxn modelId="{83548164-2F0F-435B-B049-8800972DB3EF}" type="presParOf" srcId="{8BAB2199-5159-41F9-8708-33820C9B03A9}" destId="{70B62D43-4B2E-478D-8091-7F950B36BC86}" srcOrd="1" destOrd="0" presId="urn:microsoft.com/office/officeart/2005/8/layout/orgChart1"/>
    <dgm:cxn modelId="{F0C90B84-82DB-4C54-B1DF-28224DCB5A0F}" type="presParOf" srcId="{70B62D43-4B2E-478D-8091-7F950B36BC86}" destId="{5A29D58D-62CC-4731-8120-CAD4354C3E03}" srcOrd="0" destOrd="0" presId="urn:microsoft.com/office/officeart/2005/8/layout/orgChart1"/>
    <dgm:cxn modelId="{3C608028-8605-408D-8012-B0888FDC5D6E}" type="presParOf" srcId="{70B62D43-4B2E-478D-8091-7F950B36BC86}" destId="{20684FA8-0955-4E86-9890-955AAE2FB70E}" srcOrd="1" destOrd="0" presId="urn:microsoft.com/office/officeart/2005/8/layout/orgChart1"/>
    <dgm:cxn modelId="{08AA3C93-C37A-4DC1-B03D-61685421AE06}" type="presParOf" srcId="{20684FA8-0955-4E86-9890-955AAE2FB70E}" destId="{357DF0A8-BCC0-4D40-9A29-811D9B3E8CE1}" srcOrd="0" destOrd="0" presId="urn:microsoft.com/office/officeart/2005/8/layout/orgChart1"/>
    <dgm:cxn modelId="{BB913376-616B-462A-AEF5-48C1699CF494}" type="presParOf" srcId="{357DF0A8-BCC0-4D40-9A29-811D9B3E8CE1}" destId="{7533127D-6F77-420D-9337-03A9B17677A7}" srcOrd="0" destOrd="0" presId="urn:microsoft.com/office/officeart/2005/8/layout/orgChart1"/>
    <dgm:cxn modelId="{3684CF0E-1C28-4434-963A-E679A85E20D0}" type="presParOf" srcId="{357DF0A8-BCC0-4D40-9A29-811D9B3E8CE1}" destId="{75DCBE71-7469-49E9-81E5-E6A43E3EC0DC}" srcOrd="1" destOrd="0" presId="urn:microsoft.com/office/officeart/2005/8/layout/orgChart1"/>
    <dgm:cxn modelId="{9B00B9E8-5D2D-4BAF-AD4E-CE0E63C3D896}" type="presParOf" srcId="{20684FA8-0955-4E86-9890-955AAE2FB70E}" destId="{321B0D03-50FC-44EB-B561-D21A2CD4B482}" srcOrd="1" destOrd="0" presId="urn:microsoft.com/office/officeart/2005/8/layout/orgChart1"/>
    <dgm:cxn modelId="{46EA3BD3-D9BE-4C86-B8B1-C01285751409}" type="presParOf" srcId="{20684FA8-0955-4E86-9890-955AAE2FB70E}" destId="{0654A2B9-B227-48A6-941C-DD027142ECCE}" srcOrd="2" destOrd="0" presId="urn:microsoft.com/office/officeart/2005/8/layout/orgChart1"/>
    <dgm:cxn modelId="{26FDAD6A-4617-4CA5-A81E-91167801FA6C}" type="presParOf" srcId="{70B62D43-4B2E-478D-8091-7F950B36BC86}" destId="{77FF546B-1ADB-4B35-B705-B48DE95D0A7F}" srcOrd="2" destOrd="0" presId="urn:microsoft.com/office/officeart/2005/8/layout/orgChart1"/>
    <dgm:cxn modelId="{14208D86-90CC-4299-9499-558221BD1BCB}" type="presParOf" srcId="{70B62D43-4B2E-478D-8091-7F950B36BC86}" destId="{69C13562-DBB8-42F8-AE39-8AFEF8ED4982}" srcOrd="3" destOrd="0" presId="urn:microsoft.com/office/officeart/2005/8/layout/orgChart1"/>
    <dgm:cxn modelId="{60F5CA23-AC01-4011-9B4C-99185D1BC0FD}" type="presParOf" srcId="{69C13562-DBB8-42F8-AE39-8AFEF8ED4982}" destId="{896D96FE-EA05-4066-8BE5-F7366BA3777A}" srcOrd="0" destOrd="0" presId="urn:microsoft.com/office/officeart/2005/8/layout/orgChart1"/>
    <dgm:cxn modelId="{DEC2B649-0DD8-480A-96B5-4F7A95B162AA}" type="presParOf" srcId="{896D96FE-EA05-4066-8BE5-F7366BA3777A}" destId="{079C46BA-E270-4C4F-9AA8-92E32A64D736}" srcOrd="0" destOrd="0" presId="urn:microsoft.com/office/officeart/2005/8/layout/orgChart1"/>
    <dgm:cxn modelId="{F3765B37-70C2-4770-9497-EB3D5C946581}" type="presParOf" srcId="{896D96FE-EA05-4066-8BE5-F7366BA3777A}" destId="{3AA4BA60-CAF3-4B65-8A7B-26648B565082}" srcOrd="1" destOrd="0" presId="urn:microsoft.com/office/officeart/2005/8/layout/orgChart1"/>
    <dgm:cxn modelId="{3A8C273E-C444-4282-9FDD-FEFD0B3DDA5C}" type="presParOf" srcId="{69C13562-DBB8-42F8-AE39-8AFEF8ED4982}" destId="{54F082B5-2FAD-490F-B257-B96DCB3E19FC}" srcOrd="1" destOrd="0" presId="urn:microsoft.com/office/officeart/2005/8/layout/orgChart1"/>
    <dgm:cxn modelId="{E67EF4E1-2801-48B2-913C-3EEFB3B6EFC4}" type="presParOf" srcId="{69C13562-DBB8-42F8-AE39-8AFEF8ED4982}" destId="{6C846A69-A00E-4FB9-80C7-DC7FE13BD4B5}" srcOrd="2" destOrd="0" presId="urn:microsoft.com/office/officeart/2005/8/layout/orgChart1"/>
    <dgm:cxn modelId="{B9574240-A972-4DF4-8D45-E8CACD0DD7EF}" type="presParOf" srcId="{70B62D43-4B2E-478D-8091-7F950B36BC86}" destId="{C6471DB4-9B93-437A-AEBE-F3B71F737DF8}" srcOrd="4" destOrd="0" presId="urn:microsoft.com/office/officeart/2005/8/layout/orgChart1"/>
    <dgm:cxn modelId="{7604CA28-06AF-4A0D-A361-B547D4A04CE7}" type="presParOf" srcId="{70B62D43-4B2E-478D-8091-7F950B36BC86}" destId="{CD8B12E6-DD1E-4D70-BE7C-A5443A3D84D1}" srcOrd="5" destOrd="0" presId="urn:microsoft.com/office/officeart/2005/8/layout/orgChart1"/>
    <dgm:cxn modelId="{3582F1C3-739F-4181-AC6C-8BF687C3BA3F}" type="presParOf" srcId="{CD8B12E6-DD1E-4D70-BE7C-A5443A3D84D1}" destId="{C0FBA54D-3A3D-42F4-B1C8-ADE0E74CCC4D}" srcOrd="0" destOrd="0" presId="urn:microsoft.com/office/officeart/2005/8/layout/orgChart1"/>
    <dgm:cxn modelId="{91E9DD92-BFD6-4F5B-96CB-86B867D0C372}" type="presParOf" srcId="{C0FBA54D-3A3D-42F4-B1C8-ADE0E74CCC4D}" destId="{30DA9891-B7C7-405D-9015-1C3DF0E9850F}" srcOrd="0" destOrd="0" presId="urn:microsoft.com/office/officeart/2005/8/layout/orgChart1"/>
    <dgm:cxn modelId="{5589BC68-35F3-482E-8A51-ED164A0641CD}" type="presParOf" srcId="{C0FBA54D-3A3D-42F4-B1C8-ADE0E74CCC4D}" destId="{5EC808F1-181C-42C2-975C-2B558EBCB7FE}" srcOrd="1" destOrd="0" presId="urn:microsoft.com/office/officeart/2005/8/layout/orgChart1"/>
    <dgm:cxn modelId="{2B8CFA83-CF7C-47A4-9E57-3AFD36490DAF}" type="presParOf" srcId="{CD8B12E6-DD1E-4D70-BE7C-A5443A3D84D1}" destId="{3C11D65F-2A65-4A7E-9C15-AA6406FE6F0B}" srcOrd="1" destOrd="0" presId="urn:microsoft.com/office/officeart/2005/8/layout/orgChart1"/>
    <dgm:cxn modelId="{666266BC-E557-4B06-9232-EDC74C349C04}" type="presParOf" srcId="{CD8B12E6-DD1E-4D70-BE7C-A5443A3D84D1}" destId="{07414A68-C8A8-4CE7-984E-48064FC49AF5}" srcOrd="2" destOrd="0" presId="urn:microsoft.com/office/officeart/2005/8/layout/orgChart1"/>
    <dgm:cxn modelId="{312EEF5D-D4B7-46C0-8E19-58FD1C0122F3}" type="presParOf" srcId="{70B62D43-4B2E-478D-8091-7F950B36BC86}" destId="{BD53C961-9C2E-42B5-A825-EB1CD5AF2FE3}" srcOrd="6" destOrd="0" presId="urn:microsoft.com/office/officeart/2005/8/layout/orgChart1"/>
    <dgm:cxn modelId="{08D05606-F3DD-46DE-A612-81141D9D0851}" type="presParOf" srcId="{70B62D43-4B2E-478D-8091-7F950B36BC86}" destId="{2AD0F394-908E-4BF8-9902-81719C192207}" srcOrd="7" destOrd="0" presId="urn:microsoft.com/office/officeart/2005/8/layout/orgChart1"/>
    <dgm:cxn modelId="{9D3FA1F3-9B38-4E5A-8D3C-ABB13C0D50CB}" type="presParOf" srcId="{2AD0F394-908E-4BF8-9902-81719C192207}" destId="{6508E9AA-32AD-45CE-ACB4-E452A2309B43}" srcOrd="0" destOrd="0" presId="urn:microsoft.com/office/officeart/2005/8/layout/orgChart1"/>
    <dgm:cxn modelId="{7C6B8B85-5927-47E4-BAB5-46547E6CADBB}" type="presParOf" srcId="{6508E9AA-32AD-45CE-ACB4-E452A2309B43}" destId="{26E61D30-5696-4E05-9044-AF73EF27DAB2}" srcOrd="0" destOrd="0" presId="urn:microsoft.com/office/officeart/2005/8/layout/orgChart1"/>
    <dgm:cxn modelId="{5D7B7237-93BB-4507-A393-9D6FEC5E61CD}" type="presParOf" srcId="{6508E9AA-32AD-45CE-ACB4-E452A2309B43}" destId="{14A5ABF2-8B49-4694-AC4C-1A898869B017}" srcOrd="1" destOrd="0" presId="urn:microsoft.com/office/officeart/2005/8/layout/orgChart1"/>
    <dgm:cxn modelId="{540FBE6E-877F-42EF-9676-ECCB2250CD60}" type="presParOf" srcId="{2AD0F394-908E-4BF8-9902-81719C192207}" destId="{E95C75F7-7305-47DE-985C-550E435481C9}" srcOrd="1" destOrd="0" presId="urn:microsoft.com/office/officeart/2005/8/layout/orgChart1"/>
    <dgm:cxn modelId="{0F0F5DDD-8367-416D-91D3-30B9045F1A2D}" type="presParOf" srcId="{2AD0F394-908E-4BF8-9902-81719C192207}" destId="{ADFD56FF-A789-4A68-9B2D-8E4E857854C2}" srcOrd="2" destOrd="0" presId="urn:microsoft.com/office/officeart/2005/8/layout/orgChart1"/>
    <dgm:cxn modelId="{0F190C84-23BB-4A9C-B91F-C8C720F42A90}" type="presParOf" srcId="{70B62D43-4B2E-478D-8091-7F950B36BC86}" destId="{B4ADFA40-1DC3-4BD0-BAE4-D5BA4FDF2B3E}" srcOrd="8" destOrd="0" presId="urn:microsoft.com/office/officeart/2005/8/layout/orgChart1"/>
    <dgm:cxn modelId="{DD1A8E94-4ACC-4504-9DA8-9482A93F9E81}" type="presParOf" srcId="{70B62D43-4B2E-478D-8091-7F950B36BC86}" destId="{74623D81-D47A-4BDB-A76C-094846D41FA8}" srcOrd="9" destOrd="0" presId="urn:microsoft.com/office/officeart/2005/8/layout/orgChart1"/>
    <dgm:cxn modelId="{8B261449-8746-4C3D-914E-942597930BBF}" type="presParOf" srcId="{74623D81-D47A-4BDB-A76C-094846D41FA8}" destId="{A5AFB960-0B8B-4E03-885A-2579269F7DC1}" srcOrd="0" destOrd="0" presId="urn:microsoft.com/office/officeart/2005/8/layout/orgChart1"/>
    <dgm:cxn modelId="{C9CCD127-AC89-46B1-9720-40E4188136C9}" type="presParOf" srcId="{A5AFB960-0B8B-4E03-885A-2579269F7DC1}" destId="{3A05D6AC-55D4-4F8B-831D-7528DBB5E857}" srcOrd="0" destOrd="0" presId="urn:microsoft.com/office/officeart/2005/8/layout/orgChart1"/>
    <dgm:cxn modelId="{23C69DCC-E332-45F8-A068-06E405623093}" type="presParOf" srcId="{A5AFB960-0B8B-4E03-885A-2579269F7DC1}" destId="{179F0FCD-C306-4B84-A7DF-E34F9FAB6F56}" srcOrd="1" destOrd="0" presId="urn:microsoft.com/office/officeart/2005/8/layout/orgChart1"/>
    <dgm:cxn modelId="{F9C34260-C2CC-4CCB-BBC4-02ED8A2ED4B6}" type="presParOf" srcId="{74623D81-D47A-4BDB-A76C-094846D41FA8}" destId="{856F8CB3-7FD8-44A2-BD9F-D0A3BBBFD7B2}" srcOrd="1" destOrd="0" presId="urn:microsoft.com/office/officeart/2005/8/layout/orgChart1"/>
    <dgm:cxn modelId="{58BA1700-C543-474D-AADF-EA1EE06D422C}" type="presParOf" srcId="{74623D81-D47A-4BDB-A76C-094846D41FA8}" destId="{E41C3208-7C36-4192-9EA5-1F0C4DB4A826}" srcOrd="2" destOrd="0" presId="urn:microsoft.com/office/officeart/2005/8/layout/orgChart1"/>
    <dgm:cxn modelId="{997BEB81-B0D6-4538-B1B7-B2554A4333B6}" type="presParOf" srcId="{8BAB2199-5159-41F9-8708-33820C9B03A9}" destId="{FB705D8D-4B0F-418C-BE22-C9FC935B08A3}" srcOrd="2" destOrd="0" presId="urn:microsoft.com/office/officeart/2005/8/layout/orgChart1"/>
    <dgm:cxn modelId="{F857506B-F592-4357-A6A6-D0F4C0969DD1}" type="presParOf" srcId="{9C5DF944-3D7A-473D-A789-5CA86652B8F8}" destId="{4F6F1802-D2DC-45F2-8B57-B9ACE00E096B}" srcOrd="4" destOrd="0" presId="urn:microsoft.com/office/officeart/2005/8/layout/orgChart1"/>
    <dgm:cxn modelId="{A51A7962-0BEA-41F6-B696-25E5050895DA}" type="presParOf" srcId="{9C5DF944-3D7A-473D-A789-5CA86652B8F8}" destId="{D09FB176-C899-4C34-A2EF-DF4099E3930B}" srcOrd="5" destOrd="0" presId="urn:microsoft.com/office/officeart/2005/8/layout/orgChart1"/>
    <dgm:cxn modelId="{A04DBBD7-272E-4F70-BBE8-2B57DEE5EE24}" type="presParOf" srcId="{D09FB176-C899-4C34-A2EF-DF4099E3930B}" destId="{EB3A78CF-8659-4E76-9BB6-78F8A7F8B535}" srcOrd="0" destOrd="0" presId="urn:microsoft.com/office/officeart/2005/8/layout/orgChart1"/>
    <dgm:cxn modelId="{959601E7-27C1-49F2-9C39-39D349A8FB4B}" type="presParOf" srcId="{EB3A78CF-8659-4E76-9BB6-78F8A7F8B535}" destId="{ED956AEF-5A78-47DC-9D97-3B27A2E93095}" srcOrd="0" destOrd="0" presId="urn:microsoft.com/office/officeart/2005/8/layout/orgChart1"/>
    <dgm:cxn modelId="{7E9801CF-3A84-4A18-BB6B-35ADB3C53861}" type="presParOf" srcId="{EB3A78CF-8659-4E76-9BB6-78F8A7F8B535}" destId="{0936C29E-0ABE-4289-9453-F6DF249F454C}" srcOrd="1" destOrd="0" presId="urn:microsoft.com/office/officeart/2005/8/layout/orgChart1"/>
    <dgm:cxn modelId="{9B037914-A0A8-4B48-A45C-03A17C220E73}" type="presParOf" srcId="{D09FB176-C899-4C34-A2EF-DF4099E3930B}" destId="{3666C14E-3FE7-4AB2-BA4F-4535D42C477E}" srcOrd="1" destOrd="0" presId="urn:microsoft.com/office/officeart/2005/8/layout/orgChart1"/>
    <dgm:cxn modelId="{AA8C6F79-C9EC-4FE6-A5A1-FD65B15406FB}" type="presParOf" srcId="{3666C14E-3FE7-4AB2-BA4F-4535D42C477E}" destId="{7E670A0B-4B6A-45AD-AE95-FAE9E52BA24F}" srcOrd="0" destOrd="0" presId="urn:microsoft.com/office/officeart/2005/8/layout/orgChart1"/>
    <dgm:cxn modelId="{0DFB5B71-28E9-4F2E-A548-56D956323958}" type="presParOf" srcId="{3666C14E-3FE7-4AB2-BA4F-4535D42C477E}" destId="{781D4557-4BA2-4B53-85D2-D0A8E2F29ACB}" srcOrd="1" destOrd="0" presId="urn:microsoft.com/office/officeart/2005/8/layout/orgChart1"/>
    <dgm:cxn modelId="{BB5E6000-405C-4D83-AB59-2A00DBDEB4F4}" type="presParOf" srcId="{781D4557-4BA2-4B53-85D2-D0A8E2F29ACB}" destId="{A1F0E8B8-00E6-43CE-8E1F-A9918B608453}" srcOrd="0" destOrd="0" presId="urn:microsoft.com/office/officeart/2005/8/layout/orgChart1"/>
    <dgm:cxn modelId="{30CE3B2C-DD93-434D-8CE0-BCD2B9946CEF}" type="presParOf" srcId="{A1F0E8B8-00E6-43CE-8E1F-A9918B608453}" destId="{2C701CAE-D8F1-461E-8A0C-C57AEB1CD6C2}" srcOrd="0" destOrd="0" presId="urn:microsoft.com/office/officeart/2005/8/layout/orgChart1"/>
    <dgm:cxn modelId="{D40A2431-710F-4B94-93C7-BCB53C6FBE86}" type="presParOf" srcId="{A1F0E8B8-00E6-43CE-8E1F-A9918B608453}" destId="{0A55F855-E390-49C4-85C3-4EB5DC8DFEC3}" srcOrd="1" destOrd="0" presId="urn:microsoft.com/office/officeart/2005/8/layout/orgChart1"/>
    <dgm:cxn modelId="{93542E1C-7827-4157-BC93-D68AA7E33CA0}" type="presParOf" srcId="{781D4557-4BA2-4B53-85D2-D0A8E2F29ACB}" destId="{8FDA77AA-02A8-4EBB-8954-A3306A125F11}" srcOrd="1" destOrd="0" presId="urn:microsoft.com/office/officeart/2005/8/layout/orgChart1"/>
    <dgm:cxn modelId="{07FF4407-49F8-4250-9440-7811FDC44A64}" type="presParOf" srcId="{781D4557-4BA2-4B53-85D2-D0A8E2F29ACB}" destId="{802B30D6-A884-4929-98EE-4DE3E2D91CB8}" srcOrd="2" destOrd="0" presId="urn:microsoft.com/office/officeart/2005/8/layout/orgChart1"/>
    <dgm:cxn modelId="{4DD613E6-79E7-496A-90E0-8EFAEE324BD3}" type="presParOf" srcId="{3666C14E-3FE7-4AB2-BA4F-4535D42C477E}" destId="{4E5DB2E5-BC21-45FD-89CF-804EEEA73D92}" srcOrd="2" destOrd="0" presId="urn:microsoft.com/office/officeart/2005/8/layout/orgChart1"/>
    <dgm:cxn modelId="{5B60301E-43C8-47DC-8BE8-1DD1B663DB59}" type="presParOf" srcId="{3666C14E-3FE7-4AB2-BA4F-4535D42C477E}" destId="{FEF5B6E2-22EA-4CFA-BF26-961399773F49}" srcOrd="3" destOrd="0" presId="urn:microsoft.com/office/officeart/2005/8/layout/orgChart1"/>
    <dgm:cxn modelId="{27F3B463-63EA-4049-BBC8-0064735B2FD2}" type="presParOf" srcId="{FEF5B6E2-22EA-4CFA-BF26-961399773F49}" destId="{42BED641-FA4F-4D4B-9A19-A7D3C3BE1408}" srcOrd="0" destOrd="0" presId="urn:microsoft.com/office/officeart/2005/8/layout/orgChart1"/>
    <dgm:cxn modelId="{AB23D796-0E37-4B5F-A3A5-A1D627F0CC8B}" type="presParOf" srcId="{42BED641-FA4F-4D4B-9A19-A7D3C3BE1408}" destId="{74487508-3D4F-4F35-9119-7335AA499C95}" srcOrd="0" destOrd="0" presId="urn:microsoft.com/office/officeart/2005/8/layout/orgChart1"/>
    <dgm:cxn modelId="{1BAEA4A6-1E67-4824-8A91-7F30C1652F6C}" type="presParOf" srcId="{42BED641-FA4F-4D4B-9A19-A7D3C3BE1408}" destId="{EA4E738B-1483-44D6-89EB-8256A9C3F87D}" srcOrd="1" destOrd="0" presId="urn:microsoft.com/office/officeart/2005/8/layout/orgChart1"/>
    <dgm:cxn modelId="{D5F8393C-93B9-4E25-9C48-59C8B412FF29}" type="presParOf" srcId="{FEF5B6E2-22EA-4CFA-BF26-961399773F49}" destId="{B5B7C6F2-824B-4B22-9513-4D47B87A1DEF}" srcOrd="1" destOrd="0" presId="urn:microsoft.com/office/officeart/2005/8/layout/orgChart1"/>
    <dgm:cxn modelId="{53D74B0C-D0EF-4612-A155-8EC605F74D3D}" type="presParOf" srcId="{FEF5B6E2-22EA-4CFA-BF26-961399773F49}" destId="{AD4B3EEE-3AC5-44A5-8891-70C0728030DE}" srcOrd="2" destOrd="0" presId="urn:microsoft.com/office/officeart/2005/8/layout/orgChart1"/>
    <dgm:cxn modelId="{7709F9F9-C670-46A0-A7CA-5F0213145153}" type="presParOf" srcId="{3666C14E-3FE7-4AB2-BA4F-4535D42C477E}" destId="{1A2BCB80-89E2-41EC-87D9-8650DA66AB8A}" srcOrd="4" destOrd="0" presId="urn:microsoft.com/office/officeart/2005/8/layout/orgChart1"/>
    <dgm:cxn modelId="{29F0E48A-0F1F-4FAC-A01C-ECA012D433D0}" type="presParOf" srcId="{3666C14E-3FE7-4AB2-BA4F-4535D42C477E}" destId="{CD498E25-17A8-4592-A106-0BDE77F9F8BE}" srcOrd="5" destOrd="0" presId="urn:microsoft.com/office/officeart/2005/8/layout/orgChart1"/>
    <dgm:cxn modelId="{2E2B2629-DAB8-46B9-8F53-531783798465}" type="presParOf" srcId="{CD498E25-17A8-4592-A106-0BDE77F9F8BE}" destId="{1832CD07-F56C-4B75-9FC3-CEF6C2D6EA45}" srcOrd="0" destOrd="0" presId="urn:microsoft.com/office/officeart/2005/8/layout/orgChart1"/>
    <dgm:cxn modelId="{237CB9B8-187B-4C6A-9871-E46BFA6A03FC}" type="presParOf" srcId="{1832CD07-F56C-4B75-9FC3-CEF6C2D6EA45}" destId="{F7484F86-9514-4EEC-AAEC-65AD9B4B3D96}" srcOrd="0" destOrd="0" presId="urn:microsoft.com/office/officeart/2005/8/layout/orgChart1"/>
    <dgm:cxn modelId="{FBA30A8B-B7B5-4D61-AD9A-1687BA2D195D}" type="presParOf" srcId="{1832CD07-F56C-4B75-9FC3-CEF6C2D6EA45}" destId="{2F8AA862-E8D3-4043-95F3-7EBB33FDC237}" srcOrd="1" destOrd="0" presId="urn:microsoft.com/office/officeart/2005/8/layout/orgChart1"/>
    <dgm:cxn modelId="{287F7A13-EB16-44EF-881E-832B9BEF6ECB}" type="presParOf" srcId="{CD498E25-17A8-4592-A106-0BDE77F9F8BE}" destId="{D6D1B4BE-1E43-4CD4-965F-996A3963A4DE}" srcOrd="1" destOrd="0" presId="urn:microsoft.com/office/officeart/2005/8/layout/orgChart1"/>
    <dgm:cxn modelId="{2106B8F4-17E6-4A03-819C-3F6624E52214}" type="presParOf" srcId="{CD498E25-17A8-4592-A106-0BDE77F9F8BE}" destId="{2585E360-1265-4DAF-8ED0-8CB30CFCA044}" srcOrd="2" destOrd="0" presId="urn:microsoft.com/office/officeart/2005/8/layout/orgChart1"/>
    <dgm:cxn modelId="{7D488CDB-4F4E-4D06-B132-47BADF6F5BF3}" type="presParOf" srcId="{3666C14E-3FE7-4AB2-BA4F-4535D42C477E}" destId="{9AAB9F84-69DB-4974-8FB3-17FE16A42904}" srcOrd="6" destOrd="0" presId="urn:microsoft.com/office/officeart/2005/8/layout/orgChart1"/>
    <dgm:cxn modelId="{7DAB423B-AF07-4600-998E-D7B72CE42014}" type="presParOf" srcId="{3666C14E-3FE7-4AB2-BA4F-4535D42C477E}" destId="{C3EE2C24-35C5-4383-8BA8-04718D61B1E3}" srcOrd="7" destOrd="0" presId="urn:microsoft.com/office/officeart/2005/8/layout/orgChart1"/>
    <dgm:cxn modelId="{7BFFAA80-11E6-4EA8-B9E5-BE6B479F58C7}" type="presParOf" srcId="{C3EE2C24-35C5-4383-8BA8-04718D61B1E3}" destId="{D76FB983-6AF4-4D17-803C-BE4F9D86E241}" srcOrd="0" destOrd="0" presId="urn:microsoft.com/office/officeart/2005/8/layout/orgChart1"/>
    <dgm:cxn modelId="{7C0FC285-F869-46E0-9138-87D99E8E6D09}" type="presParOf" srcId="{D76FB983-6AF4-4D17-803C-BE4F9D86E241}" destId="{C95AECE2-07C4-42E7-90DA-5CD8EA216CFC}" srcOrd="0" destOrd="0" presId="urn:microsoft.com/office/officeart/2005/8/layout/orgChart1"/>
    <dgm:cxn modelId="{B7968F19-79FF-4E42-A2FE-BFA3FAC065FF}" type="presParOf" srcId="{D76FB983-6AF4-4D17-803C-BE4F9D86E241}" destId="{4704A764-F3E3-46A1-B698-AC3BCD85875D}" srcOrd="1" destOrd="0" presId="urn:microsoft.com/office/officeart/2005/8/layout/orgChart1"/>
    <dgm:cxn modelId="{AB36EC13-BAFD-4FDC-8F43-321CD8A0ACCB}" type="presParOf" srcId="{C3EE2C24-35C5-4383-8BA8-04718D61B1E3}" destId="{C07B020C-8290-4505-84E9-D8CD925D7B93}" srcOrd="1" destOrd="0" presId="urn:microsoft.com/office/officeart/2005/8/layout/orgChart1"/>
    <dgm:cxn modelId="{7ABA903F-5154-4D54-9513-33B9B4E4E843}" type="presParOf" srcId="{C3EE2C24-35C5-4383-8BA8-04718D61B1E3}" destId="{97715D9E-A6B5-4BE2-9531-017E1F9F5E37}" srcOrd="2" destOrd="0" presId="urn:microsoft.com/office/officeart/2005/8/layout/orgChart1"/>
    <dgm:cxn modelId="{E1CC3049-5372-4301-A209-B882FCFB6292}" type="presParOf" srcId="{3666C14E-3FE7-4AB2-BA4F-4535D42C477E}" destId="{F8AA5B07-D62E-4BEF-A7F4-BB8154CE0161}" srcOrd="8" destOrd="0" presId="urn:microsoft.com/office/officeart/2005/8/layout/orgChart1"/>
    <dgm:cxn modelId="{99468D01-7849-49E4-8355-72444DFDDC4D}" type="presParOf" srcId="{3666C14E-3FE7-4AB2-BA4F-4535D42C477E}" destId="{28D3CB32-FAA0-4273-8538-1EB307061468}" srcOrd="9" destOrd="0" presId="urn:microsoft.com/office/officeart/2005/8/layout/orgChart1"/>
    <dgm:cxn modelId="{7ACFF486-CF99-4294-A443-54087C20B29E}" type="presParOf" srcId="{28D3CB32-FAA0-4273-8538-1EB307061468}" destId="{4E6634D0-9CA1-4ACD-BF91-91BEE47E76EF}" srcOrd="0" destOrd="0" presId="urn:microsoft.com/office/officeart/2005/8/layout/orgChart1"/>
    <dgm:cxn modelId="{F835B2CC-509A-4725-9686-7C10855C7CC2}" type="presParOf" srcId="{4E6634D0-9CA1-4ACD-BF91-91BEE47E76EF}" destId="{EE219807-47C8-4941-99AE-CE39076E53F5}" srcOrd="0" destOrd="0" presId="urn:microsoft.com/office/officeart/2005/8/layout/orgChart1"/>
    <dgm:cxn modelId="{1D636A3C-BC90-4E48-A10B-37BCC08B17CC}" type="presParOf" srcId="{4E6634D0-9CA1-4ACD-BF91-91BEE47E76EF}" destId="{A8ED66CC-CBB3-4EB5-ADE1-6E062170315B}" srcOrd="1" destOrd="0" presId="urn:microsoft.com/office/officeart/2005/8/layout/orgChart1"/>
    <dgm:cxn modelId="{E53A3B8F-4EAF-401A-A5B4-308339D841A6}" type="presParOf" srcId="{28D3CB32-FAA0-4273-8538-1EB307061468}" destId="{55A4A9B7-D2D2-4F27-9972-54B957F184B3}" srcOrd="1" destOrd="0" presId="urn:microsoft.com/office/officeart/2005/8/layout/orgChart1"/>
    <dgm:cxn modelId="{F6DA0546-984C-4CA3-8134-E07E80F4EAC2}" type="presParOf" srcId="{28D3CB32-FAA0-4273-8538-1EB307061468}" destId="{A6D08738-8725-4BBB-8D6E-6E0F7F338F27}" srcOrd="2" destOrd="0" presId="urn:microsoft.com/office/officeart/2005/8/layout/orgChart1"/>
    <dgm:cxn modelId="{E2486728-4C71-4AD7-B3AD-DF2F81B5A03A}" type="presParOf" srcId="{D09FB176-C899-4C34-A2EF-DF4099E3930B}" destId="{10032A81-28F1-4589-A2C9-2F713826DB5B}" srcOrd="2" destOrd="0" presId="urn:microsoft.com/office/officeart/2005/8/layout/orgChart1"/>
    <dgm:cxn modelId="{B9124C6E-5D75-4850-8A6E-75C36BD75FB4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482924E8-800D-499D-B082-2AC64B2A100B}" type="presOf" srcId="{B40A1E99-819E-4C0D-B671-3D134F0F7163}" destId="{3A05D6AC-55D4-4F8B-831D-7528DBB5E857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E0580377-CAF9-4F6F-A972-2DB4D226A8BE}" type="presOf" srcId="{CBC98D67-7A4E-4DF5-AC0F-18B667594BB8}" destId="{D644628E-4C6F-4DF2-8C07-D2B66E3A4757}" srcOrd="0" destOrd="0" presId="urn:microsoft.com/office/officeart/2005/8/layout/orgChart1"/>
    <dgm:cxn modelId="{05141968-7108-48D2-A2BC-A65A36DA5671}" type="presOf" srcId="{B103CFD6-C2F2-4A76-8866-035FF64E5877}" destId="{2FA1AE03-77C2-487B-948B-82122901556A}" srcOrd="1" destOrd="0" presId="urn:microsoft.com/office/officeart/2005/8/layout/orgChart1"/>
    <dgm:cxn modelId="{D8C77D3A-AEC4-4D5A-8E17-1DCC3D7A96A9}" type="presOf" srcId="{51AC05A3-5125-4631-8328-EE9742C5CE1F}" destId="{7533127D-6F77-420D-9337-03A9B17677A7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921292CA-B88C-4E5B-B918-257CB2B0F902}" type="presOf" srcId="{88B02B86-A182-47E8-98CE-5F03ED03FC83}" destId="{1A2BCB80-89E2-41EC-87D9-8650DA66AB8A}" srcOrd="0" destOrd="0" presId="urn:microsoft.com/office/officeart/2005/8/layout/orgChart1"/>
    <dgm:cxn modelId="{4AD22896-836E-472E-B60E-EBF64FE6DC98}" type="presOf" srcId="{88415C31-82DD-4EF9-9A7A-1D4D99FB6B9D}" destId="{0936C29E-0ABE-4289-9453-F6DF249F454C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E4B213D5-3123-42D6-9E96-D16A9C46B547}" type="presOf" srcId="{EDF4E25F-6E69-41B7-B57F-66E5D749104E}" destId="{CD65CBB6-B9A3-48AB-AFB3-4BE4B03553D3}" srcOrd="0" destOrd="0" presId="urn:microsoft.com/office/officeart/2005/8/layout/orgChart1"/>
    <dgm:cxn modelId="{FDB8DF1C-1582-4F81-8488-3A72310EB6B2}" type="presOf" srcId="{D91152BC-9A33-44D3-AEBB-F20420DB430F}" destId="{5EC808F1-181C-42C2-975C-2B558EBCB7FE}" srcOrd="1" destOrd="0" presId="urn:microsoft.com/office/officeart/2005/8/layout/orgChart1"/>
    <dgm:cxn modelId="{681C1E56-2A5D-4D24-9846-8913E7EB23E7}" type="presOf" srcId="{092024CE-8423-4E50-A34E-3122E05631CC}" destId="{2C701CAE-D8F1-461E-8A0C-C57AEB1CD6C2}" srcOrd="0" destOrd="0" presId="urn:microsoft.com/office/officeart/2005/8/layout/orgChart1"/>
    <dgm:cxn modelId="{69B7DABA-0666-44D1-B758-5DD2F8C755E4}" type="presOf" srcId="{1E17A9B5-1CC6-4BF4-A5EB-2099972243B8}" destId="{F0DC39B6-0C64-430A-9FFB-4907B94E244D}" srcOrd="0" destOrd="0" presId="urn:microsoft.com/office/officeart/2005/8/layout/orgChart1"/>
    <dgm:cxn modelId="{DB5419A0-0539-4A47-94CF-0155D3776D5E}" type="presOf" srcId="{E2FDDA39-0A56-4C19-9570-F6322A50CD7C}" destId="{4704A764-F3E3-46A1-B698-AC3BCD85875D}" srcOrd="1" destOrd="0" presId="urn:microsoft.com/office/officeart/2005/8/layout/orgChart1"/>
    <dgm:cxn modelId="{2A078294-207C-40B3-8EAB-A97BAE4FFE6F}" type="presOf" srcId="{844909A3-F2C8-49AE-869B-AFCA0AC709DF}" destId="{5A29D58D-62CC-4731-8120-CAD4354C3E03}" srcOrd="0" destOrd="0" presId="urn:microsoft.com/office/officeart/2005/8/layout/orgChart1"/>
    <dgm:cxn modelId="{15C17C37-D1C3-4E4A-B9C0-45639A959392}" type="presOf" srcId="{DC9F82DD-39AD-486C-81D6-0E3C38A96BAD}" destId="{4F6F1802-D2DC-45F2-8B57-B9ACE00E096B}" srcOrd="0" destOrd="0" presId="urn:microsoft.com/office/officeart/2005/8/layout/orgChart1"/>
    <dgm:cxn modelId="{153EA817-D647-4259-A48D-B206A784AD5C}" type="presOf" srcId="{DCCE79F2-51DC-4E3A-8F3D-0CB311D1F14D}" destId="{A8ED66CC-CBB3-4EB5-ADE1-6E062170315B}" srcOrd="1" destOrd="0" presId="urn:microsoft.com/office/officeart/2005/8/layout/orgChart1"/>
    <dgm:cxn modelId="{AEDF9580-B341-4372-9068-FB1F6CCD2480}" type="presOf" srcId="{D91152BC-9A33-44D3-AEBB-F20420DB430F}" destId="{30DA9891-B7C7-405D-9015-1C3DF0E9850F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E616A6FF-8D76-4992-B3C4-5BD523CCF78E}" type="presOf" srcId="{51AC05A3-5125-4631-8328-EE9742C5CE1F}" destId="{75DCBE71-7469-49E9-81E5-E6A43E3EC0DC}" srcOrd="1" destOrd="0" presId="urn:microsoft.com/office/officeart/2005/8/layout/orgChart1"/>
    <dgm:cxn modelId="{48CB5873-F6EE-4EBB-86E6-67C80A908F42}" type="presOf" srcId="{BAA37ED3-8504-4718-82EA-2141E33A703B}" destId="{C6471DB4-9B93-437A-AEBE-F3B71F737DF8}" srcOrd="0" destOrd="0" presId="urn:microsoft.com/office/officeart/2005/8/layout/orgChart1"/>
    <dgm:cxn modelId="{1535472F-AE84-4F61-81D7-D33D84513890}" type="presOf" srcId="{382A9707-8CE9-4448-A732-795155023764}" destId="{40CBCC65-FD09-4B94-B9C9-3482617F2627}" srcOrd="1" destOrd="0" presId="urn:microsoft.com/office/officeart/2005/8/layout/orgChart1"/>
    <dgm:cxn modelId="{FE648A93-FAA0-4634-9C4E-81EFF83AB92F}" type="presOf" srcId="{D5F013B3-4B4E-4E38-9BAF-4B34B2BB0C79}" destId="{14A5ABF2-8B49-4694-AC4C-1A898869B017}" srcOrd="1" destOrd="0" presId="urn:microsoft.com/office/officeart/2005/8/layout/orgChart1"/>
    <dgm:cxn modelId="{41683CA2-1983-4C08-A31A-7B8FD1A9FD89}" type="presOf" srcId="{DCCE79F2-51DC-4E3A-8F3D-0CB311D1F14D}" destId="{EE219807-47C8-4941-99AE-CE39076E53F5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563EFD51-3AA1-4322-ACF8-9F42C2D7FC92}" type="presOf" srcId="{E2FDDA39-0A56-4C19-9570-F6322A50CD7C}" destId="{C95AECE2-07C4-42E7-90DA-5CD8EA216CFC}" srcOrd="0" destOrd="0" presId="urn:microsoft.com/office/officeart/2005/8/layout/orgChart1"/>
    <dgm:cxn modelId="{DE373DC4-7B10-4DAD-8282-46F0941BC615}" type="presOf" srcId="{88415C31-82DD-4EF9-9A7A-1D4D99FB6B9D}" destId="{ED956AEF-5A78-47DC-9D97-3B27A2E93095}" srcOrd="0" destOrd="0" presId="urn:microsoft.com/office/officeart/2005/8/layout/orgChart1"/>
    <dgm:cxn modelId="{2F990E08-191D-4893-8E31-BF4BE8E02296}" type="presOf" srcId="{382A9707-8CE9-4448-A732-795155023764}" destId="{C9EB4BFF-95DA-49B7-87A2-66A52A4FCDFA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366D84E4-5930-423A-A985-9D3947771CE8}" type="presOf" srcId="{69BEBD41-3545-40FD-BFDD-D21BD47C872E}" destId="{74487508-3D4F-4F35-9119-7335AA499C95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196B848A-A4FB-4889-BC08-3F2922CC30FE}" type="presOf" srcId="{6A766238-49C0-489C-9759-5801318FB123}" destId="{8F3E2022-AB5E-4438-BDBE-146FD19E8285}" srcOrd="0" destOrd="0" presId="urn:microsoft.com/office/officeart/2005/8/layout/orgChart1"/>
    <dgm:cxn modelId="{214056F9-D05D-4476-B681-0B5BB6C43D85}" type="presOf" srcId="{092024CE-8423-4E50-A34E-3122E05631CC}" destId="{0A55F855-E390-49C4-85C3-4EB5DC8DFEC3}" srcOrd="1" destOrd="0" presId="urn:microsoft.com/office/officeart/2005/8/layout/orgChart1"/>
    <dgm:cxn modelId="{73284C25-3C04-44F2-8540-4E8E2FDDF7FA}" type="presOf" srcId="{3837525C-9A2A-44D5-8B42-9C0820CF3FF9}" destId="{6AC59FBD-FAEA-42FA-8EB1-29A7CC044828}" srcOrd="0" destOrd="0" presId="urn:microsoft.com/office/officeart/2005/8/layout/orgChart1"/>
    <dgm:cxn modelId="{7B719D47-041B-494D-8E3F-B147B7D83BF3}" type="presOf" srcId="{1E17A9B5-1CC6-4BF4-A5EB-2099972243B8}" destId="{0044642D-BF6E-4946-989D-7BC76303D8B1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7E76F778-0900-4F04-A0FC-4D7F9EAF1CD1}" type="presOf" srcId="{C7336B56-6975-43EE-AA11-2CF9D86F3B72}" destId="{F7484F86-9514-4EEC-AAEC-65AD9B4B3D96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70993961-87FE-431B-802B-EDF73B68752E}" type="presOf" srcId="{43C964D4-3EA5-4709-BA45-DC9671707267}" destId="{87899BB1-A811-4B2D-8FA3-633A97B1A6A6}" srcOrd="1" destOrd="0" presId="urn:microsoft.com/office/officeart/2005/8/layout/orgChart1"/>
    <dgm:cxn modelId="{B9F584B8-C46F-4549-8A22-E745D6E73EBB}" type="presOf" srcId="{032924AE-7BA3-4608-9D4D-A10FC22FA55B}" destId="{FCA2B357-06A1-4199-999C-BBE32872F828}" srcOrd="0" destOrd="0" presId="urn:microsoft.com/office/officeart/2005/8/layout/orgChart1"/>
    <dgm:cxn modelId="{D3310473-1A7C-4788-A692-28EA1AD7C4EE}" type="presOf" srcId="{CE683E6A-A313-4F5C-8639-235783D1198F}" destId="{6C1B72B2-EE6C-495B-ADAD-8508CE8EB807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DBF5DE0C-C122-4F4C-8A21-5EAE36385911}" type="presOf" srcId="{57A44C0D-573F-44FB-BC9E-B18382ACCC39}" destId="{9AAB9F84-69DB-4974-8FB3-17FE16A42904}" srcOrd="0" destOrd="0" presId="urn:microsoft.com/office/officeart/2005/8/layout/orgChart1"/>
    <dgm:cxn modelId="{545C3FE1-A3EA-43C9-93C0-970F360AE660}" type="presOf" srcId="{B103CFD6-C2F2-4A76-8866-035FF64E5877}" destId="{D98E11BE-9177-4329-A5B4-B4B8653C2863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ADD3D1E-B653-4B84-A3C9-34587EC1D9D2}" type="presOf" srcId="{032924AE-7BA3-4608-9D4D-A10FC22FA55B}" destId="{842224E6-60DA-412E-8A1B-7533C1377869}" srcOrd="1" destOrd="0" presId="urn:microsoft.com/office/officeart/2005/8/layout/orgChart1"/>
    <dgm:cxn modelId="{AC1F288F-627C-4714-B76E-5B59B38C57DF}" type="presOf" srcId="{D3B00EB5-7252-4C54-A138-4FDE2761BA89}" destId="{77FF546B-1ADB-4B35-B705-B48DE95D0A7F}" srcOrd="0" destOrd="0" presId="urn:microsoft.com/office/officeart/2005/8/layout/orgChart1"/>
    <dgm:cxn modelId="{035A7064-9DD8-46E2-8BAC-2A77927BE480}" type="presOf" srcId="{8514C17C-35EC-4D14-92F7-13A577CAA5C4}" destId="{3AA4BA60-CAF3-4B65-8A7B-26648B565082}" srcOrd="1" destOrd="0" presId="urn:microsoft.com/office/officeart/2005/8/layout/orgChart1"/>
    <dgm:cxn modelId="{E7BF680B-2277-4D6F-B57F-0A2C61ED5237}" type="presOf" srcId="{DCB062A1-302A-48A6-BE81-96138548FF70}" destId="{1AE91293-7748-4E52-8855-7B838C555EB9}" srcOrd="0" destOrd="0" presId="urn:microsoft.com/office/officeart/2005/8/layout/orgChart1"/>
    <dgm:cxn modelId="{EA961094-8FC0-49CD-8B92-A07B70D13EC9}" type="presOf" srcId="{C7336B56-6975-43EE-AA11-2CF9D86F3B72}" destId="{2F8AA862-E8D3-4043-95F3-7EBB33FDC237}" srcOrd="1" destOrd="0" presId="urn:microsoft.com/office/officeart/2005/8/layout/orgChart1"/>
    <dgm:cxn modelId="{8B04A842-D1F3-4B5E-877A-879E3199B0B6}" type="presOf" srcId="{D5F013B3-4B4E-4E38-9BAF-4B34B2BB0C79}" destId="{26E61D30-5696-4E05-9044-AF73EF27DAB2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1662656F-510A-470A-9DC6-5A6E4AD627A5}" type="presOf" srcId="{BCA1F9C7-A2DE-4DA9-9030-581CAAE089DA}" destId="{7E670A0B-4B6A-45AD-AE95-FAE9E52BA24F}" srcOrd="0" destOrd="0" presId="urn:microsoft.com/office/officeart/2005/8/layout/orgChart1"/>
    <dgm:cxn modelId="{353A2ACB-EEDE-4F74-AA29-EFBD45E88867}" type="presOf" srcId="{69BEBD41-3545-40FD-BFDD-D21BD47C872E}" destId="{EA4E738B-1483-44D6-89EB-8256A9C3F87D}" srcOrd="1" destOrd="0" presId="urn:microsoft.com/office/officeart/2005/8/layout/orgChart1"/>
    <dgm:cxn modelId="{6BA51981-F318-4395-9A1C-3DF8D7462083}" type="presOf" srcId="{1D03C52E-27F1-4CAD-B953-A57260381D87}" destId="{52D64095-8F0B-43C5-A134-4F8EB745D0AC}" srcOrd="0" destOrd="0" presId="urn:microsoft.com/office/officeart/2005/8/layout/orgChart1"/>
    <dgm:cxn modelId="{896835C1-790F-48A4-A253-E20F62971218}" type="presOf" srcId="{0ED209FE-B93C-493B-85A2-BA5863869AE7}" destId="{B4ADFA40-1DC3-4BD0-BAE4-D5BA4FDF2B3E}" srcOrd="0" destOrd="0" presId="urn:microsoft.com/office/officeart/2005/8/layout/orgChart1"/>
    <dgm:cxn modelId="{29FF59A7-F786-4F92-B73E-92A68D9999B9}" type="presOf" srcId="{43C964D4-3EA5-4709-BA45-DC9671707267}" destId="{ABF5B3AF-9C3F-43AC-89B9-A4B84688B739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F7E1C369-2CDD-4B70-A7D0-EF9AFD60C940}" type="presOf" srcId="{6A766238-49C0-489C-9759-5801318FB123}" destId="{F4F60A8B-BCFE-4E33-9289-BF4CA9206F7B}" srcOrd="1" destOrd="0" presId="urn:microsoft.com/office/officeart/2005/8/layout/orgChart1"/>
    <dgm:cxn modelId="{5A407382-E622-4F20-BF7B-72512434AA2D}" type="presOf" srcId="{BC7A14EC-7DD0-42E2-A28E-8428AF273F49}" destId="{4E5DB2E5-BC21-45FD-89CF-804EEEA73D92}" srcOrd="0" destOrd="0" presId="urn:microsoft.com/office/officeart/2005/8/layout/orgChart1"/>
    <dgm:cxn modelId="{2063B2BB-7335-4C0D-AFF8-96FC43CDF3B9}" type="presOf" srcId="{D656347E-658D-41DE-86E2-9688A1F66EB3}" destId="{D351E307-7A60-4733-B21C-CC6D6E5D051D}" srcOrd="0" destOrd="0" presId="urn:microsoft.com/office/officeart/2005/8/layout/orgChart1"/>
    <dgm:cxn modelId="{09A39D2C-4ED8-41DC-A971-1F2F276D9197}" type="presOf" srcId="{B40A1E99-819E-4C0D-B671-3D134F0F7163}" destId="{179F0FCD-C306-4B84-A7DF-E34F9FAB6F56}" srcOrd="1" destOrd="0" presId="urn:microsoft.com/office/officeart/2005/8/layout/orgChart1"/>
    <dgm:cxn modelId="{69A7346E-C994-4E77-9B85-6DEDC51B66C5}" type="presOf" srcId="{8514C17C-35EC-4D14-92F7-13A577CAA5C4}" destId="{079C46BA-E270-4C4F-9AA8-92E32A64D736}" srcOrd="0" destOrd="0" presId="urn:microsoft.com/office/officeart/2005/8/layout/orgChart1"/>
    <dgm:cxn modelId="{A3FE1F67-C6C5-4FF3-9BAD-F843BEFB2971}" type="presOf" srcId="{00B822AA-E50D-409C-8E77-78CE41F17C4F}" destId="{86ECFBC0-6EDE-49D7-A5E4-E61CBAF4A092}" srcOrd="0" destOrd="0" presId="urn:microsoft.com/office/officeart/2005/8/layout/orgChart1"/>
    <dgm:cxn modelId="{7C33A5F4-B94A-4A76-A224-AD60420B506B}" type="presOf" srcId="{41CBE71F-8A1C-4046-8B51-627382F890A8}" destId="{BD53C961-9C2E-42B5-A825-EB1CD5AF2FE3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7C4D5EB-E4BB-44AC-8152-432D6FB673AA}" type="presOf" srcId="{00B822AA-E50D-409C-8E77-78CE41F17C4F}" destId="{EE7467E8-D778-4C18-9C7C-925EF25B0DC2}" srcOrd="1" destOrd="0" presId="urn:microsoft.com/office/officeart/2005/8/layout/orgChart1"/>
    <dgm:cxn modelId="{99A31D0A-219E-493E-8186-6879CB6495C3}" type="presOf" srcId="{49A41343-8942-4E0A-948C-7308CFEDA337}" destId="{F8AA5B07-D62E-4BEF-A7F4-BB8154CE0161}" srcOrd="0" destOrd="0" presId="urn:microsoft.com/office/officeart/2005/8/layout/orgChart1"/>
    <dgm:cxn modelId="{474ED9ED-2BD1-4F73-AF44-F79DBDFD3DF4}" type="presParOf" srcId="{6C1B72B2-EE6C-495B-ADAD-8508CE8EB807}" destId="{B9578B13-712D-4BAD-A28F-A7352074EDA6}" srcOrd="0" destOrd="0" presId="urn:microsoft.com/office/officeart/2005/8/layout/orgChart1"/>
    <dgm:cxn modelId="{682E5A2C-D352-4963-82F1-652921404422}" type="presParOf" srcId="{B9578B13-712D-4BAD-A28F-A7352074EDA6}" destId="{EA34C8C8-6EC1-483B-8E39-8E6926CED3CE}" srcOrd="0" destOrd="0" presId="urn:microsoft.com/office/officeart/2005/8/layout/orgChart1"/>
    <dgm:cxn modelId="{18B0574C-CFF8-418A-9459-DE752020FFF3}" type="presParOf" srcId="{EA34C8C8-6EC1-483B-8E39-8E6926CED3CE}" destId="{D98E11BE-9177-4329-A5B4-B4B8653C2863}" srcOrd="0" destOrd="0" presId="urn:microsoft.com/office/officeart/2005/8/layout/orgChart1"/>
    <dgm:cxn modelId="{EE2C6D19-5F66-4897-BB72-199BE0E0D258}" type="presParOf" srcId="{EA34C8C8-6EC1-483B-8E39-8E6926CED3CE}" destId="{2FA1AE03-77C2-487B-948B-82122901556A}" srcOrd="1" destOrd="0" presId="urn:microsoft.com/office/officeart/2005/8/layout/orgChart1"/>
    <dgm:cxn modelId="{76C64B81-9755-447F-91BA-F4BE2427996F}" type="presParOf" srcId="{B9578B13-712D-4BAD-A28F-A7352074EDA6}" destId="{9C5DF944-3D7A-473D-A789-5CA86652B8F8}" srcOrd="1" destOrd="0" presId="urn:microsoft.com/office/officeart/2005/8/layout/orgChart1"/>
    <dgm:cxn modelId="{D6BC8553-B269-43C5-824E-AE4E852E20CF}" type="presParOf" srcId="{9C5DF944-3D7A-473D-A789-5CA86652B8F8}" destId="{D351E307-7A60-4733-B21C-CC6D6E5D051D}" srcOrd="0" destOrd="0" presId="urn:microsoft.com/office/officeart/2005/8/layout/orgChart1"/>
    <dgm:cxn modelId="{C3E0DA19-4DFF-4400-AB51-5125F665FEF9}" type="presParOf" srcId="{9C5DF944-3D7A-473D-A789-5CA86652B8F8}" destId="{60FE5B31-E82E-49E2-9469-B5D5674278BC}" srcOrd="1" destOrd="0" presId="urn:microsoft.com/office/officeart/2005/8/layout/orgChart1"/>
    <dgm:cxn modelId="{87B79FC7-8E35-45B1-9B87-0985393D377E}" type="presParOf" srcId="{60FE5B31-E82E-49E2-9469-B5D5674278BC}" destId="{CB88DD46-0D40-4A1B-9C97-26FA4C46EB15}" srcOrd="0" destOrd="0" presId="urn:microsoft.com/office/officeart/2005/8/layout/orgChart1"/>
    <dgm:cxn modelId="{5F040565-E9A9-47A7-8468-AB904C1CC731}" type="presParOf" srcId="{CB88DD46-0D40-4A1B-9C97-26FA4C46EB15}" destId="{ABF5B3AF-9C3F-43AC-89B9-A4B84688B739}" srcOrd="0" destOrd="0" presId="urn:microsoft.com/office/officeart/2005/8/layout/orgChart1"/>
    <dgm:cxn modelId="{8DE70DD4-7501-4C99-9220-36BC1336B633}" type="presParOf" srcId="{CB88DD46-0D40-4A1B-9C97-26FA4C46EB15}" destId="{87899BB1-A811-4B2D-8FA3-633A97B1A6A6}" srcOrd="1" destOrd="0" presId="urn:microsoft.com/office/officeart/2005/8/layout/orgChart1"/>
    <dgm:cxn modelId="{023206BA-493B-4D31-8AE3-B1247CEB9453}" type="presParOf" srcId="{60FE5B31-E82E-49E2-9469-B5D5674278BC}" destId="{B6A20B03-CFA9-41D8-9956-9F0EB448DC4A}" srcOrd="1" destOrd="0" presId="urn:microsoft.com/office/officeart/2005/8/layout/orgChart1"/>
    <dgm:cxn modelId="{F95B69D0-FC80-4FF1-AC62-B4E14FD779CF}" type="presParOf" srcId="{B6A20B03-CFA9-41D8-9956-9F0EB448DC4A}" destId="{CD65CBB6-B9A3-48AB-AFB3-4BE4B03553D3}" srcOrd="0" destOrd="0" presId="urn:microsoft.com/office/officeart/2005/8/layout/orgChart1"/>
    <dgm:cxn modelId="{5FCCC747-564A-4D45-932C-475A72A9A098}" type="presParOf" srcId="{B6A20B03-CFA9-41D8-9956-9F0EB448DC4A}" destId="{ED1F0A6D-21D1-431E-B021-19DC70288741}" srcOrd="1" destOrd="0" presId="urn:microsoft.com/office/officeart/2005/8/layout/orgChart1"/>
    <dgm:cxn modelId="{671F8131-C375-4FB6-BCD5-90119BCBA7EA}" type="presParOf" srcId="{ED1F0A6D-21D1-431E-B021-19DC70288741}" destId="{3035FF76-B78F-49A4-AACF-E2FF3786028F}" srcOrd="0" destOrd="0" presId="urn:microsoft.com/office/officeart/2005/8/layout/orgChart1"/>
    <dgm:cxn modelId="{39449D72-48DA-47B5-A63D-6C1444BB6E99}" type="presParOf" srcId="{3035FF76-B78F-49A4-AACF-E2FF3786028F}" destId="{F0DC39B6-0C64-430A-9FFB-4907B94E244D}" srcOrd="0" destOrd="0" presId="urn:microsoft.com/office/officeart/2005/8/layout/orgChart1"/>
    <dgm:cxn modelId="{FE966121-0979-498A-8DC4-157D6D415C38}" type="presParOf" srcId="{3035FF76-B78F-49A4-AACF-E2FF3786028F}" destId="{0044642D-BF6E-4946-989D-7BC76303D8B1}" srcOrd="1" destOrd="0" presId="urn:microsoft.com/office/officeart/2005/8/layout/orgChart1"/>
    <dgm:cxn modelId="{F54D983A-3793-46E3-A724-EB5F36C3D8D6}" type="presParOf" srcId="{ED1F0A6D-21D1-431E-B021-19DC70288741}" destId="{6F92EC3E-8AAE-41C7-BFFF-85E9DBCB215A}" srcOrd="1" destOrd="0" presId="urn:microsoft.com/office/officeart/2005/8/layout/orgChart1"/>
    <dgm:cxn modelId="{D6DCE997-4652-487E-983B-5873B59F5694}" type="presParOf" srcId="{ED1F0A6D-21D1-431E-B021-19DC70288741}" destId="{C359BE23-B469-48EB-819D-6F6FDCDBB0A8}" srcOrd="2" destOrd="0" presId="urn:microsoft.com/office/officeart/2005/8/layout/orgChart1"/>
    <dgm:cxn modelId="{D2259BDF-11D8-495C-B5F3-FB425315467A}" type="presParOf" srcId="{B6A20B03-CFA9-41D8-9956-9F0EB448DC4A}" destId="{6AC59FBD-FAEA-42FA-8EB1-29A7CC044828}" srcOrd="2" destOrd="0" presId="urn:microsoft.com/office/officeart/2005/8/layout/orgChart1"/>
    <dgm:cxn modelId="{AFC50C33-17BC-4D46-AF6A-22C851AFBF13}" type="presParOf" srcId="{B6A20B03-CFA9-41D8-9956-9F0EB448DC4A}" destId="{F2E1EDE4-99F4-4CBC-BA6A-91AF00914823}" srcOrd="3" destOrd="0" presId="urn:microsoft.com/office/officeart/2005/8/layout/orgChart1"/>
    <dgm:cxn modelId="{C07B59DA-0475-4F26-96EE-39F56550EC78}" type="presParOf" srcId="{F2E1EDE4-99F4-4CBC-BA6A-91AF00914823}" destId="{795B4B98-FEFB-4DAB-B785-2E28918B1C7E}" srcOrd="0" destOrd="0" presId="urn:microsoft.com/office/officeart/2005/8/layout/orgChart1"/>
    <dgm:cxn modelId="{2282EEF0-97E7-4E66-9CCB-80E8C80B1873}" type="presParOf" srcId="{795B4B98-FEFB-4DAB-B785-2E28918B1C7E}" destId="{C9EB4BFF-95DA-49B7-87A2-66A52A4FCDFA}" srcOrd="0" destOrd="0" presId="urn:microsoft.com/office/officeart/2005/8/layout/orgChart1"/>
    <dgm:cxn modelId="{3CE35FA9-F997-47E7-9C10-48EB6A856A04}" type="presParOf" srcId="{795B4B98-FEFB-4DAB-B785-2E28918B1C7E}" destId="{40CBCC65-FD09-4B94-B9C9-3482617F2627}" srcOrd="1" destOrd="0" presId="urn:microsoft.com/office/officeart/2005/8/layout/orgChart1"/>
    <dgm:cxn modelId="{0EC08D91-B623-440F-BCC1-E94DBB1A8B49}" type="presParOf" srcId="{F2E1EDE4-99F4-4CBC-BA6A-91AF00914823}" destId="{6E67D5E8-91A3-4A9C-B70E-60777B0DD65E}" srcOrd="1" destOrd="0" presId="urn:microsoft.com/office/officeart/2005/8/layout/orgChart1"/>
    <dgm:cxn modelId="{D30202C7-C7EB-4DAB-A3CE-8AE438261B53}" type="presParOf" srcId="{F2E1EDE4-99F4-4CBC-BA6A-91AF00914823}" destId="{9041FCB5-DDBA-4A82-87F1-A20AE1F0ECFA}" srcOrd="2" destOrd="0" presId="urn:microsoft.com/office/officeart/2005/8/layout/orgChart1"/>
    <dgm:cxn modelId="{E3FD4A61-F387-4528-B528-AEB0E52726EC}" type="presParOf" srcId="{B6A20B03-CFA9-41D8-9956-9F0EB448DC4A}" destId="{D644628E-4C6F-4DF2-8C07-D2B66E3A4757}" srcOrd="4" destOrd="0" presId="urn:microsoft.com/office/officeart/2005/8/layout/orgChart1"/>
    <dgm:cxn modelId="{611FA0A1-3AB7-4D15-BD5F-5F506850962C}" type="presParOf" srcId="{B6A20B03-CFA9-41D8-9956-9F0EB448DC4A}" destId="{4C59CDCC-8171-42A8-836D-8A7ADEF309D0}" srcOrd="5" destOrd="0" presId="urn:microsoft.com/office/officeart/2005/8/layout/orgChart1"/>
    <dgm:cxn modelId="{57FEA77F-39E1-4518-B2B1-6D69905C8AC5}" type="presParOf" srcId="{4C59CDCC-8171-42A8-836D-8A7ADEF309D0}" destId="{FED7DC99-D3B3-46B2-AE57-14D47B1F3671}" srcOrd="0" destOrd="0" presId="urn:microsoft.com/office/officeart/2005/8/layout/orgChart1"/>
    <dgm:cxn modelId="{74CDD7BC-72C3-42F3-8D91-7419D579ED38}" type="presParOf" srcId="{FED7DC99-D3B3-46B2-AE57-14D47B1F3671}" destId="{8F3E2022-AB5E-4438-BDBE-146FD19E8285}" srcOrd="0" destOrd="0" presId="urn:microsoft.com/office/officeart/2005/8/layout/orgChart1"/>
    <dgm:cxn modelId="{85008B97-8BD6-4C56-BAA5-43890D91475E}" type="presParOf" srcId="{FED7DC99-D3B3-46B2-AE57-14D47B1F3671}" destId="{F4F60A8B-BCFE-4E33-9289-BF4CA9206F7B}" srcOrd="1" destOrd="0" presId="urn:microsoft.com/office/officeart/2005/8/layout/orgChart1"/>
    <dgm:cxn modelId="{DCDBC19E-0AC9-487E-91C5-9F1EAFCF716A}" type="presParOf" srcId="{4C59CDCC-8171-42A8-836D-8A7ADEF309D0}" destId="{0717BF70-BD3E-4FBF-92BE-2C7F71500E41}" srcOrd="1" destOrd="0" presId="urn:microsoft.com/office/officeart/2005/8/layout/orgChart1"/>
    <dgm:cxn modelId="{003ED3CA-14C1-4143-87D8-CE2903CCEC64}" type="presParOf" srcId="{4C59CDCC-8171-42A8-836D-8A7ADEF309D0}" destId="{0E63D1F7-0BB7-4B23-80D6-B69D7359A638}" srcOrd="2" destOrd="0" presId="urn:microsoft.com/office/officeart/2005/8/layout/orgChart1"/>
    <dgm:cxn modelId="{7BCF5B34-0CF4-4A4D-B756-340EF085DA54}" type="presParOf" srcId="{B6A20B03-CFA9-41D8-9956-9F0EB448DC4A}" destId="{52D64095-8F0B-43C5-A134-4F8EB745D0AC}" srcOrd="6" destOrd="0" presId="urn:microsoft.com/office/officeart/2005/8/layout/orgChart1"/>
    <dgm:cxn modelId="{4D91FB74-10DA-4636-BC8C-F98B3A5F350B}" type="presParOf" srcId="{B6A20B03-CFA9-41D8-9956-9F0EB448DC4A}" destId="{65175C4B-27F3-41C0-9093-49201195521B}" srcOrd="7" destOrd="0" presId="urn:microsoft.com/office/officeart/2005/8/layout/orgChart1"/>
    <dgm:cxn modelId="{28ED6E9A-D533-4946-9C54-56CF04652156}" type="presParOf" srcId="{65175C4B-27F3-41C0-9093-49201195521B}" destId="{418B0B64-07DF-4A86-8188-2B3D12FF0C1B}" srcOrd="0" destOrd="0" presId="urn:microsoft.com/office/officeart/2005/8/layout/orgChart1"/>
    <dgm:cxn modelId="{61C18C38-DF08-4D48-909B-89AC9F132A99}" type="presParOf" srcId="{418B0B64-07DF-4A86-8188-2B3D12FF0C1B}" destId="{FCA2B357-06A1-4199-999C-BBE32872F828}" srcOrd="0" destOrd="0" presId="urn:microsoft.com/office/officeart/2005/8/layout/orgChart1"/>
    <dgm:cxn modelId="{C26AA99C-34DE-4909-960D-CD38EC26701F}" type="presParOf" srcId="{418B0B64-07DF-4A86-8188-2B3D12FF0C1B}" destId="{842224E6-60DA-412E-8A1B-7533C1377869}" srcOrd="1" destOrd="0" presId="urn:microsoft.com/office/officeart/2005/8/layout/orgChart1"/>
    <dgm:cxn modelId="{A2DA43FB-CF5E-4DFA-868A-368D58A6FC15}" type="presParOf" srcId="{65175C4B-27F3-41C0-9093-49201195521B}" destId="{5FEE9627-663F-4879-B764-2FCAC3BEDB01}" srcOrd="1" destOrd="0" presId="urn:microsoft.com/office/officeart/2005/8/layout/orgChart1"/>
    <dgm:cxn modelId="{147A96C4-EBAF-492D-8A65-5BE8D8FB034F}" type="presParOf" srcId="{65175C4B-27F3-41C0-9093-49201195521B}" destId="{D211A30E-3DD6-4F3B-A936-B6D9FD1B5AD6}" srcOrd="2" destOrd="0" presId="urn:microsoft.com/office/officeart/2005/8/layout/orgChart1"/>
    <dgm:cxn modelId="{48EF4ADA-77CE-4309-9C5A-31F3BA8CF3FD}" type="presParOf" srcId="{60FE5B31-E82E-49E2-9469-B5D5674278BC}" destId="{0A55CB08-0585-4E83-BB9C-6136411D5C97}" srcOrd="2" destOrd="0" presId="urn:microsoft.com/office/officeart/2005/8/layout/orgChart1"/>
    <dgm:cxn modelId="{4643DDEE-7010-41A6-899E-C7D5F9AD2829}" type="presParOf" srcId="{9C5DF944-3D7A-473D-A789-5CA86652B8F8}" destId="{1AE91293-7748-4E52-8855-7B838C555EB9}" srcOrd="2" destOrd="0" presId="urn:microsoft.com/office/officeart/2005/8/layout/orgChart1"/>
    <dgm:cxn modelId="{28658D57-E73B-427E-9653-799A17063671}" type="presParOf" srcId="{9C5DF944-3D7A-473D-A789-5CA86652B8F8}" destId="{8BAB2199-5159-41F9-8708-33820C9B03A9}" srcOrd="3" destOrd="0" presId="urn:microsoft.com/office/officeart/2005/8/layout/orgChart1"/>
    <dgm:cxn modelId="{156F2F41-2235-4AD1-9DD7-71EED3EFED23}" type="presParOf" srcId="{8BAB2199-5159-41F9-8708-33820C9B03A9}" destId="{4AEEF0FD-EB99-4BD5-89CD-011B1DDC19F8}" srcOrd="0" destOrd="0" presId="urn:microsoft.com/office/officeart/2005/8/layout/orgChart1"/>
    <dgm:cxn modelId="{E1173039-16CB-4F51-9248-589F8DAE8F2F}" type="presParOf" srcId="{4AEEF0FD-EB99-4BD5-89CD-011B1DDC19F8}" destId="{86ECFBC0-6EDE-49D7-A5E4-E61CBAF4A092}" srcOrd="0" destOrd="0" presId="urn:microsoft.com/office/officeart/2005/8/layout/orgChart1"/>
    <dgm:cxn modelId="{98EF66A5-C015-49E1-B396-ECD1182ADC77}" type="presParOf" srcId="{4AEEF0FD-EB99-4BD5-89CD-011B1DDC19F8}" destId="{EE7467E8-D778-4C18-9C7C-925EF25B0DC2}" srcOrd="1" destOrd="0" presId="urn:microsoft.com/office/officeart/2005/8/layout/orgChart1"/>
    <dgm:cxn modelId="{1C24DBA5-7002-42F9-8C25-7982B51525CE}" type="presParOf" srcId="{8BAB2199-5159-41F9-8708-33820C9B03A9}" destId="{70B62D43-4B2E-478D-8091-7F950B36BC86}" srcOrd="1" destOrd="0" presId="urn:microsoft.com/office/officeart/2005/8/layout/orgChart1"/>
    <dgm:cxn modelId="{B97938DF-252E-4293-AF7F-EE55098D382A}" type="presParOf" srcId="{70B62D43-4B2E-478D-8091-7F950B36BC86}" destId="{5A29D58D-62CC-4731-8120-CAD4354C3E03}" srcOrd="0" destOrd="0" presId="urn:microsoft.com/office/officeart/2005/8/layout/orgChart1"/>
    <dgm:cxn modelId="{336C8A9E-B880-427E-8D4A-FDC2A7F1B654}" type="presParOf" srcId="{70B62D43-4B2E-478D-8091-7F950B36BC86}" destId="{20684FA8-0955-4E86-9890-955AAE2FB70E}" srcOrd="1" destOrd="0" presId="urn:microsoft.com/office/officeart/2005/8/layout/orgChart1"/>
    <dgm:cxn modelId="{875CD124-DBD6-432A-800D-9733DA922CAA}" type="presParOf" srcId="{20684FA8-0955-4E86-9890-955AAE2FB70E}" destId="{357DF0A8-BCC0-4D40-9A29-811D9B3E8CE1}" srcOrd="0" destOrd="0" presId="urn:microsoft.com/office/officeart/2005/8/layout/orgChart1"/>
    <dgm:cxn modelId="{DC5698E5-BA1C-4FA1-8BFE-3185816EA268}" type="presParOf" srcId="{357DF0A8-BCC0-4D40-9A29-811D9B3E8CE1}" destId="{7533127D-6F77-420D-9337-03A9B17677A7}" srcOrd="0" destOrd="0" presId="urn:microsoft.com/office/officeart/2005/8/layout/orgChart1"/>
    <dgm:cxn modelId="{B6B27ACC-322D-4939-8CD8-2BD584E2DA6F}" type="presParOf" srcId="{357DF0A8-BCC0-4D40-9A29-811D9B3E8CE1}" destId="{75DCBE71-7469-49E9-81E5-E6A43E3EC0DC}" srcOrd="1" destOrd="0" presId="urn:microsoft.com/office/officeart/2005/8/layout/orgChart1"/>
    <dgm:cxn modelId="{5874BB8E-AE8D-46EC-8EDA-1F5612614B56}" type="presParOf" srcId="{20684FA8-0955-4E86-9890-955AAE2FB70E}" destId="{321B0D03-50FC-44EB-B561-D21A2CD4B482}" srcOrd="1" destOrd="0" presId="urn:microsoft.com/office/officeart/2005/8/layout/orgChart1"/>
    <dgm:cxn modelId="{CEC48D2A-7BE6-43C7-A4B7-237B09F077F1}" type="presParOf" srcId="{20684FA8-0955-4E86-9890-955AAE2FB70E}" destId="{0654A2B9-B227-48A6-941C-DD027142ECCE}" srcOrd="2" destOrd="0" presId="urn:microsoft.com/office/officeart/2005/8/layout/orgChart1"/>
    <dgm:cxn modelId="{9D633BDF-D5B3-4CFA-BBD7-5262A767FC9C}" type="presParOf" srcId="{70B62D43-4B2E-478D-8091-7F950B36BC86}" destId="{77FF546B-1ADB-4B35-B705-B48DE95D0A7F}" srcOrd="2" destOrd="0" presId="urn:microsoft.com/office/officeart/2005/8/layout/orgChart1"/>
    <dgm:cxn modelId="{A15027FB-9C51-40F4-84A1-FA270D5C41EB}" type="presParOf" srcId="{70B62D43-4B2E-478D-8091-7F950B36BC86}" destId="{69C13562-DBB8-42F8-AE39-8AFEF8ED4982}" srcOrd="3" destOrd="0" presId="urn:microsoft.com/office/officeart/2005/8/layout/orgChart1"/>
    <dgm:cxn modelId="{C76D25D6-6744-4120-9A11-330B9825D1D8}" type="presParOf" srcId="{69C13562-DBB8-42F8-AE39-8AFEF8ED4982}" destId="{896D96FE-EA05-4066-8BE5-F7366BA3777A}" srcOrd="0" destOrd="0" presId="urn:microsoft.com/office/officeart/2005/8/layout/orgChart1"/>
    <dgm:cxn modelId="{36266710-E6F1-4936-8B0C-5D20319FC951}" type="presParOf" srcId="{896D96FE-EA05-4066-8BE5-F7366BA3777A}" destId="{079C46BA-E270-4C4F-9AA8-92E32A64D736}" srcOrd="0" destOrd="0" presId="urn:microsoft.com/office/officeart/2005/8/layout/orgChart1"/>
    <dgm:cxn modelId="{128BC5BA-2EA4-4F1D-987D-572F25298D22}" type="presParOf" srcId="{896D96FE-EA05-4066-8BE5-F7366BA3777A}" destId="{3AA4BA60-CAF3-4B65-8A7B-26648B565082}" srcOrd="1" destOrd="0" presId="urn:microsoft.com/office/officeart/2005/8/layout/orgChart1"/>
    <dgm:cxn modelId="{1E874FF6-5C80-4C5B-8ABE-6219042FC13C}" type="presParOf" srcId="{69C13562-DBB8-42F8-AE39-8AFEF8ED4982}" destId="{54F082B5-2FAD-490F-B257-B96DCB3E19FC}" srcOrd="1" destOrd="0" presId="urn:microsoft.com/office/officeart/2005/8/layout/orgChart1"/>
    <dgm:cxn modelId="{46892406-7AA8-42D5-98ED-285448A405B7}" type="presParOf" srcId="{69C13562-DBB8-42F8-AE39-8AFEF8ED4982}" destId="{6C846A69-A00E-4FB9-80C7-DC7FE13BD4B5}" srcOrd="2" destOrd="0" presId="urn:microsoft.com/office/officeart/2005/8/layout/orgChart1"/>
    <dgm:cxn modelId="{DDE54F18-6AF7-45FF-914A-E1E25FB7F8F6}" type="presParOf" srcId="{70B62D43-4B2E-478D-8091-7F950B36BC86}" destId="{C6471DB4-9B93-437A-AEBE-F3B71F737DF8}" srcOrd="4" destOrd="0" presId="urn:microsoft.com/office/officeart/2005/8/layout/orgChart1"/>
    <dgm:cxn modelId="{8A3D675E-DABA-4E7A-8061-3D55E03B045C}" type="presParOf" srcId="{70B62D43-4B2E-478D-8091-7F950B36BC86}" destId="{CD8B12E6-DD1E-4D70-BE7C-A5443A3D84D1}" srcOrd="5" destOrd="0" presId="urn:microsoft.com/office/officeart/2005/8/layout/orgChart1"/>
    <dgm:cxn modelId="{5234F516-E8FD-49FE-AE53-CDEA1A2629D1}" type="presParOf" srcId="{CD8B12E6-DD1E-4D70-BE7C-A5443A3D84D1}" destId="{C0FBA54D-3A3D-42F4-B1C8-ADE0E74CCC4D}" srcOrd="0" destOrd="0" presId="urn:microsoft.com/office/officeart/2005/8/layout/orgChart1"/>
    <dgm:cxn modelId="{212E2300-3512-42FD-95FB-237101225FF6}" type="presParOf" srcId="{C0FBA54D-3A3D-42F4-B1C8-ADE0E74CCC4D}" destId="{30DA9891-B7C7-405D-9015-1C3DF0E9850F}" srcOrd="0" destOrd="0" presId="urn:microsoft.com/office/officeart/2005/8/layout/orgChart1"/>
    <dgm:cxn modelId="{695190D7-1BE0-43D9-BF0B-E34CCAAA4A40}" type="presParOf" srcId="{C0FBA54D-3A3D-42F4-B1C8-ADE0E74CCC4D}" destId="{5EC808F1-181C-42C2-975C-2B558EBCB7FE}" srcOrd="1" destOrd="0" presId="urn:microsoft.com/office/officeart/2005/8/layout/orgChart1"/>
    <dgm:cxn modelId="{ABAD8961-FDAE-41B1-98B5-CE9DECEE9425}" type="presParOf" srcId="{CD8B12E6-DD1E-4D70-BE7C-A5443A3D84D1}" destId="{3C11D65F-2A65-4A7E-9C15-AA6406FE6F0B}" srcOrd="1" destOrd="0" presId="urn:microsoft.com/office/officeart/2005/8/layout/orgChart1"/>
    <dgm:cxn modelId="{69C1596C-A40B-4D4A-9587-54543657BE2D}" type="presParOf" srcId="{CD8B12E6-DD1E-4D70-BE7C-A5443A3D84D1}" destId="{07414A68-C8A8-4CE7-984E-48064FC49AF5}" srcOrd="2" destOrd="0" presId="urn:microsoft.com/office/officeart/2005/8/layout/orgChart1"/>
    <dgm:cxn modelId="{8D69FDF7-17AD-44E6-9043-9074468BFA2E}" type="presParOf" srcId="{70B62D43-4B2E-478D-8091-7F950B36BC86}" destId="{BD53C961-9C2E-42B5-A825-EB1CD5AF2FE3}" srcOrd="6" destOrd="0" presId="urn:microsoft.com/office/officeart/2005/8/layout/orgChart1"/>
    <dgm:cxn modelId="{F71DED22-5C8C-4899-BED6-87FFBA5A23C7}" type="presParOf" srcId="{70B62D43-4B2E-478D-8091-7F950B36BC86}" destId="{2AD0F394-908E-4BF8-9902-81719C192207}" srcOrd="7" destOrd="0" presId="urn:microsoft.com/office/officeart/2005/8/layout/orgChart1"/>
    <dgm:cxn modelId="{5AED00CE-0D1B-41DB-BB95-69A2D051A004}" type="presParOf" srcId="{2AD0F394-908E-4BF8-9902-81719C192207}" destId="{6508E9AA-32AD-45CE-ACB4-E452A2309B43}" srcOrd="0" destOrd="0" presId="urn:microsoft.com/office/officeart/2005/8/layout/orgChart1"/>
    <dgm:cxn modelId="{F2B6E636-1708-4393-8D35-3CE5F0CD1B91}" type="presParOf" srcId="{6508E9AA-32AD-45CE-ACB4-E452A2309B43}" destId="{26E61D30-5696-4E05-9044-AF73EF27DAB2}" srcOrd="0" destOrd="0" presId="urn:microsoft.com/office/officeart/2005/8/layout/orgChart1"/>
    <dgm:cxn modelId="{852154B9-7030-4110-B489-FDB872DCACF3}" type="presParOf" srcId="{6508E9AA-32AD-45CE-ACB4-E452A2309B43}" destId="{14A5ABF2-8B49-4694-AC4C-1A898869B017}" srcOrd="1" destOrd="0" presId="urn:microsoft.com/office/officeart/2005/8/layout/orgChart1"/>
    <dgm:cxn modelId="{BFFBD11E-A488-483F-BCEB-5F25703C7AA0}" type="presParOf" srcId="{2AD0F394-908E-4BF8-9902-81719C192207}" destId="{E95C75F7-7305-47DE-985C-550E435481C9}" srcOrd="1" destOrd="0" presId="urn:microsoft.com/office/officeart/2005/8/layout/orgChart1"/>
    <dgm:cxn modelId="{8D6B46C5-793E-4D62-8E73-407A13BA81AC}" type="presParOf" srcId="{2AD0F394-908E-4BF8-9902-81719C192207}" destId="{ADFD56FF-A789-4A68-9B2D-8E4E857854C2}" srcOrd="2" destOrd="0" presId="urn:microsoft.com/office/officeart/2005/8/layout/orgChart1"/>
    <dgm:cxn modelId="{AFCDB141-7C9B-4E5E-BB25-A50A56A0AEF0}" type="presParOf" srcId="{70B62D43-4B2E-478D-8091-7F950B36BC86}" destId="{B4ADFA40-1DC3-4BD0-BAE4-D5BA4FDF2B3E}" srcOrd="8" destOrd="0" presId="urn:microsoft.com/office/officeart/2005/8/layout/orgChart1"/>
    <dgm:cxn modelId="{7E9449BC-F6A4-4C99-BED2-7031500A4D38}" type="presParOf" srcId="{70B62D43-4B2E-478D-8091-7F950B36BC86}" destId="{74623D81-D47A-4BDB-A76C-094846D41FA8}" srcOrd="9" destOrd="0" presId="urn:microsoft.com/office/officeart/2005/8/layout/orgChart1"/>
    <dgm:cxn modelId="{0A5F9857-5FB9-47D2-80F6-A9A0010DBD0F}" type="presParOf" srcId="{74623D81-D47A-4BDB-A76C-094846D41FA8}" destId="{A5AFB960-0B8B-4E03-885A-2579269F7DC1}" srcOrd="0" destOrd="0" presId="urn:microsoft.com/office/officeart/2005/8/layout/orgChart1"/>
    <dgm:cxn modelId="{7E659A43-0C95-4DAF-8A39-5F96AC1DD017}" type="presParOf" srcId="{A5AFB960-0B8B-4E03-885A-2579269F7DC1}" destId="{3A05D6AC-55D4-4F8B-831D-7528DBB5E857}" srcOrd="0" destOrd="0" presId="urn:microsoft.com/office/officeart/2005/8/layout/orgChart1"/>
    <dgm:cxn modelId="{E7226E73-1FFC-4CF7-8EDC-CB669FD416C3}" type="presParOf" srcId="{A5AFB960-0B8B-4E03-885A-2579269F7DC1}" destId="{179F0FCD-C306-4B84-A7DF-E34F9FAB6F56}" srcOrd="1" destOrd="0" presId="urn:microsoft.com/office/officeart/2005/8/layout/orgChart1"/>
    <dgm:cxn modelId="{F82841FD-14C9-4280-8EE7-007DE4E127AA}" type="presParOf" srcId="{74623D81-D47A-4BDB-A76C-094846D41FA8}" destId="{856F8CB3-7FD8-44A2-BD9F-D0A3BBBFD7B2}" srcOrd="1" destOrd="0" presId="urn:microsoft.com/office/officeart/2005/8/layout/orgChart1"/>
    <dgm:cxn modelId="{0F482DBA-8972-474C-8FE9-E5F03B0D72F8}" type="presParOf" srcId="{74623D81-D47A-4BDB-A76C-094846D41FA8}" destId="{E41C3208-7C36-4192-9EA5-1F0C4DB4A826}" srcOrd="2" destOrd="0" presId="urn:microsoft.com/office/officeart/2005/8/layout/orgChart1"/>
    <dgm:cxn modelId="{46E5D9E1-A7C4-49E6-97B6-76F7A13F12C0}" type="presParOf" srcId="{8BAB2199-5159-41F9-8708-33820C9B03A9}" destId="{FB705D8D-4B0F-418C-BE22-C9FC935B08A3}" srcOrd="2" destOrd="0" presId="urn:microsoft.com/office/officeart/2005/8/layout/orgChart1"/>
    <dgm:cxn modelId="{6CD28463-18DD-41AE-AEFC-A9A6B890E75A}" type="presParOf" srcId="{9C5DF944-3D7A-473D-A789-5CA86652B8F8}" destId="{4F6F1802-D2DC-45F2-8B57-B9ACE00E096B}" srcOrd="4" destOrd="0" presId="urn:microsoft.com/office/officeart/2005/8/layout/orgChart1"/>
    <dgm:cxn modelId="{E6001C8C-88C7-45D9-B589-AB94529998E7}" type="presParOf" srcId="{9C5DF944-3D7A-473D-A789-5CA86652B8F8}" destId="{D09FB176-C899-4C34-A2EF-DF4099E3930B}" srcOrd="5" destOrd="0" presId="urn:microsoft.com/office/officeart/2005/8/layout/orgChart1"/>
    <dgm:cxn modelId="{1CF2E3EB-E79B-4E06-AF7D-6D6FB070A9E9}" type="presParOf" srcId="{D09FB176-C899-4C34-A2EF-DF4099E3930B}" destId="{EB3A78CF-8659-4E76-9BB6-78F8A7F8B535}" srcOrd="0" destOrd="0" presId="urn:microsoft.com/office/officeart/2005/8/layout/orgChart1"/>
    <dgm:cxn modelId="{3A180F49-FF47-4F86-881C-F67261140E46}" type="presParOf" srcId="{EB3A78CF-8659-4E76-9BB6-78F8A7F8B535}" destId="{ED956AEF-5A78-47DC-9D97-3B27A2E93095}" srcOrd="0" destOrd="0" presId="urn:microsoft.com/office/officeart/2005/8/layout/orgChart1"/>
    <dgm:cxn modelId="{4FDAEAD5-8CE1-48D4-99AE-CDF8D06F977C}" type="presParOf" srcId="{EB3A78CF-8659-4E76-9BB6-78F8A7F8B535}" destId="{0936C29E-0ABE-4289-9453-F6DF249F454C}" srcOrd="1" destOrd="0" presId="urn:microsoft.com/office/officeart/2005/8/layout/orgChart1"/>
    <dgm:cxn modelId="{A88CC031-CA21-4ABD-B93F-6CE98D269D9D}" type="presParOf" srcId="{D09FB176-C899-4C34-A2EF-DF4099E3930B}" destId="{3666C14E-3FE7-4AB2-BA4F-4535D42C477E}" srcOrd="1" destOrd="0" presId="urn:microsoft.com/office/officeart/2005/8/layout/orgChart1"/>
    <dgm:cxn modelId="{46E7A61E-5621-43E5-A4BB-5B1C6D4D1D27}" type="presParOf" srcId="{3666C14E-3FE7-4AB2-BA4F-4535D42C477E}" destId="{7E670A0B-4B6A-45AD-AE95-FAE9E52BA24F}" srcOrd="0" destOrd="0" presId="urn:microsoft.com/office/officeart/2005/8/layout/orgChart1"/>
    <dgm:cxn modelId="{441A57FE-4691-4C5F-8EE7-73F43E409A93}" type="presParOf" srcId="{3666C14E-3FE7-4AB2-BA4F-4535D42C477E}" destId="{781D4557-4BA2-4B53-85D2-D0A8E2F29ACB}" srcOrd="1" destOrd="0" presId="urn:microsoft.com/office/officeart/2005/8/layout/orgChart1"/>
    <dgm:cxn modelId="{79F18597-32B0-4F58-BC5A-D60953EA1ED2}" type="presParOf" srcId="{781D4557-4BA2-4B53-85D2-D0A8E2F29ACB}" destId="{A1F0E8B8-00E6-43CE-8E1F-A9918B608453}" srcOrd="0" destOrd="0" presId="urn:microsoft.com/office/officeart/2005/8/layout/orgChart1"/>
    <dgm:cxn modelId="{7B2009CE-F77C-49CD-80C9-37B8E9118137}" type="presParOf" srcId="{A1F0E8B8-00E6-43CE-8E1F-A9918B608453}" destId="{2C701CAE-D8F1-461E-8A0C-C57AEB1CD6C2}" srcOrd="0" destOrd="0" presId="urn:microsoft.com/office/officeart/2005/8/layout/orgChart1"/>
    <dgm:cxn modelId="{6573C1FA-87B9-4752-B93B-66C7B28D239E}" type="presParOf" srcId="{A1F0E8B8-00E6-43CE-8E1F-A9918B608453}" destId="{0A55F855-E390-49C4-85C3-4EB5DC8DFEC3}" srcOrd="1" destOrd="0" presId="urn:microsoft.com/office/officeart/2005/8/layout/orgChart1"/>
    <dgm:cxn modelId="{00B442BF-8F4C-47E9-9577-617092D190E1}" type="presParOf" srcId="{781D4557-4BA2-4B53-85D2-D0A8E2F29ACB}" destId="{8FDA77AA-02A8-4EBB-8954-A3306A125F11}" srcOrd="1" destOrd="0" presId="urn:microsoft.com/office/officeart/2005/8/layout/orgChart1"/>
    <dgm:cxn modelId="{7DA285A1-39CE-44B3-8C4F-03C3E1DAC963}" type="presParOf" srcId="{781D4557-4BA2-4B53-85D2-D0A8E2F29ACB}" destId="{802B30D6-A884-4929-98EE-4DE3E2D91CB8}" srcOrd="2" destOrd="0" presId="urn:microsoft.com/office/officeart/2005/8/layout/orgChart1"/>
    <dgm:cxn modelId="{AC6592D4-819B-436C-B747-8446F18370DB}" type="presParOf" srcId="{3666C14E-3FE7-4AB2-BA4F-4535D42C477E}" destId="{4E5DB2E5-BC21-45FD-89CF-804EEEA73D92}" srcOrd="2" destOrd="0" presId="urn:microsoft.com/office/officeart/2005/8/layout/orgChart1"/>
    <dgm:cxn modelId="{BCF8AA88-A458-404B-8441-7A60567F0EB1}" type="presParOf" srcId="{3666C14E-3FE7-4AB2-BA4F-4535D42C477E}" destId="{FEF5B6E2-22EA-4CFA-BF26-961399773F49}" srcOrd="3" destOrd="0" presId="urn:microsoft.com/office/officeart/2005/8/layout/orgChart1"/>
    <dgm:cxn modelId="{85859C96-9585-4DE3-8784-768C7529ECDB}" type="presParOf" srcId="{FEF5B6E2-22EA-4CFA-BF26-961399773F49}" destId="{42BED641-FA4F-4D4B-9A19-A7D3C3BE1408}" srcOrd="0" destOrd="0" presId="urn:microsoft.com/office/officeart/2005/8/layout/orgChart1"/>
    <dgm:cxn modelId="{27ADC8A6-7E21-448A-9918-71F7DAE48EDD}" type="presParOf" srcId="{42BED641-FA4F-4D4B-9A19-A7D3C3BE1408}" destId="{74487508-3D4F-4F35-9119-7335AA499C95}" srcOrd="0" destOrd="0" presId="urn:microsoft.com/office/officeart/2005/8/layout/orgChart1"/>
    <dgm:cxn modelId="{7B571E8F-8FB9-46BD-9729-3D6AAFC3C959}" type="presParOf" srcId="{42BED641-FA4F-4D4B-9A19-A7D3C3BE1408}" destId="{EA4E738B-1483-44D6-89EB-8256A9C3F87D}" srcOrd="1" destOrd="0" presId="urn:microsoft.com/office/officeart/2005/8/layout/orgChart1"/>
    <dgm:cxn modelId="{40087259-CB6D-4853-9EF4-9D9CD117B041}" type="presParOf" srcId="{FEF5B6E2-22EA-4CFA-BF26-961399773F49}" destId="{B5B7C6F2-824B-4B22-9513-4D47B87A1DEF}" srcOrd="1" destOrd="0" presId="urn:microsoft.com/office/officeart/2005/8/layout/orgChart1"/>
    <dgm:cxn modelId="{B03DCCC1-BFA5-417D-B121-4383CAD994CE}" type="presParOf" srcId="{FEF5B6E2-22EA-4CFA-BF26-961399773F49}" destId="{AD4B3EEE-3AC5-44A5-8891-70C0728030DE}" srcOrd="2" destOrd="0" presId="urn:microsoft.com/office/officeart/2005/8/layout/orgChart1"/>
    <dgm:cxn modelId="{92AFA3BF-104B-423A-BFFD-7EFAF48F6024}" type="presParOf" srcId="{3666C14E-3FE7-4AB2-BA4F-4535D42C477E}" destId="{1A2BCB80-89E2-41EC-87D9-8650DA66AB8A}" srcOrd="4" destOrd="0" presId="urn:microsoft.com/office/officeart/2005/8/layout/orgChart1"/>
    <dgm:cxn modelId="{8D0AC3DE-76D6-43CE-9371-91560B78F5D0}" type="presParOf" srcId="{3666C14E-3FE7-4AB2-BA4F-4535D42C477E}" destId="{CD498E25-17A8-4592-A106-0BDE77F9F8BE}" srcOrd="5" destOrd="0" presId="urn:microsoft.com/office/officeart/2005/8/layout/orgChart1"/>
    <dgm:cxn modelId="{4F69C50C-D5C1-42F2-8D7D-421F5FCC3F27}" type="presParOf" srcId="{CD498E25-17A8-4592-A106-0BDE77F9F8BE}" destId="{1832CD07-F56C-4B75-9FC3-CEF6C2D6EA45}" srcOrd="0" destOrd="0" presId="urn:microsoft.com/office/officeart/2005/8/layout/orgChart1"/>
    <dgm:cxn modelId="{7A6ED35A-4517-4C49-B2DF-FFE06B1D9E17}" type="presParOf" srcId="{1832CD07-F56C-4B75-9FC3-CEF6C2D6EA45}" destId="{F7484F86-9514-4EEC-AAEC-65AD9B4B3D96}" srcOrd="0" destOrd="0" presId="urn:microsoft.com/office/officeart/2005/8/layout/orgChart1"/>
    <dgm:cxn modelId="{35516CDE-920F-4CDA-8C8D-02203E649EA6}" type="presParOf" srcId="{1832CD07-F56C-4B75-9FC3-CEF6C2D6EA45}" destId="{2F8AA862-E8D3-4043-95F3-7EBB33FDC237}" srcOrd="1" destOrd="0" presId="urn:microsoft.com/office/officeart/2005/8/layout/orgChart1"/>
    <dgm:cxn modelId="{F340AFB8-A4EF-4588-B689-48F435D1F263}" type="presParOf" srcId="{CD498E25-17A8-4592-A106-0BDE77F9F8BE}" destId="{D6D1B4BE-1E43-4CD4-965F-996A3963A4DE}" srcOrd="1" destOrd="0" presId="urn:microsoft.com/office/officeart/2005/8/layout/orgChart1"/>
    <dgm:cxn modelId="{833D4F0F-6C32-44F3-A7F7-7213B4867FE5}" type="presParOf" srcId="{CD498E25-17A8-4592-A106-0BDE77F9F8BE}" destId="{2585E360-1265-4DAF-8ED0-8CB30CFCA044}" srcOrd="2" destOrd="0" presId="urn:microsoft.com/office/officeart/2005/8/layout/orgChart1"/>
    <dgm:cxn modelId="{61704D71-3211-425B-A5DA-EB9B2A5471A2}" type="presParOf" srcId="{3666C14E-3FE7-4AB2-BA4F-4535D42C477E}" destId="{9AAB9F84-69DB-4974-8FB3-17FE16A42904}" srcOrd="6" destOrd="0" presId="urn:microsoft.com/office/officeart/2005/8/layout/orgChart1"/>
    <dgm:cxn modelId="{CD7FCDD8-37B6-4F3E-B211-6E780A626615}" type="presParOf" srcId="{3666C14E-3FE7-4AB2-BA4F-4535D42C477E}" destId="{C3EE2C24-35C5-4383-8BA8-04718D61B1E3}" srcOrd="7" destOrd="0" presId="urn:microsoft.com/office/officeart/2005/8/layout/orgChart1"/>
    <dgm:cxn modelId="{73D5099C-FDCD-4151-A6E2-1A86EDAD109E}" type="presParOf" srcId="{C3EE2C24-35C5-4383-8BA8-04718D61B1E3}" destId="{D76FB983-6AF4-4D17-803C-BE4F9D86E241}" srcOrd="0" destOrd="0" presId="urn:microsoft.com/office/officeart/2005/8/layout/orgChart1"/>
    <dgm:cxn modelId="{B443BF16-5C1C-431A-B450-CEDCB9FD1ECC}" type="presParOf" srcId="{D76FB983-6AF4-4D17-803C-BE4F9D86E241}" destId="{C95AECE2-07C4-42E7-90DA-5CD8EA216CFC}" srcOrd="0" destOrd="0" presId="urn:microsoft.com/office/officeart/2005/8/layout/orgChart1"/>
    <dgm:cxn modelId="{7A7EA64E-D111-4C04-A5E2-EBDFEC42181E}" type="presParOf" srcId="{D76FB983-6AF4-4D17-803C-BE4F9D86E241}" destId="{4704A764-F3E3-46A1-B698-AC3BCD85875D}" srcOrd="1" destOrd="0" presId="urn:microsoft.com/office/officeart/2005/8/layout/orgChart1"/>
    <dgm:cxn modelId="{33C87430-71C3-4011-AE23-7E99ED312426}" type="presParOf" srcId="{C3EE2C24-35C5-4383-8BA8-04718D61B1E3}" destId="{C07B020C-8290-4505-84E9-D8CD925D7B93}" srcOrd="1" destOrd="0" presId="urn:microsoft.com/office/officeart/2005/8/layout/orgChart1"/>
    <dgm:cxn modelId="{C923F10B-83F9-4A88-9FA1-9BBDC1BA8BAC}" type="presParOf" srcId="{C3EE2C24-35C5-4383-8BA8-04718D61B1E3}" destId="{97715D9E-A6B5-4BE2-9531-017E1F9F5E37}" srcOrd="2" destOrd="0" presId="urn:microsoft.com/office/officeart/2005/8/layout/orgChart1"/>
    <dgm:cxn modelId="{88874F79-9EB0-489F-91FA-37CD211E4F45}" type="presParOf" srcId="{3666C14E-3FE7-4AB2-BA4F-4535D42C477E}" destId="{F8AA5B07-D62E-4BEF-A7F4-BB8154CE0161}" srcOrd="8" destOrd="0" presId="urn:microsoft.com/office/officeart/2005/8/layout/orgChart1"/>
    <dgm:cxn modelId="{7820B1D5-C7C3-435E-AE36-12DF4E46118F}" type="presParOf" srcId="{3666C14E-3FE7-4AB2-BA4F-4535D42C477E}" destId="{28D3CB32-FAA0-4273-8538-1EB307061468}" srcOrd="9" destOrd="0" presId="urn:microsoft.com/office/officeart/2005/8/layout/orgChart1"/>
    <dgm:cxn modelId="{CB6DCE83-2F40-4DE8-B918-6E0E66F5F828}" type="presParOf" srcId="{28D3CB32-FAA0-4273-8538-1EB307061468}" destId="{4E6634D0-9CA1-4ACD-BF91-91BEE47E76EF}" srcOrd="0" destOrd="0" presId="urn:microsoft.com/office/officeart/2005/8/layout/orgChart1"/>
    <dgm:cxn modelId="{509FBAA6-1762-4D01-9D60-5FEE086AE381}" type="presParOf" srcId="{4E6634D0-9CA1-4ACD-BF91-91BEE47E76EF}" destId="{EE219807-47C8-4941-99AE-CE39076E53F5}" srcOrd="0" destOrd="0" presId="urn:microsoft.com/office/officeart/2005/8/layout/orgChart1"/>
    <dgm:cxn modelId="{46AF11DB-AF0E-4292-9EC1-A861CB7CA70E}" type="presParOf" srcId="{4E6634D0-9CA1-4ACD-BF91-91BEE47E76EF}" destId="{A8ED66CC-CBB3-4EB5-ADE1-6E062170315B}" srcOrd="1" destOrd="0" presId="urn:microsoft.com/office/officeart/2005/8/layout/orgChart1"/>
    <dgm:cxn modelId="{D060A5DE-0EFE-4620-AA8B-1694935FD7FC}" type="presParOf" srcId="{28D3CB32-FAA0-4273-8538-1EB307061468}" destId="{55A4A9B7-D2D2-4F27-9972-54B957F184B3}" srcOrd="1" destOrd="0" presId="urn:microsoft.com/office/officeart/2005/8/layout/orgChart1"/>
    <dgm:cxn modelId="{3A6D7E6A-F6B7-4297-8682-FD5522BF3EFE}" type="presParOf" srcId="{28D3CB32-FAA0-4273-8538-1EB307061468}" destId="{A6D08738-8725-4BBB-8D6E-6E0F7F338F27}" srcOrd="2" destOrd="0" presId="urn:microsoft.com/office/officeart/2005/8/layout/orgChart1"/>
    <dgm:cxn modelId="{F9E1EA50-CBA8-4EDD-BD44-F65A5CA998F4}" type="presParOf" srcId="{D09FB176-C899-4C34-A2EF-DF4099E3930B}" destId="{10032A81-28F1-4589-A2C9-2F713826DB5B}" srcOrd="2" destOrd="0" presId="urn:microsoft.com/office/officeart/2005/8/layout/orgChart1"/>
    <dgm:cxn modelId="{6526C6DF-0F1C-491B-AE19-865DD1DA484C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BC516EEC-CB7D-46D0-8B0A-A218D9AEA477}" type="presOf" srcId="{51AC05A3-5125-4631-8328-EE9742C5CE1F}" destId="{75DCBE71-7469-49E9-81E5-E6A43E3EC0DC}" srcOrd="1" destOrd="0" presId="urn:microsoft.com/office/officeart/2005/8/layout/orgChart1"/>
    <dgm:cxn modelId="{3A64CBED-3704-4D17-96DC-6F416BD873CA}" type="presOf" srcId="{6A766238-49C0-489C-9759-5801318FB123}" destId="{F4F60A8B-BCFE-4E33-9289-BF4CA9206F7B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EB5E52B1-87FC-4C6A-AAAA-8D630E56BD33}" type="presOf" srcId="{00B822AA-E50D-409C-8E77-78CE41F17C4F}" destId="{EE7467E8-D778-4C18-9C7C-925EF25B0DC2}" srcOrd="1" destOrd="0" presId="urn:microsoft.com/office/officeart/2005/8/layout/orgChart1"/>
    <dgm:cxn modelId="{2AC86F5C-F9B8-44A7-8896-0A356777357C}" type="presOf" srcId="{E2FDDA39-0A56-4C19-9570-F6322A50CD7C}" destId="{C95AECE2-07C4-42E7-90DA-5CD8EA216CFC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EDCC3350-341A-4FD4-8EBA-21502207C319}" type="presOf" srcId="{092024CE-8423-4E50-A34E-3122E05631CC}" destId="{2C701CAE-D8F1-461E-8A0C-C57AEB1CD6C2}" srcOrd="0" destOrd="0" presId="urn:microsoft.com/office/officeart/2005/8/layout/orgChart1"/>
    <dgm:cxn modelId="{A85C0582-9B7A-44DB-97F1-5329BE531CB7}" type="presOf" srcId="{88B02B86-A182-47E8-98CE-5F03ED03FC83}" destId="{1A2BCB80-89E2-41EC-87D9-8650DA66AB8A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E7C2DB95-D468-423A-B67E-0B4CAC859809}" type="presOf" srcId="{B103CFD6-C2F2-4A76-8866-035FF64E5877}" destId="{D98E11BE-9177-4329-A5B4-B4B8653C2863}" srcOrd="0" destOrd="0" presId="urn:microsoft.com/office/officeart/2005/8/layout/orgChart1"/>
    <dgm:cxn modelId="{F5417E52-2869-4162-80C1-708D52997671}" type="presOf" srcId="{844909A3-F2C8-49AE-869B-AFCA0AC709DF}" destId="{5A29D58D-62CC-4731-8120-CAD4354C3E03}" srcOrd="0" destOrd="0" presId="urn:microsoft.com/office/officeart/2005/8/layout/orgChart1"/>
    <dgm:cxn modelId="{74E2579F-F092-4244-8846-C0E7DE86CAEF}" type="presOf" srcId="{88415C31-82DD-4EF9-9A7A-1D4D99FB6B9D}" destId="{ED956AEF-5A78-47DC-9D97-3B27A2E93095}" srcOrd="0" destOrd="0" presId="urn:microsoft.com/office/officeart/2005/8/layout/orgChart1"/>
    <dgm:cxn modelId="{2ABF8354-F4EE-4A15-900C-91E18A55C838}" type="presOf" srcId="{382A9707-8CE9-4448-A732-795155023764}" destId="{40CBCC65-FD09-4B94-B9C9-3482617F2627}" srcOrd="1" destOrd="0" presId="urn:microsoft.com/office/officeart/2005/8/layout/orgChart1"/>
    <dgm:cxn modelId="{0FCB095D-26FE-4968-86E3-EB805479DCD4}" type="presOf" srcId="{DCCE79F2-51DC-4E3A-8F3D-0CB311D1F14D}" destId="{EE219807-47C8-4941-99AE-CE39076E53F5}" srcOrd="0" destOrd="0" presId="urn:microsoft.com/office/officeart/2005/8/layout/orgChart1"/>
    <dgm:cxn modelId="{3CFA84AD-E82B-47F9-86B6-78574448ACEB}" type="presOf" srcId="{DCCE79F2-51DC-4E3A-8F3D-0CB311D1F14D}" destId="{A8ED66CC-CBB3-4EB5-ADE1-6E062170315B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1D29BF35-C463-403A-ADFD-6E2C2F3ED11F}" type="presOf" srcId="{092024CE-8423-4E50-A34E-3122E05631CC}" destId="{0A55F855-E390-49C4-85C3-4EB5DC8DFEC3}" srcOrd="1" destOrd="0" presId="urn:microsoft.com/office/officeart/2005/8/layout/orgChart1"/>
    <dgm:cxn modelId="{7941D254-FD39-4F37-87CF-F794E949D9ED}" type="presOf" srcId="{D91152BC-9A33-44D3-AEBB-F20420DB430F}" destId="{30DA9891-B7C7-405D-9015-1C3DF0E9850F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7151F6EA-790C-4A3F-A793-C49525BE351A}" type="presOf" srcId="{B40A1E99-819E-4C0D-B671-3D134F0F7163}" destId="{179F0FCD-C306-4B84-A7DF-E34F9FAB6F56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3B20AD5-45C1-40E2-AEB0-8756AC0CAA13}" type="presOf" srcId="{BC7A14EC-7DD0-42E2-A28E-8428AF273F49}" destId="{4E5DB2E5-BC21-45FD-89CF-804EEEA73D92}" srcOrd="0" destOrd="0" presId="urn:microsoft.com/office/officeart/2005/8/layout/orgChart1"/>
    <dgm:cxn modelId="{236E62C6-C95C-41D4-A28B-7637C14B02B7}" type="presOf" srcId="{CBC98D67-7A4E-4DF5-AC0F-18B667594BB8}" destId="{D644628E-4C6F-4DF2-8C07-D2B66E3A4757}" srcOrd="0" destOrd="0" presId="urn:microsoft.com/office/officeart/2005/8/layout/orgChart1"/>
    <dgm:cxn modelId="{40D8343B-7BCD-4897-B67C-B6C3723E12EF}" type="presOf" srcId="{43C964D4-3EA5-4709-BA45-DC9671707267}" destId="{87899BB1-A811-4B2D-8FA3-633A97B1A6A6}" srcOrd="1" destOrd="0" presId="urn:microsoft.com/office/officeart/2005/8/layout/orgChart1"/>
    <dgm:cxn modelId="{BE2F4CB9-A364-4C76-92AC-FA4965BA2F68}" type="presOf" srcId="{1E17A9B5-1CC6-4BF4-A5EB-2099972243B8}" destId="{F0DC39B6-0C64-430A-9FFB-4907B94E244D}" srcOrd="0" destOrd="0" presId="urn:microsoft.com/office/officeart/2005/8/layout/orgChart1"/>
    <dgm:cxn modelId="{71C10F8D-F207-4385-A0DE-8B3281058014}" type="presOf" srcId="{CE683E6A-A313-4F5C-8639-235783D1198F}" destId="{6C1B72B2-EE6C-495B-ADAD-8508CE8EB807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568C5880-262A-4CC4-B4AD-FC86B35F2CBE}" type="presOf" srcId="{3837525C-9A2A-44D5-8B42-9C0820CF3FF9}" destId="{6AC59FBD-FAEA-42FA-8EB1-29A7CC044828}" srcOrd="0" destOrd="0" presId="urn:microsoft.com/office/officeart/2005/8/layout/orgChart1"/>
    <dgm:cxn modelId="{F4311129-D4EF-45EE-A663-0378CEFE7922}" type="presOf" srcId="{D656347E-658D-41DE-86E2-9688A1F66EB3}" destId="{D351E307-7A60-4733-B21C-CC6D6E5D051D}" srcOrd="0" destOrd="0" presId="urn:microsoft.com/office/officeart/2005/8/layout/orgChart1"/>
    <dgm:cxn modelId="{1E96E0BD-57E7-4D46-8AB7-4D7550C8C1D3}" type="presOf" srcId="{6A766238-49C0-489C-9759-5801318FB123}" destId="{8F3E2022-AB5E-4438-BDBE-146FD19E8285}" srcOrd="0" destOrd="0" presId="urn:microsoft.com/office/officeart/2005/8/layout/orgChart1"/>
    <dgm:cxn modelId="{4C12B438-629F-45EF-9F0F-4323CF87BCF1}" type="presOf" srcId="{1D03C52E-27F1-4CAD-B953-A57260381D87}" destId="{52D64095-8F0B-43C5-A134-4F8EB745D0AC}" srcOrd="0" destOrd="0" presId="urn:microsoft.com/office/officeart/2005/8/layout/orgChart1"/>
    <dgm:cxn modelId="{918E900C-24FF-4FAA-B46F-753CB949FA31}" type="presOf" srcId="{D3B00EB5-7252-4C54-A138-4FDE2761BA89}" destId="{77FF546B-1ADB-4B35-B705-B48DE95D0A7F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4C227EC7-A58F-401B-8976-1403253FD501}" type="presOf" srcId="{00B822AA-E50D-409C-8E77-78CE41F17C4F}" destId="{86ECFBC0-6EDE-49D7-A5E4-E61CBAF4A092}" srcOrd="0" destOrd="0" presId="urn:microsoft.com/office/officeart/2005/8/layout/orgChart1"/>
    <dgm:cxn modelId="{49167945-2BA7-4573-87B2-555FA596CDBB}" type="presOf" srcId="{032924AE-7BA3-4608-9D4D-A10FC22FA55B}" destId="{842224E6-60DA-412E-8A1B-7533C1377869}" srcOrd="1" destOrd="0" presId="urn:microsoft.com/office/officeart/2005/8/layout/orgChart1"/>
    <dgm:cxn modelId="{BA674DF9-B632-4167-B040-E3E4B32FDB08}" type="presOf" srcId="{43C964D4-3EA5-4709-BA45-DC9671707267}" destId="{ABF5B3AF-9C3F-43AC-89B9-A4B84688B739}" srcOrd="0" destOrd="0" presId="urn:microsoft.com/office/officeart/2005/8/layout/orgChart1"/>
    <dgm:cxn modelId="{D9536F2F-4243-4CB8-AC72-F24A8AD81956}" type="presOf" srcId="{D5F013B3-4B4E-4E38-9BAF-4B34B2BB0C79}" destId="{14A5ABF2-8B49-4694-AC4C-1A898869B017}" srcOrd="1" destOrd="0" presId="urn:microsoft.com/office/officeart/2005/8/layout/orgChart1"/>
    <dgm:cxn modelId="{2B0ECAC6-C4F7-47F6-9EE5-A64BF0C7EF40}" type="presOf" srcId="{69BEBD41-3545-40FD-BFDD-D21BD47C872E}" destId="{74487508-3D4F-4F35-9119-7335AA499C95}" srcOrd="0" destOrd="0" presId="urn:microsoft.com/office/officeart/2005/8/layout/orgChart1"/>
    <dgm:cxn modelId="{3571C38B-9025-45F0-A727-CC46635733F9}" type="presOf" srcId="{41CBE71F-8A1C-4046-8B51-627382F890A8}" destId="{BD53C961-9C2E-42B5-A825-EB1CD5AF2FE3}" srcOrd="0" destOrd="0" presId="urn:microsoft.com/office/officeart/2005/8/layout/orgChart1"/>
    <dgm:cxn modelId="{55D0DF01-A712-42F8-BEE4-C6C61238D736}" type="presOf" srcId="{E2FDDA39-0A56-4C19-9570-F6322A50CD7C}" destId="{4704A764-F3E3-46A1-B698-AC3BCD85875D}" srcOrd="1" destOrd="0" presId="urn:microsoft.com/office/officeart/2005/8/layout/orgChart1"/>
    <dgm:cxn modelId="{92FA2F12-4819-414E-99BC-87ACCFF5E460}" type="presOf" srcId="{B40A1E99-819E-4C0D-B671-3D134F0F7163}" destId="{3A05D6AC-55D4-4F8B-831D-7528DBB5E857}" srcOrd="0" destOrd="0" presId="urn:microsoft.com/office/officeart/2005/8/layout/orgChart1"/>
    <dgm:cxn modelId="{58B569C3-58C4-4503-8036-B7212D95415B}" type="presOf" srcId="{1E17A9B5-1CC6-4BF4-A5EB-2099972243B8}" destId="{0044642D-BF6E-4946-989D-7BC76303D8B1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442D31A3-FBCD-4FA9-A6C4-AC8F89BC18E3}" type="presOf" srcId="{57A44C0D-573F-44FB-BC9E-B18382ACCC39}" destId="{9AAB9F84-69DB-4974-8FB3-17FE16A42904}" srcOrd="0" destOrd="0" presId="urn:microsoft.com/office/officeart/2005/8/layout/orgChart1"/>
    <dgm:cxn modelId="{7ABAB210-32A9-4362-B97B-57BA7BCE2B73}" type="presOf" srcId="{BCA1F9C7-A2DE-4DA9-9030-581CAAE089DA}" destId="{7E670A0B-4B6A-45AD-AE95-FAE9E52BA24F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C869D7F5-E3A5-4A06-BA6A-530FC2AD8698}" type="presOf" srcId="{88415C31-82DD-4EF9-9A7A-1D4D99FB6B9D}" destId="{0936C29E-0ABE-4289-9453-F6DF249F454C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B4FF45A-FA82-490B-974E-7B473C599DD3}" type="presOf" srcId="{8514C17C-35EC-4D14-92F7-13A577CAA5C4}" destId="{079C46BA-E270-4C4F-9AA8-92E32A64D736}" srcOrd="0" destOrd="0" presId="urn:microsoft.com/office/officeart/2005/8/layout/orgChart1"/>
    <dgm:cxn modelId="{03EB74CE-F09A-455D-AD50-6DF09AD436D7}" type="presOf" srcId="{B103CFD6-C2F2-4A76-8866-035FF64E5877}" destId="{2FA1AE03-77C2-487B-948B-82122901556A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651FE986-D9E0-4B52-9989-FF9964B89113}" type="presOf" srcId="{51AC05A3-5125-4631-8328-EE9742C5CE1F}" destId="{7533127D-6F77-420D-9337-03A9B17677A7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9CEBE601-3887-4517-931F-F7223CA8B9EC}" type="presOf" srcId="{DC9F82DD-39AD-486C-81D6-0E3C38A96BAD}" destId="{4F6F1802-D2DC-45F2-8B57-B9ACE00E096B}" srcOrd="0" destOrd="0" presId="urn:microsoft.com/office/officeart/2005/8/layout/orgChart1"/>
    <dgm:cxn modelId="{1859F19A-514F-48C9-A647-812BAA6638D8}" type="presOf" srcId="{49A41343-8942-4E0A-948C-7308CFEDA337}" destId="{F8AA5B07-D62E-4BEF-A7F4-BB8154CE0161}" srcOrd="0" destOrd="0" presId="urn:microsoft.com/office/officeart/2005/8/layout/orgChart1"/>
    <dgm:cxn modelId="{9D77F647-E175-47A4-85E4-D3F3B2598D56}" type="presOf" srcId="{D91152BC-9A33-44D3-AEBB-F20420DB430F}" destId="{5EC808F1-181C-42C2-975C-2B558EBCB7FE}" srcOrd="1" destOrd="0" presId="urn:microsoft.com/office/officeart/2005/8/layout/orgChart1"/>
    <dgm:cxn modelId="{63677BC3-A86A-469A-B82C-17A71DF83157}" type="presOf" srcId="{C7336B56-6975-43EE-AA11-2CF9D86F3B72}" destId="{F7484F86-9514-4EEC-AAEC-65AD9B4B3D96}" srcOrd="0" destOrd="0" presId="urn:microsoft.com/office/officeart/2005/8/layout/orgChart1"/>
    <dgm:cxn modelId="{64D70E5D-2591-4526-99C0-27C9B576945C}" type="presOf" srcId="{BAA37ED3-8504-4718-82EA-2141E33A703B}" destId="{C6471DB4-9B93-437A-AEBE-F3B71F737DF8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2A86787C-6399-47B9-9B2C-859A5FF2A05C}" type="presOf" srcId="{032924AE-7BA3-4608-9D4D-A10FC22FA55B}" destId="{FCA2B357-06A1-4199-999C-BBE32872F828}" srcOrd="0" destOrd="0" presId="urn:microsoft.com/office/officeart/2005/8/layout/orgChart1"/>
    <dgm:cxn modelId="{11310442-9710-4057-B532-6EE32194FD67}" type="presOf" srcId="{C7336B56-6975-43EE-AA11-2CF9D86F3B72}" destId="{2F8AA862-E8D3-4043-95F3-7EBB33FDC237}" srcOrd="1" destOrd="0" presId="urn:microsoft.com/office/officeart/2005/8/layout/orgChart1"/>
    <dgm:cxn modelId="{D1BCE88A-8986-4D35-9A53-3477F13CE49D}" type="presOf" srcId="{382A9707-8CE9-4448-A732-795155023764}" destId="{C9EB4BFF-95DA-49B7-87A2-66A52A4FCDFA}" srcOrd="0" destOrd="0" presId="urn:microsoft.com/office/officeart/2005/8/layout/orgChart1"/>
    <dgm:cxn modelId="{A1EF359B-E4C7-48D3-B6B9-F6A8BC083808}" type="presOf" srcId="{DCB062A1-302A-48A6-BE81-96138548FF70}" destId="{1AE91293-7748-4E52-8855-7B838C555EB9}" srcOrd="0" destOrd="0" presId="urn:microsoft.com/office/officeart/2005/8/layout/orgChart1"/>
    <dgm:cxn modelId="{B896CF8D-690F-47F4-B8F3-76084394C628}" type="presOf" srcId="{0ED209FE-B93C-493B-85A2-BA5863869AE7}" destId="{B4ADFA40-1DC3-4BD0-BAE4-D5BA4FDF2B3E}" srcOrd="0" destOrd="0" presId="urn:microsoft.com/office/officeart/2005/8/layout/orgChart1"/>
    <dgm:cxn modelId="{18C91411-BE3D-4A7F-9692-71D6473F02FF}" type="presOf" srcId="{8514C17C-35EC-4D14-92F7-13A577CAA5C4}" destId="{3AA4BA60-CAF3-4B65-8A7B-26648B565082}" srcOrd="1" destOrd="0" presId="urn:microsoft.com/office/officeart/2005/8/layout/orgChart1"/>
    <dgm:cxn modelId="{F3A2A91A-7860-4D8F-93E8-BCCCE81FA880}" type="presOf" srcId="{69BEBD41-3545-40FD-BFDD-D21BD47C872E}" destId="{EA4E738B-1483-44D6-89EB-8256A9C3F87D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95F398D-0694-412F-B0F4-8B4C51861307}" type="presOf" srcId="{EDF4E25F-6E69-41B7-B57F-66E5D749104E}" destId="{CD65CBB6-B9A3-48AB-AFB3-4BE4B03553D3}" srcOrd="0" destOrd="0" presId="urn:microsoft.com/office/officeart/2005/8/layout/orgChart1"/>
    <dgm:cxn modelId="{EB86888E-9BA6-4E11-A014-A650F729B2B5}" type="presOf" srcId="{D5F013B3-4B4E-4E38-9BAF-4B34B2BB0C79}" destId="{26E61D30-5696-4E05-9044-AF73EF27DAB2}" srcOrd="0" destOrd="0" presId="urn:microsoft.com/office/officeart/2005/8/layout/orgChart1"/>
    <dgm:cxn modelId="{F8441E64-7C4C-415D-AFE7-8619849102D9}" type="presParOf" srcId="{6C1B72B2-EE6C-495B-ADAD-8508CE8EB807}" destId="{B9578B13-712D-4BAD-A28F-A7352074EDA6}" srcOrd="0" destOrd="0" presId="urn:microsoft.com/office/officeart/2005/8/layout/orgChart1"/>
    <dgm:cxn modelId="{252B6107-29A0-49B8-82BC-ABD7F6DB7AC4}" type="presParOf" srcId="{B9578B13-712D-4BAD-A28F-A7352074EDA6}" destId="{EA34C8C8-6EC1-483B-8E39-8E6926CED3CE}" srcOrd="0" destOrd="0" presId="urn:microsoft.com/office/officeart/2005/8/layout/orgChart1"/>
    <dgm:cxn modelId="{DBF5503E-A8C9-4A8D-AC06-D983EB0F097D}" type="presParOf" srcId="{EA34C8C8-6EC1-483B-8E39-8E6926CED3CE}" destId="{D98E11BE-9177-4329-A5B4-B4B8653C2863}" srcOrd="0" destOrd="0" presId="urn:microsoft.com/office/officeart/2005/8/layout/orgChart1"/>
    <dgm:cxn modelId="{F095DB06-7BCE-4B82-99DF-A0829B36C0C1}" type="presParOf" srcId="{EA34C8C8-6EC1-483B-8E39-8E6926CED3CE}" destId="{2FA1AE03-77C2-487B-948B-82122901556A}" srcOrd="1" destOrd="0" presId="urn:microsoft.com/office/officeart/2005/8/layout/orgChart1"/>
    <dgm:cxn modelId="{E5B34C05-8C93-4357-A3DC-5401E4645663}" type="presParOf" srcId="{B9578B13-712D-4BAD-A28F-A7352074EDA6}" destId="{9C5DF944-3D7A-473D-A789-5CA86652B8F8}" srcOrd="1" destOrd="0" presId="urn:microsoft.com/office/officeart/2005/8/layout/orgChart1"/>
    <dgm:cxn modelId="{22194A64-DC33-4EBC-B567-9B73D019C143}" type="presParOf" srcId="{9C5DF944-3D7A-473D-A789-5CA86652B8F8}" destId="{D351E307-7A60-4733-B21C-CC6D6E5D051D}" srcOrd="0" destOrd="0" presId="urn:microsoft.com/office/officeart/2005/8/layout/orgChart1"/>
    <dgm:cxn modelId="{B7647EFD-6D80-4052-B7FF-2B5F2F627DFE}" type="presParOf" srcId="{9C5DF944-3D7A-473D-A789-5CA86652B8F8}" destId="{60FE5B31-E82E-49E2-9469-B5D5674278BC}" srcOrd="1" destOrd="0" presId="urn:microsoft.com/office/officeart/2005/8/layout/orgChart1"/>
    <dgm:cxn modelId="{88DBD59F-3A6B-4C4D-A234-2ACCD1E138E4}" type="presParOf" srcId="{60FE5B31-E82E-49E2-9469-B5D5674278BC}" destId="{CB88DD46-0D40-4A1B-9C97-26FA4C46EB15}" srcOrd="0" destOrd="0" presId="urn:microsoft.com/office/officeart/2005/8/layout/orgChart1"/>
    <dgm:cxn modelId="{12E861CC-8E6E-49FD-96D3-CA63C5C9AFDF}" type="presParOf" srcId="{CB88DD46-0D40-4A1B-9C97-26FA4C46EB15}" destId="{ABF5B3AF-9C3F-43AC-89B9-A4B84688B739}" srcOrd="0" destOrd="0" presId="urn:microsoft.com/office/officeart/2005/8/layout/orgChart1"/>
    <dgm:cxn modelId="{B2DE64A6-3C50-48AC-BD1A-EC64C26E17CD}" type="presParOf" srcId="{CB88DD46-0D40-4A1B-9C97-26FA4C46EB15}" destId="{87899BB1-A811-4B2D-8FA3-633A97B1A6A6}" srcOrd="1" destOrd="0" presId="urn:microsoft.com/office/officeart/2005/8/layout/orgChart1"/>
    <dgm:cxn modelId="{C0B5734F-4CDC-4062-8E7A-AC31330682BA}" type="presParOf" srcId="{60FE5B31-E82E-49E2-9469-B5D5674278BC}" destId="{B6A20B03-CFA9-41D8-9956-9F0EB448DC4A}" srcOrd="1" destOrd="0" presId="urn:microsoft.com/office/officeart/2005/8/layout/orgChart1"/>
    <dgm:cxn modelId="{8602EB36-E191-44C3-97BD-3F986F94A702}" type="presParOf" srcId="{B6A20B03-CFA9-41D8-9956-9F0EB448DC4A}" destId="{CD65CBB6-B9A3-48AB-AFB3-4BE4B03553D3}" srcOrd="0" destOrd="0" presId="urn:microsoft.com/office/officeart/2005/8/layout/orgChart1"/>
    <dgm:cxn modelId="{7B05A5EF-3C94-4EEE-9E44-A165D3086405}" type="presParOf" srcId="{B6A20B03-CFA9-41D8-9956-9F0EB448DC4A}" destId="{ED1F0A6D-21D1-431E-B021-19DC70288741}" srcOrd="1" destOrd="0" presId="urn:microsoft.com/office/officeart/2005/8/layout/orgChart1"/>
    <dgm:cxn modelId="{FBF16195-EDB7-4ACF-8280-E7DF3FA2DDCC}" type="presParOf" srcId="{ED1F0A6D-21D1-431E-B021-19DC70288741}" destId="{3035FF76-B78F-49A4-AACF-E2FF3786028F}" srcOrd="0" destOrd="0" presId="urn:microsoft.com/office/officeart/2005/8/layout/orgChart1"/>
    <dgm:cxn modelId="{938B307B-508A-46FB-8BF9-1F1A61AC4C75}" type="presParOf" srcId="{3035FF76-B78F-49A4-AACF-E2FF3786028F}" destId="{F0DC39B6-0C64-430A-9FFB-4907B94E244D}" srcOrd="0" destOrd="0" presId="urn:microsoft.com/office/officeart/2005/8/layout/orgChart1"/>
    <dgm:cxn modelId="{9735C0D8-12FD-45C5-9FF6-BEC014F26438}" type="presParOf" srcId="{3035FF76-B78F-49A4-AACF-E2FF3786028F}" destId="{0044642D-BF6E-4946-989D-7BC76303D8B1}" srcOrd="1" destOrd="0" presId="urn:microsoft.com/office/officeart/2005/8/layout/orgChart1"/>
    <dgm:cxn modelId="{9F54279F-1388-4E3D-B774-E950F954F456}" type="presParOf" srcId="{ED1F0A6D-21D1-431E-B021-19DC70288741}" destId="{6F92EC3E-8AAE-41C7-BFFF-85E9DBCB215A}" srcOrd="1" destOrd="0" presId="urn:microsoft.com/office/officeart/2005/8/layout/orgChart1"/>
    <dgm:cxn modelId="{453E96D4-CF84-4F34-93CD-9E09E0F12A31}" type="presParOf" srcId="{ED1F0A6D-21D1-431E-B021-19DC70288741}" destId="{C359BE23-B469-48EB-819D-6F6FDCDBB0A8}" srcOrd="2" destOrd="0" presId="urn:microsoft.com/office/officeart/2005/8/layout/orgChart1"/>
    <dgm:cxn modelId="{FBDB746A-7BCA-490A-9330-2A76BDAFE0B5}" type="presParOf" srcId="{B6A20B03-CFA9-41D8-9956-9F0EB448DC4A}" destId="{6AC59FBD-FAEA-42FA-8EB1-29A7CC044828}" srcOrd="2" destOrd="0" presId="urn:microsoft.com/office/officeart/2005/8/layout/orgChart1"/>
    <dgm:cxn modelId="{7F1BB5DD-A65B-4841-A216-05723F654678}" type="presParOf" srcId="{B6A20B03-CFA9-41D8-9956-9F0EB448DC4A}" destId="{F2E1EDE4-99F4-4CBC-BA6A-91AF00914823}" srcOrd="3" destOrd="0" presId="urn:microsoft.com/office/officeart/2005/8/layout/orgChart1"/>
    <dgm:cxn modelId="{046F68EA-A73B-4CD8-A7DB-598ACDBB1C25}" type="presParOf" srcId="{F2E1EDE4-99F4-4CBC-BA6A-91AF00914823}" destId="{795B4B98-FEFB-4DAB-B785-2E28918B1C7E}" srcOrd="0" destOrd="0" presId="urn:microsoft.com/office/officeart/2005/8/layout/orgChart1"/>
    <dgm:cxn modelId="{6754C1B0-A34A-4199-B545-D50D1E571976}" type="presParOf" srcId="{795B4B98-FEFB-4DAB-B785-2E28918B1C7E}" destId="{C9EB4BFF-95DA-49B7-87A2-66A52A4FCDFA}" srcOrd="0" destOrd="0" presId="urn:microsoft.com/office/officeart/2005/8/layout/orgChart1"/>
    <dgm:cxn modelId="{6AEAD639-C8E7-466B-AE6C-0B4F37F8A257}" type="presParOf" srcId="{795B4B98-FEFB-4DAB-B785-2E28918B1C7E}" destId="{40CBCC65-FD09-4B94-B9C9-3482617F2627}" srcOrd="1" destOrd="0" presId="urn:microsoft.com/office/officeart/2005/8/layout/orgChart1"/>
    <dgm:cxn modelId="{4B0EE4B7-52FF-469B-9700-A6AC0A758D76}" type="presParOf" srcId="{F2E1EDE4-99F4-4CBC-BA6A-91AF00914823}" destId="{6E67D5E8-91A3-4A9C-B70E-60777B0DD65E}" srcOrd="1" destOrd="0" presId="urn:microsoft.com/office/officeart/2005/8/layout/orgChart1"/>
    <dgm:cxn modelId="{F632D933-9DB9-44E1-B784-4B9F1B6A8A7F}" type="presParOf" srcId="{F2E1EDE4-99F4-4CBC-BA6A-91AF00914823}" destId="{9041FCB5-DDBA-4A82-87F1-A20AE1F0ECFA}" srcOrd="2" destOrd="0" presId="urn:microsoft.com/office/officeart/2005/8/layout/orgChart1"/>
    <dgm:cxn modelId="{D44A364A-18A4-40DD-B720-BEA5A3DF50AE}" type="presParOf" srcId="{B6A20B03-CFA9-41D8-9956-9F0EB448DC4A}" destId="{D644628E-4C6F-4DF2-8C07-D2B66E3A4757}" srcOrd="4" destOrd="0" presId="urn:microsoft.com/office/officeart/2005/8/layout/orgChart1"/>
    <dgm:cxn modelId="{EA259BEA-7289-4104-9A94-EEF75FD0C775}" type="presParOf" srcId="{B6A20B03-CFA9-41D8-9956-9F0EB448DC4A}" destId="{4C59CDCC-8171-42A8-836D-8A7ADEF309D0}" srcOrd="5" destOrd="0" presId="urn:microsoft.com/office/officeart/2005/8/layout/orgChart1"/>
    <dgm:cxn modelId="{8FD0380E-8087-47F3-941E-8468857B076E}" type="presParOf" srcId="{4C59CDCC-8171-42A8-836D-8A7ADEF309D0}" destId="{FED7DC99-D3B3-46B2-AE57-14D47B1F3671}" srcOrd="0" destOrd="0" presId="urn:microsoft.com/office/officeart/2005/8/layout/orgChart1"/>
    <dgm:cxn modelId="{E3BAC2B7-DA3C-4463-9998-3A73BB78F3B9}" type="presParOf" srcId="{FED7DC99-D3B3-46B2-AE57-14D47B1F3671}" destId="{8F3E2022-AB5E-4438-BDBE-146FD19E8285}" srcOrd="0" destOrd="0" presId="urn:microsoft.com/office/officeart/2005/8/layout/orgChart1"/>
    <dgm:cxn modelId="{B0276A1F-EB5C-4B17-9B65-25AE7176CF47}" type="presParOf" srcId="{FED7DC99-D3B3-46B2-AE57-14D47B1F3671}" destId="{F4F60A8B-BCFE-4E33-9289-BF4CA9206F7B}" srcOrd="1" destOrd="0" presId="urn:microsoft.com/office/officeart/2005/8/layout/orgChart1"/>
    <dgm:cxn modelId="{F46E74F7-0BFC-44BE-A73D-F63E8C556BB2}" type="presParOf" srcId="{4C59CDCC-8171-42A8-836D-8A7ADEF309D0}" destId="{0717BF70-BD3E-4FBF-92BE-2C7F71500E41}" srcOrd="1" destOrd="0" presId="urn:microsoft.com/office/officeart/2005/8/layout/orgChart1"/>
    <dgm:cxn modelId="{AFB7539E-416B-4A92-BFAE-B185B347C1DC}" type="presParOf" srcId="{4C59CDCC-8171-42A8-836D-8A7ADEF309D0}" destId="{0E63D1F7-0BB7-4B23-80D6-B69D7359A638}" srcOrd="2" destOrd="0" presId="urn:microsoft.com/office/officeart/2005/8/layout/orgChart1"/>
    <dgm:cxn modelId="{3E337698-46E3-440B-AB9D-824590097D2D}" type="presParOf" srcId="{B6A20B03-CFA9-41D8-9956-9F0EB448DC4A}" destId="{52D64095-8F0B-43C5-A134-4F8EB745D0AC}" srcOrd="6" destOrd="0" presId="urn:microsoft.com/office/officeart/2005/8/layout/orgChart1"/>
    <dgm:cxn modelId="{7A0B1A96-574C-4851-919F-908FA6023982}" type="presParOf" srcId="{B6A20B03-CFA9-41D8-9956-9F0EB448DC4A}" destId="{65175C4B-27F3-41C0-9093-49201195521B}" srcOrd="7" destOrd="0" presId="urn:microsoft.com/office/officeart/2005/8/layout/orgChart1"/>
    <dgm:cxn modelId="{19F49252-E6CE-4E7F-BA8B-09071925F07E}" type="presParOf" srcId="{65175C4B-27F3-41C0-9093-49201195521B}" destId="{418B0B64-07DF-4A86-8188-2B3D12FF0C1B}" srcOrd="0" destOrd="0" presId="urn:microsoft.com/office/officeart/2005/8/layout/orgChart1"/>
    <dgm:cxn modelId="{473423BC-8E08-4C73-BBB3-CEACB896FB3C}" type="presParOf" srcId="{418B0B64-07DF-4A86-8188-2B3D12FF0C1B}" destId="{FCA2B357-06A1-4199-999C-BBE32872F828}" srcOrd="0" destOrd="0" presId="urn:microsoft.com/office/officeart/2005/8/layout/orgChart1"/>
    <dgm:cxn modelId="{9819E654-A8D4-41CB-A12A-170E3DB8F93E}" type="presParOf" srcId="{418B0B64-07DF-4A86-8188-2B3D12FF0C1B}" destId="{842224E6-60DA-412E-8A1B-7533C1377869}" srcOrd="1" destOrd="0" presId="urn:microsoft.com/office/officeart/2005/8/layout/orgChart1"/>
    <dgm:cxn modelId="{C298B0C9-C209-4820-8AB1-1F9F1707395A}" type="presParOf" srcId="{65175C4B-27F3-41C0-9093-49201195521B}" destId="{5FEE9627-663F-4879-B764-2FCAC3BEDB01}" srcOrd="1" destOrd="0" presId="urn:microsoft.com/office/officeart/2005/8/layout/orgChart1"/>
    <dgm:cxn modelId="{20B4FA92-31FB-447A-9573-F4F086F616FA}" type="presParOf" srcId="{65175C4B-27F3-41C0-9093-49201195521B}" destId="{D211A30E-3DD6-4F3B-A936-B6D9FD1B5AD6}" srcOrd="2" destOrd="0" presId="urn:microsoft.com/office/officeart/2005/8/layout/orgChart1"/>
    <dgm:cxn modelId="{465AC722-30D6-4950-AAB1-E5E56FB883D6}" type="presParOf" srcId="{60FE5B31-E82E-49E2-9469-B5D5674278BC}" destId="{0A55CB08-0585-4E83-BB9C-6136411D5C97}" srcOrd="2" destOrd="0" presId="urn:microsoft.com/office/officeart/2005/8/layout/orgChart1"/>
    <dgm:cxn modelId="{7ADA0356-637D-4126-94AC-FF914A99D517}" type="presParOf" srcId="{9C5DF944-3D7A-473D-A789-5CA86652B8F8}" destId="{1AE91293-7748-4E52-8855-7B838C555EB9}" srcOrd="2" destOrd="0" presId="urn:microsoft.com/office/officeart/2005/8/layout/orgChart1"/>
    <dgm:cxn modelId="{2042D18B-337F-4ACD-92E7-04CBF9378AB9}" type="presParOf" srcId="{9C5DF944-3D7A-473D-A789-5CA86652B8F8}" destId="{8BAB2199-5159-41F9-8708-33820C9B03A9}" srcOrd="3" destOrd="0" presId="urn:microsoft.com/office/officeart/2005/8/layout/orgChart1"/>
    <dgm:cxn modelId="{C8B3BB05-716C-4D85-AD24-3610677785E3}" type="presParOf" srcId="{8BAB2199-5159-41F9-8708-33820C9B03A9}" destId="{4AEEF0FD-EB99-4BD5-89CD-011B1DDC19F8}" srcOrd="0" destOrd="0" presId="urn:microsoft.com/office/officeart/2005/8/layout/orgChart1"/>
    <dgm:cxn modelId="{FC0C439C-C023-40DB-8E32-A4B59D6FC483}" type="presParOf" srcId="{4AEEF0FD-EB99-4BD5-89CD-011B1DDC19F8}" destId="{86ECFBC0-6EDE-49D7-A5E4-E61CBAF4A092}" srcOrd="0" destOrd="0" presId="urn:microsoft.com/office/officeart/2005/8/layout/orgChart1"/>
    <dgm:cxn modelId="{058F5DCC-2B23-4ADC-968A-2F1093F3E9E6}" type="presParOf" srcId="{4AEEF0FD-EB99-4BD5-89CD-011B1DDC19F8}" destId="{EE7467E8-D778-4C18-9C7C-925EF25B0DC2}" srcOrd="1" destOrd="0" presId="urn:microsoft.com/office/officeart/2005/8/layout/orgChart1"/>
    <dgm:cxn modelId="{77F4635F-DAD1-4C61-9055-CB91BF6ECEF5}" type="presParOf" srcId="{8BAB2199-5159-41F9-8708-33820C9B03A9}" destId="{70B62D43-4B2E-478D-8091-7F950B36BC86}" srcOrd="1" destOrd="0" presId="urn:microsoft.com/office/officeart/2005/8/layout/orgChart1"/>
    <dgm:cxn modelId="{395A6143-7CEA-4970-B3FB-FED9B5134079}" type="presParOf" srcId="{70B62D43-4B2E-478D-8091-7F950B36BC86}" destId="{5A29D58D-62CC-4731-8120-CAD4354C3E03}" srcOrd="0" destOrd="0" presId="urn:microsoft.com/office/officeart/2005/8/layout/orgChart1"/>
    <dgm:cxn modelId="{8A475C7C-AE85-484B-9585-2D6A91A085D3}" type="presParOf" srcId="{70B62D43-4B2E-478D-8091-7F950B36BC86}" destId="{20684FA8-0955-4E86-9890-955AAE2FB70E}" srcOrd="1" destOrd="0" presId="urn:microsoft.com/office/officeart/2005/8/layout/orgChart1"/>
    <dgm:cxn modelId="{FF60E715-19B8-475A-A5E6-8AE587ADF210}" type="presParOf" srcId="{20684FA8-0955-4E86-9890-955AAE2FB70E}" destId="{357DF0A8-BCC0-4D40-9A29-811D9B3E8CE1}" srcOrd="0" destOrd="0" presId="urn:microsoft.com/office/officeart/2005/8/layout/orgChart1"/>
    <dgm:cxn modelId="{176B605A-9DEF-4530-82FC-F8994DC72F42}" type="presParOf" srcId="{357DF0A8-BCC0-4D40-9A29-811D9B3E8CE1}" destId="{7533127D-6F77-420D-9337-03A9B17677A7}" srcOrd="0" destOrd="0" presId="urn:microsoft.com/office/officeart/2005/8/layout/orgChart1"/>
    <dgm:cxn modelId="{E77AF27C-75BE-4585-9F9B-73DDA1FDE2A3}" type="presParOf" srcId="{357DF0A8-BCC0-4D40-9A29-811D9B3E8CE1}" destId="{75DCBE71-7469-49E9-81E5-E6A43E3EC0DC}" srcOrd="1" destOrd="0" presId="urn:microsoft.com/office/officeart/2005/8/layout/orgChart1"/>
    <dgm:cxn modelId="{B0145B34-2CD4-475B-8FAE-4B9640A001A9}" type="presParOf" srcId="{20684FA8-0955-4E86-9890-955AAE2FB70E}" destId="{321B0D03-50FC-44EB-B561-D21A2CD4B482}" srcOrd="1" destOrd="0" presId="urn:microsoft.com/office/officeart/2005/8/layout/orgChart1"/>
    <dgm:cxn modelId="{D70AA207-78A8-4087-8A76-5CF2007BC00F}" type="presParOf" srcId="{20684FA8-0955-4E86-9890-955AAE2FB70E}" destId="{0654A2B9-B227-48A6-941C-DD027142ECCE}" srcOrd="2" destOrd="0" presId="urn:microsoft.com/office/officeart/2005/8/layout/orgChart1"/>
    <dgm:cxn modelId="{A91D8BA3-3B71-4993-B609-E3B7FC6B979C}" type="presParOf" srcId="{70B62D43-4B2E-478D-8091-7F950B36BC86}" destId="{77FF546B-1ADB-4B35-B705-B48DE95D0A7F}" srcOrd="2" destOrd="0" presId="urn:microsoft.com/office/officeart/2005/8/layout/orgChart1"/>
    <dgm:cxn modelId="{EA0230D2-6185-486F-BF29-60DCAB3DA280}" type="presParOf" srcId="{70B62D43-4B2E-478D-8091-7F950B36BC86}" destId="{69C13562-DBB8-42F8-AE39-8AFEF8ED4982}" srcOrd="3" destOrd="0" presId="urn:microsoft.com/office/officeart/2005/8/layout/orgChart1"/>
    <dgm:cxn modelId="{AB1645F7-7F6B-4941-981F-50B5F5A3CEB0}" type="presParOf" srcId="{69C13562-DBB8-42F8-AE39-8AFEF8ED4982}" destId="{896D96FE-EA05-4066-8BE5-F7366BA3777A}" srcOrd="0" destOrd="0" presId="urn:microsoft.com/office/officeart/2005/8/layout/orgChart1"/>
    <dgm:cxn modelId="{57A18B68-B742-449D-9D28-B31771612FB5}" type="presParOf" srcId="{896D96FE-EA05-4066-8BE5-F7366BA3777A}" destId="{079C46BA-E270-4C4F-9AA8-92E32A64D736}" srcOrd="0" destOrd="0" presId="urn:microsoft.com/office/officeart/2005/8/layout/orgChart1"/>
    <dgm:cxn modelId="{46C3FC9B-14FB-4E7F-8407-D012C5FDA366}" type="presParOf" srcId="{896D96FE-EA05-4066-8BE5-F7366BA3777A}" destId="{3AA4BA60-CAF3-4B65-8A7B-26648B565082}" srcOrd="1" destOrd="0" presId="urn:microsoft.com/office/officeart/2005/8/layout/orgChart1"/>
    <dgm:cxn modelId="{0CBFF38A-4575-4B28-BC03-5908D7EA692B}" type="presParOf" srcId="{69C13562-DBB8-42F8-AE39-8AFEF8ED4982}" destId="{54F082B5-2FAD-490F-B257-B96DCB3E19FC}" srcOrd="1" destOrd="0" presId="urn:microsoft.com/office/officeart/2005/8/layout/orgChart1"/>
    <dgm:cxn modelId="{D9EEB0B7-80B0-4C50-AFAD-730E17376EAF}" type="presParOf" srcId="{69C13562-DBB8-42F8-AE39-8AFEF8ED4982}" destId="{6C846A69-A00E-4FB9-80C7-DC7FE13BD4B5}" srcOrd="2" destOrd="0" presId="urn:microsoft.com/office/officeart/2005/8/layout/orgChart1"/>
    <dgm:cxn modelId="{5F910D24-0867-4E0C-B1FD-385BC9150F77}" type="presParOf" srcId="{70B62D43-4B2E-478D-8091-7F950B36BC86}" destId="{C6471DB4-9B93-437A-AEBE-F3B71F737DF8}" srcOrd="4" destOrd="0" presId="urn:microsoft.com/office/officeart/2005/8/layout/orgChart1"/>
    <dgm:cxn modelId="{D734AC5F-2877-432C-B004-4E3050D4FE5D}" type="presParOf" srcId="{70B62D43-4B2E-478D-8091-7F950B36BC86}" destId="{CD8B12E6-DD1E-4D70-BE7C-A5443A3D84D1}" srcOrd="5" destOrd="0" presId="urn:microsoft.com/office/officeart/2005/8/layout/orgChart1"/>
    <dgm:cxn modelId="{B931FC6E-0EEF-4614-990A-B232C0395A94}" type="presParOf" srcId="{CD8B12E6-DD1E-4D70-BE7C-A5443A3D84D1}" destId="{C0FBA54D-3A3D-42F4-B1C8-ADE0E74CCC4D}" srcOrd="0" destOrd="0" presId="urn:microsoft.com/office/officeart/2005/8/layout/orgChart1"/>
    <dgm:cxn modelId="{A1989DDA-A49C-4FF2-A7A2-8FE27AB6E394}" type="presParOf" srcId="{C0FBA54D-3A3D-42F4-B1C8-ADE0E74CCC4D}" destId="{30DA9891-B7C7-405D-9015-1C3DF0E9850F}" srcOrd="0" destOrd="0" presId="urn:microsoft.com/office/officeart/2005/8/layout/orgChart1"/>
    <dgm:cxn modelId="{373A86C4-3670-4975-9950-5B9B106F4ED8}" type="presParOf" srcId="{C0FBA54D-3A3D-42F4-B1C8-ADE0E74CCC4D}" destId="{5EC808F1-181C-42C2-975C-2B558EBCB7FE}" srcOrd="1" destOrd="0" presId="urn:microsoft.com/office/officeart/2005/8/layout/orgChart1"/>
    <dgm:cxn modelId="{D77D441E-8AF0-47E6-AB13-98DE310D9701}" type="presParOf" srcId="{CD8B12E6-DD1E-4D70-BE7C-A5443A3D84D1}" destId="{3C11D65F-2A65-4A7E-9C15-AA6406FE6F0B}" srcOrd="1" destOrd="0" presId="urn:microsoft.com/office/officeart/2005/8/layout/orgChart1"/>
    <dgm:cxn modelId="{B1258509-F119-4BD4-9BD3-CA880AF7C3AB}" type="presParOf" srcId="{CD8B12E6-DD1E-4D70-BE7C-A5443A3D84D1}" destId="{07414A68-C8A8-4CE7-984E-48064FC49AF5}" srcOrd="2" destOrd="0" presId="urn:microsoft.com/office/officeart/2005/8/layout/orgChart1"/>
    <dgm:cxn modelId="{F808428B-5809-4DC7-A1F0-4B71325A0E08}" type="presParOf" srcId="{70B62D43-4B2E-478D-8091-7F950B36BC86}" destId="{BD53C961-9C2E-42B5-A825-EB1CD5AF2FE3}" srcOrd="6" destOrd="0" presId="urn:microsoft.com/office/officeart/2005/8/layout/orgChart1"/>
    <dgm:cxn modelId="{A05D1C92-5396-4E8F-9DDD-95A6F6638E58}" type="presParOf" srcId="{70B62D43-4B2E-478D-8091-7F950B36BC86}" destId="{2AD0F394-908E-4BF8-9902-81719C192207}" srcOrd="7" destOrd="0" presId="urn:microsoft.com/office/officeart/2005/8/layout/orgChart1"/>
    <dgm:cxn modelId="{3ACED7C0-B7F3-4083-8D62-DE38AD10480D}" type="presParOf" srcId="{2AD0F394-908E-4BF8-9902-81719C192207}" destId="{6508E9AA-32AD-45CE-ACB4-E452A2309B43}" srcOrd="0" destOrd="0" presId="urn:microsoft.com/office/officeart/2005/8/layout/orgChart1"/>
    <dgm:cxn modelId="{9D09D436-AA0E-460F-8B00-B2DF36639501}" type="presParOf" srcId="{6508E9AA-32AD-45CE-ACB4-E452A2309B43}" destId="{26E61D30-5696-4E05-9044-AF73EF27DAB2}" srcOrd="0" destOrd="0" presId="urn:microsoft.com/office/officeart/2005/8/layout/orgChart1"/>
    <dgm:cxn modelId="{7EAE6573-7954-437B-A2AB-8AF968943391}" type="presParOf" srcId="{6508E9AA-32AD-45CE-ACB4-E452A2309B43}" destId="{14A5ABF2-8B49-4694-AC4C-1A898869B017}" srcOrd="1" destOrd="0" presId="urn:microsoft.com/office/officeart/2005/8/layout/orgChart1"/>
    <dgm:cxn modelId="{4AF98EEC-5859-42CB-BF25-C9C371CB8317}" type="presParOf" srcId="{2AD0F394-908E-4BF8-9902-81719C192207}" destId="{E95C75F7-7305-47DE-985C-550E435481C9}" srcOrd="1" destOrd="0" presId="urn:microsoft.com/office/officeart/2005/8/layout/orgChart1"/>
    <dgm:cxn modelId="{C799CE05-C477-4CF5-AF64-A5F7808B1CC2}" type="presParOf" srcId="{2AD0F394-908E-4BF8-9902-81719C192207}" destId="{ADFD56FF-A789-4A68-9B2D-8E4E857854C2}" srcOrd="2" destOrd="0" presId="urn:microsoft.com/office/officeart/2005/8/layout/orgChart1"/>
    <dgm:cxn modelId="{504233CF-C3DE-4C86-9ED5-3E974C20CB4F}" type="presParOf" srcId="{70B62D43-4B2E-478D-8091-7F950B36BC86}" destId="{B4ADFA40-1DC3-4BD0-BAE4-D5BA4FDF2B3E}" srcOrd="8" destOrd="0" presId="urn:microsoft.com/office/officeart/2005/8/layout/orgChart1"/>
    <dgm:cxn modelId="{897E3C37-8295-4B06-8BA1-D4CBCA9875E5}" type="presParOf" srcId="{70B62D43-4B2E-478D-8091-7F950B36BC86}" destId="{74623D81-D47A-4BDB-A76C-094846D41FA8}" srcOrd="9" destOrd="0" presId="urn:microsoft.com/office/officeart/2005/8/layout/orgChart1"/>
    <dgm:cxn modelId="{AE176AAA-46FA-49C8-95F6-F94DA544BE2F}" type="presParOf" srcId="{74623D81-D47A-4BDB-A76C-094846D41FA8}" destId="{A5AFB960-0B8B-4E03-885A-2579269F7DC1}" srcOrd="0" destOrd="0" presId="urn:microsoft.com/office/officeart/2005/8/layout/orgChart1"/>
    <dgm:cxn modelId="{10EE207E-4951-47B0-A619-281CA1F973EE}" type="presParOf" srcId="{A5AFB960-0B8B-4E03-885A-2579269F7DC1}" destId="{3A05D6AC-55D4-4F8B-831D-7528DBB5E857}" srcOrd="0" destOrd="0" presId="urn:microsoft.com/office/officeart/2005/8/layout/orgChart1"/>
    <dgm:cxn modelId="{59F2E27E-13F5-497A-91D4-F41756EF8D18}" type="presParOf" srcId="{A5AFB960-0B8B-4E03-885A-2579269F7DC1}" destId="{179F0FCD-C306-4B84-A7DF-E34F9FAB6F56}" srcOrd="1" destOrd="0" presId="urn:microsoft.com/office/officeart/2005/8/layout/orgChart1"/>
    <dgm:cxn modelId="{78586F03-CB80-4593-AB79-EF9141061597}" type="presParOf" srcId="{74623D81-D47A-4BDB-A76C-094846D41FA8}" destId="{856F8CB3-7FD8-44A2-BD9F-D0A3BBBFD7B2}" srcOrd="1" destOrd="0" presId="urn:microsoft.com/office/officeart/2005/8/layout/orgChart1"/>
    <dgm:cxn modelId="{C72E065E-F8EC-4533-AACC-D6CFC29B2295}" type="presParOf" srcId="{74623D81-D47A-4BDB-A76C-094846D41FA8}" destId="{E41C3208-7C36-4192-9EA5-1F0C4DB4A826}" srcOrd="2" destOrd="0" presId="urn:microsoft.com/office/officeart/2005/8/layout/orgChart1"/>
    <dgm:cxn modelId="{D79C82AF-D833-414E-B3CD-661EE9586FF5}" type="presParOf" srcId="{8BAB2199-5159-41F9-8708-33820C9B03A9}" destId="{FB705D8D-4B0F-418C-BE22-C9FC935B08A3}" srcOrd="2" destOrd="0" presId="urn:microsoft.com/office/officeart/2005/8/layout/orgChart1"/>
    <dgm:cxn modelId="{CCA80494-05A6-44FA-BC44-3CCA45CA5F25}" type="presParOf" srcId="{9C5DF944-3D7A-473D-A789-5CA86652B8F8}" destId="{4F6F1802-D2DC-45F2-8B57-B9ACE00E096B}" srcOrd="4" destOrd="0" presId="urn:microsoft.com/office/officeart/2005/8/layout/orgChart1"/>
    <dgm:cxn modelId="{36C8644A-52F2-4B5B-9E72-2EA5F6C5520F}" type="presParOf" srcId="{9C5DF944-3D7A-473D-A789-5CA86652B8F8}" destId="{D09FB176-C899-4C34-A2EF-DF4099E3930B}" srcOrd="5" destOrd="0" presId="urn:microsoft.com/office/officeart/2005/8/layout/orgChart1"/>
    <dgm:cxn modelId="{7B4B4304-9090-4EB0-BBB1-A26379741A26}" type="presParOf" srcId="{D09FB176-C899-4C34-A2EF-DF4099E3930B}" destId="{EB3A78CF-8659-4E76-9BB6-78F8A7F8B535}" srcOrd="0" destOrd="0" presId="urn:microsoft.com/office/officeart/2005/8/layout/orgChart1"/>
    <dgm:cxn modelId="{27A8357C-2E13-40F2-9F4C-8B4A78B14F64}" type="presParOf" srcId="{EB3A78CF-8659-4E76-9BB6-78F8A7F8B535}" destId="{ED956AEF-5A78-47DC-9D97-3B27A2E93095}" srcOrd="0" destOrd="0" presId="urn:microsoft.com/office/officeart/2005/8/layout/orgChart1"/>
    <dgm:cxn modelId="{6360C3FC-ADD1-40EF-999A-5A08A66099D1}" type="presParOf" srcId="{EB3A78CF-8659-4E76-9BB6-78F8A7F8B535}" destId="{0936C29E-0ABE-4289-9453-F6DF249F454C}" srcOrd="1" destOrd="0" presId="urn:microsoft.com/office/officeart/2005/8/layout/orgChart1"/>
    <dgm:cxn modelId="{B20630A9-B4C2-44F0-BEE2-16BEE862C692}" type="presParOf" srcId="{D09FB176-C899-4C34-A2EF-DF4099E3930B}" destId="{3666C14E-3FE7-4AB2-BA4F-4535D42C477E}" srcOrd="1" destOrd="0" presId="urn:microsoft.com/office/officeart/2005/8/layout/orgChart1"/>
    <dgm:cxn modelId="{090E1A92-2FAB-48F6-8D98-6A12CE53C636}" type="presParOf" srcId="{3666C14E-3FE7-4AB2-BA4F-4535D42C477E}" destId="{7E670A0B-4B6A-45AD-AE95-FAE9E52BA24F}" srcOrd="0" destOrd="0" presId="urn:microsoft.com/office/officeart/2005/8/layout/orgChart1"/>
    <dgm:cxn modelId="{BDFC5E8E-8525-4BED-ACC9-3EDDA484CE06}" type="presParOf" srcId="{3666C14E-3FE7-4AB2-BA4F-4535D42C477E}" destId="{781D4557-4BA2-4B53-85D2-D0A8E2F29ACB}" srcOrd="1" destOrd="0" presId="urn:microsoft.com/office/officeart/2005/8/layout/orgChart1"/>
    <dgm:cxn modelId="{6D7F207E-0191-4E46-BC77-5AB24AF6E9F7}" type="presParOf" srcId="{781D4557-4BA2-4B53-85D2-D0A8E2F29ACB}" destId="{A1F0E8B8-00E6-43CE-8E1F-A9918B608453}" srcOrd="0" destOrd="0" presId="urn:microsoft.com/office/officeart/2005/8/layout/orgChart1"/>
    <dgm:cxn modelId="{CEA88BDF-24CA-4449-BE80-58A07317E370}" type="presParOf" srcId="{A1F0E8B8-00E6-43CE-8E1F-A9918B608453}" destId="{2C701CAE-D8F1-461E-8A0C-C57AEB1CD6C2}" srcOrd="0" destOrd="0" presId="urn:microsoft.com/office/officeart/2005/8/layout/orgChart1"/>
    <dgm:cxn modelId="{0DA706D8-8B51-4631-A7B7-5389D36C8A2D}" type="presParOf" srcId="{A1F0E8B8-00E6-43CE-8E1F-A9918B608453}" destId="{0A55F855-E390-49C4-85C3-4EB5DC8DFEC3}" srcOrd="1" destOrd="0" presId="urn:microsoft.com/office/officeart/2005/8/layout/orgChart1"/>
    <dgm:cxn modelId="{870F0251-7224-4207-8F92-DC660F76F692}" type="presParOf" srcId="{781D4557-4BA2-4B53-85D2-D0A8E2F29ACB}" destId="{8FDA77AA-02A8-4EBB-8954-A3306A125F11}" srcOrd="1" destOrd="0" presId="urn:microsoft.com/office/officeart/2005/8/layout/orgChart1"/>
    <dgm:cxn modelId="{58058283-0519-4D33-B17C-E890A43AF40D}" type="presParOf" srcId="{781D4557-4BA2-4B53-85D2-D0A8E2F29ACB}" destId="{802B30D6-A884-4929-98EE-4DE3E2D91CB8}" srcOrd="2" destOrd="0" presId="urn:microsoft.com/office/officeart/2005/8/layout/orgChart1"/>
    <dgm:cxn modelId="{7E1F8FB4-5DB0-40BD-AE56-66128CFD3CC8}" type="presParOf" srcId="{3666C14E-3FE7-4AB2-BA4F-4535D42C477E}" destId="{4E5DB2E5-BC21-45FD-89CF-804EEEA73D92}" srcOrd="2" destOrd="0" presId="urn:microsoft.com/office/officeart/2005/8/layout/orgChart1"/>
    <dgm:cxn modelId="{FCC59FC0-D6B1-41C4-9C99-0AA6419CFF21}" type="presParOf" srcId="{3666C14E-3FE7-4AB2-BA4F-4535D42C477E}" destId="{FEF5B6E2-22EA-4CFA-BF26-961399773F49}" srcOrd="3" destOrd="0" presId="urn:microsoft.com/office/officeart/2005/8/layout/orgChart1"/>
    <dgm:cxn modelId="{BA672847-A60C-4301-87D6-E8CB0450A97F}" type="presParOf" srcId="{FEF5B6E2-22EA-4CFA-BF26-961399773F49}" destId="{42BED641-FA4F-4D4B-9A19-A7D3C3BE1408}" srcOrd="0" destOrd="0" presId="urn:microsoft.com/office/officeart/2005/8/layout/orgChart1"/>
    <dgm:cxn modelId="{38EB26D4-DEA6-44DD-B78B-B7238A1C3F37}" type="presParOf" srcId="{42BED641-FA4F-4D4B-9A19-A7D3C3BE1408}" destId="{74487508-3D4F-4F35-9119-7335AA499C95}" srcOrd="0" destOrd="0" presId="urn:microsoft.com/office/officeart/2005/8/layout/orgChart1"/>
    <dgm:cxn modelId="{E3D627C9-EB09-48E1-A761-35D1EA0B9962}" type="presParOf" srcId="{42BED641-FA4F-4D4B-9A19-A7D3C3BE1408}" destId="{EA4E738B-1483-44D6-89EB-8256A9C3F87D}" srcOrd="1" destOrd="0" presId="urn:microsoft.com/office/officeart/2005/8/layout/orgChart1"/>
    <dgm:cxn modelId="{D59024F6-F5C4-4597-BC72-0DAF3CDE44B1}" type="presParOf" srcId="{FEF5B6E2-22EA-4CFA-BF26-961399773F49}" destId="{B5B7C6F2-824B-4B22-9513-4D47B87A1DEF}" srcOrd="1" destOrd="0" presId="urn:microsoft.com/office/officeart/2005/8/layout/orgChart1"/>
    <dgm:cxn modelId="{4C3BEFD1-8308-4367-A0F3-A6B1BD0F03F6}" type="presParOf" srcId="{FEF5B6E2-22EA-4CFA-BF26-961399773F49}" destId="{AD4B3EEE-3AC5-44A5-8891-70C0728030DE}" srcOrd="2" destOrd="0" presId="urn:microsoft.com/office/officeart/2005/8/layout/orgChart1"/>
    <dgm:cxn modelId="{AA703F32-59A2-427F-B800-EA2541DEF43A}" type="presParOf" srcId="{3666C14E-3FE7-4AB2-BA4F-4535D42C477E}" destId="{1A2BCB80-89E2-41EC-87D9-8650DA66AB8A}" srcOrd="4" destOrd="0" presId="urn:microsoft.com/office/officeart/2005/8/layout/orgChart1"/>
    <dgm:cxn modelId="{7C56F4CF-DCD4-4A5A-ACDD-32655D409BE2}" type="presParOf" srcId="{3666C14E-3FE7-4AB2-BA4F-4535D42C477E}" destId="{CD498E25-17A8-4592-A106-0BDE77F9F8BE}" srcOrd="5" destOrd="0" presId="urn:microsoft.com/office/officeart/2005/8/layout/orgChart1"/>
    <dgm:cxn modelId="{C15BD2AF-DE2F-4768-A951-A0D100E5CCC4}" type="presParOf" srcId="{CD498E25-17A8-4592-A106-0BDE77F9F8BE}" destId="{1832CD07-F56C-4B75-9FC3-CEF6C2D6EA45}" srcOrd="0" destOrd="0" presId="urn:microsoft.com/office/officeart/2005/8/layout/orgChart1"/>
    <dgm:cxn modelId="{18A8652C-A291-4446-A528-42058FB24D07}" type="presParOf" srcId="{1832CD07-F56C-4B75-9FC3-CEF6C2D6EA45}" destId="{F7484F86-9514-4EEC-AAEC-65AD9B4B3D96}" srcOrd="0" destOrd="0" presId="urn:microsoft.com/office/officeart/2005/8/layout/orgChart1"/>
    <dgm:cxn modelId="{D9CFC2E6-6A99-47DA-A52B-E8278E425D87}" type="presParOf" srcId="{1832CD07-F56C-4B75-9FC3-CEF6C2D6EA45}" destId="{2F8AA862-E8D3-4043-95F3-7EBB33FDC237}" srcOrd="1" destOrd="0" presId="urn:microsoft.com/office/officeart/2005/8/layout/orgChart1"/>
    <dgm:cxn modelId="{AD8570C1-AD0D-41C7-AB45-7F532258764A}" type="presParOf" srcId="{CD498E25-17A8-4592-A106-0BDE77F9F8BE}" destId="{D6D1B4BE-1E43-4CD4-965F-996A3963A4DE}" srcOrd="1" destOrd="0" presId="urn:microsoft.com/office/officeart/2005/8/layout/orgChart1"/>
    <dgm:cxn modelId="{3984B333-E9FC-4A78-9B72-9165A03D0933}" type="presParOf" srcId="{CD498E25-17A8-4592-A106-0BDE77F9F8BE}" destId="{2585E360-1265-4DAF-8ED0-8CB30CFCA044}" srcOrd="2" destOrd="0" presId="urn:microsoft.com/office/officeart/2005/8/layout/orgChart1"/>
    <dgm:cxn modelId="{1BA690CD-E633-4BC8-9960-999DCAE633BA}" type="presParOf" srcId="{3666C14E-3FE7-4AB2-BA4F-4535D42C477E}" destId="{9AAB9F84-69DB-4974-8FB3-17FE16A42904}" srcOrd="6" destOrd="0" presId="urn:microsoft.com/office/officeart/2005/8/layout/orgChart1"/>
    <dgm:cxn modelId="{7C4C4762-CFBE-4A7A-B91C-BE63EE5BBF20}" type="presParOf" srcId="{3666C14E-3FE7-4AB2-BA4F-4535D42C477E}" destId="{C3EE2C24-35C5-4383-8BA8-04718D61B1E3}" srcOrd="7" destOrd="0" presId="urn:microsoft.com/office/officeart/2005/8/layout/orgChart1"/>
    <dgm:cxn modelId="{1664DAD2-14D0-4D5B-908D-19D989754577}" type="presParOf" srcId="{C3EE2C24-35C5-4383-8BA8-04718D61B1E3}" destId="{D76FB983-6AF4-4D17-803C-BE4F9D86E241}" srcOrd="0" destOrd="0" presId="urn:microsoft.com/office/officeart/2005/8/layout/orgChart1"/>
    <dgm:cxn modelId="{D7397F4D-9D4B-4EF9-BBCF-09923DA5B71E}" type="presParOf" srcId="{D76FB983-6AF4-4D17-803C-BE4F9D86E241}" destId="{C95AECE2-07C4-42E7-90DA-5CD8EA216CFC}" srcOrd="0" destOrd="0" presId="urn:microsoft.com/office/officeart/2005/8/layout/orgChart1"/>
    <dgm:cxn modelId="{DE6E7CC9-8DBF-41EE-A008-9EC036B7B930}" type="presParOf" srcId="{D76FB983-6AF4-4D17-803C-BE4F9D86E241}" destId="{4704A764-F3E3-46A1-B698-AC3BCD85875D}" srcOrd="1" destOrd="0" presId="urn:microsoft.com/office/officeart/2005/8/layout/orgChart1"/>
    <dgm:cxn modelId="{A63735D5-C14E-4095-A986-12AAC35A7DA3}" type="presParOf" srcId="{C3EE2C24-35C5-4383-8BA8-04718D61B1E3}" destId="{C07B020C-8290-4505-84E9-D8CD925D7B93}" srcOrd="1" destOrd="0" presId="urn:microsoft.com/office/officeart/2005/8/layout/orgChart1"/>
    <dgm:cxn modelId="{FE803424-73A8-4260-A511-95BDD502468F}" type="presParOf" srcId="{C3EE2C24-35C5-4383-8BA8-04718D61B1E3}" destId="{97715D9E-A6B5-4BE2-9531-017E1F9F5E37}" srcOrd="2" destOrd="0" presId="urn:microsoft.com/office/officeart/2005/8/layout/orgChart1"/>
    <dgm:cxn modelId="{9551BEDB-2E29-45A9-8E49-6B3B8B6EDA31}" type="presParOf" srcId="{3666C14E-3FE7-4AB2-BA4F-4535D42C477E}" destId="{F8AA5B07-D62E-4BEF-A7F4-BB8154CE0161}" srcOrd="8" destOrd="0" presId="urn:microsoft.com/office/officeart/2005/8/layout/orgChart1"/>
    <dgm:cxn modelId="{26FEA27C-1028-4C71-AA4E-1792E064A773}" type="presParOf" srcId="{3666C14E-3FE7-4AB2-BA4F-4535D42C477E}" destId="{28D3CB32-FAA0-4273-8538-1EB307061468}" srcOrd="9" destOrd="0" presId="urn:microsoft.com/office/officeart/2005/8/layout/orgChart1"/>
    <dgm:cxn modelId="{77EE4EDE-C819-48B8-A8B7-45CC25128C6F}" type="presParOf" srcId="{28D3CB32-FAA0-4273-8538-1EB307061468}" destId="{4E6634D0-9CA1-4ACD-BF91-91BEE47E76EF}" srcOrd="0" destOrd="0" presId="urn:microsoft.com/office/officeart/2005/8/layout/orgChart1"/>
    <dgm:cxn modelId="{69D89FCD-4983-4183-8EC3-D46296EF4F5D}" type="presParOf" srcId="{4E6634D0-9CA1-4ACD-BF91-91BEE47E76EF}" destId="{EE219807-47C8-4941-99AE-CE39076E53F5}" srcOrd="0" destOrd="0" presId="urn:microsoft.com/office/officeart/2005/8/layout/orgChart1"/>
    <dgm:cxn modelId="{22D35E04-562F-472F-802A-F6B2DBA7AA81}" type="presParOf" srcId="{4E6634D0-9CA1-4ACD-BF91-91BEE47E76EF}" destId="{A8ED66CC-CBB3-4EB5-ADE1-6E062170315B}" srcOrd="1" destOrd="0" presId="urn:microsoft.com/office/officeart/2005/8/layout/orgChart1"/>
    <dgm:cxn modelId="{54C79D93-CCB9-4070-A974-3895C08D6778}" type="presParOf" srcId="{28D3CB32-FAA0-4273-8538-1EB307061468}" destId="{55A4A9B7-D2D2-4F27-9972-54B957F184B3}" srcOrd="1" destOrd="0" presId="urn:microsoft.com/office/officeart/2005/8/layout/orgChart1"/>
    <dgm:cxn modelId="{5747C991-943E-4C9D-A8FE-7F9F81540F5B}" type="presParOf" srcId="{28D3CB32-FAA0-4273-8538-1EB307061468}" destId="{A6D08738-8725-4BBB-8D6E-6E0F7F338F27}" srcOrd="2" destOrd="0" presId="urn:microsoft.com/office/officeart/2005/8/layout/orgChart1"/>
    <dgm:cxn modelId="{12F730B1-FD59-45B0-803B-949B58B7D99F}" type="presParOf" srcId="{D09FB176-C899-4C34-A2EF-DF4099E3930B}" destId="{10032A81-28F1-4589-A2C9-2F713826DB5B}" srcOrd="2" destOrd="0" presId="urn:microsoft.com/office/officeart/2005/8/layout/orgChart1"/>
    <dgm:cxn modelId="{2DAF67F6-1F0F-46C8-AEEA-62CB304DE552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CB958CF1-8723-4F4A-AAF8-DE109678829C}" type="presOf" srcId="{6A766238-49C0-489C-9759-5801318FB123}" destId="{F4F60A8B-BCFE-4E33-9289-BF4CA9206F7B}" srcOrd="1" destOrd="0" presId="urn:microsoft.com/office/officeart/2005/8/layout/orgChart1"/>
    <dgm:cxn modelId="{3905E8B6-D8F4-47F9-B433-5ED2EE5FA62D}" type="presOf" srcId="{B40A1E99-819E-4C0D-B671-3D134F0F7163}" destId="{179F0FCD-C306-4B84-A7DF-E34F9FAB6F56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D68DEE6A-E122-4125-B9DC-206993FBF37B}" type="presOf" srcId="{D91152BC-9A33-44D3-AEBB-F20420DB430F}" destId="{5EC808F1-181C-42C2-975C-2B558EBCB7FE}" srcOrd="1" destOrd="0" presId="urn:microsoft.com/office/officeart/2005/8/layout/orgChart1"/>
    <dgm:cxn modelId="{82F6276A-BFBF-4216-99D0-C27468B9462E}" type="presOf" srcId="{BC7A14EC-7DD0-42E2-A28E-8428AF273F49}" destId="{4E5DB2E5-BC21-45FD-89CF-804EEEA73D92}" srcOrd="0" destOrd="0" presId="urn:microsoft.com/office/officeart/2005/8/layout/orgChart1"/>
    <dgm:cxn modelId="{8E0F8840-AC57-4AE8-B82E-80A1279E3335}" type="presOf" srcId="{DCCE79F2-51DC-4E3A-8F3D-0CB311D1F14D}" destId="{A8ED66CC-CBB3-4EB5-ADE1-6E062170315B}" srcOrd="1" destOrd="0" presId="urn:microsoft.com/office/officeart/2005/8/layout/orgChart1"/>
    <dgm:cxn modelId="{DDBCE1EF-4F18-44AF-9142-54FEE4018DBE}" type="presOf" srcId="{D3B00EB5-7252-4C54-A138-4FDE2761BA89}" destId="{77FF546B-1ADB-4B35-B705-B48DE95D0A7F}" srcOrd="0" destOrd="0" presId="urn:microsoft.com/office/officeart/2005/8/layout/orgChart1"/>
    <dgm:cxn modelId="{BC758D30-BC59-4AAD-8F7F-2927FDFBAB28}" type="presOf" srcId="{1E17A9B5-1CC6-4BF4-A5EB-2099972243B8}" destId="{0044642D-BF6E-4946-989D-7BC76303D8B1}" srcOrd="1" destOrd="0" presId="urn:microsoft.com/office/officeart/2005/8/layout/orgChart1"/>
    <dgm:cxn modelId="{134A02C8-3EBA-45A2-9F00-7B197DE47671}" type="presOf" srcId="{382A9707-8CE9-4448-A732-795155023764}" destId="{C9EB4BFF-95DA-49B7-87A2-66A52A4FCDFA}" srcOrd="0" destOrd="0" presId="urn:microsoft.com/office/officeart/2005/8/layout/orgChart1"/>
    <dgm:cxn modelId="{E433566C-1808-4AB2-BC42-0E334F99B20D}" type="presOf" srcId="{BCA1F9C7-A2DE-4DA9-9030-581CAAE089DA}" destId="{7E670A0B-4B6A-45AD-AE95-FAE9E52BA24F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5DB256B-33ED-44B8-8D3A-F1774C0A77C5}" type="presOf" srcId="{B40A1E99-819E-4C0D-B671-3D134F0F7163}" destId="{3A05D6AC-55D4-4F8B-831D-7528DBB5E857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AA91C6E7-42C9-43F7-9286-7491C5D50E9F}" type="presOf" srcId="{CBC98D67-7A4E-4DF5-AC0F-18B667594BB8}" destId="{D644628E-4C6F-4DF2-8C07-D2B66E3A4757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96B84C2-1866-4F80-80D1-D1CF97143A1A}" type="presOf" srcId="{E2FDDA39-0A56-4C19-9570-F6322A50CD7C}" destId="{C95AECE2-07C4-42E7-90DA-5CD8EA216CFC}" srcOrd="0" destOrd="0" presId="urn:microsoft.com/office/officeart/2005/8/layout/orgChart1"/>
    <dgm:cxn modelId="{B78E604A-9E01-47BB-903A-B78D3261BDFE}" type="presOf" srcId="{88415C31-82DD-4EF9-9A7A-1D4D99FB6B9D}" destId="{ED956AEF-5A78-47DC-9D97-3B27A2E93095}" srcOrd="0" destOrd="0" presId="urn:microsoft.com/office/officeart/2005/8/layout/orgChart1"/>
    <dgm:cxn modelId="{9DAAE27A-C6AF-44E7-B299-74AD257254DE}" type="presOf" srcId="{00B822AA-E50D-409C-8E77-78CE41F17C4F}" destId="{EE7467E8-D778-4C18-9C7C-925EF25B0DC2}" srcOrd="1" destOrd="0" presId="urn:microsoft.com/office/officeart/2005/8/layout/orgChart1"/>
    <dgm:cxn modelId="{67454985-30BE-4B78-AA08-C95A32DA4485}" type="presOf" srcId="{E2FDDA39-0A56-4C19-9570-F6322A50CD7C}" destId="{4704A764-F3E3-46A1-B698-AC3BCD85875D}" srcOrd="1" destOrd="0" presId="urn:microsoft.com/office/officeart/2005/8/layout/orgChart1"/>
    <dgm:cxn modelId="{49962E2C-49DC-4F8D-8A9D-36B38D4B5358}" type="presOf" srcId="{C7336B56-6975-43EE-AA11-2CF9D86F3B72}" destId="{F7484F86-9514-4EEC-AAEC-65AD9B4B3D96}" srcOrd="0" destOrd="0" presId="urn:microsoft.com/office/officeart/2005/8/layout/orgChart1"/>
    <dgm:cxn modelId="{85DBC70B-356D-4ED8-9E1E-B772F025F55F}" type="presOf" srcId="{DCCE79F2-51DC-4E3A-8F3D-0CB311D1F14D}" destId="{EE219807-47C8-4941-99AE-CE39076E53F5}" srcOrd="0" destOrd="0" presId="urn:microsoft.com/office/officeart/2005/8/layout/orgChart1"/>
    <dgm:cxn modelId="{8B045717-0CCA-4C1C-A3CE-478DF7A86646}" type="presOf" srcId="{8514C17C-35EC-4D14-92F7-13A577CAA5C4}" destId="{3AA4BA60-CAF3-4B65-8A7B-26648B565082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5622244B-2964-4FB6-B5EA-47E656AE992E}" type="presOf" srcId="{43C964D4-3EA5-4709-BA45-DC9671707267}" destId="{ABF5B3AF-9C3F-43AC-89B9-A4B84688B739}" srcOrd="0" destOrd="0" presId="urn:microsoft.com/office/officeart/2005/8/layout/orgChart1"/>
    <dgm:cxn modelId="{658D1CE6-2170-4B0E-926C-49DD6055CA75}" type="presOf" srcId="{DCB062A1-302A-48A6-BE81-96138548FF70}" destId="{1AE91293-7748-4E52-8855-7B838C555EB9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14D1B6B-B849-4AB2-A227-EF68083B6200}" type="presOf" srcId="{41CBE71F-8A1C-4046-8B51-627382F890A8}" destId="{BD53C961-9C2E-42B5-A825-EB1CD5AF2FE3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147D465E-CB17-4C59-9C40-00F830D9F5AB}" type="presOf" srcId="{C7336B56-6975-43EE-AA11-2CF9D86F3B72}" destId="{2F8AA862-E8D3-4043-95F3-7EBB33FDC237}" srcOrd="1" destOrd="0" presId="urn:microsoft.com/office/officeart/2005/8/layout/orgChart1"/>
    <dgm:cxn modelId="{D2630A12-4921-4C0D-B964-68CBA6183239}" type="presOf" srcId="{D5F013B3-4B4E-4E38-9BAF-4B34B2BB0C79}" destId="{14A5ABF2-8B49-4694-AC4C-1A898869B017}" srcOrd="1" destOrd="0" presId="urn:microsoft.com/office/officeart/2005/8/layout/orgChart1"/>
    <dgm:cxn modelId="{61FA99CB-5E5E-4E50-B7AB-6793BC45E1B4}" type="presOf" srcId="{57A44C0D-573F-44FB-BC9E-B18382ACCC39}" destId="{9AAB9F84-69DB-4974-8FB3-17FE16A42904}" srcOrd="0" destOrd="0" presId="urn:microsoft.com/office/officeart/2005/8/layout/orgChart1"/>
    <dgm:cxn modelId="{2F85C857-5D85-4857-9875-F19BE91E185E}" type="presOf" srcId="{844909A3-F2C8-49AE-869B-AFCA0AC709DF}" destId="{5A29D58D-62CC-4731-8120-CAD4354C3E03}" srcOrd="0" destOrd="0" presId="urn:microsoft.com/office/officeart/2005/8/layout/orgChart1"/>
    <dgm:cxn modelId="{4B2BDEDD-A050-4DF2-B457-20E11B6BA0D3}" type="presOf" srcId="{032924AE-7BA3-4608-9D4D-A10FC22FA55B}" destId="{FCA2B357-06A1-4199-999C-BBE32872F828}" srcOrd="0" destOrd="0" presId="urn:microsoft.com/office/officeart/2005/8/layout/orgChart1"/>
    <dgm:cxn modelId="{FE2485EF-E9F9-4499-A191-297491E58E4F}" type="presOf" srcId="{88415C31-82DD-4EF9-9A7A-1D4D99FB6B9D}" destId="{0936C29E-0ABE-4289-9453-F6DF249F454C}" srcOrd="1" destOrd="0" presId="urn:microsoft.com/office/officeart/2005/8/layout/orgChart1"/>
    <dgm:cxn modelId="{FA925C8F-1E26-4270-B8E7-7E04325F5A08}" type="presOf" srcId="{1D03C52E-27F1-4CAD-B953-A57260381D87}" destId="{52D64095-8F0B-43C5-A134-4F8EB745D0AC}" srcOrd="0" destOrd="0" presId="urn:microsoft.com/office/officeart/2005/8/layout/orgChart1"/>
    <dgm:cxn modelId="{C0B8A9F2-F45E-44DF-8FB3-5DFDA05F2E08}" type="presOf" srcId="{1E17A9B5-1CC6-4BF4-A5EB-2099972243B8}" destId="{F0DC39B6-0C64-430A-9FFB-4907B94E244D}" srcOrd="0" destOrd="0" presId="urn:microsoft.com/office/officeart/2005/8/layout/orgChart1"/>
    <dgm:cxn modelId="{35B5F5C8-163A-488A-8D58-581AF0A9CB3F}" type="presOf" srcId="{3837525C-9A2A-44D5-8B42-9C0820CF3FF9}" destId="{6AC59FBD-FAEA-42FA-8EB1-29A7CC044828}" srcOrd="0" destOrd="0" presId="urn:microsoft.com/office/officeart/2005/8/layout/orgChart1"/>
    <dgm:cxn modelId="{978E9CAB-9D83-48BA-90AB-61414E66B128}" type="presOf" srcId="{8514C17C-35EC-4D14-92F7-13A577CAA5C4}" destId="{079C46BA-E270-4C4F-9AA8-92E32A64D736}" srcOrd="0" destOrd="0" presId="urn:microsoft.com/office/officeart/2005/8/layout/orgChart1"/>
    <dgm:cxn modelId="{B240786E-B004-4E6D-986E-677D22CA0CA4}" type="presOf" srcId="{0ED209FE-B93C-493B-85A2-BA5863869AE7}" destId="{B4ADFA40-1DC3-4BD0-BAE4-D5BA4FDF2B3E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54087DBC-46AC-4FAD-A220-95D78843D53F}" type="presOf" srcId="{D91152BC-9A33-44D3-AEBB-F20420DB430F}" destId="{30DA9891-B7C7-405D-9015-1C3DF0E9850F}" srcOrd="0" destOrd="0" presId="urn:microsoft.com/office/officeart/2005/8/layout/orgChart1"/>
    <dgm:cxn modelId="{9817E8B3-8002-4C8D-B845-53D4741A171B}" type="presOf" srcId="{D5F013B3-4B4E-4E38-9BAF-4B34B2BB0C79}" destId="{26E61D30-5696-4E05-9044-AF73EF27DAB2}" srcOrd="0" destOrd="0" presId="urn:microsoft.com/office/officeart/2005/8/layout/orgChart1"/>
    <dgm:cxn modelId="{8B2E20E9-D23E-4D8F-8E9C-1C440474CB0C}" type="presOf" srcId="{51AC05A3-5125-4631-8328-EE9742C5CE1F}" destId="{7533127D-6F77-420D-9337-03A9B17677A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DCC92197-4B81-42D1-A87D-8685C7A9B452}" type="presOf" srcId="{DC9F82DD-39AD-486C-81D6-0E3C38A96BAD}" destId="{4F6F1802-D2DC-45F2-8B57-B9ACE00E096B}" srcOrd="0" destOrd="0" presId="urn:microsoft.com/office/officeart/2005/8/layout/orgChart1"/>
    <dgm:cxn modelId="{78031F7B-F9F5-49AE-ADDA-83C1411D3069}" type="presOf" srcId="{43C964D4-3EA5-4709-BA45-DC9671707267}" destId="{87899BB1-A811-4B2D-8FA3-633A97B1A6A6}" srcOrd="1" destOrd="0" presId="urn:microsoft.com/office/officeart/2005/8/layout/orgChart1"/>
    <dgm:cxn modelId="{A3535B6F-B8EE-4141-A33F-FC8AF314FC30}" type="presOf" srcId="{B103CFD6-C2F2-4A76-8866-035FF64E5877}" destId="{2FA1AE03-77C2-487B-948B-82122901556A}" srcOrd="1" destOrd="0" presId="urn:microsoft.com/office/officeart/2005/8/layout/orgChart1"/>
    <dgm:cxn modelId="{6B3480D4-BB4A-473D-A0C1-7A2A8F63F65E}" type="presOf" srcId="{69BEBD41-3545-40FD-BFDD-D21BD47C872E}" destId="{74487508-3D4F-4F35-9119-7335AA499C95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FDC6DF37-D9B5-4B19-BAD4-2FB813A8A5E5}" type="presOf" srcId="{6A766238-49C0-489C-9759-5801318FB123}" destId="{8F3E2022-AB5E-4438-BDBE-146FD19E8285}" srcOrd="0" destOrd="0" presId="urn:microsoft.com/office/officeart/2005/8/layout/orgChart1"/>
    <dgm:cxn modelId="{83A38745-CAF9-43A2-BB9F-69527F843F3C}" type="presOf" srcId="{00B822AA-E50D-409C-8E77-78CE41F17C4F}" destId="{86ECFBC0-6EDE-49D7-A5E4-E61CBAF4A092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C07433F0-B4EF-4F44-8F57-05ED7193E7C2}" type="presOf" srcId="{69BEBD41-3545-40FD-BFDD-D21BD47C872E}" destId="{EA4E738B-1483-44D6-89EB-8256A9C3F87D}" srcOrd="1" destOrd="0" presId="urn:microsoft.com/office/officeart/2005/8/layout/orgChart1"/>
    <dgm:cxn modelId="{16A7E9F2-ADDD-44A3-853C-33525ADB6F23}" type="presOf" srcId="{092024CE-8423-4E50-A34E-3122E05631CC}" destId="{0A55F855-E390-49C4-85C3-4EB5DC8DFEC3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3ADCBCA2-7C81-4F13-B207-C6369F08F0E8}" type="presOf" srcId="{BAA37ED3-8504-4718-82EA-2141E33A703B}" destId="{C6471DB4-9B93-437A-AEBE-F3B71F737DF8}" srcOrd="0" destOrd="0" presId="urn:microsoft.com/office/officeart/2005/8/layout/orgChart1"/>
    <dgm:cxn modelId="{529FBC38-86E4-47ED-AEA9-709D0BE18035}" type="presOf" srcId="{032924AE-7BA3-4608-9D4D-A10FC22FA55B}" destId="{842224E6-60DA-412E-8A1B-7533C1377869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0F10AFB8-32D8-40F7-A72E-B407292C3A45}" type="presOf" srcId="{EDF4E25F-6E69-41B7-B57F-66E5D749104E}" destId="{CD65CBB6-B9A3-48AB-AFB3-4BE4B03553D3}" srcOrd="0" destOrd="0" presId="urn:microsoft.com/office/officeart/2005/8/layout/orgChart1"/>
    <dgm:cxn modelId="{ABAE0D0E-0F24-4292-B21C-8D39C25889DE}" type="presOf" srcId="{51AC05A3-5125-4631-8328-EE9742C5CE1F}" destId="{75DCBE71-7469-49E9-81E5-E6A43E3EC0DC}" srcOrd="1" destOrd="0" presId="urn:microsoft.com/office/officeart/2005/8/layout/orgChart1"/>
    <dgm:cxn modelId="{6CFA64E2-127E-4FC6-85E0-DD4EC5E0F2A9}" type="presOf" srcId="{B103CFD6-C2F2-4A76-8866-035FF64E5877}" destId="{D98E11BE-9177-4329-A5B4-B4B8653C2863}" srcOrd="0" destOrd="0" presId="urn:microsoft.com/office/officeart/2005/8/layout/orgChart1"/>
    <dgm:cxn modelId="{EA5E86E9-768C-4235-92F8-941216811CA9}" type="presOf" srcId="{49A41343-8942-4E0A-948C-7308CFEDA337}" destId="{F8AA5B07-D62E-4BEF-A7F4-BB8154CE0161}" srcOrd="0" destOrd="0" presId="urn:microsoft.com/office/officeart/2005/8/layout/orgChart1"/>
    <dgm:cxn modelId="{D8B64868-365E-497A-A137-647454869AC5}" type="presOf" srcId="{CE683E6A-A313-4F5C-8639-235783D1198F}" destId="{6C1B72B2-EE6C-495B-ADAD-8508CE8EB807}" srcOrd="0" destOrd="0" presId="urn:microsoft.com/office/officeart/2005/8/layout/orgChart1"/>
    <dgm:cxn modelId="{5D721115-625F-4C5F-8721-C0155D911204}" type="presOf" srcId="{D656347E-658D-41DE-86E2-9688A1F66EB3}" destId="{D351E307-7A60-4733-B21C-CC6D6E5D051D}" srcOrd="0" destOrd="0" presId="urn:microsoft.com/office/officeart/2005/8/layout/orgChart1"/>
    <dgm:cxn modelId="{8F8D8E9C-9C87-49DB-A974-2BA89A06A402}" type="presOf" srcId="{092024CE-8423-4E50-A34E-3122E05631CC}" destId="{2C701CAE-D8F1-461E-8A0C-C57AEB1CD6C2}" srcOrd="0" destOrd="0" presId="urn:microsoft.com/office/officeart/2005/8/layout/orgChart1"/>
    <dgm:cxn modelId="{04B2CFD3-3447-47B0-98CF-0A89AAED6A7F}" type="presOf" srcId="{382A9707-8CE9-4448-A732-795155023764}" destId="{40CBCC65-FD09-4B94-B9C9-3482617F2627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26A4F30A-8876-49CF-8803-A180E9BBBA85}" type="presOf" srcId="{88B02B86-A182-47E8-98CE-5F03ED03FC83}" destId="{1A2BCB80-89E2-41EC-87D9-8650DA66AB8A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59A2F951-A6A6-4A6B-8A28-0AF18C94BE38}" type="presParOf" srcId="{6C1B72B2-EE6C-495B-ADAD-8508CE8EB807}" destId="{B9578B13-712D-4BAD-A28F-A7352074EDA6}" srcOrd="0" destOrd="0" presId="urn:microsoft.com/office/officeart/2005/8/layout/orgChart1"/>
    <dgm:cxn modelId="{8B8C0349-0EAA-456F-BA42-E1BD3CFD2995}" type="presParOf" srcId="{B9578B13-712D-4BAD-A28F-A7352074EDA6}" destId="{EA34C8C8-6EC1-483B-8E39-8E6926CED3CE}" srcOrd="0" destOrd="0" presId="urn:microsoft.com/office/officeart/2005/8/layout/orgChart1"/>
    <dgm:cxn modelId="{C5514EC0-80B4-431B-86A5-3132F855B023}" type="presParOf" srcId="{EA34C8C8-6EC1-483B-8E39-8E6926CED3CE}" destId="{D98E11BE-9177-4329-A5B4-B4B8653C2863}" srcOrd="0" destOrd="0" presId="urn:microsoft.com/office/officeart/2005/8/layout/orgChart1"/>
    <dgm:cxn modelId="{4BC51178-3FC3-4CAC-B9EB-3DCEBE4AA766}" type="presParOf" srcId="{EA34C8C8-6EC1-483B-8E39-8E6926CED3CE}" destId="{2FA1AE03-77C2-487B-948B-82122901556A}" srcOrd="1" destOrd="0" presId="urn:microsoft.com/office/officeart/2005/8/layout/orgChart1"/>
    <dgm:cxn modelId="{DD4017DC-806A-43BD-B6E4-6BBD6E1CAECE}" type="presParOf" srcId="{B9578B13-712D-4BAD-A28F-A7352074EDA6}" destId="{9C5DF944-3D7A-473D-A789-5CA86652B8F8}" srcOrd="1" destOrd="0" presId="urn:microsoft.com/office/officeart/2005/8/layout/orgChart1"/>
    <dgm:cxn modelId="{994C1BE8-6DD1-4408-A7F9-D97146541503}" type="presParOf" srcId="{9C5DF944-3D7A-473D-A789-5CA86652B8F8}" destId="{D351E307-7A60-4733-B21C-CC6D6E5D051D}" srcOrd="0" destOrd="0" presId="urn:microsoft.com/office/officeart/2005/8/layout/orgChart1"/>
    <dgm:cxn modelId="{4E7E2E46-0860-43D5-98C8-766456C1C556}" type="presParOf" srcId="{9C5DF944-3D7A-473D-A789-5CA86652B8F8}" destId="{60FE5B31-E82E-49E2-9469-B5D5674278BC}" srcOrd="1" destOrd="0" presId="urn:microsoft.com/office/officeart/2005/8/layout/orgChart1"/>
    <dgm:cxn modelId="{65D1FFE4-9A9D-43EC-BBCB-1D5D4FF53ABF}" type="presParOf" srcId="{60FE5B31-E82E-49E2-9469-B5D5674278BC}" destId="{CB88DD46-0D40-4A1B-9C97-26FA4C46EB15}" srcOrd="0" destOrd="0" presId="urn:microsoft.com/office/officeart/2005/8/layout/orgChart1"/>
    <dgm:cxn modelId="{826788E1-DA99-4270-9350-96629B9E8C75}" type="presParOf" srcId="{CB88DD46-0D40-4A1B-9C97-26FA4C46EB15}" destId="{ABF5B3AF-9C3F-43AC-89B9-A4B84688B739}" srcOrd="0" destOrd="0" presId="urn:microsoft.com/office/officeart/2005/8/layout/orgChart1"/>
    <dgm:cxn modelId="{9B6BC6BA-F475-4250-A8E9-DACD388ACDBE}" type="presParOf" srcId="{CB88DD46-0D40-4A1B-9C97-26FA4C46EB15}" destId="{87899BB1-A811-4B2D-8FA3-633A97B1A6A6}" srcOrd="1" destOrd="0" presId="urn:microsoft.com/office/officeart/2005/8/layout/orgChart1"/>
    <dgm:cxn modelId="{6A8D6756-B2FF-46D3-9DA2-59201D451F34}" type="presParOf" srcId="{60FE5B31-E82E-49E2-9469-B5D5674278BC}" destId="{B6A20B03-CFA9-41D8-9956-9F0EB448DC4A}" srcOrd="1" destOrd="0" presId="urn:microsoft.com/office/officeart/2005/8/layout/orgChart1"/>
    <dgm:cxn modelId="{E1480D3A-F352-41F8-9635-35CFD61E368D}" type="presParOf" srcId="{B6A20B03-CFA9-41D8-9956-9F0EB448DC4A}" destId="{CD65CBB6-B9A3-48AB-AFB3-4BE4B03553D3}" srcOrd="0" destOrd="0" presId="urn:microsoft.com/office/officeart/2005/8/layout/orgChart1"/>
    <dgm:cxn modelId="{0818AD13-605D-4783-92D5-D6BC531846A2}" type="presParOf" srcId="{B6A20B03-CFA9-41D8-9956-9F0EB448DC4A}" destId="{ED1F0A6D-21D1-431E-B021-19DC70288741}" srcOrd="1" destOrd="0" presId="urn:microsoft.com/office/officeart/2005/8/layout/orgChart1"/>
    <dgm:cxn modelId="{5AE6A133-816C-4AF4-B179-94213F12E29B}" type="presParOf" srcId="{ED1F0A6D-21D1-431E-B021-19DC70288741}" destId="{3035FF76-B78F-49A4-AACF-E2FF3786028F}" srcOrd="0" destOrd="0" presId="urn:microsoft.com/office/officeart/2005/8/layout/orgChart1"/>
    <dgm:cxn modelId="{EB11813D-69FE-409D-A7CE-FF0144075970}" type="presParOf" srcId="{3035FF76-B78F-49A4-AACF-E2FF3786028F}" destId="{F0DC39B6-0C64-430A-9FFB-4907B94E244D}" srcOrd="0" destOrd="0" presId="urn:microsoft.com/office/officeart/2005/8/layout/orgChart1"/>
    <dgm:cxn modelId="{C79B7D3B-3DDC-48B0-9EA9-2ADF027351E9}" type="presParOf" srcId="{3035FF76-B78F-49A4-AACF-E2FF3786028F}" destId="{0044642D-BF6E-4946-989D-7BC76303D8B1}" srcOrd="1" destOrd="0" presId="urn:microsoft.com/office/officeart/2005/8/layout/orgChart1"/>
    <dgm:cxn modelId="{2B76CEC8-DB5A-4B96-BB39-D615FFF67DEB}" type="presParOf" srcId="{ED1F0A6D-21D1-431E-B021-19DC70288741}" destId="{6F92EC3E-8AAE-41C7-BFFF-85E9DBCB215A}" srcOrd="1" destOrd="0" presId="urn:microsoft.com/office/officeart/2005/8/layout/orgChart1"/>
    <dgm:cxn modelId="{1E599543-7142-4262-AA20-9C17DFBE82CF}" type="presParOf" srcId="{ED1F0A6D-21D1-431E-B021-19DC70288741}" destId="{C359BE23-B469-48EB-819D-6F6FDCDBB0A8}" srcOrd="2" destOrd="0" presId="urn:microsoft.com/office/officeart/2005/8/layout/orgChart1"/>
    <dgm:cxn modelId="{01A819C8-8B07-43A5-87A4-9E985813869B}" type="presParOf" srcId="{B6A20B03-CFA9-41D8-9956-9F0EB448DC4A}" destId="{6AC59FBD-FAEA-42FA-8EB1-29A7CC044828}" srcOrd="2" destOrd="0" presId="urn:microsoft.com/office/officeart/2005/8/layout/orgChart1"/>
    <dgm:cxn modelId="{BC6EBA37-EB69-4636-9506-0BABEC3357AE}" type="presParOf" srcId="{B6A20B03-CFA9-41D8-9956-9F0EB448DC4A}" destId="{F2E1EDE4-99F4-4CBC-BA6A-91AF00914823}" srcOrd="3" destOrd="0" presId="urn:microsoft.com/office/officeart/2005/8/layout/orgChart1"/>
    <dgm:cxn modelId="{0E5089B4-4308-4E08-B369-34CDC1CE444E}" type="presParOf" srcId="{F2E1EDE4-99F4-4CBC-BA6A-91AF00914823}" destId="{795B4B98-FEFB-4DAB-B785-2E28918B1C7E}" srcOrd="0" destOrd="0" presId="urn:microsoft.com/office/officeart/2005/8/layout/orgChart1"/>
    <dgm:cxn modelId="{0CF81EC6-BE6E-4C59-BAD3-64BE457622B0}" type="presParOf" srcId="{795B4B98-FEFB-4DAB-B785-2E28918B1C7E}" destId="{C9EB4BFF-95DA-49B7-87A2-66A52A4FCDFA}" srcOrd="0" destOrd="0" presId="urn:microsoft.com/office/officeart/2005/8/layout/orgChart1"/>
    <dgm:cxn modelId="{86F0C39C-4B46-489F-A6A6-B79B17E882C6}" type="presParOf" srcId="{795B4B98-FEFB-4DAB-B785-2E28918B1C7E}" destId="{40CBCC65-FD09-4B94-B9C9-3482617F2627}" srcOrd="1" destOrd="0" presId="urn:microsoft.com/office/officeart/2005/8/layout/orgChart1"/>
    <dgm:cxn modelId="{71053D53-E1EF-41EB-B433-AA59F37BCA60}" type="presParOf" srcId="{F2E1EDE4-99F4-4CBC-BA6A-91AF00914823}" destId="{6E67D5E8-91A3-4A9C-B70E-60777B0DD65E}" srcOrd="1" destOrd="0" presId="urn:microsoft.com/office/officeart/2005/8/layout/orgChart1"/>
    <dgm:cxn modelId="{A1E7BD81-DF99-4F09-AE8F-8429928E90CC}" type="presParOf" srcId="{F2E1EDE4-99F4-4CBC-BA6A-91AF00914823}" destId="{9041FCB5-DDBA-4A82-87F1-A20AE1F0ECFA}" srcOrd="2" destOrd="0" presId="urn:microsoft.com/office/officeart/2005/8/layout/orgChart1"/>
    <dgm:cxn modelId="{363FBB78-5F4E-4687-ABFD-4FC8E004B13A}" type="presParOf" srcId="{B6A20B03-CFA9-41D8-9956-9F0EB448DC4A}" destId="{D644628E-4C6F-4DF2-8C07-D2B66E3A4757}" srcOrd="4" destOrd="0" presId="urn:microsoft.com/office/officeart/2005/8/layout/orgChart1"/>
    <dgm:cxn modelId="{111C027A-D717-44FC-A4B7-6B5D3DCCADFD}" type="presParOf" srcId="{B6A20B03-CFA9-41D8-9956-9F0EB448DC4A}" destId="{4C59CDCC-8171-42A8-836D-8A7ADEF309D0}" srcOrd="5" destOrd="0" presId="urn:microsoft.com/office/officeart/2005/8/layout/orgChart1"/>
    <dgm:cxn modelId="{73D2BEC0-2BEA-4B42-894B-1AD9D9C9058D}" type="presParOf" srcId="{4C59CDCC-8171-42A8-836D-8A7ADEF309D0}" destId="{FED7DC99-D3B3-46B2-AE57-14D47B1F3671}" srcOrd="0" destOrd="0" presId="urn:microsoft.com/office/officeart/2005/8/layout/orgChart1"/>
    <dgm:cxn modelId="{E12169A0-6D65-4E3C-A72F-14C7C9F7E4F7}" type="presParOf" srcId="{FED7DC99-D3B3-46B2-AE57-14D47B1F3671}" destId="{8F3E2022-AB5E-4438-BDBE-146FD19E8285}" srcOrd="0" destOrd="0" presId="urn:microsoft.com/office/officeart/2005/8/layout/orgChart1"/>
    <dgm:cxn modelId="{3E7E0EF5-545D-4415-A6E2-1DCF62A04893}" type="presParOf" srcId="{FED7DC99-D3B3-46B2-AE57-14D47B1F3671}" destId="{F4F60A8B-BCFE-4E33-9289-BF4CA9206F7B}" srcOrd="1" destOrd="0" presId="urn:microsoft.com/office/officeart/2005/8/layout/orgChart1"/>
    <dgm:cxn modelId="{7958ADFE-F310-47A4-9C3E-AC4DCA11560A}" type="presParOf" srcId="{4C59CDCC-8171-42A8-836D-8A7ADEF309D0}" destId="{0717BF70-BD3E-4FBF-92BE-2C7F71500E41}" srcOrd="1" destOrd="0" presId="urn:microsoft.com/office/officeart/2005/8/layout/orgChart1"/>
    <dgm:cxn modelId="{9EFF1FAD-2892-4325-A04D-6EFB0BA481E1}" type="presParOf" srcId="{4C59CDCC-8171-42A8-836D-8A7ADEF309D0}" destId="{0E63D1F7-0BB7-4B23-80D6-B69D7359A638}" srcOrd="2" destOrd="0" presId="urn:microsoft.com/office/officeart/2005/8/layout/orgChart1"/>
    <dgm:cxn modelId="{CF52C5F8-5165-4FA1-99BF-BAA03DB89C08}" type="presParOf" srcId="{B6A20B03-CFA9-41D8-9956-9F0EB448DC4A}" destId="{52D64095-8F0B-43C5-A134-4F8EB745D0AC}" srcOrd="6" destOrd="0" presId="urn:microsoft.com/office/officeart/2005/8/layout/orgChart1"/>
    <dgm:cxn modelId="{C3BDD54A-DADE-4F2B-9D3A-EE3653C89946}" type="presParOf" srcId="{B6A20B03-CFA9-41D8-9956-9F0EB448DC4A}" destId="{65175C4B-27F3-41C0-9093-49201195521B}" srcOrd="7" destOrd="0" presId="urn:microsoft.com/office/officeart/2005/8/layout/orgChart1"/>
    <dgm:cxn modelId="{4153E3D9-D5F9-4FF3-9749-3FD083315131}" type="presParOf" srcId="{65175C4B-27F3-41C0-9093-49201195521B}" destId="{418B0B64-07DF-4A86-8188-2B3D12FF0C1B}" srcOrd="0" destOrd="0" presId="urn:microsoft.com/office/officeart/2005/8/layout/orgChart1"/>
    <dgm:cxn modelId="{A7A762E7-3D73-4499-9DCE-9DBDE1962CB8}" type="presParOf" srcId="{418B0B64-07DF-4A86-8188-2B3D12FF0C1B}" destId="{FCA2B357-06A1-4199-999C-BBE32872F828}" srcOrd="0" destOrd="0" presId="urn:microsoft.com/office/officeart/2005/8/layout/orgChart1"/>
    <dgm:cxn modelId="{DA2660DD-D8D8-438A-8C5C-D268D20AEFF1}" type="presParOf" srcId="{418B0B64-07DF-4A86-8188-2B3D12FF0C1B}" destId="{842224E6-60DA-412E-8A1B-7533C1377869}" srcOrd="1" destOrd="0" presId="urn:microsoft.com/office/officeart/2005/8/layout/orgChart1"/>
    <dgm:cxn modelId="{BEEA4A2F-028C-462E-99EA-EBB3793A7BF4}" type="presParOf" srcId="{65175C4B-27F3-41C0-9093-49201195521B}" destId="{5FEE9627-663F-4879-B764-2FCAC3BEDB01}" srcOrd="1" destOrd="0" presId="urn:microsoft.com/office/officeart/2005/8/layout/orgChart1"/>
    <dgm:cxn modelId="{741E46DA-B314-46CF-822D-C9433EECBD0C}" type="presParOf" srcId="{65175C4B-27F3-41C0-9093-49201195521B}" destId="{D211A30E-3DD6-4F3B-A936-B6D9FD1B5AD6}" srcOrd="2" destOrd="0" presId="urn:microsoft.com/office/officeart/2005/8/layout/orgChart1"/>
    <dgm:cxn modelId="{49AF6A3C-4207-42D5-85AF-2590107949E5}" type="presParOf" srcId="{60FE5B31-E82E-49E2-9469-B5D5674278BC}" destId="{0A55CB08-0585-4E83-BB9C-6136411D5C97}" srcOrd="2" destOrd="0" presId="urn:microsoft.com/office/officeart/2005/8/layout/orgChart1"/>
    <dgm:cxn modelId="{F871BDF8-099F-41AA-83E8-5D50EC7FDF21}" type="presParOf" srcId="{9C5DF944-3D7A-473D-A789-5CA86652B8F8}" destId="{1AE91293-7748-4E52-8855-7B838C555EB9}" srcOrd="2" destOrd="0" presId="urn:microsoft.com/office/officeart/2005/8/layout/orgChart1"/>
    <dgm:cxn modelId="{38179F47-239C-4179-A5ED-F52B85C8E304}" type="presParOf" srcId="{9C5DF944-3D7A-473D-A789-5CA86652B8F8}" destId="{8BAB2199-5159-41F9-8708-33820C9B03A9}" srcOrd="3" destOrd="0" presId="urn:microsoft.com/office/officeart/2005/8/layout/orgChart1"/>
    <dgm:cxn modelId="{9B32F087-25AB-4173-83EC-F05453FB9442}" type="presParOf" srcId="{8BAB2199-5159-41F9-8708-33820C9B03A9}" destId="{4AEEF0FD-EB99-4BD5-89CD-011B1DDC19F8}" srcOrd="0" destOrd="0" presId="urn:microsoft.com/office/officeart/2005/8/layout/orgChart1"/>
    <dgm:cxn modelId="{BB0351DF-A595-4261-8996-B36044857868}" type="presParOf" srcId="{4AEEF0FD-EB99-4BD5-89CD-011B1DDC19F8}" destId="{86ECFBC0-6EDE-49D7-A5E4-E61CBAF4A092}" srcOrd="0" destOrd="0" presId="urn:microsoft.com/office/officeart/2005/8/layout/orgChart1"/>
    <dgm:cxn modelId="{E9A7FDF9-E311-4325-9907-E9F47F7D102A}" type="presParOf" srcId="{4AEEF0FD-EB99-4BD5-89CD-011B1DDC19F8}" destId="{EE7467E8-D778-4C18-9C7C-925EF25B0DC2}" srcOrd="1" destOrd="0" presId="urn:microsoft.com/office/officeart/2005/8/layout/orgChart1"/>
    <dgm:cxn modelId="{EE9D66C1-76DB-48A8-A904-52DB9D7E2AA7}" type="presParOf" srcId="{8BAB2199-5159-41F9-8708-33820C9B03A9}" destId="{70B62D43-4B2E-478D-8091-7F950B36BC86}" srcOrd="1" destOrd="0" presId="urn:microsoft.com/office/officeart/2005/8/layout/orgChart1"/>
    <dgm:cxn modelId="{687A1E7F-EC39-4187-8270-21B52D0B5819}" type="presParOf" srcId="{70B62D43-4B2E-478D-8091-7F950B36BC86}" destId="{5A29D58D-62CC-4731-8120-CAD4354C3E03}" srcOrd="0" destOrd="0" presId="urn:microsoft.com/office/officeart/2005/8/layout/orgChart1"/>
    <dgm:cxn modelId="{7999D3AB-7E6B-4AC8-9814-C9AD7F7D636E}" type="presParOf" srcId="{70B62D43-4B2E-478D-8091-7F950B36BC86}" destId="{20684FA8-0955-4E86-9890-955AAE2FB70E}" srcOrd="1" destOrd="0" presId="urn:microsoft.com/office/officeart/2005/8/layout/orgChart1"/>
    <dgm:cxn modelId="{4FA65F39-D7F6-46CA-9748-607604AA4785}" type="presParOf" srcId="{20684FA8-0955-4E86-9890-955AAE2FB70E}" destId="{357DF0A8-BCC0-4D40-9A29-811D9B3E8CE1}" srcOrd="0" destOrd="0" presId="urn:microsoft.com/office/officeart/2005/8/layout/orgChart1"/>
    <dgm:cxn modelId="{882DFAB6-8621-4267-B924-8663A3029384}" type="presParOf" srcId="{357DF0A8-BCC0-4D40-9A29-811D9B3E8CE1}" destId="{7533127D-6F77-420D-9337-03A9B17677A7}" srcOrd="0" destOrd="0" presId="urn:microsoft.com/office/officeart/2005/8/layout/orgChart1"/>
    <dgm:cxn modelId="{3D9E18E7-1A88-4B5D-8B0A-E5919E92288D}" type="presParOf" srcId="{357DF0A8-BCC0-4D40-9A29-811D9B3E8CE1}" destId="{75DCBE71-7469-49E9-81E5-E6A43E3EC0DC}" srcOrd="1" destOrd="0" presId="urn:microsoft.com/office/officeart/2005/8/layout/orgChart1"/>
    <dgm:cxn modelId="{D7210B5F-276B-4D90-A0A8-F0C58AF9BDCA}" type="presParOf" srcId="{20684FA8-0955-4E86-9890-955AAE2FB70E}" destId="{321B0D03-50FC-44EB-B561-D21A2CD4B482}" srcOrd="1" destOrd="0" presId="urn:microsoft.com/office/officeart/2005/8/layout/orgChart1"/>
    <dgm:cxn modelId="{588CD0C1-D69A-4BD3-AB36-E1B520C904A9}" type="presParOf" srcId="{20684FA8-0955-4E86-9890-955AAE2FB70E}" destId="{0654A2B9-B227-48A6-941C-DD027142ECCE}" srcOrd="2" destOrd="0" presId="urn:microsoft.com/office/officeart/2005/8/layout/orgChart1"/>
    <dgm:cxn modelId="{8A37F16B-6DF3-4313-AF1C-0A171DC97195}" type="presParOf" srcId="{70B62D43-4B2E-478D-8091-7F950B36BC86}" destId="{77FF546B-1ADB-4B35-B705-B48DE95D0A7F}" srcOrd="2" destOrd="0" presId="urn:microsoft.com/office/officeart/2005/8/layout/orgChart1"/>
    <dgm:cxn modelId="{133B19B6-7034-4E05-A4CA-9F123656CF73}" type="presParOf" srcId="{70B62D43-4B2E-478D-8091-7F950B36BC86}" destId="{69C13562-DBB8-42F8-AE39-8AFEF8ED4982}" srcOrd="3" destOrd="0" presId="urn:microsoft.com/office/officeart/2005/8/layout/orgChart1"/>
    <dgm:cxn modelId="{0F871626-3F94-4625-840C-D7947A2ADE0F}" type="presParOf" srcId="{69C13562-DBB8-42F8-AE39-8AFEF8ED4982}" destId="{896D96FE-EA05-4066-8BE5-F7366BA3777A}" srcOrd="0" destOrd="0" presId="urn:microsoft.com/office/officeart/2005/8/layout/orgChart1"/>
    <dgm:cxn modelId="{0101E1DD-8AD0-4EC1-BDB2-805583876637}" type="presParOf" srcId="{896D96FE-EA05-4066-8BE5-F7366BA3777A}" destId="{079C46BA-E270-4C4F-9AA8-92E32A64D736}" srcOrd="0" destOrd="0" presId="urn:microsoft.com/office/officeart/2005/8/layout/orgChart1"/>
    <dgm:cxn modelId="{2C09519B-D410-442C-B7B9-EF6C32AA139C}" type="presParOf" srcId="{896D96FE-EA05-4066-8BE5-F7366BA3777A}" destId="{3AA4BA60-CAF3-4B65-8A7B-26648B565082}" srcOrd="1" destOrd="0" presId="urn:microsoft.com/office/officeart/2005/8/layout/orgChart1"/>
    <dgm:cxn modelId="{81B0F98A-66D3-4927-972C-2826D32C3DC5}" type="presParOf" srcId="{69C13562-DBB8-42F8-AE39-8AFEF8ED4982}" destId="{54F082B5-2FAD-490F-B257-B96DCB3E19FC}" srcOrd="1" destOrd="0" presId="urn:microsoft.com/office/officeart/2005/8/layout/orgChart1"/>
    <dgm:cxn modelId="{D5E40B6B-6829-4FCA-9136-2F19DD2EFF23}" type="presParOf" srcId="{69C13562-DBB8-42F8-AE39-8AFEF8ED4982}" destId="{6C846A69-A00E-4FB9-80C7-DC7FE13BD4B5}" srcOrd="2" destOrd="0" presId="urn:microsoft.com/office/officeart/2005/8/layout/orgChart1"/>
    <dgm:cxn modelId="{F21C583B-12B1-441E-93BD-1C569F98B365}" type="presParOf" srcId="{70B62D43-4B2E-478D-8091-7F950B36BC86}" destId="{C6471DB4-9B93-437A-AEBE-F3B71F737DF8}" srcOrd="4" destOrd="0" presId="urn:microsoft.com/office/officeart/2005/8/layout/orgChart1"/>
    <dgm:cxn modelId="{3DF77D5B-C4AA-4CFD-BF0F-A73A827AC33C}" type="presParOf" srcId="{70B62D43-4B2E-478D-8091-7F950B36BC86}" destId="{CD8B12E6-DD1E-4D70-BE7C-A5443A3D84D1}" srcOrd="5" destOrd="0" presId="urn:microsoft.com/office/officeart/2005/8/layout/orgChart1"/>
    <dgm:cxn modelId="{FE942684-AB3E-4631-B878-CA279CEE26FA}" type="presParOf" srcId="{CD8B12E6-DD1E-4D70-BE7C-A5443A3D84D1}" destId="{C0FBA54D-3A3D-42F4-B1C8-ADE0E74CCC4D}" srcOrd="0" destOrd="0" presId="urn:microsoft.com/office/officeart/2005/8/layout/orgChart1"/>
    <dgm:cxn modelId="{E3219C44-04A6-4AFC-83BA-3BA43FB2FEDD}" type="presParOf" srcId="{C0FBA54D-3A3D-42F4-B1C8-ADE0E74CCC4D}" destId="{30DA9891-B7C7-405D-9015-1C3DF0E9850F}" srcOrd="0" destOrd="0" presId="urn:microsoft.com/office/officeart/2005/8/layout/orgChart1"/>
    <dgm:cxn modelId="{78B221B5-D864-4A0D-A6F2-CC06D8E14A73}" type="presParOf" srcId="{C0FBA54D-3A3D-42F4-B1C8-ADE0E74CCC4D}" destId="{5EC808F1-181C-42C2-975C-2B558EBCB7FE}" srcOrd="1" destOrd="0" presId="urn:microsoft.com/office/officeart/2005/8/layout/orgChart1"/>
    <dgm:cxn modelId="{79AFD777-9DC9-4686-A941-6D9120F6BAA8}" type="presParOf" srcId="{CD8B12E6-DD1E-4D70-BE7C-A5443A3D84D1}" destId="{3C11D65F-2A65-4A7E-9C15-AA6406FE6F0B}" srcOrd="1" destOrd="0" presId="urn:microsoft.com/office/officeart/2005/8/layout/orgChart1"/>
    <dgm:cxn modelId="{F275B925-58DA-43EF-A2C9-4A67321CD88A}" type="presParOf" srcId="{CD8B12E6-DD1E-4D70-BE7C-A5443A3D84D1}" destId="{07414A68-C8A8-4CE7-984E-48064FC49AF5}" srcOrd="2" destOrd="0" presId="urn:microsoft.com/office/officeart/2005/8/layout/orgChart1"/>
    <dgm:cxn modelId="{4B203009-099D-4965-A731-7D4BD4B70630}" type="presParOf" srcId="{70B62D43-4B2E-478D-8091-7F950B36BC86}" destId="{BD53C961-9C2E-42B5-A825-EB1CD5AF2FE3}" srcOrd="6" destOrd="0" presId="urn:microsoft.com/office/officeart/2005/8/layout/orgChart1"/>
    <dgm:cxn modelId="{65960118-2A6B-47DF-A3F9-C0131FE862C7}" type="presParOf" srcId="{70B62D43-4B2E-478D-8091-7F950B36BC86}" destId="{2AD0F394-908E-4BF8-9902-81719C192207}" srcOrd="7" destOrd="0" presId="urn:microsoft.com/office/officeart/2005/8/layout/orgChart1"/>
    <dgm:cxn modelId="{568F0ECD-86CE-4F71-B701-FA97C1178C39}" type="presParOf" srcId="{2AD0F394-908E-4BF8-9902-81719C192207}" destId="{6508E9AA-32AD-45CE-ACB4-E452A2309B43}" srcOrd="0" destOrd="0" presId="urn:microsoft.com/office/officeart/2005/8/layout/orgChart1"/>
    <dgm:cxn modelId="{DD2136A2-91B0-4755-AD32-B286A57AAFF1}" type="presParOf" srcId="{6508E9AA-32AD-45CE-ACB4-E452A2309B43}" destId="{26E61D30-5696-4E05-9044-AF73EF27DAB2}" srcOrd="0" destOrd="0" presId="urn:microsoft.com/office/officeart/2005/8/layout/orgChart1"/>
    <dgm:cxn modelId="{2681A069-6993-4F15-8AE0-0FBDCC81A877}" type="presParOf" srcId="{6508E9AA-32AD-45CE-ACB4-E452A2309B43}" destId="{14A5ABF2-8B49-4694-AC4C-1A898869B017}" srcOrd="1" destOrd="0" presId="urn:microsoft.com/office/officeart/2005/8/layout/orgChart1"/>
    <dgm:cxn modelId="{B1701251-C850-435C-9292-05DE9500C4D8}" type="presParOf" srcId="{2AD0F394-908E-4BF8-9902-81719C192207}" destId="{E95C75F7-7305-47DE-985C-550E435481C9}" srcOrd="1" destOrd="0" presId="urn:microsoft.com/office/officeart/2005/8/layout/orgChart1"/>
    <dgm:cxn modelId="{A8A6C3FB-8698-4937-80FA-988EB692539A}" type="presParOf" srcId="{2AD0F394-908E-4BF8-9902-81719C192207}" destId="{ADFD56FF-A789-4A68-9B2D-8E4E857854C2}" srcOrd="2" destOrd="0" presId="urn:microsoft.com/office/officeart/2005/8/layout/orgChart1"/>
    <dgm:cxn modelId="{62A086C0-C9A7-44F0-80D7-46F8BE3EAF56}" type="presParOf" srcId="{70B62D43-4B2E-478D-8091-7F950B36BC86}" destId="{B4ADFA40-1DC3-4BD0-BAE4-D5BA4FDF2B3E}" srcOrd="8" destOrd="0" presId="urn:microsoft.com/office/officeart/2005/8/layout/orgChart1"/>
    <dgm:cxn modelId="{0A53F56E-53CF-4F41-83B8-FF97A30D839D}" type="presParOf" srcId="{70B62D43-4B2E-478D-8091-7F950B36BC86}" destId="{74623D81-D47A-4BDB-A76C-094846D41FA8}" srcOrd="9" destOrd="0" presId="urn:microsoft.com/office/officeart/2005/8/layout/orgChart1"/>
    <dgm:cxn modelId="{C6711879-7457-4147-A25E-EB620C78F0A6}" type="presParOf" srcId="{74623D81-D47A-4BDB-A76C-094846D41FA8}" destId="{A5AFB960-0B8B-4E03-885A-2579269F7DC1}" srcOrd="0" destOrd="0" presId="urn:microsoft.com/office/officeart/2005/8/layout/orgChart1"/>
    <dgm:cxn modelId="{E07B0710-22D8-410E-BB6D-E389E6293321}" type="presParOf" srcId="{A5AFB960-0B8B-4E03-885A-2579269F7DC1}" destId="{3A05D6AC-55D4-4F8B-831D-7528DBB5E857}" srcOrd="0" destOrd="0" presId="urn:microsoft.com/office/officeart/2005/8/layout/orgChart1"/>
    <dgm:cxn modelId="{CBE2FBDD-A7AE-4039-8174-4AA060EA9E9D}" type="presParOf" srcId="{A5AFB960-0B8B-4E03-885A-2579269F7DC1}" destId="{179F0FCD-C306-4B84-A7DF-E34F9FAB6F56}" srcOrd="1" destOrd="0" presId="urn:microsoft.com/office/officeart/2005/8/layout/orgChart1"/>
    <dgm:cxn modelId="{5FEE3498-47F6-48C2-9B23-4BB651B6B022}" type="presParOf" srcId="{74623D81-D47A-4BDB-A76C-094846D41FA8}" destId="{856F8CB3-7FD8-44A2-BD9F-D0A3BBBFD7B2}" srcOrd="1" destOrd="0" presId="urn:microsoft.com/office/officeart/2005/8/layout/orgChart1"/>
    <dgm:cxn modelId="{A50E13D7-10AC-4F0C-A46C-E2EF55676B54}" type="presParOf" srcId="{74623D81-D47A-4BDB-A76C-094846D41FA8}" destId="{E41C3208-7C36-4192-9EA5-1F0C4DB4A826}" srcOrd="2" destOrd="0" presId="urn:microsoft.com/office/officeart/2005/8/layout/orgChart1"/>
    <dgm:cxn modelId="{619DC521-2495-4DD0-AE1C-8E7FD530147F}" type="presParOf" srcId="{8BAB2199-5159-41F9-8708-33820C9B03A9}" destId="{FB705D8D-4B0F-418C-BE22-C9FC935B08A3}" srcOrd="2" destOrd="0" presId="urn:microsoft.com/office/officeart/2005/8/layout/orgChart1"/>
    <dgm:cxn modelId="{B68DAC1C-0427-476A-8D77-B9C348FADF28}" type="presParOf" srcId="{9C5DF944-3D7A-473D-A789-5CA86652B8F8}" destId="{4F6F1802-D2DC-45F2-8B57-B9ACE00E096B}" srcOrd="4" destOrd="0" presId="urn:microsoft.com/office/officeart/2005/8/layout/orgChart1"/>
    <dgm:cxn modelId="{D12C0BD9-9AE9-48C2-AA21-EFE9763DB48F}" type="presParOf" srcId="{9C5DF944-3D7A-473D-A789-5CA86652B8F8}" destId="{D09FB176-C899-4C34-A2EF-DF4099E3930B}" srcOrd="5" destOrd="0" presId="urn:microsoft.com/office/officeart/2005/8/layout/orgChart1"/>
    <dgm:cxn modelId="{BD390308-C5C4-475F-A3F6-F2030BB1C525}" type="presParOf" srcId="{D09FB176-C899-4C34-A2EF-DF4099E3930B}" destId="{EB3A78CF-8659-4E76-9BB6-78F8A7F8B535}" srcOrd="0" destOrd="0" presId="urn:microsoft.com/office/officeart/2005/8/layout/orgChart1"/>
    <dgm:cxn modelId="{B5303C68-0A8E-4727-B837-784A2B883702}" type="presParOf" srcId="{EB3A78CF-8659-4E76-9BB6-78F8A7F8B535}" destId="{ED956AEF-5A78-47DC-9D97-3B27A2E93095}" srcOrd="0" destOrd="0" presId="urn:microsoft.com/office/officeart/2005/8/layout/orgChart1"/>
    <dgm:cxn modelId="{676CFC19-593C-4D12-ADFD-E28E0D46C289}" type="presParOf" srcId="{EB3A78CF-8659-4E76-9BB6-78F8A7F8B535}" destId="{0936C29E-0ABE-4289-9453-F6DF249F454C}" srcOrd="1" destOrd="0" presId="urn:microsoft.com/office/officeart/2005/8/layout/orgChart1"/>
    <dgm:cxn modelId="{953FE09E-2618-4515-AE55-4E48110BB8C2}" type="presParOf" srcId="{D09FB176-C899-4C34-A2EF-DF4099E3930B}" destId="{3666C14E-3FE7-4AB2-BA4F-4535D42C477E}" srcOrd="1" destOrd="0" presId="urn:microsoft.com/office/officeart/2005/8/layout/orgChart1"/>
    <dgm:cxn modelId="{F5896804-93F7-4B88-A8A8-8B90CDFD58C7}" type="presParOf" srcId="{3666C14E-3FE7-4AB2-BA4F-4535D42C477E}" destId="{7E670A0B-4B6A-45AD-AE95-FAE9E52BA24F}" srcOrd="0" destOrd="0" presId="urn:microsoft.com/office/officeart/2005/8/layout/orgChart1"/>
    <dgm:cxn modelId="{EF8FDC36-00F9-4C27-BF9F-A4F2E5BAF300}" type="presParOf" srcId="{3666C14E-3FE7-4AB2-BA4F-4535D42C477E}" destId="{781D4557-4BA2-4B53-85D2-D0A8E2F29ACB}" srcOrd="1" destOrd="0" presId="urn:microsoft.com/office/officeart/2005/8/layout/orgChart1"/>
    <dgm:cxn modelId="{CC92AF66-6C95-49F7-8792-5BC19DB342C8}" type="presParOf" srcId="{781D4557-4BA2-4B53-85D2-D0A8E2F29ACB}" destId="{A1F0E8B8-00E6-43CE-8E1F-A9918B608453}" srcOrd="0" destOrd="0" presId="urn:microsoft.com/office/officeart/2005/8/layout/orgChart1"/>
    <dgm:cxn modelId="{28B56F0A-C464-44B5-BCB9-4C4C18419395}" type="presParOf" srcId="{A1F0E8B8-00E6-43CE-8E1F-A9918B608453}" destId="{2C701CAE-D8F1-461E-8A0C-C57AEB1CD6C2}" srcOrd="0" destOrd="0" presId="urn:microsoft.com/office/officeart/2005/8/layout/orgChart1"/>
    <dgm:cxn modelId="{244DBDC6-4CEF-41D8-BBE4-125ABF33F9D9}" type="presParOf" srcId="{A1F0E8B8-00E6-43CE-8E1F-A9918B608453}" destId="{0A55F855-E390-49C4-85C3-4EB5DC8DFEC3}" srcOrd="1" destOrd="0" presId="urn:microsoft.com/office/officeart/2005/8/layout/orgChart1"/>
    <dgm:cxn modelId="{607D439C-617C-4944-A715-3C32814A9264}" type="presParOf" srcId="{781D4557-4BA2-4B53-85D2-D0A8E2F29ACB}" destId="{8FDA77AA-02A8-4EBB-8954-A3306A125F11}" srcOrd="1" destOrd="0" presId="urn:microsoft.com/office/officeart/2005/8/layout/orgChart1"/>
    <dgm:cxn modelId="{98D546A5-E337-47CB-9BA5-C9F4B8CE01AB}" type="presParOf" srcId="{781D4557-4BA2-4B53-85D2-D0A8E2F29ACB}" destId="{802B30D6-A884-4929-98EE-4DE3E2D91CB8}" srcOrd="2" destOrd="0" presId="urn:microsoft.com/office/officeart/2005/8/layout/orgChart1"/>
    <dgm:cxn modelId="{F83A0A07-1669-4714-B323-527FE53375CD}" type="presParOf" srcId="{3666C14E-3FE7-4AB2-BA4F-4535D42C477E}" destId="{4E5DB2E5-BC21-45FD-89CF-804EEEA73D92}" srcOrd="2" destOrd="0" presId="urn:microsoft.com/office/officeart/2005/8/layout/orgChart1"/>
    <dgm:cxn modelId="{3F75A58D-FC40-40C4-A9C9-EA8CDAC00710}" type="presParOf" srcId="{3666C14E-3FE7-4AB2-BA4F-4535D42C477E}" destId="{FEF5B6E2-22EA-4CFA-BF26-961399773F49}" srcOrd="3" destOrd="0" presId="urn:microsoft.com/office/officeart/2005/8/layout/orgChart1"/>
    <dgm:cxn modelId="{991C0D2C-B814-48FB-80E7-12821FB525FC}" type="presParOf" srcId="{FEF5B6E2-22EA-4CFA-BF26-961399773F49}" destId="{42BED641-FA4F-4D4B-9A19-A7D3C3BE1408}" srcOrd="0" destOrd="0" presId="urn:microsoft.com/office/officeart/2005/8/layout/orgChart1"/>
    <dgm:cxn modelId="{4DC4A5FA-6FE5-4315-960A-FA0A2F6C3284}" type="presParOf" srcId="{42BED641-FA4F-4D4B-9A19-A7D3C3BE1408}" destId="{74487508-3D4F-4F35-9119-7335AA499C95}" srcOrd="0" destOrd="0" presId="urn:microsoft.com/office/officeart/2005/8/layout/orgChart1"/>
    <dgm:cxn modelId="{BE81D410-7259-4079-9072-0E84FE100737}" type="presParOf" srcId="{42BED641-FA4F-4D4B-9A19-A7D3C3BE1408}" destId="{EA4E738B-1483-44D6-89EB-8256A9C3F87D}" srcOrd="1" destOrd="0" presId="urn:microsoft.com/office/officeart/2005/8/layout/orgChart1"/>
    <dgm:cxn modelId="{0692CB6B-31CD-40C9-A73C-43E944D6352A}" type="presParOf" srcId="{FEF5B6E2-22EA-4CFA-BF26-961399773F49}" destId="{B5B7C6F2-824B-4B22-9513-4D47B87A1DEF}" srcOrd="1" destOrd="0" presId="urn:microsoft.com/office/officeart/2005/8/layout/orgChart1"/>
    <dgm:cxn modelId="{3A863233-A548-4F93-A38C-2D18ACC07C34}" type="presParOf" srcId="{FEF5B6E2-22EA-4CFA-BF26-961399773F49}" destId="{AD4B3EEE-3AC5-44A5-8891-70C0728030DE}" srcOrd="2" destOrd="0" presId="urn:microsoft.com/office/officeart/2005/8/layout/orgChart1"/>
    <dgm:cxn modelId="{3850CAEE-AD26-43A3-AC77-A1D0EDA456E7}" type="presParOf" srcId="{3666C14E-3FE7-4AB2-BA4F-4535D42C477E}" destId="{1A2BCB80-89E2-41EC-87D9-8650DA66AB8A}" srcOrd="4" destOrd="0" presId="urn:microsoft.com/office/officeart/2005/8/layout/orgChart1"/>
    <dgm:cxn modelId="{6306DF95-D390-459E-B1B7-E601DB058D2C}" type="presParOf" srcId="{3666C14E-3FE7-4AB2-BA4F-4535D42C477E}" destId="{CD498E25-17A8-4592-A106-0BDE77F9F8BE}" srcOrd="5" destOrd="0" presId="urn:microsoft.com/office/officeart/2005/8/layout/orgChart1"/>
    <dgm:cxn modelId="{2A7B1C40-3730-4336-9D99-B6C6D6084A71}" type="presParOf" srcId="{CD498E25-17A8-4592-A106-0BDE77F9F8BE}" destId="{1832CD07-F56C-4B75-9FC3-CEF6C2D6EA45}" srcOrd="0" destOrd="0" presId="urn:microsoft.com/office/officeart/2005/8/layout/orgChart1"/>
    <dgm:cxn modelId="{BDF79271-210A-4B96-8C2B-5CE2FAE51E02}" type="presParOf" srcId="{1832CD07-F56C-4B75-9FC3-CEF6C2D6EA45}" destId="{F7484F86-9514-4EEC-AAEC-65AD9B4B3D96}" srcOrd="0" destOrd="0" presId="urn:microsoft.com/office/officeart/2005/8/layout/orgChart1"/>
    <dgm:cxn modelId="{BEBD1846-A322-47E3-9C01-C093ED18BF9C}" type="presParOf" srcId="{1832CD07-F56C-4B75-9FC3-CEF6C2D6EA45}" destId="{2F8AA862-E8D3-4043-95F3-7EBB33FDC237}" srcOrd="1" destOrd="0" presId="urn:microsoft.com/office/officeart/2005/8/layout/orgChart1"/>
    <dgm:cxn modelId="{43B5D24B-43CF-431F-941A-B1421E8C1C6A}" type="presParOf" srcId="{CD498E25-17A8-4592-A106-0BDE77F9F8BE}" destId="{D6D1B4BE-1E43-4CD4-965F-996A3963A4DE}" srcOrd="1" destOrd="0" presId="urn:microsoft.com/office/officeart/2005/8/layout/orgChart1"/>
    <dgm:cxn modelId="{E8E816E5-CE55-4784-98EC-1DD98C6CBBC3}" type="presParOf" srcId="{CD498E25-17A8-4592-A106-0BDE77F9F8BE}" destId="{2585E360-1265-4DAF-8ED0-8CB30CFCA044}" srcOrd="2" destOrd="0" presId="urn:microsoft.com/office/officeart/2005/8/layout/orgChart1"/>
    <dgm:cxn modelId="{3E892ACD-D67C-4F6D-BACA-41347307962E}" type="presParOf" srcId="{3666C14E-3FE7-4AB2-BA4F-4535D42C477E}" destId="{9AAB9F84-69DB-4974-8FB3-17FE16A42904}" srcOrd="6" destOrd="0" presId="urn:microsoft.com/office/officeart/2005/8/layout/orgChart1"/>
    <dgm:cxn modelId="{E2CEE7E5-057E-402A-B7F2-A7CD7CDFA9C1}" type="presParOf" srcId="{3666C14E-3FE7-4AB2-BA4F-4535D42C477E}" destId="{C3EE2C24-35C5-4383-8BA8-04718D61B1E3}" srcOrd="7" destOrd="0" presId="urn:microsoft.com/office/officeart/2005/8/layout/orgChart1"/>
    <dgm:cxn modelId="{4AEBA6E2-64C3-42A4-85A5-E2A37C0A1C91}" type="presParOf" srcId="{C3EE2C24-35C5-4383-8BA8-04718D61B1E3}" destId="{D76FB983-6AF4-4D17-803C-BE4F9D86E241}" srcOrd="0" destOrd="0" presId="urn:microsoft.com/office/officeart/2005/8/layout/orgChart1"/>
    <dgm:cxn modelId="{9AAE591A-020D-4184-B9A7-8DD1790915EC}" type="presParOf" srcId="{D76FB983-6AF4-4D17-803C-BE4F9D86E241}" destId="{C95AECE2-07C4-42E7-90DA-5CD8EA216CFC}" srcOrd="0" destOrd="0" presId="urn:microsoft.com/office/officeart/2005/8/layout/orgChart1"/>
    <dgm:cxn modelId="{099912D7-383B-422D-92C2-B4DC6F65B14C}" type="presParOf" srcId="{D76FB983-6AF4-4D17-803C-BE4F9D86E241}" destId="{4704A764-F3E3-46A1-B698-AC3BCD85875D}" srcOrd="1" destOrd="0" presId="urn:microsoft.com/office/officeart/2005/8/layout/orgChart1"/>
    <dgm:cxn modelId="{C7A002D9-52AF-4353-BFF9-E09353FD8965}" type="presParOf" srcId="{C3EE2C24-35C5-4383-8BA8-04718D61B1E3}" destId="{C07B020C-8290-4505-84E9-D8CD925D7B93}" srcOrd="1" destOrd="0" presId="urn:microsoft.com/office/officeart/2005/8/layout/orgChart1"/>
    <dgm:cxn modelId="{1E7C6E1B-26AA-4666-AB7E-0E38F669F699}" type="presParOf" srcId="{C3EE2C24-35C5-4383-8BA8-04718D61B1E3}" destId="{97715D9E-A6B5-4BE2-9531-017E1F9F5E37}" srcOrd="2" destOrd="0" presId="urn:microsoft.com/office/officeart/2005/8/layout/orgChart1"/>
    <dgm:cxn modelId="{A437F804-C169-4AB8-8D14-4B6A90700C76}" type="presParOf" srcId="{3666C14E-3FE7-4AB2-BA4F-4535D42C477E}" destId="{F8AA5B07-D62E-4BEF-A7F4-BB8154CE0161}" srcOrd="8" destOrd="0" presId="urn:microsoft.com/office/officeart/2005/8/layout/orgChart1"/>
    <dgm:cxn modelId="{BD5A9018-BCF7-40C2-825C-795272EAD03A}" type="presParOf" srcId="{3666C14E-3FE7-4AB2-BA4F-4535D42C477E}" destId="{28D3CB32-FAA0-4273-8538-1EB307061468}" srcOrd="9" destOrd="0" presId="urn:microsoft.com/office/officeart/2005/8/layout/orgChart1"/>
    <dgm:cxn modelId="{265544D1-8868-4D9E-B69D-71A4D1087B7D}" type="presParOf" srcId="{28D3CB32-FAA0-4273-8538-1EB307061468}" destId="{4E6634D0-9CA1-4ACD-BF91-91BEE47E76EF}" srcOrd="0" destOrd="0" presId="urn:microsoft.com/office/officeart/2005/8/layout/orgChart1"/>
    <dgm:cxn modelId="{4B47518E-FD95-4BFA-A706-FF011F284D0B}" type="presParOf" srcId="{4E6634D0-9CA1-4ACD-BF91-91BEE47E76EF}" destId="{EE219807-47C8-4941-99AE-CE39076E53F5}" srcOrd="0" destOrd="0" presId="urn:microsoft.com/office/officeart/2005/8/layout/orgChart1"/>
    <dgm:cxn modelId="{16D0B577-E805-454E-AA5C-92EEAB62295F}" type="presParOf" srcId="{4E6634D0-9CA1-4ACD-BF91-91BEE47E76EF}" destId="{A8ED66CC-CBB3-4EB5-ADE1-6E062170315B}" srcOrd="1" destOrd="0" presId="urn:microsoft.com/office/officeart/2005/8/layout/orgChart1"/>
    <dgm:cxn modelId="{8F455946-1092-4468-8626-5A686E4B5DE4}" type="presParOf" srcId="{28D3CB32-FAA0-4273-8538-1EB307061468}" destId="{55A4A9B7-D2D2-4F27-9972-54B957F184B3}" srcOrd="1" destOrd="0" presId="urn:microsoft.com/office/officeart/2005/8/layout/orgChart1"/>
    <dgm:cxn modelId="{DBCD2C31-2A20-4E8F-8C9C-A9113D55B324}" type="presParOf" srcId="{28D3CB32-FAA0-4273-8538-1EB307061468}" destId="{A6D08738-8725-4BBB-8D6E-6E0F7F338F27}" srcOrd="2" destOrd="0" presId="urn:microsoft.com/office/officeart/2005/8/layout/orgChart1"/>
    <dgm:cxn modelId="{30925980-2B33-4CEF-AC0A-A9E3A4C8ADD7}" type="presParOf" srcId="{D09FB176-C899-4C34-A2EF-DF4099E3930B}" destId="{10032A81-28F1-4589-A2C9-2F713826DB5B}" srcOrd="2" destOrd="0" presId="urn:microsoft.com/office/officeart/2005/8/layout/orgChart1"/>
    <dgm:cxn modelId="{0E718450-7BD7-478A-B6C8-6E18823E20BA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D5CE18DE-6388-4EB8-8FAB-161697665379}" type="presOf" srcId="{1D03C52E-27F1-4CAD-B953-A57260381D87}" destId="{52D64095-8F0B-43C5-A134-4F8EB745D0AC}" srcOrd="0" destOrd="0" presId="urn:microsoft.com/office/officeart/2005/8/layout/orgChart1"/>
    <dgm:cxn modelId="{D53504F9-5A5F-4448-9539-777D4CAAEC22}" type="presOf" srcId="{D91152BC-9A33-44D3-AEBB-F20420DB430F}" destId="{5EC808F1-181C-42C2-975C-2B558EBCB7FE}" srcOrd="1" destOrd="0" presId="urn:microsoft.com/office/officeart/2005/8/layout/orgChart1"/>
    <dgm:cxn modelId="{ADC5518A-27A4-442B-9E4D-D2DA8ACC5FAC}" type="presOf" srcId="{D91152BC-9A33-44D3-AEBB-F20420DB430F}" destId="{30DA9891-B7C7-405D-9015-1C3DF0E9850F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24855046-2AB5-419B-B844-EB4000AA7E45}" type="presOf" srcId="{41CBE71F-8A1C-4046-8B51-627382F890A8}" destId="{BD53C961-9C2E-42B5-A825-EB1CD5AF2FE3}" srcOrd="0" destOrd="0" presId="urn:microsoft.com/office/officeart/2005/8/layout/orgChart1"/>
    <dgm:cxn modelId="{FCBE7FF1-FC23-4D56-8C46-C89DEAE9E78B}" type="presOf" srcId="{8514C17C-35EC-4D14-92F7-13A577CAA5C4}" destId="{079C46BA-E270-4C4F-9AA8-92E32A64D736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D26197FD-8684-4C69-B38C-48806C39705D}" type="presOf" srcId="{8514C17C-35EC-4D14-92F7-13A577CAA5C4}" destId="{3AA4BA60-CAF3-4B65-8A7B-26648B565082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6F3E42A5-012C-473D-A6FB-19A829098204}" type="presOf" srcId="{382A9707-8CE9-4448-A732-795155023764}" destId="{C9EB4BFF-95DA-49B7-87A2-66A52A4FCDFA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4355DC4F-18F9-4EE7-97E4-7AC4FC60E31E}" type="presOf" srcId="{B40A1E99-819E-4C0D-B671-3D134F0F7163}" destId="{3A05D6AC-55D4-4F8B-831D-7528DBB5E857}" srcOrd="0" destOrd="0" presId="urn:microsoft.com/office/officeart/2005/8/layout/orgChart1"/>
    <dgm:cxn modelId="{A49E8F6A-2A99-48BB-A728-BE58D5A918D2}" type="presOf" srcId="{844909A3-F2C8-49AE-869B-AFCA0AC709DF}" destId="{5A29D58D-62CC-4731-8120-CAD4354C3E03}" srcOrd="0" destOrd="0" presId="urn:microsoft.com/office/officeart/2005/8/layout/orgChart1"/>
    <dgm:cxn modelId="{9A8BF679-B549-4B52-B09C-475EEE260BB9}" type="presOf" srcId="{B103CFD6-C2F2-4A76-8866-035FF64E5877}" destId="{2FA1AE03-77C2-487B-948B-82122901556A}" srcOrd="1" destOrd="0" presId="urn:microsoft.com/office/officeart/2005/8/layout/orgChart1"/>
    <dgm:cxn modelId="{482082A9-1B61-4A72-B4E9-6CDD7B7BBEC7}" type="presOf" srcId="{49A41343-8942-4E0A-948C-7308CFEDA337}" destId="{F8AA5B07-D62E-4BEF-A7F4-BB8154CE0161}" srcOrd="0" destOrd="0" presId="urn:microsoft.com/office/officeart/2005/8/layout/orgChart1"/>
    <dgm:cxn modelId="{B86689B5-51CC-423C-97A0-9AF6DC47006B}" type="presOf" srcId="{DCCE79F2-51DC-4E3A-8F3D-0CB311D1F14D}" destId="{EE219807-47C8-4941-99AE-CE39076E53F5}" srcOrd="0" destOrd="0" presId="urn:microsoft.com/office/officeart/2005/8/layout/orgChart1"/>
    <dgm:cxn modelId="{1BB3484F-65EB-4F9F-B590-E87BE8EC9188}" type="presOf" srcId="{092024CE-8423-4E50-A34E-3122E05631CC}" destId="{2C701CAE-D8F1-461E-8A0C-C57AEB1CD6C2}" srcOrd="0" destOrd="0" presId="urn:microsoft.com/office/officeart/2005/8/layout/orgChart1"/>
    <dgm:cxn modelId="{BD097A64-DD81-4DD1-B877-774276BEFC21}" type="presOf" srcId="{1E17A9B5-1CC6-4BF4-A5EB-2099972243B8}" destId="{0044642D-BF6E-4946-989D-7BC76303D8B1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23FCA946-9910-4FA5-9164-48B12F7AED61}" type="presOf" srcId="{BAA37ED3-8504-4718-82EA-2141E33A703B}" destId="{C6471DB4-9B93-437A-AEBE-F3B71F737DF8}" srcOrd="0" destOrd="0" presId="urn:microsoft.com/office/officeart/2005/8/layout/orgChart1"/>
    <dgm:cxn modelId="{7945C304-6C1A-4F1E-B3DC-497E402D94DD}" type="presOf" srcId="{D5F013B3-4B4E-4E38-9BAF-4B34B2BB0C79}" destId="{26E61D30-5696-4E05-9044-AF73EF27DAB2}" srcOrd="0" destOrd="0" presId="urn:microsoft.com/office/officeart/2005/8/layout/orgChart1"/>
    <dgm:cxn modelId="{FA146045-E76D-48FC-9D19-357D9EB5E94E}" type="presOf" srcId="{C7336B56-6975-43EE-AA11-2CF9D86F3B72}" destId="{F7484F86-9514-4EEC-AAEC-65AD9B4B3D96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39732C75-BFA5-456E-8B7A-FFFC43769788}" type="presOf" srcId="{EDF4E25F-6E69-41B7-B57F-66E5D749104E}" destId="{CD65CBB6-B9A3-48AB-AFB3-4BE4B03553D3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A278B69-8EC0-4DD5-9BE3-6AEDA4D7F647}" type="presOf" srcId="{C7336B56-6975-43EE-AA11-2CF9D86F3B72}" destId="{2F8AA862-E8D3-4043-95F3-7EBB33FDC237}" srcOrd="1" destOrd="0" presId="urn:microsoft.com/office/officeart/2005/8/layout/orgChart1"/>
    <dgm:cxn modelId="{2486E661-7CEF-4659-885F-65492E2F04F7}" type="presOf" srcId="{88B02B86-A182-47E8-98CE-5F03ED03FC83}" destId="{1A2BCB80-89E2-41EC-87D9-8650DA66AB8A}" srcOrd="0" destOrd="0" presId="urn:microsoft.com/office/officeart/2005/8/layout/orgChart1"/>
    <dgm:cxn modelId="{AF04777B-F46D-4B99-8EAF-2534D265D262}" type="presOf" srcId="{B103CFD6-C2F2-4A76-8866-035FF64E5877}" destId="{D98E11BE-9177-4329-A5B4-B4B8653C2863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5611ACB7-F8EB-491A-8E82-FD20FB17F251}" type="presOf" srcId="{D5F013B3-4B4E-4E38-9BAF-4B34B2BB0C79}" destId="{14A5ABF2-8B49-4694-AC4C-1A898869B017}" srcOrd="1" destOrd="0" presId="urn:microsoft.com/office/officeart/2005/8/layout/orgChart1"/>
    <dgm:cxn modelId="{3868029C-5996-4543-BD6A-E980DD755B20}" type="presOf" srcId="{BCA1F9C7-A2DE-4DA9-9030-581CAAE089DA}" destId="{7E670A0B-4B6A-45AD-AE95-FAE9E52BA24F}" srcOrd="0" destOrd="0" presId="urn:microsoft.com/office/officeart/2005/8/layout/orgChart1"/>
    <dgm:cxn modelId="{643546E8-D26F-4450-A060-7D6C2BEC811F}" type="presOf" srcId="{CE683E6A-A313-4F5C-8639-235783D1198F}" destId="{6C1B72B2-EE6C-495B-ADAD-8508CE8EB807}" srcOrd="0" destOrd="0" presId="urn:microsoft.com/office/officeart/2005/8/layout/orgChart1"/>
    <dgm:cxn modelId="{35A671E8-2D3F-4E42-B314-287C74F53AFB}" type="presOf" srcId="{69BEBD41-3545-40FD-BFDD-D21BD47C872E}" destId="{EA4E738B-1483-44D6-89EB-8256A9C3F87D}" srcOrd="1" destOrd="0" presId="urn:microsoft.com/office/officeart/2005/8/layout/orgChart1"/>
    <dgm:cxn modelId="{E925BAB2-A28F-4BD4-9C34-39FB4839C05D}" type="presOf" srcId="{D656347E-658D-41DE-86E2-9688A1F66EB3}" destId="{D351E307-7A60-4733-B21C-CC6D6E5D051D}" srcOrd="0" destOrd="0" presId="urn:microsoft.com/office/officeart/2005/8/layout/orgChart1"/>
    <dgm:cxn modelId="{9CFB838C-D1B9-4011-AF68-9A92A8E6B164}" type="presOf" srcId="{B40A1E99-819E-4C0D-B671-3D134F0F7163}" destId="{179F0FCD-C306-4B84-A7DF-E34F9FAB6F56}" srcOrd="1" destOrd="0" presId="urn:microsoft.com/office/officeart/2005/8/layout/orgChart1"/>
    <dgm:cxn modelId="{B3047FD1-3A79-4A16-81CA-A59B93AEF177}" type="presOf" srcId="{BC7A14EC-7DD0-42E2-A28E-8428AF273F49}" destId="{4E5DB2E5-BC21-45FD-89CF-804EEEA73D92}" srcOrd="0" destOrd="0" presId="urn:microsoft.com/office/officeart/2005/8/layout/orgChart1"/>
    <dgm:cxn modelId="{81BC764E-5BFA-4A73-AA39-734946BDC7C6}" type="presOf" srcId="{CBC98D67-7A4E-4DF5-AC0F-18B667594BB8}" destId="{D644628E-4C6F-4DF2-8C07-D2B66E3A4757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B80F7F6E-5BB9-453F-B82A-53BA07ABA4F6}" type="presOf" srcId="{D3B00EB5-7252-4C54-A138-4FDE2761BA89}" destId="{77FF546B-1ADB-4B35-B705-B48DE95D0A7F}" srcOrd="0" destOrd="0" presId="urn:microsoft.com/office/officeart/2005/8/layout/orgChart1"/>
    <dgm:cxn modelId="{6BF5EBEF-517B-421B-A5BE-D1EFEB86D16E}" type="presOf" srcId="{DC9F82DD-39AD-486C-81D6-0E3C38A96BAD}" destId="{4F6F1802-D2DC-45F2-8B57-B9ACE00E096B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AF12C08-216B-4246-AB17-48AF40B8638D}" type="presOf" srcId="{0ED209FE-B93C-493B-85A2-BA5863869AE7}" destId="{B4ADFA40-1DC3-4BD0-BAE4-D5BA4FDF2B3E}" srcOrd="0" destOrd="0" presId="urn:microsoft.com/office/officeart/2005/8/layout/orgChart1"/>
    <dgm:cxn modelId="{74D92F3F-2FFB-40BF-811C-BD2D1F6512C5}" type="presOf" srcId="{43C964D4-3EA5-4709-BA45-DC9671707267}" destId="{87899BB1-A811-4B2D-8FA3-633A97B1A6A6}" srcOrd="1" destOrd="0" presId="urn:microsoft.com/office/officeart/2005/8/layout/orgChart1"/>
    <dgm:cxn modelId="{21AB0156-C25A-48A5-BFB3-5D5DE1F83345}" type="presOf" srcId="{1E17A9B5-1CC6-4BF4-A5EB-2099972243B8}" destId="{F0DC39B6-0C64-430A-9FFB-4907B94E244D}" srcOrd="0" destOrd="0" presId="urn:microsoft.com/office/officeart/2005/8/layout/orgChart1"/>
    <dgm:cxn modelId="{55DA863A-759B-4F33-9038-9B3816FC8864}" type="presOf" srcId="{88415C31-82DD-4EF9-9A7A-1D4D99FB6B9D}" destId="{ED956AEF-5A78-47DC-9D97-3B27A2E93095}" srcOrd="0" destOrd="0" presId="urn:microsoft.com/office/officeart/2005/8/layout/orgChart1"/>
    <dgm:cxn modelId="{0A33564D-8766-4A9F-8F74-8BD89D58709D}" type="presOf" srcId="{57A44C0D-573F-44FB-BC9E-B18382ACCC39}" destId="{9AAB9F84-69DB-4974-8FB3-17FE16A42904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A20D42D-50F5-4506-92F1-9D77D4A882EA}" type="presOf" srcId="{43C964D4-3EA5-4709-BA45-DC9671707267}" destId="{ABF5B3AF-9C3F-43AC-89B9-A4B84688B739}" srcOrd="0" destOrd="0" presId="urn:microsoft.com/office/officeart/2005/8/layout/orgChart1"/>
    <dgm:cxn modelId="{DD947DA9-0DF6-4A66-B476-8EADA685B623}" type="presOf" srcId="{88415C31-82DD-4EF9-9A7A-1D4D99FB6B9D}" destId="{0936C29E-0ABE-4289-9453-F6DF249F454C}" srcOrd="1" destOrd="0" presId="urn:microsoft.com/office/officeart/2005/8/layout/orgChart1"/>
    <dgm:cxn modelId="{A9CAADC6-87F5-42B2-924E-464261CE0D38}" type="presOf" srcId="{00B822AA-E50D-409C-8E77-78CE41F17C4F}" destId="{86ECFBC0-6EDE-49D7-A5E4-E61CBAF4A092}" srcOrd="0" destOrd="0" presId="urn:microsoft.com/office/officeart/2005/8/layout/orgChart1"/>
    <dgm:cxn modelId="{29C8D1BF-1E07-408D-B2A1-9CBB291D3DA8}" type="presOf" srcId="{E2FDDA39-0A56-4C19-9570-F6322A50CD7C}" destId="{4704A764-F3E3-46A1-B698-AC3BCD85875D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3827CB9B-21AF-470C-A4BA-3F45207C4FDF}" type="presOf" srcId="{E2FDDA39-0A56-4C19-9570-F6322A50CD7C}" destId="{C95AECE2-07C4-42E7-90DA-5CD8EA216CFC}" srcOrd="0" destOrd="0" presId="urn:microsoft.com/office/officeart/2005/8/layout/orgChart1"/>
    <dgm:cxn modelId="{759BF67F-3EF9-4164-9C23-5975E677464D}" type="presOf" srcId="{51AC05A3-5125-4631-8328-EE9742C5CE1F}" destId="{7533127D-6F77-420D-9337-03A9B17677A7}" srcOrd="0" destOrd="0" presId="urn:microsoft.com/office/officeart/2005/8/layout/orgChart1"/>
    <dgm:cxn modelId="{4E227035-4BD3-48E7-9BC0-6BC142E41F3A}" type="presOf" srcId="{382A9707-8CE9-4448-A732-795155023764}" destId="{40CBCC65-FD09-4B94-B9C9-3482617F2627}" srcOrd="1" destOrd="0" presId="urn:microsoft.com/office/officeart/2005/8/layout/orgChart1"/>
    <dgm:cxn modelId="{436E7EA1-7918-4EE3-B21F-37CDA24926E3}" type="presOf" srcId="{6A766238-49C0-489C-9759-5801318FB123}" destId="{8F3E2022-AB5E-4438-BDBE-146FD19E8285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B16E64B6-F076-4657-8F84-5DB46CBDF418}" type="presOf" srcId="{DCCE79F2-51DC-4E3A-8F3D-0CB311D1F14D}" destId="{A8ED66CC-CBB3-4EB5-ADE1-6E062170315B}" srcOrd="1" destOrd="0" presId="urn:microsoft.com/office/officeart/2005/8/layout/orgChart1"/>
    <dgm:cxn modelId="{2F7FA26B-3FF2-44C9-AC6F-CA18F0853D91}" type="presOf" srcId="{3837525C-9A2A-44D5-8B42-9C0820CF3FF9}" destId="{6AC59FBD-FAEA-42FA-8EB1-29A7CC044828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8129ABB-6640-47B2-8764-BD4CA6635E95}" type="presOf" srcId="{6A766238-49C0-489C-9759-5801318FB123}" destId="{F4F60A8B-BCFE-4E33-9289-BF4CA9206F7B}" srcOrd="1" destOrd="0" presId="urn:microsoft.com/office/officeart/2005/8/layout/orgChart1"/>
    <dgm:cxn modelId="{0382DDB8-8893-415F-A846-7FF350217A64}" type="presOf" srcId="{DCB062A1-302A-48A6-BE81-96138548FF70}" destId="{1AE91293-7748-4E52-8855-7B838C555EB9}" srcOrd="0" destOrd="0" presId="urn:microsoft.com/office/officeart/2005/8/layout/orgChart1"/>
    <dgm:cxn modelId="{45311DA3-F4EE-43EC-BD12-655F0BC1D60A}" type="presOf" srcId="{51AC05A3-5125-4631-8328-EE9742C5CE1F}" destId="{75DCBE71-7469-49E9-81E5-E6A43E3EC0DC}" srcOrd="1" destOrd="0" presId="urn:microsoft.com/office/officeart/2005/8/layout/orgChart1"/>
    <dgm:cxn modelId="{53FEC58F-7C3F-4937-A23B-401931382C05}" type="presOf" srcId="{032924AE-7BA3-4608-9D4D-A10FC22FA55B}" destId="{FCA2B357-06A1-4199-999C-BBE32872F828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C44EAE50-AF38-4C17-A315-13BDCCC2DF71}" type="presOf" srcId="{032924AE-7BA3-4608-9D4D-A10FC22FA55B}" destId="{842224E6-60DA-412E-8A1B-7533C1377869}" srcOrd="1" destOrd="0" presId="urn:microsoft.com/office/officeart/2005/8/layout/orgChart1"/>
    <dgm:cxn modelId="{1E617014-1BDF-4053-8C99-76ABA461945C}" type="presOf" srcId="{00B822AA-E50D-409C-8E77-78CE41F17C4F}" destId="{EE7467E8-D778-4C18-9C7C-925EF25B0DC2}" srcOrd="1" destOrd="0" presId="urn:microsoft.com/office/officeart/2005/8/layout/orgChart1"/>
    <dgm:cxn modelId="{7C922B9E-B984-4C34-BCC3-4AE1A004877A}" type="presOf" srcId="{69BEBD41-3545-40FD-BFDD-D21BD47C872E}" destId="{74487508-3D4F-4F35-9119-7335AA499C95}" srcOrd="0" destOrd="0" presId="urn:microsoft.com/office/officeart/2005/8/layout/orgChart1"/>
    <dgm:cxn modelId="{06884141-9996-4491-BDC7-2A1BD5B7E139}" type="presOf" srcId="{092024CE-8423-4E50-A34E-3122E05631CC}" destId="{0A55F855-E390-49C4-85C3-4EB5DC8DFEC3}" srcOrd="1" destOrd="0" presId="urn:microsoft.com/office/officeart/2005/8/layout/orgChart1"/>
    <dgm:cxn modelId="{813E6819-5E0A-4257-9161-BC81F91BAFA5}" type="presParOf" srcId="{6C1B72B2-EE6C-495B-ADAD-8508CE8EB807}" destId="{B9578B13-712D-4BAD-A28F-A7352074EDA6}" srcOrd="0" destOrd="0" presId="urn:microsoft.com/office/officeart/2005/8/layout/orgChart1"/>
    <dgm:cxn modelId="{EB1F9C24-6252-43F6-B94F-4FF654DDD0B8}" type="presParOf" srcId="{B9578B13-712D-4BAD-A28F-A7352074EDA6}" destId="{EA34C8C8-6EC1-483B-8E39-8E6926CED3CE}" srcOrd="0" destOrd="0" presId="urn:microsoft.com/office/officeart/2005/8/layout/orgChart1"/>
    <dgm:cxn modelId="{BF15C673-3EF7-4319-B161-6660FF6F2166}" type="presParOf" srcId="{EA34C8C8-6EC1-483B-8E39-8E6926CED3CE}" destId="{D98E11BE-9177-4329-A5B4-B4B8653C2863}" srcOrd="0" destOrd="0" presId="urn:microsoft.com/office/officeart/2005/8/layout/orgChart1"/>
    <dgm:cxn modelId="{3AFDA4C7-7DDB-4F47-90E1-480A43806B4A}" type="presParOf" srcId="{EA34C8C8-6EC1-483B-8E39-8E6926CED3CE}" destId="{2FA1AE03-77C2-487B-948B-82122901556A}" srcOrd="1" destOrd="0" presId="urn:microsoft.com/office/officeart/2005/8/layout/orgChart1"/>
    <dgm:cxn modelId="{0D4F0E92-117A-4E39-8B73-A410C48815D2}" type="presParOf" srcId="{B9578B13-712D-4BAD-A28F-A7352074EDA6}" destId="{9C5DF944-3D7A-473D-A789-5CA86652B8F8}" srcOrd="1" destOrd="0" presId="urn:microsoft.com/office/officeart/2005/8/layout/orgChart1"/>
    <dgm:cxn modelId="{E5C10C92-D338-4E36-9431-08E5A3AC6734}" type="presParOf" srcId="{9C5DF944-3D7A-473D-A789-5CA86652B8F8}" destId="{D351E307-7A60-4733-B21C-CC6D6E5D051D}" srcOrd="0" destOrd="0" presId="urn:microsoft.com/office/officeart/2005/8/layout/orgChart1"/>
    <dgm:cxn modelId="{319B8D6E-2080-43BE-AAE8-8C3FA8C642B8}" type="presParOf" srcId="{9C5DF944-3D7A-473D-A789-5CA86652B8F8}" destId="{60FE5B31-E82E-49E2-9469-B5D5674278BC}" srcOrd="1" destOrd="0" presId="urn:microsoft.com/office/officeart/2005/8/layout/orgChart1"/>
    <dgm:cxn modelId="{BE0F4C7A-825D-458B-9797-201943C09F31}" type="presParOf" srcId="{60FE5B31-E82E-49E2-9469-B5D5674278BC}" destId="{CB88DD46-0D40-4A1B-9C97-26FA4C46EB15}" srcOrd="0" destOrd="0" presId="urn:microsoft.com/office/officeart/2005/8/layout/orgChart1"/>
    <dgm:cxn modelId="{E86047F2-6F4C-4CFC-85ED-DE810D86BFEE}" type="presParOf" srcId="{CB88DD46-0D40-4A1B-9C97-26FA4C46EB15}" destId="{ABF5B3AF-9C3F-43AC-89B9-A4B84688B739}" srcOrd="0" destOrd="0" presId="urn:microsoft.com/office/officeart/2005/8/layout/orgChart1"/>
    <dgm:cxn modelId="{086D6378-087C-446C-8617-4013C1E028D6}" type="presParOf" srcId="{CB88DD46-0D40-4A1B-9C97-26FA4C46EB15}" destId="{87899BB1-A811-4B2D-8FA3-633A97B1A6A6}" srcOrd="1" destOrd="0" presId="urn:microsoft.com/office/officeart/2005/8/layout/orgChart1"/>
    <dgm:cxn modelId="{D7ED6304-B233-448D-9507-D1CD37FB29FD}" type="presParOf" srcId="{60FE5B31-E82E-49E2-9469-B5D5674278BC}" destId="{B6A20B03-CFA9-41D8-9956-9F0EB448DC4A}" srcOrd="1" destOrd="0" presId="urn:microsoft.com/office/officeart/2005/8/layout/orgChart1"/>
    <dgm:cxn modelId="{1EA9C167-8B49-4AAB-B284-43DF2BD7D4B0}" type="presParOf" srcId="{B6A20B03-CFA9-41D8-9956-9F0EB448DC4A}" destId="{CD65CBB6-B9A3-48AB-AFB3-4BE4B03553D3}" srcOrd="0" destOrd="0" presId="urn:microsoft.com/office/officeart/2005/8/layout/orgChart1"/>
    <dgm:cxn modelId="{9045214D-6DD9-4059-8D4B-3EFD9F71FCA1}" type="presParOf" srcId="{B6A20B03-CFA9-41D8-9956-9F0EB448DC4A}" destId="{ED1F0A6D-21D1-431E-B021-19DC70288741}" srcOrd="1" destOrd="0" presId="urn:microsoft.com/office/officeart/2005/8/layout/orgChart1"/>
    <dgm:cxn modelId="{43130ADE-2024-4159-8A68-B3B281962B9A}" type="presParOf" srcId="{ED1F0A6D-21D1-431E-B021-19DC70288741}" destId="{3035FF76-B78F-49A4-AACF-E2FF3786028F}" srcOrd="0" destOrd="0" presId="urn:microsoft.com/office/officeart/2005/8/layout/orgChart1"/>
    <dgm:cxn modelId="{E92CF1E5-9BE5-4552-8266-8867520571C1}" type="presParOf" srcId="{3035FF76-B78F-49A4-AACF-E2FF3786028F}" destId="{F0DC39B6-0C64-430A-9FFB-4907B94E244D}" srcOrd="0" destOrd="0" presId="urn:microsoft.com/office/officeart/2005/8/layout/orgChart1"/>
    <dgm:cxn modelId="{AED0F3FA-2323-4E11-8691-EC5BA7F6FA01}" type="presParOf" srcId="{3035FF76-B78F-49A4-AACF-E2FF3786028F}" destId="{0044642D-BF6E-4946-989D-7BC76303D8B1}" srcOrd="1" destOrd="0" presId="urn:microsoft.com/office/officeart/2005/8/layout/orgChart1"/>
    <dgm:cxn modelId="{1891F885-A50A-46BD-B4F4-DAA37678DE9B}" type="presParOf" srcId="{ED1F0A6D-21D1-431E-B021-19DC70288741}" destId="{6F92EC3E-8AAE-41C7-BFFF-85E9DBCB215A}" srcOrd="1" destOrd="0" presId="urn:microsoft.com/office/officeart/2005/8/layout/orgChart1"/>
    <dgm:cxn modelId="{4F5BE8A8-D822-4DB6-BB06-A42D57D2C6D3}" type="presParOf" srcId="{ED1F0A6D-21D1-431E-B021-19DC70288741}" destId="{C359BE23-B469-48EB-819D-6F6FDCDBB0A8}" srcOrd="2" destOrd="0" presId="urn:microsoft.com/office/officeart/2005/8/layout/orgChart1"/>
    <dgm:cxn modelId="{72B3019E-9DA0-49B8-B35C-349EB7CE86C9}" type="presParOf" srcId="{B6A20B03-CFA9-41D8-9956-9F0EB448DC4A}" destId="{6AC59FBD-FAEA-42FA-8EB1-29A7CC044828}" srcOrd="2" destOrd="0" presId="urn:microsoft.com/office/officeart/2005/8/layout/orgChart1"/>
    <dgm:cxn modelId="{892B8009-90D6-4A59-A451-08B578D9CF48}" type="presParOf" srcId="{B6A20B03-CFA9-41D8-9956-9F0EB448DC4A}" destId="{F2E1EDE4-99F4-4CBC-BA6A-91AF00914823}" srcOrd="3" destOrd="0" presId="urn:microsoft.com/office/officeart/2005/8/layout/orgChart1"/>
    <dgm:cxn modelId="{0FD39C45-9DAC-43A1-A2A5-7C21D76D353D}" type="presParOf" srcId="{F2E1EDE4-99F4-4CBC-BA6A-91AF00914823}" destId="{795B4B98-FEFB-4DAB-B785-2E28918B1C7E}" srcOrd="0" destOrd="0" presId="urn:microsoft.com/office/officeart/2005/8/layout/orgChart1"/>
    <dgm:cxn modelId="{9F59332A-A490-47B4-9DF2-5C1A622141FA}" type="presParOf" srcId="{795B4B98-FEFB-4DAB-B785-2E28918B1C7E}" destId="{C9EB4BFF-95DA-49B7-87A2-66A52A4FCDFA}" srcOrd="0" destOrd="0" presId="urn:microsoft.com/office/officeart/2005/8/layout/orgChart1"/>
    <dgm:cxn modelId="{6ABB3169-9D70-41BE-AC37-27D2C29A1591}" type="presParOf" srcId="{795B4B98-FEFB-4DAB-B785-2E28918B1C7E}" destId="{40CBCC65-FD09-4B94-B9C9-3482617F2627}" srcOrd="1" destOrd="0" presId="urn:microsoft.com/office/officeart/2005/8/layout/orgChart1"/>
    <dgm:cxn modelId="{C67D5B71-58CA-4431-9612-7B989AB25E45}" type="presParOf" srcId="{F2E1EDE4-99F4-4CBC-BA6A-91AF00914823}" destId="{6E67D5E8-91A3-4A9C-B70E-60777B0DD65E}" srcOrd="1" destOrd="0" presId="urn:microsoft.com/office/officeart/2005/8/layout/orgChart1"/>
    <dgm:cxn modelId="{BF3484F7-2045-4042-B324-234708A14973}" type="presParOf" srcId="{F2E1EDE4-99F4-4CBC-BA6A-91AF00914823}" destId="{9041FCB5-DDBA-4A82-87F1-A20AE1F0ECFA}" srcOrd="2" destOrd="0" presId="urn:microsoft.com/office/officeart/2005/8/layout/orgChart1"/>
    <dgm:cxn modelId="{DADCC10C-05E7-4142-B726-210E051FEDBC}" type="presParOf" srcId="{B6A20B03-CFA9-41D8-9956-9F0EB448DC4A}" destId="{D644628E-4C6F-4DF2-8C07-D2B66E3A4757}" srcOrd="4" destOrd="0" presId="urn:microsoft.com/office/officeart/2005/8/layout/orgChart1"/>
    <dgm:cxn modelId="{8DA68550-D1A3-4894-B346-3B5F68E81ED6}" type="presParOf" srcId="{B6A20B03-CFA9-41D8-9956-9F0EB448DC4A}" destId="{4C59CDCC-8171-42A8-836D-8A7ADEF309D0}" srcOrd="5" destOrd="0" presId="urn:microsoft.com/office/officeart/2005/8/layout/orgChart1"/>
    <dgm:cxn modelId="{86B6D235-6A41-4BC1-A2F5-201E5964E92D}" type="presParOf" srcId="{4C59CDCC-8171-42A8-836D-8A7ADEF309D0}" destId="{FED7DC99-D3B3-46B2-AE57-14D47B1F3671}" srcOrd="0" destOrd="0" presId="urn:microsoft.com/office/officeart/2005/8/layout/orgChart1"/>
    <dgm:cxn modelId="{7F469EF4-86F2-40ED-BCBB-5EE15C01F192}" type="presParOf" srcId="{FED7DC99-D3B3-46B2-AE57-14D47B1F3671}" destId="{8F3E2022-AB5E-4438-BDBE-146FD19E8285}" srcOrd="0" destOrd="0" presId="urn:microsoft.com/office/officeart/2005/8/layout/orgChart1"/>
    <dgm:cxn modelId="{301C77A4-9A14-45B2-B11B-C636D1839965}" type="presParOf" srcId="{FED7DC99-D3B3-46B2-AE57-14D47B1F3671}" destId="{F4F60A8B-BCFE-4E33-9289-BF4CA9206F7B}" srcOrd="1" destOrd="0" presId="urn:microsoft.com/office/officeart/2005/8/layout/orgChart1"/>
    <dgm:cxn modelId="{449E634F-8F4D-403B-9DF1-50283B0ED851}" type="presParOf" srcId="{4C59CDCC-8171-42A8-836D-8A7ADEF309D0}" destId="{0717BF70-BD3E-4FBF-92BE-2C7F71500E41}" srcOrd="1" destOrd="0" presId="urn:microsoft.com/office/officeart/2005/8/layout/orgChart1"/>
    <dgm:cxn modelId="{FEEDBC08-2550-475B-BA17-C5C3898DB5ED}" type="presParOf" srcId="{4C59CDCC-8171-42A8-836D-8A7ADEF309D0}" destId="{0E63D1F7-0BB7-4B23-80D6-B69D7359A638}" srcOrd="2" destOrd="0" presId="urn:microsoft.com/office/officeart/2005/8/layout/orgChart1"/>
    <dgm:cxn modelId="{8C1A5579-3B15-4A0D-9499-BA22428C7346}" type="presParOf" srcId="{B6A20B03-CFA9-41D8-9956-9F0EB448DC4A}" destId="{52D64095-8F0B-43C5-A134-4F8EB745D0AC}" srcOrd="6" destOrd="0" presId="urn:microsoft.com/office/officeart/2005/8/layout/orgChart1"/>
    <dgm:cxn modelId="{CCBF4A50-5D3C-4341-99A6-C04D8B45D63A}" type="presParOf" srcId="{B6A20B03-CFA9-41D8-9956-9F0EB448DC4A}" destId="{65175C4B-27F3-41C0-9093-49201195521B}" srcOrd="7" destOrd="0" presId="urn:microsoft.com/office/officeart/2005/8/layout/orgChart1"/>
    <dgm:cxn modelId="{7E3FE089-3D54-4B29-B0BE-1A7287CB07A7}" type="presParOf" srcId="{65175C4B-27F3-41C0-9093-49201195521B}" destId="{418B0B64-07DF-4A86-8188-2B3D12FF0C1B}" srcOrd="0" destOrd="0" presId="urn:microsoft.com/office/officeart/2005/8/layout/orgChart1"/>
    <dgm:cxn modelId="{794F1700-56F8-4259-BE39-3975E04BF1C9}" type="presParOf" srcId="{418B0B64-07DF-4A86-8188-2B3D12FF0C1B}" destId="{FCA2B357-06A1-4199-999C-BBE32872F828}" srcOrd="0" destOrd="0" presId="urn:microsoft.com/office/officeart/2005/8/layout/orgChart1"/>
    <dgm:cxn modelId="{012413ED-3929-41E8-B687-2E133D225B76}" type="presParOf" srcId="{418B0B64-07DF-4A86-8188-2B3D12FF0C1B}" destId="{842224E6-60DA-412E-8A1B-7533C1377869}" srcOrd="1" destOrd="0" presId="urn:microsoft.com/office/officeart/2005/8/layout/orgChart1"/>
    <dgm:cxn modelId="{936FEF34-BD28-429B-AF04-82A55130C697}" type="presParOf" srcId="{65175C4B-27F3-41C0-9093-49201195521B}" destId="{5FEE9627-663F-4879-B764-2FCAC3BEDB01}" srcOrd="1" destOrd="0" presId="urn:microsoft.com/office/officeart/2005/8/layout/orgChart1"/>
    <dgm:cxn modelId="{0099DA1E-A480-490B-8210-47A332313EFA}" type="presParOf" srcId="{65175C4B-27F3-41C0-9093-49201195521B}" destId="{D211A30E-3DD6-4F3B-A936-B6D9FD1B5AD6}" srcOrd="2" destOrd="0" presId="urn:microsoft.com/office/officeart/2005/8/layout/orgChart1"/>
    <dgm:cxn modelId="{086C2BEA-634B-4EAB-B9AD-9F45B5539B5B}" type="presParOf" srcId="{60FE5B31-E82E-49E2-9469-B5D5674278BC}" destId="{0A55CB08-0585-4E83-BB9C-6136411D5C97}" srcOrd="2" destOrd="0" presId="urn:microsoft.com/office/officeart/2005/8/layout/orgChart1"/>
    <dgm:cxn modelId="{AAE7AB26-70AC-480D-BE9D-33A3A8E8C914}" type="presParOf" srcId="{9C5DF944-3D7A-473D-A789-5CA86652B8F8}" destId="{1AE91293-7748-4E52-8855-7B838C555EB9}" srcOrd="2" destOrd="0" presId="urn:microsoft.com/office/officeart/2005/8/layout/orgChart1"/>
    <dgm:cxn modelId="{756BE23D-DA35-4E50-A023-D34F7F23345A}" type="presParOf" srcId="{9C5DF944-3D7A-473D-A789-5CA86652B8F8}" destId="{8BAB2199-5159-41F9-8708-33820C9B03A9}" srcOrd="3" destOrd="0" presId="urn:microsoft.com/office/officeart/2005/8/layout/orgChart1"/>
    <dgm:cxn modelId="{C2B6BE24-FEA6-45FE-9C71-1DAF761A57AD}" type="presParOf" srcId="{8BAB2199-5159-41F9-8708-33820C9B03A9}" destId="{4AEEF0FD-EB99-4BD5-89CD-011B1DDC19F8}" srcOrd="0" destOrd="0" presId="urn:microsoft.com/office/officeart/2005/8/layout/orgChart1"/>
    <dgm:cxn modelId="{8B42B523-BA15-43D4-B289-BEE7ABEFA3D7}" type="presParOf" srcId="{4AEEF0FD-EB99-4BD5-89CD-011B1DDC19F8}" destId="{86ECFBC0-6EDE-49D7-A5E4-E61CBAF4A092}" srcOrd="0" destOrd="0" presId="urn:microsoft.com/office/officeart/2005/8/layout/orgChart1"/>
    <dgm:cxn modelId="{243E50F3-F5A7-49C8-9C92-8FDC787893FE}" type="presParOf" srcId="{4AEEF0FD-EB99-4BD5-89CD-011B1DDC19F8}" destId="{EE7467E8-D778-4C18-9C7C-925EF25B0DC2}" srcOrd="1" destOrd="0" presId="urn:microsoft.com/office/officeart/2005/8/layout/orgChart1"/>
    <dgm:cxn modelId="{35E1D9DE-8CEA-47D7-A5A9-ECBFA45921CF}" type="presParOf" srcId="{8BAB2199-5159-41F9-8708-33820C9B03A9}" destId="{70B62D43-4B2E-478D-8091-7F950B36BC86}" srcOrd="1" destOrd="0" presId="urn:microsoft.com/office/officeart/2005/8/layout/orgChart1"/>
    <dgm:cxn modelId="{E6456E2F-1236-40FF-9994-36FD2A63D6F3}" type="presParOf" srcId="{70B62D43-4B2E-478D-8091-7F950B36BC86}" destId="{5A29D58D-62CC-4731-8120-CAD4354C3E03}" srcOrd="0" destOrd="0" presId="urn:microsoft.com/office/officeart/2005/8/layout/orgChart1"/>
    <dgm:cxn modelId="{410FA88C-75CC-41AD-BD93-1B091297DD1D}" type="presParOf" srcId="{70B62D43-4B2E-478D-8091-7F950B36BC86}" destId="{20684FA8-0955-4E86-9890-955AAE2FB70E}" srcOrd="1" destOrd="0" presId="urn:microsoft.com/office/officeart/2005/8/layout/orgChart1"/>
    <dgm:cxn modelId="{4F4D1633-D2E8-4B8B-A108-38AA44FCF2F4}" type="presParOf" srcId="{20684FA8-0955-4E86-9890-955AAE2FB70E}" destId="{357DF0A8-BCC0-4D40-9A29-811D9B3E8CE1}" srcOrd="0" destOrd="0" presId="urn:microsoft.com/office/officeart/2005/8/layout/orgChart1"/>
    <dgm:cxn modelId="{CA64EF91-A2CA-44F7-B6AB-74A7C569C0FD}" type="presParOf" srcId="{357DF0A8-BCC0-4D40-9A29-811D9B3E8CE1}" destId="{7533127D-6F77-420D-9337-03A9B17677A7}" srcOrd="0" destOrd="0" presId="urn:microsoft.com/office/officeart/2005/8/layout/orgChart1"/>
    <dgm:cxn modelId="{C081C42E-3A2B-4151-8253-1DE4B23CE4B9}" type="presParOf" srcId="{357DF0A8-BCC0-4D40-9A29-811D9B3E8CE1}" destId="{75DCBE71-7469-49E9-81E5-E6A43E3EC0DC}" srcOrd="1" destOrd="0" presId="urn:microsoft.com/office/officeart/2005/8/layout/orgChart1"/>
    <dgm:cxn modelId="{74E3D455-D9C8-477E-998E-6AE696CB5D83}" type="presParOf" srcId="{20684FA8-0955-4E86-9890-955AAE2FB70E}" destId="{321B0D03-50FC-44EB-B561-D21A2CD4B482}" srcOrd="1" destOrd="0" presId="urn:microsoft.com/office/officeart/2005/8/layout/orgChart1"/>
    <dgm:cxn modelId="{BA8E3811-FDAD-49B2-A746-C4E4964382FA}" type="presParOf" srcId="{20684FA8-0955-4E86-9890-955AAE2FB70E}" destId="{0654A2B9-B227-48A6-941C-DD027142ECCE}" srcOrd="2" destOrd="0" presId="urn:microsoft.com/office/officeart/2005/8/layout/orgChart1"/>
    <dgm:cxn modelId="{EBFAE06B-19C6-4CFF-9C20-A2FF604F7872}" type="presParOf" srcId="{70B62D43-4B2E-478D-8091-7F950B36BC86}" destId="{77FF546B-1ADB-4B35-B705-B48DE95D0A7F}" srcOrd="2" destOrd="0" presId="urn:microsoft.com/office/officeart/2005/8/layout/orgChart1"/>
    <dgm:cxn modelId="{681111A9-C5B6-4909-8B5E-F3273EF47789}" type="presParOf" srcId="{70B62D43-4B2E-478D-8091-7F950B36BC86}" destId="{69C13562-DBB8-42F8-AE39-8AFEF8ED4982}" srcOrd="3" destOrd="0" presId="urn:microsoft.com/office/officeart/2005/8/layout/orgChart1"/>
    <dgm:cxn modelId="{E235EBA8-B13E-4638-B1A7-CC0B20FACF4F}" type="presParOf" srcId="{69C13562-DBB8-42F8-AE39-8AFEF8ED4982}" destId="{896D96FE-EA05-4066-8BE5-F7366BA3777A}" srcOrd="0" destOrd="0" presId="urn:microsoft.com/office/officeart/2005/8/layout/orgChart1"/>
    <dgm:cxn modelId="{1CB6C22A-31E4-4DBD-8AB7-AC27A4C05509}" type="presParOf" srcId="{896D96FE-EA05-4066-8BE5-F7366BA3777A}" destId="{079C46BA-E270-4C4F-9AA8-92E32A64D736}" srcOrd="0" destOrd="0" presId="urn:microsoft.com/office/officeart/2005/8/layout/orgChart1"/>
    <dgm:cxn modelId="{AE0FB42F-038F-41D6-90E7-9CE65B34BDBD}" type="presParOf" srcId="{896D96FE-EA05-4066-8BE5-F7366BA3777A}" destId="{3AA4BA60-CAF3-4B65-8A7B-26648B565082}" srcOrd="1" destOrd="0" presId="urn:microsoft.com/office/officeart/2005/8/layout/orgChart1"/>
    <dgm:cxn modelId="{3E574EF8-DA26-4ED3-ADA1-AF8EB921957D}" type="presParOf" srcId="{69C13562-DBB8-42F8-AE39-8AFEF8ED4982}" destId="{54F082B5-2FAD-490F-B257-B96DCB3E19FC}" srcOrd="1" destOrd="0" presId="urn:microsoft.com/office/officeart/2005/8/layout/orgChart1"/>
    <dgm:cxn modelId="{5ACF6435-1447-4F0B-9B8F-473AE0161C30}" type="presParOf" srcId="{69C13562-DBB8-42F8-AE39-8AFEF8ED4982}" destId="{6C846A69-A00E-4FB9-80C7-DC7FE13BD4B5}" srcOrd="2" destOrd="0" presId="urn:microsoft.com/office/officeart/2005/8/layout/orgChart1"/>
    <dgm:cxn modelId="{D3CC6FBE-2D3A-4C3B-8D08-DD25F3078AA7}" type="presParOf" srcId="{70B62D43-4B2E-478D-8091-7F950B36BC86}" destId="{C6471DB4-9B93-437A-AEBE-F3B71F737DF8}" srcOrd="4" destOrd="0" presId="urn:microsoft.com/office/officeart/2005/8/layout/orgChart1"/>
    <dgm:cxn modelId="{2CD4093E-5F4A-4723-938C-AC1D37C03124}" type="presParOf" srcId="{70B62D43-4B2E-478D-8091-7F950B36BC86}" destId="{CD8B12E6-DD1E-4D70-BE7C-A5443A3D84D1}" srcOrd="5" destOrd="0" presId="urn:microsoft.com/office/officeart/2005/8/layout/orgChart1"/>
    <dgm:cxn modelId="{BA3E004E-5B21-4433-90FA-1C99D1497421}" type="presParOf" srcId="{CD8B12E6-DD1E-4D70-BE7C-A5443A3D84D1}" destId="{C0FBA54D-3A3D-42F4-B1C8-ADE0E74CCC4D}" srcOrd="0" destOrd="0" presId="urn:microsoft.com/office/officeart/2005/8/layout/orgChart1"/>
    <dgm:cxn modelId="{1DA6B777-D9A6-45F1-93D8-AE7646A3683C}" type="presParOf" srcId="{C0FBA54D-3A3D-42F4-B1C8-ADE0E74CCC4D}" destId="{30DA9891-B7C7-405D-9015-1C3DF0E9850F}" srcOrd="0" destOrd="0" presId="urn:microsoft.com/office/officeart/2005/8/layout/orgChart1"/>
    <dgm:cxn modelId="{2CED6FA9-965B-4E92-B6DA-3488BB0B244E}" type="presParOf" srcId="{C0FBA54D-3A3D-42F4-B1C8-ADE0E74CCC4D}" destId="{5EC808F1-181C-42C2-975C-2B558EBCB7FE}" srcOrd="1" destOrd="0" presId="urn:microsoft.com/office/officeart/2005/8/layout/orgChart1"/>
    <dgm:cxn modelId="{C8239613-5EC0-42A7-A98B-677CB9219B8F}" type="presParOf" srcId="{CD8B12E6-DD1E-4D70-BE7C-A5443A3D84D1}" destId="{3C11D65F-2A65-4A7E-9C15-AA6406FE6F0B}" srcOrd="1" destOrd="0" presId="urn:microsoft.com/office/officeart/2005/8/layout/orgChart1"/>
    <dgm:cxn modelId="{AA41E847-783F-4EDB-8A58-6A72B5A78540}" type="presParOf" srcId="{CD8B12E6-DD1E-4D70-BE7C-A5443A3D84D1}" destId="{07414A68-C8A8-4CE7-984E-48064FC49AF5}" srcOrd="2" destOrd="0" presId="urn:microsoft.com/office/officeart/2005/8/layout/orgChart1"/>
    <dgm:cxn modelId="{4920EE6B-359C-458D-ADEA-BC865A220B5A}" type="presParOf" srcId="{70B62D43-4B2E-478D-8091-7F950B36BC86}" destId="{BD53C961-9C2E-42B5-A825-EB1CD5AF2FE3}" srcOrd="6" destOrd="0" presId="urn:microsoft.com/office/officeart/2005/8/layout/orgChart1"/>
    <dgm:cxn modelId="{4930BB38-DBDA-449F-AD63-CF6C4C9FDFF3}" type="presParOf" srcId="{70B62D43-4B2E-478D-8091-7F950B36BC86}" destId="{2AD0F394-908E-4BF8-9902-81719C192207}" srcOrd="7" destOrd="0" presId="urn:microsoft.com/office/officeart/2005/8/layout/orgChart1"/>
    <dgm:cxn modelId="{5885EAD5-C964-4DE6-A587-49B4EC363BF6}" type="presParOf" srcId="{2AD0F394-908E-4BF8-9902-81719C192207}" destId="{6508E9AA-32AD-45CE-ACB4-E452A2309B43}" srcOrd="0" destOrd="0" presId="urn:microsoft.com/office/officeart/2005/8/layout/orgChart1"/>
    <dgm:cxn modelId="{9312042D-377B-4C16-9777-101E6F494B39}" type="presParOf" srcId="{6508E9AA-32AD-45CE-ACB4-E452A2309B43}" destId="{26E61D30-5696-4E05-9044-AF73EF27DAB2}" srcOrd="0" destOrd="0" presId="urn:microsoft.com/office/officeart/2005/8/layout/orgChart1"/>
    <dgm:cxn modelId="{6B654B76-7B7A-4A1C-9EC3-5EFC80FBAC5D}" type="presParOf" srcId="{6508E9AA-32AD-45CE-ACB4-E452A2309B43}" destId="{14A5ABF2-8B49-4694-AC4C-1A898869B017}" srcOrd="1" destOrd="0" presId="urn:microsoft.com/office/officeart/2005/8/layout/orgChart1"/>
    <dgm:cxn modelId="{4985646E-4412-4DCE-8EA8-D3C3AD0B86F4}" type="presParOf" srcId="{2AD0F394-908E-4BF8-9902-81719C192207}" destId="{E95C75F7-7305-47DE-985C-550E435481C9}" srcOrd="1" destOrd="0" presId="urn:microsoft.com/office/officeart/2005/8/layout/orgChart1"/>
    <dgm:cxn modelId="{8C3C9519-FE55-4B30-B3E1-F8CDB520F8F5}" type="presParOf" srcId="{2AD0F394-908E-4BF8-9902-81719C192207}" destId="{ADFD56FF-A789-4A68-9B2D-8E4E857854C2}" srcOrd="2" destOrd="0" presId="urn:microsoft.com/office/officeart/2005/8/layout/orgChart1"/>
    <dgm:cxn modelId="{B7C47008-0180-4CA2-A176-54C6E1A06294}" type="presParOf" srcId="{70B62D43-4B2E-478D-8091-7F950B36BC86}" destId="{B4ADFA40-1DC3-4BD0-BAE4-D5BA4FDF2B3E}" srcOrd="8" destOrd="0" presId="urn:microsoft.com/office/officeart/2005/8/layout/orgChart1"/>
    <dgm:cxn modelId="{0FC71DB0-17ED-46BE-97D5-0AD1492EC39D}" type="presParOf" srcId="{70B62D43-4B2E-478D-8091-7F950B36BC86}" destId="{74623D81-D47A-4BDB-A76C-094846D41FA8}" srcOrd="9" destOrd="0" presId="urn:microsoft.com/office/officeart/2005/8/layout/orgChart1"/>
    <dgm:cxn modelId="{B9CE06A9-185B-4062-9F45-FEA7FE7211C4}" type="presParOf" srcId="{74623D81-D47A-4BDB-A76C-094846D41FA8}" destId="{A5AFB960-0B8B-4E03-885A-2579269F7DC1}" srcOrd="0" destOrd="0" presId="urn:microsoft.com/office/officeart/2005/8/layout/orgChart1"/>
    <dgm:cxn modelId="{24BB0FE1-EAA6-4F04-A919-7FBD29138698}" type="presParOf" srcId="{A5AFB960-0B8B-4E03-885A-2579269F7DC1}" destId="{3A05D6AC-55D4-4F8B-831D-7528DBB5E857}" srcOrd="0" destOrd="0" presId="urn:microsoft.com/office/officeart/2005/8/layout/orgChart1"/>
    <dgm:cxn modelId="{4FD0F5F7-87A4-407B-B6B6-CAEB8CFB759A}" type="presParOf" srcId="{A5AFB960-0B8B-4E03-885A-2579269F7DC1}" destId="{179F0FCD-C306-4B84-A7DF-E34F9FAB6F56}" srcOrd="1" destOrd="0" presId="urn:microsoft.com/office/officeart/2005/8/layout/orgChart1"/>
    <dgm:cxn modelId="{8183B456-CF78-4F72-8CB1-B63A17E11A9E}" type="presParOf" srcId="{74623D81-D47A-4BDB-A76C-094846D41FA8}" destId="{856F8CB3-7FD8-44A2-BD9F-D0A3BBBFD7B2}" srcOrd="1" destOrd="0" presId="urn:microsoft.com/office/officeart/2005/8/layout/orgChart1"/>
    <dgm:cxn modelId="{434C2C8B-9499-4370-8585-8C0A75D497FC}" type="presParOf" srcId="{74623D81-D47A-4BDB-A76C-094846D41FA8}" destId="{E41C3208-7C36-4192-9EA5-1F0C4DB4A826}" srcOrd="2" destOrd="0" presId="urn:microsoft.com/office/officeart/2005/8/layout/orgChart1"/>
    <dgm:cxn modelId="{B003AF61-8FD2-4F58-9340-656F0320F6BF}" type="presParOf" srcId="{8BAB2199-5159-41F9-8708-33820C9B03A9}" destId="{FB705D8D-4B0F-418C-BE22-C9FC935B08A3}" srcOrd="2" destOrd="0" presId="urn:microsoft.com/office/officeart/2005/8/layout/orgChart1"/>
    <dgm:cxn modelId="{E9697C93-D8C8-4166-B8E7-79E43BC3C15C}" type="presParOf" srcId="{9C5DF944-3D7A-473D-A789-5CA86652B8F8}" destId="{4F6F1802-D2DC-45F2-8B57-B9ACE00E096B}" srcOrd="4" destOrd="0" presId="urn:microsoft.com/office/officeart/2005/8/layout/orgChart1"/>
    <dgm:cxn modelId="{BEB76A6E-0485-4A74-AEC1-9E17F609EED0}" type="presParOf" srcId="{9C5DF944-3D7A-473D-A789-5CA86652B8F8}" destId="{D09FB176-C899-4C34-A2EF-DF4099E3930B}" srcOrd="5" destOrd="0" presId="urn:microsoft.com/office/officeart/2005/8/layout/orgChart1"/>
    <dgm:cxn modelId="{E27DE84E-C1AB-4783-879C-C80924D2A674}" type="presParOf" srcId="{D09FB176-C899-4C34-A2EF-DF4099E3930B}" destId="{EB3A78CF-8659-4E76-9BB6-78F8A7F8B535}" srcOrd="0" destOrd="0" presId="urn:microsoft.com/office/officeart/2005/8/layout/orgChart1"/>
    <dgm:cxn modelId="{9CDB3A3A-7FB6-490A-B174-FCF1D660C636}" type="presParOf" srcId="{EB3A78CF-8659-4E76-9BB6-78F8A7F8B535}" destId="{ED956AEF-5A78-47DC-9D97-3B27A2E93095}" srcOrd="0" destOrd="0" presId="urn:microsoft.com/office/officeart/2005/8/layout/orgChart1"/>
    <dgm:cxn modelId="{87BAAA82-4D00-4609-BADB-EEA81DD0AA39}" type="presParOf" srcId="{EB3A78CF-8659-4E76-9BB6-78F8A7F8B535}" destId="{0936C29E-0ABE-4289-9453-F6DF249F454C}" srcOrd="1" destOrd="0" presId="urn:microsoft.com/office/officeart/2005/8/layout/orgChart1"/>
    <dgm:cxn modelId="{5337DADE-DD0A-4AED-8E50-F69EE2974CEC}" type="presParOf" srcId="{D09FB176-C899-4C34-A2EF-DF4099E3930B}" destId="{3666C14E-3FE7-4AB2-BA4F-4535D42C477E}" srcOrd="1" destOrd="0" presId="urn:microsoft.com/office/officeart/2005/8/layout/orgChart1"/>
    <dgm:cxn modelId="{C7F4A788-196F-4E09-8278-34D6BB3E859E}" type="presParOf" srcId="{3666C14E-3FE7-4AB2-BA4F-4535D42C477E}" destId="{7E670A0B-4B6A-45AD-AE95-FAE9E52BA24F}" srcOrd="0" destOrd="0" presId="urn:microsoft.com/office/officeart/2005/8/layout/orgChart1"/>
    <dgm:cxn modelId="{73C47997-205A-48A3-9C0C-7D9B654C792C}" type="presParOf" srcId="{3666C14E-3FE7-4AB2-BA4F-4535D42C477E}" destId="{781D4557-4BA2-4B53-85D2-D0A8E2F29ACB}" srcOrd="1" destOrd="0" presId="urn:microsoft.com/office/officeart/2005/8/layout/orgChart1"/>
    <dgm:cxn modelId="{779E1120-C51E-42D9-9E47-EE44522E8540}" type="presParOf" srcId="{781D4557-4BA2-4B53-85D2-D0A8E2F29ACB}" destId="{A1F0E8B8-00E6-43CE-8E1F-A9918B608453}" srcOrd="0" destOrd="0" presId="urn:microsoft.com/office/officeart/2005/8/layout/orgChart1"/>
    <dgm:cxn modelId="{1A2E4C76-81B3-4DA5-B31A-EA746DB400AA}" type="presParOf" srcId="{A1F0E8B8-00E6-43CE-8E1F-A9918B608453}" destId="{2C701CAE-D8F1-461E-8A0C-C57AEB1CD6C2}" srcOrd="0" destOrd="0" presId="urn:microsoft.com/office/officeart/2005/8/layout/orgChart1"/>
    <dgm:cxn modelId="{CF67C39F-EE60-4210-9453-D3A825A36734}" type="presParOf" srcId="{A1F0E8B8-00E6-43CE-8E1F-A9918B608453}" destId="{0A55F855-E390-49C4-85C3-4EB5DC8DFEC3}" srcOrd="1" destOrd="0" presId="urn:microsoft.com/office/officeart/2005/8/layout/orgChart1"/>
    <dgm:cxn modelId="{8E1E23E9-26B1-46F9-8214-95417F6C877B}" type="presParOf" srcId="{781D4557-4BA2-4B53-85D2-D0A8E2F29ACB}" destId="{8FDA77AA-02A8-4EBB-8954-A3306A125F11}" srcOrd="1" destOrd="0" presId="urn:microsoft.com/office/officeart/2005/8/layout/orgChart1"/>
    <dgm:cxn modelId="{08C463DC-F2A2-49E2-909B-5425A4199B35}" type="presParOf" srcId="{781D4557-4BA2-4B53-85D2-D0A8E2F29ACB}" destId="{802B30D6-A884-4929-98EE-4DE3E2D91CB8}" srcOrd="2" destOrd="0" presId="urn:microsoft.com/office/officeart/2005/8/layout/orgChart1"/>
    <dgm:cxn modelId="{1D27B989-D329-4449-B752-09A7BB6863B5}" type="presParOf" srcId="{3666C14E-3FE7-4AB2-BA4F-4535D42C477E}" destId="{4E5DB2E5-BC21-45FD-89CF-804EEEA73D92}" srcOrd="2" destOrd="0" presId="urn:microsoft.com/office/officeart/2005/8/layout/orgChart1"/>
    <dgm:cxn modelId="{5B51A7C2-520F-4DC5-A8D1-632BB50E561E}" type="presParOf" srcId="{3666C14E-3FE7-4AB2-BA4F-4535D42C477E}" destId="{FEF5B6E2-22EA-4CFA-BF26-961399773F49}" srcOrd="3" destOrd="0" presId="urn:microsoft.com/office/officeart/2005/8/layout/orgChart1"/>
    <dgm:cxn modelId="{A13E31BF-F414-4858-A4CC-AFA4C7237622}" type="presParOf" srcId="{FEF5B6E2-22EA-4CFA-BF26-961399773F49}" destId="{42BED641-FA4F-4D4B-9A19-A7D3C3BE1408}" srcOrd="0" destOrd="0" presId="urn:microsoft.com/office/officeart/2005/8/layout/orgChart1"/>
    <dgm:cxn modelId="{DAE877A6-D0ED-4CBD-91CE-4AA9D7F9B816}" type="presParOf" srcId="{42BED641-FA4F-4D4B-9A19-A7D3C3BE1408}" destId="{74487508-3D4F-4F35-9119-7335AA499C95}" srcOrd="0" destOrd="0" presId="urn:microsoft.com/office/officeart/2005/8/layout/orgChart1"/>
    <dgm:cxn modelId="{B77B2FC4-E557-4029-AEAB-CEE50DB7AFD1}" type="presParOf" srcId="{42BED641-FA4F-4D4B-9A19-A7D3C3BE1408}" destId="{EA4E738B-1483-44D6-89EB-8256A9C3F87D}" srcOrd="1" destOrd="0" presId="urn:microsoft.com/office/officeart/2005/8/layout/orgChart1"/>
    <dgm:cxn modelId="{E533559D-3C25-495A-9C2F-905E2E89995A}" type="presParOf" srcId="{FEF5B6E2-22EA-4CFA-BF26-961399773F49}" destId="{B5B7C6F2-824B-4B22-9513-4D47B87A1DEF}" srcOrd="1" destOrd="0" presId="urn:microsoft.com/office/officeart/2005/8/layout/orgChart1"/>
    <dgm:cxn modelId="{8550FFCA-2AB8-482D-A310-2E639BE1FCFF}" type="presParOf" srcId="{FEF5B6E2-22EA-4CFA-BF26-961399773F49}" destId="{AD4B3EEE-3AC5-44A5-8891-70C0728030DE}" srcOrd="2" destOrd="0" presId="urn:microsoft.com/office/officeart/2005/8/layout/orgChart1"/>
    <dgm:cxn modelId="{127D9450-B535-44A3-8101-4431E04F7DB6}" type="presParOf" srcId="{3666C14E-3FE7-4AB2-BA4F-4535D42C477E}" destId="{1A2BCB80-89E2-41EC-87D9-8650DA66AB8A}" srcOrd="4" destOrd="0" presId="urn:microsoft.com/office/officeart/2005/8/layout/orgChart1"/>
    <dgm:cxn modelId="{133E96CA-8EEB-4095-BDF4-8D3BA0DB63E1}" type="presParOf" srcId="{3666C14E-3FE7-4AB2-BA4F-4535D42C477E}" destId="{CD498E25-17A8-4592-A106-0BDE77F9F8BE}" srcOrd="5" destOrd="0" presId="urn:microsoft.com/office/officeart/2005/8/layout/orgChart1"/>
    <dgm:cxn modelId="{E8AEA08C-5DC9-41F5-96C5-9AD5551902A7}" type="presParOf" srcId="{CD498E25-17A8-4592-A106-0BDE77F9F8BE}" destId="{1832CD07-F56C-4B75-9FC3-CEF6C2D6EA45}" srcOrd="0" destOrd="0" presId="urn:microsoft.com/office/officeart/2005/8/layout/orgChart1"/>
    <dgm:cxn modelId="{F78614E3-049C-4C7A-A8EC-085EA95E05C0}" type="presParOf" srcId="{1832CD07-F56C-4B75-9FC3-CEF6C2D6EA45}" destId="{F7484F86-9514-4EEC-AAEC-65AD9B4B3D96}" srcOrd="0" destOrd="0" presId="urn:microsoft.com/office/officeart/2005/8/layout/orgChart1"/>
    <dgm:cxn modelId="{34D08279-DA3E-4935-9E39-0E9045D8D966}" type="presParOf" srcId="{1832CD07-F56C-4B75-9FC3-CEF6C2D6EA45}" destId="{2F8AA862-E8D3-4043-95F3-7EBB33FDC237}" srcOrd="1" destOrd="0" presId="urn:microsoft.com/office/officeart/2005/8/layout/orgChart1"/>
    <dgm:cxn modelId="{D3C40BDE-8C12-4BE3-BAB7-4C38F3FEAB1E}" type="presParOf" srcId="{CD498E25-17A8-4592-A106-0BDE77F9F8BE}" destId="{D6D1B4BE-1E43-4CD4-965F-996A3963A4DE}" srcOrd="1" destOrd="0" presId="urn:microsoft.com/office/officeart/2005/8/layout/orgChart1"/>
    <dgm:cxn modelId="{1460D9F4-1710-4958-BA4D-8C749C439D55}" type="presParOf" srcId="{CD498E25-17A8-4592-A106-0BDE77F9F8BE}" destId="{2585E360-1265-4DAF-8ED0-8CB30CFCA044}" srcOrd="2" destOrd="0" presId="urn:microsoft.com/office/officeart/2005/8/layout/orgChart1"/>
    <dgm:cxn modelId="{158BAA93-8F3B-4985-95B0-C434CCA955D2}" type="presParOf" srcId="{3666C14E-3FE7-4AB2-BA4F-4535D42C477E}" destId="{9AAB9F84-69DB-4974-8FB3-17FE16A42904}" srcOrd="6" destOrd="0" presId="urn:microsoft.com/office/officeart/2005/8/layout/orgChart1"/>
    <dgm:cxn modelId="{D72084E2-2223-4A9C-AC39-7EBE32E385DC}" type="presParOf" srcId="{3666C14E-3FE7-4AB2-BA4F-4535D42C477E}" destId="{C3EE2C24-35C5-4383-8BA8-04718D61B1E3}" srcOrd="7" destOrd="0" presId="urn:microsoft.com/office/officeart/2005/8/layout/orgChart1"/>
    <dgm:cxn modelId="{66F08B38-0FC8-49E2-9491-CCA50DAB224B}" type="presParOf" srcId="{C3EE2C24-35C5-4383-8BA8-04718D61B1E3}" destId="{D76FB983-6AF4-4D17-803C-BE4F9D86E241}" srcOrd="0" destOrd="0" presId="urn:microsoft.com/office/officeart/2005/8/layout/orgChart1"/>
    <dgm:cxn modelId="{13EEC0AB-2A6A-422C-B57B-EB39642E0570}" type="presParOf" srcId="{D76FB983-6AF4-4D17-803C-BE4F9D86E241}" destId="{C95AECE2-07C4-42E7-90DA-5CD8EA216CFC}" srcOrd="0" destOrd="0" presId="urn:microsoft.com/office/officeart/2005/8/layout/orgChart1"/>
    <dgm:cxn modelId="{20E8CF6B-8D3E-4D77-9AC5-21678795754F}" type="presParOf" srcId="{D76FB983-6AF4-4D17-803C-BE4F9D86E241}" destId="{4704A764-F3E3-46A1-B698-AC3BCD85875D}" srcOrd="1" destOrd="0" presId="urn:microsoft.com/office/officeart/2005/8/layout/orgChart1"/>
    <dgm:cxn modelId="{F1F42B1D-B59A-4FE2-B51C-DB56D3B6273D}" type="presParOf" srcId="{C3EE2C24-35C5-4383-8BA8-04718D61B1E3}" destId="{C07B020C-8290-4505-84E9-D8CD925D7B93}" srcOrd="1" destOrd="0" presId="urn:microsoft.com/office/officeart/2005/8/layout/orgChart1"/>
    <dgm:cxn modelId="{62416583-CECA-45D9-9B49-22D02378525B}" type="presParOf" srcId="{C3EE2C24-35C5-4383-8BA8-04718D61B1E3}" destId="{97715D9E-A6B5-4BE2-9531-017E1F9F5E37}" srcOrd="2" destOrd="0" presId="urn:microsoft.com/office/officeart/2005/8/layout/orgChart1"/>
    <dgm:cxn modelId="{510DE441-5417-4392-912C-2E15D6F601F0}" type="presParOf" srcId="{3666C14E-3FE7-4AB2-BA4F-4535D42C477E}" destId="{F8AA5B07-D62E-4BEF-A7F4-BB8154CE0161}" srcOrd="8" destOrd="0" presId="urn:microsoft.com/office/officeart/2005/8/layout/orgChart1"/>
    <dgm:cxn modelId="{724DBAFA-C1E1-44A0-8960-9D08E371B7CB}" type="presParOf" srcId="{3666C14E-3FE7-4AB2-BA4F-4535D42C477E}" destId="{28D3CB32-FAA0-4273-8538-1EB307061468}" srcOrd="9" destOrd="0" presId="urn:microsoft.com/office/officeart/2005/8/layout/orgChart1"/>
    <dgm:cxn modelId="{7A71521C-D61B-49B2-8DC2-0EBEE9503154}" type="presParOf" srcId="{28D3CB32-FAA0-4273-8538-1EB307061468}" destId="{4E6634D0-9CA1-4ACD-BF91-91BEE47E76EF}" srcOrd="0" destOrd="0" presId="urn:microsoft.com/office/officeart/2005/8/layout/orgChart1"/>
    <dgm:cxn modelId="{C72B030B-AA6E-4661-9C93-453635743071}" type="presParOf" srcId="{4E6634D0-9CA1-4ACD-BF91-91BEE47E76EF}" destId="{EE219807-47C8-4941-99AE-CE39076E53F5}" srcOrd="0" destOrd="0" presId="urn:microsoft.com/office/officeart/2005/8/layout/orgChart1"/>
    <dgm:cxn modelId="{31ACA2D8-00FB-44BA-B3B0-15CEC57FE579}" type="presParOf" srcId="{4E6634D0-9CA1-4ACD-BF91-91BEE47E76EF}" destId="{A8ED66CC-CBB3-4EB5-ADE1-6E062170315B}" srcOrd="1" destOrd="0" presId="urn:microsoft.com/office/officeart/2005/8/layout/orgChart1"/>
    <dgm:cxn modelId="{51CB1F74-319F-40C1-8E4F-BE4DF5A587E1}" type="presParOf" srcId="{28D3CB32-FAA0-4273-8538-1EB307061468}" destId="{55A4A9B7-D2D2-4F27-9972-54B957F184B3}" srcOrd="1" destOrd="0" presId="urn:microsoft.com/office/officeart/2005/8/layout/orgChart1"/>
    <dgm:cxn modelId="{A493D1D7-9F09-4F59-9082-3A026D106F3A}" type="presParOf" srcId="{28D3CB32-FAA0-4273-8538-1EB307061468}" destId="{A6D08738-8725-4BBB-8D6E-6E0F7F338F27}" srcOrd="2" destOrd="0" presId="urn:microsoft.com/office/officeart/2005/8/layout/orgChart1"/>
    <dgm:cxn modelId="{29F721C1-550B-4D13-BDBC-9ADE3E0BFBBC}" type="presParOf" srcId="{D09FB176-C899-4C34-A2EF-DF4099E3930B}" destId="{10032A81-28F1-4589-A2C9-2F713826DB5B}" srcOrd="2" destOrd="0" presId="urn:microsoft.com/office/officeart/2005/8/layout/orgChart1"/>
    <dgm:cxn modelId="{E5FA1AFF-0F85-4A50-AAE7-9A24D319EECB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C85703D0-1762-4171-A57C-D759625F3861}" type="presOf" srcId="{382A9707-8CE9-4448-A732-795155023764}" destId="{C9EB4BFF-95DA-49B7-87A2-66A52A4FCDFA}" srcOrd="0" destOrd="0" presId="urn:microsoft.com/office/officeart/2005/8/layout/orgChart1"/>
    <dgm:cxn modelId="{95A4BF0E-3F9B-4E3F-B516-20B743D1131F}" type="presOf" srcId="{57A44C0D-573F-44FB-BC9E-B18382ACCC39}" destId="{9AAB9F84-69DB-4974-8FB3-17FE16A42904}" srcOrd="0" destOrd="0" presId="urn:microsoft.com/office/officeart/2005/8/layout/orgChart1"/>
    <dgm:cxn modelId="{7AD77F0A-6AF7-4667-8ABB-180352FBD308}" type="presOf" srcId="{382A9707-8CE9-4448-A732-795155023764}" destId="{40CBCC65-FD09-4B94-B9C9-3482617F2627}" srcOrd="1" destOrd="0" presId="urn:microsoft.com/office/officeart/2005/8/layout/orgChart1"/>
    <dgm:cxn modelId="{E170F456-2BBD-4716-B0BD-2C697BF1EB18}" type="presOf" srcId="{BC7A14EC-7DD0-42E2-A28E-8428AF273F49}" destId="{4E5DB2E5-BC21-45FD-89CF-804EEEA73D92}" srcOrd="0" destOrd="0" presId="urn:microsoft.com/office/officeart/2005/8/layout/orgChart1"/>
    <dgm:cxn modelId="{864A24D0-DCD3-41D7-A296-3A21965F8D16}" type="presOf" srcId="{D656347E-658D-41DE-86E2-9688A1F66EB3}" destId="{D351E307-7A60-4733-B21C-CC6D6E5D051D}" srcOrd="0" destOrd="0" presId="urn:microsoft.com/office/officeart/2005/8/layout/orgChart1"/>
    <dgm:cxn modelId="{3BE9AB0F-D1C8-4F04-8E76-C9DD5F0363FA}" type="presOf" srcId="{092024CE-8423-4E50-A34E-3122E05631CC}" destId="{2C701CAE-D8F1-461E-8A0C-C57AEB1CD6C2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EA65B121-728A-43DC-B3FC-37D97466E506}" type="presOf" srcId="{EDF4E25F-6E69-41B7-B57F-66E5D749104E}" destId="{CD65CBB6-B9A3-48AB-AFB3-4BE4B03553D3}" srcOrd="0" destOrd="0" presId="urn:microsoft.com/office/officeart/2005/8/layout/orgChart1"/>
    <dgm:cxn modelId="{26D8310A-491D-4EE7-A94D-8F4B3F20FA9B}" type="presOf" srcId="{D91152BC-9A33-44D3-AEBB-F20420DB430F}" destId="{5EC808F1-181C-42C2-975C-2B558EBCB7FE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841BD234-2235-4D2B-A012-70CD9B5ECA3B}" type="presOf" srcId="{C7336B56-6975-43EE-AA11-2CF9D86F3B72}" destId="{F7484F86-9514-4EEC-AAEC-65AD9B4B3D96}" srcOrd="0" destOrd="0" presId="urn:microsoft.com/office/officeart/2005/8/layout/orgChart1"/>
    <dgm:cxn modelId="{733F4C73-6844-4BC9-8A38-F3E26C004B7C}" type="presOf" srcId="{6A766238-49C0-489C-9759-5801318FB123}" destId="{8F3E2022-AB5E-4438-BDBE-146FD19E8285}" srcOrd="0" destOrd="0" presId="urn:microsoft.com/office/officeart/2005/8/layout/orgChart1"/>
    <dgm:cxn modelId="{B620B5E4-974D-4837-938A-9815FD7D5AA8}" type="presOf" srcId="{B103CFD6-C2F2-4A76-8866-035FF64E5877}" destId="{D98E11BE-9177-4329-A5B4-B4B8653C2863}" srcOrd="0" destOrd="0" presId="urn:microsoft.com/office/officeart/2005/8/layout/orgChart1"/>
    <dgm:cxn modelId="{EBD1F82F-E184-4899-9E20-6BDB7D73EC9B}" type="presOf" srcId="{88415C31-82DD-4EF9-9A7A-1D4D99FB6B9D}" destId="{ED956AEF-5A78-47DC-9D97-3B27A2E93095}" srcOrd="0" destOrd="0" presId="urn:microsoft.com/office/officeart/2005/8/layout/orgChart1"/>
    <dgm:cxn modelId="{4E5CCDA1-3305-45C6-AEB0-20097B96435C}" type="presOf" srcId="{DCCE79F2-51DC-4E3A-8F3D-0CB311D1F14D}" destId="{EE219807-47C8-4941-99AE-CE39076E53F5}" srcOrd="0" destOrd="0" presId="urn:microsoft.com/office/officeart/2005/8/layout/orgChart1"/>
    <dgm:cxn modelId="{1711FA0B-1B71-408B-A1AD-C25A74315650}" type="presOf" srcId="{D3B00EB5-7252-4C54-A138-4FDE2761BA89}" destId="{77FF546B-1ADB-4B35-B705-B48DE95D0A7F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E4730990-6E6C-4A2E-88B3-B54AEA268B9D}" type="presOf" srcId="{0ED209FE-B93C-493B-85A2-BA5863869AE7}" destId="{B4ADFA40-1DC3-4BD0-BAE4-D5BA4FDF2B3E}" srcOrd="0" destOrd="0" presId="urn:microsoft.com/office/officeart/2005/8/layout/orgChart1"/>
    <dgm:cxn modelId="{8E7EAE55-2C1F-4E46-B9E6-803339E92D6D}" type="presOf" srcId="{DCCE79F2-51DC-4E3A-8F3D-0CB311D1F14D}" destId="{A8ED66CC-CBB3-4EB5-ADE1-6E062170315B}" srcOrd="1" destOrd="0" presId="urn:microsoft.com/office/officeart/2005/8/layout/orgChart1"/>
    <dgm:cxn modelId="{809D1A81-7532-4626-9C3D-FD41F0041803}" type="presOf" srcId="{6A766238-49C0-489C-9759-5801318FB123}" destId="{F4F60A8B-BCFE-4E33-9289-BF4CA9206F7B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DC5FC5A7-4B7D-4235-8221-119DC057A03F}" type="presOf" srcId="{B103CFD6-C2F2-4A76-8866-035FF64E5877}" destId="{2FA1AE03-77C2-487B-948B-82122901556A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489AD597-4A2B-4058-A3E6-B8C2D84FB74C}" type="presOf" srcId="{49A41343-8942-4E0A-948C-7308CFEDA337}" destId="{F8AA5B07-D62E-4BEF-A7F4-BB8154CE0161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00AE8E2-A988-48D4-A268-32B9028D1F22}" type="presOf" srcId="{844909A3-F2C8-49AE-869B-AFCA0AC709DF}" destId="{5A29D58D-62CC-4731-8120-CAD4354C3E03}" srcOrd="0" destOrd="0" presId="urn:microsoft.com/office/officeart/2005/8/layout/orgChart1"/>
    <dgm:cxn modelId="{A251D6A0-9291-4227-B109-3EBDDFCD10BB}" type="presOf" srcId="{88415C31-82DD-4EF9-9A7A-1D4D99FB6B9D}" destId="{0936C29E-0ABE-4289-9453-F6DF249F454C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24EBDBA3-C355-4037-A748-B8FEC03ECC9C}" type="presOf" srcId="{1E17A9B5-1CC6-4BF4-A5EB-2099972243B8}" destId="{0044642D-BF6E-4946-989D-7BC76303D8B1}" srcOrd="1" destOrd="0" presId="urn:microsoft.com/office/officeart/2005/8/layout/orgChart1"/>
    <dgm:cxn modelId="{B44C15F1-F79B-46D4-8CE4-A33CF251DD02}" type="presOf" srcId="{D91152BC-9A33-44D3-AEBB-F20420DB430F}" destId="{30DA9891-B7C7-405D-9015-1C3DF0E9850F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DB7145F2-1357-4588-B9D1-B6A8E76595E3}" type="presOf" srcId="{032924AE-7BA3-4608-9D4D-A10FC22FA55B}" destId="{842224E6-60DA-412E-8A1B-7533C1377869}" srcOrd="1" destOrd="0" presId="urn:microsoft.com/office/officeart/2005/8/layout/orgChart1"/>
    <dgm:cxn modelId="{EC577C7C-182A-43B3-86B4-1CDD9CECE9C9}" type="presOf" srcId="{B40A1E99-819E-4C0D-B671-3D134F0F7163}" destId="{179F0FCD-C306-4B84-A7DF-E34F9FAB6F56}" srcOrd="1" destOrd="0" presId="urn:microsoft.com/office/officeart/2005/8/layout/orgChart1"/>
    <dgm:cxn modelId="{E54FAA90-6A69-4318-B698-E5ACE27C5C9B}" type="presOf" srcId="{69BEBD41-3545-40FD-BFDD-D21BD47C872E}" destId="{74487508-3D4F-4F35-9119-7335AA499C95}" srcOrd="0" destOrd="0" presId="urn:microsoft.com/office/officeart/2005/8/layout/orgChart1"/>
    <dgm:cxn modelId="{2609C500-4289-4605-8A1C-DFD58D89AABA}" type="presOf" srcId="{00B822AA-E50D-409C-8E77-78CE41F17C4F}" destId="{EE7467E8-D778-4C18-9C7C-925EF25B0DC2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11CAA987-1880-4394-8B05-A91C38F7EE7A}" type="presOf" srcId="{8514C17C-35EC-4D14-92F7-13A577CAA5C4}" destId="{079C46BA-E270-4C4F-9AA8-92E32A64D736}" srcOrd="0" destOrd="0" presId="urn:microsoft.com/office/officeart/2005/8/layout/orgChart1"/>
    <dgm:cxn modelId="{33DA7EF8-9164-4284-8A4F-0E6AB4AB90AB}" type="presOf" srcId="{8514C17C-35EC-4D14-92F7-13A577CAA5C4}" destId="{3AA4BA60-CAF3-4B65-8A7B-26648B565082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F989E5D-3BA5-4117-AEAD-76D768A03792}" type="presOf" srcId="{88B02B86-A182-47E8-98CE-5F03ED03FC83}" destId="{1A2BCB80-89E2-41EC-87D9-8650DA66AB8A}" srcOrd="0" destOrd="0" presId="urn:microsoft.com/office/officeart/2005/8/layout/orgChart1"/>
    <dgm:cxn modelId="{4938CB5B-5A0E-4954-9F58-75A9137DF757}" type="presOf" srcId="{E2FDDA39-0A56-4C19-9570-F6322A50CD7C}" destId="{4704A764-F3E3-46A1-B698-AC3BCD85875D}" srcOrd="1" destOrd="0" presId="urn:microsoft.com/office/officeart/2005/8/layout/orgChart1"/>
    <dgm:cxn modelId="{9F9239E5-14D0-4DAE-94E2-814526280CDA}" type="presOf" srcId="{1E17A9B5-1CC6-4BF4-A5EB-2099972243B8}" destId="{F0DC39B6-0C64-430A-9FFB-4907B94E244D}" srcOrd="0" destOrd="0" presId="urn:microsoft.com/office/officeart/2005/8/layout/orgChart1"/>
    <dgm:cxn modelId="{18C13DA3-D71A-4B32-9467-0D51C8DBB1FB}" type="presOf" srcId="{1D03C52E-27F1-4CAD-B953-A57260381D87}" destId="{52D64095-8F0B-43C5-A134-4F8EB745D0AC}" srcOrd="0" destOrd="0" presId="urn:microsoft.com/office/officeart/2005/8/layout/orgChart1"/>
    <dgm:cxn modelId="{32749580-2B3A-43EE-B7F3-959D1AA48675}" type="presOf" srcId="{BCA1F9C7-A2DE-4DA9-9030-581CAAE089DA}" destId="{7E670A0B-4B6A-45AD-AE95-FAE9E52BA24F}" srcOrd="0" destOrd="0" presId="urn:microsoft.com/office/officeart/2005/8/layout/orgChart1"/>
    <dgm:cxn modelId="{E5396BC5-341E-495A-94DC-36D1FD78454E}" type="presOf" srcId="{51AC05A3-5125-4631-8328-EE9742C5CE1F}" destId="{7533127D-6F77-420D-9337-03A9B17677A7}" srcOrd="0" destOrd="0" presId="urn:microsoft.com/office/officeart/2005/8/layout/orgChart1"/>
    <dgm:cxn modelId="{71F52524-3156-4762-A359-C385CE944B10}" type="presOf" srcId="{CBC98D67-7A4E-4DF5-AC0F-18B667594BB8}" destId="{D644628E-4C6F-4DF2-8C07-D2B66E3A4757}" srcOrd="0" destOrd="0" presId="urn:microsoft.com/office/officeart/2005/8/layout/orgChart1"/>
    <dgm:cxn modelId="{349FBC78-0688-4FA8-8E45-FF6F6BB94505}" type="presOf" srcId="{43C964D4-3EA5-4709-BA45-DC9671707267}" destId="{87899BB1-A811-4B2D-8FA3-633A97B1A6A6}" srcOrd="1" destOrd="0" presId="urn:microsoft.com/office/officeart/2005/8/layout/orgChart1"/>
    <dgm:cxn modelId="{35C19BB5-333A-4C18-8372-CBF6F9709D1D}" type="presOf" srcId="{092024CE-8423-4E50-A34E-3122E05631CC}" destId="{0A55F855-E390-49C4-85C3-4EB5DC8DFEC3}" srcOrd="1" destOrd="0" presId="urn:microsoft.com/office/officeart/2005/8/layout/orgChart1"/>
    <dgm:cxn modelId="{48180CEF-720D-4AFC-BA89-F39F36A707A3}" type="presOf" srcId="{D5F013B3-4B4E-4E38-9BAF-4B34B2BB0C79}" destId="{14A5ABF2-8B49-4694-AC4C-1A898869B017}" srcOrd="1" destOrd="0" presId="urn:microsoft.com/office/officeart/2005/8/layout/orgChart1"/>
    <dgm:cxn modelId="{38EC0CB8-92DB-485F-8F90-6C1637F7C20D}" type="presOf" srcId="{51AC05A3-5125-4631-8328-EE9742C5CE1F}" destId="{75DCBE71-7469-49E9-81E5-E6A43E3EC0DC}" srcOrd="1" destOrd="0" presId="urn:microsoft.com/office/officeart/2005/8/layout/orgChart1"/>
    <dgm:cxn modelId="{83E4B608-D2BE-4E15-90C4-556162D90DE7}" type="presOf" srcId="{DC9F82DD-39AD-486C-81D6-0E3C38A96BAD}" destId="{4F6F1802-D2DC-45F2-8B57-B9ACE00E096B}" srcOrd="0" destOrd="0" presId="urn:microsoft.com/office/officeart/2005/8/layout/orgChart1"/>
    <dgm:cxn modelId="{3752F8C6-89E8-4B77-B368-DF08A5F49FF1}" type="presOf" srcId="{3837525C-9A2A-44D5-8B42-9C0820CF3FF9}" destId="{6AC59FBD-FAEA-42FA-8EB1-29A7CC044828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7C2D9BE-A929-4476-9BCE-C59FF95C4117}" type="presOf" srcId="{43C964D4-3EA5-4709-BA45-DC9671707267}" destId="{ABF5B3AF-9C3F-43AC-89B9-A4B84688B739}" srcOrd="0" destOrd="0" presId="urn:microsoft.com/office/officeart/2005/8/layout/orgChart1"/>
    <dgm:cxn modelId="{6B28E270-3C20-4FA2-9EA0-155BDAD7DBC7}" type="presOf" srcId="{41CBE71F-8A1C-4046-8B51-627382F890A8}" destId="{BD53C961-9C2E-42B5-A825-EB1CD5AF2FE3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C3768EC1-BE85-43CA-AC14-CE605DB73435}" type="presOf" srcId="{032924AE-7BA3-4608-9D4D-A10FC22FA55B}" destId="{FCA2B357-06A1-4199-999C-BBE32872F828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1D3A1591-BF21-42A4-AD56-95634082D62C}" type="presOf" srcId="{C7336B56-6975-43EE-AA11-2CF9D86F3B72}" destId="{2F8AA862-E8D3-4043-95F3-7EBB33FDC237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1ED78BAF-5F38-41DB-AF01-1F8B069BAC8D}" type="presOf" srcId="{69BEBD41-3545-40FD-BFDD-D21BD47C872E}" destId="{EA4E738B-1483-44D6-89EB-8256A9C3F87D}" srcOrd="1" destOrd="0" presId="urn:microsoft.com/office/officeart/2005/8/layout/orgChart1"/>
    <dgm:cxn modelId="{C6D4DF8B-8516-4BD0-BA55-B2C73325C341}" type="presOf" srcId="{D5F013B3-4B4E-4E38-9BAF-4B34B2BB0C79}" destId="{26E61D30-5696-4E05-9044-AF73EF27DAB2}" srcOrd="0" destOrd="0" presId="urn:microsoft.com/office/officeart/2005/8/layout/orgChart1"/>
    <dgm:cxn modelId="{4C110BF6-9A60-4FF5-99BF-19854B83C398}" type="presOf" srcId="{CE683E6A-A313-4F5C-8639-235783D1198F}" destId="{6C1B72B2-EE6C-495B-ADAD-8508CE8EB807}" srcOrd="0" destOrd="0" presId="urn:microsoft.com/office/officeart/2005/8/layout/orgChart1"/>
    <dgm:cxn modelId="{200476A2-4BD5-4A86-BD44-07CB7146A180}" type="presOf" srcId="{DCB062A1-302A-48A6-BE81-96138548FF70}" destId="{1AE91293-7748-4E52-8855-7B838C555EB9}" srcOrd="0" destOrd="0" presId="urn:microsoft.com/office/officeart/2005/8/layout/orgChart1"/>
    <dgm:cxn modelId="{AFC2B52E-C413-4984-ABB3-11E9982183CF}" type="presOf" srcId="{B40A1E99-819E-4C0D-B671-3D134F0F7163}" destId="{3A05D6AC-55D4-4F8B-831D-7528DBB5E857}" srcOrd="0" destOrd="0" presId="urn:microsoft.com/office/officeart/2005/8/layout/orgChart1"/>
    <dgm:cxn modelId="{86E0B924-2C99-4AFB-B9FE-763D2C7C7D80}" type="presOf" srcId="{BAA37ED3-8504-4718-82EA-2141E33A703B}" destId="{C6471DB4-9B93-437A-AEBE-F3B71F737DF8}" srcOrd="0" destOrd="0" presId="urn:microsoft.com/office/officeart/2005/8/layout/orgChart1"/>
    <dgm:cxn modelId="{D031290D-8FB7-4087-8EAC-28EF5A3D765C}" type="presOf" srcId="{E2FDDA39-0A56-4C19-9570-F6322A50CD7C}" destId="{C95AECE2-07C4-42E7-90DA-5CD8EA216CFC}" srcOrd="0" destOrd="0" presId="urn:microsoft.com/office/officeart/2005/8/layout/orgChart1"/>
    <dgm:cxn modelId="{EEF832EC-01F6-4B62-A770-8ADE3ABD3E14}" type="presOf" srcId="{00B822AA-E50D-409C-8E77-78CE41F17C4F}" destId="{86ECFBC0-6EDE-49D7-A5E4-E61CBAF4A092}" srcOrd="0" destOrd="0" presId="urn:microsoft.com/office/officeart/2005/8/layout/orgChart1"/>
    <dgm:cxn modelId="{F830FC94-9F31-4207-9147-975E44C2DE34}" type="presParOf" srcId="{6C1B72B2-EE6C-495B-ADAD-8508CE8EB807}" destId="{B9578B13-712D-4BAD-A28F-A7352074EDA6}" srcOrd="0" destOrd="0" presId="urn:microsoft.com/office/officeart/2005/8/layout/orgChart1"/>
    <dgm:cxn modelId="{0F50A7AA-2C56-4683-8B2E-922CEE553995}" type="presParOf" srcId="{B9578B13-712D-4BAD-A28F-A7352074EDA6}" destId="{EA34C8C8-6EC1-483B-8E39-8E6926CED3CE}" srcOrd="0" destOrd="0" presId="urn:microsoft.com/office/officeart/2005/8/layout/orgChart1"/>
    <dgm:cxn modelId="{4394E0ED-A65F-4428-BB2E-B51BCA0474CC}" type="presParOf" srcId="{EA34C8C8-6EC1-483B-8E39-8E6926CED3CE}" destId="{D98E11BE-9177-4329-A5B4-B4B8653C2863}" srcOrd="0" destOrd="0" presId="urn:microsoft.com/office/officeart/2005/8/layout/orgChart1"/>
    <dgm:cxn modelId="{35203C66-6FB4-43A5-8453-4A02798C05B3}" type="presParOf" srcId="{EA34C8C8-6EC1-483B-8E39-8E6926CED3CE}" destId="{2FA1AE03-77C2-487B-948B-82122901556A}" srcOrd="1" destOrd="0" presId="urn:microsoft.com/office/officeart/2005/8/layout/orgChart1"/>
    <dgm:cxn modelId="{40230EE9-D7C8-4D44-B65C-86CC5F367ECF}" type="presParOf" srcId="{B9578B13-712D-4BAD-A28F-A7352074EDA6}" destId="{9C5DF944-3D7A-473D-A789-5CA86652B8F8}" srcOrd="1" destOrd="0" presId="urn:microsoft.com/office/officeart/2005/8/layout/orgChart1"/>
    <dgm:cxn modelId="{6A884253-9CF7-492E-B8B8-EBD83E95647B}" type="presParOf" srcId="{9C5DF944-3D7A-473D-A789-5CA86652B8F8}" destId="{D351E307-7A60-4733-B21C-CC6D6E5D051D}" srcOrd="0" destOrd="0" presId="urn:microsoft.com/office/officeart/2005/8/layout/orgChart1"/>
    <dgm:cxn modelId="{95577972-C6EB-4122-96DF-A79E26E9AE2C}" type="presParOf" srcId="{9C5DF944-3D7A-473D-A789-5CA86652B8F8}" destId="{60FE5B31-E82E-49E2-9469-B5D5674278BC}" srcOrd="1" destOrd="0" presId="urn:microsoft.com/office/officeart/2005/8/layout/orgChart1"/>
    <dgm:cxn modelId="{F0D1F973-E6CD-40C5-BE47-03C1118D835C}" type="presParOf" srcId="{60FE5B31-E82E-49E2-9469-B5D5674278BC}" destId="{CB88DD46-0D40-4A1B-9C97-26FA4C46EB15}" srcOrd="0" destOrd="0" presId="urn:microsoft.com/office/officeart/2005/8/layout/orgChart1"/>
    <dgm:cxn modelId="{EF6286D0-7C8C-44AE-B514-1A75D84891A0}" type="presParOf" srcId="{CB88DD46-0D40-4A1B-9C97-26FA4C46EB15}" destId="{ABF5B3AF-9C3F-43AC-89B9-A4B84688B739}" srcOrd="0" destOrd="0" presId="urn:microsoft.com/office/officeart/2005/8/layout/orgChart1"/>
    <dgm:cxn modelId="{C0367544-9B93-4974-A4AE-4B9CE49FA6CA}" type="presParOf" srcId="{CB88DD46-0D40-4A1B-9C97-26FA4C46EB15}" destId="{87899BB1-A811-4B2D-8FA3-633A97B1A6A6}" srcOrd="1" destOrd="0" presId="urn:microsoft.com/office/officeart/2005/8/layout/orgChart1"/>
    <dgm:cxn modelId="{EEA49B29-904C-4D5F-8D1B-4A2F1B7B66A2}" type="presParOf" srcId="{60FE5B31-E82E-49E2-9469-B5D5674278BC}" destId="{B6A20B03-CFA9-41D8-9956-9F0EB448DC4A}" srcOrd="1" destOrd="0" presId="urn:microsoft.com/office/officeart/2005/8/layout/orgChart1"/>
    <dgm:cxn modelId="{DE8AA153-9A9E-4C73-9840-DAEDB1BAE5CD}" type="presParOf" srcId="{B6A20B03-CFA9-41D8-9956-9F0EB448DC4A}" destId="{CD65CBB6-B9A3-48AB-AFB3-4BE4B03553D3}" srcOrd="0" destOrd="0" presId="urn:microsoft.com/office/officeart/2005/8/layout/orgChart1"/>
    <dgm:cxn modelId="{8D75C1C7-60AE-4CDF-8470-E19C336A35D4}" type="presParOf" srcId="{B6A20B03-CFA9-41D8-9956-9F0EB448DC4A}" destId="{ED1F0A6D-21D1-431E-B021-19DC70288741}" srcOrd="1" destOrd="0" presId="urn:microsoft.com/office/officeart/2005/8/layout/orgChart1"/>
    <dgm:cxn modelId="{FFCC2375-25B1-4418-941D-E18EF28591FA}" type="presParOf" srcId="{ED1F0A6D-21D1-431E-B021-19DC70288741}" destId="{3035FF76-B78F-49A4-AACF-E2FF3786028F}" srcOrd="0" destOrd="0" presId="urn:microsoft.com/office/officeart/2005/8/layout/orgChart1"/>
    <dgm:cxn modelId="{2C5B1CFA-0AEF-450A-9017-50D9A234DE49}" type="presParOf" srcId="{3035FF76-B78F-49A4-AACF-E2FF3786028F}" destId="{F0DC39B6-0C64-430A-9FFB-4907B94E244D}" srcOrd="0" destOrd="0" presId="urn:microsoft.com/office/officeart/2005/8/layout/orgChart1"/>
    <dgm:cxn modelId="{ED493277-4A7A-4FDA-B8AB-04096A6E3639}" type="presParOf" srcId="{3035FF76-B78F-49A4-AACF-E2FF3786028F}" destId="{0044642D-BF6E-4946-989D-7BC76303D8B1}" srcOrd="1" destOrd="0" presId="urn:microsoft.com/office/officeart/2005/8/layout/orgChart1"/>
    <dgm:cxn modelId="{58C74671-F691-48B1-8F8D-CB16A837B6D8}" type="presParOf" srcId="{ED1F0A6D-21D1-431E-B021-19DC70288741}" destId="{6F92EC3E-8AAE-41C7-BFFF-85E9DBCB215A}" srcOrd="1" destOrd="0" presId="urn:microsoft.com/office/officeart/2005/8/layout/orgChart1"/>
    <dgm:cxn modelId="{1C33A3BD-F8D2-452C-83F4-B33045ABF5F5}" type="presParOf" srcId="{ED1F0A6D-21D1-431E-B021-19DC70288741}" destId="{C359BE23-B469-48EB-819D-6F6FDCDBB0A8}" srcOrd="2" destOrd="0" presId="urn:microsoft.com/office/officeart/2005/8/layout/orgChart1"/>
    <dgm:cxn modelId="{A6AA171E-AA37-4D53-98B4-2BB5160757AD}" type="presParOf" srcId="{B6A20B03-CFA9-41D8-9956-9F0EB448DC4A}" destId="{6AC59FBD-FAEA-42FA-8EB1-29A7CC044828}" srcOrd="2" destOrd="0" presId="urn:microsoft.com/office/officeart/2005/8/layout/orgChart1"/>
    <dgm:cxn modelId="{86C7CA3B-0C0D-4327-80F8-415B58EAA448}" type="presParOf" srcId="{B6A20B03-CFA9-41D8-9956-9F0EB448DC4A}" destId="{F2E1EDE4-99F4-4CBC-BA6A-91AF00914823}" srcOrd="3" destOrd="0" presId="urn:microsoft.com/office/officeart/2005/8/layout/orgChart1"/>
    <dgm:cxn modelId="{2076FF03-3139-415D-B710-3F6D7917A8CF}" type="presParOf" srcId="{F2E1EDE4-99F4-4CBC-BA6A-91AF00914823}" destId="{795B4B98-FEFB-4DAB-B785-2E28918B1C7E}" srcOrd="0" destOrd="0" presId="urn:microsoft.com/office/officeart/2005/8/layout/orgChart1"/>
    <dgm:cxn modelId="{35D3673B-5630-482F-9D13-EC30586D95AE}" type="presParOf" srcId="{795B4B98-FEFB-4DAB-B785-2E28918B1C7E}" destId="{C9EB4BFF-95DA-49B7-87A2-66A52A4FCDFA}" srcOrd="0" destOrd="0" presId="urn:microsoft.com/office/officeart/2005/8/layout/orgChart1"/>
    <dgm:cxn modelId="{6B88CC1D-9D13-40CA-90DB-7C2104E2D899}" type="presParOf" srcId="{795B4B98-FEFB-4DAB-B785-2E28918B1C7E}" destId="{40CBCC65-FD09-4B94-B9C9-3482617F2627}" srcOrd="1" destOrd="0" presId="urn:microsoft.com/office/officeart/2005/8/layout/orgChart1"/>
    <dgm:cxn modelId="{16AE20EA-2A7D-479E-936E-619A0E4F932A}" type="presParOf" srcId="{F2E1EDE4-99F4-4CBC-BA6A-91AF00914823}" destId="{6E67D5E8-91A3-4A9C-B70E-60777B0DD65E}" srcOrd="1" destOrd="0" presId="urn:microsoft.com/office/officeart/2005/8/layout/orgChart1"/>
    <dgm:cxn modelId="{C8CE141A-F0EE-4457-8AF7-CAF124FE9842}" type="presParOf" srcId="{F2E1EDE4-99F4-4CBC-BA6A-91AF00914823}" destId="{9041FCB5-DDBA-4A82-87F1-A20AE1F0ECFA}" srcOrd="2" destOrd="0" presId="urn:microsoft.com/office/officeart/2005/8/layout/orgChart1"/>
    <dgm:cxn modelId="{BF4B7B13-2A01-499A-9C5B-3BA9E1ACCBDE}" type="presParOf" srcId="{B6A20B03-CFA9-41D8-9956-9F0EB448DC4A}" destId="{D644628E-4C6F-4DF2-8C07-D2B66E3A4757}" srcOrd="4" destOrd="0" presId="urn:microsoft.com/office/officeart/2005/8/layout/orgChart1"/>
    <dgm:cxn modelId="{C608ED0C-7C8F-45C7-B52D-B1042C5A41D8}" type="presParOf" srcId="{B6A20B03-CFA9-41D8-9956-9F0EB448DC4A}" destId="{4C59CDCC-8171-42A8-836D-8A7ADEF309D0}" srcOrd="5" destOrd="0" presId="urn:microsoft.com/office/officeart/2005/8/layout/orgChart1"/>
    <dgm:cxn modelId="{1934F6AC-DE91-4C79-A182-2D4194E580F5}" type="presParOf" srcId="{4C59CDCC-8171-42A8-836D-8A7ADEF309D0}" destId="{FED7DC99-D3B3-46B2-AE57-14D47B1F3671}" srcOrd="0" destOrd="0" presId="urn:microsoft.com/office/officeart/2005/8/layout/orgChart1"/>
    <dgm:cxn modelId="{016475F7-2800-4604-89B2-E704D53BD873}" type="presParOf" srcId="{FED7DC99-D3B3-46B2-AE57-14D47B1F3671}" destId="{8F3E2022-AB5E-4438-BDBE-146FD19E8285}" srcOrd="0" destOrd="0" presId="urn:microsoft.com/office/officeart/2005/8/layout/orgChart1"/>
    <dgm:cxn modelId="{62E30DED-838C-4B10-99C1-89EFBF14F2E1}" type="presParOf" srcId="{FED7DC99-D3B3-46B2-AE57-14D47B1F3671}" destId="{F4F60A8B-BCFE-4E33-9289-BF4CA9206F7B}" srcOrd="1" destOrd="0" presId="urn:microsoft.com/office/officeart/2005/8/layout/orgChart1"/>
    <dgm:cxn modelId="{634BA780-9E59-44E7-BE74-DE895EE502AA}" type="presParOf" srcId="{4C59CDCC-8171-42A8-836D-8A7ADEF309D0}" destId="{0717BF70-BD3E-4FBF-92BE-2C7F71500E41}" srcOrd="1" destOrd="0" presId="urn:microsoft.com/office/officeart/2005/8/layout/orgChart1"/>
    <dgm:cxn modelId="{8E251788-1018-4927-90A1-7C14FAEC5CA8}" type="presParOf" srcId="{4C59CDCC-8171-42A8-836D-8A7ADEF309D0}" destId="{0E63D1F7-0BB7-4B23-80D6-B69D7359A638}" srcOrd="2" destOrd="0" presId="urn:microsoft.com/office/officeart/2005/8/layout/orgChart1"/>
    <dgm:cxn modelId="{3D41E0F7-7879-4AB0-8121-23A741D38A56}" type="presParOf" srcId="{B6A20B03-CFA9-41D8-9956-9F0EB448DC4A}" destId="{52D64095-8F0B-43C5-A134-4F8EB745D0AC}" srcOrd="6" destOrd="0" presId="urn:microsoft.com/office/officeart/2005/8/layout/orgChart1"/>
    <dgm:cxn modelId="{335A6005-066B-4665-A5E9-3F1BC3981CB9}" type="presParOf" srcId="{B6A20B03-CFA9-41D8-9956-9F0EB448DC4A}" destId="{65175C4B-27F3-41C0-9093-49201195521B}" srcOrd="7" destOrd="0" presId="urn:microsoft.com/office/officeart/2005/8/layout/orgChart1"/>
    <dgm:cxn modelId="{91D0B9EF-4268-422E-B4B9-0D7B4515CDBD}" type="presParOf" srcId="{65175C4B-27F3-41C0-9093-49201195521B}" destId="{418B0B64-07DF-4A86-8188-2B3D12FF0C1B}" srcOrd="0" destOrd="0" presId="urn:microsoft.com/office/officeart/2005/8/layout/orgChart1"/>
    <dgm:cxn modelId="{CD81B74E-8EF0-4197-B700-835D4D66ABC6}" type="presParOf" srcId="{418B0B64-07DF-4A86-8188-2B3D12FF0C1B}" destId="{FCA2B357-06A1-4199-999C-BBE32872F828}" srcOrd="0" destOrd="0" presId="urn:microsoft.com/office/officeart/2005/8/layout/orgChart1"/>
    <dgm:cxn modelId="{4514BA29-2940-4913-A6CA-635EC3D771EC}" type="presParOf" srcId="{418B0B64-07DF-4A86-8188-2B3D12FF0C1B}" destId="{842224E6-60DA-412E-8A1B-7533C1377869}" srcOrd="1" destOrd="0" presId="urn:microsoft.com/office/officeart/2005/8/layout/orgChart1"/>
    <dgm:cxn modelId="{A729C9FD-3312-4893-93C0-1C5BEEE96020}" type="presParOf" srcId="{65175C4B-27F3-41C0-9093-49201195521B}" destId="{5FEE9627-663F-4879-B764-2FCAC3BEDB01}" srcOrd="1" destOrd="0" presId="urn:microsoft.com/office/officeart/2005/8/layout/orgChart1"/>
    <dgm:cxn modelId="{05B4EB4E-0F35-450A-9E81-9A6C1178F975}" type="presParOf" srcId="{65175C4B-27F3-41C0-9093-49201195521B}" destId="{D211A30E-3DD6-4F3B-A936-B6D9FD1B5AD6}" srcOrd="2" destOrd="0" presId="urn:microsoft.com/office/officeart/2005/8/layout/orgChart1"/>
    <dgm:cxn modelId="{9A5368F6-2A7A-4146-908D-2EB4C3A032C4}" type="presParOf" srcId="{60FE5B31-E82E-49E2-9469-B5D5674278BC}" destId="{0A55CB08-0585-4E83-BB9C-6136411D5C97}" srcOrd="2" destOrd="0" presId="urn:microsoft.com/office/officeart/2005/8/layout/orgChart1"/>
    <dgm:cxn modelId="{19F8B44D-BCCA-4969-9A36-66EA961EC03D}" type="presParOf" srcId="{9C5DF944-3D7A-473D-A789-5CA86652B8F8}" destId="{1AE91293-7748-4E52-8855-7B838C555EB9}" srcOrd="2" destOrd="0" presId="urn:microsoft.com/office/officeart/2005/8/layout/orgChart1"/>
    <dgm:cxn modelId="{FC667E47-EBA7-4A77-9AA9-003966225374}" type="presParOf" srcId="{9C5DF944-3D7A-473D-A789-5CA86652B8F8}" destId="{8BAB2199-5159-41F9-8708-33820C9B03A9}" srcOrd="3" destOrd="0" presId="urn:microsoft.com/office/officeart/2005/8/layout/orgChart1"/>
    <dgm:cxn modelId="{18DF8E6D-3829-49B7-B41F-3A799D7A13A7}" type="presParOf" srcId="{8BAB2199-5159-41F9-8708-33820C9B03A9}" destId="{4AEEF0FD-EB99-4BD5-89CD-011B1DDC19F8}" srcOrd="0" destOrd="0" presId="urn:microsoft.com/office/officeart/2005/8/layout/orgChart1"/>
    <dgm:cxn modelId="{E8D0B127-5A19-4BD2-9CBA-AE191B41802E}" type="presParOf" srcId="{4AEEF0FD-EB99-4BD5-89CD-011B1DDC19F8}" destId="{86ECFBC0-6EDE-49D7-A5E4-E61CBAF4A092}" srcOrd="0" destOrd="0" presId="urn:microsoft.com/office/officeart/2005/8/layout/orgChart1"/>
    <dgm:cxn modelId="{1B255A92-2800-484E-8DDD-116C873C49D2}" type="presParOf" srcId="{4AEEF0FD-EB99-4BD5-89CD-011B1DDC19F8}" destId="{EE7467E8-D778-4C18-9C7C-925EF25B0DC2}" srcOrd="1" destOrd="0" presId="urn:microsoft.com/office/officeart/2005/8/layout/orgChart1"/>
    <dgm:cxn modelId="{0261E2B0-1BED-4147-AD27-7B55A8D1E5F2}" type="presParOf" srcId="{8BAB2199-5159-41F9-8708-33820C9B03A9}" destId="{70B62D43-4B2E-478D-8091-7F950B36BC86}" srcOrd="1" destOrd="0" presId="urn:microsoft.com/office/officeart/2005/8/layout/orgChart1"/>
    <dgm:cxn modelId="{7A61DC27-9536-4C1B-80B1-FC1744AABA11}" type="presParOf" srcId="{70B62D43-4B2E-478D-8091-7F950B36BC86}" destId="{5A29D58D-62CC-4731-8120-CAD4354C3E03}" srcOrd="0" destOrd="0" presId="urn:microsoft.com/office/officeart/2005/8/layout/orgChart1"/>
    <dgm:cxn modelId="{B6C29265-362C-412F-BA78-EF19BE1A48CA}" type="presParOf" srcId="{70B62D43-4B2E-478D-8091-7F950B36BC86}" destId="{20684FA8-0955-4E86-9890-955AAE2FB70E}" srcOrd="1" destOrd="0" presId="urn:microsoft.com/office/officeart/2005/8/layout/orgChart1"/>
    <dgm:cxn modelId="{19452D7C-A396-4538-B4A1-9F0BAD2CDF1F}" type="presParOf" srcId="{20684FA8-0955-4E86-9890-955AAE2FB70E}" destId="{357DF0A8-BCC0-4D40-9A29-811D9B3E8CE1}" srcOrd="0" destOrd="0" presId="urn:microsoft.com/office/officeart/2005/8/layout/orgChart1"/>
    <dgm:cxn modelId="{0006C36E-0A41-4E53-9576-CAA969F30FAE}" type="presParOf" srcId="{357DF0A8-BCC0-4D40-9A29-811D9B3E8CE1}" destId="{7533127D-6F77-420D-9337-03A9B17677A7}" srcOrd="0" destOrd="0" presId="urn:microsoft.com/office/officeart/2005/8/layout/orgChart1"/>
    <dgm:cxn modelId="{F2C70555-E721-4693-8A57-5DD0048D43FD}" type="presParOf" srcId="{357DF0A8-BCC0-4D40-9A29-811D9B3E8CE1}" destId="{75DCBE71-7469-49E9-81E5-E6A43E3EC0DC}" srcOrd="1" destOrd="0" presId="urn:microsoft.com/office/officeart/2005/8/layout/orgChart1"/>
    <dgm:cxn modelId="{C1EBB9DE-C7FD-408D-94C0-7170509B3CEA}" type="presParOf" srcId="{20684FA8-0955-4E86-9890-955AAE2FB70E}" destId="{321B0D03-50FC-44EB-B561-D21A2CD4B482}" srcOrd="1" destOrd="0" presId="urn:microsoft.com/office/officeart/2005/8/layout/orgChart1"/>
    <dgm:cxn modelId="{09E10B73-7775-40D6-900C-05DC7BCB39BF}" type="presParOf" srcId="{20684FA8-0955-4E86-9890-955AAE2FB70E}" destId="{0654A2B9-B227-48A6-941C-DD027142ECCE}" srcOrd="2" destOrd="0" presId="urn:microsoft.com/office/officeart/2005/8/layout/orgChart1"/>
    <dgm:cxn modelId="{6120FE01-CAAE-459E-80C8-051CD3219C13}" type="presParOf" srcId="{70B62D43-4B2E-478D-8091-7F950B36BC86}" destId="{77FF546B-1ADB-4B35-B705-B48DE95D0A7F}" srcOrd="2" destOrd="0" presId="urn:microsoft.com/office/officeart/2005/8/layout/orgChart1"/>
    <dgm:cxn modelId="{6C68ADDD-E3F2-497C-AB5E-8EDD36E3C7A3}" type="presParOf" srcId="{70B62D43-4B2E-478D-8091-7F950B36BC86}" destId="{69C13562-DBB8-42F8-AE39-8AFEF8ED4982}" srcOrd="3" destOrd="0" presId="urn:microsoft.com/office/officeart/2005/8/layout/orgChart1"/>
    <dgm:cxn modelId="{3501894A-B817-4EB3-95D0-F360983F8EAC}" type="presParOf" srcId="{69C13562-DBB8-42F8-AE39-8AFEF8ED4982}" destId="{896D96FE-EA05-4066-8BE5-F7366BA3777A}" srcOrd="0" destOrd="0" presId="urn:microsoft.com/office/officeart/2005/8/layout/orgChart1"/>
    <dgm:cxn modelId="{2A730BA9-DE5E-4416-96B6-FB24DEDDAA38}" type="presParOf" srcId="{896D96FE-EA05-4066-8BE5-F7366BA3777A}" destId="{079C46BA-E270-4C4F-9AA8-92E32A64D736}" srcOrd="0" destOrd="0" presId="urn:microsoft.com/office/officeart/2005/8/layout/orgChart1"/>
    <dgm:cxn modelId="{550D8994-869B-4203-A4F2-65E6A123CA85}" type="presParOf" srcId="{896D96FE-EA05-4066-8BE5-F7366BA3777A}" destId="{3AA4BA60-CAF3-4B65-8A7B-26648B565082}" srcOrd="1" destOrd="0" presId="urn:microsoft.com/office/officeart/2005/8/layout/orgChart1"/>
    <dgm:cxn modelId="{5F95DA9F-C708-471C-A7C6-C6D1FE1544AB}" type="presParOf" srcId="{69C13562-DBB8-42F8-AE39-8AFEF8ED4982}" destId="{54F082B5-2FAD-490F-B257-B96DCB3E19FC}" srcOrd="1" destOrd="0" presId="urn:microsoft.com/office/officeart/2005/8/layout/orgChart1"/>
    <dgm:cxn modelId="{49B834C4-AE49-4F9C-B9BB-63F3E118F56A}" type="presParOf" srcId="{69C13562-DBB8-42F8-AE39-8AFEF8ED4982}" destId="{6C846A69-A00E-4FB9-80C7-DC7FE13BD4B5}" srcOrd="2" destOrd="0" presId="urn:microsoft.com/office/officeart/2005/8/layout/orgChart1"/>
    <dgm:cxn modelId="{23621AA9-B258-43F9-A14A-33BB8A4214C7}" type="presParOf" srcId="{70B62D43-4B2E-478D-8091-7F950B36BC86}" destId="{C6471DB4-9B93-437A-AEBE-F3B71F737DF8}" srcOrd="4" destOrd="0" presId="urn:microsoft.com/office/officeart/2005/8/layout/orgChart1"/>
    <dgm:cxn modelId="{99CF2A97-3B6F-4A64-987D-B30D8BD7F695}" type="presParOf" srcId="{70B62D43-4B2E-478D-8091-7F950B36BC86}" destId="{CD8B12E6-DD1E-4D70-BE7C-A5443A3D84D1}" srcOrd="5" destOrd="0" presId="urn:microsoft.com/office/officeart/2005/8/layout/orgChart1"/>
    <dgm:cxn modelId="{585B8758-DAED-4CF8-8CB8-2E3951B0132C}" type="presParOf" srcId="{CD8B12E6-DD1E-4D70-BE7C-A5443A3D84D1}" destId="{C0FBA54D-3A3D-42F4-B1C8-ADE0E74CCC4D}" srcOrd="0" destOrd="0" presId="urn:microsoft.com/office/officeart/2005/8/layout/orgChart1"/>
    <dgm:cxn modelId="{C699AFE9-C756-4D21-B96C-AA196EE739F8}" type="presParOf" srcId="{C0FBA54D-3A3D-42F4-B1C8-ADE0E74CCC4D}" destId="{30DA9891-B7C7-405D-9015-1C3DF0E9850F}" srcOrd="0" destOrd="0" presId="urn:microsoft.com/office/officeart/2005/8/layout/orgChart1"/>
    <dgm:cxn modelId="{3C6C9540-3EB8-46BF-B549-BFE6EA6B6089}" type="presParOf" srcId="{C0FBA54D-3A3D-42F4-B1C8-ADE0E74CCC4D}" destId="{5EC808F1-181C-42C2-975C-2B558EBCB7FE}" srcOrd="1" destOrd="0" presId="urn:microsoft.com/office/officeart/2005/8/layout/orgChart1"/>
    <dgm:cxn modelId="{7DCD5D16-3F25-4C80-BE13-244D75FA6F4A}" type="presParOf" srcId="{CD8B12E6-DD1E-4D70-BE7C-A5443A3D84D1}" destId="{3C11D65F-2A65-4A7E-9C15-AA6406FE6F0B}" srcOrd="1" destOrd="0" presId="urn:microsoft.com/office/officeart/2005/8/layout/orgChart1"/>
    <dgm:cxn modelId="{D4C47036-8B14-4FEC-A845-9307351EF900}" type="presParOf" srcId="{CD8B12E6-DD1E-4D70-BE7C-A5443A3D84D1}" destId="{07414A68-C8A8-4CE7-984E-48064FC49AF5}" srcOrd="2" destOrd="0" presId="urn:microsoft.com/office/officeart/2005/8/layout/orgChart1"/>
    <dgm:cxn modelId="{3E554755-EB15-4DAC-963A-61EAC9CBC0B6}" type="presParOf" srcId="{70B62D43-4B2E-478D-8091-7F950B36BC86}" destId="{BD53C961-9C2E-42B5-A825-EB1CD5AF2FE3}" srcOrd="6" destOrd="0" presId="urn:microsoft.com/office/officeart/2005/8/layout/orgChart1"/>
    <dgm:cxn modelId="{9CBB8796-5A5F-4C5A-80EE-DC150924B60E}" type="presParOf" srcId="{70B62D43-4B2E-478D-8091-7F950B36BC86}" destId="{2AD0F394-908E-4BF8-9902-81719C192207}" srcOrd="7" destOrd="0" presId="urn:microsoft.com/office/officeart/2005/8/layout/orgChart1"/>
    <dgm:cxn modelId="{2E0FEA14-4947-48D0-89E8-F8FC3D35A758}" type="presParOf" srcId="{2AD0F394-908E-4BF8-9902-81719C192207}" destId="{6508E9AA-32AD-45CE-ACB4-E452A2309B43}" srcOrd="0" destOrd="0" presId="urn:microsoft.com/office/officeart/2005/8/layout/orgChart1"/>
    <dgm:cxn modelId="{A5C5CCD4-131D-422F-9B82-500E6FA62679}" type="presParOf" srcId="{6508E9AA-32AD-45CE-ACB4-E452A2309B43}" destId="{26E61D30-5696-4E05-9044-AF73EF27DAB2}" srcOrd="0" destOrd="0" presId="urn:microsoft.com/office/officeart/2005/8/layout/orgChart1"/>
    <dgm:cxn modelId="{4BAF9ACB-0A14-4898-8B36-E1E51B273EB1}" type="presParOf" srcId="{6508E9AA-32AD-45CE-ACB4-E452A2309B43}" destId="{14A5ABF2-8B49-4694-AC4C-1A898869B017}" srcOrd="1" destOrd="0" presId="urn:microsoft.com/office/officeart/2005/8/layout/orgChart1"/>
    <dgm:cxn modelId="{4F570510-598A-4E29-B50B-F26F3043473C}" type="presParOf" srcId="{2AD0F394-908E-4BF8-9902-81719C192207}" destId="{E95C75F7-7305-47DE-985C-550E435481C9}" srcOrd="1" destOrd="0" presId="urn:microsoft.com/office/officeart/2005/8/layout/orgChart1"/>
    <dgm:cxn modelId="{9D35319B-59BA-430F-ABE1-337BA303DCB8}" type="presParOf" srcId="{2AD0F394-908E-4BF8-9902-81719C192207}" destId="{ADFD56FF-A789-4A68-9B2D-8E4E857854C2}" srcOrd="2" destOrd="0" presId="urn:microsoft.com/office/officeart/2005/8/layout/orgChart1"/>
    <dgm:cxn modelId="{13560127-B3B8-4AD7-8512-4096C5EEDCB6}" type="presParOf" srcId="{70B62D43-4B2E-478D-8091-7F950B36BC86}" destId="{B4ADFA40-1DC3-4BD0-BAE4-D5BA4FDF2B3E}" srcOrd="8" destOrd="0" presId="urn:microsoft.com/office/officeart/2005/8/layout/orgChart1"/>
    <dgm:cxn modelId="{0E04400A-EB85-41BB-8A18-245E39CCC176}" type="presParOf" srcId="{70B62D43-4B2E-478D-8091-7F950B36BC86}" destId="{74623D81-D47A-4BDB-A76C-094846D41FA8}" srcOrd="9" destOrd="0" presId="urn:microsoft.com/office/officeart/2005/8/layout/orgChart1"/>
    <dgm:cxn modelId="{5FB63235-F92D-417B-A3D1-FA202BD39E29}" type="presParOf" srcId="{74623D81-D47A-4BDB-A76C-094846D41FA8}" destId="{A5AFB960-0B8B-4E03-885A-2579269F7DC1}" srcOrd="0" destOrd="0" presId="urn:microsoft.com/office/officeart/2005/8/layout/orgChart1"/>
    <dgm:cxn modelId="{B2DE3557-B555-41EA-995A-06C6963CBF81}" type="presParOf" srcId="{A5AFB960-0B8B-4E03-885A-2579269F7DC1}" destId="{3A05D6AC-55D4-4F8B-831D-7528DBB5E857}" srcOrd="0" destOrd="0" presId="urn:microsoft.com/office/officeart/2005/8/layout/orgChart1"/>
    <dgm:cxn modelId="{E9FFB853-F9F1-4C4F-8F32-5E7ABF15150E}" type="presParOf" srcId="{A5AFB960-0B8B-4E03-885A-2579269F7DC1}" destId="{179F0FCD-C306-4B84-A7DF-E34F9FAB6F56}" srcOrd="1" destOrd="0" presId="urn:microsoft.com/office/officeart/2005/8/layout/orgChart1"/>
    <dgm:cxn modelId="{3F683FF7-1C74-4CC5-A1D4-790E10AE834E}" type="presParOf" srcId="{74623D81-D47A-4BDB-A76C-094846D41FA8}" destId="{856F8CB3-7FD8-44A2-BD9F-D0A3BBBFD7B2}" srcOrd="1" destOrd="0" presId="urn:microsoft.com/office/officeart/2005/8/layout/orgChart1"/>
    <dgm:cxn modelId="{B92927C2-1616-4C6B-8F1E-7025EC24B4E2}" type="presParOf" srcId="{74623D81-D47A-4BDB-A76C-094846D41FA8}" destId="{E41C3208-7C36-4192-9EA5-1F0C4DB4A826}" srcOrd="2" destOrd="0" presId="urn:microsoft.com/office/officeart/2005/8/layout/orgChart1"/>
    <dgm:cxn modelId="{19C9B237-7AFF-4774-8E37-F45DCC42361F}" type="presParOf" srcId="{8BAB2199-5159-41F9-8708-33820C9B03A9}" destId="{FB705D8D-4B0F-418C-BE22-C9FC935B08A3}" srcOrd="2" destOrd="0" presId="urn:microsoft.com/office/officeart/2005/8/layout/orgChart1"/>
    <dgm:cxn modelId="{A3AA01BE-E971-4DEE-BC4B-6D54B12ACBB5}" type="presParOf" srcId="{9C5DF944-3D7A-473D-A789-5CA86652B8F8}" destId="{4F6F1802-D2DC-45F2-8B57-B9ACE00E096B}" srcOrd="4" destOrd="0" presId="urn:microsoft.com/office/officeart/2005/8/layout/orgChart1"/>
    <dgm:cxn modelId="{A4190B44-8871-4F8B-97B4-BCD945C6C0B7}" type="presParOf" srcId="{9C5DF944-3D7A-473D-A789-5CA86652B8F8}" destId="{D09FB176-C899-4C34-A2EF-DF4099E3930B}" srcOrd="5" destOrd="0" presId="urn:microsoft.com/office/officeart/2005/8/layout/orgChart1"/>
    <dgm:cxn modelId="{841D2F1A-02C1-4D86-89ED-D0202E656090}" type="presParOf" srcId="{D09FB176-C899-4C34-A2EF-DF4099E3930B}" destId="{EB3A78CF-8659-4E76-9BB6-78F8A7F8B535}" srcOrd="0" destOrd="0" presId="urn:microsoft.com/office/officeart/2005/8/layout/orgChart1"/>
    <dgm:cxn modelId="{6C26962D-2FBC-4D12-A3C0-362DFF8A4D01}" type="presParOf" srcId="{EB3A78CF-8659-4E76-9BB6-78F8A7F8B535}" destId="{ED956AEF-5A78-47DC-9D97-3B27A2E93095}" srcOrd="0" destOrd="0" presId="urn:microsoft.com/office/officeart/2005/8/layout/orgChart1"/>
    <dgm:cxn modelId="{557CC0E3-272D-4B8C-95A8-53A140F48810}" type="presParOf" srcId="{EB3A78CF-8659-4E76-9BB6-78F8A7F8B535}" destId="{0936C29E-0ABE-4289-9453-F6DF249F454C}" srcOrd="1" destOrd="0" presId="urn:microsoft.com/office/officeart/2005/8/layout/orgChart1"/>
    <dgm:cxn modelId="{1B531C55-C315-430B-9E2B-DB629A059464}" type="presParOf" srcId="{D09FB176-C899-4C34-A2EF-DF4099E3930B}" destId="{3666C14E-3FE7-4AB2-BA4F-4535D42C477E}" srcOrd="1" destOrd="0" presId="urn:microsoft.com/office/officeart/2005/8/layout/orgChart1"/>
    <dgm:cxn modelId="{6C30352D-B6DC-4622-8295-3CDF165D54CA}" type="presParOf" srcId="{3666C14E-3FE7-4AB2-BA4F-4535D42C477E}" destId="{7E670A0B-4B6A-45AD-AE95-FAE9E52BA24F}" srcOrd="0" destOrd="0" presId="urn:microsoft.com/office/officeart/2005/8/layout/orgChart1"/>
    <dgm:cxn modelId="{3D7A9145-A1C2-4741-845D-D19269186964}" type="presParOf" srcId="{3666C14E-3FE7-4AB2-BA4F-4535D42C477E}" destId="{781D4557-4BA2-4B53-85D2-D0A8E2F29ACB}" srcOrd="1" destOrd="0" presId="urn:microsoft.com/office/officeart/2005/8/layout/orgChart1"/>
    <dgm:cxn modelId="{B0E977B2-0E8F-490A-ADA3-5E4CD8491C34}" type="presParOf" srcId="{781D4557-4BA2-4B53-85D2-D0A8E2F29ACB}" destId="{A1F0E8B8-00E6-43CE-8E1F-A9918B608453}" srcOrd="0" destOrd="0" presId="urn:microsoft.com/office/officeart/2005/8/layout/orgChart1"/>
    <dgm:cxn modelId="{4A08785F-AB0C-4B70-920A-D5946DA4FF1E}" type="presParOf" srcId="{A1F0E8B8-00E6-43CE-8E1F-A9918B608453}" destId="{2C701CAE-D8F1-461E-8A0C-C57AEB1CD6C2}" srcOrd="0" destOrd="0" presId="urn:microsoft.com/office/officeart/2005/8/layout/orgChart1"/>
    <dgm:cxn modelId="{7C788E7E-6039-4AA0-A8F7-141DDF4A3929}" type="presParOf" srcId="{A1F0E8B8-00E6-43CE-8E1F-A9918B608453}" destId="{0A55F855-E390-49C4-85C3-4EB5DC8DFEC3}" srcOrd="1" destOrd="0" presId="urn:microsoft.com/office/officeart/2005/8/layout/orgChart1"/>
    <dgm:cxn modelId="{482046EA-C776-4953-8F2C-4AB53D7EE43F}" type="presParOf" srcId="{781D4557-4BA2-4B53-85D2-D0A8E2F29ACB}" destId="{8FDA77AA-02A8-4EBB-8954-A3306A125F11}" srcOrd="1" destOrd="0" presId="urn:microsoft.com/office/officeart/2005/8/layout/orgChart1"/>
    <dgm:cxn modelId="{DB139F1E-DAC6-4214-98AC-1ACC6772C882}" type="presParOf" srcId="{781D4557-4BA2-4B53-85D2-D0A8E2F29ACB}" destId="{802B30D6-A884-4929-98EE-4DE3E2D91CB8}" srcOrd="2" destOrd="0" presId="urn:microsoft.com/office/officeart/2005/8/layout/orgChart1"/>
    <dgm:cxn modelId="{5F07A970-24D5-4071-BBEF-8D4AEF19ECF3}" type="presParOf" srcId="{3666C14E-3FE7-4AB2-BA4F-4535D42C477E}" destId="{4E5DB2E5-BC21-45FD-89CF-804EEEA73D92}" srcOrd="2" destOrd="0" presId="urn:microsoft.com/office/officeart/2005/8/layout/orgChart1"/>
    <dgm:cxn modelId="{61C1D1DE-3134-4650-A7D5-DA7E5EF9CDEC}" type="presParOf" srcId="{3666C14E-3FE7-4AB2-BA4F-4535D42C477E}" destId="{FEF5B6E2-22EA-4CFA-BF26-961399773F49}" srcOrd="3" destOrd="0" presId="urn:microsoft.com/office/officeart/2005/8/layout/orgChart1"/>
    <dgm:cxn modelId="{EBFB3591-F754-487B-895A-31EAD1F6FCA1}" type="presParOf" srcId="{FEF5B6E2-22EA-4CFA-BF26-961399773F49}" destId="{42BED641-FA4F-4D4B-9A19-A7D3C3BE1408}" srcOrd="0" destOrd="0" presId="urn:microsoft.com/office/officeart/2005/8/layout/orgChart1"/>
    <dgm:cxn modelId="{7DB8CC3E-F04D-462A-8ED6-DFEC88F427AC}" type="presParOf" srcId="{42BED641-FA4F-4D4B-9A19-A7D3C3BE1408}" destId="{74487508-3D4F-4F35-9119-7335AA499C95}" srcOrd="0" destOrd="0" presId="urn:microsoft.com/office/officeart/2005/8/layout/orgChart1"/>
    <dgm:cxn modelId="{13B7C9A4-E1DC-4DBE-8A86-F9175C446A8D}" type="presParOf" srcId="{42BED641-FA4F-4D4B-9A19-A7D3C3BE1408}" destId="{EA4E738B-1483-44D6-89EB-8256A9C3F87D}" srcOrd="1" destOrd="0" presId="urn:microsoft.com/office/officeart/2005/8/layout/orgChart1"/>
    <dgm:cxn modelId="{B2BD383F-EE42-4197-9EBC-6FACCD4F5AC7}" type="presParOf" srcId="{FEF5B6E2-22EA-4CFA-BF26-961399773F49}" destId="{B5B7C6F2-824B-4B22-9513-4D47B87A1DEF}" srcOrd="1" destOrd="0" presId="urn:microsoft.com/office/officeart/2005/8/layout/orgChart1"/>
    <dgm:cxn modelId="{CB8EC27A-450E-40A3-9734-43F65FAA2A34}" type="presParOf" srcId="{FEF5B6E2-22EA-4CFA-BF26-961399773F49}" destId="{AD4B3EEE-3AC5-44A5-8891-70C0728030DE}" srcOrd="2" destOrd="0" presId="urn:microsoft.com/office/officeart/2005/8/layout/orgChart1"/>
    <dgm:cxn modelId="{36920CDA-BC41-4D07-B44D-88088615062B}" type="presParOf" srcId="{3666C14E-3FE7-4AB2-BA4F-4535D42C477E}" destId="{1A2BCB80-89E2-41EC-87D9-8650DA66AB8A}" srcOrd="4" destOrd="0" presId="urn:microsoft.com/office/officeart/2005/8/layout/orgChart1"/>
    <dgm:cxn modelId="{7776D48F-5ED1-4AAF-BC53-CF981B570DBF}" type="presParOf" srcId="{3666C14E-3FE7-4AB2-BA4F-4535D42C477E}" destId="{CD498E25-17A8-4592-A106-0BDE77F9F8BE}" srcOrd="5" destOrd="0" presId="urn:microsoft.com/office/officeart/2005/8/layout/orgChart1"/>
    <dgm:cxn modelId="{E9256866-E7EF-4668-AA9F-F9B01C168D03}" type="presParOf" srcId="{CD498E25-17A8-4592-A106-0BDE77F9F8BE}" destId="{1832CD07-F56C-4B75-9FC3-CEF6C2D6EA45}" srcOrd="0" destOrd="0" presId="urn:microsoft.com/office/officeart/2005/8/layout/orgChart1"/>
    <dgm:cxn modelId="{7BAA6396-57B3-4132-BCA5-E8CB6F264A20}" type="presParOf" srcId="{1832CD07-F56C-4B75-9FC3-CEF6C2D6EA45}" destId="{F7484F86-9514-4EEC-AAEC-65AD9B4B3D96}" srcOrd="0" destOrd="0" presId="urn:microsoft.com/office/officeart/2005/8/layout/orgChart1"/>
    <dgm:cxn modelId="{91FD35D5-7A57-4E65-919C-5B5BE2F0F280}" type="presParOf" srcId="{1832CD07-F56C-4B75-9FC3-CEF6C2D6EA45}" destId="{2F8AA862-E8D3-4043-95F3-7EBB33FDC237}" srcOrd="1" destOrd="0" presId="urn:microsoft.com/office/officeart/2005/8/layout/orgChart1"/>
    <dgm:cxn modelId="{591FEED4-1A9C-42F1-AFF1-9C4AD2259274}" type="presParOf" srcId="{CD498E25-17A8-4592-A106-0BDE77F9F8BE}" destId="{D6D1B4BE-1E43-4CD4-965F-996A3963A4DE}" srcOrd="1" destOrd="0" presId="urn:microsoft.com/office/officeart/2005/8/layout/orgChart1"/>
    <dgm:cxn modelId="{8ECE52B6-E018-4129-B0D9-3CCB985E12CB}" type="presParOf" srcId="{CD498E25-17A8-4592-A106-0BDE77F9F8BE}" destId="{2585E360-1265-4DAF-8ED0-8CB30CFCA044}" srcOrd="2" destOrd="0" presId="urn:microsoft.com/office/officeart/2005/8/layout/orgChart1"/>
    <dgm:cxn modelId="{38C16B15-F613-4503-8463-F8E0D55E334F}" type="presParOf" srcId="{3666C14E-3FE7-4AB2-BA4F-4535D42C477E}" destId="{9AAB9F84-69DB-4974-8FB3-17FE16A42904}" srcOrd="6" destOrd="0" presId="urn:microsoft.com/office/officeart/2005/8/layout/orgChart1"/>
    <dgm:cxn modelId="{677B9CE8-6D13-4951-AE54-46A089DEB369}" type="presParOf" srcId="{3666C14E-3FE7-4AB2-BA4F-4535D42C477E}" destId="{C3EE2C24-35C5-4383-8BA8-04718D61B1E3}" srcOrd="7" destOrd="0" presId="urn:microsoft.com/office/officeart/2005/8/layout/orgChart1"/>
    <dgm:cxn modelId="{B477FB8B-9B22-4BAC-B518-5F8004B3B9A7}" type="presParOf" srcId="{C3EE2C24-35C5-4383-8BA8-04718D61B1E3}" destId="{D76FB983-6AF4-4D17-803C-BE4F9D86E241}" srcOrd="0" destOrd="0" presId="urn:microsoft.com/office/officeart/2005/8/layout/orgChart1"/>
    <dgm:cxn modelId="{0C844F96-419D-4AE3-B98F-4B351282981C}" type="presParOf" srcId="{D76FB983-6AF4-4D17-803C-BE4F9D86E241}" destId="{C95AECE2-07C4-42E7-90DA-5CD8EA216CFC}" srcOrd="0" destOrd="0" presId="urn:microsoft.com/office/officeart/2005/8/layout/orgChart1"/>
    <dgm:cxn modelId="{1CF5EFD3-2DE5-43BA-A550-4E30C255FEAB}" type="presParOf" srcId="{D76FB983-6AF4-4D17-803C-BE4F9D86E241}" destId="{4704A764-F3E3-46A1-B698-AC3BCD85875D}" srcOrd="1" destOrd="0" presId="urn:microsoft.com/office/officeart/2005/8/layout/orgChart1"/>
    <dgm:cxn modelId="{5410F01C-7E59-4EC3-A2AC-8741711F4D74}" type="presParOf" srcId="{C3EE2C24-35C5-4383-8BA8-04718D61B1E3}" destId="{C07B020C-8290-4505-84E9-D8CD925D7B93}" srcOrd="1" destOrd="0" presId="urn:microsoft.com/office/officeart/2005/8/layout/orgChart1"/>
    <dgm:cxn modelId="{3A51C02D-4BF9-4A32-8691-23B935DE9F80}" type="presParOf" srcId="{C3EE2C24-35C5-4383-8BA8-04718D61B1E3}" destId="{97715D9E-A6B5-4BE2-9531-017E1F9F5E37}" srcOrd="2" destOrd="0" presId="urn:microsoft.com/office/officeart/2005/8/layout/orgChart1"/>
    <dgm:cxn modelId="{376E4FC9-321B-4E91-9D1A-608F9756B77D}" type="presParOf" srcId="{3666C14E-3FE7-4AB2-BA4F-4535D42C477E}" destId="{F8AA5B07-D62E-4BEF-A7F4-BB8154CE0161}" srcOrd="8" destOrd="0" presId="urn:microsoft.com/office/officeart/2005/8/layout/orgChart1"/>
    <dgm:cxn modelId="{DC654609-6DA4-47F7-A257-B17EF4D8F8F9}" type="presParOf" srcId="{3666C14E-3FE7-4AB2-BA4F-4535D42C477E}" destId="{28D3CB32-FAA0-4273-8538-1EB307061468}" srcOrd="9" destOrd="0" presId="urn:microsoft.com/office/officeart/2005/8/layout/orgChart1"/>
    <dgm:cxn modelId="{A6718344-F01C-4AE0-BACD-DB384D8604F0}" type="presParOf" srcId="{28D3CB32-FAA0-4273-8538-1EB307061468}" destId="{4E6634D0-9CA1-4ACD-BF91-91BEE47E76EF}" srcOrd="0" destOrd="0" presId="urn:microsoft.com/office/officeart/2005/8/layout/orgChart1"/>
    <dgm:cxn modelId="{8F399C44-3494-441B-A73B-436C7EDB80A7}" type="presParOf" srcId="{4E6634D0-9CA1-4ACD-BF91-91BEE47E76EF}" destId="{EE219807-47C8-4941-99AE-CE39076E53F5}" srcOrd="0" destOrd="0" presId="urn:microsoft.com/office/officeart/2005/8/layout/orgChart1"/>
    <dgm:cxn modelId="{ED9DFE4F-9B50-469E-AAF0-00A013BE4023}" type="presParOf" srcId="{4E6634D0-9CA1-4ACD-BF91-91BEE47E76EF}" destId="{A8ED66CC-CBB3-4EB5-ADE1-6E062170315B}" srcOrd="1" destOrd="0" presId="urn:microsoft.com/office/officeart/2005/8/layout/orgChart1"/>
    <dgm:cxn modelId="{B690A25F-3B24-48C4-AC48-251703254173}" type="presParOf" srcId="{28D3CB32-FAA0-4273-8538-1EB307061468}" destId="{55A4A9B7-D2D2-4F27-9972-54B957F184B3}" srcOrd="1" destOrd="0" presId="urn:microsoft.com/office/officeart/2005/8/layout/orgChart1"/>
    <dgm:cxn modelId="{98BEADA8-D536-405E-8A2A-5BA7A3F3F735}" type="presParOf" srcId="{28D3CB32-FAA0-4273-8538-1EB307061468}" destId="{A6D08738-8725-4BBB-8D6E-6E0F7F338F27}" srcOrd="2" destOrd="0" presId="urn:microsoft.com/office/officeart/2005/8/layout/orgChart1"/>
    <dgm:cxn modelId="{C0A9C233-F1F8-4525-9FF0-4C5E57EAC8EC}" type="presParOf" srcId="{D09FB176-C899-4C34-A2EF-DF4099E3930B}" destId="{10032A81-28F1-4589-A2C9-2F713826DB5B}" srcOrd="2" destOrd="0" presId="urn:microsoft.com/office/officeart/2005/8/layout/orgChart1"/>
    <dgm:cxn modelId="{EB798C9D-3B0A-4A66-95F2-82E1566D1E32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FAD74124-7279-4510-91F8-41B21D20DA92}" type="presOf" srcId="{1E17A9B5-1CC6-4BF4-A5EB-2099972243B8}" destId="{F0DC39B6-0C64-430A-9FFB-4907B94E244D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DF66BC38-6E0D-49AB-9BD8-49796FE1F9CC}" type="presOf" srcId="{B40A1E99-819E-4C0D-B671-3D134F0F7163}" destId="{179F0FCD-C306-4B84-A7DF-E34F9FAB6F56}" srcOrd="1" destOrd="0" presId="urn:microsoft.com/office/officeart/2005/8/layout/orgChart1"/>
    <dgm:cxn modelId="{C26453F3-2B77-4ECF-932F-8B3B32E29B1F}" type="presOf" srcId="{D656347E-658D-41DE-86E2-9688A1F66EB3}" destId="{D351E307-7A60-4733-B21C-CC6D6E5D051D}" srcOrd="0" destOrd="0" presId="urn:microsoft.com/office/officeart/2005/8/layout/orgChart1"/>
    <dgm:cxn modelId="{67F0F6EA-6D03-4467-B365-1499A203EF4C}" type="presOf" srcId="{41CBE71F-8A1C-4046-8B51-627382F890A8}" destId="{BD53C961-9C2E-42B5-A825-EB1CD5AF2FE3}" srcOrd="0" destOrd="0" presId="urn:microsoft.com/office/officeart/2005/8/layout/orgChart1"/>
    <dgm:cxn modelId="{B3511989-C067-4342-8778-CD27133BBC75}" type="presOf" srcId="{844909A3-F2C8-49AE-869B-AFCA0AC709DF}" destId="{5A29D58D-62CC-4731-8120-CAD4354C3E03}" srcOrd="0" destOrd="0" presId="urn:microsoft.com/office/officeart/2005/8/layout/orgChart1"/>
    <dgm:cxn modelId="{996B89BE-47E8-4666-915B-5CED1A176A27}" type="presOf" srcId="{032924AE-7BA3-4608-9D4D-A10FC22FA55B}" destId="{FCA2B357-06A1-4199-999C-BBE32872F828}" srcOrd="0" destOrd="0" presId="urn:microsoft.com/office/officeart/2005/8/layout/orgChart1"/>
    <dgm:cxn modelId="{BEC79CA6-8C96-4E0C-A083-4100F9BF38C9}" type="presOf" srcId="{3837525C-9A2A-44D5-8B42-9C0820CF3FF9}" destId="{6AC59FBD-FAEA-42FA-8EB1-29A7CC044828}" srcOrd="0" destOrd="0" presId="urn:microsoft.com/office/officeart/2005/8/layout/orgChart1"/>
    <dgm:cxn modelId="{9E088F92-6B63-4AA3-9363-EFCE9E1D0BFD}" type="presOf" srcId="{1E17A9B5-1CC6-4BF4-A5EB-2099972243B8}" destId="{0044642D-BF6E-4946-989D-7BC76303D8B1}" srcOrd="1" destOrd="0" presId="urn:microsoft.com/office/officeart/2005/8/layout/orgChart1"/>
    <dgm:cxn modelId="{FFAE9CD5-88A2-4150-B8BD-6BD179A9C0F5}" type="presOf" srcId="{88B02B86-A182-47E8-98CE-5F03ED03FC83}" destId="{1A2BCB80-89E2-41EC-87D9-8650DA66AB8A}" srcOrd="0" destOrd="0" presId="urn:microsoft.com/office/officeart/2005/8/layout/orgChart1"/>
    <dgm:cxn modelId="{1F3BDB9F-460C-4D23-9385-FFAD3DD6A54C}" type="presOf" srcId="{BC7A14EC-7DD0-42E2-A28E-8428AF273F49}" destId="{4E5DB2E5-BC21-45FD-89CF-804EEEA73D92}" srcOrd="0" destOrd="0" presId="urn:microsoft.com/office/officeart/2005/8/layout/orgChart1"/>
    <dgm:cxn modelId="{789602D3-E8CA-4490-A95C-0C4184B4EE32}" type="presOf" srcId="{00B822AA-E50D-409C-8E77-78CE41F17C4F}" destId="{86ECFBC0-6EDE-49D7-A5E4-E61CBAF4A092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B22F87F6-DB8E-43E3-A547-F2179BFDD86A}" type="presOf" srcId="{D91152BC-9A33-44D3-AEBB-F20420DB430F}" destId="{5EC808F1-181C-42C2-975C-2B558EBCB7FE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B0696AA6-5A7A-4FA5-920B-834EC1DE0914}" type="presOf" srcId="{C7336B56-6975-43EE-AA11-2CF9D86F3B72}" destId="{F7484F86-9514-4EEC-AAEC-65AD9B4B3D96}" srcOrd="0" destOrd="0" presId="urn:microsoft.com/office/officeart/2005/8/layout/orgChart1"/>
    <dgm:cxn modelId="{B3B91ABC-7965-4BAA-B97A-FACDA4E13E7B}" type="presOf" srcId="{88415C31-82DD-4EF9-9A7A-1D4D99FB6B9D}" destId="{ED956AEF-5A78-47DC-9D97-3B27A2E93095}" srcOrd="0" destOrd="0" presId="urn:microsoft.com/office/officeart/2005/8/layout/orgChart1"/>
    <dgm:cxn modelId="{AABEBE06-70DA-4254-82FF-911B1830EE65}" type="presOf" srcId="{DC9F82DD-39AD-486C-81D6-0E3C38A96BAD}" destId="{4F6F1802-D2DC-45F2-8B57-B9ACE00E096B}" srcOrd="0" destOrd="0" presId="urn:microsoft.com/office/officeart/2005/8/layout/orgChart1"/>
    <dgm:cxn modelId="{D314E6BB-6341-44F3-9D31-C257B597A206}" type="presOf" srcId="{8514C17C-35EC-4D14-92F7-13A577CAA5C4}" destId="{3AA4BA60-CAF3-4B65-8A7B-26648B565082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CF3B602A-FC6A-40C2-847E-289EB6B245D8}" type="presOf" srcId="{69BEBD41-3545-40FD-BFDD-D21BD47C872E}" destId="{74487508-3D4F-4F35-9119-7335AA499C95}" srcOrd="0" destOrd="0" presId="urn:microsoft.com/office/officeart/2005/8/layout/orgChart1"/>
    <dgm:cxn modelId="{99EA029E-79DD-4576-86FD-436B4BB95519}" type="presOf" srcId="{032924AE-7BA3-4608-9D4D-A10FC22FA55B}" destId="{842224E6-60DA-412E-8A1B-7533C1377869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C0891950-E054-4F88-8C88-2D7DB0365465}" type="presOf" srcId="{51AC05A3-5125-4631-8328-EE9742C5CE1F}" destId="{7533127D-6F77-420D-9337-03A9B17677A7}" srcOrd="0" destOrd="0" presId="urn:microsoft.com/office/officeart/2005/8/layout/orgChart1"/>
    <dgm:cxn modelId="{FE5B410D-5238-4397-A2CA-F5BE00492557}" type="presOf" srcId="{E2FDDA39-0A56-4C19-9570-F6322A50CD7C}" destId="{4704A764-F3E3-46A1-B698-AC3BCD85875D}" srcOrd="1" destOrd="0" presId="urn:microsoft.com/office/officeart/2005/8/layout/orgChart1"/>
    <dgm:cxn modelId="{4A9AD802-3B08-4327-98A5-17E3AB21C0F5}" type="presOf" srcId="{57A44C0D-573F-44FB-BC9E-B18382ACCC39}" destId="{9AAB9F84-69DB-4974-8FB3-17FE16A42904}" srcOrd="0" destOrd="0" presId="urn:microsoft.com/office/officeart/2005/8/layout/orgChart1"/>
    <dgm:cxn modelId="{FDBBCE49-9233-4AE8-8A14-CF191CC1FEAE}" type="presOf" srcId="{DCB062A1-302A-48A6-BE81-96138548FF70}" destId="{1AE91293-7748-4E52-8855-7B838C555EB9}" srcOrd="0" destOrd="0" presId="urn:microsoft.com/office/officeart/2005/8/layout/orgChart1"/>
    <dgm:cxn modelId="{DCB1CD2E-F319-41FB-81A4-4099C258EBA4}" type="presOf" srcId="{382A9707-8CE9-4448-A732-795155023764}" destId="{40CBCC65-FD09-4B94-B9C9-3482617F2627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58DDE7E-E247-4D2C-B488-EBB84FA0D0C9}" type="presOf" srcId="{B40A1E99-819E-4C0D-B671-3D134F0F7163}" destId="{3A05D6AC-55D4-4F8B-831D-7528DBB5E85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71805C1C-AA5F-4E5C-8761-A22223FDC3A4}" type="presOf" srcId="{88415C31-82DD-4EF9-9A7A-1D4D99FB6B9D}" destId="{0936C29E-0ABE-4289-9453-F6DF249F454C}" srcOrd="1" destOrd="0" presId="urn:microsoft.com/office/officeart/2005/8/layout/orgChart1"/>
    <dgm:cxn modelId="{A6B8744C-27DF-49D4-B572-EA1CF8F5DEE1}" type="presOf" srcId="{C7336B56-6975-43EE-AA11-2CF9D86F3B72}" destId="{2F8AA862-E8D3-4043-95F3-7EBB33FDC237}" srcOrd="1" destOrd="0" presId="urn:microsoft.com/office/officeart/2005/8/layout/orgChart1"/>
    <dgm:cxn modelId="{446FEB95-E66E-4E83-9073-282B7FA06F49}" type="presOf" srcId="{43C964D4-3EA5-4709-BA45-DC9671707267}" destId="{ABF5B3AF-9C3F-43AC-89B9-A4B84688B739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EEB6A1A0-7ED2-4BE1-9267-1BBF159F5E86}" type="presOf" srcId="{43C964D4-3EA5-4709-BA45-DC9671707267}" destId="{87899BB1-A811-4B2D-8FA3-633A97B1A6A6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355A80EE-255C-47B1-8A95-54721F1F5340}" type="presOf" srcId="{DCCE79F2-51DC-4E3A-8F3D-0CB311D1F14D}" destId="{A8ED66CC-CBB3-4EB5-ADE1-6E062170315B}" srcOrd="1" destOrd="0" presId="urn:microsoft.com/office/officeart/2005/8/layout/orgChart1"/>
    <dgm:cxn modelId="{8064B13E-3B5A-4720-B9AA-58BC6EDAF20B}" type="presOf" srcId="{49A41343-8942-4E0A-948C-7308CFEDA337}" destId="{F8AA5B07-D62E-4BEF-A7F4-BB8154CE0161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CDC7A2AD-73E7-4D85-BF97-096CE6A8D00E}" type="presOf" srcId="{D5F013B3-4B4E-4E38-9BAF-4B34B2BB0C79}" destId="{14A5ABF2-8B49-4694-AC4C-1A898869B017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FD90D023-25A7-451E-96AD-E04AF679495C}" type="presOf" srcId="{092024CE-8423-4E50-A34E-3122E05631CC}" destId="{0A55F855-E390-49C4-85C3-4EB5DC8DFEC3}" srcOrd="1" destOrd="0" presId="urn:microsoft.com/office/officeart/2005/8/layout/orgChart1"/>
    <dgm:cxn modelId="{8829CD55-AE1C-4141-BB9D-DB8D41C454FD}" type="presOf" srcId="{092024CE-8423-4E50-A34E-3122E05631CC}" destId="{2C701CAE-D8F1-461E-8A0C-C57AEB1CD6C2}" srcOrd="0" destOrd="0" presId="urn:microsoft.com/office/officeart/2005/8/layout/orgChart1"/>
    <dgm:cxn modelId="{CB53766E-0098-4E24-969E-A50099175999}" type="presOf" srcId="{DCCE79F2-51DC-4E3A-8F3D-0CB311D1F14D}" destId="{EE219807-47C8-4941-99AE-CE39076E53F5}" srcOrd="0" destOrd="0" presId="urn:microsoft.com/office/officeart/2005/8/layout/orgChart1"/>
    <dgm:cxn modelId="{03903718-F0A6-4F79-8F33-0490404CD232}" type="presOf" srcId="{69BEBD41-3545-40FD-BFDD-D21BD47C872E}" destId="{EA4E738B-1483-44D6-89EB-8256A9C3F87D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2896438C-636A-494F-A1AF-C2DD05509CA9}" type="presOf" srcId="{E2FDDA39-0A56-4C19-9570-F6322A50CD7C}" destId="{C95AECE2-07C4-42E7-90DA-5CD8EA216CFC}" srcOrd="0" destOrd="0" presId="urn:microsoft.com/office/officeart/2005/8/layout/orgChart1"/>
    <dgm:cxn modelId="{74FCB362-3822-41C8-AF51-E6D9F5B04FCA}" type="presOf" srcId="{B103CFD6-C2F2-4A76-8866-035FF64E5877}" destId="{D98E11BE-9177-4329-A5B4-B4B8653C2863}" srcOrd="0" destOrd="0" presId="urn:microsoft.com/office/officeart/2005/8/layout/orgChart1"/>
    <dgm:cxn modelId="{C59E1B6F-11D2-4D19-9FB9-72E89A80D818}" type="presOf" srcId="{D91152BC-9A33-44D3-AEBB-F20420DB430F}" destId="{30DA9891-B7C7-405D-9015-1C3DF0E9850F}" srcOrd="0" destOrd="0" presId="urn:microsoft.com/office/officeart/2005/8/layout/orgChart1"/>
    <dgm:cxn modelId="{7CC3E891-39D7-44EE-9CBB-CFC37BECC223}" type="presOf" srcId="{BCA1F9C7-A2DE-4DA9-9030-581CAAE089DA}" destId="{7E670A0B-4B6A-45AD-AE95-FAE9E52BA24F}" srcOrd="0" destOrd="0" presId="urn:microsoft.com/office/officeart/2005/8/layout/orgChart1"/>
    <dgm:cxn modelId="{DE91F774-27C3-4FA4-BBA3-BCA78C1B44F7}" type="presOf" srcId="{0ED209FE-B93C-493B-85A2-BA5863869AE7}" destId="{B4ADFA40-1DC3-4BD0-BAE4-D5BA4FDF2B3E}" srcOrd="0" destOrd="0" presId="urn:microsoft.com/office/officeart/2005/8/layout/orgChart1"/>
    <dgm:cxn modelId="{D2D5C547-3ED8-475B-B1FC-17CFB78789EF}" type="presOf" srcId="{B103CFD6-C2F2-4A76-8866-035FF64E5877}" destId="{2FA1AE03-77C2-487B-948B-82122901556A}" srcOrd="1" destOrd="0" presId="urn:microsoft.com/office/officeart/2005/8/layout/orgChart1"/>
    <dgm:cxn modelId="{ED9EE1D9-8D93-4012-B499-B0B3226B09B4}" type="presOf" srcId="{51AC05A3-5125-4631-8328-EE9742C5CE1F}" destId="{75DCBE71-7469-49E9-81E5-E6A43E3EC0DC}" srcOrd="1" destOrd="0" presId="urn:microsoft.com/office/officeart/2005/8/layout/orgChart1"/>
    <dgm:cxn modelId="{6287733E-30A8-40C5-84C9-E1F1E6F65FE4}" type="presOf" srcId="{CBC98D67-7A4E-4DF5-AC0F-18B667594BB8}" destId="{D644628E-4C6F-4DF2-8C07-D2B66E3A4757}" srcOrd="0" destOrd="0" presId="urn:microsoft.com/office/officeart/2005/8/layout/orgChart1"/>
    <dgm:cxn modelId="{05372199-06AA-4D6C-9E73-C6E414EC9356}" type="presOf" srcId="{8514C17C-35EC-4D14-92F7-13A577CAA5C4}" destId="{079C46BA-E270-4C4F-9AA8-92E32A64D736}" srcOrd="0" destOrd="0" presId="urn:microsoft.com/office/officeart/2005/8/layout/orgChart1"/>
    <dgm:cxn modelId="{4A3280BF-2105-4A83-B67B-4C815C28007D}" type="presOf" srcId="{D3B00EB5-7252-4C54-A138-4FDE2761BA89}" destId="{77FF546B-1ADB-4B35-B705-B48DE95D0A7F}" srcOrd="0" destOrd="0" presId="urn:microsoft.com/office/officeart/2005/8/layout/orgChart1"/>
    <dgm:cxn modelId="{331AECE1-DEFF-4415-9569-26FF1711C2E8}" type="presOf" srcId="{BAA37ED3-8504-4718-82EA-2141E33A703B}" destId="{C6471DB4-9B93-437A-AEBE-F3B71F737DF8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25FBEEC2-B9EE-48B2-A106-E861064C91BD}" type="presOf" srcId="{00B822AA-E50D-409C-8E77-78CE41F17C4F}" destId="{EE7467E8-D778-4C18-9C7C-925EF25B0DC2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04EBBFB-5E9B-4844-ADA4-25C15CE49989}" type="presOf" srcId="{382A9707-8CE9-4448-A732-795155023764}" destId="{C9EB4BFF-95DA-49B7-87A2-66A52A4FCDFA}" srcOrd="0" destOrd="0" presId="urn:microsoft.com/office/officeart/2005/8/layout/orgChart1"/>
    <dgm:cxn modelId="{D792A3BD-E25F-4E40-AAAB-0B122C04617D}" type="presOf" srcId="{1D03C52E-27F1-4CAD-B953-A57260381D87}" destId="{52D64095-8F0B-43C5-A134-4F8EB745D0AC}" srcOrd="0" destOrd="0" presId="urn:microsoft.com/office/officeart/2005/8/layout/orgChart1"/>
    <dgm:cxn modelId="{43E834A1-874A-47A3-B93A-281D4A8AEF83}" type="presOf" srcId="{CE683E6A-A313-4F5C-8639-235783D1198F}" destId="{6C1B72B2-EE6C-495B-ADAD-8508CE8EB807}" srcOrd="0" destOrd="0" presId="urn:microsoft.com/office/officeart/2005/8/layout/orgChart1"/>
    <dgm:cxn modelId="{02D5E402-62B4-4B82-B422-96AB001E5B4C}" type="presOf" srcId="{D5F013B3-4B4E-4E38-9BAF-4B34B2BB0C79}" destId="{26E61D30-5696-4E05-9044-AF73EF27DAB2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5DE94859-97C4-4B62-B7DC-BF23F72A30FA}" type="presOf" srcId="{6A766238-49C0-489C-9759-5801318FB123}" destId="{8F3E2022-AB5E-4438-BDBE-146FD19E8285}" srcOrd="0" destOrd="0" presId="urn:microsoft.com/office/officeart/2005/8/layout/orgChart1"/>
    <dgm:cxn modelId="{001EDADE-5C13-45B6-9B01-395385E1394E}" type="presOf" srcId="{6A766238-49C0-489C-9759-5801318FB123}" destId="{F4F60A8B-BCFE-4E33-9289-BF4CA9206F7B}" srcOrd="1" destOrd="0" presId="urn:microsoft.com/office/officeart/2005/8/layout/orgChart1"/>
    <dgm:cxn modelId="{457B5996-DFDD-4E03-B964-3EFB3C7F5025}" type="presOf" srcId="{EDF4E25F-6E69-41B7-B57F-66E5D749104E}" destId="{CD65CBB6-B9A3-48AB-AFB3-4BE4B03553D3}" srcOrd="0" destOrd="0" presId="urn:microsoft.com/office/officeart/2005/8/layout/orgChart1"/>
    <dgm:cxn modelId="{C61F0206-412A-4070-9609-A6DD7059DAF1}" type="presParOf" srcId="{6C1B72B2-EE6C-495B-ADAD-8508CE8EB807}" destId="{B9578B13-712D-4BAD-A28F-A7352074EDA6}" srcOrd="0" destOrd="0" presId="urn:microsoft.com/office/officeart/2005/8/layout/orgChart1"/>
    <dgm:cxn modelId="{F68B0DD7-BA49-456A-BC53-92901EBC8E51}" type="presParOf" srcId="{B9578B13-712D-4BAD-A28F-A7352074EDA6}" destId="{EA34C8C8-6EC1-483B-8E39-8E6926CED3CE}" srcOrd="0" destOrd="0" presId="urn:microsoft.com/office/officeart/2005/8/layout/orgChart1"/>
    <dgm:cxn modelId="{64BB5DDC-0D93-48CD-B4DB-29A1E043A85E}" type="presParOf" srcId="{EA34C8C8-6EC1-483B-8E39-8E6926CED3CE}" destId="{D98E11BE-9177-4329-A5B4-B4B8653C2863}" srcOrd="0" destOrd="0" presId="urn:microsoft.com/office/officeart/2005/8/layout/orgChart1"/>
    <dgm:cxn modelId="{FB676F47-5F9E-4236-88A6-B8823A056667}" type="presParOf" srcId="{EA34C8C8-6EC1-483B-8E39-8E6926CED3CE}" destId="{2FA1AE03-77C2-487B-948B-82122901556A}" srcOrd="1" destOrd="0" presId="urn:microsoft.com/office/officeart/2005/8/layout/orgChart1"/>
    <dgm:cxn modelId="{660B6300-1261-4142-BA9E-D63A907EA11D}" type="presParOf" srcId="{B9578B13-712D-4BAD-A28F-A7352074EDA6}" destId="{9C5DF944-3D7A-473D-A789-5CA86652B8F8}" srcOrd="1" destOrd="0" presId="urn:microsoft.com/office/officeart/2005/8/layout/orgChart1"/>
    <dgm:cxn modelId="{9C1DBC0D-210C-4721-AEE0-8118A6837BEA}" type="presParOf" srcId="{9C5DF944-3D7A-473D-A789-5CA86652B8F8}" destId="{D351E307-7A60-4733-B21C-CC6D6E5D051D}" srcOrd="0" destOrd="0" presId="urn:microsoft.com/office/officeart/2005/8/layout/orgChart1"/>
    <dgm:cxn modelId="{EB7C1612-96C4-4F98-853D-099275F60DF7}" type="presParOf" srcId="{9C5DF944-3D7A-473D-A789-5CA86652B8F8}" destId="{60FE5B31-E82E-49E2-9469-B5D5674278BC}" srcOrd="1" destOrd="0" presId="urn:microsoft.com/office/officeart/2005/8/layout/orgChart1"/>
    <dgm:cxn modelId="{57251D52-13CE-4FEB-A2BD-FB4F9967BBE5}" type="presParOf" srcId="{60FE5B31-E82E-49E2-9469-B5D5674278BC}" destId="{CB88DD46-0D40-4A1B-9C97-26FA4C46EB15}" srcOrd="0" destOrd="0" presId="urn:microsoft.com/office/officeart/2005/8/layout/orgChart1"/>
    <dgm:cxn modelId="{764C0228-D667-417E-833C-09CA5748AA5F}" type="presParOf" srcId="{CB88DD46-0D40-4A1B-9C97-26FA4C46EB15}" destId="{ABF5B3AF-9C3F-43AC-89B9-A4B84688B739}" srcOrd="0" destOrd="0" presId="urn:microsoft.com/office/officeart/2005/8/layout/orgChart1"/>
    <dgm:cxn modelId="{7569EE6D-CD0B-4FAB-AAD5-4457714A4AEF}" type="presParOf" srcId="{CB88DD46-0D40-4A1B-9C97-26FA4C46EB15}" destId="{87899BB1-A811-4B2D-8FA3-633A97B1A6A6}" srcOrd="1" destOrd="0" presId="urn:microsoft.com/office/officeart/2005/8/layout/orgChart1"/>
    <dgm:cxn modelId="{E3B2445D-DB31-410B-89B5-1F1D33F7EBE5}" type="presParOf" srcId="{60FE5B31-E82E-49E2-9469-B5D5674278BC}" destId="{B6A20B03-CFA9-41D8-9956-9F0EB448DC4A}" srcOrd="1" destOrd="0" presId="urn:microsoft.com/office/officeart/2005/8/layout/orgChart1"/>
    <dgm:cxn modelId="{C1E921E6-C1E5-4FBC-ABB8-F9342962D834}" type="presParOf" srcId="{B6A20B03-CFA9-41D8-9956-9F0EB448DC4A}" destId="{CD65CBB6-B9A3-48AB-AFB3-4BE4B03553D3}" srcOrd="0" destOrd="0" presId="urn:microsoft.com/office/officeart/2005/8/layout/orgChart1"/>
    <dgm:cxn modelId="{CA7B66A0-4CE7-4A5B-922D-CF4F628156EF}" type="presParOf" srcId="{B6A20B03-CFA9-41D8-9956-9F0EB448DC4A}" destId="{ED1F0A6D-21D1-431E-B021-19DC70288741}" srcOrd="1" destOrd="0" presId="urn:microsoft.com/office/officeart/2005/8/layout/orgChart1"/>
    <dgm:cxn modelId="{A4FCB349-D7B9-4218-99CC-C10CC84032D8}" type="presParOf" srcId="{ED1F0A6D-21D1-431E-B021-19DC70288741}" destId="{3035FF76-B78F-49A4-AACF-E2FF3786028F}" srcOrd="0" destOrd="0" presId="urn:microsoft.com/office/officeart/2005/8/layout/orgChart1"/>
    <dgm:cxn modelId="{26EF9BC6-CED7-43F1-BBC0-DC84945E5E7C}" type="presParOf" srcId="{3035FF76-B78F-49A4-AACF-E2FF3786028F}" destId="{F0DC39B6-0C64-430A-9FFB-4907B94E244D}" srcOrd="0" destOrd="0" presId="urn:microsoft.com/office/officeart/2005/8/layout/orgChart1"/>
    <dgm:cxn modelId="{88834378-0A2A-4ABF-B206-EB60A33E3A12}" type="presParOf" srcId="{3035FF76-B78F-49A4-AACF-E2FF3786028F}" destId="{0044642D-BF6E-4946-989D-7BC76303D8B1}" srcOrd="1" destOrd="0" presId="urn:microsoft.com/office/officeart/2005/8/layout/orgChart1"/>
    <dgm:cxn modelId="{640C0A2F-0C5D-43C7-83F4-EA7C20FB6E1A}" type="presParOf" srcId="{ED1F0A6D-21D1-431E-B021-19DC70288741}" destId="{6F92EC3E-8AAE-41C7-BFFF-85E9DBCB215A}" srcOrd="1" destOrd="0" presId="urn:microsoft.com/office/officeart/2005/8/layout/orgChart1"/>
    <dgm:cxn modelId="{A57A1B7E-FB98-4FB9-BE5F-EDCF32C38F75}" type="presParOf" srcId="{ED1F0A6D-21D1-431E-B021-19DC70288741}" destId="{C359BE23-B469-48EB-819D-6F6FDCDBB0A8}" srcOrd="2" destOrd="0" presId="urn:microsoft.com/office/officeart/2005/8/layout/orgChart1"/>
    <dgm:cxn modelId="{1648B698-7AA1-4123-888A-E88B9B2B2569}" type="presParOf" srcId="{B6A20B03-CFA9-41D8-9956-9F0EB448DC4A}" destId="{6AC59FBD-FAEA-42FA-8EB1-29A7CC044828}" srcOrd="2" destOrd="0" presId="urn:microsoft.com/office/officeart/2005/8/layout/orgChart1"/>
    <dgm:cxn modelId="{F32CFDFA-B393-4F14-A9CE-C652400FCA26}" type="presParOf" srcId="{B6A20B03-CFA9-41D8-9956-9F0EB448DC4A}" destId="{F2E1EDE4-99F4-4CBC-BA6A-91AF00914823}" srcOrd="3" destOrd="0" presId="urn:microsoft.com/office/officeart/2005/8/layout/orgChart1"/>
    <dgm:cxn modelId="{C557E55F-79DD-40CC-8475-4914DC701338}" type="presParOf" srcId="{F2E1EDE4-99F4-4CBC-BA6A-91AF00914823}" destId="{795B4B98-FEFB-4DAB-B785-2E28918B1C7E}" srcOrd="0" destOrd="0" presId="urn:microsoft.com/office/officeart/2005/8/layout/orgChart1"/>
    <dgm:cxn modelId="{8ABC8604-14C1-4B5D-99D4-530D8722D71A}" type="presParOf" srcId="{795B4B98-FEFB-4DAB-B785-2E28918B1C7E}" destId="{C9EB4BFF-95DA-49B7-87A2-66A52A4FCDFA}" srcOrd="0" destOrd="0" presId="urn:microsoft.com/office/officeart/2005/8/layout/orgChart1"/>
    <dgm:cxn modelId="{2A9366A1-0CBC-4144-A418-67E6FC905290}" type="presParOf" srcId="{795B4B98-FEFB-4DAB-B785-2E28918B1C7E}" destId="{40CBCC65-FD09-4B94-B9C9-3482617F2627}" srcOrd="1" destOrd="0" presId="urn:microsoft.com/office/officeart/2005/8/layout/orgChart1"/>
    <dgm:cxn modelId="{30A31804-8129-4342-B3D1-5C497D74BFCC}" type="presParOf" srcId="{F2E1EDE4-99F4-4CBC-BA6A-91AF00914823}" destId="{6E67D5E8-91A3-4A9C-B70E-60777B0DD65E}" srcOrd="1" destOrd="0" presId="urn:microsoft.com/office/officeart/2005/8/layout/orgChart1"/>
    <dgm:cxn modelId="{DB59A28D-407F-4DBA-995D-8019C446C68E}" type="presParOf" srcId="{F2E1EDE4-99F4-4CBC-BA6A-91AF00914823}" destId="{9041FCB5-DDBA-4A82-87F1-A20AE1F0ECFA}" srcOrd="2" destOrd="0" presId="urn:microsoft.com/office/officeart/2005/8/layout/orgChart1"/>
    <dgm:cxn modelId="{BB8A4DC5-033B-4F72-B51F-EE2F91373B32}" type="presParOf" srcId="{B6A20B03-CFA9-41D8-9956-9F0EB448DC4A}" destId="{D644628E-4C6F-4DF2-8C07-D2B66E3A4757}" srcOrd="4" destOrd="0" presId="urn:microsoft.com/office/officeart/2005/8/layout/orgChart1"/>
    <dgm:cxn modelId="{1E64D9DF-AF8A-44AD-8881-644EE04C9528}" type="presParOf" srcId="{B6A20B03-CFA9-41D8-9956-9F0EB448DC4A}" destId="{4C59CDCC-8171-42A8-836D-8A7ADEF309D0}" srcOrd="5" destOrd="0" presId="urn:microsoft.com/office/officeart/2005/8/layout/orgChart1"/>
    <dgm:cxn modelId="{5C7D2DC3-C886-43CC-A37A-9DD7A1B6C2AE}" type="presParOf" srcId="{4C59CDCC-8171-42A8-836D-8A7ADEF309D0}" destId="{FED7DC99-D3B3-46B2-AE57-14D47B1F3671}" srcOrd="0" destOrd="0" presId="urn:microsoft.com/office/officeart/2005/8/layout/orgChart1"/>
    <dgm:cxn modelId="{7C3E0924-24B3-4734-8E55-F62F6551EC58}" type="presParOf" srcId="{FED7DC99-D3B3-46B2-AE57-14D47B1F3671}" destId="{8F3E2022-AB5E-4438-BDBE-146FD19E8285}" srcOrd="0" destOrd="0" presId="urn:microsoft.com/office/officeart/2005/8/layout/orgChart1"/>
    <dgm:cxn modelId="{1530CE2F-B008-486C-A0D2-D7F36EEE4408}" type="presParOf" srcId="{FED7DC99-D3B3-46B2-AE57-14D47B1F3671}" destId="{F4F60A8B-BCFE-4E33-9289-BF4CA9206F7B}" srcOrd="1" destOrd="0" presId="urn:microsoft.com/office/officeart/2005/8/layout/orgChart1"/>
    <dgm:cxn modelId="{82981B68-A156-4734-AEEF-443FE5B37440}" type="presParOf" srcId="{4C59CDCC-8171-42A8-836D-8A7ADEF309D0}" destId="{0717BF70-BD3E-4FBF-92BE-2C7F71500E41}" srcOrd="1" destOrd="0" presId="urn:microsoft.com/office/officeart/2005/8/layout/orgChart1"/>
    <dgm:cxn modelId="{29385ABC-7F4A-4804-B1B8-FE077256AFE8}" type="presParOf" srcId="{4C59CDCC-8171-42A8-836D-8A7ADEF309D0}" destId="{0E63D1F7-0BB7-4B23-80D6-B69D7359A638}" srcOrd="2" destOrd="0" presId="urn:microsoft.com/office/officeart/2005/8/layout/orgChart1"/>
    <dgm:cxn modelId="{440871D3-3D39-4F87-9B7E-E1AC44793E82}" type="presParOf" srcId="{B6A20B03-CFA9-41D8-9956-9F0EB448DC4A}" destId="{52D64095-8F0B-43C5-A134-4F8EB745D0AC}" srcOrd="6" destOrd="0" presId="urn:microsoft.com/office/officeart/2005/8/layout/orgChart1"/>
    <dgm:cxn modelId="{3BC85EF8-305E-4CDA-B0AA-9AD430AE43AC}" type="presParOf" srcId="{B6A20B03-CFA9-41D8-9956-9F0EB448DC4A}" destId="{65175C4B-27F3-41C0-9093-49201195521B}" srcOrd="7" destOrd="0" presId="urn:microsoft.com/office/officeart/2005/8/layout/orgChart1"/>
    <dgm:cxn modelId="{767DE9AE-E324-4ED6-9D4D-E2EA6659C754}" type="presParOf" srcId="{65175C4B-27F3-41C0-9093-49201195521B}" destId="{418B0B64-07DF-4A86-8188-2B3D12FF0C1B}" srcOrd="0" destOrd="0" presId="urn:microsoft.com/office/officeart/2005/8/layout/orgChart1"/>
    <dgm:cxn modelId="{EA6FE15E-45D2-412D-A7D9-633484D83AF6}" type="presParOf" srcId="{418B0B64-07DF-4A86-8188-2B3D12FF0C1B}" destId="{FCA2B357-06A1-4199-999C-BBE32872F828}" srcOrd="0" destOrd="0" presId="urn:microsoft.com/office/officeart/2005/8/layout/orgChart1"/>
    <dgm:cxn modelId="{AB5A1AD9-45D3-49E6-BE1B-D9486649144F}" type="presParOf" srcId="{418B0B64-07DF-4A86-8188-2B3D12FF0C1B}" destId="{842224E6-60DA-412E-8A1B-7533C1377869}" srcOrd="1" destOrd="0" presId="urn:microsoft.com/office/officeart/2005/8/layout/orgChart1"/>
    <dgm:cxn modelId="{C299B67B-50D8-428E-8163-AE69B15A570B}" type="presParOf" srcId="{65175C4B-27F3-41C0-9093-49201195521B}" destId="{5FEE9627-663F-4879-B764-2FCAC3BEDB01}" srcOrd="1" destOrd="0" presId="urn:microsoft.com/office/officeart/2005/8/layout/orgChart1"/>
    <dgm:cxn modelId="{EF4BAE67-188C-4162-80A3-3A5ABFF1582F}" type="presParOf" srcId="{65175C4B-27F3-41C0-9093-49201195521B}" destId="{D211A30E-3DD6-4F3B-A936-B6D9FD1B5AD6}" srcOrd="2" destOrd="0" presId="urn:microsoft.com/office/officeart/2005/8/layout/orgChart1"/>
    <dgm:cxn modelId="{EE532122-2F51-4F74-A3FB-0D082D4F5D80}" type="presParOf" srcId="{60FE5B31-E82E-49E2-9469-B5D5674278BC}" destId="{0A55CB08-0585-4E83-BB9C-6136411D5C97}" srcOrd="2" destOrd="0" presId="urn:microsoft.com/office/officeart/2005/8/layout/orgChart1"/>
    <dgm:cxn modelId="{04BE8648-8B0E-4D72-BF5D-5D98F02D42DB}" type="presParOf" srcId="{9C5DF944-3D7A-473D-A789-5CA86652B8F8}" destId="{1AE91293-7748-4E52-8855-7B838C555EB9}" srcOrd="2" destOrd="0" presId="urn:microsoft.com/office/officeart/2005/8/layout/orgChart1"/>
    <dgm:cxn modelId="{00007B5E-B584-435E-A1D0-70CCEF16699A}" type="presParOf" srcId="{9C5DF944-3D7A-473D-A789-5CA86652B8F8}" destId="{8BAB2199-5159-41F9-8708-33820C9B03A9}" srcOrd="3" destOrd="0" presId="urn:microsoft.com/office/officeart/2005/8/layout/orgChart1"/>
    <dgm:cxn modelId="{1DEC18C8-87FE-42F1-B9FA-64F15D215A7C}" type="presParOf" srcId="{8BAB2199-5159-41F9-8708-33820C9B03A9}" destId="{4AEEF0FD-EB99-4BD5-89CD-011B1DDC19F8}" srcOrd="0" destOrd="0" presId="urn:microsoft.com/office/officeart/2005/8/layout/orgChart1"/>
    <dgm:cxn modelId="{B9FDB9CD-8461-431F-B690-C37B4F5D0BF4}" type="presParOf" srcId="{4AEEF0FD-EB99-4BD5-89CD-011B1DDC19F8}" destId="{86ECFBC0-6EDE-49D7-A5E4-E61CBAF4A092}" srcOrd="0" destOrd="0" presId="urn:microsoft.com/office/officeart/2005/8/layout/orgChart1"/>
    <dgm:cxn modelId="{60192E85-01E4-42C6-A267-58835507CE79}" type="presParOf" srcId="{4AEEF0FD-EB99-4BD5-89CD-011B1DDC19F8}" destId="{EE7467E8-D778-4C18-9C7C-925EF25B0DC2}" srcOrd="1" destOrd="0" presId="urn:microsoft.com/office/officeart/2005/8/layout/orgChart1"/>
    <dgm:cxn modelId="{93FA88AE-36B3-48B6-AAD9-694745BAD2D0}" type="presParOf" srcId="{8BAB2199-5159-41F9-8708-33820C9B03A9}" destId="{70B62D43-4B2E-478D-8091-7F950B36BC86}" srcOrd="1" destOrd="0" presId="urn:microsoft.com/office/officeart/2005/8/layout/orgChart1"/>
    <dgm:cxn modelId="{E1553D1B-3FAC-4CCA-AC0B-53DA58579F05}" type="presParOf" srcId="{70B62D43-4B2E-478D-8091-7F950B36BC86}" destId="{5A29D58D-62CC-4731-8120-CAD4354C3E03}" srcOrd="0" destOrd="0" presId="urn:microsoft.com/office/officeart/2005/8/layout/orgChart1"/>
    <dgm:cxn modelId="{5726C035-617B-485C-9398-14353F5B9102}" type="presParOf" srcId="{70B62D43-4B2E-478D-8091-7F950B36BC86}" destId="{20684FA8-0955-4E86-9890-955AAE2FB70E}" srcOrd="1" destOrd="0" presId="urn:microsoft.com/office/officeart/2005/8/layout/orgChart1"/>
    <dgm:cxn modelId="{26AD0ADE-5BC1-47CE-BD45-93BA41B7DE4B}" type="presParOf" srcId="{20684FA8-0955-4E86-9890-955AAE2FB70E}" destId="{357DF0A8-BCC0-4D40-9A29-811D9B3E8CE1}" srcOrd="0" destOrd="0" presId="urn:microsoft.com/office/officeart/2005/8/layout/orgChart1"/>
    <dgm:cxn modelId="{CC216CD8-9441-473B-AE2C-17853DE682F3}" type="presParOf" srcId="{357DF0A8-BCC0-4D40-9A29-811D9B3E8CE1}" destId="{7533127D-6F77-420D-9337-03A9B17677A7}" srcOrd="0" destOrd="0" presId="urn:microsoft.com/office/officeart/2005/8/layout/orgChart1"/>
    <dgm:cxn modelId="{3DCC66A6-7373-4C97-8CEE-01FEC6BC6C92}" type="presParOf" srcId="{357DF0A8-BCC0-4D40-9A29-811D9B3E8CE1}" destId="{75DCBE71-7469-49E9-81E5-E6A43E3EC0DC}" srcOrd="1" destOrd="0" presId="urn:microsoft.com/office/officeart/2005/8/layout/orgChart1"/>
    <dgm:cxn modelId="{65335D33-629C-4BBA-9C9C-FE555AD084BF}" type="presParOf" srcId="{20684FA8-0955-4E86-9890-955AAE2FB70E}" destId="{321B0D03-50FC-44EB-B561-D21A2CD4B482}" srcOrd="1" destOrd="0" presId="urn:microsoft.com/office/officeart/2005/8/layout/orgChart1"/>
    <dgm:cxn modelId="{E7678DDE-8F91-453A-A0BD-3E06205D3313}" type="presParOf" srcId="{20684FA8-0955-4E86-9890-955AAE2FB70E}" destId="{0654A2B9-B227-48A6-941C-DD027142ECCE}" srcOrd="2" destOrd="0" presId="urn:microsoft.com/office/officeart/2005/8/layout/orgChart1"/>
    <dgm:cxn modelId="{B93F79A0-225D-46DF-9066-232799AB2FF5}" type="presParOf" srcId="{70B62D43-4B2E-478D-8091-7F950B36BC86}" destId="{77FF546B-1ADB-4B35-B705-B48DE95D0A7F}" srcOrd="2" destOrd="0" presId="urn:microsoft.com/office/officeart/2005/8/layout/orgChart1"/>
    <dgm:cxn modelId="{AAC95C99-7320-4EC0-BBEE-C4C150F6F09C}" type="presParOf" srcId="{70B62D43-4B2E-478D-8091-7F950B36BC86}" destId="{69C13562-DBB8-42F8-AE39-8AFEF8ED4982}" srcOrd="3" destOrd="0" presId="urn:microsoft.com/office/officeart/2005/8/layout/orgChart1"/>
    <dgm:cxn modelId="{1EB550ED-404C-4EF5-B761-AE76EE36A8BC}" type="presParOf" srcId="{69C13562-DBB8-42F8-AE39-8AFEF8ED4982}" destId="{896D96FE-EA05-4066-8BE5-F7366BA3777A}" srcOrd="0" destOrd="0" presId="urn:microsoft.com/office/officeart/2005/8/layout/orgChart1"/>
    <dgm:cxn modelId="{966E6CAD-0F63-4738-9003-BAB7290B9E87}" type="presParOf" srcId="{896D96FE-EA05-4066-8BE5-F7366BA3777A}" destId="{079C46BA-E270-4C4F-9AA8-92E32A64D736}" srcOrd="0" destOrd="0" presId="urn:microsoft.com/office/officeart/2005/8/layout/orgChart1"/>
    <dgm:cxn modelId="{52462D01-5BDC-4D9F-9299-8762181F287C}" type="presParOf" srcId="{896D96FE-EA05-4066-8BE5-F7366BA3777A}" destId="{3AA4BA60-CAF3-4B65-8A7B-26648B565082}" srcOrd="1" destOrd="0" presId="urn:microsoft.com/office/officeart/2005/8/layout/orgChart1"/>
    <dgm:cxn modelId="{6688E3A9-468C-4411-AE65-EA3B5C20B2A8}" type="presParOf" srcId="{69C13562-DBB8-42F8-AE39-8AFEF8ED4982}" destId="{54F082B5-2FAD-490F-B257-B96DCB3E19FC}" srcOrd="1" destOrd="0" presId="urn:microsoft.com/office/officeart/2005/8/layout/orgChart1"/>
    <dgm:cxn modelId="{C3043100-B5EB-4DF1-8E98-2ED34189B187}" type="presParOf" srcId="{69C13562-DBB8-42F8-AE39-8AFEF8ED4982}" destId="{6C846A69-A00E-4FB9-80C7-DC7FE13BD4B5}" srcOrd="2" destOrd="0" presId="urn:microsoft.com/office/officeart/2005/8/layout/orgChart1"/>
    <dgm:cxn modelId="{261B7848-70A5-4BEC-B918-C8C9459501A4}" type="presParOf" srcId="{70B62D43-4B2E-478D-8091-7F950B36BC86}" destId="{C6471DB4-9B93-437A-AEBE-F3B71F737DF8}" srcOrd="4" destOrd="0" presId="urn:microsoft.com/office/officeart/2005/8/layout/orgChart1"/>
    <dgm:cxn modelId="{99BAE2A6-59E8-41C3-AD7C-189ECAFDF120}" type="presParOf" srcId="{70B62D43-4B2E-478D-8091-7F950B36BC86}" destId="{CD8B12E6-DD1E-4D70-BE7C-A5443A3D84D1}" srcOrd="5" destOrd="0" presId="urn:microsoft.com/office/officeart/2005/8/layout/orgChart1"/>
    <dgm:cxn modelId="{1680E687-09E0-4E4E-9A9D-7348A890D089}" type="presParOf" srcId="{CD8B12E6-DD1E-4D70-BE7C-A5443A3D84D1}" destId="{C0FBA54D-3A3D-42F4-B1C8-ADE0E74CCC4D}" srcOrd="0" destOrd="0" presId="urn:microsoft.com/office/officeart/2005/8/layout/orgChart1"/>
    <dgm:cxn modelId="{44E697BD-DA8A-4C35-9500-BBE6B631D2A9}" type="presParOf" srcId="{C0FBA54D-3A3D-42F4-B1C8-ADE0E74CCC4D}" destId="{30DA9891-B7C7-405D-9015-1C3DF0E9850F}" srcOrd="0" destOrd="0" presId="urn:microsoft.com/office/officeart/2005/8/layout/orgChart1"/>
    <dgm:cxn modelId="{BAB06B92-51DD-4047-92F9-1B1D43D4053F}" type="presParOf" srcId="{C0FBA54D-3A3D-42F4-B1C8-ADE0E74CCC4D}" destId="{5EC808F1-181C-42C2-975C-2B558EBCB7FE}" srcOrd="1" destOrd="0" presId="urn:microsoft.com/office/officeart/2005/8/layout/orgChart1"/>
    <dgm:cxn modelId="{62A9F062-9834-4643-9C46-F60FBEC70ABE}" type="presParOf" srcId="{CD8B12E6-DD1E-4D70-BE7C-A5443A3D84D1}" destId="{3C11D65F-2A65-4A7E-9C15-AA6406FE6F0B}" srcOrd="1" destOrd="0" presId="urn:microsoft.com/office/officeart/2005/8/layout/orgChart1"/>
    <dgm:cxn modelId="{3F9D085B-BD00-4ACD-9DE8-65DEEFE12D54}" type="presParOf" srcId="{CD8B12E6-DD1E-4D70-BE7C-A5443A3D84D1}" destId="{07414A68-C8A8-4CE7-984E-48064FC49AF5}" srcOrd="2" destOrd="0" presId="urn:microsoft.com/office/officeart/2005/8/layout/orgChart1"/>
    <dgm:cxn modelId="{B9ED614C-8665-4C57-B8E0-60D9640B7CBD}" type="presParOf" srcId="{70B62D43-4B2E-478D-8091-7F950B36BC86}" destId="{BD53C961-9C2E-42B5-A825-EB1CD5AF2FE3}" srcOrd="6" destOrd="0" presId="urn:microsoft.com/office/officeart/2005/8/layout/orgChart1"/>
    <dgm:cxn modelId="{ACE143A8-7F4E-493B-9022-9445502E1E71}" type="presParOf" srcId="{70B62D43-4B2E-478D-8091-7F950B36BC86}" destId="{2AD0F394-908E-4BF8-9902-81719C192207}" srcOrd="7" destOrd="0" presId="urn:microsoft.com/office/officeart/2005/8/layout/orgChart1"/>
    <dgm:cxn modelId="{89465710-2683-4C48-B7A3-46AFE6BF69CD}" type="presParOf" srcId="{2AD0F394-908E-4BF8-9902-81719C192207}" destId="{6508E9AA-32AD-45CE-ACB4-E452A2309B43}" srcOrd="0" destOrd="0" presId="urn:microsoft.com/office/officeart/2005/8/layout/orgChart1"/>
    <dgm:cxn modelId="{B6C0F9FC-76B1-4370-94AD-B4049AA2B622}" type="presParOf" srcId="{6508E9AA-32AD-45CE-ACB4-E452A2309B43}" destId="{26E61D30-5696-4E05-9044-AF73EF27DAB2}" srcOrd="0" destOrd="0" presId="urn:microsoft.com/office/officeart/2005/8/layout/orgChart1"/>
    <dgm:cxn modelId="{43ECF01C-78E2-462A-A3CA-1FDBDB8DE239}" type="presParOf" srcId="{6508E9AA-32AD-45CE-ACB4-E452A2309B43}" destId="{14A5ABF2-8B49-4694-AC4C-1A898869B017}" srcOrd="1" destOrd="0" presId="urn:microsoft.com/office/officeart/2005/8/layout/orgChart1"/>
    <dgm:cxn modelId="{E92C15D6-99B9-4160-88CD-7A9F4F71A70C}" type="presParOf" srcId="{2AD0F394-908E-4BF8-9902-81719C192207}" destId="{E95C75F7-7305-47DE-985C-550E435481C9}" srcOrd="1" destOrd="0" presId="urn:microsoft.com/office/officeart/2005/8/layout/orgChart1"/>
    <dgm:cxn modelId="{8CB2DBEA-CD13-4C5B-B13F-D779D9453548}" type="presParOf" srcId="{2AD0F394-908E-4BF8-9902-81719C192207}" destId="{ADFD56FF-A789-4A68-9B2D-8E4E857854C2}" srcOrd="2" destOrd="0" presId="urn:microsoft.com/office/officeart/2005/8/layout/orgChart1"/>
    <dgm:cxn modelId="{4A8277CA-3EB9-4505-94D5-1F01CF1C09B4}" type="presParOf" srcId="{70B62D43-4B2E-478D-8091-7F950B36BC86}" destId="{B4ADFA40-1DC3-4BD0-BAE4-D5BA4FDF2B3E}" srcOrd="8" destOrd="0" presId="urn:microsoft.com/office/officeart/2005/8/layout/orgChart1"/>
    <dgm:cxn modelId="{5FCF847B-A6F2-4808-B3D8-7793A76181D0}" type="presParOf" srcId="{70B62D43-4B2E-478D-8091-7F950B36BC86}" destId="{74623D81-D47A-4BDB-A76C-094846D41FA8}" srcOrd="9" destOrd="0" presId="urn:microsoft.com/office/officeart/2005/8/layout/orgChart1"/>
    <dgm:cxn modelId="{06B1B1AE-2587-41D2-8265-4AC2A15921A5}" type="presParOf" srcId="{74623D81-D47A-4BDB-A76C-094846D41FA8}" destId="{A5AFB960-0B8B-4E03-885A-2579269F7DC1}" srcOrd="0" destOrd="0" presId="urn:microsoft.com/office/officeart/2005/8/layout/orgChart1"/>
    <dgm:cxn modelId="{9E4561DF-EA66-4888-9628-491D9D48CAEC}" type="presParOf" srcId="{A5AFB960-0B8B-4E03-885A-2579269F7DC1}" destId="{3A05D6AC-55D4-4F8B-831D-7528DBB5E857}" srcOrd="0" destOrd="0" presId="urn:microsoft.com/office/officeart/2005/8/layout/orgChart1"/>
    <dgm:cxn modelId="{78213DAF-BE56-48DB-813A-BF8CA5479C14}" type="presParOf" srcId="{A5AFB960-0B8B-4E03-885A-2579269F7DC1}" destId="{179F0FCD-C306-4B84-A7DF-E34F9FAB6F56}" srcOrd="1" destOrd="0" presId="urn:microsoft.com/office/officeart/2005/8/layout/orgChart1"/>
    <dgm:cxn modelId="{264BB03C-B070-480C-9307-9D527F8867D4}" type="presParOf" srcId="{74623D81-D47A-4BDB-A76C-094846D41FA8}" destId="{856F8CB3-7FD8-44A2-BD9F-D0A3BBBFD7B2}" srcOrd="1" destOrd="0" presId="urn:microsoft.com/office/officeart/2005/8/layout/orgChart1"/>
    <dgm:cxn modelId="{D0055CC4-09FB-4475-A0C9-4CE5E4A18286}" type="presParOf" srcId="{74623D81-D47A-4BDB-A76C-094846D41FA8}" destId="{E41C3208-7C36-4192-9EA5-1F0C4DB4A826}" srcOrd="2" destOrd="0" presId="urn:microsoft.com/office/officeart/2005/8/layout/orgChart1"/>
    <dgm:cxn modelId="{77EC73B2-6E52-4E1D-BA90-A4ED4241F68D}" type="presParOf" srcId="{8BAB2199-5159-41F9-8708-33820C9B03A9}" destId="{FB705D8D-4B0F-418C-BE22-C9FC935B08A3}" srcOrd="2" destOrd="0" presId="urn:microsoft.com/office/officeart/2005/8/layout/orgChart1"/>
    <dgm:cxn modelId="{A7292977-E40F-4E52-9E77-87EA06567214}" type="presParOf" srcId="{9C5DF944-3D7A-473D-A789-5CA86652B8F8}" destId="{4F6F1802-D2DC-45F2-8B57-B9ACE00E096B}" srcOrd="4" destOrd="0" presId="urn:microsoft.com/office/officeart/2005/8/layout/orgChart1"/>
    <dgm:cxn modelId="{7FAA1CCA-530A-4781-A4D5-87574CB65EC9}" type="presParOf" srcId="{9C5DF944-3D7A-473D-A789-5CA86652B8F8}" destId="{D09FB176-C899-4C34-A2EF-DF4099E3930B}" srcOrd="5" destOrd="0" presId="urn:microsoft.com/office/officeart/2005/8/layout/orgChart1"/>
    <dgm:cxn modelId="{78FD3717-EC2C-4C47-B008-409612F030E1}" type="presParOf" srcId="{D09FB176-C899-4C34-A2EF-DF4099E3930B}" destId="{EB3A78CF-8659-4E76-9BB6-78F8A7F8B535}" srcOrd="0" destOrd="0" presId="urn:microsoft.com/office/officeart/2005/8/layout/orgChart1"/>
    <dgm:cxn modelId="{D383A651-612B-40FD-87AD-C55EB2E32D72}" type="presParOf" srcId="{EB3A78CF-8659-4E76-9BB6-78F8A7F8B535}" destId="{ED956AEF-5A78-47DC-9D97-3B27A2E93095}" srcOrd="0" destOrd="0" presId="urn:microsoft.com/office/officeart/2005/8/layout/orgChart1"/>
    <dgm:cxn modelId="{E1D7C863-ECAC-4673-8CEF-CF7ECAEAD4DA}" type="presParOf" srcId="{EB3A78CF-8659-4E76-9BB6-78F8A7F8B535}" destId="{0936C29E-0ABE-4289-9453-F6DF249F454C}" srcOrd="1" destOrd="0" presId="urn:microsoft.com/office/officeart/2005/8/layout/orgChart1"/>
    <dgm:cxn modelId="{7D29FEC8-397F-4F7A-8EBE-8CDD8E6CBA2F}" type="presParOf" srcId="{D09FB176-C899-4C34-A2EF-DF4099E3930B}" destId="{3666C14E-3FE7-4AB2-BA4F-4535D42C477E}" srcOrd="1" destOrd="0" presId="urn:microsoft.com/office/officeart/2005/8/layout/orgChart1"/>
    <dgm:cxn modelId="{7D5CAEB5-B52F-45AD-887A-114108913B9E}" type="presParOf" srcId="{3666C14E-3FE7-4AB2-BA4F-4535D42C477E}" destId="{7E670A0B-4B6A-45AD-AE95-FAE9E52BA24F}" srcOrd="0" destOrd="0" presId="urn:microsoft.com/office/officeart/2005/8/layout/orgChart1"/>
    <dgm:cxn modelId="{902CCC8D-29AB-4BD2-BB52-C8C16C030639}" type="presParOf" srcId="{3666C14E-3FE7-4AB2-BA4F-4535D42C477E}" destId="{781D4557-4BA2-4B53-85D2-D0A8E2F29ACB}" srcOrd="1" destOrd="0" presId="urn:microsoft.com/office/officeart/2005/8/layout/orgChart1"/>
    <dgm:cxn modelId="{52AA50D3-AE7F-4F20-9BDB-502E9269DC28}" type="presParOf" srcId="{781D4557-4BA2-4B53-85D2-D0A8E2F29ACB}" destId="{A1F0E8B8-00E6-43CE-8E1F-A9918B608453}" srcOrd="0" destOrd="0" presId="urn:microsoft.com/office/officeart/2005/8/layout/orgChart1"/>
    <dgm:cxn modelId="{03B174DA-04A9-4892-9E72-9AF8D6950CB4}" type="presParOf" srcId="{A1F0E8B8-00E6-43CE-8E1F-A9918B608453}" destId="{2C701CAE-D8F1-461E-8A0C-C57AEB1CD6C2}" srcOrd="0" destOrd="0" presId="urn:microsoft.com/office/officeart/2005/8/layout/orgChart1"/>
    <dgm:cxn modelId="{860FD4F9-8919-4112-907B-6945DFB73A47}" type="presParOf" srcId="{A1F0E8B8-00E6-43CE-8E1F-A9918B608453}" destId="{0A55F855-E390-49C4-85C3-4EB5DC8DFEC3}" srcOrd="1" destOrd="0" presId="urn:microsoft.com/office/officeart/2005/8/layout/orgChart1"/>
    <dgm:cxn modelId="{55809EF6-42B1-47A6-BAE5-DEF68A3D3FCF}" type="presParOf" srcId="{781D4557-4BA2-4B53-85D2-D0A8E2F29ACB}" destId="{8FDA77AA-02A8-4EBB-8954-A3306A125F11}" srcOrd="1" destOrd="0" presId="urn:microsoft.com/office/officeart/2005/8/layout/orgChart1"/>
    <dgm:cxn modelId="{73919546-4B92-4761-9E87-996A530E3423}" type="presParOf" srcId="{781D4557-4BA2-4B53-85D2-D0A8E2F29ACB}" destId="{802B30D6-A884-4929-98EE-4DE3E2D91CB8}" srcOrd="2" destOrd="0" presId="urn:microsoft.com/office/officeart/2005/8/layout/orgChart1"/>
    <dgm:cxn modelId="{4ED01553-3A7F-49B8-913E-EF3C83560313}" type="presParOf" srcId="{3666C14E-3FE7-4AB2-BA4F-4535D42C477E}" destId="{4E5DB2E5-BC21-45FD-89CF-804EEEA73D92}" srcOrd="2" destOrd="0" presId="urn:microsoft.com/office/officeart/2005/8/layout/orgChart1"/>
    <dgm:cxn modelId="{081637D1-6E5C-4549-955A-D17BD3CF8FEE}" type="presParOf" srcId="{3666C14E-3FE7-4AB2-BA4F-4535D42C477E}" destId="{FEF5B6E2-22EA-4CFA-BF26-961399773F49}" srcOrd="3" destOrd="0" presId="urn:microsoft.com/office/officeart/2005/8/layout/orgChart1"/>
    <dgm:cxn modelId="{7897B94E-79DE-4956-9FB4-A0CF862E9F57}" type="presParOf" srcId="{FEF5B6E2-22EA-4CFA-BF26-961399773F49}" destId="{42BED641-FA4F-4D4B-9A19-A7D3C3BE1408}" srcOrd="0" destOrd="0" presId="urn:microsoft.com/office/officeart/2005/8/layout/orgChart1"/>
    <dgm:cxn modelId="{43B35F3B-F50D-4C38-88E5-4744930AF62A}" type="presParOf" srcId="{42BED641-FA4F-4D4B-9A19-A7D3C3BE1408}" destId="{74487508-3D4F-4F35-9119-7335AA499C95}" srcOrd="0" destOrd="0" presId="urn:microsoft.com/office/officeart/2005/8/layout/orgChart1"/>
    <dgm:cxn modelId="{25D1E4D2-30A5-411C-BD55-312339621897}" type="presParOf" srcId="{42BED641-FA4F-4D4B-9A19-A7D3C3BE1408}" destId="{EA4E738B-1483-44D6-89EB-8256A9C3F87D}" srcOrd="1" destOrd="0" presId="urn:microsoft.com/office/officeart/2005/8/layout/orgChart1"/>
    <dgm:cxn modelId="{BAA1B3D9-2600-423D-A0F0-5B514A75B4B8}" type="presParOf" srcId="{FEF5B6E2-22EA-4CFA-BF26-961399773F49}" destId="{B5B7C6F2-824B-4B22-9513-4D47B87A1DEF}" srcOrd="1" destOrd="0" presId="urn:microsoft.com/office/officeart/2005/8/layout/orgChart1"/>
    <dgm:cxn modelId="{DC0E40B9-D213-45CC-BEE7-7C0C947FF61E}" type="presParOf" srcId="{FEF5B6E2-22EA-4CFA-BF26-961399773F49}" destId="{AD4B3EEE-3AC5-44A5-8891-70C0728030DE}" srcOrd="2" destOrd="0" presId="urn:microsoft.com/office/officeart/2005/8/layout/orgChart1"/>
    <dgm:cxn modelId="{7E887BFA-B23A-46AA-B8B5-E851BC0024E8}" type="presParOf" srcId="{3666C14E-3FE7-4AB2-BA4F-4535D42C477E}" destId="{1A2BCB80-89E2-41EC-87D9-8650DA66AB8A}" srcOrd="4" destOrd="0" presId="urn:microsoft.com/office/officeart/2005/8/layout/orgChart1"/>
    <dgm:cxn modelId="{937E54AE-8702-4062-91F3-AF61BCB9385C}" type="presParOf" srcId="{3666C14E-3FE7-4AB2-BA4F-4535D42C477E}" destId="{CD498E25-17A8-4592-A106-0BDE77F9F8BE}" srcOrd="5" destOrd="0" presId="urn:microsoft.com/office/officeart/2005/8/layout/orgChart1"/>
    <dgm:cxn modelId="{821A11F6-384B-4592-9400-B9646686E099}" type="presParOf" srcId="{CD498E25-17A8-4592-A106-0BDE77F9F8BE}" destId="{1832CD07-F56C-4B75-9FC3-CEF6C2D6EA45}" srcOrd="0" destOrd="0" presId="urn:microsoft.com/office/officeart/2005/8/layout/orgChart1"/>
    <dgm:cxn modelId="{97389E05-3A78-4120-80E6-D1F5A09A04EB}" type="presParOf" srcId="{1832CD07-F56C-4B75-9FC3-CEF6C2D6EA45}" destId="{F7484F86-9514-4EEC-AAEC-65AD9B4B3D96}" srcOrd="0" destOrd="0" presId="urn:microsoft.com/office/officeart/2005/8/layout/orgChart1"/>
    <dgm:cxn modelId="{9B88B2B1-C40B-4727-99AC-3905C289D285}" type="presParOf" srcId="{1832CD07-F56C-4B75-9FC3-CEF6C2D6EA45}" destId="{2F8AA862-E8D3-4043-95F3-7EBB33FDC237}" srcOrd="1" destOrd="0" presId="urn:microsoft.com/office/officeart/2005/8/layout/orgChart1"/>
    <dgm:cxn modelId="{A0F9C59D-FAA4-4177-B4F5-1E51AB59D8C9}" type="presParOf" srcId="{CD498E25-17A8-4592-A106-0BDE77F9F8BE}" destId="{D6D1B4BE-1E43-4CD4-965F-996A3963A4DE}" srcOrd="1" destOrd="0" presId="urn:microsoft.com/office/officeart/2005/8/layout/orgChart1"/>
    <dgm:cxn modelId="{A0AC894F-2789-468D-AC19-84AA19B852E6}" type="presParOf" srcId="{CD498E25-17A8-4592-A106-0BDE77F9F8BE}" destId="{2585E360-1265-4DAF-8ED0-8CB30CFCA044}" srcOrd="2" destOrd="0" presId="urn:microsoft.com/office/officeart/2005/8/layout/orgChart1"/>
    <dgm:cxn modelId="{557FEB25-27F0-447E-A4E8-AFD55960BB6B}" type="presParOf" srcId="{3666C14E-3FE7-4AB2-BA4F-4535D42C477E}" destId="{9AAB9F84-69DB-4974-8FB3-17FE16A42904}" srcOrd="6" destOrd="0" presId="urn:microsoft.com/office/officeart/2005/8/layout/orgChart1"/>
    <dgm:cxn modelId="{82614F31-8FA5-485E-B7FA-25F5EDC2EEB6}" type="presParOf" srcId="{3666C14E-3FE7-4AB2-BA4F-4535D42C477E}" destId="{C3EE2C24-35C5-4383-8BA8-04718D61B1E3}" srcOrd="7" destOrd="0" presId="urn:microsoft.com/office/officeart/2005/8/layout/orgChart1"/>
    <dgm:cxn modelId="{74C2271A-436C-429F-9210-7FDD9F769096}" type="presParOf" srcId="{C3EE2C24-35C5-4383-8BA8-04718D61B1E3}" destId="{D76FB983-6AF4-4D17-803C-BE4F9D86E241}" srcOrd="0" destOrd="0" presId="urn:microsoft.com/office/officeart/2005/8/layout/orgChart1"/>
    <dgm:cxn modelId="{70DBCB02-F4F5-4860-A720-9558387A94BA}" type="presParOf" srcId="{D76FB983-6AF4-4D17-803C-BE4F9D86E241}" destId="{C95AECE2-07C4-42E7-90DA-5CD8EA216CFC}" srcOrd="0" destOrd="0" presId="urn:microsoft.com/office/officeart/2005/8/layout/orgChart1"/>
    <dgm:cxn modelId="{6C78CBAB-CA0C-4AD2-98F5-535936F5D075}" type="presParOf" srcId="{D76FB983-6AF4-4D17-803C-BE4F9D86E241}" destId="{4704A764-F3E3-46A1-B698-AC3BCD85875D}" srcOrd="1" destOrd="0" presId="urn:microsoft.com/office/officeart/2005/8/layout/orgChart1"/>
    <dgm:cxn modelId="{A0146345-BE8A-41AF-90A4-7A728EA680D5}" type="presParOf" srcId="{C3EE2C24-35C5-4383-8BA8-04718D61B1E3}" destId="{C07B020C-8290-4505-84E9-D8CD925D7B93}" srcOrd="1" destOrd="0" presId="urn:microsoft.com/office/officeart/2005/8/layout/orgChart1"/>
    <dgm:cxn modelId="{2C38F61F-2A35-46A6-9CD8-3F6ADD609322}" type="presParOf" srcId="{C3EE2C24-35C5-4383-8BA8-04718D61B1E3}" destId="{97715D9E-A6B5-4BE2-9531-017E1F9F5E37}" srcOrd="2" destOrd="0" presId="urn:microsoft.com/office/officeart/2005/8/layout/orgChart1"/>
    <dgm:cxn modelId="{CFD2CBA3-CAB3-4CA6-B876-9679A498CBA3}" type="presParOf" srcId="{3666C14E-3FE7-4AB2-BA4F-4535D42C477E}" destId="{F8AA5B07-D62E-4BEF-A7F4-BB8154CE0161}" srcOrd="8" destOrd="0" presId="urn:microsoft.com/office/officeart/2005/8/layout/orgChart1"/>
    <dgm:cxn modelId="{4C9418A6-A93C-4368-9BE1-86C936C4F8B3}" type="presParOf" srcId="{3666C14E-3FE7-4AB2-BA4F-4535D42C477E}" destId="{28D3CB32-FAA0-4273-8538-1EB307061468}" srcOrd="9" destOrd="0" presId="urn:microsoft.com/office/officeart/2005/8/layout/orgChart1"/>
    <dgm:cxn modelId="{67545C2B-EF4C-4CC4-9448-378DBEF20ADC}" type="presParOf" srcId="{28D3CB32-FAA0-4273-8538-1EB307061468}" destId="{4E6634D0-9CA1-4ACD-BF91-91BEE47E76EF}" srcOrd="0" destOrd="0" presId="urn:microsoft.com/office/officeart/2005/8/layout/orgChart1"/>
    <dgm:cxn modelId="{CC208FCC-B270-459F-855A-9DB5119B6A01}" type="presParOf" srcId="{4E6634D0-9CA1-4ACD-BF91-91BEE47E76EF}" destId="{EE219807-47C8-4941-99AE-CE39076E53F5}" srcOrd="0" destOrd="0" presId="urn:microsoft.com/office/officeart/2005/8/layout/orgChart1"/>
    <dgm:cxn modelId="{E10E6BA7-64F5-4535-9E39-F55E66D697E9}" type="presParOf" srcId="{4E6634D0-9CA1-4ACD-BF91-91BEE47E76EF}" destId="{A8ED66CC-CBB3-4EB5-ADE1-6E062170315B}" srcOrd="1" destOrd="0" presId="urn:microsoft.com/office/officeart/2005/8/layout/orgChart1"/>
    <dgm:cxn modelId="{8A911918-02F6-4045-883A-B8D1857C5663}" type="presParOf" srcId="{28D3CB32-FAA0-4273-8538-1EB307061468}" destId="{55A4A9B7-D2D2-4F27-9972-54B957F184B3}" srcOrd="1" destOrd="0" presId="urn:microsoft.com/office/officeart/2005/8/layout/orgChart1"/>
    <dgm:cxn modelId="{6C0BF2FF-5AF4-4B8C-8CD7-2E197631F749}" type="presParOf" srcId="{28D3CB32-FAA0-4273-8538-1EB307061468}" destId="{A6D08738-8725-4BBB-8D6E-6E0F7F338F27}" srcOrd="2" destOrd="0" presId="urn:microsoft.com/office/officeart/2005/8/layout/orgChart1"/>
    <dgm:cxn modelId="{8D500C9C-07BC-43B0-982C-BD00AD7647B2}" type="presParOf" srcId="{D09FB176-C899-4C34-A2EF-DF4099E3930B}" destId="{10032A81-28F1-4589-A2C9-2F713826DB5B}" srcOrd="2" destOrd="0" presId="urn:microsoft.com/office/officeart/2005/8/layout/orgChart1"/>
    <dgm:cxn modelId="{1465D2E2-9E46-47E3-9EA1-F911EF6D04C9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07E11A00-86A2-4237-A89E-B424705420DE}" type="presOf" srcId="{6A766238-49C0-489C-9759-5801318FB123}" destId="{8F3E2022-AB5E-4438-BDBE-146FD19E8285}" srcOrd="0" destOrd="0" presId="urn:microsoft.com/office/officeart/2005/8/layout/orgChart1"/>
    <dgm:cxn modelId="{75215943-A0A7-4DDC-AD2D-39A406F7FA0C}" type="presOf" srcId="{D5F013B3-4B4E-4E38-9BAF-4B34B2BB0C79}" destId="{14A5ABF2-8B49-4694-AC4C-1A898869B017}" srcOrd="1" destOrd="0" presId="urn:microsoft.com/office/officeart/2005/8/layout/orgChart1"/>
    <dgm:cxn modelId="{5A4D6D45-8184-43DA-A145-CFAA8D7F783F}" type="presOf" srcId="{B103CFD6-C2F2-4A76-8866-035FF64E5877}" destId="{D98E11BE-9177-4329-A5B4-B4B8653C2863}" srcOrd="0" destOrd="0" presId="urn:microsoft.com/office/officeart/2005/8/layout/orgChart1"/>
    <dgm:cxn modelId="{7EB91387-1037-41A0-9FFC-A699B7D13096}" type="presOf" srcId="{382A9707-8CE9-4448-A732-795155023764}" destId="{C9EB4BFF-95DA-49B7-87A2-66A52A4FCDFA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BB203A6D-D3E7-497F-A1D1-262E9DCBEEF8}" type="presOf" srcId="{CBC98D67-7A4E-4DF5-AC0F-18B667594BB8}" destId="{D644628E-4C6F-4DF2-8C07-D2B66E3A4757}" srcOrd="0" destOrd="0" presId="urn:microsoft.com/office/officeart/2005/8/layout/orgChart1"/>
    <dgm:cxn modelId="{657072AB-CABA-4200-820B-7C40C52F4C0B}" type="presOf" srcId="{D3B00EB5-7252-4C54-A138-4FDE2761BA89}" destId="{77FF546B-1ADB-4B35-B705-B48DE95D0A7F}" srcOrd="0" destOrd="0" presId="urn:microsoft.com/office/officeart/2005/8/layout/orgChart1"/>
    <dgm:cxn modelId="{18DDC106-E281-46DE-868A-8E35B332F911}" type="presOf" srcId="{43C964D4-3EA5-4709-BA45-DC9671707267}" destId="{87899BB1-A811-4B2D-8FA3-633A97B1A6A6}" srcOrd="1" destOrd="0" presId="urn:microsoft.com/office/officeart/2005/8/layout/orgChart1"/>
    <dgm:cxn modelId="{32267759-1B3D-4477-B96A-B524E875CBAE}" type="presOf" srcId="{51AC05A3-5125-4631-8328-EE9742C5CE1F}" destId="{75DCBE71-7469-49E9-81E5-E6A43E3EC0DC}" srcOrd="1" destOrd="0" presId="urn:microsoft.com/office/officeart/2005/8/layout/orgChart1"/>
    <dgm:cxn modelId="{ADC6CE0E-89E8-4A27-99EF-6DABCDE56BF9}" type="presOf" srcId="{032924AE-7BA3-4608-9D4D-A10FC22FA55B}" destId="{842224E6-60DA-412E-8A1B-7533C1377869}" srcOrd="1" destOrd="0" presId="urn:microsoft.com/office/officeart/2005/8/layout/orgChart1"/>
    <dgm:cxn modelId="{312B4D3A-CD9A-4657-97EB-51E24223587B}" type="presOf" srcId="{00B822AA-E50D-409C-8E77-78CE41F17C4F}" destId="{86ECFBC0-6EDE-49D7-A5E4-E61CBAF4A092}" srcOrd="0" destOrd="0" presId="urn:microsoft.com/office/officeart/2005/8/layout/orgChart1"/>
    <dgm:cxn modelId="{2347A0E4-4DFD-41A4-ADF4-243348FFCA43}" type="presOf" srcId="{8514C17C-35EC-4D14-92F7-13A577CAA5C4}" destId="{079C46BA-E270-4C4F-9AA8-92E32A64D736}" srcOrd="0" destOrd="0" presId="urn:microsoft.com/office/officeart/2005/8/layout/orgChart1"/>
    <dgm:cxn modelId="{7A9D533C-9E6F-48EE-8D7D-67EAAE2629E1}" type="presOf" srcId="{41CBE71F-8A1C-4046-8B51-627382F890A8}" destId="{BD53C961-9C2E-42B5-A825-EB1CD5AF2FE3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12585A97-C3F4-44B6-9C7E-3F6D4D4A4A2D}" type="presOf" srcId="{43C964D4-3EA5-4709-BA45-DC9671707267}" destId="{ABF5B3AF-9C3F-43AC-89B9-A4B84688B739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A4E8B42E-C22F-4513-A739-052BC075B119}" type="presOf" srcId="{092024CE-8423-4E50-A34E-3122E05631CC}" destId="{2C701CAE-D8F1-461E-8A0C-C57AEB1CD6C2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E6C66F94-FCDC-43C7-A596-D3A0B925B687}" type="presOf" srcId="{0ED209FE-B93C-493B-85A2-BA5863869AE7}" destId="{B4ADFA40-1DC3-4BD0-BAE4-D5BA4FDF2B3E}" srcOrd="0" destOrd="0" presId="urn:microsoft.com/office/officeart/2005/8/layout/orgChart1"/>
    <dgm:cxn modelId="{2E0FA41E-5C6D-40F1-B164-8125571163EE}" type="presOf" srcId="{6A766238-49C0-489C-9759-5801318FB123}" destId="{F4F60A8B-BCFE-4E33-9289-BF4CA9206F7B}" srcOrd="1" destOrd="0" presId="urn:microsoft.com/office/officeart/2005/8/layout/orgChart1"/>
    <dgm:cxn modelId="{6C20AC32-44E1-4936-A634-B51A19E61F34}" type="presOf" srcId="{69BEBD41-3545-40FD-BFDD-D21BD47C872E}" destId="{EA4E738B-1483-44D6-89EB-8256A9C3F87D}" srcOrd="1" destOrd="0" presId="urn:microsoft.com/office/officeart/2005/8/layout/orgChart1"/>
    <dgm:cxn modelId="{CE729322-7A86-48C8-B78F-8330B148A186}" type="presOf" srcId="{57A44C0D-573F-44FB-BC9E-B18382ACCC39}" destId="{9AAB9F84-69DB-4974-8FB3-17FE16A42904}" srcOrd="0" destOrd="0" presId="urn:microsoft.com/office/officeart/2005/8/layout/orgChart1"/>
    <dgm:cxn modelId="{953F7D05-4A8F-44BF-B689-3093A6AE3F36}" type="presOf" srcId="{49A41343-8942-4E0A-948C-7308CFEDA337}" destId="{F8AA5B07-D62E-4BEF-A7F4-BB8154CE0161}" srcOrd="0" destOrd="0" presId="urn:microsoft.com/office/officeart/2005/8/layout/orgChart1"/>
    <dgm:cxn modelId="{A1A5949E-72CE-41C7-B389-DB30E05AAA4D}" type="presOf" srcId="{69BEBD41-3545-40FD-BFDD-D21BD47C872E}" destId="{74487508-3D4F-4F35-9119-7335AA499C95}" srcOrd="0" destOrd="0" presId="urn:microsoft.com/office/officeart/2005/8/layout/orgChart1"/>
    <dgm:cxn modelId="{D0AF77D4-C835-43D6-9A97-5707A5F11390}" type="presOf" srcId="{D91152BC-9A33-44D3-AEBB-F20420DB430F}" destId="{30DA9891-B7C7-405D-9015-1C3DF0E9850F}" srcOrd="0" destOrd="0" presId="urn:microsoft.com/office/officeart/2005/8/layout/orgChart1"/>
    <dgm:cxn modelId="{13B5DF10-1CF9-4E6F-951B-30011940B492}" type="presOf" srcId="{EDF4E25F-6E69-41B7-B57F-66E5D749104E}" destId="{CD65CBB6-B9A3-48AB-AFB3-4BE4B03553D3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31A0A900-D1C5-493A-B394-1BAB9545E40C}" type="presOf" srcId="{B40A1E99-819E-4C0D-B671-3D134F0F7163}" destId="{179F0FCD-C306-4B84-A7DF-E34F9FAB6F56}" srcOrd="1" destOrd="0" presId="urn:microsoft.com/office/officeart/2005/8/layout/orgChart1"/>
    <dgm:cxn modelId="{9C2BA139-06DF-409E-8EE4-1C564D20A1A4}" type="presOf" srcId="{C7336B56-6975-43EE-AA11-2CF9D86F3B72}" destId="{2F8AA862-E8D3-4043-95F3-7EBB33FDC237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6EF721C8-5EB1-46E9-814E-C470230A4F77}" type="presOf" srcId="{88B02B86-A182-47E8-98CE-5F03ED03FC83}" destId="{1A2BCB80-89E2-41EC-87D9-8650DA66AB8A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F4D4A835-9506-4B97-B2D6-B52B2CE924FC}" type="presOf" srcId="{BAA37ED3-8504-4718-82EA-2141E33A703B}" destId="{C6471DB4-9B93-437A-AEBE-F3B71F737DF8}" srcOrd="0" destOrd="0" presId="urn:microsoft.com/office/officeart/2005/8/layout/orgChart1"/>
    <dgm:cxn modelId="{99D2895C-2311-4374-A794-3C3CA0D97FE1}" type="presOf" srcId="{D656347E-658D-41DE-86E2-9688A1F66EB3}" destId="{D351E307-7A60-4733-B21C-CC6D6E5D051D}" srcOrd="0" destOrd="0" presId="urn:microsoft.com/office/officeart/2005/8/layout/orgChart1"/>
    <dgm:cxn modelId="{E95A8BC3-4713-4F4D-AFC1-314F39E07252}" type="presOf" srcId="{88415C31-82DD-4EF9-9A7A-1D4D99FB6B9D}" destId="{ED956AEF-5A78-47DC-9D97-3B27A2E93095}" srcOrd="0" destOrd="0" presId="urn:microsoft.com/office/officeart/2005/8/layout/orgChart1"/>
    <dgm:cxn modelId="{C1316BEB-47DA-42A9-AE22-C71132475D4D}" type="presOf" srcId="{D5F013B3-4B4E-4E38-9BAF-4B34B2BB0C79}" destId="{26E61D30-5696-4E05-9044-AF73EF27DAB2}" srcOrd="0" destOrd="0" presId="urn:microsoft.com/office/officeart/2005/8/layout/orgChart1"/>
    <dgm:cxn modelId="{0B087A18-B1EC-459C-A2C5-AD1BF30F8B78}" type="presOf" srcId="{032924AE-7BA3-4608-9D4D-A10FC22FA55B}" destId="{FCA2B357-06A1-4199-999C-BBE32872F828}" srcOrd="0" destOrd="0" presId="urn:microsoft.com/office/officeart/2005/8/layout/orgChart1"/>
    <dgm:cxn modelId="{D76891D2-D0BB-4646-9492-21D81BF26864}" type="presOf" srcId="{092024CE-8423-4E50-A34E-3122E05631CC}" destId="{0A55F855-E390-49C4-85C3-4EB5DC8DFEC3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14BFE606-3C1B-4EA3-9F38-E0583F4C87BC}" type="presOf" srcId="{E2FDDA39-0A56-4C19-9570-F6322A50CD7C}" destId="{C95AECE2-07C4-42E7-90DA-5CD8EA216CFC}" srcOrd="0" destOrd="0" presId="urn:microsoft.com/office/officeart/2005/8/layout/orgChart1"/>
    <dgm:cxn modelId="{AA1AFE89-AEE6-4DFA-8135-67A9D9B5C5D1}" type="presOf" srcId="{1E17A9B5-1CC6-4BF4-A5EB-2099972243B8}" destId="{0044642D-BF6E-4946-989D-7BC76303D8B1}" srcOrd="1" destOrd="0" presId="urn:microsoft.com/office/officeart/2005/8/layout/orgChart1"/>
    <dgm:cxn modelId="{184242F8-E552-41A4-83BB-692B1E41BA71}" type="presOf" srcId="{1D03C52E-27F1-4CAD-B953-A57260381D87}" destId="{52D64095-8F0B-43C5-A134-4F8EB745D0AC}" srcOrd="0" destOrd="0" presId="urn:microsoft.com/office/officeart/2005/8/layout/orgChart1"/>
    <dgm:cxn modelId="{85D69BA2-BBB7-431F-BD7C-B46448FB867A}" type="presOf" srcId="{D91152BC-9A33-44D3-AEBB-F20420DB430F}" destId="{5EC808F1-181C-42C2-975C-2B558EBCB7FE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6EE41C7B-BC7F-43E6-9271-4368416A3E2E}" type="presOf" srcId="{DC9F82DD-39AD-486C-81D6-0E3C38A96BAD}" destId="{4F6F1802-D2DC-45F2-8B57-B9ACE00E096B}" srcOrd="0" destOrd="0" presId="urn:microsoft.com/office/officeart/2005/8/layout/orgChart1"/>
    <dgm:cxn modelId="{CAC1DA9E-BCBD-4A25-B033-97AE66199ACF}" type="presOf" srcId="{B103CFD6-C2F2-4A76-8866-035FF64E5877}" destId="{2FA1AE03-77C2-487B-948B-82122901556A}" srcOrd="1" destOrd="0" presId="urn:microsoft.com/office/officeart/2005/8/layout/orgChart1"/>
    <dgm:cxn modelId="{95261577-16F3-4BB8-A1BA-C71DA82CC7CB}" type="presOf" srcId="{BCA1F9C7-A2DE-4DA9-9030-581CAAE089DA}" destId="{7E670A0B-4B6A-45AD-AE95-FAE9E52BA24F}" srcOrd="0" destOrd="0" presId="urn:microsoft.com/office/officeart/2005/8/layout/orgChart1"/>
    <dgm:cxn modelId="{A04C275F-E53C-4575-B3C1-82F8996D701E}" type="presOf" srcId="{DCCE79F2-51DC-4E3A-8F3D-0CB311D1F14D}" destId="{A8ED66CC-CBB3-4EB5-ADE1-6E062170315B}" srcOrd="1" destOrd="0" presId="urn:microsoft.com/office/officeart/2005/8/layout/orgChart1"/>
    <dgm:cxn modelId="{66D5520A-83D4-4BB1-A805-C8E81BD984A6}" type="presOf" srcId="{88415C31-82DD-4EF9-9A7A-1D4D99FB6B9D}" destId="{0936C29E-0ABE-4289-9453-F6DF249F454C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1F215F0-2307-4695-9740-A8CC51199FE0}" type="presOf" srcId="{BC7A14EC-7DD0-42E2-A28E-8428AF273F49}" destId="{4E5DB2E5-BC21-45FD-89CF-804EEEA73D92}" srcOrd="0" destOrd="0" presId="urn:microsoft.com/office/officeart/2005/8/layout/orgChart1"/>
    <dgm:cxn modelId="{F0F307AF-2EF9-45A0-8DC6-812D3E6954DC}" type="presOf" srcId="{51AC05A3-5125-4631-8328-EE9742C5CE1F}" destId="{7533127D-6F77-420D-9337-03A9B17677A7}" srcOrd="0" destOrd="0" presId="urn:microsoft.com/office/officeart/2005/8/layout/orgChart1"/>
    <dgm:cxn modelId="{9C20C3D2-EFAE-4A70-90FC-8FF05B584CEF}" type="presOf" srcId="{CE683E6A-A313-4F5C-8639-235783D1198F}" destId="{6C1B72B2-EE6C-495B-ADAD-8508CE8EB807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069524BB-B785-4B96-A562-5818E9415A4F}" type="presOf" srcId="{844909A3-F2C8-49AE-869B-AFCA0AC709DF}" destId="{5A29D58D-62CC-4731-8120-CAD4354C3E03}" srcOrd="0" destOrd="0" presId="urn:microsoft.com/office/officeart/2005/8/layout/orgChart1"/>
    <dgm:cxn modelId="{071128D3-257C-4E75-A173-7968E351ECFD}" type="presOf" srcId="{00B822AA-E50D-409C-8E77-78CE41F17C4F}" destId="{EE7467E8-D778-4C18-9C7C-925EF25B0DC2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90C37F98-BF01-4D99-8BB8-DA8FDDF210A3}" type="presOf" srcId="{1E17A9B5-1CC6-4BF4-A5EB-2099972243B8}" destId="{F0DC39B6-0C64-430A-9FFB-4907B94E244D}" srcOrd="0" destOrd="0" presId="urn:microsoft.com/office/officeart/2005/8/layout/orgChart1"/>
    <dgm:cxn modelId="{B1AE6B9E-60CB-49C1-BFEC-8457CC2871F0}" type="presOf" srcId="{B40A1E99-819E-4C0D-B671-3D134F0F7163}" destId="{3A05D6AC-55D4-4F8B-831D-7528DBB5E857}" srcOrd="0" destOrd="0" presId="urn:microsoft.com/office/officeart/2005/8/layout/orgChart1"/>
    <dgm:cxn modelId="{9F749EFF-FF03-44AE-8EEF-27E70602627F}" type="presOf" srcId="{E2FDDA39-0A56-4C19-9570-F6322A50CD7C}" destId="{4704A764-F3E3-46A1-B698-AC3BCD85875D}" srcOrd="1" destOrd="0" presId="urn:microsoft.com/office/officeart/2005/8/layout/orgChart1"/>
    <dgm:cxn modelId="{7F654AD9-CBDC-4583-AED5-A2FF58624C56}" type="presOf" srcId="{DCCE79F2-51DC-4E3A-8F3D-0CB311D1F14D}" destId="{EE219807-47C8-4941-99AE-CE39076E53F5}" srcOrd="0" destOrd="0" presId="urn:microsoft.com/office/officeart/2005/8/layout/orgChart1"/>
    <dgm:cxn modelId="{AF5894FD-FA48-4EFB-A61D-1352A91F7F92}" type="presOf" srcId="{382A9707-8CE9-4448-A732-795155023764}" destId="{40CBCC65-FD09-4B94-B9C9-3482617F2627}" srcOrd="1" destOrd="0" presId="urn:microsoft.com/office/officeart/2005/8/layout/orgChart1"/>
    <dgm:cxn modelId="{4DC006B4-DF17-4405-B642-235E81169F0C}" type="presOf" srcId="{C7336B56-6975-43EE-AA11-2CF9D86F3B72}" destId="{F7484F86-9514-4EEC-AAEC-65AD9B4B3D96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653461ED-8BC5-4B50-8FDF-FD25F25A0BBA}" type="presOf" srcId="{DCB062A1-302A-48A6-BE81-96138548FF70}" destId="{1AE91293-7748-4E52-8855-7B838C555EB9}" srcOrd="0" destOrd="0" presId="urn:microsoft.com/office/officeart/2005/8/layout/orgChart1"/>
    <dgm:cxn modelId="{19446B98-AFB0-4C4B-A0AF-30AE309A05B9}" type="presOf" srcId="{8514C17C-35EC-4D14-92F7-13A577CAA5C4}" destId="{3AA4BA60-CAF3-4B65-8A7B-26648B565082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01A6BB13-6AF4-4A33-95CE-905EFE0A87D5}" type="presOf" srcId="{3837525C-9A2A-44D5-8B42-9C0820CF3FF9}" destId="{6AC59FBD-FAEA-42FA-8EB1-29A7CC044828}" srcOrd="0" destOrd="0" presId="urn:microsoft.com/office/officeart/2005/8/layout/orgChart1"/>
    <dgm:cxn modelId="{6F12CE6B-6120-4F8D-8594-9730880E227B}" type="presParOf" srcId="{6C1B72B2-EE6C-495B-ADAD-8508CE8EB807}" destId="{B9578B13-712D-4BAD-A28F-A7352074EDA6}" srcOrd="0" destOrd="0" presId="urn:microsoft.com/office/officeart/2005/8/layout/orgChart1"/>
    <dgm:cxn modelId="{8CE46C3E-F58D-4D3D-AA04-E90E97E82BFE}" type="presParOf" srcId="{B9578B13-712D-4BAD-A28F-A7352074EDA6}" destId="{EA34C8C8-6EC1-483B-8E39-8E6926CED3CE}" srcOrd="0" destOrd="0" presId="urn:microsoft.com/office/officeart/2005/8/layout/orgChart1"/>
    <dgm:cxn modelId="{2DA7CAAF-C881-494F-AF7F-0BF9673CD21D}" type="presParOf" srcId="{EA34C8C8-6EC1-483B-8E39-8E6926CED3CE}" destId="{D98E11BE-9177-4329-A5B4-B4B8653C2863}" srcOrd="0" destOrd="0" presId="urn:microsoft.com/office/officeart/2005/8/layout/orgChart1"/>
    <dgm:cxn modelId="{CBADD297-104E-412F-9C57-36CA491C1633}" type="presParOf" srcId="{EA34C8C8-6EC1-483B-8E39-8E6926CED3CE}" destId="{2FA1AE03-77C2-487B-948B-82122901556A}" srcOrd="1" destOrd="0" presId="urn:microsoft.com/office/officeart/2005/8/layout/orgChart1"/>
    <dgm:cxn modelId="{21C4C597-A018-45E5-8ED7-DED2F85CAE4C}" type="presParOf" srcId="{B9578B13-712D-4BAD-A28F-A7352074EDA6}" destId="{9C5DF944-3D7A-473D-A789-5CA86652B8F8}" srcOrd="1" destOrd="0" presId="urn:microsoft.com/office/officeart/2005/8/layout/orgChart1"/>
    <dgm:cxn modelId="{5401A9DE-B0EA-443C-BBFC-CC8167F99847}" type="presParOf" srcId="{9C5DF944-3D7A-473D-A789-5CA86652B8F8}" destId="{D351E307-7A60-4733-B21C-CC6D6E5D051D}" srcOrd="0" destOrd="0" presId="urn:microsoft.com/office/officeart/2005/8/layout/orgChart1"/>
    <dgm:cxn modelId="{5765160F-247A-48D6-81AF-46A27D5AE5E1}" type="presParOf" srcId="{9C5DF944-3D7A-473D-A789-5CA86652B8F8}" destId="{60FE5B31-E82E-49E2-9469-B5D5674278BC}" srcOrd="1" destOrd="0" presId="urn:microsoft.com/office/officeart/2005/8/layout/orgChart1"/>
    <dgm:cxn modelId="{C8283779-4B42-4228-8AB3-336868BE4D5B}" type="presParOf" srcId="{60FE5B31-E82E-49E2-9469-B5D5674278BC}" destId="{CB88DD46-0D40-4A1B-9C97-26FA4C46EB15}" srcOrd="0" destOrd="0" presId="urn:microsoft.com/office/officeart/2005/8/layout/orgChart1"/>
    <dgm:cxn modelId="{AB1B02CB-85B2-4F48-B6CD-2F269E96F747}" type="presParOf" srcId="{CB88DD46-0D40-4A1B-9C97-26FA4C46EB15}" destId="{ABF5B3AF-9C3F-43AC-89B9-A4B84688B739}" srcOrd="0" destOrd="0" presId="urn:microsoft.com/office/officeart/2005/8/layout/orgChart1"/>
    <dgm:cxn modelId="{181D4E1B-4A0B-41A0-A1D9-65DA36296275}" type="presParOf" srcId="{CB88DD46-0D40-4A1B-9C97-26FA4C46EB15}" destId="{87899BB1-A811-4B2D-8FA3-633A97B1A6A6}" srcOrd="1" destOrd="0" presId="urn:microsoft.com/office/officeart/2005/8/layout/orgChart1"/>
    <dgm:cxn modelId="{0961169E-BC08-4D82-931F-C1E253E52633}" type="presParOf" srcId="{60FE5B31-E82E-49E2-9469-B5D5674278BC}" destId="{B6A20B03-CFA9-41D8-9956-9F0EB448DC4A}" srcOrd="1" destOrd="0" presId="urn:microsoft.com/office/officeart/2005/8/layout/orgChart1"/>
    <dgm:cxn modelId="{AD6BE1BC-A559-4D51-8773-14630002F30E}" type="presParOf" srcId="{B6A20B03-CFA9-41D8-9956-9F0EB448DC4A}" destId="{CD65CBB6-B9A3-48AB-AFB3-4BE4B03553D3}" srcOrd="0" destOrd="0" presId="urn:microsoft.com/office/officeart/2005/8/layout/orgChart1"/>
    <dgm:cxn modelId="{39E39877-3E08-4ADA-AEC0-44C80E299A1D}" type="presParOf" srcId="{B6A20B03-CFA9-41D8-9956-9F0EB448DC4A}" destId="{ED1F0A6D-21D1-431E-B021-19DC70288741}" srcOrd="1" destOrd="0" presId="urn:microsoft.com/office/officeart/2005/8/layout/orgChart1"/>
    <dgm:cxn modelId="{DBA36FDC-0B6C-4B68-80C1-456CED476DF7}" type="presParOf" srcId="{ED1F0A6D-21D1-431E-B021-19DC70288741}" destId="{3035FF76-B78F-49A4-AACF-E2FF3786028F}" srcOrd="0" destOrd="0" presId="urn:microsoft.com/office/officeart/2005/8/layout/orgChart1"/>
    <dgm:cxn modelId="{3D212480-A5B1-4545-B366-AF14F11CD32F}" type="presParOf" srcId="{3035FF76-B78F-49A4-AACF-E2FF3786028F}" destId="{F0DC39B6-0C64-430A-9FFB-4907B94E244D}" srcOrd="0" destOrd="0" presId="urn:microsoft.com/office/officeart/2005/8/layout/orgChart1"/>
    <dgm:cxn modelId="{D82BFD9E-F0BD-42A9-9F48-C3CED5ABAA04}" type="presParOf" srcId="{3035FF76-B78F-49A4-AACF-E2FF3786028F}" destId="{0044642D-BF6E-4946-989D-7BC76303D8B1}" srcOrd="1" destOrd="0" presId="urn:microsoft.com/office/officeart/2005/8/layout/orgChart1"/>
    <dgm:cxn modelId="{27D2D51E-933E-4095-9A5C-D315F7060BC7}" type="presParOf" srcId="{ED1F0A6D-21D1-431E-B021-19DC70288741}" destId="{6F92EC3E-8AAE-41C7-BFFF-85E9DBCB215A}" srcOrd="1" destOrd="0" presId="urn:microsoft.com/office/officeart/2005/8/layout/orgChart1"/>
    <dgm:cxn modelId="{F4F73BD8-E9F2-429F-B8C5-98B8718D66E8}" type="presParOf" srcId="{ED1F0A6D-21D1-431E-B021-19DC70288741}" destId="{C359BE23-B469-48EB-819D-6F6FDCDBB0A8}" srcOrd="2" destOrd="0" presId="urn:microsoft.com/office/officeart/2005/8/layout/orgChart1"/>
    <dgm:cxn modelId="{4666DF6D-AC1A-4772-9725-05BCAE6E9EF5}" type="presParOf" srcId="{B6A20B03-CFA9-41D8-9956-9F0EB448DC4A}" destId="{6AC59FBD-FAEA-42FA-8EB1-29A7CC044828}" srcOrd="2" destOrd="0" presId="urn:microsoft.com/office/officeart/2005/8/layout/orgChart1"/>
    <dgm:cxn modelId="{92F4B166-3F69-4C04-98C1-D85262771907}" type="presParOf" srcId="{B6A20B03-CFA9-41D8-9956-9F0EB448DC4A}" destId="{F2E1EDE4-99F4-4CBC-BA6A-91AF00914823}" srcOrd="3" destOrd="0" presId="urn:microsoft.com/office/officeart/2005/8/layout/orgChart1"/>
    <dgm:cxn modelId="{4E46B033-365C-48EB-B28F-03B8699E067A}" type="presParOf" srcId="{F2E1EDE4-99F4-4CBC-BA6A-91AF00914823}" destId="{795B4B98-FEFB-4DAB-B785-2E28918B1C7E}" srcOrd="0" destOrd="0" presId="urn:microsoft.com/office/officeart/2005/8/layout/orgChart1"/>
    <dgm:cxn modelId="{22BFB02B-C9B6-40F3-B77C-93DA3176DDD8}" type="presParOf" srcId="{795B4B98-FEFB-4DAB-B785-2E28918B1C7E}" destId="{C9EB4BFF-95DA-49B7-87A2-66A52A4FCDFA}" srcOrd="0" destOrd="0" presId="urn:microsoft.com/office/officeart/2005/8/layout/orgChart1"/>
    <dgm:cxn modelId="{8214F26F-3456-4409-8979-1D35E7CD77A4}" type="presParOf" srcId="{795B4B98-FEFB-4DAB-B785-2E28918B1C7E}" destId="{40CBCC65-FD09-4B94-B9C9-3482617F2627}" srcOrd="1" destOrd="0" presId="urn:microsoft.com/office/officeart/2005/8/layout/orgChart1"/>
    <dgm:cxn modelId="{7D696A10-9B88-4A61-8E73-65F1BD60D723}" type="presParOf" srcId="{F2E1EDE4-99F4-4CBC-BA6A-91AF00914823}" destId="{6E67D5E8-91A3-4A9C-B70E-60777B0DD65E}" srcOrd="1" destOrd="0" presId="urn:microsoft.com/office/officeart/2005/8/layout/orgChart1"/>
    <dgm:cxn modelId="{D7605508-FD2F-48DE-88A2-36143D6FFD59}" type="presParOf" srcId="{F2E1EDE4-99F4-4CBC-BA6A-91AF00914823}" destId="{9041FCB5-DDBA-4A82-87F1-A20AE1F0ECFA}" srcOrd="2" destOrd="0" presId="urn:microsoft.com/office/officeart/2005/8/layout/orgChart1"/>
    <dgm:cxn modelId="{B04F2F32-1318-446C-8B2D-C6BB80091EB6}" type="presParOf" srcId="{B6A20B03-CFA9-41D8-9956-9F0EB448DC4A}" destId="{D644628E-4C6F-4DF2-8C07-D2B66E3A4757}" srcOrd="4" destOrd="0" presId="urn:microsoft.com/office/officeart/2005/8/layout/orgChart1"/>
    <dgm:cxn modelId="{9C57D95C-FA21-44C7-AB1F-E782621DDC86}" type="presParOf" srcId="{B6A20B03-CFA9-41D8-9956-9F0EB448DC4A}" destId="{4C59CDCC-8171-42A8-836D-8A7ADEF309D0}" srcOrd="5" destOrd="0" presId="urn:microsoft.com/office/officeart/2005/8/layout/orgChart1"/>
    <dgm:cxn modelId="{F970D98E-FA07-4EB0-82F5-F981942AEC64}" type="presParOf" srcId="{4C59CDCC-8171-42A8-836D-8A7ADEF309D0}" destId="{FED7DC99-D3B3-46B2-AE57-14D47B1F3671}" srcOrd="0" destOrd="0" presId="urn:microsoft.com/office/officeart/2005/8/layout/orgChart1"/>
    <dgm:cxn modelId="{DF6F5D91-B87C-4B90-8A23-B87BBE730A22}" type="presParOf" srcId="{FED7DC99-D3B3-46B2-AE57-14D47B1F3671}" destId="{8F3E2022-AB5E-4438-BDBE-146FD19E8285}" srcOrd="0" destOrd="0" presId="urn:microsoft.com/office/officeart/2005/8/layout/orgChart1"/>
    <dgm:cxn modelId="{038684F9-5CE7-48FB-985C-1CABA0F352FF}" type="presParOf" srcId="{FED7DC99-D3B3-46B2-AE57-14D47B1F3671}" destId="{F4F60A8B-BCFE-4E33-9289-BF4CA9206F7B}" srcOrd="1" destOrd="0" presId="urn:microsoft.com/office/officeart/2005/8/layout/orgChart1"/>
    <dgm:cxn modelId="{21EE2972-44D0-43BC-900B-0812CFCB04F6}" type="presParOf" srcId="{4C59CDCC-8171-42A8-836D-8A7ADEF309D0}" destId="{0717BF70-BD3E-4FBF-92BE-2C7F71500E41}" srcOrd="1" destOrd="0" presId="urn:microsoft.com/office/officeart/2005/8/layout/orgChart1"/>
    <dgm:cxn modelId="{F432D3C8-95CB-4EA1-A242-D18AFFA16CC9}" type="presParOf" srcId="{4C59CDCC-8171-42A8-836D-8A7ADEF309D0}" destId="{0E63D1F7-0BB7-4B23-80D6-B69D7359A638}" srcOrd="2" destOrd="0" presId="urn:microsoft.com/office/officeart/2005/8/layout/orgChart1"/>
    <dgm:cxn modelId="{0A1FB773-91E4-4448-A397-523CC914A4FB}" type="presParOf" srcId="{B6A20B03-CFA9-41D8-9956-9F0EB448DC4A}" destId="{52D64095-8F0B-43C5-A134-4F8EB745D0AC}" srcOrd="6" destOrd="0" presId="urn:microsoft.com/office/officeart/2005/8/layout/orgChart1"/>
    <dgm:cxn modelId="{64933BDC-2BD8-4D6C-AA3E-0026050FFA11}" type="presParOf" srcId="{B6A20B03-CFA9-41D8-9956-9F0EB448DC4A}" destId="{65175C4B-27F3-41C0-9093-49201195521B}" srcOrd="7" destOrd="0" presId="urn:microsoft.com/office/officeart/2005/8/layout/orgChart1"/>
    <dgm:cxn modelId="{8D789A66-9D8C-4F54-99B9-BF12CF110130}" type="presParOf" srcId="{65175C4B-27F3-41C0-9093-49201195521B}" destId="{418B0B64-07DF-4A86-8188-2B3D12FF0C1B}" srcOrd="0" destOrd="0" presId="urn:microsoft.com/office/officeart/2005/8/layout/orgChart1"/>
    <dgm:cxn modelId="{C5C4BF05-DB18-4A34-9BAB-E55EE0ADEBD8}" type="presParOf" srcId="{418B0B64-07DF-4A86-8188-2B3D12FF0C1B}" destId="{FCA2B357-06A1-4199-999C-BBE32872F828}" srcOrd="0" destOrd="0" presId="urn:microsoft.com/office/officeart/2005/8/layout/orgChart1"/>
    <dgm:cxn modelId="{6FC05782-37EF-4FD8-BDD0-11F4C57937B2}" type="presParOf" srcId="{418B0B64-07DF-4A86-8188-2B3D12FF0C1B}" destId="{842224E6-60DA-412E-8A1B-7533C1377869}" srcOrd="1" destOrd="0" presId="urn:microsoft.com/office/officeart/2005/8/layout/orgChart1"/>
    <dgm:cxn modelId="{5037BE8C-65D6-4318-AF3F-DDC400B1D254}" type="presParOf" srcId="{65175C4B-27F3-41C0-9093-49201195521B}" destId="{5FEE9627-663F-4879-B764-2FCAC3BEDB01}" srcOrd="1" destOrd="0" presId="urn:microsoft.com/office/officeart/2005/8/layout/orgChart1"/>
    <dgm:cxn modelId="{4819E256-67F7-47FE-8BE2-C25E2F5270B0}" type="presParOf" srcId="{65175C4B-27F3-41C0-9093-49201195521B}" destId="{D211A30E-3DD6-4F3B-A936-B6D9FD1B5AD6}" srcOrd="2" destOrd="0" presId="urn:microsoft.com/office/officeart/2005/8/layout/orgChart1"/>
    <dgm:cxn modelId="{C012FA1E-453B-40E5-9E2F-4BD2DF9386B9}" type="presParOf" srcId="{60FE5B31-E82E-49E2-9469-B5D5674278BC}" destId="{0A55CB08-0585-4E83-BB9C-6136411D5C97}" srcOrd="2" destOrd="0" presId="urn:microsoft.com/office/officeart/2005/8/layout/orgChart1"/>
    <dgm:cxn modelId="{3DE2DDED-0926-461F-8C9C-B0FF5FDABF91}" type="presParOf" srcId="{9C5DF944-3D7A-473D-A789-5CA86652B8F8}" destId="{1AE91293-7748-4E52-8855-7B838C555EB9}" srcOrd="2" destOrd="0" presId="urn:microsoft.com/office/officeart/2005/8/layout/orgChart1"/>
    <dgm:cxn modelId="{7E2912CE-9901-4488-9479-075CA1F72366}" type="presParOf" srcId="{9C5DF944-3D7A-473D-A789-5CA86652B8F8}" destId="{8BAB2199-5159-41F9-8708-33820C9B03A9}" srcOrd="3" destOrd="0" presId="urn:microsoft.com/office/officeart/2005/8/layout/orgChart1"/>
    <dgm:cxn modelId="{A48C153D-5E4C-457C-AC06-2EE1AF329E98}" type="presParOf" srcId="{8BAB2199-5159-41F9-8708-33820C9B03A9}" destId="{4AEEF0FD-EB99-4BD5-89CD-011B1DDC19F8}" srcOrd="0" destOrd="0" presId="urn:microsoft.com/office/officeart/2005/8/layout/orgChart1"/>
    <dgm:cxn modelId="{56FBA0E7-E3FD-4336-AC39-2A5A1ECFFD70}" type="presParOf" srcId="{4AEEF0FD-EB99-4BD5-89CD-011B1DDC19F8}" destId="{86ECFBC0-6EDE-49D7-A5E4-E61CBAF4A092}" srcOrd="0" destOrd="0" presId="urn:microsoft.com/office/officeart/2005/8/layout/orgChart1"/>
    <dgm:cxn modelId="{ABC4F6DC-63BF-4E2F-96D4-5F804674B5FE}" type="presParOf" srcId="{4AEEF0FD-EB99-4BD5-89CD-011B1DDC19F8}" destId="{EE7467E8-D778-4C18-9C7C-925EF25B0DC2}" srcOrd="1" destOrd="0" presId="urn:microsoft.com/office/officeart/2005/8/layout/orgChart1"/>
    <dgm:cxn modelId="{6C1AAB35-3F72-42C8-8F1B-F7D85BD0FDB4}" type="presParOf" srcId="{8BAB2199-5159-41F9-8708-33820C9B03A9}" destId="{70B62D43-4B2E-478D-8091-7F950B36BC86}" srcOrd="1" destOrd="0" presId="urn:microsoft.com/office/officeart/2005/8/layout/orgChart1"/>
    <dgm:cxn modelId="{61C61AC1-223D-47B3-AA2B-F9A4DD416AF5}" type="presParOf" srcId="{70B62D43-4B2E-478D-8091-7F950B36BC86}" destId="{5A29D58D-62CC-4731-8120-CAD4354C3E03}" srcOrd="0" destOrd="0" presId="urn:microsoft.com/office/officeart/2005/8/layout/orgChart1"/>
    <dgm:cxn modelId="{86206E61-433D-478D-AA64-882B553E61E2}" type="presParOf" srcId="{70B62D43-4B2E-478D-8091-7F950B36BC86}" destId="{20684FA8-0955-4E86-9890-955AAE2FB70E}" srcOrd="1" destOrd="0" presId="urn:microsoft.com/office/officeart/2005/8/layout/orgChart1"/>
    <dgm:cxn modelId="{6FB27AB3-5EE4-4964-B3FF-76B9385A1363}" type="presParOf" srcId="{20684FA8-0955-4E86-9890-955AAE2FB70E}" destId="{357DF0A8-BCC0-4D40-9A29-811D9B3E8CE1}" srcOrd="0" destOrd="0" presId="urn:microsoft.com/office/officeart/2005/8/layout/orgChart1"/>
    <dgm:cxn modelId="{3A586E04-42FA-4DBD-834E-AD91076E913C}" type="presParOf" srcId="{357DF0A8-BCC0-4D40-9A29-811D9B3E8CE1}" destId="{7533127D-6F77-420D-9337-03A9B17677A7}" srcOrd="0" destOrd="0" presId="urn:microsoft.com/office/officeart/2005/8/layout/orgChart1"/>
    <dgm:cxn modelId="{8468A43F-D517-4DCE-BAB9-7F81632D68D3}" type="presParOf" srcId="{357DF0A8-BCC0-4D40-9A29-811D9B3E8CE1}" destId="{75DCBE71-7469-49E9-81E5-E6A43E3EC0DC}" srcOrd="1" destOrd="0" presId="urn:microsoft.com/office/officeart/2005/8/layout/orgChart1"/>
    <dgm:cxn modelId="{E287FB9B-6E2D-4313-BD98-51D49A4BB3E1}" type="presParOf" srcId="{20684FA8-0955-4E86-9890-955AAE2FB70E}" destId="{321B0D03-50FC-44EB-B561-D21A2CD4B482}" srcOrd="1" destOrd="0" presId="urn:microsoft.com/office/officeart/2005/8/layout/orgChart1"/>
    <dgm:cxn modelId="{E8D3466F-6C6F-46E0-8BC9-CD5B11643D83}" type="presParOf" srcId="{20684FA8-0955-4E86-9890-955AAE2FB70E}" destId="{0654A2B9-B227-48A6-941C-DD027142ECCE}" srcOrd="2" destOrd="0" presId="urn:microsoft.com/office/officeart/2005/8/layout/orgChart1"/>
    <dgm:cxn modelId="{5E401441-C50B-41BA-BA3E-BFC55E0C9787}" type="presParOf" srcId="{70B62D43-4B2E-478D-8091-7F950B36BC86}" destId="{77FF546B-1ADB-4B35-B705-B48DE95D0A7F}" srcOrd="2" destOrd="0" presId="urn:microsoft.com/office/officeart/2005/8/layout/orgChart1"/>
    <dgm:cxn modelId="{8B1CFAB7-2ECE-4D6A-8684-4D0CA599BDB5}" type="presParOf" srcId="{70B62D43-4B2E-478D-8091-7F950B36BC86}" destId="{69C13562-DBB8-42F8-AE39-8AFEF8ED4982}" srcOrd="3" destOrd="0" presId="urn:microsoft.com/office/officeart/2005/8/layout/orgChart1"/>
    <dgm:cxn modelId="{AC10FB83-A02D-4F80-9246-14F380359671}" type="presParOf" srcId="{69C13562-DBB8-42F8-AE39-8AFEF8ED4982}" destId="{896D96FE-EA05-4066-8BE5-F7366BA3777A}" srcOrd="0" destOrd="0" presId="urn:microsoft.com/office/officeart/2005/8/layout/orgChart1"/>
    <dgm:cxn modelId="{87B62484-6401-4614-81F9-712C4B5198D5}" type="presParOf" srcId="{896D96FE-EA05-4066-8BE5-F7366BA3777A}" destId="{079C46BA-E270-4C4F-9AA8-92E32A64D736}" srcOrd="0" destOrd="0" presId="urn:microsoft.com/office/officeart/2005/8/layout/orgChart1"/>
    <dgm:cxn modelId="{D16BB22C-A5CD-4F00-98F4-E29D090AF762}" type="presParOf" srcId="{896D96FE-EA05-4066-8BE5-F7366BA3777A}" destId="{3AA4BA60-CAF3-4B65-8A7B-26648B565082}" srcOrd="1" destOrd="0" presId="urn:microsoft.com/office/officeart/2005/8/layout/orgChart1"/>
    <dgm:cxn modelId="{6995F18D-63D4-4D4B-9D7F-32D687DB49A7}" type="presParOf" srcId="{69C13562-DBB8-42F8-AE39-8AFEF8ED4982}" destId="{54F082B5-2FAD-490F-B257-B96DCB3E19FC}" srcOrd="1" destOrd="0" presId="urn:microsoft.com/office/officeart/2005/8/layout/orgChart1"/>
    <dgm:cxn modelId="{7B95EBD4-B21A-422C-98A6-8FF635896C82}" type="presParOf" srcId="{69C13562-DBB8-42F8-AE39-8AFEF8ED4982}" destId="{6C846A69-A00E-4FB9-80C7-DC7FE13BD4B5}" srcOrd="2" destOrd="0" presId="urn:microsoft.com/office/officeart/2005/8/layout/orgChart1"/>
    <dgm:cxn modelId="{E33035F7-5BB8-46BD-BD06-0298FE879A22}" type="presParOf" srcId="{70B62D43-4B2E-478D-8091-7F950B36BC86}" destId="{C6471DB4-9B93-437A-AEBE-F3B71F737DF8}" srcOrd="4" destOrd="0" presId="urn:microsoft.com/office/officeart/2005/8/layout/orgChart1"/>
    <dgm:cxn modelId="{10233330-EA6D-45EE-B042-95E0B552A4DA}" type="presParOf" srcId="{70B62D43-4B2E-478D-8091-7F950B36BC86}" destId="{CD8B12E6-DD1E-4D70-BE7C-A5443A3D84D1}" srcOrd="5" destOrd="0" presId="urn:microsoft.com/office/officeart/2005/8/layout/orgChart1"/>
    <dgm:cxn modelId="{6C47C76A-4C31-4E78-9FC4-A0AC68003AE2}" type="presParOf" srcId="{CD8B12E6-DD1E-4D70-BE7C-A5443A3D84D1}" destId="{C0FBA54D-3A3D-42F4-B1C8-ADE0E74CCC4D}" srcOrd="0" destOrd="0" presId="urn:microsoft.com/office/officeart/2005/8/layout/orgChart1"/>
    <dgm:cxn modelId="{8CFD1769-CAD6-4866-A2B1-4B9F011D1B75}" type="presParOf" srcId="{C0FBA54D-3A3D-42F4-B1C8-ADE0E74CCC4D}" destId="{30DA9891-B7C7-405D-9015-1C3DF0E9850F}" srcOrd="0" destOrd="0" presId="urn:microsoft.com/office/officeart/2005/8/layout/orgChart1"/>
    <dgm:cxn modelId="{3C116C00-8840-4804-B2CA-0DAF9220EFBF}" type="presParOf" srcId="{C0FBA54D-3A3D-42F4-B1C8-ADE0E74CCC4D}" destId="{5EC808F1-181C-42C2-975C-2B558EBCB7FE}" srcOrd="1" destOrd="0" presId="urn:microsoft.com/office/officeart/2005/8/layout/orgChart1"/>
    <dgm:cxn modelId="{C3AFFCE7-B644-4070-9840-8D0F9F7D5D49}" type="presParOf" srcId="{CD8B12E6-DD1E-4D70-BE7C-A5443A3D84D1}" destId="{3C11D65F-2A65-4A7E-9C15-AA6406FE6F0B}" srcOrd="1" destOrd="0" presId="urn:microsoft.com/office/officeart/2005/8/layout/orgChart1"/>
    <dgm:cxn modelId="{ED4D29C0-DD12-4EE1-BFE8-3B34F7B18EF3}" type="presParOf" srcId="{CD8B12E6-DD1E-4D70-BE7C-A5443A3D84D1}" destId="{07414A68-C8A8-4CE7-984E-48064FC49AF5}" srcOrd="2" destOrd="0" presId="urn:microsoft.com/office/officeart/2005/8/layout/orgChart1"/>
    <dgm:cxn modelId="{1A5F4D4A-8462-4C8A-93F3-AC200F89FE8D}" type="presParOf" srcId="{70B62D43-4B2E-478D-8091-7F950B36BC86}" destId="{BD53C961-9C2E-42B5-A825-EB1CD5AF2FE3}" srcOrd="6" destOrd="0" presId="urn:microsoft.com/office/officeart/2005/8/layout/orgChart1"/>
    <dgm:cxn modelId="{1172EA10-6524-4E40-8ADF-DE1693F511B3}" type="presParOf" srcId="{70B62D43-4B2E-478D-8091-7F950B36BC86}" destId="{2AD0F394-908E-4BF8-9902-81719C192207}" srcOrd="7" destOrd="0" presId="urn:microsoft.com/office/officeart/2005/8/layout/orgChart1"/>
    <dgm:cxn modelId="{CB1FDA7D-B7EA-4ADC-84B7-6698FE85130F}" type="presParOf" srcId="{2AD0F394-908E-4BF8-9902-81719C192207}" destId="{6508E9AA-32AD-45CE-ACB4-E452A2309B43}" srcOrd="0" destOrd="0" presId="urn:microsoft.com/office/officeart/2005/8/layout/orgChart1"/>
    <dgm:cxn modelId="{F1344A87-71EF-4562-9D19-D1315F956312}" type="presParOf" srcId="{6508E9AA-32AD-45CE-ACB4-E452A2309B43}" destId="{26E61D30-5696-4E05-9044-AF73EF27DAB2}" srcOrd="0" destOrd="0" presId="urn:microsoft.com/office/officeart/2005/8/layout/orgChart1"/>
    <dgm:cxn modelId="{805AB121-FA03-46C1-A5D3-A0D22879F22A}" type="presParOf" srcId="{6508E9AA-32AD-45CE-ACB4-E452A2309B43}" destId="{14A5ABF2-8B49-4694-AC4C-1A898869B017}" srcOrd="1" destOrd="0" presId="urn:microsoft.com/office/officeart/2005/8/layout/orgChart1"/>
    <dgm:cxn modelId="{B67C30AF-7787-4500-A977-D9FFD176E692}" type="presParOf" srcId="{2AD0F394-908E-4BF8-9902-81719C192207}" destId="{E95C75F7-7305-47DE-985C-550E435481C9}" srcOrd="1" destOrd="0" presId="urn:microsoft.com/office/officeart/2005/8/layout/orgChart1"/>
    <dgm:cxn modelId="{23DCBD12-F69D-4277-BDD1-275D81739200}" type="presParOf" srcId="{2AD0F394-908E-4BF8-9902-81719C192207}" destId="{ADFD56FF-A789-4A68-9B2D-8E4E857854C2}" srcOrd="2" destOrd="0" presId="urn:microsoft.com/office/officeart/2005/8/layout/orgChart1"/>
    <dgm:cxn modelId="{0208E98E-975B-42CA-A905-30A827BF5FBD}" type="presParOf" srcId="{70B62D43-4B2E-478D-8091-7F950B36BC86}" destId="{B4ADFA40-1DC3-4BD0-BAE4-D5BA4FDF2B3E}" srcOrd="8" destOrd="0" presId="urn:microsoft.com/office/officeart/2005/8/layout/orgChart1"/>
    <dgm:cxn modelId="{AD95D408-2F17-48F4-B8BC-603F21905ED4}" type="presParOf" srcId="{70B62D43-4B2E-478D-8091-7F950B36BC86}" destId="{74623D81-D47A-4BDB-A76C-094846D41FA8}" srcOrd="9" destOrd="0" presId="urn:microsoft.com/office/officeart/2005/8/layout/orgChart1"/>
    <dgm:cxn modelId="{BA449FA4-1A9C-44DE-BD60-6205F544FF4A}" type="presParOf" srcId="{74623D81-D47A-4BDB-A76C-094846D41FA8}" destId="{A5AFB960-0B8B-4E03-885A-2579269F7DC1}" srcOrd="0" destOrd="0" presId="urn:microsoft.com/office/officeart/2005/8/layout/orgChart1"/>
    <dgm:cxn modelId="{24C94C4E-0AE5-41CB-BD0D-10AB2ABC7B61}" type="presParOf" srcId="{A5AFB960-0B8B-4E03-885A-2579269F7DC1}" destId="{3A05D6AC-55D4-4F8B-831D-7528DBB5E857}" srcOrd="0" destOrd="0" presId="urn:microsoft.com/office/officeart/2005/8/layout/orgChart1"/>
    <dgm:cxn modelId="{0E205A1F-5146-4D22-97F0-B38DB9620910}" type="presParOf" srcId="{A5AFB960-0B8B-4E03-885A-2579269F7DC1}" destId="{179F0FCD-C306-4B84-A7DF-E34F9FAB6F56}" srcOrd="1" destOrd="0" presId="urn:microsoft.com/office/officeart/2005/8/layout/orgChart1"/>
    <dgm:cxn modelId="{2013E4FB-3642-4697-BB49-1381A1964EF6}" type="presParOf" srcId="{74623D81-D47A-4BDB-A76C-094846D41FA8}" destId="{856F8CB3-7FD8-44A2-BD9F-D0A3BBBFD7B2}" srcOrd="1" destOrd="0" presId="urn:microsoft.com/office/officeart/2005/8/layout/orgChart1"/>
    <dgm:cxn modelId="{E087DF15-1066-4F0C-B9D0-28AFEB5E0BDB}" type="presParOf" srcId="{74623D81-D47A-4BDB-A76C-094846D41FA8}" destId="{E41C3208-7C36-4192-9EA5-1F0C4DB4A826}" srcOrd="2" destOrd="0" presId="urn:microsoft.com/office/officeart/2005/8/layout/orgChart1"/>
    <dgm:cxn modelId="{527223B3-7657-481C-AD3D-B1C1CB90E9D3}" type="presParOf" srcId="{8BAB2199-5159-41F9-8708-33820C9B03A9}" destId="{FB705D8D-4B0F-418C-BE22-C9FC935B08A3}" srcOrd="2" destOrd="0" presId="urn:microsoft.com/office/officeart/2005/8/layout/orgChart1"/>
    <dgm:cxn modelId="{9BC5D96D-B07D-4F20-B8FB-6F10AE495717}" type="presParOf" srcId="{9C5DF944-3D7A-473D-A789-5CA86652B8F8}" destId="{4F6F1802-D2DC-45F2-8B57-B9ACE00E096B}" srcOrd="4" destOrd="0" presId="urn:microsoft.com/office/officeart/2005/8/layout/orgChart1"/>
    <dgm:cxn modelId="{EC011AAB-5BD2-47F3-9335-D761488800A5}" type="presParOf" srcId="{9C5DF944-3D7A-473D-A789-5CA86652B8F8}" destId="{D09FB176-C899-4C34-A2EF-DF4099E3930B}" srcOrd="5" destOrd="0" presId="urn:microsoft.com/office/officeart/2005/8/layout/orgChart1"/>
    <dgm:cxn modelId="{C7647B05-C406-406C-8682-BAA87D899094}" type="presParOf" srcId="{D09FB176-C899-4C34-A2EF-DF4099E3930B}" destId="{EB3A78CF-8659-4E76-9BB6-78F8A7F8B535}" srcOrd="0" destOrd="0" presId="urn:microsoft.com/office/officeart/2005/8/layout/orgChart1"/>
    <dgm:cxn modelId="{7A1F9DC9-40B5-4906-96D5-9D92CD42324E}" type="presParOf" srcId="{EB3A78CF-8659-4E76-9BB6-78F8A7F8B535}" destId="{ED956AEF-5A78-47DC-9D97-3B27A2E93095}" srcOrd="0" destOrd="0" presId="urn:microsoft.com/office/officeart/2005/8/layout/orgChart1"/>
    <dgm:cxn modelId="{237A6B41-8010-4FC4-81FF-99B94428B7C7}" type="presParOf" srcId="{EB3A78CF-8659-4E76-9BB6-78F8A7F8B535}" destId="{0936C29E-0ABE-4289-9453-F6DF249F454C}" srcOrd="1" destOrd="0" presId="urn:microsoft.com/office/officeart/2005/8/layout/orgChart1"/>
    <dgm:cxn modelId="{0ADABB10-3F52-4C97-8815-3AB64F1843BC}" type="presParOf" srcId="{D09FB176-C899-4C34-A2EF-DF4099E3930B}" destId="{3666C14E-3FE7-4AB2-BA4F-4535D42C477E}" srcOrd="1" destOrd="0" presId="urn:microsoft.com/office/officeart/2005/8/layout/orgChart1"/>
    <dgm:cxn modelId="{63E711EA-907D-4A4B-94C6-BD9C4B63016E}" type="presParOf" srcId="{3666C14E-3FE7-4AB2-BA4F-4535D42C477E}" destId="{7E670A0B-4B6A-45AD-AE95-FAE9E52BA24F}" srcOrd="0" destOrd="0" presId="urn:microsoft.com/office/officeart/2005/8/layout/orgChart1"/>
    <dgm:cxn modelId="{91209407-65C1-485C-A564-7E47B1C736BA}" type="presParOf" srcId="{3666C14E-3FE7-4AB2-BA4F-4535D42C477E}" destId="{781D4557-4BA2-4B53-85D2-D0A8E2F29ACB}" srcOrd="1" destOrd="0" presId="urn:microsoft.com/office/officeart/2005/8/layout/orgChart1"/>
    <dgm:cxn modelId="{DDB42222-39D9-4650-955D-A9DE3D9B634E}" type="presParOf" srcId="{781D4557-4BA2-4B53-85D2-D0A8E2F29ACB}" destId="{A1F0E8B8-00E6-43CE-8E1F-A9918B608453}" srcOrd="0" destOrd="0" presId="urn:microsoft.com/office/officeart/2005/8/layout/orgChart1"/>
    <dgm:cxn modelId="{70ADB2C6-0A00-4D5B-9E21-389F041F3F15}" type="presParOf" srcId="{A1F0E8B8-00E6-43CE-8E1F-A9918B608453}" destId="{2C701CAE-D8F1-461E-8A0C-C57AEB1CD6C2}" srcOrd="0" destOrd="0" presId="urn:microsoft.com/office/officeart/2005/8/layout/orgChart1"/>
    <dgm:cxn modelId="{F7A37F64-E3CC-4E95-BA1E-6B2765F59D25}" type="presParOf" srcId="{A1F0E8B8-00E6-43CE-8E1F-A9918B608453}" destId="{0A55F855-E390-49C4-85C3-4EB5DC8DFEC3}" srcOrd="1" destOrd="0" presId="urn:microsoft.com/office/officeart/2005/8/layout/orgChart1"/>
    <dgm:cxn modelId="{E05438C4-7E88-4444-BB0D-6DA1B619AB81}" type="presParOf" srcId="{781D4557-4BA2-4B53-85D2-D0A8E2F29ACB}" destId="{8FDA77AA-02A8-4EBB-8954-A3306A125F11}" srcOrd="1" destOrd="0" presId="urn:microsoft.com/office/officeart/2005/8/layout/orgChart1"/>
    <dgm:cxn modelId="{E7689D58-31D8-4914-BAA8-CD2837C9BA13}" type="presParOf" srcId="{781D4557-4BA2-4B53-85D2-D0A8E2F29ACB}" destId="{802B30D6-A884-4929-98EE-4DE3E2D91CB8}" srcOrd="2" destOrd="0" presId="urn:microsoft.com/office/officeart/2005/8/layout/orgChart1"/>
    <dgm:cxn modelId="{5B1FD481-7889-46DA-8748-0D4E2D962402}" type="presParOf" srcId="{3666C14E-3FE7-4AB2-BA4F-4535D42C477E}" destId="{4E5DB2E5-BC21-45FD-89CF-804EEEA73D92}" srcOrd="2" destOrd="0" presId="urn:microsoft.com/office/officeart/2005/8/layout/orgChart1"/>
    <dgm:cxn modelId="{5B8FE835-1A17-4604-B233-4C52C29E8581}" type="presParOf" srcId="{3666C14E-3FE7-4AB2-BA4F-4535D42C477E}" destId="{FEF5B6E2-22EA-4CFA-BF26-961399773F49}" srcOrd="3" destOrd="0" presId="urn:microsoft.com/office/officeart/2005/8/layout/orgChart1"/>
    <dgm:cxn modelId="{9A0E58D6-FE8B-4B50-8483-CF8378470414}" type="presParOf" srcId="{FEF5B6E2-22EA-4CFA-BF26-961399773F49}" destId="{42BED641-FA4F-4D4B-9A19-A7D3C3BE1408}" srcOrd="0" destOrd="0" presId="urn:microsoft.com/office/officeart/2005/8/layout/orgChart1"/>
    <dgm:cxn modelId="{FABA40E5-C5F7-45A3-927B-B13A96565DF7}" type="presParOf" srcId="{42BED641-FA4F-4D4B-9A19-A7D3C3BE1408}" destId="{74487508-3D4F-4F35-9119-7335AA499C95}" srcOrd="0" destOrd="0" presId="urn:microsoft.com/office/officeart/2005/8/layout/orgChart1"/>
    <dgm:cxn modelId="{FEF3588E-DDD1-4A59-8ADB-35C46CBEA0C7}" type="presParOf" srcId="{42BED641-FA4F-4D4B-9A19-A7D3C3BE1408}" destId="{EA4E738B-1483-44D6-89EB-8256A9C3F87D}" srcOrd="1" destOrd="0" presId="urn:microsoft.com/office/officeart/2005/8/layout/orgChart1"/>
    <dgm:cxn modelId="{FB692A1E-A309-4EF2-9D1E-94E1E1CF7A66}" type="presParOf" srcId="{FEF5B6E2-22EA-4CFA-BF26-961399773F49}" destId="{B5B7C6F2-824B-4B22-9513-4D47B87A1DEF}" srcOrd="1" destOrd="0" presId="urn:microsoft.com/office/officeart/2005/8/layout/orgChart1"/>
    <dgm:cxn modelId="{E69A5A95-78E8-4C6C-BAE9-1401A21FB49E}" type="presParOf" srcId="{FEF5B6E2-22EA-4CFA-BF26-961399773F49}" destId="{AD4B3EEE-3AC5-44A5-8891-70C0728030DE}" srcOrd="2" destOrd="0" presId="urn:microsoft.com/office/officeart/2005/8/layout/orgChart1"/>
    <dgm:cxn modelId="{60A54EAA-3E29-442F-A6B9-463FD4A3C257}" type="presParOf" srcId="{3666C14E-3FE7-4AB2-BA4F-4535D42C477E}" destId="{1A2BCB80-89E2-41EC-87D9-8650DA66AB8A}" srcOrd="4" destOrd="0" presId="urn:microsoft.com/office/officeart/2005/8/layout/orgChart1"/>
    <dgm:cxn modelId="{E3DA5984-8679-42CB-8CDB-D0106F733C40}" type="presParOf" srcId="{3666C14E-3FE7-4AB2-BA4F-4535D42C477E}" destId="{CD498E25-17A8-4592-A106-0BDE77F9F8BE}" srcOrd="5" destOrd="0" presId="urn:microsoft.com/office/officeart/2005/8/layout/orgChart1"/>
    <dgm:cxn modelId="{2079C281-C447-4F3E-8707-921BD7F4E65C}" type="presParOf" srcId="{CD498E25-17A8-4592-A106-0BDE77F9F8BE}" destId="{1832CD07-F56C-4B75-9FC3-CEF6C2D6EA45}" srcOrd="0" destOrd="0" presId="urn:microsoft.com/office/officeart/2005/8/layout/orgChart1"/>
    <dgm:cxn modelId="{59AC8A12-D709-461A-8860-8EC70307D478}" type="presParOf" srcId="{1832CD07-F56C-4B75-9FC3-CEF6C2D6EA45}" destId="{F7484F86-9514-4EEC-AAEC-65AD9B4B3D96}" srcOrd="0" destOrd="0" presId="urn:microsoft.com/office/officeart/2005/8/layout/orgChart1"/>
    <dgm:cxn modelId="{30C0E183-5CC7-40B5-8F56-373C55353CAD}" type="presParOf" srcId="{1832CD07-F56C-4B75-9FC3-CEF6C2D6EA45}" destId="{2F8AA862-E8D3-4043-95F3-7EBB33FDC237}" srcOrd="1" destOrd="0" presId="urn:microsoft.com/office/officeart/2005/8/layout/orgChart1"/>
    <dgm:cxn modelId="{886E1202-48B5-4A33-B2A4-A2D45FE58B2E}" type="presParOf" srcId="{CD498E25-17A8-4592-A106-0BDE77F9F8BE}" destId="{D6D1B4BE-1E43-4CD4-965F-996A3963A4DE}" srcOrd="1" destOrd="0" presId="urn:microsoft.com/office/officeart/2005/8/layout/orgChart1"/>
    <dgm:cxn modelId="{77A689ED-A168-4B56-8BEA-F8D9E277AFB2}" type="presParOf" srcId="{CD498E25-17A8-4592-A106-0BDE77F9F8BE}" destId="{2585E360-1265-4DAF-8ED0-8CB30CFCA044}" srcOrd="2" destOrd="0" presId="urn:microsoft.com/office/officeart/2005/8/layout/orgChart1"/>
    <dgm:cxn modelId="{AF636A3E-B7A0-4C7F-B181-0356EAC6744F}" type="presParOf" srcId="{3666C14E-3FE7-4AB2-BA4F-4535D42C477E}" destId="{9AAB9F84-69DB-4974-8FB3-17FE16A42904}" srcOrd="6" destOrd="0" presId="urn:microsoft.com/office/officeart/2005/8/layout/orgChart1"/>
    <dgm:cxn modelId="{0F314D01-64F6-409D-B0A7-5C4DFBCE9A75}" type="presParOf" srcId="{3666C14E-3FE7-4AB2-BA4F-4535D42C477E}" destId="{C3EE2C24-35C5-4383-8BA8-04718D61B1E3}" srcOrd="7" destOrd="0" presId="urn:microsoft.com/office/officeart/2005/8/layout/orgChart1"/>
    <dgm:cxn modelId="{C7226260-D019-4C9E-A177-6BB819BDC12E}" type="presParOf" srcId="{C3EE2C24-35C5-4383-8BA8-04718D61B1E3}" destId="{D76FB983-6AF4-4D17-803C-BE4F9D86E241}" srcOrd="0" destOrd="0" presId="urn:microsoft.com/office/officeart/2005/8/layout/orgChart1"/>
    <dgm:cxn modelId="{0669E7F6-9F18-43CE-A7CE-BEF920F1656F}" type="presParOf" srcId="{D76FB983-6AF4-4D17-803C-BE4F9D86E241}" destId="{C95AECE2-07C4-42E7-90DA-5CD8EA216CFC}" srcOrd="0" destOrd="0" presId="urn:microsoft.com/office/officeart/2005/8/layout/orgChart1"/>
    <dgm:cxn modelId="{602CD43A-3F55-4BA9-A4E9-B1E5F6244024}" type="presParOf" srcId="{D76FB983-6AF4-4D17-803C-BE4F9D86E241}" destId="{4704A764-F3E3-46A1-B698-AC3BCD85875D}" srcOrd="1" destOrd="0" presId="urn:microsoft.com/office/officeart/2005/8/layout/orgChart1"/>
    <dgm:cxn modelId="{CCC3716C-B981-420D-A591-842D54E6A0DA}" type="presParOf" srcId="{C3EE2C24-35C5-4383-8BA8-04718D61B1E3}" destId="{C07B020C-8290-4505-84E9-D8CD925D7B93}" srcOrd="1" destOrd="0" presId="urn:microsoft.com/office/officeart/2005/8/layout/orgChart1"/>
    <dgm:cxn modelId="{002B6E5B-8463-470F-951D-B228BF7D577C}" type="presParOf" srcId="{C3EE2C24-35C5-4383-8BA8-04718D61B1E3}" destId="{97715D9E-A6B5-4BE2-9531-017E1F9F5E37}" srcOrd="2" destOrd="0" presId="urn:microsoft.com/office/officeart/2005/8/layout/orgChart1"/>
    <dgm:cxn modelId="{CF099BE5-EAB8-43FF-961A-69FAF9C10380}" type="presParOf" srcId="{3666C14E-3FE7-4AB2-BA4F-4535D42C477E}" destId="{F8AA5B07-D62E-4BEF-A7F4-BB8154CE0161}" srcOrd="8" destOrd="0" presId="urn:microsoft.com/office/officeart/2005/8/layout/orgChart1"/>
    <dgm:cxn modelId="{9E912A3A-F140-4CD1-A35F-248DD435FB43}" type="presParOf" srcId="{3666C14E-3FE7-4AB2-BA4F-4535D42C477E}" destId="{28D3CB32-FAA0-4273-8538-1EB307061468}" srcOrd="9" destOrd="0" presId="urn:microsoft.com/office/officeart/2005/8/layout/orgChart1"/>
    <dgm:cxn modelId="{ED5ED126-18D5-4576-8D77-1F8BEC178EF7}" type="presParOf" srcId="{28D3CB32-FAA0-4273-8538-1EB307061468}" destId="{4E6634D0-9CA1-4ACD-BF91-91BEE47E76EF}" srcOrd="0" destOrd="0" presId="urn:microsoft.com/office/officeart/2005/8/layout/orgChart1"/>
    <dgm:cxn modelId="{EAED5BA3-CB56-4AFB-A586-CBA9A1957CD0}" type="presParOf" srcId="{4E6634D0-9CA1-4ACD-BF91-91BEE47E76EF}" destId="{EE219807-47C8-4941-99AE-CE39076E53F5}" srcOrd="0" destOrd="0" presId="urn:microsoft.com/office/officeart/2005/8/layout/orgChart1"/>
    <dgm:cxn modelId="{75B0A06F-7CD4-4EA9-B736-385EDD383C42}" type="presParOf" srcId="{4E6634D0-9CA1-4ACD-BF91-91BEE47E76EF}" destId="{A8ED66CC-CBB3-4EB5-ADE1-6E062170315B}" srcOrd="1" destOrd="0" presId="urn:microsoft.com/office/officeart/2005/8/layout/orgChart1"/>
    <dgm:cxn modelId="{4D527B8C-B47E-4C21-8B65-2DDDA5FDAF59}" type="presParOf" srcId="{28D3CB32-FAA0-4273-8538-1EB307061468}" destId="{55A4A9B7-D2D2-4F27-9972-54B957F184B3}" srcOrd="1" destOrd="0" presId="urn:microsoft.com/office/officeart/2005/8/layout/orgChart1"/>
    <dgm:cxn modelId="{A4D212BC-BF65-454F-B917-65DCF125C557}" type="presParOf" srcId="{28D3CB32-FAA0-4273-8538-1EB307061468}" destId="{A6D08738-8725-4BBB-8D6E-6E0F7F338F27}" srcOrd="2" destOrd="0" presId="urn:microsoft.com/office/officeart/2005/8/layout/orgChart1"/>
    <dgm:cxn modelId="{0C3B7508-177B-4D66-9FE3-AEF2E0DB24B6}" type="presParOf" srcId="{D09FB176-C899-4C34-A2EF-DF4099E3930B}" destId="{10032A81-28F1-4589-A2C9-2F713826DB5B}" srcOrd="2" destOrd="0" presId="urn:microsoft.com/office/officeart/2005/8/layout/orgChart1"/>
    <dgm:cxn modelId="{50EBA154-9211-49EE-8C92-1B4E24A5FCF4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AC787AB-5DDB-402F-ADF8-B88C32E84E07}" type="presOf" srcId="{C7336B56-6975-43EE-AA11-2CF9D86F3B72}" destId="{2F8AA862-E8D3-4043-95F3-7EBB33FDC237}" srcOrd="1" destOrd="0" presId="urn:microsoft.com/office/officeart/2005/8/layout/orgChart1"/>
    <dgm:cxn modelId="{9427857F-3F1A-4BED-A4FF-F1C5EB0A0566}" type="presOf" srcId="{B103CFD6-C2F2-4A76-8866-035FF64E5877}" destId="{D98E11BE-9177-4329-A5B4-B4B8653C2863}" srcOrd="0" destOrd="0" presId="urn:microsoft.com/office/officeart/2005/8/layout/orgChart1"/>
    <dgm:cxn modelId="{36E3CEB6-7F4C-47C0-ACE3-395AF4C9822D}" type="presOf" srcId="{1E17A9B5-1CC6-4BF4-A5EB-2099972243B8}" destId="{0044642D-BF6E-4946-989D-7BC76303D8B1}" srcOrd="1" destOrd="0" presId="urn:microsoft.com/office/officeart/2005/8/layout/orgChart1"/>
    <dgm:cxn modelId="{15B05AA8-5DC0-45EE-814F-9E1E9F4CC22A}" type="presOf" srcId="{DCCE79F2-51DC-4E3A-8F3D-0CB311D1F14D}" destId="{EE219807-47C8-4941-99AE-CE39076E53F5}" srcOrd="0" destOrd="0" presId="urn:microsoft.com/office/officeart/2005/8/layout/orgChart1"/>
    <dgm:cxn modelId="{08EA9B66-2AA8-4D1C-865D-B64A42B5B8F5}" type="presOf" srcId="{382A9707-8CE9-4448-A732-795155023764}" destId="{40CBCC65-FD09-4B94-B9C9-3482617F2627}" srcOrd="1" destOrd="0" presId="urn:microsoft.com/office/officeart/2005/8/layout/orgChart1"/>
    <dgm:cxn modelId="{F9923264-78F9-4ACD-ACB1-FB9FD34408F9}" type="presOf" srcId="{B40A1E99-819E-4C0D-B671-3D134F0F7163}" destId="{3A05D6AC-55D4-4F8B-831D-7528DBB5E857}" srcOrd="0" destOrd="0" presId="urn:microsoft.com/office/officeart/2005/8/layout/orgChart1"/>
    <dgm:cxn modelId="{7ECBF68B-C6B3-4D70-BF16-D035688B4DF3}" type="presOf" srcId="{88415C31-82DD-4EF9-9A7A-1D4D99FB6B9D}" destId="{0936C29E-0ABE-4289-9453-F6DF249F454C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5E80165B-5A46-4FB4-A23F-B409E7DD0998}" type="presOf" srcId="{00B822AA-E50D-409C-8E77-78CE41F17C4F}" destId="{EE7467E8-D778-4C18-9C7C-925EF25B0DC2}" srcOrd="1" destOrd="0" presId="urn:microsoft.com/office/officeart/2005/8/layout/orgChart1"/>
    <dgm:cxn modelId="{FFB8456C-1431-4900-865D-030C3FE13230}" type="presOf" srcId="{032924AE-7BA3-4608-9D4D-A10FC22FA55B}" destId="{FCA2B357-06A1-4199-999C-BBE32872F828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DAB535C3-6D1A-4D2C-858A-567AD4C211AF}" type="presOf" srcId="{092024CE-8423-4E50-A34E-3122E05631CC}" destId="{0A55F855-E390-49C4-85C3-4EB5DC8DFEC3}" srcOrd="1" destOrd="0" presId="urn:microsoft.com/office/officeart/2005/8/layout/orgChart1"/>
    <dgm:cxn modelId="{E22C5DF6-A8EA-4BA8-AF26-CDB351750178}" type="presOf" srcId="{43C964D4-3EA5-4709-BA45-DC9671707267}" destId="{ABF5B3AF-9C3F-43AC-89B9-A4B84688B739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43062D93-DFA9-4872-A62D-0EBB883519B1}" type="presOf" srcId="{BCA1F9C7-A2DE-4DA9-9030-581CAAE089DA}" destId="{7E670A0B-4B6A-45AD-AE95-FAE9E52BA24F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476C51BD-3D6A-47AD-AC4A-426A023E5543}" type="presOf" srcId="{43C964D4-3EA5-4709-BA45-DC9671707267}" destId="{87899BB1-A811-4B2D-8FA3-633A97B1A6A6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BFDACDF9-2F6A-4862-BC0C-B8251DDD88BB}" type="presOf" srcId="{BC7A14EC-7DD0-42E2-A28E-8428AF273F49}" destId="{4E5DB2E5-BC21-45FD-89CF-804EEEA73D92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F8DC452B-A9AB-43A4-A893-93E26490F0CE}" type="presOf" srcId="{6A766238-49C0-489C-9759-5801318FB123}" destId="{8F3E2022-AB5E-4438-BDBE-146FD19E8285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BCC4920-2BA6-4FCB-A121-65E1FBAEDE80}" type="presOf" srcId="{3837525C-9A2A-44D5-8B42-9C0820CF3FF9}" destId="{6AC59FBD-FAEA-42FA-8EB1-29A7CC044828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15214F24-9348-4BA3-83A2-1DBB4E5F0092}" type="presOf" srcId="{E2FDDA39-0A56-4C19-9570-F6322A50CD7C}" destId="{4704A764-F3E3-46A1-B698-AC3BCD85875D}" srcOrd="1" destOrd="0" presId="urn:microsoft.com/office/officeart/2005/8/layout/orgChart1"/>
    <dgm:cxn modelId="{CF6549E4-C714-423C-AB50-BB3569244911}" type="presOf" srcId="{BAA37ED3-8504-4718-82EA-2141E33A703B}" destId="{C6471DB4-9B93-437A-AEBE-F3B71F737DF8}" srcOrd="0" destOrd="0" presId="urn:microsoft.com/office/officeart/2005/8/layout/orgChart1"/>
    <dgm:cxn modelId="{676D9A85-E7E6-4E86-832F-48A15BD6A6A2}" type="presOf" srcId="{1D03C52E-27F1-4CAD-B953-A57260381D87}" destId="{52D64095-8F0B-43C5-A134-4F8EB745D0AC}" srcOrd="0" destOrd="0" presId="urn:microsoft.com/office/officeart/2005/8/layout/orgChart1"/>
    <dgm:cxn modelId="{C0478896-4E02-4AA6-8E56-D35DA2361669}" type="presOf" srcId="{57A44C0D-573F-44FB-BC9E-B18382ACCC39}" destId="{9AAB9F84-69DB-4974-8FB3-17FE16A42904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3B24B1CD-5642-4331-BD64-6362461EAD94}" type="presOf" srcId="{41CBE71F-8A1C-4046-8B51-627382F890A8}" destId="{BD53C961-9C2E-42B5-A825-EB1CD5AF2FE3}" srcOrd="0" destOrd="0" presId="urn:microsoft.com/office/officeart/2005/8/layout/orgChart1"/>
    <dgm:cxn modelId="{B1A95593-82B8-47DC-8ACC-C0BC842261D4}" type="presOf" srcId="{CBC98D67-7A4E-4DF5-AC0F-18B667594BB8}" destId="{D644628E-4C6F-4DF2-8C07-D2B66E3A4757}" srcOrd="0" destOrd="0" presId="urn:microsoft.com/office/officeart/2005/8/layout/orgChart1"/>
    <dgm:cxn modelId="{70F157E3-096B-43A5-B900-2F27E4D373B6}" type="presOf" srcId="{CE683E6A-A313-4F5C-8639-235783D1198F}" destId="{6C1B72B2-EE6C-495B-ADAD-8508CE8EB807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0C2A645B-A809-499B-BBD4-30D3D259AF22}" type="presOf" srcId="{092024CE-8423-4E50-A34E-3122E05631CC}" destId="{2C701CAE-D8F1-461E-8A0C-C57AEB1CD6C2}" srcOrd="0" destOrd="0" presId="urn:microsoft.com/office/officeart/2005/8/layout/orgChart1"/>
    <dgm:cxn modelId="{F911153E-E2E2-4F16-A93E-EEA61C287B81}" type="presOf" srcId="{6A766238-49C0-489C-9759-5801318FB123}" destId="{F4F60A8B-BCFE-4E33-9289-BF4CA9206F7B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C4BC8B52-D9B8-4F1F-9B53-92E7D7FEAE02}" type="presOf" srcId="{DCCE79F2-51DC-4E3A-8F3D-0CB311D1F14D}" destId="{A8ED66CC-CBB3-4EB5-ADE1-6E062170315B}" srcOrd="1" destOrd="0" presId="urn:microsoft.com/office/officeart/2005/8/layout/orgChart1"/>
    <dgm:cxn modelId="{CBD01CC7-A3CE-49C4-AAA9-7B55E4F506D6}" type="presOf" srcId="{8514C17C-35EC-4D14-92F7-13A577CAA5C4}" destId="{079C46BA-E270-4C4F-9AA8-92E32A64D736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1C3C0E56-44EC-4234-BE83-5CCC8A324E6E}" type="presOf" srcId="{51AC05A3-5125-4631-8328-EE9742C5CE1F}" destId="{75DCBE71-7469-49E9-81E5-E6A43E3EC0DC}" srcOrd="1" destOrd="0" presId="urn:microsoft.com/office/officeart/2005/8/layout/orgChart1"/>
    <dgm:cxn modelId="{A2E4DFF0-DC1A-44FE-AF3C-6B86572B73B9}" type="presOf" srcId="{E2FDDA39-0A56-4C19-9570-F6322A50CD7C}" destId="{C95AECE2-07C4-42E7-90DA-5CD8EA216CFC}" srcOrd="0" destOrd="0" presId="urn:microsoft.com/office/officeart/2005/8/layout/orgChart1"/>
    <dgm:cxn modelId="{8FF7DB0C-90B1-485E-803C-908DBB46849B}" type="presOf" srcId="{49A41343-8942-4E0A-948C-7308CFEDA337}" destId="{F8AA5B07-D62E-4BEF-A7F4-BB8154CE0161}" srcOrd="0" destOrd="0" presId="urn:microsoft.com/office/officeart/2005/8/layout/orgChart1"/>
    <dgm:cxn modelId="{DD3E8D4B-F835-40E7-9540-2CD35CD5D7D7}" type="presOf" srcId="{DC9F82DD-39AD-486C-81D6-0E3C38A96BAD}" destId="{4F6F1802-D2DC-45F2-8B57-B9ACE00E096B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F393AE90-BDE4-4584-A437-25BF3F6C67B4}" type="presOf" srcId="{844909A3-F2C8-49AE-869B-AFCA0AC709DF}" destId="{5A29D58D-62CC-4731-8120-CAD4354C3E03}" srcOrd="0" destOrd="0" presId="urn:microsoft.com/office/officeart/2005/8/layout/orgChart1"/>
    <dgm:cxn modelId="{53E753B9-50F0-4819-B355-09A042068044}" type="presOf" srcId="{88B02B86-A182-47E8-98CE-5F03ED03FC83}" destId="{1A2BCB80-89E2-41EC-87D9-8650DA66AB8A}" srcOrd="0" destOrd="0" presId="urn:microsoft.com/office/officeart/2005/8/layout/orgChart1"/>
    <dgm:cxn modelId="{A1E0B37D-9948-4490-96F9-C8AC00E8459E}" type="presOf" srcId="{B40A1E99-819E-4C0D-B671-3D134F0F7163}" destId="{179F0FCD-C306-4B84-A7DF-E34F9FAB6F56}" srcOrd="1" destOrd="0" presId="urn:microsoft.com/office/officeart/2005/8/layout/orgChart1"/>
    <dgm:cxn modelId="{6D533E5A-D55C-4EC4-B951-19887BEEA401}" type="presOf" srcId="{D91152BC-9A33-44D3-AEBB-F20420DB430F}" destId="{30DA9891-B7C7-405D-9015-1C3DF0E9850F}" srcOrd="0" destOrd="0" presId="urn:microsoft.com/office/officeart/2005/8/layout/orgChart1"/>
    <dgm:cxn modelId="{E53D6CE6-9AEF-4AD2-848A-42B6D04FFA46}" type="presOf" srcId="{D656347E-658D-41DE-86E2-9688A1F66EB3}" destId="{D351E307-7A60-4733-B21C-CC6D6E5D051D}" srcOrd="0" destOrd="0" presId="urn:microsoft.com/office/officeart/2005/8/layout/orgChart1"/>
    <dgm:cxn modelId="{9C7320BD-4C8D-4B7E-BDAF-6A053C703720}" type="presOf" srcId="{51AC05A3-5125-4631-8328-EE9742C5CE1F}" destId="{7533127D-6F77-420D-9337-03A9B17677A7}" srcOrd="0" destOrd="0" presId="urn:microsoft.com/office/officeart/2005/8/layout/orgChart1"/>
    <dgm:cxn modelId="{407E57CC-5082-4BE0-8ADD-31222E80C421}" type="presOf" srcId="{88415C31-82DD-4EF9-9A7A-1D4D99FB6B9D}" destId="{ED956AEF-5A78-47DC-9D97-3B27A2E93095}" srcOrd="0" destOrd="0" presId="urn:microsoft.com/office/officeart/2005/8/layout/orgChart1"/>
    <dgm:cxn modelId="{7E430419-63E1-49F7-9ECC-DBC73D492331}" type="presOf" srcId="{69BEBD41-3545-40FD-BFDD-D21BD47C872E}" destId="{74487508-3D4F-4F35-9119-7335AA499C95}" srcOrd="0" destOrd="0" presId="urn:microsoft.com/office/officeart/2005/8/layout/orgChart1"/>
    <dgm:cxn modelId="{87A5B7BC-C06A-4D6B-A896-7618B2FF5DE5}" type="presOf" srcId="{D3B00EB5-7252-4C54-A138-4FDE2761BA89}" destId="{77FF546B-1ADB-4B35-B705-B48DE95D0A7F}" srcOrd="0" destOrd="0" presId="urn:microsoft.com/office/officeart/2005/8/layout/orgChart1"/>
    <dgm:cxn modelId="{5186BB06-BA57-43BD-B0AD-7BEC52F95230}" type="presOf" srcId="{D5F013B3-4B4E-4E38-9BAF-4B34B2BB0C79}" destId="{26E61D30-5696-4E05-9044-AF73EF27DAB2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818F3DDA-F914-4620-A8AC-2F5C1E670062}" type="presOf" srcId="{C7336B56-6975-43EE-AA11-2CF9D86F3B72}" destId="{F7484F86-9514-4EEC-AAEC-65AD9B4B3D96}" srcOrd="0" destOrd="0" presId="urn:microsoft.com/office/officeart/2005/8/layout/orgChart1"/>
    <dgm:cxn modelId="{ECA9FDDF-3D5A-4D30-8389-2DF2F517B4F2}" type="presOf" srcId="{EDF4E25F-6E69-41B7-B57F-66E5D749104E}" destId="{CD65CBB6-B9A3-48AB-AFB3-4BE4B03553D3}" srcOrd="0" destOrd="0" presId="urn:microsoft.com/office/officeart/2005/8/layout/orgChart1"/>
    <dgm:cxn modelId="{1CECF2AF-575E-4674-86F0-0D3938C38946}" type="presOf" srcId="{8514C17C-35EC-4D14-92F7-13A577CAA5C4}" destId="{3AA4BA60-CAF3-4B65-8A7B-26648B565082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AF85CAFF-4AC6-4E9D-9901-8EDF5337A07C}" type="presOf" srcId="{0ED209FE-B93C-493B-85A2-BA5863869AE7}" destId="{B4ADFA40-1DC3-4BD0-BAE4-D5BA4FDF2B3E}" srcOrd="0" destOrd="0" presId="urn:microsoft.com/office/officeart/2005/8/layout/orgChart1"/>
    <dgm:cxn modelId="{11D7401C-EE27-4098-9B38-9C1643558759}" type="presOf" srcId="{DCB062A1-302A-48A6-BE81-96138548FF70}" destId="{1AE91293-7748-4E52-8855-7B838C555EB9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56705BFD-09BC-4272-8EA2-E890B5861BE4}" type="presOf" srcId="{032924AE-7BA3-4608-9D4D-A10FC22FA55B}" destId="{842224E6-60DA-412E-8A1B-7533C1377869}" srcOrd="1" destOrd="0" presId="urn:microsoft.com/office/officeart/2005/8/layout/orgChart1"/>
    <dgm:cxn modelId="{66142AA6-2115-45F4-9FE6-3838BC249A3C}" type="presOf" srcId="{00B822AA-E50D-409C-8E77-78CE41F17C4F}" destId="{86ECFBC0-6EDE-49D7-A5E4-E61CBAF4A092}" srcOrd="0" destOrd="0" presId="urn:microsoft.com/office/officeart/2005/8/layout/orgChart1"/>
    <dgm:cxn modelId="{B9030B9A-E7F8-4AB8-B377-277AAB4C4280}" type="presOf" srcId="{D91152BC-9A33-44D3-AEBB-F20420DB430F}" destId="{5EC808F1-181C-42C2-975C-2B558EBCB7FE}" srcOrd="1" destOrd="0" presId="urn:microsoft.com/office/officeart/2005/8/layout/orgChart1"/>
    <dgm:cxn modelId="{6B074752-805D-4EFD-9497-C197DBE5AB72}" type="presOf" srcId="{69BEBD41-3545-40FD-BFDD-D21BD47C872E}" destId="{EA4E738B-1483-44D6-89EB-8256A9C3F87D}" srcOrd="1" destOrd="0" presId="urn:microsoft.com/office/officeart/2005/8/layout/orgChart1"/>
    <dgm:cxn modelId="{2A938A68-0FE1-4E1D-8D2E-427F6BE3FF41}" type="presOf" srcId="{382A9707-8CE9-4448-A732-795155023764}" destId="{C9EB4BFF-95DA-49B7-87A2-66A52A4FCDFA}" srcOrd="0" destOrd="0" presId="urn:microsoft.com/office/officeart/2005/8/layout/orgChart1"/>
    <dgm:cxn modelId="{AB1C167B-2C99-4060-9505-F3F2ADFD900D}" type="presOf" srcId="{B103CFD6-C2F2-4A76-8866-035FF64E5877}" destId="{2FA1AE03-77C2-487B-948B-82122901556A}" srcOrd="1" destOrd="0" presId="urn:microsoft.com/office/officeart/2005/8/layout/orgChart1"/>
    <dgm:cxn modelId="{DFE7623F-93CC-4C37-9180-5DAA5250B90F}" type="presOf" srcId="{D5F013B3-4B4E-4E38-9BAF-4B34B2BB0C79}" destId="{14A5ABF2-8B49-4694-AC4C-1A898869B017}" srcOrd="1" destOrd="0" presId="urn:microsoft.com/office/officeart/2005/8/layout/orgChart1"/>
    <dgm:cxn modelId="{39AB0E5D-44C3-4BAF-8E36-0187DC53E007}" type="presOf" srcId="{1E17A9B5-1CC6-4BF4-A5EB-2099972243B8}" destId="{F0DC39B6-0C64-430A-9FFB-4907B94E244D}" srcOrd="0" destOrd="0" presId="urn:microsoft.com/office/officeart/2005/8/layout/orgChart1"/>
    <dgm:cxn modelId="{4F06DE39-6CCC-4384-B632-B92D0C371C89}" type="presParOf" srcId="{6C1B72B2-EE6C-495B-ADAD-8508CE8EB807}" destId="{B9578B13-712D-4BAD-A28F-A7352074EDA6}" srcOrd="0" destOrd="0" presId="urn:microsoft.com/office/officeart/2005/8/layout/orgChart1"/>
    <dgm:cxn modelId="{76FC9FAE-9021-445D-B520-5632DE2DCC6C}" type="presParOf" srcId="{B9578B13-712D-4BAD-A28F-A7352074EDA6}" destId="{EA34C8C8-6EC1-483B-8E39-8E6926CED3CE}" srcOrd="0" destOrd="0" presId="urn:microsoft.com/office/officeart/2005/8/layout/orgChart1"/>
    <dgm:cxn modelId="{2B4B4D86-691F-46F0-9884-FB6F07D2350C}" type="presParOf" srcId="{EA34C8C8-6EC1-483B-8E39-8E6926CED3CE}" destId="{D98E11BE-9177-4329-A5B4-B4B8653C2863}" srcOrd="0" destOrd="0" presId="urn:microsoft.com/office/officeart/2005/8/layout/orgChart1"/>
    <dgm:cxn modelId="{7FF54C0E-6741-45EB-867D-FD8EE5CFC4CC}" type="presParOf" srcId="{EA34C8C8-6EC1-483B-8E39-8E6926CED3CE}" destId="{2FA1AE03-77C2-487B-948B-82122901556A}" srcOrd="1" destOrd="0" presId="urn:microsoft.com/office/officeart/2005/8/layout/orgChart1"/>
    <dgm:cxn modelId="{D2964043-6077-4AEF-BD6E-BDE7C24B7C9C}" type="presParOf" srcId="{B9578B13-712D-4BAD-A28F-A7352074EDA6}" destId="{9C5DF944-3D7A-473D-A789-5CA86652B8F8}" srcOrd="1" destOrd="0" presId="urn:microsoft.com/office/officeart/2005/8/layout/orgChart1"/>
    <dgm:cxn modelId="{2D756773-B373-4AD6-A076-0860626377BA}" type="presParOf" srcId="{9C5DF944-3D7A-473D-A789-5CA86652B8F8}" destId="{D351E307-7A60-4733-B21C-CC6D6E5D051D}" srcOrd="0" destOrd="0" presId="urn:microsoft.com/office/officeart/2005/8/layout/orgChart1"/>
    <dgm:cxn modelId="{CA60AC7C-E80C-41CD-A3A4-62D178A1CCB8}" type="presParOf" srcId="{9C5DF944-3D7A-473D-A789-5CA86652B8F8}" destId="{60FE5B31-E82E-49E2-9469-B5D5674278BC}" srcOrd="1" destOrd="0" presId="urn:microsoft.com/office/officeart/2005/8/layout/orgChart1"/>
    <dgm:cxn modelId="{58E2EF3A-0F21-4E82-8055-DA0C9C6EC876}" type="presParOf" srcId="{60FE5B31-E82E-49E2-9469-B5D5674278BC}" destId="{CB88DD46-0D40-4A1B-9C97-26FA4C46EB15}" srcOrd="0" destOrd="0" presId="urn:microsoft.com/office/officeart/2005/8/layout/orgChart1"/>
    <dgm:cxn modelId="{44BE2433-6E07-47B5-B07B-F824A195160B}" type="presParOf" srcId="{CB88DD46-0D40-4A1B-9C97-26FA4C46EB15}" destId="{ABF5B3AF-9C3F-43AC-89B9-A4B84688B739}" srcOrd="0" destOrd="0" presId="urn:microsoft.com/office/officeart/2005/8/layout/orgChart1"/>
    <dgm:cxn modelId="{A627A31A-6E1B-494D-85E9-FB25E7381A22}" type="presParOf" srcId="{CB88DD46-0D40-4A1B-9C97-26FA4C46EB15}" destId="{87899BB1-A811-4B2D-8FA3-633A97B1A6A6}" srcOrd="1" destOrd="0" presId="urn:microsoft.com/office/officeart/2005/8/layout/orgChart1"/>
    <dgm:cxn modelId="{E91F7619-A271-4D4F-B7EB-9485647913DC}" type="presParOf" srcId="{60FE5B31-E82E-49E2-9469-B5D5674278BC}" destId="{B6A20B03-CFA9-41D8-9956-9F0EB448DC4A}" srcOrd="1" destOrd="0" presId="urn:microsoft.com/office/officeart/2005/8/layout/orgChart1"/>
    <dgm:cxn modelId="{5C907661-C47E-4672-9F03-E06B6D4FCEF6}" type="presParOf" srcId="{B6A20B03-CFA9-41D8-9956-9F0EB448DC4A}" destId="{CD65CBB6-B9A3-48AB-AFB3-4BE4B03553D3}" srcOrd="0" destOrd="0" presId="urn:microsoft.com/office/officeart/2005/8/layout/orgChart1"/>
    <dgm:cxn modelId="{6F0F78BF-4F44-44C3-AD9A-0B81B02AE2AA}" type="presParOf" srcId="{B6A20B03-CFA9-41D8-9956-9F0EB448DC4A}" destId="{ED1F0A6D-21D1-431E-B021-19DC70288741}" srcOrd="1" destOrd="0" presId="urn:microsoft.com/office/officeart/2005/8/layout/orgChart1"/>
    <dgm:cxn modelId="{D825F30C-5E6E-4CD7-A09E-190A5870ECEA}" type="presParOf" srcId="{ED1F0A6D-21D1-431E-B021-19DC70288741}" destId="{3035FF76-B78F-49A4-AACF-E2FF3786028F}" srcOrd="0" destOrd="0" presId="urn:microsoft.com/office/officeart/2005/8/layout/orgChart1"/>
    <dgm:cxn modelId="{846F6449-89E4-4E8C-8A1E-5BACA4411188}" type="presParOf" srcId="{3035FF76-B78F-49A4-AACF-E2FF3786028F}" destId="{F0DC39B6-0C64-430A-9FFB-4907B94E244D}" srcOrd="0" destOrd="0" presId="urn:microsoft.com/office/officeart/2005/8/layout/orgChart1"/>
    <dgm:cxn modelId="{A66C4160-2EA1-4CC2-9626-C3604582CCF3}" type="presParOf" srcId="{3035FF76-B78F-49A4-AACF-E2FF3786028F}" destId="{0044642D-BF6E-4946-989D-7BC76303D8B1}" srcOrd="1" destOrd="0" presId="urn:microsoft.com/office/officeart/2005/8/layout/orgChart1"/>
    <dgm:cxn modelId="{F3A983BB-F692-41A8-BA15-909BBA8A463E}" type="presParOf" srcId="{ED1F0A6D-21D1-431E-B021-19DC70288741}" destId="{6F92EC3E-8AAE-41C7-BFFF-85E9DBCB215A}" srcOrd="1" destOrd="0" presId="urn:microsoft.com/office/officeart/2005/8/layout/orgChart1"/>
    <dgm:cxn modelId="{D0D6CCA7-EECD-47F7-BAE1-C9FA80EBAC02}" type="presParOf" srcId="{ED1F0A6D-21D1-431E-B021-19DC70288741}" destId="{C359BE23-B469-48EB-819D-6F6FDCDBB0A8}" srcOrd="2" destOrd="0" presId="urn:microsoft.com/office/officeart/2005/8/layout/orgChart1"/>
    <dgm:cxn modelId="{6A43EC5C-B0E3-45AD-8C6F-C6459AB65481}" type="presParOf" srcId="{B6A20B03-CFA9-41D8-9956-9F0EB448DC4A}" destId="{6AC59FBD-FAEA-42FA-8EB1-29A7CC044828}" srcOrd="2" destOrd="0" presId="urn:microsoft.com/office/officeart/2005/8/layout/orgChart1"/>
    <dgm:cxn modelId="{16C6E7F1-F538-450B-9853-14464762E9E9}" type="presParOf" srcId="{B6A20B03-CFA9-41D8-9956-9F0EB448DC4A}" destId="{F2E1EDE4-99F4-4CBC-BA6A-91AF00914823}" srcOrd="3" destOrd="0" presId="urn:microsoft.com/office/officeart/2005/8/layout/orgChart1"/>
    <dgm:cxn modelId="{C72FE948-1210-4406-8BC4-D456C402ADFC}" type="presParOf" srcId="{F2E1EDE4-99F4-4CBC-BA6A-91AF00914823}" destId="{795B4B98-FEFB-4DAB-B785-2E28918B1C7E}" srcOrd="0" destOrd="0" presId="urn:microsoft.com/office/officeart/2005/8/layout/orgChart1"/>
    <dgm:cxn modelId="{EBA46A5B-6FF7-4F98-B2C7-5F3BAE378D91}" type="presParOf" srcId="{795B4B98-FEFB-4DAB-B785-2E28918B1C7E}" destId="{C9EB4BFF-95DA-49B7-87A2-66A52A4FCDFA}" srcOrd="0" destOrd="0" presId="urn:microsoft.com/office/officeart/2005/8/layout/orgChart1"/>
    <dgm:cxn modelId="{C2918084-4994-4D6A-9669-304E21F90A9F}" type="presParOf" srcId="{795B4B98-FEFB-4DAB-B785-2E28918B1C7E}" destId="{40CBCC65-FD09-4B94-B9C9-3482617F2627}" srcOrd="1" destOrd="0" presId="urn:microsoft.com/office/officeart/2005/8/layout/orgChart1"/>
    <dgm:cxn modelId="{47935BAC-F9B9-4ED2-984C-FCB991540FCC}" type="presParOf" srcId="{F2E1EDE4-99F4-4CBC-BA6A-91AF00914823}" destId="{6E67D5E8-91A3-4A9C-B70E-60777B0DD65E}" srcOrd="1" destOrd="0" presId="urn:microsoft.com/office/officeart/2005/8/layout/orgChart1"/>
    <dgm:cxn modelId="{1E08E1CE-F701-4896-8617-C694A57C2C8E}" type="presParOf" srcId="{F2E1EDE4-99F4-4CBC-BA6A-91AF00914823}" destId="{9041FCB5-DDBA-4A82-87F1-A20AE1F0ECFA}" srcOrd="2" destOrd="0" presId="urn:microsoft.com/office/officeart/2005/8/layout/orgChart1"/>
    <dgm:cxn modelId="{C1F36979-5F20-437A-8C04-8DEE2AF892F2}" type="presParOf" srcId="{B6A20B03-CFA9-41D8-9956-9F0EB448DC4A}" destId="{D644628E-4C6F-4DF2-8C07-D2B66E3A4757}" srcOrd="4" destOrd="0" presId="urn:microsoft.com/office/officeart/2005/8/layout/orgChart1"/>
    <dgm:cxn modelId="{D45412CC-F5F6-4EA2-A8E5-47544354FA01}" type="presParOf" srcId="{B6A20B03-CFA9-41D8-9956-9F0EB448DC4A}" destId="{4C59CDCC-8171-42A8-836D-8A7ADEF309D0}" srcOrd="5" destOrd="0" presId="urn:microsoft.com/office/officeart/2005/8/layout/orgChart1"/>
    <dgm:cxn modelId="{CB7857DF-06C2-4D7C-81CF-B4923E58A675}" type="presParOf" srcId="{4C59CDCC-8171-42A8-836D-8A7ADEF309D0}" destId="{FED7DC99-D3B3-46B2-AE57-14D47B1F3671}" srcOrd="0" destOrd="0" presId="urn:microsoft.com/office/officeart/2005/8/layout/orgChart1"/>
    <dgm:cxn modelId="{E7C08A61-4260-4E98-A632-CF8BB67C7149}" type="presParOf" srcId="{FED7DC99-D3B3-46B2-AE57-14D47B1F3671}" destId="{8F3E2022-AB5E-4438-BDBE-146FD19E8285}" srcOrd="0" destOrd="0" presId="urn:microsoft.com/office/officeart/2005/8/layout/orgChart1"/>
    <dgm:cxn modelId="{821C2BC2-978E-4711-AE33-CDAA04C8C4E4}" type="presParOf" srcId="{FED7DC99-D3B3-46B2-AE57-14D47B1F3671}" destId="{F4F60A8B-BCFE-4E33-9289-BF4CA9206F7B}" srcOrd="1" destOrd="0" presId="urn:microsoft.com/office/officeart/2005/8/layout/orgChart1"/>
    <dgm:cxn modelId="{13B51C0B-A4D1-45A1-8244-72A799ABA1F5}" type="presParOf" srcId="{4C59CDCC-8171-42A8-836D-8A7ADEF309D0}" destId="{0717BF70-BD3E-4FBF-92BE-2C7F71500E41}" srcOrd="1" destOrd="0" presId="urn:microsoft.com/office/officeart/2005/8/layout/orgChart1"/>
    <dgm:cxn modelId="{526B33BC-064D-4D37-9796-F6760BE2ACF6}" type="presParOf" srcId="{4C59CDCC-8171-42A8-836D-8A7ADEF309D0}" destId="{0E63D1F7-0BB7-4B23-80D6-B69D7359A638}" srcOrd="2" destOrd="0" presId="urn:microsoft.com/office/officeart/2005/8/layout/orgChart1"/>
    <dgm:cxn modelId="{2E9D792B-CDF8-4F7E-B3DB-FBCE5374EB16}" type="presParOf" srcId="{B6A20B03-CFA9-41D8-9956-9F0EB448DC4A}" destId="{52D64095-8F0B-43C5-A134-4F8EB745D0AC}" srcOrd="6" destOrd="0" presId="urn:microsoft.com/office/officeart/2005/8/layout/orgChart1"/>
    <dgm:cxn modelId="{93272654-F486-4EB5-AE19-BADF9ED88105}" type="presParOf" srcId="{B6A20B03-CFA9-41D8-9956-9F0EB448DC4A}" destId="{65175C4B-27F3-41C0-9093-49201195521B}" srcOrd="7" destOrd="0" presId="urn:microsoft.com/office/officeart/2005/8/layout/orgChart1"/>
    <dgm:cxn modelId="{7CBA8E80-B6D6-4B58-B0B5-6B4AC5A6E36C}" type="presParOf" srcId="{65175C4B-27F3-41C0-9093-49201195521B}" destId="{418B0B64-07DF-4A86-8188-2B3D12FF0C1B}" srcOrd="0" destOrd="0" presId="urn:microsoft.com/office/officeart/2005/8/layout/orgChart1"/>
    <dgm:cxn modelId="{D99C5C2B-AB7A-43D6-8065-805DFEC8D59B}" type="presParOf" srcId="{418B0B64-07DF-4A86-8188-2B3D12FF0C1B}" destId="{FCA2B357-06A1-4199-999C-BBE32872F828}" srcOrd="0" destOrd="0" presId="urn:microsoft.com/office/officeart/2005/8/layout/orgChart1"/>
    <dgm:cxn modelId="{C27A5F58-0C90-4CFD-B0C2-124B6F9B59DE}" type="presParOf" srcId="{418B0B64-07DF-4A86-8188-2B3D12FF0C1B}" destId="{842224E6-60DA-412E-8A1B-7533C1377869}" srcOrd="1" destOrd="0" presId="urn:microsoft.com/office/officeart/2005/8/layout/orgChart1"/>
    <dgm:cxn modelId="{7DFBE037-2C16-4323-8E00-344A30FBB229}" type="presParOf" srcId="{65175C4B-27F3-41C0-9093-49201195521B}" destId="{5FEE9627-663F-4879-B764-2FCAC3BEDB01}" srcOrd="1" destOrd="0" presId="urn:microsoft.com/office/officeart/2005/8/layout/orgChart1"/>
    <dgm:cxn modelId="{8E2B8BFA-3F7A-4A54-BE4A-99E161F1F020}" type="presParOf" srcId="{65175C4B-27F3-41C0-9093-49201195521B}" destId="{D211A30E-3DD6-4F3B-A936-B6D9FD1B5AD6}" srcOrd="2" destOrd="0" presId="urn:microsoft.com/office/officeart/2005/8/layout/orgChart1"/>
    <dgm:cxn modelId="{1017053F-C725-4E6E-8172-314655896921}" type="presParOf" srcId="{60FE5B31-E82E-49E2-9469-B5D5674278BC}" destId="{0A55CB08-0585-4E83-BB9C-6136411D5C97}" srcOrd="2" destOrd="0" presId="urn:microsoft.com/office/officeart/2005/8/layout/orgChart1"/>
    <dgm:cxn modelId="{8815DE6F-651A-42B5-8572-5880F9BBBE56}" type="presParOf" srcId="{9C5DF944-3D7A-473D-A789-5CA86652B8F8}" destId="{1AE91293-7748-4E52-8855-7B838C555EB9}" srcOrd="2" destOrd="0" presId="urn:microsoft.com/office/officeart/2005/8/layout/orgChart1"/>
    <dgm:cxn modelId="{38FE2DF9-5F6F-4CFC-8375-5664845AF6EC}" type="presParOf" srcId="{9C5DF944-3D7A-473D-A789-5CA86652B8F8}" destId="{8BAB2199-5159-41F9-8708-33820C9B03A9}" srcOrd="3" destOrd="0" presId="urn:microsoft.com/office/officeart/2005/8/layout/orgChart1"/>
    <dgm:cxn modelId="{3A2B64A0-2060-4459-A51C-5513ECB8FED3}" type="presParOf" srcId="{8BAB2199-5159-41F9-8708-33820C9B03A9}" destId="{4AEEF0FD-EB99-4BD5-89CD-011B1DDC19F8}" srcOrd="0" destOrd="0" presId="urn:microsoft.com/office/officeart/2005/8/layout/orgChart1"/>
    <dgm:cxn modelId="{C0780523-140E-4027-A181-A245DBB0F6D0}" type="presParOf" srcId="{4AEEF0FD-EB99-4BD5-89CD-011B1DDC19F8}" destId="{86ECFBC0-6EDE-49D7-A5E4-E61CBAF4A092}" srcOrd="0" destOrd="0" presId="urn:microsoft.com/office/officeart/2005/8/layout/orgChart1"/>
    <dgm:cxn modelId="{3DCB0789-1759-4617-BB02-75106EDDF58D}" type="presParOf" srcId="{4AEEF0FD-EB99-4BD5-89CD-011B1DDC19F8}" destId="{EE7467E8-D778-4C18-9C7C-925EF25B0DC2}" srcOrd="1" destOrd="0" presId="urn:microsoft.com/office/officeart/2005/8/layout/orgChart1"/>
    <dgm:cxn modelId="{A862C62F-6665-44C7-8F6E-7014E1298293}" type="presParOf" srcId="{8BAB2199-5159-41F9-8708-33820C9B03A9}" destId="{70B62D43-4B2E-478D-8091-7F950B36BC86}" srcOrd="1" destOrd="0" presId="urn:microsoft.com/office/officeart/2005/8/layout/orgChart1"/>
    <dgm:cxn modelId="{CDCA0EA7-012E-4A45-8FB6-2FA6582CD5C1}" type="presParOf" srcId="{70B62D43-4B2E-478D-8091-7F950B36BC86}" destId="{5A29D58D-62CC-4731-8120-CAD4354C3E03}" srcOrd="0" destOrd="0" presId="urn:microsoft.com/office/officeart/2005/8/layout/orgChart1"/>
    <dgm:cxn modelId="{9B8E9AFB-E3E3-480B-AB52-86A70F234114}" type="presParOf" srcId="{70B62D43-4B2E-478D-8091-7F950B36BC86}" destId="{20684FA8-0955-4E86-9890-955AAE2FB70E}" srcOrd="1" destOrd="0" presId="urn:microsoft.com/office/officeart/2005/8/layout/orgChart1"/>
    <dgm:cxn modelId="{8C4406C9-D532-4F3B-A5A2-5883D650E203}" type="presParOf" srcId="{20684FA8-0955-4E86-9890-955AAE2FB70E}" destId="{357DF0A8-BCC0-4D40-9A29-811D9B3E8CE1}" srcOrd="0" destOrd="0" presId="urn:microsoft.com/office/officeart/2005/8/layout/orgChart1"/>
    <dgm:cxn modelId="{34059E1B-4F54-462D-81F6-F0D742A886C9}" type="presParOf" srcId="{357DF0A8-BCC0-4D40-9A29-811D9B3E8CE1}" destId="{7533127D-6F77-420D-9337-03A9B17677A7}" srcOrd="0" destOrd="0" presId="urn:microsoft.com/office/officeart/2005/8/layout/orgChart1"/>
    <dgm:cxn modelId="{9066E46C-8518-4583-9D0C-C47E691618D7}" type="presParOf" srcId="{357DF0A8-BCC0-4D40-9A29-811D9B3E8CE1}" destId="{75DCBE71-7469-49E9-81E5-E6A43E3EC0DC}" srcOrd="1" destOrd="0" presId="urn:microsoft.com/office/officeart/2005/8/layout/orgChart1"/>
    <dgm:cxn modelId="{AFDBFAB2-ADF6-467A-BC27-29E1B0EB8CBC}" type="presParOf" srcId="{20684FA8-0955-4E86-9890-955AAE2FB70E}" destId="{321B0D03-50FC-44EB-B561-D21A2CD4B482}" srcOrd="1" destOrd="0" presId="urn:microsoft.com/office/officeart/2005/8/layout/orgChart1"/>
    <dgm:cxn modelId="{C38A7B3B-EB61-4C2C-BE27-5D78B9688D04}" type="presParOf" srcId="{20684FA8-0955-4E86-9890-955AAE2FB70E}" destId="{0654A2B9-B227-48A6-941C-DD027142ECCE}" srcOrd="2" destOrd="0" presId="urn:microsoft.com/office/officeart/2005/8/layout/orgChart1"/>
    <dgm:cxn modelId="{CB8CEE38-055E-4B17-91CE-DF00178A6FA6}" type="presParOf" srcId="{70B62D43-4B2E-478D-8091-7F950B36BC86}" destId="{77FF546B-1ADB-4B35-B705-B48DE95D0A7F}" srcOrd="2" destOrd="0" presId="urn:microsoft.com/office/officeart/2005/8/layout/orgChart1"/>
    <dgm:cxn modelId="{8AAC34E2-E57F-4928-B8E2-7A86DDBFECAA}" type="presParOf" srcId="{70B62D43-4B2E-478D-8091-7F950B36BC86}" destId="{69C13562-DBB8-42F8-AE39-8AFEF8ED4982}" srcOrd="3" destOrd="0" presId="urn:microsoft.com/office/officeart/2005/8/layout/orgChart1"/>
    <dgm:cxn modelId="{29ABC8AA-FBF1-4712-9D59-DF56DCBD1595}" type="presParOf" srcId="{69C13562-DBB8-42F8-AE39-8AFEF8ED4982}" destId="{896D96FE-EA05-4066-8BE5-F7366BA3777A}" srcOrd="0" destOrd="0" presId="urn:microsoft.com/office/officeart/2005/8/layout/orgChart1"/>
    <dgm:cxn modelId="{58E258C8-6804-419D-B2AE-A79C25627821}" type="presParOf" srcId="{896D96FE-EA05-4066-8BE5-F7366BA3777A}" destId="{079C46BA-E270-4C4F-9AA8-92E32A64D736}" srcOrd="0" destOrd="0" presId="urn:microsoft.com/office/officeart/2005/8/layout/orgChart1"/>
    <dgm:cxn modelId="{09B7CE94-B133-4FE6-9ED6-0C93F634CD30}" type="presParOf" srcId="{896D96FE-EA05-4066-8BE5-F7366BA3777A}" destId="{3AA4BA60-CAF3-4B65-8A7B-26648B565082}" srcOrd="1" destOrd="0" presId="urn:microsoft.com/office/officeart/2005/8/layout/orgChart1"/>
    <dgm:cxn modelId="{4A963ACC-2771-4BCE-B511-22F2DD3937BF}" type="presParOf" srcId="{69C13562-DBB8-42F8-AE39-8AFEF8ED4982}" destId="{54F082B5-2FAD-490F-B257-B96DCB3E19FC}" srcOrd="1" destOrd="0" presId="urn:microsoft.com/office/officeart/2005/8/layout/orgChart1"/>
    <dgm:cxn modelId="{D0D3490E-15CF-4F84-83E5-4186A3B0AE27}" type="presParOf" srcId="{69C13562-DBB8-42F8-AE39-8AFEF8ED4982}" destId="{6C846A69-A00E-4FB9-80C7-DC7FE13BD4B5}" srcOrd="2" destOrd="0" presId="urn:microsoft.com/office/officeart/2005/8/layout/orgChart1"/>
    <dgm:cxn modelId="{6C0E8D61-7427-48AE-A8CB-AB28FAA25566}" type="presParOf" srcId="{70B62D43-4B2E-478D-8091-7F950B36BC86}" destId="{C6471DB4-9B93-437A-AEBE-F3B71F737DF8}" srcOrd="4" destOrd="0" presId="urn:microsoft.com/office/officeart/2005/8/layout/orgChart1"/>
    <dgm:cxn modelId="{F4BEDB0A-4558-45A2-8956-2C338F308D9E}" type="presParOf" srcId="{70B62D43-4B2E-478D-8091-7F950B36BC86}" destId="{CD8B12E6-DD1E-4D70-BE7C-A5443A3D84D1}" srcOrd="5" destOrd="0" presId="urn:microsoft.com/office/officeart/2005/8/layout/orgChart1"/>
    <dgm:cxn modelId="{645F308A-ED70-431B-BAC4-2FE049FADA51}" type="presParOf" srcId="{CD8B12E6-DD1E-4D70-BE7C-A5443A3D84D1}" destId="{C0FBA54D-3A3D-42F4-B1C8-ADE0E74CCC4D}" srcOrd="0" destOrd="0" presId="urn:microsoft.com/office/officeart/2005/8/layout/orgChart1"/>
    <dgm:cxn modelId="{14AC50BA-5389-4AFE-A456-BCB9604D9783}" type="presParOf" srcId="{C0FBA54D-3A3D-42F4-B1C8-ADE0E74CCC4D}" destId="{30DA9891-B7C7-405D-9015-1C3DF0E9850F}" srcOrd="0" destOrd="0" presId="urn:microsoft.com/office/officeart/2005/8/layout/orgChart1"/>
    <dgm:cxn modelId="{D71DF88D-81B8-4E13-873C-7215FA741626}" type="presParOf" srcId="{C0FBA54D-3A3D-42F4-B1C8-ADE0E74CCC4D}" destId="{5EC808F1-181C-42C2-975C-2B558EBCB7FE}" srcOrd="1" destOrd="0" presId="urn:microsoft.com/office/officeart/2005/8/layout/orgChart1"/>
    <dgm:cxn modelId="{83629B98-201A-4FB7-8BCE-8D22CD7A5D6A}" type="presParOf" srcId="{CD8B12E6-DD1E-4D70-BE7C-A5443A3D84D1}" destId="{3C11D65F-2A65-4A7E-9C15-AA6406FE6F0B}" srcOrd="1" destOrd="0" presId="urn:microsoft.com/office/officeart/2005/8/layout/orgChart1"/>
    <dgm:cxn modelId="{D9D26CB2-78F6-4025-9952-2325AC2D2EF2}" type="presParOf" srcId="{CD8B12E6-DD1E-4D70-BE7C-A5443A3D84D1}" destId="{07414A68-C8A8-4CE7-984E-48064FC49AF5}" srcOrd="2" destOrd="0" presId="urn:microsoft.com/office/officeart/2005/8/layout/orgChart1"/>
    <dgm:cxn modelId="{709F8EC3-A9C7-4E15-B9CA-64D691107B88}" type="presParOf" srcId="{70B62D43-4B2E-478D-8091-7F950B36BC86}" destId="{BD53C961-9C2E-42B5-A825-EB1CD5AF2FE3}" srcOrd="6" destOrd="0" presId="urn:microsoft.com/office/officeart/2005/8/layout/orgChart1"/>
    <dgm:cxn modelId="{025F7D76-D5E2-4DB7-99DE-2089127F0EE4}" type="presParOf" srcId="{70B62D43-4B2E-478D-8091-7F950B36BC86}" destId="{2AD0F394-908E-4BF8-9902-81719C192207}" srcOrd="7" destOrd="0" presId="urn:microsoft.com/office/officeart/2005/8/layout/orgChart1"/>
    <dgm:cxn modelId="{02C38F80-CDA9-47C4-8E12-815B107A5A05}" type="presParOf" srcId="{2AD0F394-908E-4BF8-9902-81719C192207}" destId="{6508E9AA-32AD-45CE-ACB4-E452A2309B43}" srcOrd="0" destOrd="0" presId="urn:microsoft.com/office/officeart/2005/8/layout/orgChart1"/>
    <dgm:cxn modelId="{8AB63DC1-E0DB-4A35-856C-F478332CDAC7}" type="presParOf" srcId="{6508E9AA-32AD-45CE-ACB4-E452A2309B43}" destId="{26E61D30-5696-4E05-9044-AF73EF27DAB2}" srcOrd="0" destOrd="0" presId="urn:microsoft.com/office/officeart/2005/8/layout/orgChart1"/>
    <dgm:cxn modelId="{6A0F6506-08AA-4C4E-8633-1C56FD059644}" type="presParOf" srcId="{6508E9AA-32AD-45CE-ACB4-E452A2309B43}" destId="{14A5ABF2-8B49-4694-AC4C-1A898869B017}" srcOrd="1" destOrd="0" presId="urn:microsoft.com/office/officeart/2005/8/layout/orgChart1"/>
    <dgm:cxn modelId="{70641B77-8FFA-4FE2-8BF3-06859EB7DECB}" type="presParOf" srcId="{2AD0F394-908E-4BF8-9902-81719C192207}" destId="{E95C75F7-7305-47DE-985C-550E435481C9}" srcOrd="1" destOrd="0" presId="urn:microsoft.com/office/officeart/2005/8/layout/orgChart1"/>
    <dgm:cxn modelId="{8C95370B-F3E7-4891-B08A-014098B15F92}" type="presParOf" srcId="{2AD0F394-908E-4BF8-9902-81719C192207}" destId="{ADFD56FF-A789-4A68-9B2D-8E4E857854C2}" srcOrd="2" destOrd="0" presId="urn:microsoft.com/office/officeart/2005/8/layout/orgChart1"/>
    <dgm:cxn modelId="{9B292DD4-D297-4BD5-A22D-C745CC486B79}" type="presParOf" srcId="{70B62D43-4B2E-478D-8091-7F950B36BC86}" destId="{B4ADFA40-1DC3-4BD0-BAE4-D5BA4FDF2B3E}" srcOrd="8" destOrd="0" presId="urn:microsoft.com/office/officeart/2005/8/layout/orgChart1"/>
    <dgm:cxn modelId="{E7816938-F04B-4837-8043-F8665CBCDB99}" type="presParOf" srcId="{70B62D43-4B2E-478D-8091-7F950B36BC86}" destId="{74623D81-D47A-4BDB-A76C-094846D41FA8}" srcOrd="9" destOrd="0" presId="urn:microsoft.com/office/officeart/2005/8/layout/orgChart1"/>
    <dgm:cxn modelId="{6047D365-64B9-49A2-A698-96BB123450D5}" type="presParOf" srcId="{74623D81-D47A-4BDB-A76C-094846D41FA8}" destId="{A5AFB960-0B8B-4E03-885A-2579269F7DC1}" srcOrd="0" destOrd="0" presId="urn:microsoft.com/office/officeart/2005/8/layout/orgChart1"/>
    <dgm:cxn modelId="{18871489-651B-4296-B9B8-C8806EB7CBDA}" type="presParOf" srcId="{A5AFB960-0B8B-4E03-885A-2579269F7DC1}" destId="{3A05D6AC-55D4-4F8B-831D-7528DBB5E857}" srcOrd="0" destOrd="0" presId="urn:microsoft.com/office/officeart/2005/8/layout/orgChart1"/>
    <dgm:cxn modelId="{E3C572BD-EC55-4B6C-9F80-DA0246B0CBD0}" type="presParOf" srcId="{A5AFB960-0B8B-4E03-885A-2579269F7DC1}" destId="{179F0FCD-C306-4B84-A7DF-E34F9FAB6F56}" srcOrd="1" destOrd="0" presId="urn:microsoft.com/office/officeart/2005/8/layout/orgChart1"/>
    <dgm:cxn modelId="{6199F4FB-B82D-4607-9094-D4801C5CEF14}" type="presParOf" srcId="{74623D81-D47A-4BDB-A76C-094846D41FA8}" destId="{856F8CB3-7FD8-44A2-BD9F-D0A3BBBFD7B2}" srcOrd="1" destOrd="0" presId="urn:microsoft.com/office/officeart/2005/8/layout/orgChart1"/>
    <dgm:cxn modelId="{78DB744A-D49F-463C-A6AE-B161BE0623A5}" type="presParOf" srcId="{74623D81-D47A-4BDB-A76C-094846D41FA8}" destId="{E41C3208-7C36-4192-9EA5-1F0C4DB4A826}" srcOrd="2" destOrd="0" presId="urn:microsoft.com/office/officeart/2005/8/layout/orgChart1"/>
    <dgm:cxn modelId="{9E4544DC-D9A1-4B60-AEF5-9F4746C49E03}" type="presParOf" srcId="{8BAB2199-5159-41F9-8708-33820C9B03A9}" destId="{FB705D8D-4B0F-418C-BE22-C9FC935B08A3}" srcOrd="2" destOrd="0" presId="urn:microsoft.com/office/officeart/2005/8/layout/orgChart1"/>
    <dgm:cxn modelId="{368483BA-E258-4DB9-BB02-C29B398AEB9D}" type="presParOf" srcId="{9C5DF944-3D7A-473D-A789-5CA86652B8F8}" destId="{4F6F1802-D2DC-45F2-8B57-B9ACE00E096B}" srcOrd="4" destOrd="0" presId="urn:microsoft.com/office/officeart/2005/8/layout/orgChart1"/>
    <dgm:cxn modelId="{B26FB7D1-5793-4EFF-9E0B-908BAFF272B5}" type="presParOf" srcId="{9C5DF944-3D7A-473D-A789-5CA86652B8F8}" destId="{D09FB176-C899-4C34-A2EF-DF4099E3930B}" srcOrd="5" destOrd="0" presId="urn:microsoft.com/office/officeart/2005/8/layout/orgChart1"/>
    <dgm:cxn modelId="{6FA5F2F7-164A-4D55-84AF-61ED772A81C6}" type="presParOf" srcId="{D09FB176-C899-4C34-A2EF-DF4099E3930B}" destId="{EB3A78CF-8659-4E76-9BB6-78F8A7F8B535}" srcOrd="0" destOrd="0" presId="urn:microsoft.com/office/officeart/2005/8/layout/orgChart1"/>
    <dgm:cxn modelId="{60C1A655-1F59-45A0-9506-0C03F80B8E12}" type="presParOf" srcId="{EB3A78CF-8659-4E76-9BB6-78F8A7F8B535}" destId="{ED956AEF-5A78-47DC-9D97-3B27A2E93095}" srcOrd="0" destOrd="0" presId="urn:microsoft.com/office/officeart/2005/8/layout/orgChart1"/>
    <dgm:cxn modelId="{82E3A0D4-7749-455C-ACC7-3320011BF393}" type="presParOf" srcId="{EB3A78CF-8659-4E76-9BB6-78F8A7F8B535}" destId="{0936C29E-0ABE-4289-9453-F6DF249F454C}" srcOrd="1" destOrd="0" presId="urn:microsoft.com/office/officeart/2005/8/layout/orgChart1"/>
    <dgm:cxn modelId="{8768BE6D-8083-49F6-806A-A0EAFDC24760}" type="presParOf" srcId="{D09FB176-C899-4C34-A2EF-DF4099E3930B}" destId="{3666C14E-3FE7-4AB2-BA4F-4535D42C477E}" srcOrd="1" destOrd="0" presId="urn:microsoft.com/office/officeart/2005/8/layout/orgChart1"/>
    <dgm:cxn modelId="{24713D8B-07CC-418F-9569-3CF6C9C61209}" type="presParOf" srcId="{3666C14E-3FE7-4AB2-BA4F-4535D42C477E}" destId="{7E670A0B-4B6A-45AD-AE95-FAE9E52BA24F}" srcOrd="0" destOrd="0" presId="urn:microsoft.com/office/officeart/2005/8/layout/orgChart1"/>
    <dgm:cxn modelId="{43EEB409-ACAF-4BC6-820E-67B7ED5AF246}" type="presParOf" srcId="{3666C14E-3FE7-4AB2-BA4F-4535D42C477E}" destId="{781D4557-4BA2-4B53-85D2-D0A8E2F29ACB}" srcOrd="1" destOrd="0" presId="urn:microsoft.com/office/officeart/2005/8/layout/orgChart1"/>
    <dgm:cxn modelId="{4BE3E34E-FA62-448E-9541-8E1F934671AA}" type="presParOf" srcId="{781D4557-4BA2-4B53-85D2-D0A8E2F29ACB}" destId="{A1F0E8B8-00E6-43CE-8E1F-A9918B608453}" srcOrd="0" destOrd="0" presId="urn:microsoft.com/office/officeart/2005/8/layout/orgChart1"/>
    <dgm:cxn modelId="{F32C2B0F-6A91-46C3-BFEF-9276E1FD43AB}" type="presParOf" srcId="{A1F0E8B8-00E6-43CE-8E1F-A9918B608453}" destId="{2C701CAE-D8F1-461E-8A0C-C57AEB1CD6C2}" srcOrd="0" destOrd="0" presId="urn:microsoft.com/office/officeart/2005/8/layout/orgChart1"/>
    <dgm:cxn modelId="{9969E8D7-709D-48D0-97D0-6044FDA398C6}" type="presParOf" srcId="{A1F0E8B8-00E6-43CE-8E1F-A9918B608453}" destId="{0A55F855-E390-49C4-85C3-4EB5DC8DFEC3}" srcOrd="1" destOrd="0" presId="urn:microsoft.com/office/officeart/2005/8/layout/orgChart1"/>
    <dgm:cxn modelId="{79826BAE-2363-4FE3-9499-2A702A9D07DE}" type="presParOf" srcId="{781D4557-4BA2-4B53-85D2-D0A8E2F29ACB}" destId="{8FDA77AA-02A8-4EBB-8954-A3306A125F11}" srcOrd="1" destOrd="0" presId="urn:microsoft.com/office/officeart/2005/8/layout/orgChart1"/>
    <dgm:cxn modelId="{79378789-ED30-4403-BFCD-A9C8432951BB}" type="presParOf" srcId="{781D4557-4BA2-4B53-85D2-D0A8E2F29ACB}" destId="{802B30D6-A884-4929-98EE-4DE3E2D91CB8}" srcOrd="2" destOrd="0" presId="urn:microsoft.com/office/officeart/2005/8/layout/orgChart1"/>
    <dgm:cxn modelId="{5B5FAE3C-5E2B-4684-AFB0-7C6606DF7818}" type="presParOf" srcId="{3666C14E-3FE7-4AB2-BA4F-4535D42C477E}" destId="{4E5DB2E5-BC21-45FD-89CF-804EEEA73D92}" srcOrd="2" destOrd="0" presId="urn:microsoft.com/office/officeart/2005/8/layout/orgChart1"/>
    <dgm:cxn modelId="{19EE0B57-6CD2-40D2-98DC-14180D3643CB}" type="presParOf" srcId="{3666C14E-3FE7-4AB2-BA4F-4535D42C477E}" destId="{FEF5B6E2-22EA-4CFA-BF26-961399773F49}" srcOrd="3" destOrd="0" presId="urn:microsoft.com/office/officeart/2005/8/layout/orgChart1"/>
    <dgm:cxn modelId="{DF576382-6AB3-447B-A576-45617AE632CB}" type="presParOf" srcId="{FEF5B6E2-22EA-4CFA-BF26-961399773F49}" destId="{42BED641-FA4F-4D4B-9A19-A7D3C3BE1408}" srcOrd="0" destOrd="0" presId="urn:microsoft.com/office/officeart/2005/8/layout/orgChart1"/>
    <dgm:cxn modelId="{321061A9-254A-4CF4-9EC3-AFD7FC7F03E1}" type="presParOf" srcId="{42BED641-FA4F-4D4B-9A19-A7D3C3BE1408}" destId="{74487508-3D4F-4F35-9119-7335AA499C95}" srcOrd="0" destOrd="0" presId="urn:microsoft.com/office/officeart/2005/8/layout/orgChart1"/>
    <dgm:cxn modelId="{7CE5D810-D487-4415-ADD4-D4E204B6DB58}" type="presParOf" srcId="{42BED641-FA4F-4D4B-9A19-A7D3C3BE1408}" destId="{EA4E738B-1483-44D6-89EB-8256A9C3F87D}" srcOrd="1" destOrd="0" presId="urn:microsoft.com/office/officeart/2005/8/layout/orgChart1"/>
    <dgm:cxn modelId="{9BF9569C-44E5-48ED-92C0-658C138AF316}" type="presParOf" srcId="{FEF5B6E2-22EA-4CFA-BF26-961399773F49}" destId="{B5B7C6F2-824B-4B22-9513-4D47B87A1DEF}" srcOrd="1" destOrd="0" presId="urn:microsoft.com/office/officeart/2005/8/layout/orgChart1"/>
    <dgm:cxn modelId="{C723A14A-048F-428F-9ED1-6DEFF8EF5AFD}" type="presParOf" srcId="{FEF5B6E2-22EA-4CFA-BF26-961399773F49}" destId="{AD4B3EEE-3AC5-44A5-8891-70C0728030DE}" srcOrd="2" destOrd="0" presId="urn:microsoft.com/office/officeart/2005/8/layout/orgChart1"/>
    <dgm:cxn modelId="{491758D7-6ABC-4702-B1F7-86213916ADBB}" type="presParOf" srcId="{3666C14E-3FE7-4AB2-BA4F-4535D42C477E}" destId="{1A2BCB80-89E2-41EC-87D9-8650DA66AB8A}" srcOrd="4" destOrd="0" presId="urn:microsoft.com/office/officeart/2005/8/layout/orgChart1"/>
    <dgm:cxn modelId="{AD18F2EB-389F-4DB6-896F-91A8CCE43DD0}" type="presParOf" srcId="{3666C14E-3FE7-4AB2-BA4F-4535D42C477E}" destId="{CD498E25-17A8-4592-A106-0BDE77F9F8BE}" srcOrd="5" destOrd="0" presId="urn:microsoft.com/office/officeart/2005/8/layout/orgChart1"/>
    <dgm:cxn modelId="{EF3A3792-C1F5-4483-9081-23FADC392395}" type="presParOf" srcId="{CD498E25-17A8-4592-A106-0BDE77F9F8BE}" destId="{1832CD07-F56C-4B75-9FC3-CEF6C2D6EA45}" srcOrd="0" destOrd="0" presId="urn:microsoft.com/office/officeart/2005/8/layout/orgChart1"/>
    <dgm:cxn modelId="{BAE3B9D3-CFBA-4D95-AF86-13B29F560949}" type="presParOf" srcId="{1832CD07-F56C-4B75-9FC3-CEF6C2D6EA45}" destId="{F7484F86-9514-4EEC-AAEC-65AD9B4B3D96}" srcOrd="0" destOrd="0" presId="urn:microsoft.com/office/officeart/2005/8/layout/orgChart1"/>
    <dgm:cxn modelId="{59808144-4BFA-4A63-A355-EFCEFC99572F}" type="presParOf" srcId="{1832CD07-F56C-4B75-9FC3-CEF6C2D6EA45}" destId="{2F8AA862-E8D3-4043-95F3-7EBB33FDC237}" srcOrd="1" destOrd="0" presId="urn:microsoft.com/office/officeart/2005/8/layout/orgChart1"/>
    <dgm:cxn modelId="{C329FE18-2AC3-4C77-8C71-06901665AD0F}" type="presParOf" srcId="{CD498E25-17A8-4592-A106-0BDE77F9F8BE}" destId="{D6D1B4BE-1E43-4CD4-965F-996A3963A4DE}" srcOrd="1" destOrd="0" presId="urn:microsoft.com/office/officeart/2005/8/layout/orgChart1"/>
    <dgm:cxn modelId="{134903CC-8D7C-427E-935A-CEC9A2217845}" type="presParOf" srcId="{CD498E25-17A8-4592-A106-0BDE77F9F8BE}" destId="{2585E360-1265-4DAF-8ED0-8CB30CFCA044}" srcOrd="2" destOrd="0" presId="urn:microsoft.com/office/officeart/2005/8/layout/orgChart1"/>
    <dgm:cxn modelId="{88FC447E-845B-4387-8399-C4DC72FBCCB9}" type="presParOf" srcId="{3666C14E-3FE7-4AB2-BA4F-4535D42C477E}" destId="{9AAB9F84-69DB-4974-8FB3-17FE16A42904}" srcOrd="6" destOrd="0" presId="urn:microsoft.com/office/officeart/2005/8/layout/orgChart1"/>
    <dgm:cxn modelId="{0DF8C845-A553-4F7D-BF16-0F04EC824804}" type="presParOf" srcId="{3666C14E-3FE7-4AB2-BA4F-4535D42C477E}" destId="{C3EE2C24-35C5-4383-8BA8-04718D61B1E3}" srcOrd="7" destOrd="0" presId="urn:microsoft.com/office/officeart/2005/8/layout/orgChart1"/>
    <dgm:cxn modelId="{F86F6B15-987A-4DF7-B7EC-EEB9E737C6C1}" type="presParOf" srcId="{C3EE2C24-35C5-4383-8BA8-04718D61B1E3}" destId="{D76FB983-6AF4-4D17-803C-BE4F9D86E241}" srcOrd="0" destOrd="0" presId="urn:microsoft.com/office/officeart/2005/8/layout/orgChart1"/>
    <dgm:cxn modelId="{499AD1F2-441D-4FB9-9A85-58B281E458B4}" type="presParOf" srcId="{D76FB983-6AF4-4D17-803C-BE4F9D86E241}" destId="{C95AECE2-07C4-42E7-90DA-5CD8EA216CFC}" srcOrd="0" destOrd="0" presId="urn:microsoft.com/office/officeart/2005/8/layout/orgChart1"/>
    <dgm:cxn modelId="{0D79C3EF-D2F5-4BE0-B3F0-C67D2680DB18}" type="presParOf" srcId="{D76FB983-6AF4-4D17-803C-BE4F9D86E241}" destId="{4704A764-F3E3-46A1-B698-AC3BCD85875D}" srcOrd="1" destOrd="0" presId="urn:microsoft.com/office/officeart/2005/8/layout/orgChart1"/>
    <dgm:cxn modelId="{34D2A1A9-46CA-444B-9F6D-7794B6F0C61B}" type="presParOf" srcId="{C3EE2C24-35C5-4383-8BA8-04718D61B1E3}" destId="{C07B020C-8290-4505-84E9-D8CD925D7B93}" srcOrd="1" destOrd="0" presId="urn:microsoft.com/office/officeart/2005/8/layout/orgChart1"/>
    <dgm:cxn modelId="{C92DE580-DD3A-4547-BF28-6D52458D0E2B}" type="presParOf" srcId="{C3EE2C24-35C5-4383-8BA8-04718D61B1E3}" destId="{97715D9E-A6B5-4BE2-9531-017E1F9F5E37}" srcOrd="2" destOrd="0" presId="urn:microsoft.com/office/officeart/2005/8/layout/orgChart1"/>
    <dgm:cxn modelId="{6C911072-E000-483E-8574-B1241638032A}" type="presParOf" srcId="{3666C14E-3FE7-4AB2-BA4F-4535D42C477E}" destId="{F8AA5B07-D62E-4BEF-A7F4-BB8154CE0161}" srcOrd="8" destOrd="0" presId="urn:microsoft.com/office/officeart/2005/8/layout/orgChart1"/>
    <dgm:cxn modelId="{504C7B79-C8A1-411B-95FA-66200E554E59}" type="presParOf" srcId="{3666C14E-3FE7-4AB2-BA4F-4535D42C477E}" destId="{28D3CB32-FAA0-4273-8538-1EB307061468}" srcOrd="9" destOrd="0" presId="urn:microsoft.com/office/officeart/2005/8/layout/orgChart1"/>
    <dgm:cxn modelId="{C05085E9-CDE6-4299-9237-BCF0521903D2}" type="presParOf" srcId="{28D3CB32-FAA0-4273-8538-1EB307061468}" destId="{4E6634D0-9CA1-4ACD-BF91-91BEE47E76EF}" srcOrd="0" destOrd="0" presId="urn:microsoft.com/office/officeart/2005/8/layout/orgChart1"/>
    <dgm:cxn modelId="{FB9CA45F-1814-4C8D-8F7D-A97F397C94B6}" type="presParOf" srcId="{4E6634D0-9CA1-4ACD-BF91-91BEE47E76EF}" destId="{EE219807-47C8-4941-99AE-CE39076E53F5}" srcOrd="0" destOrd="0" presId="urn:microsoft.com/office/officeart/2005/8/layout/orgChart1"/>
    <dgm:cxn modelId="{47BB938D-8CD1-489C-8670-D5D1AB1928AD}" type="presParOf" srcId="{4E6634D0-9CA1-4ACD-BF91-91BEE47E76EF}" destId="{A8ED66CC-CBB3-4EB5-ADE1-6E062170315B}" srcOrd="1" destOrd="0" presId="urn:microsoft.com/office/officeart/2005/8/layout/orgChart1"/>
    <dgm:cxn modelId="{10916D2D-86CA-4812-A97E-59DBA15578BC}" type="presParOf" srcId="{28D3CB32-FAA0-4273-8538-1EB307061468}" destId="{55A4A9B7-D2D2-4F27-9972-54B957F184B3}" srcOrd="1" destOrd="0" presId="urn:microsoft.com/office/officeart/2005/8/layout/orgChart1"/>
    <dgm:cxn modelId="{6625F42F-FF0B-42B4-A9CE-BF3D1C051CBF}" type="presParOf" srcId="{28D3CB32-FAA0-4273-8538-1EB307061468}" destId="{A6D08738-8725-4BBB-8D6E-6E0F7F338F27}" srcOrd="2" destOrd="0" presId="urn:microsoft.com/office/officeart/2005/8/layout/orgChart1"/>
    <dgm:cxn modelId="{C992EF89-A436-4DBB-B31E-EE2E9F538C76}" type="presParOf" srcId="{D09FB176-C899-4C34-A2EF-DF4099E3930B}" destId="{10032A81-28F1-4589-A2C9-2F713826DB5B}" srcOrd="2" destOrd="0" presId="urn:microsoft.com/office/officeart/2005/8/layout/orgChart1"/>
    <dgm:cxn modelId="{D988713A-9249-4934-BBD7-C8907D77D7F7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B24E65C0-21ED-4879-A8DD-1ED75357576F}" type="presOf" srcId="{382A9707-8CE9-4448-A732-795155023764}" destId="{40CBCC65-FD09-4B94-B9C9-3482617F2627}" srcOrd="1" destOrd="0" presId="urn:microsoft.com/office/officeart/2005/8/layout/orgChart1"/>
    <dgm:cxn modelId="{A1C5F4D1-65F0-499C-ABA1-8191D2BF355D}" type="presOf" srcId="{CBC98D67-7A4E-4DF5-AC0F-18B667594BB8}" destId="{D644628E-4C6F-4DF2-8C07-D2B66E3A4757}" srcOrd="0" destOrd="0" presId="urn:microsoft.com/office/officeart/2005/8/layout/orgChart1"/>
    <dgm:cxn modelId="{2E2E5269-5BF9-4650-AD32-D4E34FA7BC71}" type="presOf" srcId="{88415C31-82DD-4EF9-9A7A-1D4D99FB6B9D}" destId="{ED956AEF-5A78-47DC-9D97-3B27A2E93095}" srcOrd="0" destOrd="0" presId="urn:microsoft.com/office/officeart/2005/8/layout/orgChart1"/>
    <dgm:cxn modelId="{C8555A8D-F619-409C-852B-9B22D7CC4C95}" type="presOf" srcId="{D91152BC-9A33-44D3-AEBB-F20420DB430F}" destId="{5EC808F1-181C-42C2-975C-2B558EBCB7FE}" srcOrd="1" destOrd="0" presId="urn:microsoft.com/office/officeart/2005/8/layout/orgChart1"/>
    <dgm:cxn modelId="{3B93C567-94E9-4FA1-8CBF-5A4064BB3B29}" type="presOf" srcId="{844909A3-F2C8-49AE-869B-AFCA0AC709DF}" destId="{5A29D58D-62CC-4731-8120-CAD4354C3E03}" srcOrd="0" destOrd="0" presId="urn:microsoft.com/office/officeart/2005/8/layout/orgChart1"/>
    <dgm:cxn modelId="{C60C0B18-055E-4B11-9DBD-326155F1B71F}" type="presOf" srcId="{69BEBD41-3545-40FD-BFDD-D21BD47C872E}" destId="{EA4E738B-1483-44D6-89EB-8256A9C3F87D}" srcOrd="1" destOrd="0" presId="urn:microsoft.com/office/officeart/2005/8/layout/orgChart1"/>
    <dgm:cxn modelId="{A8A77827-7D8D-4413-B97C-20D4C478E725}" type="presOf" srcId="{8514C17C-35EC-4D14-92F7-13A577CAA5C4}" destId="{079C46BA-E270-4C4F-9AA8-92E32A64D736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CC1C7C9C-C46E-4D94-9E98-D9C2D875BD82}" type="presOf" srcId="{DC9F82DD-39AD-486C-81D6-0E3C38A96BAD}" destId="{4F6F1802-D2DC-45F2-8B57-B9ACE00E096B}" srcOrd="0" destOrd="0" presId="urn:microsoft.com/office/officeart/2005/8/layout/orgChart1"/>
    <dgm:cxn modelId="{2D6DE5AA-87EB-43C5-B503-E8A50FA4B6B2}" type="presOf" srcId="{88415C31-82DD-4EF9-9A7A-1D4D99FB6B9D}" destId="{0936C29E-0ABE-4289-9453-F6DF249F454C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DAABBCF6-6872-4EEC-AD10-EA7F5107A071}" type="presOf" srcId="{DCCE79F2-51DC-4E3A-8F3D-0CB311D1F14D}" destId="{A8ED66CC-CBB3-4EB5-ADE1-6E062170315B}" srcOrd="1" destOrd="0" presId="urn:microsoft.com/office/officeart/2005/8/layout/orgChart1"/>
    <dgm:cxn modelId="{53D87588-0262-4389-8353-AD1EE7902502}" type="presOf" srcId="{CE683E6A-A313-4F5C-8639-235783D1198F}" destId="{6C1B72B2-EE6C-495B-ADAD-8508CE8EB807}" srcOrd="0" destOrd="0" presId="urn:microsoft.com/office/officeart/2005/8/layout/orgChart1"/>
    <dgm:cxn modelId="{894615FB-3AD7-4FD3-A06A-48F709B1078D}" type="presOf" srcId="{032924AE-7BA3-4608-9D4D-A10FC22FA55B}" destId="{842224E6-60DA-412E-8A1B-7533C1377869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D393690-5B94-435D-9266-FCDEA9CF600A}" type="presOf" srcId="{B103CFD6-C2F2-4A76-8866-035FF64E5877}" destId="{D98E11BE-9177-4329-A5B4-B4B8653C2863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65B97942-CE78-45FF-9570-B358E3B40304}" type="presOf" srcId="{E2FDDA39-0A56-4C19-9570-F6322A50CD7C}" destId="{C95AECE2-07C4-42E7-90DA-5CD8EA216CFC}" srcOrd="0" destOrd="0" presId="urn:microsoft.com/office/officeart/2005/8/layout/orgChart1"/>
    <dgm:cxn modelId="{E95EE3C6-2799-4FCE-A374-06AF1F09ACFB}" type="presOf" srcId="{D656347E-658D-41DE-86E2-9688A1F66EB3}" destId="{D351E307-7A60-4733-B21C-CC6D6E5D051D}" srcOrd="0" destOrd="0" presId="urn:microsoft.com/office/officeart/2005/8/layout/orgChart1"/>
    <dgm:cxn modelId="{864A3C26-DBBA-41F8-9DC1-63F4E6F86C6B}" type="presOf" srcId="{41CBE71F-8A1C-4046-8B51-627382F890A8}" destId="{BD53C961-9C2E-42B5-A825-EB1CD5AF2FE3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8DECEF-55C6-4420-9BF3-EC37A194C02B}" type="presOf" srcId="{88B02B86-A182-47E8-98CE-5F03ED03FC83}" destId="{1A2BCB80-89E2-41EC-87D9-8650DA66AB8A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93348BEF-F9D0-42B8-8654-043537461F7B}" type="presOf" srcId="{E2FDDA39-0A56-4C19-9570-F6322A50CD7C}" destId="{4704A764-F3E3-46A1-B698-AC3BCD85875D}" srcOrd="1" destOrd="0" presId="urn:microsoft.com/office/officeart/2005/8/layout/orgChart1"/>
    <dgm:cxn modelId="{F112A056-CF6C-4C9B-A0CF-296DFEFB133F}" type="presOf" srcId="{BC7A14EC-7DD0-42E2-A28E-8428AF273F49}" destId="{4E5DB2E5-BC21-45FD-89CF-804EEEA73D92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C8682073-2FC2-4BB4-8473-AFDA5A7A6E98}" type="presOf" srcId="{49A41343-8942-4E0A-948C-7308CFEDA337}" destId="{F8AA5B07-D62E-4BEF-A7F4-BB8154CE0161}" srcOrd="0" destOrd="0" presId="urn:microsoft.com/office/officeart/2005/8/layout/orgChart1"/>
    <dgm:cxn modelId="{DAB0FE5E-FB12-4AD6-84F2-1227CCEA82D2}" type="presOf" srcId="{D3B00EB5-7252-4C54-A138-4FDE2761BA89}" destId="{77FF546B-1ADB-4B35-B705-B48DE95D0A7F}" srcOrd="0" destOrd="0" presId="urn:microsoft.com/office/officeart/2005/8/layout/orgChart1"/>
    <dgm:cxn modelId="{649E215D-CF84-4084-8FD8-56ABC9453656}" type="presOf" srcId="{EDF4E25F-6E69-41B7-B57F-66E5D749104E}" destId="{CD65CBB6-B9A3-48AB-AFB3-4BE4B03553D3}" srcOrd="0" destOrd="0" presId="urn:microsoft.com/office/officeart/2005/8/layout/orgChart1"/>
    <dgm:cxn modelId="{4D8DBF98-E617-4A31-AEAB-C402A33F93AC}" type="presOf" srcId="{57A44C0D-573F-44FB-BC9E-B18382ACCC39}" destId="{9AAB9F84-69DB-4974-8FB3-17FE16A42904}" srcOrd="0" destOrd="0" presId="urn:microsoft.com/office/officeart/2005/8/layout/orgChart1"/>
    <dgm:cxn modelId="{6EDA1A4A-B873-49E5-BC97-4EC5A85FB40B}" type="presOf" srcId="{DCCE79F2-51DC-4E3A-8F3D-0CB311D1F14D}" destId="{EE219807-47C8-4941-99AE-CE39076E53F5}" srcOrd="0" destOrd="0" presId="urn:microsoft.com/office/officeart/2005/8/layout/orgChart1"/>
    <dgm:cxn modelId="{A5B8BBE4-0509-4830-8FDC-8721B0AD7EE6}" type="presOf" srcId="{00B822AA-E50D-409C-8E77-78CE41F17C4F}" destId="{86ECFBC0-6EDE-49D7-A5E4-E61CBAF4A092}" srcOrd="0" destOrd="0" presId="urn:microsoft.com/office/officeart/2005/8/layout/orgChart1"/>
    <dgm:cxn modelId="{051039C4-01E7-43C2-B549-D57F91903962}" type="presOf" srcId="{51AC05A3-5125-4631-8328-EE9742C5CE1F}" destId="{75DCBE71-7469-49E9-81E5-E6A43E3EC0DC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84FFD39A-E3F1-499A-8109-425445CD2DB9}" type="presOf" srcId="{00B822AA-E50D-409C-8E77-78CE41F17C4F}" destId="{EE7467E8-D778-4C18-9C7C-925EF25B0DC2}" srcOrd="1" destOrd="0" presId="urn:microsoft.com/office/officeart/2005/8/layout/orgChart1"/>
    <dgm:cxn modelId="{ADBA03BC-63A5-4CA1-810F-903CD74117C4}" type="presOf" srcId="{D5F013B3-4B4E-4E38-9BAF-4B34B2BB0C79}" destId="{26E61D30-5696-4E05-9044-AF73EF27DAB2}" srcOrd="0" destOrd="0" presId="urn:microsoft.com/office/officeart/2005/8/layout/orgChart1"/>
    <dgm:cxn modelId="{E8321D88-5992-4DB2-8363-56458C96A13C}" type="presOf" srcId="{C7336B56-6975-43EE-AA11-2CF9D86F3B72}" destId="{F7484F86-9514-4EEC-AAEC-65AD9B4B3D96}" srcOrd="0" destOrd="0" presId="urn:microsoft.com/office/officeart/2005/8/layout/orgChart1"/>
    <dgm:cxn modelId="{C6E27941-F6C3-46B9-AD0B-2BE44A00C538}" type="presOf" srcId="{51AC05A3-5125-4631-8328-EE9742C5CE1F}" destId="{7533127D-6F77-420D-9337-03A9B17677A7}" srcOrd="0" destOrd="0" presId="urn:microsoft.com/office/officeart/2005/8/layout/orgChart1"/>
    <dgm:cxn modelId="{E21E9E25-0607-4E70-8144-E8FD384ED0F4}" type="presOf" srcId="{092024CE-8423-4E50-A34E-3122E05631CC}" destId="{0A55F855-E390-49C4-85C3-4EB5DC8DFEC3}" srcOrd="1" destOrd="0" presId="urn:microsoft.com/office/officeart/2005/8/layout/orgChart1"/>
    <dgm:cxn modelId="{30321DB3-499A-4F19-BF24-9E5A60831274}" type="presOf" srcId="{8514C17C-35EC-4D14-92F7-13A577CAA5C4}" destId="{3AA4BA60-CAF3-4B65-8A7B-26648B565082}" srcOrd="1" destOrd="0" presId="urn:microsoft.com/office/officeart/2005/8/layout/orgChart1"/>
    <dgm:cxn modelId="{B01946DB-C57F-41CE-A33E-32F62CE9EC86}" type="presOf" srcId="{382A9707-8CE9-4448-A732-795155023764}" destId="{C9EB4BFF-95DA-49B7-87A2-66A52A4FCDFA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C486CBED-5A0F-4B84-A5C7-B90E3352977B}" type="presOf" srcId="{43C964D4-3EA5-4709-BA45-DC9671707267}" destId="{ABF5B3AF-9C3F-43AC-89B9-A4B84688B739}" srcOrd="0" destOrd="0" presId="urn:microsoft.com/office/officeart/2005/8/layout/orgChart1"/>
    <dgm:cxn modelId="{65B8D84C-5678-4A0B-9B2F-8951E5E99A25}" type="presOf" srcId="{D5F013B3-4B4E-4E38-9BAF-4B34B2BB0C79}" destId="{14A5ABF2-8B49-4694-AC4C-1A898869B017}" srcOrd="1" destOrd="0" presId="urn:microsoft.com/office/officeart/2005/8/layout/orgChart1"/>
    <dgm:cxn modelId="{5EFC8531-737F-4D40-A551-6D9E308C53E1}" type="presOf" srcId="{032924AE-7BA3-4608-9D4D-A10FC22FA55B}" destId="{FCA2B357-06A1-4199-999C-BBE32872F828}" srcOrd="0" destOrd="0" presId="urn:microsoft.com/office/officeart/2005/8/layout/orgChart1"/>
    <dgm:cxn modelId="{9E687036-A112-4940-B28A-7C6C7B5332CE}" type="presOf" srcId="{3837525C-9A2A-44D5-8B42-9C0820CF3FF9}" destId="{6AC59FBD-FAEA-42FA-8EB1-29A7CC044828}" srcOrd="0" destOrd="0" presId="urn:microsoft.com/office/officeart/2005/8/layout/orgChart1"/>
    <dgm:cxn modelId="{5D9B5C8A-D868-4ED9-B2CC-412C9CCC2980}" type="presOf" srcId="{69BEBD41-3545-40FD-BFDD-D21BD47C872E}" destId="{74487508-3D4F-4F35-9119-7335AA499C95}" srcOrd="0" destOrd="0" presId="urn:microsoft.com/office/officeart/2005/8/layout/orgChart1"/>
    <dgm:cxn modelId="{24182D81-2D09-43FA-A51D-4F717C9ED250}" type="presOf" srcId="{BAA37ED3-8504-4718-82EA-2141E33A703B}" destId="{C6471DB4-9B93-437A-AEBE-F3B71F737DF8}" srcOrd="0" destOrd="0" presId="urn:microsoft.com/office/officeart/2005/8/layout/orgChart1"/>
    <dgm:cxn modelId="{D79FA265-D394-4DC8-BCE7-2C4C93052623}" type="presOf" srcId="{1D03C52E-27F1-4CAD-B953-A57260381D87}" destId="{52D64095-8F0B-43C5-A134-4F8EB745D0AC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23744EE6-D188-4A54-9448-575E9688686F}" type="presOf" srcId="{0ED209FE-B93C-493B-85A2-BA5863869AE7}" destId="{B4ADFA40-1DC3-4BD0-BAE4-D5BA4FDF2B3E}" srcOrd="0" destOrd="0" presId="urn:microsoft.com/office/officeart/2005/8/layout/orgChart1"/>
    <dgm:cxn modelId="{BE197640-16F2-4D20-B261-21B864EDF2C0}" type="presOf" srcId="{B40A1E99-819E-4C0D-B671-3D134F0F7163}" destId="{179F0FCD-C306-4B84-A7DF-E34F9FAB6F56}" srcOrd="1" destOrd="0" presId="urn:microsoft.com/office/officeart/2005/8/layout/orgChart1"/>
    <dgm:cxn modelId="{79AA5529-478A-4914-A686-89D0DE468CC7}" type="presOf" srcId="{1E17A9B5-1CC6-4BF4-A5EB-2099972243B8}" destId="{F0DC39B6-0C64-430A-9FFB-4907B94E244D}" srcOrd="0" destOrd="0" presId="urn:microsoft.com/office/officeart/2005/8/layout/orgChart1"/>
    <dgm:cxn modelId="{28276C22-7EC2-494E-937A-13FBF5ED4031}" type="presOf" srcId="{B103CFD6-C2F2-4A76-8866-035FF64E5877}" destId="{2FA1AE03-77C2-487B-948B-82122901556A}" srcOrd="1" destOrd="0" presId="urn:microsoft.com/office/officeart/2005/8/layout/orgChart1"/>
    <dgm:cxn modelId="{CC2C7966-4E3C-4146-B693-57882D2AA6A8}" type="presOf" srcId="{092024CE-8423-4E50-A34E-3122E05631CC}" destId="{2C701CAE-D8F1-461E-8A0C-C57AEB1CD6C2}" srcOrd="0" destOrd="0" presId="urn:microsoft.com/office/officeart/2005/8/layout/orgChart1"/>
    <dgm:cxn modelId="{47878CD9-8157-402C-86BF-85ACEBADA011}" type="presOf" srcId="{C7336B56-6975-43EE-AA11-2CF9D86F3B72}" destId="{2F8AA862-E8D3-4043-95F3-7EBB33FDC237}" srcOrd="1" destOrd="0" presId="urn:microsoft.com/office/officeart/2005/8/layout/orgChart1"/>
    <dgm:cxn modelId="{AC29BF6A-3243-49D1-B0CF-46AF43299303}" type="presOf" srcId="{BCA1F9C7-A2DE-4DA9-9030-581CAAE089DA}" destId="{7E670A0B-4B6A-45AD-AE95-FAE9E52BA24F}" srcOrd="0" destOrd="0" presId="urn:microsoft.com/office/officeart/2005/8/layout/orgChart1"/>
    <dgm:cxn modelId="{7BBF37FB-44EC-4A84-BD22-90B95472FB5B}" type="presOf" srcId="{1E17A9B5-1CC6-4BF4-A5EB-2099972243B8}" destId="{0044642D-BF6E-4946-989D-7BC76303D8B1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3E761A5A-1D8A-4FCC-B9E8-159F7B02C303}" type="presOf" srcId="{6A766238-49C0-489C-9759-5801318FB123}" destId="{F4F60A8B-BCFE-4E33-9289-BF4CA9206F7B}" srcOrd="1" destOrd="0" presId="urn:microsoft.com/office/officeart/2005/8/layout/orgChart1"/>
    <dgm:cxn modelId="{1A83CB5A-2D00-4934-9B8C-955825D6D3FE}" type="presOf" srcId="{43C964D4-3EA5-4709-BA45-DC9671707267}" destId="{87899BB1-A811-4B2D-8FA3-633A97B1A6A6}" srcOrd="1" destOrd="0" presId="urn:microsoft.com/office/officeart/2005/8/layout/orgChart1"/>
    <dgm:cxn modelId="{FE7E25B8-1D0B-4C77-90FC-FCCE73C1A70B}" type="presOf" srcId="{B40A1E99-819E-4C0D-B671-3D134F0F7163}" destId="{3A05D6AC-55D4-4F8B-831D-7528DBB5E857}" srcOrd="0" destOrd="0" presId="urn:microsoft.com/office/officeart/2005/8/layout/orgChart1"/>
    <dgm:cxn modelId="{81F6100E-E658-46F6-8D0A-9A42786B9032}" type="presOf" srcId="{6A766238-49C0-489C-9759-5801318FB123}" destId="{8F3E2022-AB5E-4438-BDBE-146FD19E8285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28A265B5-2051-4C2A-8D0C-894E0B0EE5E5}" type="presOf" srcId="{D91152BC-9A33-44D3-AEBB-F20420DB430F}" destId="{30DA9891-B7C7-405D-9015-1C3DF0E9850F}" srcOrd="0" destOrd="0" presId="urn:microsoft.com/office/officeart/2005/8/layout/orgChart1"/>
    <dgm:cxn modelId="{5DF4AFCA-94BB-473A-81FF-9E8A69A67809}" type="presOf" srcId="{DCB062A1-302A-48A6-BE81-96138548FF70}" destId="{1AE91293-7748-4E52-8855-7B838C555EB9}" srcOrd="0" destOrd="0" presId="urn:microsoft.com/office/officeart/2005/8/layout/orgChart1"/>
    <dgm:cxn modelId="{DB62614D-988C-40C1-9FA7-0098BD2EAA9C}" type="presParOf" srcId="{6C1B72B2-EE6C-495B-ADAD-8508CE8EB807}" destId="{B9578B13-712D-4BAD-A28F-A7352074EDA6}" srcOrd="0" destOrd="0" presId="urn:microsoft.com/office/officeart/2005/8/layout/orgChart1"/>
    <dgm:cxn modelId="{32C751E5-D730-49FF-AB53-F3750F3B6B66}" type="presParOf" srcId="{B9578B13-712D-4BAD-A28F-A7352074EDA6}" destId="{EA34C8C8-6EC1-483B-8E39-8E6926CED3CE}" srcOrd="0" destOrd="0" presId="urn:microsoft.com/office/officeart/2005/8/layout/orgChart1"/>
    <dgm:cxn modelId="{FA4D3970-6C43-40E4-97CF-7CB4400231EF}" type="presParOf" srcId="{EA34C8C8-6EC1-483B-8E39-8E6926CED3CE}" destId="{D98E11BE-9177-4329-A5B4-B4B8653C2863}" srcOrd="0" destOrd="0" presId="urn:microsoft.com/office/officeart/2005/8/layout/orgChart1"/>
    <dgm:cxn modelId="{A009F613-E45B-4679-9726-67091BB0B2BE}" type="presParOf" srcId="{EA34C8C8-6EC1-483B-8E39-8E6926CED3CE}" destId="{2FA1AE03-77C2-487B-948B-82122901556A}" srcOrd="1" destOrd="0" presId="urn:microsoft.com/office/officeart/2005/8/layout/orgChart1"/>
    <dgm:cxn modelId="{369F5197-C74F-4D98-B29E-EE179B170703}" type="presParOf" srcId="{B9578B13-712D-4BAD-A28F-A7352074EDA6}" destId="{9C5DF944-3D7A-473D-A789-5CA86652B8F8}" srcOrd="1" destOrd="0" presId="urn:microsoft.com/office/officeart/2005/8/layout/orgChart1"/>
    <dgm:cxn modelId="{48A44657-6B55-4789-BA88-D66924D5A9F1}" type="presParOf" srcId="{9C5DF944-3D7A-473D-A789-5CA86652B8F8}" destId="{D351E307-7A60-4733-B21C-CC6D6E5D051D}" srcOrd="0" destOrd="0" presId="urn:microsoft.com/office/officeart/2005/8/layout/orgChart1"/>
    <dgm:cxn modelId="{4F0BC9CA-7E11-47F0-B6F9-0E4B1C2EE0DF}" type="presParOf" srcId="{9C5DF944-3D7A-473D-A789-5CA86652B8F8}" destId="{60FE5B31-E82E-49E2-9469-B5D5674278BC}" srcOrd="1" destOrd="0" presId="urn:microsoft.com/office/officeart/2005/8/layout/orgChart1"/>
    <dgm:cxn modelId="{13F29546-29C8-4DF5-AF7B-C9EC793F0215}" type="presParOf" srcId="{60FE5B31-E82E-49E2-9469-B5D5674278BC}" destId="{CB88DD46-0D40-4A1B-9C97-26FA4C46EB15}" srcOrd="0" destOrd="0" presId="urn:microsoft.com/office/officeart/2005/8/layout/orgChart1"/>
    <dgm:cxn modelId="{FD968280-7EED-4D01-8CB5-AD7E61157649}" type="presParOf" srcId="{CB88DD46-0D40-4A1B-9C97-26FA4C46EB15}" destId="{ABF5B3AF-9C3F-43AC-89B9-A4B84688B739}" srcOrd="0" destOrd="0" presId="urn:microsoft.com/office/officeart/2005/8/layout/orgChart1"/>
    <dgm:cxn modelId="{B19D7A8F-861B-4B3D-A639-344FAE5D41AD}" type="presParOf" srcId="{CB88DD46-0D40-4A1B-9C97-26FA4C46EB15}" destId="{87899BB1-A811-4B2D-8FA3-633A97B1A6A6}" srcOrd="1" destOrd="0" presId="urn:microsoft.com/office/officeart/2005/8/layout/orgChart1"/>
    <dgm:cxn modelId="{AF5E2D22-3BA4-444D-96CB-9D0109D50D4F}" type="presParOf" srcId="{60FE5B31-E82E-49E2-9469-B5D5674278BC}" destId="{B6A20B03-CFA9-41D8-9956-9F0EB448DC4A}" srcOrd="1" destOrd="0" presId="urn:microsoft.com/office/officeart/2005/8/layout/orgChart1"/>
    <dgm:cxn modelId="{94ACC119-1196-4065-81BA-65DA80C8E1D9}" type="presParOf" srcId="{B6A20B03-CFA9-41D8-9956-9F0EB448DC4A}" destId="{CD65CBB6-B9A3-48AB-AFB3-4BE4B03553D3}" srcOrd="0" destOrd="0" presId="urn:microsoft.com/office/officeart/2005/8/layout/orgChart1"/>
    <dgm:cxn modelId="{97636666-07F5-473B-AD4B-44497691C721}" type="presParOf" srcId="{B6A20B03-CFA9-41D8-9956-9F0EB448DC4A}" destId="{ED1F0A6D-21D1-431E-B021-19DC70288741}" srcOrd="1" destOrd="0" presId="urn:microsoft.com/office/officeart/2005/8/layout/orgChart1"/>
    <dgm:cxn modelId="{76BDCBAD-095B-4B9D-9CB0-3976F6A0E1C4}" type="presParOf" srcId="{ED1F0A6D-21D1-431E-B021-19DC70288741}" destId="{3035FF76-B78F-49A4-AACF-E2FF3786028F}" srcOrd="0" destOrd="0" presId="urn:microsoft.com/office/officeart/2005/8/layout/orgChart1"/>
    <dgm:cxn modelId="{02E23FA3-F553-4795-941D-081191B9B813}" type="presParOf" srcId="{3035FF76-B78F-49A4-AACF-E2FF3786028F}" destId="{F0DC39B6-0C64-430A-9FFB-4907B94E244D}" srcOrd="0" destOrd="0" presId="urn:microsoft.com/office/officeart/2005/8/layout/orgChart1"/>
    <dgm:cxn modelId="{E271F839-816D-45A7-8E53-21420D4CD9FB}" type="presParOf" srcId="{3035FF76-B78F-49A4-AACF-E2FF3786028F}" destId="{0044642D-BF6E-4946-989D-7BC76303D8B1}" srcOrd="1" destOrd="0" presId="urn:microsoft.com/office/officeart/2005/8/layout/orgChart1"/>
    <dgm:cxn modelId="{C7722A03-E9A7-44E4-B1CA-D571635BB24B}" type="presParOf" srcId="{ED1F0A6D-21D1-431E-B021-19DC70288741}" destId="{6F92EC3E-8AAE-41C7-BFFF-85E9DBCB215A}" srcOrd="1" destOrd="0" presId="urn:microsoft.com/office/officeart/2005/8/layout/orgChart1"/>
    <dgm:cxn modelId="{11A9EA76-2DB8-44B0-A671-6E22043BAD55}" type="presParOf" srcId="{ED1F0A6D-21D1-431E-B021-19DC70288741}" destId="{C359BE23-B469-48EB-819D-6F6FDCDBB0A8}" srcOrd="2" destOrd="0" presId="urn:microsoft.com/office/officeart/2005/8/layout/orgChart1"/>
    <dgm:cxn modelId="{A2BBEBD9-8BF8-40B0-8532-29F7245C37B3}" type="presParOf" srcId="{B6A20B03-CFA9-41D8-9956-9F0EB448DC4A}" destId="{6AC59FBD-FAEA-42FA-8EB1-29A7CC044828}" srcOrd="2" destOrd="0" presId="urn:microsoft.com/office/officeart/2005/8/layout/orgChart1"/>
    <dgm:cxn modelId="{2672108E-9F86-4050-8F20-CC2F14133185}" type="presParOf" srcId="{B6A20B03-CFA9-41D8-9956-9F0EB448DC4A}" destId="{F2E1EDE4-99F4-4CBC-BA6A-91AF00914823}" srcOrd="3" destOrd="0" presId="urn:microsoft.com/office/officeart/2005/8/layout/orgChart1"/>
    <dgm:cxn modelId="{09145BA5-10B9-4125-9FD1-AEB4F5175488}" type="presParOf" srcId="{F2E1EDE4-99F4-4CBC-BA6A-91AF00914823}" destId="{795B4B98-FEFB-4DAB-B785-2E28918B1C7E}" srcOrd="0" destOrd="0" presId="urn:microsoft.com/office/officeart/2005/8/layout/orgChart1"/>
    <dgm:cxn modelId="{FA350DB4-467E-472B-908C-D0C36A406B93}" type="presParOf" srcId="{795B4B98-FEFB-4DAB-B785-2E28918B1C7E}" destId="{C9EB4BFF-95DA-49B7-87A2-66A52A4FCDFA}" srcOrd="0" destOrd="0" presId="urn:microsoft.com/office/officeart/2005/8/layout/orgChart1"/>
    <dgm:cxn modelId="{F94A6481-0C28-40AC-BE85-342342217158}" type="presParOf" srcId="{795B4B98-FEFB-4DAB-B785-2E28918B1C7E}" destId="{40CBCC65-FD09-4B94-B9C9-3482617F2627}" srcOrd="1" destOrd="0" presId="urn:microsoft.com/office/officeart/2005/8/layout/orgChart1"/>
    <dgm:cxn modelId="{C6335B1A-ED02-4853-A310-52A326CFD7D4}" type="presParOf" srcId="{F2E1EDE4-99F4-4CBC-BA6A-91AF00914823}" destId="{6E67D5E8-91A3-4A9C-B70E-60777B0DD65E}" srcOrd="1" destOrd="0" presId="urn:microsoft.com/office/officeart/2005/8/layout/orgChart1"/>
    <dgm:cxn modelId="{702F7864-1924-4327-8D50-CE2336FADD69}" type="presParOf" srcId="{F2E1EDE4-99F4-4CBC-BA6A-91AF00914823}" destId="{9041FCB5-DDBA-4A82-87F1-A20AE1F0ECFA}" srcOrd="2" destOrd="0" presId="urn:microsoft.com/office/officeart/2005/8/layout/orgChart1"/>
    <dgm:cxn modelId="{B3BB1F1B-D909-4D92-850E-C527E86C87B4}" type="presParOf" srcId="{B6A20B03-CFA9-41D8-9956-9F0EB448DC4A}" destId="{D644628E-4C6F-4DF2-8C07-D2B66E3A4757}" srcOrd="4" destOrd="0" presId="urn:microsoft.com/office/officeart/2005/8/layout/orgChart1"/>
    <dgm:cxn modelId="{78362EDB-2D02-4928-ADC7-FD39CA2FA551}" type="presParOf" srcId="{B6A20B03-CFA9-41D8-9956-9F0EB448DC4A}" destId="{4C59CDCC-8171-42A8-836D-8A7ADEF309D0}" srcOrd="5" destOrd="0" presId="urn:microsoft.com/office/officeart/2005/8/layout/orgChart1"/>
    <dgm:cxn modelId="{ABFFB376-C2C5-4D27-A860-2C595E797861}" type="presParOf" srcId="{4C59CDCC-8171-42A8-836D-8A7ADEF309D0}" destId="{FED7DC99-D3B3-46B2-AE57-14D47B1F3671}" srcOrd="0" destOrd="0" presId="urn:microsoft.com/office/officeart/2005/8/layout/orgChart1"/>
    <dgm:cxn modelId="{4E571CD0-CA47-4AAF-839D-8F061AEBE21E}" type="presParOf" srcId="{FED7DC99-D3B3-46B2-AE57-14D47B1F3671}" destId="{8F3E2022-AB5E-4438-BDBE-146FD19E8285}" srcOrd="0" destOrd="0" presId="urn:microsoft.com/office/officeart/2005/8/layout/orgChart1"/>
    <dgm:cxn modelId="{D9B827EF-8FAD-447F-8A93-800C2C12A163}" type="presParOf" srcId="{FED7DC99-D3B3-46B2-AE57-14D47B1F3671}" destId="{F4F60A8B-BCFE-4E33-9289-BF4CA9206F7B}" srcOrd="1" destOrd="0" presId="urn:microsoft.com/office/officeart/2005/8/layout/orgChart1"/>
    <dgm:cxn modelId="{96F0C13A-952E-42D8-A5D9-9D4920602599}" type="presParOf" srcId="{4C59CDCC-8171-42A8-836D-8A7ADEF309D0}" destId="{0717BF70-BD3E-4FBF-92BE-2C7F71500E41}" srcOrd="1" destOrd="0" presId="urn:microsoft.com/office/officeart/2005/8/layout/orgChart1"/>
    <dgm:cxn modelId="{B876CD72-3179-4EB5-9F47-021C61539A07}" type="presParOf" srcId="{4C59CDCC-8171-42A8-836D-8A7ADEF309D0}" destId="{0E63D1F7-0BB7-4B23-80D6-B69D7359A638}" srcOrd="2" destOrd="0" presId="urn:microsoft.com/office/officeart/2005/8/layout/orgChart1"/>
    <dgm:cxn modelId="{8807AABE-3A1B-492D-9FC9-3D38E70B6701}" type="presParOf" srcId="{B6A20B03-CFA9-41D8-9956-9F0EB448DC4A}" destId="{52D64095-8F0B-43C5-A134-4F8EB745D0AC}" srcOrd="6" destOrd="0" presId="urn:microsoft.com/office/officeart/2005/8/layout/orgChart1"/>
    <dgm:cxn modelId="{241B4D03-D622-4733-A7FA-F96BB9DCFF40}" type="presParOf" srcId="{B6A20B03-CFA9-41D8-9956-9F0EB448DC4A}" destId="{65175C4B-27F3-41C0-9093-49201195521B}" srcOrd="7" destOrd="0" presId="urn:microsoft.com/office/officeart/2005/8/layout/orgChart1"/>
    <dgm:cxn modelId="{F1CD5D0B-F1DF-4EA9-B507-2165256B65A2}" type="presParOf" srcId="{65175C4B-27F3-41C0-9093-49201195521B}" destId="{418B0B64-07DF-4A86-8188-2B3D12FF0C1B}" srcOrd="0" destOrd="0" presId="urn:microsoft.com/office/officeart/2005/8/layout/orgChart1"/>
    <dgm:cxn modelId="{1F030025-62C4-4F1E-9061-8274926E6D99}" type="presParOf" srcId="{418B0B64-07DF-4A86-8188-2B3D12FF0C1B}" destId="{FCA2B357-06A1-4199-999C-BBE32872F828}" srcOrd="0" destOrd="0" presId="urn:microsoft.com/office/officeart/2005/8/layout/orgChart1"/>
    <dgm:cxn modelId="{E8FA83D9-119A-499D-A911-2B9B827771EF}" type="presParOf" srcId="{418B0B64-07DF-4A86-8188-2B3D12FF0C1B}" destId="{842224E6-60DA-412E-8A1B-7533C1377869}" srcOrd="1" destOrd="0" presId="urn:microsoft.com/office/officeart/2005/8/layout/orgChart1"/>
    <dgm:cxn modelId="{EA5F6466-C5CE-479B-A26F-2656E4328824}" type="presParOf" srcId="{65175C4B-27F3-41C0-9093-49201195521B}" destId="{5FEE9627-663F-4879-B764-2FCAC3BEDB01}" srcOrd="1" destOrd="0" presId="urn:microsoft.com/office/officeart/2005/8/layout/orgChart1"/>
    <dgm:cxn modelId="{A209BFFD-F52A-4A8C-86A6-F2638D2FCA26}" type="presParOf" srcId="{65175C4B-27F3-41C0-9093-49201195521B}" destId="{D211A30E-3DD6-4F3B-A936-B6D9FD1B5AD6}" srcOrd="2" destOrd="0" presId="urn:microsoft.com/office/officeart/2005/8/layout/orgChart1"/>
    <dgm:cxn modelId="{927E83F8-72F4-44B2-B769-60EB729A20CA}" type="presParOf" srcId="{60FE5B31-E82E-49E2-9469-B5D5674278BC}" destId="{0A55CB08-0585-4E83-BB9C-6136411D5C97}" srcOrd="2" destOrd="0" presId="urn:microsoft.com/office/officeart/2005/8/layout/orgChart1"/>
    <dgm:cxn modelId="{0F41D68E-B9FF-4B80-8B57-A9B9052DD919}" type="presParOf" srcId="{9C5DF944-3D7A-473D-A789-5CA86652B8F8}" destId="{1AE91293-7748-4E52-8855-7B838C555EB9}" srcOrd="2" destOrd="0" presId="urn:microsoft.com/office/officeart/2005/8/layout/orgChart1"/>
    <dgm:cxn modelId="{8578FC5E-ADEF-4F2F-9458-C5812054462E}" type="presParOf" srcId="{9C5DF944-3D7A-473D-A789-5CA86652B8F8}" destId="{8BAB2199-5159-41F9-8708-33820C9B03A9}" srcOrd="3" destOrd="0" presId="urn:microsoft.com/office/officeart/2005/8/layout/orgChart1"/>
    <dgm:cxn modelId="{65B22417-CF7F-407F-AD3F-AF818A7C8D8D}" type="presParOf" srcId="{8BAB2199-5159-41F9-8708-33820C9B03A9}" destId="{4AEEF0FD-EB99-4BD5-89CD-011B1DDC19F8}" srcOrd="0" destOrd="0" presId="urn:microsoft.com/office/officeart/2005/8/layout/orgChart1"/>
    <dgm:cxn modelId="{FC7FFE1D-3946-4E04-BEFF-6381DB90C79F}" type="presParOf" srcId="{4AEEF0FD-EB99-4BD5-89CD-011B1DDC19F8}" destId="{86ECFBC0-6EDE-49D7-A5E4-E61CBAF4A092}" srcOrd="0" destOrd="0" presId="urn:microsoft.com/office/officeart/2005/8/layout/orgChart1"/>
    <dgm:cxn modelId="{873C62B7-C0F4-4F0A-A5C3-886C8F6382B2}" type="presParOf" srcId="{4AEEF0FD-EB99-4BD5-89CD-011B1DDC19F8}" destId="{EE7467E8-D778-4C18-9C7C-925EF25B0DC2}" srcOrd="1" destOrd="0" presId="urn:microsoft.com/office/officeart/2005/8/layout/orgChart1"/>
    <dgm:cxn modelId="{1E99B9F7-2745-4E3A-8ED5-FA91109B12EE}" type="presParOf" srcId="{8BAB2199-5159-41F9-8708-33820C9B03A9}" destId="{70B62D43-4B2E-478D-8091-7F950B36BC86}" srcOrd="1" destOrd="0" presId="urn:microsoft.com/office/officeart/2005/8/layout/orgChart1"/>
    <dgm:cxn modelId="{F4B42A6F-F9BB-4479-B7E3-A3C80DDC5F73}" type="presParOf" srcId="{70B62D43-4B2E-478D-8091-7F950B36BC86}" destId="{5A29D58D-62CC-4731-8120-CAD4354C3E03}" srcOrd="0" destOrd="0" presId="urn:microsoft.com/office/officeart/2005/8/layout/orgChart1"/>
    <dgm:cxn modelId="{4EA695B8-6F1C-4A55-AC29-E81F732E11AD}" type="presParOf" srcId="{70B62D43-4B2E-478D-8091-7F950B36BC86}" destId="{20684FA8-0955-4E86-9890-955AAE2FB70E}" srcOrd="1" destOrd="0" presId="urn:microsoft.com/office/officeart/2005/8/layout/orgChart1"/>
    <dgm:cxn modelId="{80150F89-43F9-4BDD-931A-B6736A719515}" type="presParOf" srcId="{20684FA8-0955-4E86-9890-955AAE2FB70E}" destId="{357DF0A8-BCC0-4D40-9A29-811D9B3E8CE1}" srcOrd="0" destOrd="0" presId="urn:microsoft.com/office/officeart/2005/8/layout/orgChart1"/>
    <dgm:cxn modelId="{361C84F5-1BA2-47B7-9D83-95E50ACD88FC}" type="presParOf" srcId="{357DF0A8-BCC0-4D40-9A29-811D9B3E8CE1}" destId="{7533127D-6F77-420D-9337-03A9B17677A7}" srcOrd="0" destOrd="0" presId="urn:microsoft.com/office/officeart/2005/8/layout/orgChart1"/>
    <dgm:cxn modelId="{D1B13FC4-B627-4D4B-9745-ED196B68A5CE}" type="presParOf" srcId="{357DF0A8-BCC0-4D40-9A29-811D9B3E8CE1}" destId="{75DCBE71-7469-49E9-81E5-E6A43E3EC0DC}" srcOrd="1" destOrd="0" presId="urn:microsoft.com/office/officeart/2005/8/layout/orgChart1"/>
    <dgm:cxn modelId="{CA97E22F-D1A3-4CD3-8CEA-DA6ECCF73BA3}" type="presParOf" srcId="{20684FA8-0955-4E86-9890-955AAE2FB70E}" destId="{321B0D03-50FC-44EB-B561-D21A2CD4B482}" srcOrd="1" destOrd="0" presId="urn:microsoft.com/office/officeart/2005/8/layout/orgChart1"/>
    <dgm:cxn modelId="{B121B928-EE7D-4954-B59B-D51C63C834B1}" type="presParOf" srcId="{20684FA8-0955-4E86-9890-955AAE2FB70E}" destId="{0654A2B9-B227-48A6-941C-DD027142ECCE}" srcOrd="2" destOrd="0" presId="urn:microsoft.com/office/officeart/2005/8/layout/orgChart1"/>
    <dgm:cxn modelId="{691C0956-ACEE-4C35-9467-17E031903716}" type="presParOf" srcId="{70B62D43-4B2E-478D-8091-7F950B36BC86}" destId="{77FF546B-1ADB-4B35-B705-B48DE95D0A7F}" srcOrd="2" destOrd="0" presId="urn:microsoft.com/office/officeart/2005/8/layout/orgChart1"/>
    <dgm:cxn modelId="{DAA87DA5-2CEA-4907-BFBC-7CF84F801561}" type="presParOf" srcId="{70B62D43-4B2E-478D-8091-7F950B36BC86}" destId="{69C13562-DBB8-42F8-AE39-8AFEF8ED4982}" srcOrd="3" destOrd="0" presId="urn:microsoft.com/office/officeart/2005/8/layout/orgChart1"/>
    <dgm:cxn modelId="{2A1903D2-2CDC-46C6-A65C-A9173A27A74A}" type="presParOf" srcId="{69C13562-DBB8-42F8-AE39-8AFEF8ED4982}" destId="{896D96FE-EA05-4066-8BE5-F7366BA3777A}" srcOrd="0" destOrd="0" presId="urn:microsoft.com/office/officeart/2005/8/layout/orgChart1"/>
    <dgm:cxn modelId="{7F572AE7-BD1C-4081-98E6-95DF544126B1}" type="presParOf" srcId="{896D96FE-EA05-4066-8BE5-F7366BA3777A}" destId="{079C46BA-E270-4C4F-9AA8-92E32A64D736}" srcOrd="0" destOrd="0" presId="urn:microsoft.com/office/officeart/2005/8/layout/orgChart1"/>
    <dgm:cxn modelId="{8F51B65E-96D8-4743-B752-081FFFC3C24E}" type="presParOf" srcId="{896D96FE-EA05-4066-8BE5-F7366BA3777A}" destId="{3AA4BA60-CAF3-4B65-8A7B-26648B565082}" srcOrd="1" destOrd="0" presId="urn:microsoft.com/office/officeart/2005/8/layout/orgChart1"/>
    <dgm:cxn modelId="{6E46473D-81CC-4BE8-A451-7FAF7B10ECAD}" type="presParOf" srcId="{69C13562-DBB8-42F8-AE39-8AFEF8ED4982}" destId="{54F082B5-2FAD-490F-B257-B96DCB3E19FC}" srcOrd="1" destOrd="0" presId="urn:microsoft.com/office/officeart/2005/8/layout/orgChart1"/>
    <dgm:cxn modelId="{C97C4524-7394-4B76-89A8-86865DABE5D0}" type="presParOf" srcId="{69C13562-DBB8-42F8-AE39-8AFEF8ED4982}" destId="{6C846A69-A00E-4FB9-80C7-DC7FE13BD4B5}" srcOrd="2" destOrd="0" presId="urn:microsoft.com/office/officeart/2005/8/layout/orgChart1"/>
    <dgm:cxn modelId="{B4D1ED91-DB77-4B71-914B-5E9D3C71112A}" type="presParOf" srcId="{70B62D43-4B2E-478D-8091-7F950B36BC86}" destId="{C6471DB4-9B93-437A-AEBE-F3B71F737DF8}" srcOrd="4" destOrd="0" presId="urn:microsoft.com/office/officeart/2005/8/layout/orgChart1"/>
    <dgm:cxn modelId="{FB41D7D3-4E89-459F-8E32-88E39C7F562F}" type="presParOf" srcId="{70B62D43-4B2E-478D-8091-7F950B36BC86}" destId="{CD8B12E6-DD1E-4D70-BE7C-A5443A3D84D1}" srcOrd="5" destOrd="0" presId="urn:microsoft.com/office/officeart/2005/8/layout/orgChart1"/>
    <dgm:cxn modelId="{0B366703-793D-4B7C-B95C-3B68C053896C}" type="presParOf" srcId="{CD8B12E6-DD1E-4D70-BE7C-A5443A3D84D1}" destId="{C0FBA54D-3A3D-42F4-B1C8-ADE0E74CCC4D}" srcOrd="0" destOrd="0" presId="urn:microsoft.com/office/officeart/2005/8/layout/orgChart1"/>
    <dgm:cxn modelId="{C9694E1B-F06B-4E43-B45B-03DC1DF96AF6}" type="presParOf" srcId="{C0FBA54D-3A3D-42F4-B1C8-ADE0E74CCC4D}" destId="{30DA9891-B7C7-405D-9015-1C3DF0E9850F}" srcOrd="0" destOrd="0" presId="urn:microsoft.com/office/officeart/2005/8/layout/orgChart1"/>
    <dgm:cxn modelId="{2A826B35-47E1-44D6-B41C-2299847A6EDC}" type="presParOf" srcId="{C0FBA54D-3A3D-42F4-B1C8-ADE0E74CCC4D}" destId="{5EC808F1-181C-42C2-975C-2B558EBCB7FE}" srcOrd="1" destOrd="0" presId="urn:microsoft.com/office/officeart/2005/8/layout/orgChart1"/>
    <dgm:cxn modelId="{C225BC24-4AA2-4000-A23A-7DF0EF05B664}" type="presParOf" srcId="{CD8B12E6-DD1E-4D70-BE7C-A5443A3D84D1}" destId="{3C11D65F-2A65-4A7E-9C15-AA6406FE6F0B}" srcOrd="1" destOrd="0" presId="urn:microsoft.com/office/officeart/2005/8/layout/orgChart1"/>
    <dgm:cxn modelId="{330BDDEC-7BDB-40AB-A38F-A95527F11CFC}" type="presParOf" srcId="{CD8B12E6-DD1E-4D70-BE7C-A5443A3D84D1}" destId="{07414A68-C8A8-4CE7-984E-48064FC49AF5}" srcOrd="2" destOrd="0" presId="urn:microsoft.com/office/officeart/2005/8/layout/orgChart1"/>
    <dgm:cxn modelId="{E7E3AB0F-AE1F-4FA6-945C-C59B8A77107A}" type="presParOf" srcId="{70B62D43-4B2E-478D-8091-7F950B36BC86}" destId="{BD53C961-9C2E-42B5-A825-EB1CD5AF2FE3}" srcOrd="6" destOrd="0" presId="urn:microsoft.com/office/officeart/2005/8/layout/orgChart1"/>
    <dgm:cxn modelId="{2BB18F94-55E7-4123-84D9-141BF3FD91E9}" type="presParOf" srcId="{70B62D43-4B2E-478D-8091-7F950B36BC86}" destId="{2AD0F394-908E-4BF8-9902-81719C192207}" srcOrd="7" destOrd="0" presId="urn:microsoft.com/office/officeart/2005/8/layout/orgChart1"/>
    <dgm:cxn modelId="{655FCD4D-EB8B-45AA-94AE-EA955DB0BE10}" type="presParOf" srcId="{2AD0F394-908E-4BF8-9902-81719C192207}" destId="{6508E9AA-32AD-45CE-ACB4-E452A2309B43}" srcOrd="0" destOrd="0" presId="urn:microsoft.com/office/officeart/2005/8/layout/orgChart1"/>
    <dgm:cxn modelId="{19EE07C2-66BE-4DE2-856E-E0B6BEC682BF}" type="presParOf" srcId="{6508E9AA-32AD-45CE-ACB4-E452A2309B43}" destId="{26E61D30-5696-4E05-9044-AF73EF27DAB2}" srcOrd="0" destOrd="0" presId="urn:microsoft.com/office/officeart/2005/8/layout/orgChart1"/>
    <dgm:cxn modelId="{6AD54D07-42B3-42CF-BF81-D1FB7B3A0F59}" type="presParOf" srcId="{6508E9AA-32AD-45CE-ACB4-E452A2309B43}" destId="{14A5ABF2-8B49-4694-AC4C-1A898869B017}" srcOrd="1" destOrd="0" presId="urn:microsoft.com/office/officeart/2005/8/layout/orgChart1"/>
    <dgm:cxn modelId="{8E7C1DE0-485A-4BA9-AAD3-E7F0D8E88423}" type="presParOf" srcId="{2AD0F394-908E-4BF8-9902-81719C192207}" destId="{E95C75F7-7305-47DE-985C-550E435481C9}" srcOrd="1" destOrd="0" presId="urn:microsoft.com/office/officeart/2005/8/layout/orgChart1"/>
    <dgm:cxn modelId="{88C8AA4C-76C3-479B-A739-869E0266831B}" type="presParOf" srcId="{2AD0F394-908E-4BF8-9902-81719C192207}" destId="{ADFD56FF-A789-4A68-9B2D-8E4E857854C2}" srcOrd="2" destOrd="0" presId="urn:microsoft.com/office/officeart/2005/8/layout/orgChart1"/>
    <dgm:cxn modelId="{557145A9-DEF0-4D36-98C7-E457BDEF7F1C}" type="presParOf" srcId="{70B62D43-4B2E-478D-8091-7F950B36BC86}" destId="{B4ADFA40-1DC3-4BD0-BAE4-D5BA4FDF2B3E}" srcOrd="8" destOrd="0" presId="urn:microsoft.com/office/officeart/2005/8/layout/orgChart1"/>
    <dgm:cxn modelId="{BF51E6AB-8E34-44D9-B79A-C00D217BDF67}" type="presParOf" srcId="{70B62D43-4B2E-478D-8091-7F950B36BC86}" destId="{74623D81-D47A-4BDB-A76C-094846D41FA8}" srcOrd="9" destOrd="0" presId="urn:microsoft.com/office/officeart/2005/8/layout/orgChart1"/>
    <dgm:cxn modelId="{26C211D6-8A2A-4B92-962E-80DCDBBF4066}" type="presParOf" srcId="{74623D81-D47A-4BDB-A76C-094846D41FA8}" destId="{A5AFB960-0B8B-4E03-885A-2579269F7DC1}" srcOrd="0" destOrd="0" presId="urn:microsoft.com/office/officeart/2005/8/layout/orgChart1"/>
    <dgm:cxn modelId="{8E70E6C7-4AE0-460A-AF8B-6D02D9A5ED09}" type="presParOf" srcId="{A5AFB960-0B8B-4E03-885A-2579269F7DC1}" destId="{3A05D6AC-55D4-4F8B-831D-7528DBB5E857}" srcOrd="0" destOrd="0" presId="urn:microsoft.com/office/officeart/2005/8/layout/orgChart1"/>
    <dgm:cxn modelId="{07AAD6DA-D251-4B34-980B-32974109964C}" type="presParOf" srcId="{A5AFB960-0B8B-4E03-885A-2579269F7DC1}" destId="{179F0FCD-C306-4B84-A7DF-E34F9FAB6F56}" srcOrd="1" destOrd="0" presId="urn:microsoft.com/office/officeart/2005/8/layout/orgChart1"/>
    <dgm:cxn modelId="{B3CF34E7-C35C-4861-B28D-EB5CFC7616F3}" type="presParOf" srcId="{74623D81-D47A-4BDB-A76C-094846D41FA8}" destId="{856F8CB3-7FD8-44A2-BD9F-D0A3BBBFD7B2}" srcOrd="1" destOrd="0" presId="urn:microsoft.com/office/officeart/2005/8/layout/orgChart1"/>
    <dgm:cxn modelId="{4C21A9E1-134E-42E6-A573-FE0032282B94}" type="presParOf" srcId="{74623D81-D47A-4BDB-A76C-094846D41FA8}" destId="{E41C3208-7C36-4192-9EA5-1F0C4DB4A826}" srcOrd="2" destOrd="0" presId="urn:microsoft.com/office/officeart/2005/8/layout/orgChart1"/>
    <dgm:cxn modelId="{72B8D70D-523D-4F45-B2AF-7C4F973FEBA7}" type="presParOf" srcId="{8BAB2199-5159-41F9-8708-33820C9B03A9}" destId="{FB705D8D-4B0F-418C-BE22-C9FC935B08A3}" srcOrd="2" destOrd="0" presId="urn:microsoft.com/office/officeart/2005/8/layout/orgChart1"/>
    <dgm:cxn modelId="{F6B88785-A107-496E-AE9C-AAA969C38B04}" type="presParOf" srcId="{9C5DF944-3D7A-473D-A789-5CA86652B8F8}" destId="{4F6F1802-D2DC-45F2-8B57-B9ACE00E096B}" srcOrd="4" destOrd="0" presId="urn:microsoft.com/office/officeart/2005/8/layout/orgChart1"/>
    <dgm:cxn modelId="{22D373E0-8C70-43C3-8ABF-E065184B7930}" type="presParOf" srcId="{9C5DF944-3D7A-473D-A789-5CA86652B8F8}" destId="{D09FB176-C899-4C34-A2EF-DF4099E3930B}" srcOrd="5" destOrd="0" presId="urn:microsoft.com/office/officeart/2005/8/layout/orgChart1"/>
    <dgm:cxn modelId="{F8624A51-7D6E-4ADB-8652-0DC939687943}" type="presParOf" srcId="{D09FB176-C899-4C34-A2EF-DF4099E3930B}" destId="{EB3A78CF-8659-4E76-9BB6-78F8A7F8B535}" srcOrd="0" destOrd="0" presId="urn:microsoft.com/office/officeart/2005/8/layout/orgChart1"/>
    <dgm:cxn modelId="{7C36281A-B19F-4DAA-AF2D-E534DACF60A8}" type="presParOf" srcId="{EB3A78CF-8659-4E76-9BB6-78F8A7F8B535}" destId="{ED956AEF-5A78-47DC-9D97-3B27A2E93095}" srcOrd="0" destOrd="0" presId="urn:microsoft.com/office/officeart/2005/8/layout/orgChart1"/>
    <dgm:cxn modelId="{7D6D90A1-52AD-48CC-A645-DF15327FD0C9}" type="presParOf" srcId="{EB3A78CF-8659-4E76-9BB6-78F8A7F8B535}" destId="{0936C29E-0ABE-4289-9453-F6DF249F454C}" srcOrd="1" destOrd="0" presId="urn:microsoft.com/office/officeart/2005/8/layout/orgChart1"/>
    <dgm:cxn modelId="{CF8A2E2B-DA0B-42A9-B602-1EFCBE1399BD}" type="presParOf" srcId="{D09FB176-C899-4C34-A2EF-DF4099E3930B}" destId="{3666C14E-3FE7-4AB2-BA4F-4535D42C477E}" srcOrd="1" destOrd="0" presId="urn:microsoft.com/office/officeart/2005/8/layout/orgChart1"/>
    <dgm:cxn modelId="{69926AD3-00B5-4724-9804-0EC8E0AB3783}" type="presParOf" srcId="{3666C14E-3FE7-4AB2-BA4F-4535D42C477E}" destId="{7E670A0B-4B6A-45AD-AE95-FAE9E52BA24F}" srcOrd="0" destOrd="0" presId="urn:microsoft.com/office/officeart/2005/8/layout/orgChart1"/>
    <dgm:cxn modelId="{09C5500E-B750-48CE-94BD-0036994C8EFF}" type="presParOf" srcId="{3666C14E-3FE7-4AB2-BA4F-4535D42C477E}" destId="{781D4557-4BA2-4B53-85D2-D0A8E2F29ACB}" srcOrd="1" destOrd="0" presId="urn:microsoft.com/office/officeart/2005/8/layout/orgChart1"/>
    <dgm:cxn modelId="{1E4CE1B2-9AFF-493D-8586-C5C1B6A91CA8}" type="presParOf" srcId="{781D4557-4BA2-4B53-85D2-D0A8E2F29ACB}" destId="{A1F0E8B8-00E6-43CE-8E1F-A9918B608453}" srcOrd="0" destOrd="0" presId="urn:microsoft.com/office/officeart/2005/8/layout/orgChart1"/>
    <dgm:cxn modelId="{438EB226-A5CC-43AC-AC39-A3A9E2706DD2}" type="presParOf" srcId="{A1F0E8B8-00E6-43CE-8E1F-A9918B608453}" destId="{2C701CAE-D8F1-461E-8A0C-C57AEB1CD6C2}" srcOrd="0" destOrd="0" presId="urn:microsoft.com/office/officeart/2005/8/layout/orgChart1"/>
    <dgm:cxn modelId="{C9A9FD21-6585-4088-BC3E-D5FF83B675FF}" type="presParOf" srcId="{A1F0E8B8-00E6-43CE-8E1F-A9918B608453}" destId="{0A55F855-E390-49C4-85C3-4EB5DC8DFEC3}" srcOrd="1" destOrd="0" presId="urn:microsoft.com/office/officeart/2005/8/layout/orgChart1"/>
    <dgm:cxn modelId="{405EFA3A-4E1F-4FB5-8C3C-28D47E748760}" type="presParOf" srcId="{781D4557-4BA2-4B53-85D2-D0A8E2F29ACB}" destId="{8FDA77AA-02A8-4EBB-8954-A3306A125F11}" srcOrd="1" destOrd="0" presId="urn:microsoft.com/office/officeart/2005/8/layout/orgChart1"/>
    <dgm:cxn modelId="{6EB7098D-DDC7-43BF-B4F4-1FA8C4DD9940}" type="presParOf" srcId="{781D4557-4BA2-4B53-85D2-D0A8E2F29ACB}" destId="{802B30D6-A884-4929-98EE-4DE3E2D91CB8}" srcOrd="2" destOrd="0" presId="urn:microsoft.com/office/officeart/2005/8/layout/orgChart1"/>
    <dgm:cxn modelId="{9F87810E-AD22-4A6A-803D-94BEEBC94A9D}" type="presParOf" srcId="{3666C14E-3FE7-4AB2-BA4F-4535D42C477E}" destId="{4E5DB2E5-BC21-45FD-89CF-804EEEA73D92}" srcOrd="2" destOrd="0" presId="urn:microsoft.com/office/officeart/2005/8/layout/orgChart1"/>
    <dgm:cxn modelId="{A0A700B6-1A28-4672-9297-19BF556C8FA5}" type="presParOf" srcId="{3666C14E-3FE7-4AB2-BA4F-4535D42C477E}" destId="{FEF5B6E2-22EA-4CFA-BF26-961399773F49}" srcOrd="3" destOrd="0" presId="urn:microsoft.com/office/officeart/2005/8/layout/orgChart1"/>
    <dgm:cxn modelId="{38CE6D90-7B4D-47CE-BBEB-0D999E9B0644}" type="presParOf" srcId="{FEF5B6E2-22EA-4CFA-BF26-961399773F49}" destId="{42BED641-FA4F-4D4B-9A19-A7D3C3BE1408}" srcOrd="0" destOrd="0" presId="urn:microsoft.com/office/officeart/2005/8/layout/orgChart1"/>
    <dgm:cxn modelId="{3552F6A8-845F-4CEE-A523-3F2C78620DDC}" type="presParOf" srcId="{42BED641-FA4F-4D4B-9A19-A7D3C3BE1408}" destId="{74487508-3D4F-4F35-9119-7335AA499C95}" srcOrd="0" destOrd="0" presId="urn:microsoft.com/office/officeart/2005/8/layout/orgChart1"/>
    <dgm:cxn modelId="{8A3F71E2-F8E1-4014-9DC7-510DDB6E23D2}" type="presParOf" srcId="{42BED641-FA4F-4D4B-9A19-A7D3C3BE1408}" destId="{EA4E738B-1483-44D6-89EB-8256A9C3F87D}" srcOrd="1" destOrd="0" presId="urn:microsoft.com/office/officeart/2005/8/layout/orgChart1"/>
    <dgm:cxn modelId="{0BB59D79-5DD5-4D61-B594-B618C5DD9D73}" type="presParOf" srcId="{FEF5B6E2-22EA-4CFA-BF26-961399773F49}" destId="{B5B7C6F2-824B-4B22-9513-4D47B87A1DEF}" srcOrd="1" destOrd="0" presId="urn:microsoft.com/office/officeart/2005/8/layout/orgChart1"/>
    <dgm:cxn modelId="{2D0A5DC9-169F-4F11-8C2C-CA651BC67611}" type="presParOf" srcId="{FEF5B6E2-22EA-4CFA-BF26-961399773F49}" destId="{AD4B3EEE-3AC5-44A5-8891-70C0728030DE}" srcOrd="2" destOrd="0" presId="urn:microsoft.com/office/officeart/2005/8/layout/orgChart1"/>
    <dgm:cxn modelId="{E039A730-7B25-4568-AB6F-9607A69A99C3}" type="presParOf" srcId="{3666C14E-3FE7-4AB2-BA4F-4535D42C477E}" destId="{1A2BCB80-89E2-41EC-87D9-8650DA66AB8A}" srcOrd="4" destOrd="0" presId="urn:microsoft.com/office/officeart/2005/8/layout/orgChart1"/>
    <dgm:cxn modelId="{FE3E503E-38DE-4A6C-A44B-3D60B06D9938}" type="presParOf" srcId="{3666C14E-3FE7-4AB2-BA4F-4535D42C477E}" destId="{CD498E25-17A8-4592-A106-0BDE77F9F8BE}" srcOrd="5" destOrd="0" presId="urn:microsoft.com/office/officeart/2005/8/layout/orgChart1"/>
    <dgm:cxn modelId="{11C2B9FD-78E2-426A-8617-0C514257D629}" type="presParOf" srcId="{CD498E25-17A8-4592-A106-0BDE77F9F8BE}" destId="{1832CD07-F56C-4B75-9FC3-CEF6C2D6EA45}" srcOrd="0" destOrd="0" presId="urn:microsoft.com/office/officeart/2005/8/layout/orgChart1"/>
    <dgm:cxn modelId="{B89886E4-6974-4102-907E-D20F14FFA2B9}" type="presParOf" srcId="{1832CD07-F56C-4B75-9FC3-CEF6C2D6EA45}" destId="{F7484F86-9514-4EEC-AAEC-65AD9B4B3D96}" srcOrd="0" destOrd="0" presId="urn:microsoft.com/office/officeart/2005/8/layout/orgChart1"/>
    <dgm:cxn modelId="{04C874F1-D9FB-489B-9E7D-32AB8D5C5401}" type="presParOf" srcId="{1832CD07-F56C-4B75-9FC3-CEF6C2D6EA45}" destId="{2F8AA862-E8D3-4043-95F3-7EBB33FDC237}" srcOrd="1" destOrd="0" presId="urn:microsoft.com/office/officeart/2005/8/layout/orgChart1"/>
    <dgm:cxn modelId="{4C38EA38-8B85-40F4-B721-9447E0FE1FA8}" type="presParOf" srcId="{CD498E25-17A8-4592-A106-0BDE77F9F8BE}" destId="{D6D1B4BE-1E43-4CD4-965F-996A3963A4DE}" srcOrd="1" destOrd="0" presId="urn:microsoft.com/office/officeart/2005/8/layout/orgChart1"/>
    <dgm:cxn modelId="{1D331577-C2B7-419B-AE88-AC07974965E6}" type="presParOf" srcId="{CD498E25-17A8-4592-A106-0BDE77F9F8BE}" destId="{2585E360-1265-4DAF-8ED0-8CB30CFCA044}" srcOrd="2" destOrd="0" presId="urn:microsoft.com/office/officeart/2005/8/layout/orgChart1"/>
    <dgm:cxn modelId="{BFA9EAD6-95F7-4DAA-AAC1-4650FBFDDE34}" type="presParOf" srcId="{3666C14E-3FE7-4AB2-BA4F-4535D42C477E}" destId="{9AAB9F84-69DB-4974-8FB3-17FE16A42904}" srcOrd="6" destOrd="0" presId="urn:microsoft.com/office/officeart/2005/8/layout/orgChart1"/>
    <dgm:cxn modelId="{4317DFD4-DE7F-4237-B48A-D130E7A93011}" type="presParOf" srcId="{3666C14E-3FE7-4AB2-BA4F-4535D42C477E}" destId="{C3EE2C24-35C5-4383-8BA8-04718D61B1E3}" srcOrd="7" destOrd="0" presId="urn:microsoft.com/office/officeart/2005/8/layout/orgChart1"/>
    <dgm:cxn modelId="{1E556611-171E-43A6-B921-9536D7E209B8}" type="presParOf" srcId="{C3EE2C24-35C5-4383-8BA8-04718D61B1E3}" destId="{D76FB983-6AF4-4D17-803C-BE4F9D86E241}" srcOrd="0" destOrd="0" presId="urn:microsoft.com/office/officeart/2005/8/layout/orgChart1"/>
    <dgm:cxn modelId="{2CB85DAD-19C6-4B80-AC5B-C34D69E9BA83}" type="presParOf" srcId="{D76FB983-6AF4-4D17-803C-BE4F9D86E241}" destId="{C95AECE2-07C4-42E7-90DA-5CD8EA216CFC}" srcOrd="0" destOrd="0" presId="urn:microsoft.com/office/officeart/2005/8/layout/orgChart1"/>
    <dgm:cxn modelId="{E6D602F8-3262-417E-A9E2-372EE6976A25}" type="presParOf" srcId="{D76FB983-6AF4-4D17-803C-BE4F9D86E241}" destId="{4704A764-F3E3-46A1-B698-AC3BCD85875D}" srcOrd="1" destOrd="0" presId="urn:microsoft.com/office/officeart/2005/8/layout/orgChart1"/>
    <dgm:cxn modelId="{ACDC2BE7-BCB5-444F-AE36-8F5F10B0C137}" type="presParOf" srcId="{C3EE2C24-35C5-4383-8BA8-04718D61B1E3}" destId="{C07B020C-8290-4505-84E9-D8CD925D7B93}" srcOrd="1" destOrd="0" presId="urn:microsoft.com/office/officeart/2005/8/layout/orgChart1"/>
    <dgm:cxn modelId="{D6F36123-139B-4CB0-9867-604590B35EFC}" type="presParOf" srcId="{C3EE2C24-35C5-4383-8BA8-04718D61B1E3}" destId="{97715D9E-A6B5-4BE2-9531-017E1F9F5E37}" srcOrd="2" destOrd="0" presId="urn:microsoft.com/office/officeart/2005/8/layout/orgChart1"/>
    <dgm:cxn modelId="{DA525BA5-30E0-4AA4-AB79-372B831E7AE0}" type="presParOf" srcId="{3666C14E-3FE7-4AB2-BA4F-4535D42C477E}" destId="{F8AA5B07-D62E-4BEF-A7F4-BB8154CE0161}" srcOrd="8" destOrd="0" presId="urn:microsoft.com/office/officeart/2005/8/layout/orgChart1"/>
    <dgm:cxn modelId="{BF3C1F74-031E-4EF6-83F6-1DDFB3B575F0}" type="presParOf" srcId="{3666C14E-3FE7-4AB2-BA4F-4535D42C477E}" destId="{28D3CB32-FAA0-4273-8538-1EB307061468}" srcOrd="9" destOrd="0" presId="urn:microsoft.com/office/officeart/2005/8/layout/orgChart1"/>
    <dgm:cxn modelId="{E995A823-5BAB-420E-93DA-5D1A18662A70}" type="presParOf" srcId="{28D3CB32-FAA0-4273-8538-1EB307061468}" destId="{4E6634D0-9CA1-4ACD-BF91-91BEE47E76EF}" srcOrd="0" destOrd="0" presId="urn:microsoft.com/office/officeart/2005/8/layout/orgChart1"/>
    <dgm:cxn modelId="{B103A7FF-4AB6-4169-B3D3-BE2FD2DE6421}" type="presParOf" srcId="{4E6634D0-9CA1-4ACD-BF91-91BEE47E76EF}" destId="{EE219807-47C8-4941-99AE-CE39076E53F5}" srcOrd="0" destOrd="0" presId="urn:microsoft.com/office/officeart/2005/8/layout/orgChart1"/>
    <dgm:cxn modelId="{E939C642-F1A0-4170-9D6F-E259C9405962}" type="presParOf" srcId="{4E6634D0-9CA1-4ACD-BF91-91BEE47E76EF}" destId="{A8ED66CC-CBB3-4EB5-ADE1-6E062170315B}" srcOrd="1" destOrd="0" presId="urn:microsoft.com/office/officeart/2005/8/layout/orgChart1"/>
    <dgm:cxn modelId="{DF3E7345-BE34-462B-BDCF-C7FEB535A224}" type="presParOf" srcId="{28D3CB32-FAA0-4273-8538-1EB307061468}" destId="{55A4A9B7-D2D2-4F27-9972-54B957F184B3}" srcOrd="1" destOrd="0" presId="urn:microsoft.com/office/officeart/2005/8/layout/orgChart1"/>
    <dgm:cxn modelId="{564492C7-255B-4F7C-B6F0-FD8725359FB4}" type="presParOf" srcId="{28D3CB32-FAA0-4273-8538-1EB307061468}" destId="{A6D08738-8725-4BBB-8D6E-6E0F7F338F27}" srcOrd="2" destOrd="0" presId="urn:microsoft.com/office/officeart/2005/8/layout/orgChart1"/>
    <dgm:cxn modelId="{703E9536-4A8D-4659-91C1-F3B304042622}" type="presParOf" srcId="{D09FB176-C899-4C34-A2EF-DF4099E3930B}" destId="{10032A81-28F1-4589-A2C9-2F713826DB5B}" srcOrd="2" destOrd="0" presId="urn:microsoft.com/office/officeart/2005/8/layout/orgChart1"/>
    <dgm:cxn modelId="{EDDA4F00-AE60-4B6A-AE5C-B5B46C65304A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7039C892-ABD1-4918-90F9-4654D10047C2}" type="presOf" srcId="{D3B00EB5-7252-4C54-A138-4FDE2761BA89}" destId="{77FF546B-1ADB-4B35-B705-B48DE95D0A7F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DA2CC590-0BEC-46DD-9166-6C2DE7D6E3DB}" type="presOf" srcId="{1D03C52E-27F1-4CAD-B953-A57260381D87}" destId="{52D64095-8F0B-43C5-A134-4F8EB745D0AC}" srcOrd="0" destOrd="0" presId="urn:microsoft.com/office/officeart/2005/8/layout/orgChart1"/>
    <dgm:cxn modelId="{B524AE86-53FE-4682-B437-7917E861B4F1}" type="presOf" srcId="{69BEBD41-3545-40FD-BFDD-D21BD47C872E}" destId="{74487508-3D4F-4F35-9119-7335AA499C95}" srcOrd="0" destOrd="0" presId="urn:microsoft.com/office/officeart/2005/8/layout/orgChart1"/>
    <dgm:cxn modelId="{7EA69FFB-EE6A-4FD3-BA4F-2DD987827C1A}" type="presOf" srcId="{C7336B56-6975-43EE-AA11-2CF9D86F3B72}" destId="{F7484F86-9514-4EEC-AAEC-65AD9B4B3D96}" srcOrd="0" destOrd="0" presId="urn:microsoft.com/office/officeart/2005/8/layout/orgChart1"/>
    <dgm:cxn modelId="{496C1DA2-E76C-450A-BFBD-A2E83E044B59}" type="presOf" srcId="{3837525C-9A2A-44D5-8B42-9C0820CF3FF9}" destId="{6AC59FBD-FAEA-42FA-8EB1-29A7CC044828}" srcOrd="0" destOrd="0" presId="urn:microsoft.com/office/officeart/2005/8/layout/orgChart1"/>
    <dgm:cxn modelId="{BF8A3EC3-74CF-45E8-8476-013F714AFD38}" type="presOf" srcId="{DCB062A1-302A-48A6-BE81-96138548FF70}" destId="{1AE91293-7748-4E52-8855-7B838C555EB9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7402884-3CBB-436D-9D38-E34BBD1A3BD1}" type="presOf" srcId="{CE683E6A-A313-4F5C-8639-235783D1198F}" destId="{6C1B72B2-EE6C-495B-ADAD-8508CE8EB807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A6A419F3-7E36-4EA0-B5D7-A3ADFDE1B966}" type="presOf" srcId="{51AC05A3-5125-4631-8328-EE9742C5CE1F}" destId="{7533127D-6F77-420D-9337-03A9B17677A7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A93CAD14-EBC2-4994-8CFF-29024C4963C6}" type="presOf" srcId="{51AC05A3-5125-4631-8328-EE9742C5CE1F}" destId="{75DCBE71-7469-49E9-81E5-E6A43E3EC0DC}" srcOrd="1" destOrd="0" presId="urn:microsoft.com/office/officeart/2005/8/layout/orgChart1"/>
    <dgm:cxn modelId="{79B751EF-BA63-4D18-8398-CF493F63EFB1}" type="presOf" srcId="{88415C31-82DD-4EF9-9A7A-1D4D99FB6B9D}" destId="{0936C29E-0ABE-4289-9453-F6DF249F454C}" srcOrd="1" destOrd="0" presId="urn:microsoft.com/office/officeart/2005/8/layout/orgChart1"/>
    <dgm:cxn modelId="{D458D6F4-C566-4367-B8C8-E48722AF1010}" type="presOf" srcId="{382A9707-8CE9-4448-A732-795155023764}" destId="{40CBCC65-FD09-4B94-B9C9-3482617F2627}" srcOrd="1" destOrd="0" presId="urn:microsoft.com/office/officeart/2005/8/layout/orgChart1"/>
    <dgm:cxn modelId="{D1525FA0-672A-4FB5-BCD1-73DDE37FB76B}" type="presOf" srcId="{D91152BC-9A33-44D3-AEBB-F20420DB430F}" destId="{30DA9891-B7C7-405D-9015-1C3DF0E9850F}" srcOrd="0" destOrd="0" presId="urn:microsoft.com/office/officeart/2005/8/layout/orgChart1"/>
    <dgm:cxn modelId="{6C0AF192-049A-40D7-9D0E-BD7E8C0B2E48}" type="presOf" srcId="{88B02B86-A182-47E8-98CE-5F03ED03FC83}" destId="{1A2BCB80-89E2-41EC-87D9-8650DA66AB8A}" srcOrd="0" destOrd="0" presId="urn:microsoft.com/office/officeart/2005/8/layout/orgChart1"/>
    <dgm:cxn modelId="{A6143D75-6C30-4D43-B7B8-3CD271564B74}" type="presOf" srcId="{49A41343-8942-4E0A-948C-7308CFEDA337}" destId="{F8AA5B07-D62E-4BEF-A7F4-BB8154CE0161}" srcOrd="0" destOrd="0" presId="urn:microsoft.com/office/officeart/2005/8/layout/orgChart1"/>
    <dgm:cxn modelId="{69CEDD76-E297-4F2B-9931-B2647A99C1DB}" type="presOf" srcId="{092024CE-8423-4E50-A34E-3122E05631CC}" destId="{0A55F855-E390-49C4-85C3-4EB5DC8DFEC3}" srcOrd="1" destOrd="0" presId="urn:microsoft.com/office/officeart/2005/8/layout/orgChart1"/>
    <dgm:cxn modelId="{CEE59D54-3CDF-44D2-8081-AFE3BC0DCB45}" type="presOf" srcId="{B40A1E99-819E-4C0D-B671-3D134F0F7163}" destId="{179F0FCD-C306-4B84-A7DF-E34F9FAB6F56}" srcOrd="1" destOrd="0" presId="urn:microsoft.com/office/officeart/2005/8/layout/orgChart1"/>
    <dgm:cxn modelId="{E3A99657-91D4-43D5-91A5-FAA802A538E5}" type="presOf" srcId="{BCA1F9C7-A2DE-4DA9-9030-581CAAE089DA}" destId="{7E670A0B-4B6A-45AD-AE95-FAE9E52BA24F}" srcOrd="0" destOrd="0" presId="urn:microsoft.com/office/officeart/2005/8/layout/orgChart1"/>
    <dgm:cxn modelId="{3BFC5BC8-40CE-478B-B7B9-498FDB916432}" type="presOf" srcId="{844909A3-F2C8-49AE-869B-AFCA0AC709DF}" destId="{5A29D58D-62CC-4731-8120-CAD4354C3E03}" srcOrd="0" destOrd="0" presId="urn:microsoft.com/office/officeart/2005/8/layout/orgChart1"/>
    <dgm:cxn modelId="{B8A1FCCB-13B4-4B09-927F-D8EAF7441936}" type="presOf" srcId="{E2FDDA39-0A56-4C19-9570-F6322A50CD7C}" destId="{C95AECE2-07C4-42E7-90DA-5CD8EA216CFC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88765376-5A53-42D6-8BCB-E6BA8222CF21}" type="presOf" srcId="{DC9F82DD-39AD-486C-81D6-0E3C38A96BAD}" destId="{4F6F1802-D2DC-45F2-8B57-B9ACE00E096B}" srcOrd="0" destOrd="0" presId="urn:microsoft.com/office/officeart/2005/8/layout/orgChart1"/>
    <dgm:cxn modelId="{75803083-D84E-4112-8B7D-19FD66E02573}" type="presOf" srcId="{8514C17C-35EC-4D14-92F7-13A577CAA5C4}" destId="{079C46BA-E270-4C4F-9AA8-92E32A64D736}" srcOrd="0" destOrd="0" presId="urn:microsoft.com/office/officeart/2005/8/layout/orgChart1"/>
    <dgm:cxn modelId="{9D347CC3-F34C-4ECD-B23E-E6722F081919}" type="presOf" srcId="{69BEBD41-3545-40FD-BFDD-D21BD47C872E}" destId="{EA4E738B-1483-44D6-89EB-8256A9C3F87D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91A6FE80-6630-44E2-AD34-360699CD111C}" type="presOf" srcId="{CBC98D67-7A4E-4DF5-AC0F-18B667594BB8}" destId="{D644628E-4C6F-4DF2-8C07-D2B66E3A4757}" srcOrd="0" destOrd="0" presId="urn:microsoft.com/office/officeart/2005/8/layout/orgChart1"/>
    <dgm:cxn modelId="{415E2F74-98DD-425A-8E11-1F029BA36687}" type="presOf" srcId="{57A44C0D-573F-44FB-BC9E-B18382ACCC39}" destId="{9AAB9F84-69DB-4974-8FB3-17FE16A42904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43485DF5-0332-4C58-AD3C-0F88403B0036}" type="presOf" srcId="{BC7A14EC-7DD0-42E2-A28E-8428AF273F49}" destId="{4E5DB2E5-BC21-45FD-89CF-804EEEA73D92}" srcOrd="0" destOrd="0" presId="urn:microsoft.com/office/officeart/2005/8/layout/orgChart1"/>
    <dgm:cxn modelId="{151BE2A8-33EA-4BF7-9F3A-A6716468B4AA}" type="presOf" srcId="{B103CFD6-C2F2-4A76-8866-035FF64E5877}" destId="{2FA1AE03-77C2-487B-948B-82122901556A}" srcOrd="1" destOrd="0" presId="urn:microsoft.com/office/officeart/2005/8/layout/orgChart1"/>
    <dgm:cxn modelId="{22A522D4-3B24-4F97-AF95-9218C153712C}" type="presOf" srcId="{41CBE71F-8A1C-4046-8B51-627382F890A8}" destId="{BD53C961-9C2E-42B5-A825-EB1CD5AF2FE3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D06C267-6EDB-40AD-881D-AB9F213E9A24}" type="presOf" srcId="{D5F013B3-4B4E-4E38-9BAF-4B34B2BB0C79}" destId="{26E61D30-5696-4E05-9044-AF73EF27DAB2}" srcOrd="0" destOrd="0" presId="urn:microsoft.com/office/officeart/2005/8/layout/orgChart1"/>
    <dgm:cxn modelId="{1DA6042C-60E6-47D9-82A6-BA3E89EFFF8F}" type="presOf" srcId="{DCCE79F2-51DC-4E3A-8F3D-0CB311D1F14D}" destId="{A8ED66CC-CBB3-4EB5-ADE1-6E062170315B}" srcOrd="1" destOrd="0" presId="urn:microsoft.com/office/officeart/2005/8/layout/orgChart1"/>
    <dgm:cxn modelId="{7DCBBDC8-03B9-43C0-84A9-EE8821C6C357}" type="presOf" srcId="{0ED209FE-B93C-493B-85A2-BA5863869AE7}" destId="{B4ADFA40-1DC3-4BD0-BAE4-D5BA4FDF2B3E}" srcOrd="0" destOrd="0" presId="urn:microsoft.com/office/officeart/2005/8/layout/orgChart1"/>
    <dgm:cxn modelId="{43BCFE83-C93D-4DB6-BA56-BB1D2FC2E467}" type="presOf" srcId="{88415C31-82DD-4EF9-9A7A-1D4D99FB6B9D}" destId="{ED956AEF-5A78-47DC-9D97-3B27A2E93095}" srcOrd="0" destOrd="0" presId="urn:microsoft.com/office/officeart/2005/8/layout/orgChart1"/>
    <dgm:cxn modelId="{DC47C87D-78F2-4C8D-A986-4C0567F6DDF9}" type="presOf" srcId="{B40A1E99-819E-4C0D-B671-3D134F0F7163}" destId="{3A05D6AC-55D4-4F8B-831D-7528DBB5E857}" srcOrd="0" destOrd="0" presId="urn:microsoft.com/office/officeart/2005/8/layout/orgChart1"/>
    <dgm:cxn modelId="{B53A4BDD-A498-4E44-8EF3-38DC88EA8F6E}" type="presOf" srcId="{1E17A9B5-1CC6-4BF4-A5EB-2099972243B8}" destId="{0044642D-BF6E-4946-989D-7BC76303D8B1}" srcOrd="1" destOrd="0" presId="urn:microsoft.com/office/officeart/2005/8/layout/orgChart1"/>
    <dgm:cxn modelId="{4177F719-BD39-4FBA-B6B1-78290DA841B9}" type="presOf" srcId="{032924AE-7BA3-4608-9D4D-A10FC22FA55B}" destId="{842224E6-60DA-412E-8A1B-7533C1377869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5583826E-9F0E-4558-B9EC-FFE0DF5CAD11}" type="presOf" srcId="{D5F013B3-4B4E-4E38-9BAF-4B34B2BB0C79}" destId="{14A5ABF2-8B49-4694-AC4C-1A898869B017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C0A800BD-8456-404F-9B52-7F67AB24B664}" type="presOf" srcId="{00B822AA-E50D-409C-8E77-78CE41F17C4F}" destId="{86ECFBC0-6EDE-49D7-A5E4-E61CBAF4A092}" srcOrd="0" destOrd="0" presId="urn:microsoft.com/office/officeart/2005/8/layout/orgChart1"/>
    <dgm:cxn modelId="{FCAA43E8-03D5-4839-8964-EBC8E305C208}" type="presOf" srcId="{43C964D4-3EA5-4709-BA45-DC9671707267}" destId="{ABF5B3AF-9C3F-43AC-89B9-A4B84688B739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1BC56845-702B-4C43-9645-9DD8BE68CA85}" type="presOf" srcId="{D91152BC-9A33-44D3-AEBB-F20420DB430F}" destId="{5EC808F1-181C-42C2-975C-2B558EBCB7FE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01BBF351-6AF0-4F84-AE81-4880DA208FB2}" type="presOf" srcId="{032924AE-7BA3-4608-9D4D-A10FC22FA55B}" destId="{FCA2B357-06A1-4199-999C-BBE32872F828}" srcOrd="0" destOrd="0" presId="urn:microsoft.com/office/officeart/2005/8/layout/orgChart1"/>
    <dgm:cxn modelId="{F324922E-F7F3-484F-81A3-DE6BE925F326}" type="presOf" srcId="{BAA37ED3-8504-4718-82EA-2141E33A703B}" destId="{C6471DB4-9B93-437A-AEBE-F3B71F737DF8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75C1E8D6-20B5-49B5-B603-84B9A45F2915}" type="presOf" srcId="{B103CFD6-C2F2-4A76-8866-035FF64E5877}" destId="{D98E11BE-9177-4329-A5B4-B4B8653C2863}" srcOrd="0" destOrd="0" presId="urn:microsoft.com/office/officeart/2005/8/layout/orgChart1"/>
    <dgm:cxn modelId="{1E350FA2-878A-44B7-B4BB-CF200A8292B5}" type="presOf" srcId="{DCCE79F2-51DC-4E3A-8F3D-0CB311D1F14D}" destId="{EE219807-47C8-4941-99AE-CE39076E53F5}" srcOrd="0" destOrd="0" presId="urn:microsoft.com/office/officeart/2005/8/layout/orgChart1"/>
    <dgm:cxn modelId="{AF3FE66F-D397-4EC6-A453-D29DF77655A9}" type="presOf" srcId="{092024CE-8423-4E50-A34E-3122E05631CC}" destId="{2C701CAE-D8F1-461E-8A0C-C57AEB1CD6C2}" srcOrd="0" destOrd="0" presId="urn:microsoft.com/office/officeart/2005/8/layout/orgChart1"/>
    <dgm:cxn modelId="{6283123B-AC16-4802-A1C0-822411A3C775}" type="presOf" srcId="{43C964D4-3EA5-4709-BA45-DC9671707267}" destId="{87899BB1-A811-4B2D-8FA3-633A97B1A6A6}" srcOrd="1" destOrd="0" presId="urn:microsoft.com/office/officeart/2005/8/layout/orgChart1"/>
    <dgm:cxn modelId="{776094F1-35A0-4B5D-A499-76193C4B7429}" type="presOf" srcId="{00B822AA-E50D-409C-8E77-78CE41F17C4F}" destId="{EE7467E8-D778-4C18-9C7C-925EF25B0DC2}" srcOrd="1" destOrd="0" presId="urn:microsoft.com/office/officeart/2005/8/layout/orgChart1"/>
    <dgm:cxn modelId="{1085EB42-79EE-440B-A167-E0647D581CBF}" type="presOf" srcId="{C7336B56-6975-43EE-AA11-2CF9D86F3B72}" destId="{2F8AA862-E8D3-4043-95F3-7EBB33FDC237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2FD4B731-DA40-4220-9806-80E6EED871EE}" type="presOf" srcId="{6A766238-49C0-489C-9759-5801318FB123}" destId="{F4F60A8B-BCFE-4E33-9289-BF4CA9206F7B}" srcOrd="1" destOrd="0" presId="urn:microsoft.com/office/officeart/2005/8/layout/orgChart1"/>
    <dgm:cxn modelId="{2F0E4191-21FB-4C75-A00A-28B1A04E2061}" type="presOf" srcId="{8514C17C-35EC-4D14-92F7-13A577CAA5C4}" destId="{3AA4BA60-CAF3-4B65-8A7B-26648B565082}" srcOrd="1" destOrd="0" presId="urn:microsoft.com/office/officeart/2005/8/layout/orgChart1"/>
    <dgm:cxn modelId="{3B1E3AF7-C503-46B7-845D-1AC7CE285373}" type="presOf" srcId="{382A9707-8CE9-4448-A732-795155023764}" destId="{C9EB4BFF-95DA-49B7-87A2-66A52A4FCDFA}" srcOrd="0" destOrd="0" presId="urn:microsoft.com/office/officeart/2005/8/layout/orgChart1"/>
    <dgm:cxn modelId="{A41D57DA-AC9F-44FD-B52C-7461D0762AEB}" type="presOf" srcId="{EDF4E25F-6E69-41B7-B57F-66E5D749104E}" destId="{CD65CBB6-B9A3-48AB-AFB3-4BE4B03553D3}" srcOrd="0" destOrd="0" presId="urn:microsoft.com/office/officeart/2005/8/layout/orgChart1"/>
    <dgm:cxn modelId="{8C772908-B3B9-4FC0-B44E-FAC324682EA1}" type="presOf" srcId="{D656347E-658D-41DE-86E2-9688A1F66EB3}" destId="{D351E307-7A60-4733-B21C-CC6D6E5D051D}" srcOrd="0" destOrd="0" presId="urn:microsoft.com/office/officeart/2005/8/layout/orgChart1"/>
    <dgm:cxn modelId="{2395047A-5B71-449A-BFC6-8FB277F902A9}" type="presOf" srcId="{6A766238-49C0-489C-9759-5801318FB123}" destId="{8F3E2022-AB5E-4438-BDBE-146FD19E8285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F5AFE845-AF6D-4D2C-8F50-87C20356085B}" type="presOf" srcId="{1E17A9B5-1CC6-4BF4-A5EB-2099972243B8}" destId="{F0DC39B6-0C64-430A-9FFB-4907B94E244D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ADECE2CF-4F18-46F6-9917-3C36B802EBBA}" type="presOf" srcId="{E2FDDA39-0A56-4C19-9570-F6322A50CD7C}" destId="{4704A764-F3E3-46A1-B698-AC3BCD85875D}" srcOrd="1" destOrd="0" presId="urn:microsoft.com/office/officeart/2005/8/layout/orgChart1"/>
    <dgm:cxn modelId="{8CE4D04B-9E8A-43E2-A156-0F08ECE8F7A3}" type="presParOf" srcId="{6C1B72B2-EE6C-495B-ADAD-8508CE8EB807}" destId="{B9578B13-712D-4BAD-A28F-A7352074EDA6}" srcOrd="0" destOrd="0" presId="urn:microsoft.com/office/officeart/2005/8/layout/orgChart1"/>
    <dgm:cxn modelId="{477D3406-E9E5-4CCD-A118-29C81355F809}" type="presParOf" srcId="{B9578B13-712D-4BAD-A28F-A7352074EDA6}" destId="{EA34C8C8-6EC1-483B-8E39-8E6926CED3CE}" srcOrd="0" destOrd="0" presId="urn:microsoft.com/office/officeart/2005/8/layout/orgChart1"/>
    <dgm:cxn modelId="{6E5FE321-8149-4828-9C82-E00FD9B6E35A}" type="presParOf" srcId="{EA34C8C8-6EC1-483B-8E39-8E6926CED3CE}" destId="{D98E11BE-9177-4329-A5B4-B4B8653C2863}" srcOrd="0" destOrd="0" presId="urn:microsoft.com/office/officeart/2005/8/layout/orgChart1"/>
    <dgm:cxn modelId="{79643453-09F0-4B7B-97B1-003FAA2E2BCD}" type="presParOf" srcId="{EA34C8C8-6EC1-483B-8E39-8E6926CED3CE}" destId="{2FA1AE03-77C2-487B-948B-82122901556A}" srcOrd="1" destOrd="0" presId="urn:microsoft.com/office/officeart/2005/8/layout/orgChart1"/>
    <dgm:cxn modelId="{6F1223AD-E20D-4655-9C5C-001B6CFF9C89}" type="presParOf" srcId="{B9578B13-712D-4BAD-A28F-A7352074EDA6}" destId="{9C5DF944-3D7A-473D-A789-5CA86652B8F8}" srcOrd="1" destOrd="0" presId="urn:microsoft.com/office/officeart/2005/8/layout/orgChart1"/>
    <dgm:cxn modelId="{5DF8EC9E-F1EC-49E4-8EA4-7F025706807F}" type="presParOf" srcId="{9C5DF944-3D7A-473D-A789-5CA86652B8F8}" destId="{D351E307-7A60-4733-B21C-CC6D6E5D051D}" srcOrd="0" destOrd="0" presId="urn:microsoft.com/office/officeart/2005/8/layout/orgChart1"/>
    <dgm:cxn modelId="{F0BD68C7-7A46-468E-81D3-7FB5C204DDF5}" type="presParOf" srcId="{9C5DF944-3D7A-473D-A789-5CA86652B8F8}" destId="{60FE5B31-E82E-49E2-9469-B5D5674278BC}" srcOrd="1" destOrd="0" presId="urn:microsoft.com/office/officeart/2005/8/layout/orgChart1"/>
    <dgm:cxn modelId="{257C5709-31D7-4FEA-85FF-A294CD8471AD}" type="presParOf" srcId="{60FE5B31-E82E-49E2-9469-B5D5674278BC}" destId="{CB88DD46-0D40-4A1B-9C97-26FA4C46EB15}" srcOrd="0" destOrd="0" presId="urn:microsoft.com/office/officeart/2005/8/layout/orgChart1"/>
    <dgm:cxn modelId="{F4CEB5A4-1FE2-4A6B-BD78-10A562E6A083}" type="presParOf" srcId="{CB88DD46-0D40-4A1B-9C97-26FA4C46EB15}" destId="{ABF5B3AF-9C3F-43AC-89B9-A4B84688B739}" srcOrd="0" destOrd="0" presId="urn:microsoft.com/office/officeart/2005/8/layout/orgChart1"/>
    <dgm:cxn modelId="{0D22ABD3-A706-4332-9DE2-8CD5392AF095}" type="presParOf" srcId="{CB88DD46-0D40-4A1B-9C97-26FA4C46EB15}" destId="{87899BB1-A811-4B2D-8FA3-633A97B1A6A6}" srcOrd="1" destOrd="0" presId="urn:microsoft.com/office/officeart/2005/8/layout/orgChart1"/>
    <dgm:cxn modelId="{8C7BE64D-AEB2-4A19-B6CF-E3863651D8BD}" type="presParOf" srcId="{60FE5B31-E82E-49E2-9469-B5D5674278BC}" destId="{B6A20B03-CFA9-41D8-9956-9F0EB448DC4A}" srcOrd="1" destOrd="0" presId="urn:microsoft.com/office/officeart/2005/8/layout/orgChart1"/>
    <dgm:cxn modelId="{E0F797F5-8449-4DEA-956E-289BA4C0FE1E}" type="presParOf" srcId="{B6A20B03-CFA9-41D8-9956-9F0EB448DC4A}" destId="{CD65CBB6-B9A3-48AB-AFB3-4BE4B03553D3}" srcOrd="0" destOrd="0" presId="urn:microsoft.com/office/officeart/2005/8/layout/orgChart1"/>
    <dgm:cxn modelId="{756F60C9-C510-4F6D-A3CC-030C64B9466A}" type="presParOf" srcId="{B6A20B03-CFA9-41D8-9956-9F0EB448DC4A}" destId="{ED1F0A6D-21D1-431E-B021-19DC70288741}" srcOrd="1" destOrd="0" presId="urn:microsoft.com/office/officeart/2005/8/layout/orgChart1"/>
    <dgm:cxn modelId="{4A43654C-F5B1-4037-AFBD-E7FC70F27BD7}" type="presParOf" srcId="{ED1F0A6D-21D1-431E-B021-19DC70288741}" destId="{3035FF76-B78F-49A4-AACF-E2FF3786028F}" srcOrd="0" destOrd="0" presId="urn:microsoft.com/office/officeart/2005/8/layout/orgChart1"/>
    <dgm:cxn modelId="{3B1EB6E3-57C4-43B9-852A-75E3EC41BB30}" type="presParOf" srcId="{3035FF76-B78F-49A4-AACF-E2FF3786028F}" destId="{F0DC39B6-0C64-430A-9FFB-4907B94E244D}" srcOrd="0" destOrd="0" presId="urn:microsoft.com/office/officeart/2005/8/layout/orgChart1"/>
    <dgm:cxn modelId="{C00326A5-ACF7-4826-99AC-16AC99174FA8}" type="presParOf" srcId="{3035FF76-B78F-49A4-AACF-E2FF3786028F}" destId="{0044642D-BF6E-4946-989D-7BC76303D8B1}" srcOrd="1" destOrd="0" presId="urn:microsoft.com/office/officeart/2005/8/layout/orgChart1"/>
    <dgm:cxn modelId="{91A648D6-E308-4D44-8F08-B8EBB410B0DC}" type="presParOf" srcId="{ED1F0A6D-21D1-431E-B021-19DC70288741}" destId="{6F92EC3E-8AAE-41C7-BFFF-85E9DBCB215A}" srcOrd="1" destOrd="0" presId="urn:microsoft.com/office/officeart/2005/8/layout/orgChart1"/>
    <dgm:cxn modelId="{4FBE55D0-B25B-4748-BEC6-B3755308C923}" type="presParOf" srcId="{ED1F0A6D-21D1-431E-B021-19DC70288741}" destId="{C359BE23-B469-48EB-819D-6F6FDCDBB0A8}" srcOrd="2" destOrd="0" presId="urn:microsoft.com/office/officeart/2005/8/layout/orgChart1"/>
    <dgm:cxn modelId="{32A7E490-8A71-4B18-B15E-F9750E6D0DFD}" type="presParOf" srcId="{B6A20B03-CFA9-41D8-9956-9F0EB448DC4A}" destId="{6AC59FBD-FAEA-42FA-8EB1-29A7CC044828}" srcOrd="2" destOrd="0" presId="urn:microsoft.com/office/officeart/2005/8/layout/orgChart1"/>
    <dgm:cxn modelId="{AFDD86D5-E743-46E2-BBDA-D42B8D1FF337}" type="presParOf" srcId="{B6A20B03-CFA9-41D8-9956-9F0EB448DC4A}" destId="{F2E1EDE4-99F4-4CBC-BA6A-91AF00914823}" srcOrd="3" destOrd="0" presId="urn:microsoft.com/office/officeart/2005/8/layout/orgChart1"/>
    <dgm:cxn modelId="{941ECDC5-CA68-44A7-AD86-15BD30A714BF}" type="presParOf" srcId="{F2E1EDE4-99F4-4CBC-BA6A-91AF00914823}" destId="{795B4B98-FEFB-4DAB-B785-2E28918B1C7E}" srcOrd="0" destOrd="0" presId="urn:microsoft.com/office/officeart/2005/8/layout/orgChart1"/>
    <dgm:cxn modelId="{F95083E8-3A52-4E5D-B1CE-6A4462BFDF02}" type="presParOf" srcId="{795B4B98-FEFB-4DAB-B785-2E28918B1C7E}" destId="{C9EB4BFF-95DA-49B7-87A2-66A52A4FCDFA}" srcOrd="0" destOrd="0" presId="urn:microsoft.com/office/officeart/2005/8/layout/orgChart1"/>
    <dgm:cxn modelId="{D7C0169C-CF48-4729-A957-DF28E90162FB}" type="presParOf" srcId="{795B4B98-FEFB-4DAB-B785-2E28918B1C7E}" destId="{40CBCC65-FD09-4B94-B9C9-3482617F2627}" srcOrd="1" destOrd="0" presId="urn:microsoft.com/office/officeart/2005/8/layout/orgChart1"/>
    <dgm:cxn modelId="{6D3E88F2-E36B-445D-9EFC-9EF5D2480E3D}" type="presParOf" srcId="{F2E1EDE4-99F4-4CBC-BA6A-91AF00914823}" destId="{6E67D5E8-91A3-4A9C-B70E-60777B0DD65E}" srcOrd="1" destOrd="0" presId="urn:microsoft.com/office/officeart/2005/8/layout/orgChart1"/>
    <dgm:cxn modelId="{605AC4B2-BFDA-4BD9-85C7-5B4387C5799E}" type="presParOf" srcId="{F2E1EDE4-99F4-4CBC-BA6A-91AF00914823}" destId="{9041FCB5-DDBA-4A82-87F1-A20AE1F0ECFA}" srcOrd="2" destOrd="0" presId="urn:microsoft.com/office/officeart/2005/8/layout/orgChart1"/>
    <dgm:cxn modelId="{26E5F81F-FC67-466E-80CC-AE913F47D14B}" type="presParOf" srcId="{B6A20B03-CFA9-41D8-9956-9F0EB448DC4A}" destId="{D644628E-4C6F-4DF2-8C07-D2B66E3A4757}" srcOrd="4" destOrd="0" presId="urn:microsoft.com/office/officeart/2005/8/layout/orgChart1"/>
    <dgm:cxn modelId="{A29FE220-6EA6-46A0-91D1-E49898B33B09}" type="presParOf" srcId="{B6A20B03-CFA9-41D8-9956-9F0EB448DC4A}" destId="{4C59CDCC-8171-42A8-836D-8A7ADEF309D0}" srcOrd="5" destOrd="0" presId="urn:microsoft.com/office/officeart/2005/8/layout/orgChart1"/>
    <dgm:cxn modelId="{357D8E60-D0D9-4355-AB41-B0377D1EDB45}" type="presParOf" srcId="{4C59CDCC-8171-42A8-836D-8A7ADEF309D0}" destId="{FED7DC99-D3B3-46B2-AE57-14D47B1F3671}" srcOrd="0" destOrd="0" presId="urn:microsoft.com/office/officeart/2005/8/layout/orgChart1"/>
    <dgm:cxn modelId="{864A8C74-EEFA-43F7-8702-98F3E1DD8BCE}" type="presParOf" srcId="{FED7DC99-D3B3-46B2-AE57-14D47B1F3671}" destId="{8F3E2022-AB5E-4438-BDBE-146FD19E8285}" srcOrd="0" destOrd="0" presId="urn:microsoft.com/office/officeart/2005/8/layout/orgChart1"/>
    <dgm:cxn modelId="{5B819670-017E-43C3-B431-2C0578DD15A9}" type="presParOf" srcId="{FED7DC99-D3B3-46B2-AE57-14D47B1F3671}" destId="{F4F60A8B-BCFE-4E33-9289-BF4CA9206F7B}" srcOrd="1" destOrd="0" presId="urn:microsoft.com/office/officeart/2005/8/layout/orgChart1"/>
    <dgm:cxn modelId="{7330E03E-7729-4506-85FB-B267A38FA4D9}" type="presParOf" srcId="{4C59CDCC-8171-42A8-836D-8A7ADEF309D0}" destId="{0717BF70-BD3E-4FBF-92BE-2C7F71500E41}" srcOrd="1" destOrd="0" presId="urn:microsoft.com/office/officeart/2005/8/layout/orgChart1"/>
    <dgm:cxn modelId="{BCB82981-71C1-4062-9549-5FB3C5A61EBD}" type="presParOf" srcId="{4C59CDCC-8171-42A8-836D-8A7ADEF309D0}" destId="{0E63D1F7-0BB7-4B23-80D6-B69D7359A638}" srcOrd="2" destOrd="0" presId="urn:microsoft.com/office/officeart/2005/8/layout/orgChart1"/>
    <dgm:cxn modelId="{7C63DAEE-C188-41CA-9FCD-0EFB26FBB50E}" type="presParOf" srcId="{B6A20B03-CFA9-41D8-9956-9F0EB448DC4A}" destId="{52D64095-8F0B-43C5-A134-4F8EB745D0AC}" srcOrd="6" destOrd="0" presId="urn:microsoft.com/office/officeart/2005/8/layout/orgChart1"/>
    <dgm:cxn modelId="{4137C952-7891-4832-A804-2EB260E8D2A5}" type="presParOf" srcId="{B6A20B03-CFA9-41D8-9956-9F0EB448DC4A}" destId="{65175C4B-27F3-41C0-9093-49201195521B}" srcOrd="7" destOrd="0" presId="urn:microsoft.com/office/officeart/2005/8/layout/orgChart1"/>
    <dgm:cxn modelId="{D214B663-F2ED-413C-9EB8-0B9D05B86D33}" type="presParOf" srcId="{65175C4B-27F3-41C0-9093-49201195521B}" destId="{418B0B64-07DF-4A86-8188-2B3D12FF0C1B}" srcOrd="0" destOrd="0" presId="urn:microsoft.com/office/officeart/2005/8/layout/orgChart1"/>
    <dgm:cxn modelId="{24E17AF7-4723-4C19-9769-868A9A05B7A9}" type="presParOf" srcId="{418B0B64-07DF-4A86-8188-2B3D12FF0C1B}" destId="{FCA2B357-06A1-4199-999C-BBE32872F828}" srcOrd="0" destOrd="0" presId="urn:microsoft.com/office/officeart/2005/8/layout/orgChart1"/>
    <dgm:cxn modelId="{4CDEE366-A0D7-42AB-938F-0C5C6103CE7A}" type="presParOf" srcId="{418B0B64-07DF-4A86-8188-2B3D12FF0C1B}" destId="{842224E6-60DA-412E-8A1B-7533C1377869}" srcOrd="1" destOrd="0" presId="urn:microsoft.com/office/officeart/2005/8/layout/orgChart1"/>
    <dgm:cxn modelId="{CF61B81A-B86F-4733-B3D8-BCBBE0D9A94E}" type="presParOf" srcId="{65175C4B-27F3-41C0-9093-49201195521B}" destId="{5FEE9627-663F-4879-B764-2FCAC3BEDB01}" srcOrd="1" destOrd="0" presId="urn:microsoft.com/office/officeart/2005/8/layout/orgChart1"/>
    <dgm:cxn modelId="{AF8AC3CA-8780-4993-B274-792BD29A40F1}" type="presParOf" srcId="{65175C4B-27F3-41C0-9093-49201195521B}" destId="{D211A30E-3DD6-4F3B-A936-B6D9FD1B5AD6}" srcOrd="2" destOrd="0" presId="urn:microsoft.com/office/officeart/2005/8/layout/orgChart1"/>
    <dgm:cxn modelId="{D370B9F7-FE4C-4466-85B1-FB690AF59A4A}" type="presParOf" srcId="{60FE5B31-E82E-49E2-9469-B5D5674278BC}" destId="{0A55CB08-0585-4E83-BB9C-6136411D5C97}" srcOrd="2" destOrd="0" presId="urn:microsoft.com/office/officeart/2005/8/layout/orgChart1"/>
    <dgm:cxn modelId="{D351CFE8-4509-4C14-AF39-277E67F718F7}" type="presParOf" srcId="{9C5DF944-3D7A-473D-A789-5CA86652B8F8}" destId="{1AE91293-7748-4E52-8855-7B838C555EB9}" srcOrd="2" destOrd="0" presId="urn:microsoft.com/office/officeart/2005/8/layout/orgChart1"/>
    <dgm:cxn modelId="{AC577F0A-244D-471D-9119-F866BB7B949D}" type="presParOf" srcId="{9C5DF944-3D7A-473D-A789-5CA86652B8F8}" destId="{8BAB2199-5159-41F9-8708-33820C9B03A9}" srcOrd="3" destOrd="0" presId="urn:microsoft.com/office/officeart/2005/8/layout/orgChart1"/>
    <dgm:cxn modelId="{1D3CB838-AC0B-4137-B4C6-1DD72F459577}" type="presParOf" srcId="{8BAB2199-5159-41F9-8708-33820C9B03A9}" destId="{4AEEF0FD-EB99-4BD5-89CD-011B1DDC19F8}" srcOrd="0" destOrd="0" presId="urn:microsoft.com/office/officeart/2005/8/layout/orgChart1"/>
    <dgm:cxn modelId="{AAD7F25F-CF5D-4CEA-9611-5D5E050336ED}" type="presParOf" srcId="{4AEEF0FD-EB99-4BD5-89CD-011B1DDC19F8}" destId="{86ECFBC0-6EDE-49D7-A5E4-E61CBAF4A092}" srcOrd="0" destOrd="0" presId="urn:microsoft.com/office/officeart/2005/8/layout/orgChart1"/>
    <dgm:cxn modelId="{10F709C5-4E1B-4A4F-B23C-1AABD684435D}" type="presParOf" srcId="{4AEEF0FD-EB99-4BD5-89CD-011B1DDC19F8}" destId="{EE7467E8-D778-4C18-9C7C-925EF25B0DC2}" srcOrd="1" destOrd="0" presId="urn:microsoft.com/office/officeart/2005/8/layout/orgChart1"/>
    <dgm:cxn modelId="{BBB2F376-E19F-40A2-9CB7-722365BF6FB9}" type="presParOf" srcId="{8BAB2199-5159-41F9-8708-33820C9B03A9}" destId="{70B62D43-4B2E-478D-8091-7F950B36BC86}" srcOrd="1" destOrd="0" presId="urn:microsoft.com/office/officeart/2005/8/layout/orgChart1"/>
    <dgm:cxn modelId="{706E4BCE-A96E-4425-B604-274BF6462954}" type="presParOf" srcId="{70B62D43-4B2E-478D-8091-7F950B36BC86}" destId="{5A29D58D-62CC-4731-8120-CAD4354C3E03}" srcOrd="0" destOrd="0" presId="urn:microsoft.com/office/officeart/2005/8/layout/orgChart1"/>
    <dgm:cxn modelId="{A0089BC4-8B24-4A66-A0E5-60C1C19F1DE8}" type="presParOf" srcId="{70B62D43-4B2E-478D-8091-7F950B36BC86}" destId="{20684FA8-0955-4E86-9890-955AAE2FB70E}" srcOrd="1" destOrd="0" presId="urn:microsoft.com/office/officeart/2005/8/layout/orgChart1"/>
    <dgm:cxn modelId="{A8B85C50-F97A-4F30-9485-87D15688C016}" type="presParOf" srcId="{20684FA8-0955-4E86-9890-955AAE2FB70E}" destId="{357DF0A8-BCC0-4D40-9A29-811D9B3E8CE1}" srcOrd="0" destOrd="0" presId="urn:microsoft.com/office/officeart/2005/8/layout/orgChart1"/>
    <dgm:cxn modelId="{2F598DBD-97B6-441C-BF66-C31315807B6C}" type="presParOf" srcId="{357DF0A8-BCC0-4D40-9A29-811D9B3E8CE1}" destId="{7533127D-6F77-420D-9337-03A9B17677A7}" srcOrd="0" destOrd="0" presId="urn:microsoft.com/office/officeart/2005/8/layout/orgChart1"/>
    <dgm:cxn modelId="{4AF574B0-422C-4781-8B7F-1F7BBAB4C391}" type="presParOf" srcId="{357DF0A8-BCC0-4D40-9A29-811D9B3E8CE1}" destId="{75DCBE71-7469-49E9-81E5-E6A43E3EC0DC}" srcOrd="1" destOrd="0" presId="urn:microsoft.com/office/officeart/2005/8/layout/orgChart1"/>
    <dgm:cxn modelId="{5C3BA97B-4B35-4371-9B95-EA716805CC48}" type="presParOf" srcId="{20684FA8-0955-4E86-9890-955AAE2FB70E}" destId="{321B0D03-50FC-44EB-B561-D21A2CD4B482}" srcOrd="1" destOrd="0" presId="urn:microsoft.com/office/officeart/2005/8/layout/orgChart1"/>
    <dgm:cxn modelId="{69B99E21-99CF-4881-8A4E-ABC319047CDB}" type="presParOf" srcId="{20684FA8-0955-4E86-9890-955AAE2FB70E}" destId="{0654A2B9-B227-48A6-941C-DD027142ECCE}" srcOrd="2" destOrd="0" presId="urn:microsoft.com/office/officeart/2005/8/layout/orgChart1"/>
    <dgm:cxn modelId="{1AD784BF-B823-42F8-9872-70E5432AEBC6}" type="presParOf" srcId="{70B62D43-4B2E-478D-8091-7F950B36BC86}" destId="{77FF546B-1ADB-4B35-B705-B48DE95D0A7F}" srcOrd="2" destOrd="0" presId="urn:microsoft.com/office/officeart/2005/8/layout/orgChart1"/>
    <dgm:cxn modelId="{D9951D10-3300-4DE7-853B-85D98FE6477D}" type="presParOf" srcId="{70B62D43-4B2E-478D-8091-7F950B36BC86}" destId="{69C13562-DBB8-42F8-AE39-8AFEF8ED4982}" srcOrd="3" destOrd="0" presId="urn:microsoft.com/office/officeart/2005/8/layout/orgChart1"/>
    <dgm:cxn modelId="{D6B800F2-1529-4E44-8659-6132B6E43AA1}" type="presParOf" srcId="{69C13562-DBB8-42F8-AE39-8AFEF8ED4982}" destId="{896D96FE-EA05-4066-8BE5-F7366BA3777A}" srcOrd="0" destOrd="0" presId="urn:microsoft.com/office/officeart/2005/8/layout/orgChart1"/>
    <dgm:cxn modelId="{3DF82890-4871-494C-9BEE-AA4E37299EEB}" type="presParOf" srcId="{896D96FE-EA05-4066-8BE5-F7366BA3777A}" destId="{079C46BA-E270-4C4F-9AA8-92E32A64D736}" srcOrd="0" destOrd="0" presId="urn:microsoft.com/office/officeart/2005/8/layout/orgChart1"/>
    <dgm:cxn modelId="{74D6B323-7E82-478A-9683-F9E675B6100A}" type="presParOf" srcId="{896D96FE-EA05-4066-8BE5-F7366BA3777A}" destId="{3AA4BA60-CAF3-4B65-8A7B-26648B565082}" srcOrd="1" destOrd="0" presId="urn:microsoft.com/office/officeart/2005/8/layout/orgChart1"/>
    <dgm:cxn modelId="{976EEF41-DDF2-4E77-BB79-BFBA089BD5B6}" type="presParOf" srcId="{69C13562-DBB8-42F8-AE39-8AFEF8ED4982}" destId="{54F082B5-2FAD-490F-B257-B96DCB3E19FC}" srcOrd="1" destOrd="0" presId="urn:microsoft.com/office/officeart/2005/8/layout/orgChart1"/>
    <dgm:cxn modelId="{83F1E1E2-98A3-4DF1-BEDC-A3B14EE332B7}" type="presParOf" srcId="{69C13562-DBB8-42F8-AE39-8AFEF8ED4982}" destId="{6C846A69-A00E-4FB9-80C7-DC7FE13BD4B5}" srcOrd="2" destOrd="0" presId="urn:microsoft.com/office/officeart/2005/8/layout/orgChart1"/>
    <dgm:cxn modelId="{24D488D7-926B-4023-83D4-D8D7719A5264}" type="presParOf" srcId="{70B62D43-4B2E-478D-8091-7F950B36BC86}" destId="{C6471DB4-9B93-437A-AEBE-F3B71F737DF8}" srcOrd="4" destOrd="0" presId="urn:microsoft.com/office/officeart/2005/8/layout/orgChart1"/>
    <dgm:cxn modelId="{976239E1-03C9-4881-96C8-5D315B0CE93E}" type="presParOf" srcId="{70B62D43-4B2E-478D-8091-7F950B36BC86}" destId="{CD8B12E6-DD1E-4D70-BE7C-A5443A3D84D1}" srcOrd="5" destOrd="0" presId="urn:microsoft.com/office/officeart/2005/8/layout/orgChart1"/>
    <dgm:cxn modelId="{11A27622-3700-4A1C-B5A7-C0F7E88E3BDF}" type="presParOf" srcId="{CD8B12E6-DD1E-4D70-BE7C-A5443A3D84D1}" destId="{C0FBA54D-3A3D-42F4-B1C8-ADE0E74CCC4D}" srcOrd="0" destOrd="0" presId="urn:microsoft.com/office/officeart/2005/8/layout/orgChart1"/>
    <dgm:cxn modelId="{7008EB9B-9A2E-42E8-A6FF-E3FFC7766099}" type="presParOf" srcId="{C0FBA54D-3A3D-42F4-B1C8-ADE0E74CCC4D}" destId="{30DA9891-B7C7-405D-9015-1C3DF0E9850F}" srcOrd="0" destOrd="0" presId="urn:microsoft.com/office/officeart/2005/8/layout/orgChart1"/>
    <dgm:cxn modelId="{FA38265D-EEBE-4E04-AB98-1292A8802B83}" type="presParOf" srcId="{C0FBA54D-3A3D-42F4-B1C8-ADE0E74CCC4D}" destId="{5EC808F1-181C-42C2-975C-2B558EBCB7FE}" srcOrd="1" destOrd="0" presId="urn:microsoft.com/office/officeart/2005/8/layout/orgChart1"/>
    <dgm:cxn modelId="{70FABFDC-D010-4030-887C-5858E9DAD9D3}" type="presParOf" srcId="{CD8B12E6-DD1E-4D70-BE7C-A5443A3D84D1}" destId="{3C11D65F-2A65-4A7E-9C15-AA6406FE6F0B}" srcOrd="1" destOrd="0" presId="urn:microsoft.com/office/officeart/2005/8/layout/orgChart1"/>
    <dgm:cxn modelId="{610E5E2D-45D2-4318-B240-8C5071305B39}" type="presParOf" srcId="{CD8B12E6-DD1E-4D70-BE7C-A5443A3D84D1}" destId="{07414A68-C8A8-4CE7-984E-48064FC49AF5}" srcOrd="2" destOrd="0" presId="urn:microsoft.com/office/officeart/2005/8/layout/orgChart1"/>
    <dgm:cxn modelId="{93776244-507C-4B07-A67C-AC48B57FBA58}" type="presParOf" srcId="{70B62D43-4B2E-478D-8091-7F950B36BC86}" destId="{BD53C961-9C2E-42B5-A825-EB1CD5AF2FE3}" srcOrd="6" destOrd="0" presId="urn:microsoft.com/office/officeart/2005/8/layout/orgChart1"/>
    <dgm:cxn modelId="{4DDE9527-EE06-4081-99C7-0FAEEEB076C6}" type="presParOf" srcId="{70B62D43-4B2E-478D-8091-7F950B36BC86}" destId="{2AD0F394-908E-4BF8-9902-81719C192207}" srcOrd="7" destOrd="0" presId="urn:microsoft.com/office/officeart/2005/8/layout/orgChart1"/>
    <dgm:cxn modelId="{485FF31D-167D-4D32-AC03-7F52F4D27482}" type="presParOf" srcId="{2AD0F394-908E-4BF8-9902-81719C192207}" destId="{6508E9AA-32AD-45CE-ACB4-E452A2309B43}" srcOrd="0" destOrd="0" presId="urn:microsoft.com/office/officeart/2005/8/layout/orgChart1"/>
    <dgm:cxn modelId="{A6E22FA5-E580-430B-A54C-860C76B22EE4}" type="presParOf" srcId="{6508E9AA-32AD-45CE-ACB4-E452A2309B43}" destId="{26E61D30-5696-4E05-9044-AF73EF27DAB2}" srcOrd="0" destOrd="0" presId="urn:microsoft.com/office/officeart/2005/8/layout/orgChart1"/>
    <dgm:cxn modelId="{39058AE5-14AF-4CF4-BDF3-EBB1298CD3F3}" type="presParOf" srcId="{6508E9AA-32AD-45CE-ACB4-E452A2309B43}" destId="{14A5ABF2-8B49-4694-AC4C-1A898869B017}" srcOrd="1" destOrd="0" presId="urn:microsoft.com/office/officeart/2005/8/layout/orgChart1"/>
    <dgm:cxn modelId="{D5017108-3B12-4E9C-9654-57FBAE8F3E0E}" type="presParOf" srcId="{2AD0F394-908E-4BF8-9902-81719C192207}" destId="{E95C75F7-7305-47DE-985C-550E435481C9}" srcOrd="1" destOrd="0" presId="urn:microsoft.com/office/officeart/2005/8/layout/orgChart1"/>
    <dgm:cxn modelId="{6883D5D3-9D49-4959-BBE1-A8FBEB9807E8}" type="presParOf" srcId="{2AD0F394-908E-4BF8-9902-81719C192207}" destId="{ADFD56FF-A789-4A68-9B2D-8E4E857854C2}" srcOrd="2" destOrd="0" presId="urn:microsoft.com/office/officeart/2005/8/layout/orgChart1"/>
    <dgm:cxn modelId="{F988EF17-EE69-44FF-9A2B-D59365BDB028}" type="presParOf" srcId="{70B62D43-4B2E-478D-8091-7F950B36BC86}" destId="{B4ADFA40-1DC3-4BD0-BAE4-D5BA4FDF2B3E}" srcOrd="8" destOrd="0" presId="urn:microsoft.com/office/officeart/2005/8/layout/orgChart1"/>
    <dgm:cxn modelId="{A4DE60C3-DDB9-4421-BA31-BBED460E3D31}" type="presParOf" srcId="{70B62D43-4B2E-478D-8091-7F950B36BC86}" destId="{74623D81-D47A-4BDB-A76C-094846D41FA8}" srcOrd="9" destOrd="0" presId="urn:microsoft.com/office/officeart/2005/8/layout/orgChart1"/>
    <dgm:cxn modelId="{406543F1-0B4C-4128-94E9-DE7CB2A03D26}" type="presParOf" srcId="{74623D81-D47A-4BDB-A76C-094846D41FA8}" destId="{A5AFB960-0B8B-4E03-885A-2579269F7DC1}" srcOrd="0" destOrd="0" presId="urn:microsoft.com/office/officeart/2005/8/layout/orgChart1"/>
    <dgm:cxn modelId="{BEF0A880-F66F-4B9A-8631-63673A10FFC1}" type="presParOf" srcId="{A5AFB960-0B8B-4E03-885A-2579269F7DC1}" destId="{3A05D6AC-55D4-4F8B-831D-7528DBB5E857}" srcOrd="0" destOrd="0" presId="urn:microsoft.com/office/officeart/2005/8/layout/orgChart1"/>
    <dgm:cxn modelId="{3D901D92-9A13-4700-ADA7-88ACDF450137}" type="presParOf" srcId="{A5AFB960-0B8B-4E03-885A-2579269F7DC1}" destId="{179F0FCD-C306-4B84-A7DF-E34F9FAB6F56}" srcOrd="1" destOrd="0" presId="urn:microsoft.com/office/officeart/2005/8/layout/orgChart1"/>
    <dgm:cxn modelId="{4BBA9FA2-2E57-4A9D-AA69-272EFDF281E5}" type="presParOf" srcId="{74623D81-D47A-4BDB-A76C-094846D41FA8}" destId="{856F8CB3-7FD8-44A2-BD9F-D0A3BBBFD7B2}" srcOrd="1" destOrd="0" presId="urn:microsoft.com/office/officeart/2005/8/layout/orgChart1"/>
    <dgm:cxn modelId="{613A7C8A-FDB2-4472-A983-36A9B88945CC}" type="presParOf" srcId="{74623D81-D47A-4BDB-A76C-094846D41FA8}" destId="{E41C3208-7C36-4192-9EA5-1F0C4DB4A826}" srcOrd="2" destOrd="0" presId="urn:microsoft.com/office/officeart/2005/8/layout/orgChart1"/>
    <dgm:cxn modelId="{7C0C64E2-EE42-4CCE-9C54-5C27171DA3AC}" type="presParOf" srcId="{8BAB2199-5159-41F9-8708-33820C9B03A9}" destId="{FB705D8D-4B0F-418C-BE22-C9FC935B08A3}" srcOrd="2" destOrd="0" presId="urn:microsoft.com/office/officeart/2005/8/layout/orgChart1"/>
    <dgm:cxn modelId="{6B1E3922-BE40-493F-BF40-C9A412479E63}" type="presParOf" srcId="{9C5DF944-3D7A-473D-A789-5CA86652B8F8}" destId="{4F6F1802-D2DC-45F2-8B57-B9ACE00E096B}" srcOrd="4" destOrd="0" presId="urn:microsoft.com/office/officeart/2005/8/layout/orgChart1"/>
    <dgm:cxn modelId="{24B025A2-F69F-4B1F-800A-1A5BBA4D5A87}" type="presParOf" srcId="{9C5DF944-3D7A-473D-A789-5CA86652B8F8}" destId="{D09FB176-C899-4C34-A2EF-DF4099E3930B}" srcOrd="5" destOrd="0" presId="urn:microsoft.com/office/officeart/2005/8/layout/orgChart1"/>
    <dgm:cxn modelId="{B6BE57E5-02E4-4B4A-865A-F93316B45B1E}" type="presParOf" srcId="{D09FB176-C899-4C34-A2EF-DF4099E3930B}" destId="{EB3A78CF-8659-4E76-9BB6-78F8A7F8B535}" srcOrd="0" destOrd="0" presId="urn:microsoft.com/office/officeart/2005/8/layout/orgChart1"/>
    <dgm:cxn modelId="{D3E134F3-0C72-4301-A72D-AC7DFDBA6FA3}" type="presParOf" srcId="{EB3A78CF-8659-4E76-9BB6-78F8A7F8B535}" destId="{ED956AEF-5A78-47DC-9D97-3B27A2E93095}" srcOrd="0" destOrd="0" presId="urn:microsoft.com/office/officeart/2005/8/layout/orgChart1"/>
    <dgm:cxn modelId="{57BE8829-F90B-4FEC-A25D-C2C7C80EF95A}" type="presParOf" srcId="{EB3A78CF-8659-4E76-9BB6-78F8A7F8B535}" destId="{0936C29E-0ABE-4289-9453-F6DF249F454C}" srcOrd="1" destOrd="0" presId="urn:microsoft.com/office/officeart/2005/8/layout/orgChart1"/>
    <dgm:cxn modelId="{7FB86507-602C-4A2D-8FA0-7DAD75A2465C}" type="presParOf" srcId="{D09FB176-C899-4C34-A2EF-DF4099E3930B}" destId="{3666C14E-3FE7-4AB2-BA4F-4535D42C477E}" srcOrd="1" destOrd="0" presId="urn:microsoft.com/office/officeart/2005/8/layout/orgChart1"/>
    <dgm:cxn modelId="{3A9D62DE-885E-42D8-BCF1-8E1FBEE58704}" type="presParOf" srcId="{3666C14E-3FE7-4AB2-BA4F-4535D42C477E}" destId="{7E670A0B-4B6A-45AD-AE95-FAE9E52BA24F}" srcOrd="0" destOrd="0" presId="urn:microsoft.com/office/officeart/2005/8/layout/orgChart1"/>
    <dgm:cxn modelId="{06860044-645A-4566-AAB1-A8BC385BDB04}" type="presParOf" srcId="{3666C14E-3FE7-4AB2-BA4F-4535D42C477E}" destId="{781D4557-4BA2-4B53-85D2-D0A8E2F29ACB}" srcOrd="1" destOrd="0" presId="urn:microsoft.com/office/officeart/2005/8/layout/orgChart1"/>
    <dgm:cxn modelId="{2E440D27-611F-45CD-83A4-C46BB45CD0F5}" type="presParOf" srcId="{781D4557-4BA2-4B53-85D2-D0A8E2F29ACB}" destId="{A1F0E8B8-00E6-43CE-8E1F-A9918B608453}" srcOrd="0" destOrd="0" presId="urn:microsoft.com/office/officeart/2005/8/layout/orgChart1"/>
    <dgm:cxn modelId="{A50BCF5B-55DE-4133-89FD-661C1D9714EF}" type="presParOf" srcId="{A1F0E8B8-00E6-43CE-8E1F-A9918B608453}" destId="{2C701CAE-D8F1-461E-8A0C-C57AEB1CD6C2}" srcOrd="0" destOrd="0" presId="urn:microsoft.com/office/officeart/2005/8/layout/orgChart1"/>
    <dgm:cxn modelId="{90568B84-468A-4F36-AFBD-AE7440813B74}" type="presParOf" srcId="{A1F0E8B8-00E6-43CE-8E1F-A9918B608453}" destId="{0A55F855-E390-49C4-85C3-4EB5DC8DFEC3}" srcOrd="1" destOrd="0" presId="urn:microsoft.com/office/officeart/2005/8/layout/orgChart1"/>
    <dgm:cxn modelId="{92CD37E9-6533-46E5-A1F8-434D9433C2FD}" type="presParOf" srcId="{781D4557-4BA2-4B53-85D2-D0A8E2F29ACB}" destId="{8FDA77AA-02A8-4EBB-8954-A3306A125F11}" srcOrd="1" destOrd="0" presId="urn:microsoft.com/office/officeart/2005/8/layout/orgChart1"/>
    <dgm:cxn modelId="{CB7DB0F5-E1C9-47B9-BF79-9DCD5F945A46}" type="presParOf" srcId="{781D4557-4BA2-4B53-85D2-D0A8E2F29ACB}" destId="{802B30D6-A884-4929-98EE-4DE3E2D91CB8}" srcOrd="2" destOrd="0" presId="urn:microsoft.com/office/officeart/2005/8/layout/orgChart1"/>
    <dgm:cxn modelId="{CB32F901-9550-497B-A2C1-62A0C72C16E7}" type="presParOf" srcId="{3666C14E-3FE7-4AB2-BA4F-4535D42C477E}" destId="{4E5DB2E5-BC21-45FD-89CF-804EEEA73D92}" srcOrd="2" destOrd="0" presId="urn:microsoft.com/office/officeart/2005/8/layout/orgChart1"/>
    <dgm:cxn modelId="{93732306-C7E1-4389-8CF5-AFCC04C809E6}" type="presParOf" srcId="{3666C14E-3FE7-4AB2-BA4F-4535D42C477E}" destId="{FEF5B6E2-22EA-4CFA-BF26-961399773F49}" srcOrd="3" destOrd="0" presId="urn:microsoft.com/office/officeart/2005/8/layout/orgChart1"/>
    <dgm:cxn modelId="{2A702FB1-908E-4CC9-8D00-09F4B1DD09EC}" type="presParOf" srcId="{FEF5B6E2-22EA-4CFA-BF26-961399773F49}" destId="{42BED641-FA4F-4D4B-9A19-A7D3C3BE1408}" srcOrd="0" destOrd="0" presId="urn:microsoft.com/office/officeart/2005/8/layout/orgChart1"/>
    <dgm:cxn modelId="{426A8540-9896-4013-AD37-D6B4394A71DB}" type="presParOf" srcId="{42BED641-FA4F-4D4B-9A19-A7D3C3BE1408}" destId="{74487508-3D4F-4F35-9119-7335AA499C95}" srcOrd="0" destOrd="0" presId="urn:microsoft.com/office/officeart/2005/8/layout/orgChart1"/>
    <dgm:cxn modelId="{F97D5222-EFBF-48AE-A427-AAB4041974C6}" type="presParOf" srcId="{42BED641-FA4F-4D4B-9A19-A7D3C3BE1408}" destId="{EA4E738B-1483-44D6-89EB-8256A9C3F87D}" srcOrd="1" destOrd="0" presId="urn:microsoft.com/office/officeart/2005/8/layout/orgChart1"/>
    <dgm:cxn modelId="{E18AF35F-8C17-4372-A8F7-690CA8F2DB92}" type="presParOf" srcId="{FEF5B6E2-22EA-4CFA-BF26-961399773F49}" destId="{B5B7C6F2-824B-4B22-9513-4D47B87A1DEF}" srcOrd="1" destOrd="0" presId="urn:microsoft.com/office/officeart/2005/8/layout/orgChart1"/>
    <dgm:cxn modelId="{B1870642-9BAD-4FB1-AF07-17BEC27EC179}" type="presParOf" srcId="{FEF5B6E2-22EA-4CFA-BF26-961399773F49}" destId="{AD4B3EEE-3AC5-44A5-8891-70C0728030DE}" srcOrd="2" destOrd="0" presId="urn:microsoft.com/office/officeart/2005/8/layout/orgChart1"/>
    <dgm:cxn modelId="{4DC455D3-076B-40E6-8707-E2F62F1E5A27}" type="presParOf" srcId="{3666C14E-3FE7-4AB2-BA4F-4535D42C477E}" destId="{1A2BCB80-89E2-41EC-87D9-8650DA66AB8A}" srcOrd="4" destOrd="0" presId="urn:microsoft.com/office/officeart/2005/8/layout/orgChart1"/>
    <dgm:cxn modelId="{D156D403-D98E-4D88-B8D9-FD987CC49167}" type="presParOf" srcId="{3666C14E-3FE7-4AB2-BA4F-4535D42C477E}" destId="{CD498E25-17A8-4592-A106-0BDE77F9F8BE}" srcOrd="5" destOrd="0" presId="urn:microsoft.com/office/officeart/2005/8/layout/orgChart1"/>
    <dgm:cxn modelId="{522725D3-5DE4-4C89-BE79-068F434CC596}" type="presParOf" srcId="{CD498E25-17A8-4592-A106-0BDE77F9F8BE}" destId="{1832CD07-F56C-4B75-9FC3-CEF6C2D6EA45}" srcOrd="0" destOrd="0" presId="urn:microsoft.com/office/officeart/2005/8/layout/orgChart1"/>
    <dgm:cxn modelId="{D20386B2-74F2-464D-A67A-E2711329A2A2}" type="presParOf" srcId="{1832CD07-F56C-4B75-9FC3-CEF6C2D6EA45}" destId="{F7484F86-9514-4EEC-AAEC-65AD9B4B3D96}" srcOrd="0" destOrd="0" presId="urn:microsoft.com/office/officeart/2005/8/layout/orgChart1"/>
    <dgm:cxn modelId="{7E55C1D5-60F8-4FB6-80D3-7D366D5EC7AA}" type="presParOf" srcId="{1832CD07-F56C-4B75-9FC3-CEF6C2D6EA45}" destId="{2F8AA862-E8D3-4043-95F3-7EBB33FDC237}" srcOrd="1" destOrd="0" presId="urn:microsoft.com/office/officeart/2005/8/layout/orgChart1"/>
    <dgm:cxn modelId="{2D5475A3-61C2-4E9B-94BD-AF7EF10F4CC4}" type="presParOf" srcId="{CD498E25-17A8-4592-A106-0BDE77F9F8BE}" destId="{D6D1B4BE-1E43-4CD4-965F-996A3963A4DE}" srcOrd="1" destOrd="0" presId="urn:microsoft.com/office/officeart/2005/8/layout/orgChart1"/>
    <dgm:cxn modelId="{6C1FD66C-F2E9-449B-84B0-478B9AFB4271}" type="presParOf" srcId="{CD498E25-17A8-4592-A106-0BDE77F9F8BE}" destId="{2585E360-1265-4DAF-8ED0-8CB30CFCA044}" srcOrd="2" destOrd="0" presId="urn:microsoft.com/office/officeart/2005/8/layout/orgChart1"/>
    <dgm:cxn modelId="{0FA4479E-A89F-49A0-859F-843C23DBB1F2}" type="presParOf" srcId="{3666C14E-3FE7-4AB2-BA4F-4535D42C477E}" destId="{9AAB9F84-69DB-4974-8FB3-17FE16A42904}" srcOrd="6" destOrd="0" presId="urn:microsoft.com/office/officeart/2005/8/layout/orgChart1"/>
    <dgm:cxn modelId="{63BDB7BB-DFEB-4DB0-A639-4823B23DA5C6}" type="presParOf" srcId="{3666C14E-3FE7-4AB2-BA4F-4535D42C477E}" destId="{C3EE2C24-35C5-4383-8BA8-04718D61B1E3}" srcOrd="7" destOrd="0" presId="urn:microsoft.com/office/officeart/2005/8/layout/orgChart1"/>
    <dgm:cxn modelId="{C9947E3B-BFB5-4912-BAEC-D3AD96B4752C}" type="presParOf" srcId="{C3EE2C24-35C5-4383-8BA8-04718D61B1E3}" destId="{D76FB983-6AF4-4D17-803C-BE4F9D86E241}" srcOrd="0" destOrd="0" presId="urn:microsoft.com/office/officeart/2005/8/layout/orgChart1"/>
    <dgm:cxn modelId="{857E50C7-D9FD-49A5-8B28-C9A2CB59BD8F}" type="presParOf" srcId="{D76FB983-6AF4-4D17-803C-BE4F9D86E241}" destId="{C95AECE2-07C4-42E7-90DA-5CD8EA216CFC}" srcOrd="0" destOrd="0" presId="urn:microsoft.com/office/officeart/2005/8/layout/orgChart1"/>
    <dgm:cxn modelId="{F431800B-7251-4B22-9EC5-5B8544042951}" type="presParOf" srcId="{D76FB983-6AF4-4D17-803C-BE4F9D86E241}" destId="{4704A764-F3E3-46A1-B698-AC3BCD85875D}" srcOrd="1" destOrd="0" presId="urn:microsoft.com/office/officeart/2005/8/layout/orgChart1"/>
    <dgm:cxn modelId="{632D9961-9888-4FEF-AC54-6E9FED8F1E10}" type="presParOf" srcId="{C3EE2C24-35C5-4383-8BA8-04718D61B1E3}" destId="{C07B020C-8290-4505-84E9-D8CD925D7B93}" srcOrd="1" destOrd="0" presId="urn:microsoft.com/office/officeart/2005/8/layout/orgChart1"/>
    <dgm:cxn modelId="{A8A0F67F-591D-44EE-9FF5-460A5E7B8C40}" type="presParOf" srcId="{C3EE2C24-35C5-4383-8BA8-04718D61B1E3}" destId="{97715D9E-A6B5-4BE2-9531-017E1F9F5E37}" srcOrd="2" destOrd="0" presId="urn:microsoft.com/office/officeart/2005/8/layout/orgChart1"/>
    <dgm:cxn modelId="{0359790E-A069-4E84-B71E-B4E158031E92}" type="presParOf" srcId="{3666C14E-3FE7-4AB2-BA4F-4535D42C477E}" destId="{F8AA5B07-D62E-4BEF-A7F4-BB8154CE0161}" srcOrd="8" destOrd="0" presId="urn:microsoft.com/office/officeart/2005/8/layout/orgChart1"/>
    <dgm:cxn modelId="{A5552D0A-CC67-47F3-9FF9-19B4BD10D950}" type="presParOf" srcId="{3666C14E-3FE7-4AB2-BA4F-4535D42C477E}" destId="{28D3CB32-FAA0-4273-8538-1EB307061468}" srcOrd="9" destOrd="0" presId="urn:microsoft.com/office/officeart/2005/8/layout/orgChart1"/>
    <dgm:cxn modelId="{09EE3EB6-4A79-4A70-A65C-945E59E45641}" type="presParOf" srcId="{28D3CB32-FAA0-4273-8538-1EB307061468}" destId="{4E6634D0-9CA1-4ACD-BF91-91BEE47E76EF}" srcOrd="0" destOrd="0" presId="urn:microsoft.com/office/officeart/2005/8/layout/orgChart1"/>
    <dgm:cxn modelId="{7C160093-99B4-4412-8D5B-D5C5F46428F1}" type="presParOf" srcId="{4E6634D0-9CA1-4ACD-BF91-91BEE47E76EF}" destId="{EE219807-47C8-4941-99AE-CE39076E53F5}" srcOrd="0" destOrd="0" presId="urn:microsoft.com/office/officeart/2005/8/layout/orgChart1"/>
    <dgm:cxn modelId="{C7AF6147-271E-404B-BA0F-99B4B792D104}" type="presParOf" srcId="{4E6634D0-9CA1-4ACD-BF91-91BEE47E76EF}" destId="{A8ED66CC-CBB3-4EB5-ADE1-6E062170315B}" srcOrd="1" destOrd="0" presId="urn:microsoft.com/office/officeart/2005/8/layout/orgChart1"/>
    <dgm:cxn modelId="{7A8D8A6F-86C2-495B-89C3-86DA283669C9}" type="presParOf" srcId="{28D3CB32-FAA0-4273-8538-1EB307061468}" destId="{55A4A9B7-D2D2-4F27-9972-54B957F184B3}" srcOrd="1" destOrd="0" presId="urn:microsoft.com/office/officeart/2005/8/layout/orgChart1"/>
    <dgm:cxn modelId="{BA369497-319A-4FF4-A58A-69B793E8C675}" type="presParOf" srcId="{28D3CB32-FAA0-4273-8538-1EB307061468}" destId="{A6D08738-8725-4BBB-8D6E-6E0F7F338F27}" srcOrd="2" destOrd="0" presId="urn:microsoft.com/office/officeart/2005/8/layout/orgChart1"/>
    <dgm:cxn modelId="{9F2AEFD3-64B3-4821-A236-BF2C109E264D}" type="presParOf" srcId="{D09FB176-C899-4C34-A2EF-DF4099E3930B}" destId="{10032A81-28F1-4589-A2C9-2F713826DB5B}" srcOrd="2" destOrd="0" presId="urn:microsoft.com/office/officeart/2005/8/layout/orgChart1"/>
    <dgm:cxn modelId="{7D80C76E-852B-46E2-91EA-0D93C4BEEAC7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97488B9C-417C-4268-B682-9C0E40D0AFE3}" type="presOf" srcId="{B40A1E99-819E-4C0D-B671-3D134F0F7163}" destId="{179F0FCD-C306-4B84-A7DF-E34F9FAB6F56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602523A7-F173-49DE-A3E7-C5BD25A7E210}" type="presOf" srcId="{1E17A9B5-1CC6-4BF4-A5EB-2099972243B8}" destId="{0044642D-BF6E-4946-989D-7BC76303D8B1}" srcOrd="1" destOrd="0" presId="urn:microsoft.com/office/officeart/2005/8/layout/orgChart1"/>
    <dgm:cxn modelId="{1DC22AD7-67E7-4844-AD04-A31A9A271AF6}" type="presOf" srcId="{C7336B56-6975-43EE-AA11-2CF9D86F3B72}" destId="{2F8AA862-E8D3-4043-95F3-7EBB33FDC237}" srcOrd="1" destOrd="0" presId="urn:microsoft.com/office/officeart/2005/8/layout/orgChart1"/>
    <dgm:cxn modelId="{59859966-EA23-4049-AD3C-EF827C02DC68}" type="presOf" srcId="{0ED209FE-B93C-493B-85A2-BA5863869AE7}" destId="{B4ADFA40-1DC3-4BD0-BAE4-D5BA4FDF2B3E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25BD8DCC-4CFD-4DE6-9E03-E2B5BCE64897}" type="presOf" srcId="{1E17A9B5-1CC6-4BF4-A5EB-2099972243B8}" destId="{F0DC39B6-0C64-430A-9FFB-4907B94E244D}" srcOrd="0" destOrd="0" presId="urn:microsoft.com/office/officeart/2005/8/layout/orgChart1"/>
    <dgm:cxn modelId="{30227EF1-CF01-4D70-9F20-A75486DA0A60}" type="presOf" srcId="{CE683E6A-A313-4F5C-8639-235783D1198F}" destId="{6C1B72B2-EE6C-495B-ADAD-8508CE8EB807}" srcOrd="0" destOrd="0" presId="urn:microsoft.com/office/officeart/2005/8/layout/orgChart1"/>
    <dgm:cxn modelId="{5784E23D-F259-4B00-8F56-65DDD525B2F7}" type="presOf" srcId="{43C964D4-3EA5-4709-BA45-DC9671707267}" destId="{ABF5B3AF-9C3F-43AC-89B9-A4B84688B739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B57D623-33C9-4176-A750-6C5D6EF2F552}" type="presOf" srcId="{B103CFD6-C2F2-4A76-8866-035FF64E5877}" destId="{2FA1AE03-77C2-487B-948B-82122901556A}" srcOrd="1" destOrd="0" presId="urn:microsoft.com/office/officeart/2005/8/layout/orgChart1"/>
    <dgm:cxn modelId="{5B68F641-EB78-4047-A11E-9BE456399C6A}" type="presOf" srcId="{69BEBD41-3545-40FD-BFDD-D21BD47C872E}" destId="{74487508-3D4F-4F35-9119-7335AA499C95}" srcOrd="0" destOrd="0" presId="urn:microsoft.com/office/officeart/2005/8/layout/orgChart1"/>
    <dgm:cxn modelId="{E2AC0BED-3F73-4EBC-B4CC-07A1DE20BE26}" type="presOf" srcId="{69BEBD41-3545-40FD-BFDD-D21BD47C872E}" destId="{EA4E738B-1483-44D6-89EB-8256A9C3F87D}" srcOrd="1" destOrd="0" presId="urn:microsoft.com/office/officeart/2005/8/layout/orgChart1"/>
    <dgm:cxn modelId="{99DC2A6D-EC06-4C1A-934E-2C147BC63A59}" type="presOf" srcId="{00B822AA-E50D-409C-8E77-78CE41F17C4F}" destId="{86ECFBC0-6EDE-49D7-A5E4-E61CBAF4A092}" srcOrd="0" destOrd="0" presId="urn:microsoft.com/office/officeart/2005/8/layout/orgChart1"/>
    <dgm:cxn modelId="{B0189CFE-720B-481A-B972-FBBA44E27ACE}" type="presOf" srcId="{88415C31-82DD-4EF9-9A7A-1D4D99FB6B9D}" destId="{ED956AEF-5A78-47DC-9D97-3B27A2E93095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EFA4AEB4-C9ED-497D-BB73-54B55C4738AD}" type="presOf" srcId="{DCB062A1-302A-48A6-BE81-96138548FF70}" destId="{1AE91293-7748-4E52-8855-7B838C555EB9}" srcOrd="0" destOrd="0" presId="urn:microsoft.com/office/officeart/2005/8/layout/orgChart1"/>
    <dgm:cxn modelId="{6972C737-F7C0-4146-850D-5B9224B793A3}" type="presOf" srcId="{D656347E-658D-41DE-86E2-9688A1F66EB3}" destId="{D351E307-7A60-4733-B21C-CC6D6E5D051D}" srcOrd="0" destOrd="0" presId="urn:microsoft.com/office/officeart/2005/8/layout/orgChart1"/>
    <dgm:cxn modelId="{D267E411-91D6-4543-8035-734A1AF860D7}" type="presOf" srcId="{49A41343-8942-4E0A-948C-7308CFEDA337}" destId="{F8AA5B07-D62E-4BEF-A7F4-BB8154CE0161}" srcOrd="0" destOrd="0" presId="urn:microsoft.com/office/officeart/2005/8/layout/orgChart1"/>
    <dgm:cxn modelId="{3218183E-38B9-4870-8847-62C68A0DA5D0}" type="presOf" srcId="{8514C17C-35EC-4D14-92F7-13A577CAA5C4}" destId="{3AA4BA60-CAF3-4B65-8A7B-26648B565082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29DBB03F-360D-4A09-8E1E-B7850CC93D08}" type="presOf" srcId="{092024CE-8423-4E50-A34E-3122E05631CC}" destId="{2C701CAE-D8F1-461E-8A0C-C57AEB1CD6C2}" srcOrd="0" destOrd="0" presId="urn:microsoft.com/office/officeart/2005/8/layout/orgChart1"/>
    <dgm:cxn modelId="{6CB9E19E-3753-464B-8FEB-0EA3C3645D6D}" type="presOf" srcId="{382A9707-8CE9-4448-A732-795155023764}" destId="{40CBCC65-FD09-4B94-B9C9-3482617F2627}" srcOrd="1" destOrd="0" presId="urn:microsoft.com/office/officeart/2005/8/layout/orgChart1"/>
    <dgm:cxn modelId="{566F7BBB-23FA-4DA1-BA9D-248C50E05400}" type="presOf" srcId="{D5F013B3-4B4E-4E38-9BAF-4B34B2BB0C79}" destId="{26E61D30-5696-4E05-9044-AF73EF27DAB2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6530477E-F8A8-45FA-A308-A7D8B982EAF6}" type="presOf" srcId="{6A766238-49C0-489C-9759-5801318FB123}" destId="{F4F60A8B-BCFE-4E33-9289-BF4CA9206F7B}" srcOrd="1" destOrd="0" presId="urn:microsoft.com/office/officeart/2005/8/layout/orgChart1"/>
    <dgm:cxn modelId="{B6EB6001-8C31-4044-B09F-5216B494F95B}" type="presOf" srcId="{00B822AA-E50D-409C-8E77-78CE41F17C4F}" destId="{EE7467E8-D778-4C18-9C7C-925EF25B0DC2}" srcOrd="1" destOrd="0" presId="urn:microsoft.com/office/officeart/2005/8/layout/orgChart1"/>
    <dgm:cxn modelId="{129B9CD6-A30D-4E3B-802B-00FAE362FAC8}" type="presOf" srcId="{D5F013B3-4B4E-4E38-9BAF-4B34B2BB0C79}" destId="{14A5ABF2-8B49-4694-AC4C-1A898869B017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5B6CBD55-C408-47C5-9A28-E247916D2B44}" type="presOf" srcId="{88B02B86-A182-47E8-98CE-5F03ED03FC83}" destId="{1A2BCB80-89E2-41EC-87D9-8650DA66AB8A}" srcOrd="0" destOrd="0" presId="urn:microsoft.com/office/officeart/2005/8/layout/orgChart1"/>
    <dgm:cxn modelId="{1099F9F4-FF2A-419A-9D14-BC972A2C28CE}" type="presOf" srcId="{41CBE71F-8A1C-4046-8B51-627382F890A8}" destId="{BD53C961-9C2E-42B5-A825-EB1CD5AF2FE3}" srcOrd="0" destOrd="0" presId="urn:microsoft.com/office/officeart/2005/8/layout/orgChart1"/>
    <dgm:cxn modelId="{60E296C4-C68C-46A2-806A-062F0BD93FD2}" type="presOf" srcId="{EDF4E25F-6E69-41B7-B57F-66E5D749104E}" destId="{CD65CBB6-B9A3-48AB-AFB3-4BE4B03553D3}" srcOrd="0" destOrd="0" presId="urn:microsoft.com/office/officeart/2005/8/layout/orgChart1"/>
    <dgm:cxn modelId="{502D3804-3D86-4413-8473-9A05254BECA0}" type="presOf" srcId="{DCCE79F2-51DC-4E3A-8F3D-0CB311D1F14D}" destId="{EE219807-47C8-4941-99AE-CE39076E53F5}" srcOrd="0" destOrd="0" presId="urn:microsoft.com/office/officeart/2005/8/layout/orgChart1"/>
    <dgm:cxn modelId="{D494E07C-8D89-4B0B-B234-C0CC2894CA99}" type="presOf" srcId="{D91152BC-9A33-44D3-AEBB-F20420DB430F}" destId="{30DA9891-B7C7-405D-9015-1C3DF0E9850F}" srcOrd="0" destOrd="0" presId="urn:microsoft.com/office/officeart/2005/8/layout/orgChart1"/>
    <dgm:cxn modelId="{A9E6AA86-C101-4803-B350-44A29FC367B4}" type="presOf" srcId="{51AC05A3-5125-4631-8328-EE9742C5CE1F}" destId="{75DCBE71-7469-49E9-81E5-E6A43E3EC0DC}" srcOrd="1" destOrd="0" presId="urn:microsoft.com/office/officeart/2005/8/layout/orgChart1"/>
    <dgm:cxn modelId="{6D61780B-1564-42C4-8B9D-8D10B97D8FD3}" type="presOf" srcId="{BCA1F9C7-A2DE-4DA9-9030-581CAAE089DA}" destId="{7E670A0B-4B6A-45AD-AE95-FAE9E52BA24F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E5E02B02-8707-40A8-80AC-2DEAEEC58193}" type="presOf" srcId="{57A44C0D-573F-44FB-BC9E-B18382ACCC39}" destId="{9AAB9F84-69DB-4974-8FB3-17FE16A42904}" srcOrd="0" destOrd="0" presId="urn:microsoft.com/office/officeart/2005/8/layout/orgChart1"/>
    <dgm:cxn modelId="{3D42B13C-E93A-4328-8281-E7B74A9ABFC6}" type="presOf" srcId="{88415C31-82DD-4EF9-9A7A-1D4D99FB6B9D}" destId="{0936C29E-0ABE-4289-9453-F6DF249F454C}" srcOrd="1" destOrd="0" presId="urn:microsoft.com/office/officeart/2005/8/layout/orgChart1"/>
    <dgm:cxn modelId="{05B72C87-369F-49D4-9336-B2DCB5946BBC}" type="presOf" srcId="{43C964D4-3EA5-4709-BA45-DC9671707267}" destId="{87899BB1-A811-4B2D-8FA3-633A97B1A6A6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08B0DFDE-E002-461C-B741-08A7B14293D7}" type="presOf" srcId="{032924AE-7BA3-4608-9D4D-A10FC22FA55B}" destId="{FCA2B357-06A1-4199-999C-BBE32872F828}" srcOrd="0" destOrd="0" presId="urn:microsoft.com/office/officeart/2005/8/layout/orgChart1"/>
    <dgm:cxn modelId="{998F8220-87A0-465F-B3A7-F8743CFB9F63}" type="presOf" srcId="{D3B00EB5-7252-4C54-A138-4FDE2761BA89}" destId="{77FF546B-1ADB-4B35-B705-B48DE95D0A7F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2D1CD39D-37AC-4637-A91E-89AB17B9A497}" type="presOf" srcId="{DCCE79F2-51DC-4E3A-8F3D-0CB311D1F14D}" destId="{A8ED66CC-CBB3-4EB5-ADE1-6E062170315B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BFAD265-2BF0-4195-A0F4-1D1ABDBAFDEC}" type="presOf" srcId="{092024CE-8423-4E50-A34E-3122E05631CC}" destId="{0A55F855-E390-49C4-85C3-4EB5DC8DFEC3}" srcOrd="1" destOrd="0" presId="urn:microsoft.com/office/officeart/2005/8/layout/orgChart1"/>
    <dgm:cxn modelId="{9F751257-D9EF-46F4-995B-CD1EBAD4B1E9}" type="presOf" srcId="{CBC98D67-7A4E-4DF5-AC0F-18B667594BB8}" destId="{D644628E-4C6F-4DF2-8C07-D2B66E3A4757}" srcOrd="0" destOrd="0" presId="urn:microsoft.com/office/officeart/2005/8/layout/orgChart1"/>
    <dgm:cxn modelId="{56A73C39-D424-4339-81F9-18B384B0FA85}" type="presOf" srcId="{1D03C52E-27F1-4CAD-B953-A57260381D87}" destId="{52D64095-8F0B-43C5-A134-4F8EB745D0AC}" srcOrd="0" destOrd="0" presId="urn:microsoft.com/office/officeart/2005/8/layout/orgChart1"/>
    <dgm:cxn modelId="{7D195322-84C0-4840-9D16-0B8659ECAA01}" type="presOf" srcId="{D91152BC-9A33-44D3-AEBB-F20420DB430F}" destId="{5EC808F1-181C-42C2-975C-2B558EBCB7FE}" srcOrd="1" destOrd="0" presId="urn:microsoft.com/office/officeart/2005/8/layout/orgChart1"/>
    <dgm:cxn modelId="{AE980FE8-FDD1-4CCF-9BDD-2AA9E7F31A7D}" type="presOf" srcId="{BAA37ED3-8504-4718-82EA-2141E33A703B}" destId="{C6471DB4-9B93-437A-AEBE-F3B71F737DF8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AE3CCFEC-BA48-4EBF-81E6-F875BCE4A148}" type="presOf" srcId="{844909A3-F2C8-49AE-869B-AFCA0AC709DF}" destId="{5A29D58D-62CC-4731-8120-CAD4354C3E03}" srcOrd="0" destOrd="0" presId="urn:microsoft.com/office/officeart/2005/8/layout/orgChart1"/>
    <dgm:cxn modelId="{6EEAD817-BFE8-4D7B-999A-215783F871C2}" type="presOf" srcId="{3837525C-9A2A-44D5-8B42-9C0820CF3FF9}" destId="{6AC59FBD-FAEA-42FA-8EB1-29A7CC044828}" srcOrd="0" destOrd="0" presId="urn:microsoft.com/office/officeart/2005/8/layout/orgChart1"/>
    <dgm:cxn modelId="{9D4E8D3C-CD8E-4593-A508-85D522EA27D4}" type="presOf" srcId="{B103CFD6-C2F2-4A76-8866-035FF64E5877}" destId="{D98E11BE-9177-4329-A5B4-B4B8653C2863}" srcOrd="0" destOrd="0" presId="urn:microsoft.com/office/officeart/2005/8/layout/orgChart1"/>
    <dgm:cxn modelId="{7843F5CD-C18F-4A44-BBF0-7901CD7BBCD4}" type="presOf" srcId="{8514C17C-35EC-4D14-92F7-13A577CAA5C4}" destId="{079C46BA-E270-4C4F-9AA8-92E32A64D736}" srcOrd="0" destOrd="0" presId="urn:microsoft.com/office/officeart/2005/8/layout/orgChart1"/>
    <dgm:cxn modelId="{2A6D6729-147B-4610-BD43-61236C092BDE}" type="presOf" srcId="{BC7A14EC-7DD0-42E2-A28E-8428AF273F49}" destId="{4E5DB2E5-BC21-45FD-89CF-804EEEA73D92}" srcOrd="0" destOrd="0" presId="urn:microsoft.com/office/officeart/2005/8/layout/orgChart1"/>
    <dgm:cxn modelId="{3A254F4C-5956-4AE3-8626-58845A6313B6}" type="presOf" srcId="{382A9707-8CE9-4448-A732-795155023764}" destId="{C9EB4BFF-95DA-49B7-87A2-66A52A4FCDFA}" srcOrd="0" destOrd="0" presId="urn:microsoft.com/office/officeart/2005/8/layout/orgChart1"/>
    <dgm:cxn modelId="{317DE314-521A-4FAE-B414-3D413F796CEC}" type="presOf" srcId="{51AC05A3-5125-4631-8328-EE9742C5CE1F}" destId="{7533127D-6F77-420D-9337-03A9B17677A7}" srcOrd="0" destOrd="0" presId="urn:microsoft.com/office/officeart/2005/8/layout/orgChart1"/>
    <dgm:cxn modelId="{B847EBC6-56C4-4FDF-ADB5-D37F1090D895}" type="presOf" srcId="{DC9F82DD-39AD-486C-81D6-0E3C38A96BAD}" destId="{4F6F1802-D2DC-45F2-8B57-B9ACE00E096B}" srcOrd="0" destOrd="0" presId="urn:microsoft.com/office/officeart/2005/8/layout/orgChart1"/>
    <dgm:cxn modelId="{B7D92D1F-7E66-455B-9F5E-E04B4AD1D427}" type="presOf" srcId="{E2FDDA39-0A56-4C19-9570-F6322A50CD7C}" destId="{C95AECE2-07C4-42E7-90DA-5CD8EA216CFC}" srcOrd="0" destOrd="0" presId="urn:microsoft.com/office/officeart/2005/8/layout/orgChart1"/>
    <dgm:cxn modelId="{7FFD1A74-A0DA-4F3F-9CA3-88138870EC4E}" type="presOf" srcId="{032924AE-7BA3-4608-9D4D-A10FC22FA55B}" destId="{842224E6-60DA-412E-8A1B-7533C1377869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18E491CA-6D19-443F-9C6B-5F020ADDD5A6}" type="presOf" srcId="{6A766238-49C0-489C-9759-5801318FB123}" destId="{8F3E2022-AB5E-4438-BDBE-146FD19E8285}" srcOrd="0" destOrd="0" presId="urn:microsoft.com/office/officeart/2005/8/layout/orgChart1"/>
    <dgm:cxn modelId="{BF9AC97A-15D2-42B7-9099-3B2BC38E85B1}" type="presOf" srcId="{B40A1E99-819E-4C0D-B671-3D134F0F7163}" destId="{3A05D6AC-55D4-4F8B-831D-7528DBB5E857}" srcOrd="0" destOrd="0" presId="urn:microsoft.com/office/officeart/2005/8/layout/orgChart1"/>
    <dgm:cxn modelId="{71488931-A46B-46E8-A861-5D3B26DB88DD}" type="presOf" srcId="{E2FDDA39-0A56-4C19-9570-F6322A50CD7C}" destId="{4704A764-F3E3-46A1-B698-AC3BCD85875D}" srcOrd="1" destOrd="0" presId="urn:microsoft.com/office/officeart/2005/8/layout/orgChart1"/>
    <dgm:cxn modelId="{29CB21CF-C0E2-4C32-9F76-4A700A5EA543}" type="presOf" srcId="{C7336B56-6975-43EE-AA11-2CF9D86F3B72}" destId="{F7484F86-9514-4EEC-AAEC-65AD9B4B3D96}" srcOrd="0" destOrd="0" presId="urn:microsoft.com/office/officeart/2005/8/layout/orgChart1"/>
    <dgm:cxn modelId="{8D04AC00-9213-415E-B620-590095DE56D2}" type="presParOf" srcId="{6C1B72B2-EE6C-495B-ADAD-8508CE8EB807}" destId="{B9578B13-712D-4BAD-A28F-A7352074EDA6}" srcOrd="0" destOrd="0" presId="urn:microsoft.com/office/officeart/2005/8/layout/orgChart1"/>
    <dgm:cxn modelId="{9240A817-8F97-486F-B7F0-6F750DB86B9C}" type="presParOf" srcId="{B9578B13-712D-4BAD-A28F-A7352074EDA6}" destId="{EA34C8C8-6EC1-483B-8E39-8E6926CED3CE}" srcOrd="0" destOrd="0" presId="urn:microsoft.com/office/officeart/2005/8/layout/orgChart1"/>
    <dgm:cxn modelId="{B39059CC-3B09-4DD5-B9A2-4A8FFF9FE4C8}" type="presParOf" srcId="{EA34C8C8-6EC1-483B-8E39-8E6926CED3CE}" destId="{D98E11BE-9177-4329-A5B4-B4B8653C2863}" srcOrd="0" destOrd="0" presId="urn:microsoft.com/office/officeart/2005/8/layout/orgChart1"/>
    <dgm:cxn modelId="{09E8010B-0F25-4F6E-8F10-44F85CCC3BF2}" type="presParOf" srcId="{EA34C8C8-6EC1-483B-8E39-8E6926CED3CE}" destId="{2FA1AE03-77C2-487B-948B-82122901556A}" srcOrd="1" destOrd="0" presId="urn:microsoft.com/office/officeart/2005/8/layout/orgChart1"/>
    <dgm:cxn modelId="{CC4FC435-D593-45B8-B934-DE207A4B7C19}" type="presParOf" srcId="{B9578B13-712D-4BAD-A28F-A7352074EDA6}" destId="{9C5DF944-3D7A-473D-A789-5CA86652B8F8}" srcOrd="1" destOrd="0" presId="urn:microsoft.com/office/officeart/2005/8/layout/orgChart1"/>
    <dgm:cxn modelId="{C3EA1865-962D-445B-9BCC-E5454CCA262C}" type="presParOf" srcId="{9C5DF944-3D7A-473D-A789-5CA86652B8F8}" destId="{D351E307-7A60-4733-B21C-CC6D6E5D051D}" srcOrd="0" destOrd="0" presId="urn:microsoft.com/office/officeart/2005/8/layout/orgChart1"/>
    <dgm:cxn modelId="{B5359B25-28DA-4396-A634-2975AEA97A16}" type="presParOf" srcId="{9C5DF944-3D7A-473D-A789-5CA86652B8F8}" destId="{60FE5B31-E82E-49E2-9469-B5D5674278BC}" srcOrd="1" destOrd="0" presId="urn:microsoft.com/office/officeart/2005/8/layout/orgChart1"/>
    <dgm:cxn modelId="{71B4FAD9-11F7-4CF9-ACB1-6147BEBCF5DB}" type="presParOf" srcId="{60FE5B31-E82E-49E2-9469-B5D5674278BC}" destId="{CB88DD46-0D40-4A1B-9C97-26FA4C46EB15}" srcOrd="0" destOrd="0" presId="urn:microsoft.com/office/officeart/2005/8/layout/orgChart1"/>
    <dgm:cxn modelId="{1608F1C9-A256-4AC1-8500-C28289272100}" type="presParOf" srcId="{CB88DD46-0D40-4A1B-9C97-26FA4C46EB15}" destId="{ABF5B3AF-9C3F-43AC-89B9-A4B84688B739}" srcOrd="0" destOrd="0" presId="urn:microsoft.com/office/officeart/2005/8/layout/orgChart1"/>
    <dgm:cxn modelId="{30BB0A0C-0CFC-433D-87F0-FEAC033B25FB}" type="presParOf" srcId="{CB88DD46-0D40-4A1B-9C97-26FA4C46EB15}" destId="{87899BB1-A811-4B2D-8FA3-633A97B1A6A6}" srcOrd="1" destOrd="0" presId="urn:microsoft.com/office/officeart/2005/8/layout/orgChart1"/>
    <dgm:cxn modelId="{3FFE7681-F3DB-480C-A6A8-2C79E5CF1110}" type="presParOf" srcId="{60FE5B31-E82E-49E2-9469-B5D5674278BC}" destId="{B6A20B03-CFA9-41D8-9956-9F0EB448DC4A}" srcOrd="1" destOrd="0" presId="urn:microsoft.com/office/officeart/2005/8/layout/orgChart1"/>
    <dgm:cxn modelId="{6531679C-0815-4DD8-9758-77CA3580427F}" type="presParOf" srcId="{B6A20B03-CFA9-41D8-9956-9F0EB448DC4A}" destId="{CD65CBB6-B9A3-48AB-AFB3-4BE4B03553D3}" srcOrd="0" destOrd="0" presId="urn:microsoft.com/office/officeart/2005/8/layout/orgChart1"/>
    <dgm:cxn modelId="{AA13B687-4BB1-434F-89CF-39716CB8869E}" type="presParOf" srcId="{B6A20B03-CFA9-41D8-9956-9F0EB448DC4A}" destId="{ED1F0A6D-21D1-431E-B021-19DC70288741}" srcOrd="1" destOrd="0" presId="urn:microsoft.com/office/officeart/2005/8/layout/orgChart1"/>
    <dgm:cxn modelId="{DDC3109D-F5E8-417E-BC6F-9FF222D42ED7}" type="presParOf" srcId="{ED1F0A6D-21D1-431E-B021-19DC70288741}" destId="{3035FF76-B78F-49A4-AACF-E2FF3786028F}" srcOrd="0" destOrd="0" presId="urn:microsoft.com/office/officeart/2005/8/layout/orgChart1"/>
    <dgm:cxn modelId="{4AC46557-13CB-4CF4-9CE9-137E26C772EB}" type="presParOf" srcId="{3035FF76-B78F-49A4-AACF-E2FF3786028F}" destId="{F0DC39B6-0C64-430A-9FFB-4907B94E244D}" srcOrd="0" destOrd="0" presId="urn:microsoft.com/office/officeart/2005/8/layout/orgChart1"/>
    <dgm:cxn modelId="{5EA49EDC-BB86-4EB4-93C0-58B16FCD4052}" type="presParOf" srcId="{3035FF76-B78F-49A4-AACF-E2FF3786028F}" destId="{0044642D-BF6E-4946-989D-7BC76303D8B1}" srcOrd="1" destOrd="0" presId="urn:microsoft.com/office/officeart/2005/8/layout/orgChart1"/>
    <dgm:cxn modelId="{2008BC05-83EB-48B6-86F3-3B740DF335B5}" type="presParOf" srcId="{ED1F0A6D-21D1-431E-B021-19DC70288741}" destId="{6F92EC3E-8AAE-41C7-BFFF-85E9DBCB215A}" srcOrd="1" destOrd="0" presId="urn:microsoft.com/office/officeart/2005/8/layout/orgChart1"/>
    <dgm:cxn modelId="{5C36CF61-7756-4E29-BCFF-38EFD0278549}" type="presParOf" srcId="{ED1F0A6D-21D1-431E-B021-19DC70288741}" destId="{C359BE23-B469-48EB-819D-6F6FDCDBB0A8}" srcOrd="2" destOrd="0" presId="urn:microsoft.com/office/officeart/2005/8/layout/orgChart1"/>
    <dgm:cxn modelId="{A580691F-DB30-43D9-96B7-63007B405548}" type="presParOf" srcId="{B6A20B03-CFA9-41D8-9956-9F0EB448DC4A}" destId="{6AC59FBD-FAEA-42FA-8EB1-29A7CC044828}" srcOrd="2" destOrd="0" presId="urn:microsoft.com/office/officeart/2005/8/layout/orgChart1"/>
    <dgm:cxn modelId="{D9907509-939D-410D-98FA-7FA500111130}" type="presParOf" srcId="{B6A20B03-CFA9-41D8-9956-9F0EB448DC4A}" destId="{F2E1EDE4-99F4-4CBC-BA6A-91AF00914823}" srcOrd="3" destOrd="0" presId="urn:microsoft.com/office/officeart/2005/8/layout/orgChart1"/>
    <dgm:cxn modelId="{7D455997-026E-485D-A05A-A477F80C3467}" type="presParOf" srcId="{F2E1EDE4-99F4-4CBC-BA6A-91AF00914823}" destId="{795B4B98-FEFB-4DAB-B785-2E28918B1C7E}" srcOrd="0" destOrd="0" presId="urn:microsoft.com/office/officeart/2005/8/layout/orgChart1"/>
    <dgm:cxn modelId="{316286CD-C053-46CB-85DF-3D482DB6A70D}" type="presParOf" srcId="{795B4B98-FEFB-4DAB-B785-2E28918B1C7E}" destId="{C9EB4BFF-95DA-49B7-87A2-66A52A4FCDFA}" srcOrd="0" destOrd="0" presId="urn:microsoft.com/office/officeart/2005/8/layout/orgChart1"/>
    <dgm:cxn modelId="{68F70519-7F98-4B6C-AA52-0A313EF195E8}" type="presParOf" srcId="{795B4B98-FEFB-4DAB-B785-2E28918B1C7E}" destId="{40CBCC65-FD09-4B94-B9C9-3482617F2627}" srcOrd="1" destOrd="0" presId="urn:microsoft.com/office/officeart/2005/8/layout/orgChart1"/>
    <dgm:cxn modelId="{4288402A-8BCB-450A-BCB7-0096C2D9020A}" type="presParOf" srcId="{F2E1EDE4-99F4-4CBC-BA6A-91AF00914823}" destId="{6E67D5E8-91A3-4A9C-B70E-60777B0DD65E}" srcOrd="1" destOrd="0" presId="urn:microsoft.com/office/officeart/2005/8/layout/orgChart1"/>
    <dgm:cxn modelId="{01D06A1C-AD2B-4470-973E-323635E5B078}" type="presParOf" srcId="{F2E1EDE4-99F4-4CBC-BA6A-91AF00914823}" destId="{9041FCB5-DDBA-4A82-87F1-A20AE1F0ECFA}" srcOrd="2" destOrd="0" presId="urn:microsoft.com/office/officeart/2005/8/layout/orgChart1"/>
    <dgm:cxn modelId="{826160F7-F6E6-4DDD-8169-3389921D3F5F}" type="presParOf" srcId="{B6A20B03-CFA9-41D8-9956-9F0EB448DC4A}" destId="{D644628E-4C6F-4DF2-8C07-D2B66E3A4757}" srcOrd="4" destOrd="0" presId="urn:microsoft.com/office/officeart/2005/8/layout/orgChart1"/>
    <dgm:cxn modelId="{AAD69765-FDFB-4C45-8317-AC4C4B59FBCB}" type="presParOf" srcId="{B6A20B03-CFA9-41D8-9956-9F0EB448DC4A}" destId="{4C59CDCC-8171-42A8-836D-8A7ADEF309D0}" srcOrd="5" destOrd="0" presId="urn:microsoft.com/office/officeart/2005/8/layout/orgChart1"/>
    <dgm:cxn modelId="{DBF17EAF-A162-493E-BBF0-63A7893D5B8F}" type="presParOf" srcId="{4C59CDCC-8171-42A8-836D-8A7ADEF309D0}" destId="{FED7DC99-D3B3-46B2-AE57-14D47B1F3671}" srcOrd="0" destOrd="0" presId="urn:microsoft.com/office/officeart/2005/8/layout/orgChart1"/>
    <dgm:cxn modelId="{DAD9E68C-8F3A-4496-9935-B173E0CDAC33}" type="presParOf" srcId="{FED7DC99-D3B3-46B2-AE57-14D47B1F3671}" destId="{8F3E2022-AB5E-4438-BDBE-146FD19E8285}" srcOrd="0" destOrd="0" presId="urn:microsoft.com/office/officeart/2005/8/layout/orgChart1"/>
    <dgm:cxn modelId="{6AE7D49F-AA04-475E-B089-D8EB9A684439}" type="presParOf" srcId="{FED7DC99-D3B3-46B2-AE57-14D47B1F3671}" destId="{F4F60A8B-BCFE-4E33-9289-BF4CA9206F7B}" srcOrd="1" destOrd="0" presId="urn:microsoft.com/office/officeart/2005/8/layout/orgChart1"/>
    <dgm:cxn modelId="{DA6F983D-B8DC-436A-BC93-C46CE5BB067A}" type="presParOf" srcId="{4C59CDCC-8171-42A8-836D-8A7ADEF309D0}" destId="{0717BF70-BD3E-4FBF-92BE-2C7F71500E41}" srcOrd="1" destOrd="0" presId="urn:microsoft.com/office/officeart/2005/8/layout/orgChart1"/>
    <dgm:cxn modelId="{19CFE898-ABB4-4DDD-8231-8580CE562324}" type="presParOf" srcId="{4C59CDCC-8171-42A8-836D-8A7ADEF309D0}" destId="{0E63D1F7-0BB7-4B23-80D6-B69D7359A638}" srcOrd="2" destOrd="0" presId="urn:microsoft.com/office/officeart/2005/8/layout/orgChart1"/>
    <dgm:cxn modelId="{D12A7578-A910-4623-9F1E-0EA507E7ED8C}" type="presParOf" srcId="{B6A20B03-CFA9-41D8-9956-9F0EB448DC4A}" destId="{52D64095-8F0B-43C5-A134-4F8EB745D0AC}" srcOrd="6" destOrd="0" presId="urn:microsoft.com/office/officeart/2005/8/layout/orgChart1"/>
    <dgm:cxn modelId="{C7BD3C99-BCDD-4F60-83D5-235149A1E4FA}" type="presParOf" srcId="{B6A20B03-CFA9-41D8-9956-9F0EB448DC4A}" destId="{65175C4B-27F3-41C0-9093-49201195521B}" srcOrd="7" destOrd="0" presId="urn:microsoft.com/office/officeart/2005/8/layout/orgChart1"/>
    <dgm:cxn modelId="{88B3E03F-9EA5-4090-AF62-2A0E0E5D52A9}" type="presParOf" srcId="{65175C4B-27F3-41C0-9093-49201195521B}" destId="{418B0B64-07DF-4A86-8188-2B3D12FF0C1B}" srcOrd="0" destOrd="0" presId="urn:microsoft.com/office/officeart/2005/8/layout/orgChart1"/>
    <dgm:cxn modelId="{47F911FA-4850-4249-9994-4A533CE4538F}" type="presParOf" srcId="{418B0B64-07DF-4A86-8188-2B3D12FF0C1B}" destId="{FCA2B357-06A1-4199-999C-BBE32872F828}" srcOrd="0" destOrd="0" presId="urn:microsoft.com/office/officeart/2005/8/layout/orgChart1"/>
    <dgm:cxn modelId="{7DC5A271-BB1A-45E5-A409-29AF78E6259C}" type="presParOf" srcId="{418B0B64-07DF-4A86-8188-2B3D12FF0C1B}" destId="{842224E6-60DA-412E-8A1B-7533C1377869}" srcOrd="1" destOrd="0" presId="urn:microsoft.com/office/officeart/2005/8/layout/orgChart1"/>
    <dgm:cxn modelId="{62DADDA9-E0DA-4F37-AD89-ECC472F6027C}" type="presParOf" srcId="{65175C4B-27F3-41C0-9093-49201195521B}" destId="{5FEE9627-663F-4879-B764-2FCAC3BEDB01}" srcOrd="1" destOrd="0" presId="urn:microsoft.com/office/officeart/2005/8/layout/orgChart1"/>
    <dgm:cxn modelId="{A33FC8E6-E185-4A0D-A469-89773728F13A}" type="presParOf" srcId="{65175C4B-27F3-41C0-9093-49201195521B}" destId="{D211A30E-3DD6-4F3B-A936-B6D9FD1B5AD6}" srcOrd="2" destOrd="0" presId="urn:microsoft.com/office/officeart/2005/8/layout/orgChart1"/>
    <dgm:cxn modelId="{E4C6D064-C3D2-471D-A33C-879AB6884D9C}" type="presParOf" srcId="{60FE5B31-E82E-49E2-9469-B5D5674278BC}" destId="{0A55CB08-0585-4E83-BB9C-6136411D5C97}" srcOrd="2" destOrd="0" presId="urn:microsoft.com/office/officeart/2005/8/layout/orgChart1"/>
    <dgm:cxn modelId="{2FE119EB-EC39-4845-B74E-6ECBEE8C709C}" type="presParOf" srcId="{9C5DF944-3D7A-473D-A789-5CA86652B8F8}" destId="{1AE91293-7748-4E52-8855-7B838C555EB9}" srcOrd="2" destOrd="0" presId="urn:microsoft.com/office/officeart/2005/8/layout/orgChart1"/>
    <dgm:cxn modelId="{90D5B3D1-1ACF-4FBE-BF83-37FB836BA205}" type="presParOf" srcId="{9C5DF944-3D7A-473D-A789-5CA86652B8F8}" destId="{8BAB2199-5159-41F9-8708-33820C9B03A9}" srcOrd="3" destOrd="0" presId="urn:microsoft.com/office/officeart/2005/8/layout/orgChart1"/>
    <dgm:cxn modelId="{3BAA8D6F-7D58-4D88-8620-D3BF2665DF42}" type="presParOf" srcId="{8BAB2199-5159-41F9-8708-33820C9B03A9}" destId="{4AEEF0FD-EB99-4BD5-89CD-011B1DDC19F8}" srcOrd="0" destOrd="0" presId="urn:microsoft.com/office/officeart/2005/8/layout/orgChart1"/>
    <dgm:cxn modelId="{24079067-06AD-4A5A-B7D1-C274E156BED4}" type="presParOf" srcId="{4AEEF0FD-EB99-4BD5-89CD-011B1DDC19F8}" destId="{86ECFBC0-6EDE-49D7-A5E4-E61CBAF4A092}" srcOrd="0" destOrd="0" presId="urn:microsoft.com/office/officeart/2005/8/layout/orgChart1"/>
    <dgm:cxn modelId="{639D9CFA-C579-4F20-91E2-6F12915B6BFB}" type="presParOf" srcId="{4AEEF0FD-EB99-4BD5-89CD-011B1DDC19F8}" destId="{EE7467E8-D778-4C18-9C7C-925EF25B0DC2}" srcOrd="1" destOrd="0" presId="urn:microsoft.com/office/officeart/2005/8/layout/orgChart1"/>
    <dgm:cxn modelId="{4EFC0160-E89D-4EA7-9B91-CE7502CC4DF1}" type="presParOf" srcId="{8BAB2199-5159-41F9-8708-33820C9B03A9}" destId="{70B62D43-4B2E-478D-8091-7F950B36BC86}" srcOrd="1" destOrd="0" presId="urn:microsoft.com/office/officeart/2005/8/layout/orgChart1"/>
    <dgm:cxn modelId="{3500D712-20DC-4621-8588-1BBC348D4EF9}" type="presParOf" srcId="{70B62D43-4B2E-478D-8091-7F950B36BC86}" destId="{5A29D58D-62CC-4731-8120-CAD4354C3E03}" srcOrd="0" destOrd="0" presId="urn:microsoft.com/office/officeart/2005/8/layout/orgChart1"/>
    <dgm:cxn modelId="{1B548F27-D1A9-4869-84D2-790BC2C01A02}" type="presParOf" srcId="{70B62D43-4B2E-478D-8091-7F950B36BC86}" destId="{20684FA8-0955-4E86-9890-955AAE2FB70E}" srcOrd="1" destOrd="0" presId="urn:microsoft.com/office/officeart/2005/8/layout/orgChart1"/>
    <dgm:cxn modelId="{5361D298-015E-46DE-8D2E-A22D4A848111}" type="presParOf" srcId="{20684FA8-0955-4E86-9890-955AAE2FB70E}" destId="{357DF0A8-BCC0-4D40-9A29-811D9B3E8CE1}" srcOrd="0" destOrd="0" presId="urn:microsoft.com/office/officeart/2005/8/layout/orgChart1"/>
    <dgm:cxn modelId="{0EA6467E-8EDA-40B1-B890-FA82C515D6CF}" type="presParOf" srcId="{357DF0A8-BCC0-4D40-9A29-811D9B3E8CE1}" destId="{7533127D-6F77-420D-9337-03A9B17677A7}" srcOrd="0" destOrd="0" presId="urn:microsoft.com/office/officeart/2005/8/layout/orgChart1"/>
    <dgm:cxn modelId="{C4B9391E-EE05-4C8E-BF0E-D4A5BCAB3DAD}" type="presParOf" srcId="{357DF0A8-BCC0-4D40-9A29-811D9B3E8CE1}" destId="{75DCBE71-7469-49E9-81E5-E6A43E3EC0DC}" srcOrd="1" destOrd="0" presId="urn:microsoft.com/office/officeart/2005/8/layout/orgChart1"/>
    <dgm:cxn modelId="{D78AE962-8901-451C-BB12-40FB8BFCD6E7}" type="presParOf" srcId="{20684FA8-0955-4E86-9890-955AAE2FB70E}" destId="{321B0D03-50FC-44EB-B561-D21A2CD4B482}" srcOrd="1" destOrd="0" presId="urn:microsoft.com/office/officeart/2005/8/layout/orgChart1"/>
    <dgm:cxn modelId="{F047A0F8-A2D3-451E-ACF7-D879A6DC8A0A}" type="presParOf" srcId="{20684FA8-0955-4E86-9890-955AAE2FB70E}" destId="{0654A2B9-B227-48A6-941C-DD027142ECCE}" srcOrd="2" destOrd="0" presId="urn:microsoft.com/office/officeart/2005/8/layout/orgChart1"/>
    <dgm:cxn modelId="{3747E2AB-79D5-4D1A-A92C-50403B7C15EF}" type="presParOf" srcId="{70B62D43-4B2E-478D-8091-7F950B36BC86}" destId="{77FF546B-1ADB-4B35-B705-B48DE95D0A7F}" srcOrd="2" destOrd="0" presId="urn:microsoft.com/office/officeart/2005/8/layout/orgChart1"/>
    <dgm:cxn modelId="{87D1E969-6C0D-439E-8DD3-4AE73EDD2CED}" type="presParOf" srcId="{70B62D43-4B2E-478D-8091-7F950B36BC86}" destId="{69C13562-DBB8-42F8-AE39-8AFEF8ED4982}" srcOrd="3" destOrd="0" presId="urn:microsoft.com/office/officeart/2005/8/layout/orgChart1"/>
    <dgm:cxn modelId="{14C2A4E0-773D-499C-82CA-55812BADC027}" type="presParOf" srcId="{69C13562-DBB8-42F8-AE39-8AFEF8ED4982}" destId="{896D96FE-EA05-4066-8BE5-F7366BA3777A}" srcOrd="0" destOrd="0" presId="urn:microsoft.com/office/officeart/2005/8/layout/orgChart1"/>
    <dgm:cxn modelId="{D3A14982-E47B-4B74-ABA8-4261CCA8980C}" type="presParOf" srcId="{896D96FE-EA05-4066-8BE5-F7366BA3777A}" destId="{079C46BA-E270-4C4F-9AA8-92E32A64D736}" srcOrd="0" destOrd="0" presId="urn:microsoft.com/office/officeart/2005/8/layout/orgChart1"/>
    <dgm:cxn modelId="{0C901086-C003-4471-A54E-91875C758F6E}" type="presParOf" srcId="{896D96FE-EA05-4066-8BE5-F7366BA3777A}" destId="{3AA4BA60-CAF3-4B65-8A7B-26648B565082}" srcOrd="1" destOrd="0" presId="urn:microsoft.com/office/officeart/2005/8/layout/orgChart1"/>
    <dgm:cxn modelId="{9EA7F2A6-FF2C-41BD-826C-5D7E1D1A2ECA}" type="presParOf" srcId="{69C13562-DBB8-42F8-AE39-8AFEF8ED4982}" destId="{54F082B5-2FAD-490F-B257-B96DCB3E19FC}" srcOrd="1" destOrd="0" presId="urn:microsoft.com/office/officeart/2005/8/layout/orgChart1"/>
    <dgm:cxn modelId="{EB7B32C7-F5CE-4D6D-97F1-7250FED56644}" type="presParOf" srcId="{69C13562-DBB8-42F8-AE39-8AFEF8ED4982}" destId="{6C846A69-A00E-4FB9-80C7-DC7FE13BD4B5}" srcOrd="2" destOrd="0" presId="urn:microsoft.com/office/officeart/2005/8/layout/orgChart1"/>
    <dgm:cxn modelId="{B1CE1604-10DF-4B70-8DEF-E566B6E65BDB}" type="presParOf" srcId="{70B62D43-4B2E-478D-8091-7F950B36BC86}" destId="{C6471DB4-9B93-437A-AEBE-F3B71F737DF8}" srcOrd="4" destOrd="0" presId="urn:microsoft.com/office/officeart/2005/8/layout/orgChart1"/>
    <dgm:cxn modelId="{26A3FD57-4204-4FCA-9CC3-2B956785DE99}" type="presParOf" srcId="{70B62D43-4B2E-478D-8091-7F950B36BC86}" destId="{CD8B12E6-DD1E-4D70-BE7C-A5443A3D84D1}" srcOrd="5" destOrd="0" presId="urn:microsoft.com/office/officeart/2005/8/layout/orgChart1"/>
    <dgm:cxn modelId="{A484D195-62EA-4045-AA3E-8EE132477C3B}" type="presParOf" srcId="{CD8B12E6-DD1E-4D70-BE7C-A5443A3D84D1}" destId="{C0FBA54D-3A3D-42F4-B1C8-ADE0E74CCC4D}" srcOrd="0" destOrd="0" presId="urn:microsoft.com/office/officeart/2005/8/layout/orgChart1"/>
    <dgm:cxn modelId="{5188A1B2-C7CE-4A48-9615-9922BCF27D93}" type="presParOf" srcId="{C0FBA54D-3A3D-42F4-B1C8-ADE0E74CCC4D}" destId="{30DA9891-B7C7-405D-9015-1C3DF0E9850F}" srcOrd="0" destOrd="0" presId="urn:microsoft.com/office/officeart/2005/8/layout/orgChart1"/>
    <dgm:cxn modelId="{E5304D85-DCA4-4BB1-99C7-84CCCF2AAC75}" type="presParOf" srcId="{C0FBA54D-3A3D-42F4-B1C8-ADE0E74CCC4D}" destId="{5EC808F1-181C-42C2-975C-2B558EBCB7FE}" srcOrd="1" destOrd="0" presId="urn:microsoft.com/office/officeart/2005/8/layout/orgChart1"/>
    <dgm:cxn modelId="{B7040A34-28FE-4006-9A85-F152F0987DEA}" type="presParOf" srcId="{CD8B12E6-DD1E-4D70-BE7C-A5443A3D84D1}" destId="{3C11D65F-2A65-4A7E-9C15-AA6406FE6F0B}" srcOrd="1" destOrd="0" presId="urn:microsoft.com/office/officeart/2005/8/layout/orgChart1"/>
    <dgm:cxn modelId="{FFAA1983-4ECA-4023-8E1C-EEA35F38EB02}" type="presParOf" srcId="{CD8B12E6-DD1E-4D70-BE7C-A5443A3D84D1}" destId="{07414A68-C8A8-4CE7-984E-48064FC49AF5}" srcOrd="2" destOrd="0" presId="urn:microsoft.com/office/officeart/2005/8/layout/orgChart1"/>
    <dgm:cxn modelId="{D7D7E4E1-856D-4C05-B296-06F233A0F81A}" type="presParOf" srcId="{70B62D43-4B2E-478D-8091-7F950B36BC86}" destId="{BD53C961-9C2E-42B5-A825-EB1CD5AF2FE3}" srcOrd="6" destOrd="0" presId="urn:microsoft.com/office/officeart/2005/8/layout/orgChart1"/>
    <dgm:cxn modelId="{9C4332AB-2692-4160-B82A-557C7C0156E4}" type="presParOf" srcId="{70B62D43-4B2E-478D-8091-7F950B36BC86}" destId="{2AD0F394-908E-4BF8-9902-81719C192207}" srcOrd="7" destOrd="0" presId="urn:microsoft.com/office/officeart/2005/8/layout/orgChart1"/>
    <dgm:cxn modelId="{20D7A0F8-36FF-466E-8B8A-676F5AC33BB1}" type="presParOf" srcId="{2AD0F394-908E-4BF8-9902-81719C192207}" destId="{6508E9AA-32AD-45CE-ACB4-E452A2309B43}" srcOrd="0" destOrd="0" presId="urn:microsoft.com/office/officeart/2005/8/layout/orgChart1"/>
    <dgm:cxn modelId="{4B110F53-70D5-4C3F-BD89-3E0CF5AFFE1F}" type="presParOf" srcId="{6508E9AA-32AD-45CE-ACB4-E452A2309B43}" destId="{26E61D30-5696-4E05-9044-AF73EF27DAB2}" srcOrd="0" destOrd="0" presId="urn:microsoft.com/office/officeart/2005/8/layout/orgChart1"/>
    <dgm:cxn modelId="{286CADF7-C7BE-42F3-980F-C2901BC46917}" type="presParOf" srcId="{6508E9AA-32AD-45CE-ACB4-E452A2309B43}" destId="{14A5ABF2-8B49-4694-AC4C-1A898869B017}" srcOrd="1" destOrd="0" presId="urn:microsoft.com/office/officeart/2005/8/layout/orgChart1"/>
    <dgm:cxn modelId="{7778E339-82C8-46F1-ABCC-0E192C7F9461}" type="presParOf" srcId="{2AD0F394-908E-4BF8-9902-81719C192207}" destId="{E95C75F7-7305-47DE-985C-550E435481C9}" srcOrd="1" destOrd="0" presId="urn:microsoft.com/office/officeart/2005/8/layout/orgChart1"/>
    <dgm:cxn modelId="{661C8FD1-D183-4E63-9395-4BF288C00FB2}" type="presParOf" srcId="{2AD0F394-908E-4BF8-9902-81719C192207}" destId="{ADFD56FF-A789-4A68-9B2D-8E4E857854C2}" srcOrd="2" destOrd="0" presId="urn:microsoft.com/office/officeart/2005/8/layout/orgChart1"/>
    <dgm:cxn modelId="{E9ABE1CB-4996-4518-906B-C78E76B2103F}" type="presParOf" srcId="{70B62D43-4B2E-478D-8091-7F950B36BC86}" destId="{B4ADFA40-1DC3-4BD0-BAE4-D5BA4FDF2B3E}" srcOrd="8" destOrd="0" presId="urn:microsoft.com/office/officeart/2005/8/layout/orgChart1"/>
    <dgm:cxn modelId="{64F6CE52-0D1F-4740-AAFA-9BF35DED4D24}" type="presParOf" srcId="{70B62D43-4B2E-478D-8091-7F950B36BC86}" destId="{74623D81-D47A-4BDB-A76C-094846D41FA8}" srcOrd="9" destOrd="0" presId="urn:microsoft.com/office/officeart/2005/8/layout/orgChart1"/>
    <dgm:cxn modelId="{D8AD3902-4602-407B-BAA4-658B00C84786}" type="presParOf" srcId="{74623D81-D47A-4BDB-A76C-094846D41FA8}" destId="{A5AFB960-0B8B-4E03-885A-2579269F7DC1}" srcOrd="0" destOrd="0" presId="urn:microsoft.com/office/officeart/2005/8/layout/orgChart1"/>
    <dgm:cxn modelId="{3FA55407-8E05-43BD-95C1-B6F6EE1BD634}" type="presParOf" srcId="{A5AFB960-0B8B-4E03-885A-2579269F7DC1}" destId="{3A05D6AC-55D4-4F8B-831D-7528DBB5E857}" srcOrd="0" destOrd="0" presId="urn:microsoft.com/office/officeart/2005/8/layout/orgChart1"/>
    <dgm:cxn modelId="{2A40CBF5-25AD-4839-9767-BC6C9C323CBE}" type="presParOf" srcId="{A5AFB960-0B8B-4E03-885A-2579269F7DC1}" destId="{179F0FCD-C306-4B84-A7DF-E34F9FAB6F56}" srcOrd="1" destOrd="0" presId="urn:microsoft.com/office/officeart/2005/8/layout/orgChart1"/>
    <dgm:cxn modelId="{99D6CE14-17CA-4C3A-80B2-2D04B097DE2E}" type="presParOf" srcId="{74623D81-D47A-4BDB-A76C-094846D41FA8}" destId="{856F8CB3-7FD8-44A2-BD9F-D0A3BBBFD7B2}" srcOrd="1" destOrd="0" presId="urn:microsoft.com/office/officeart/2005/8/layout/orgChart1"/>
    <dgm:cxn modelId="{1C5E8459-30A2-495D-8D56-51B4CB7A14BA}" type="presParOf" srcId="{74623D81-D47A-4BDB-A76C-094846D41FA8}" destId="{E41C3208-7C36-4192-9EA5-1F0C4DB4A826}" srcOrd="2" destOrd="0" presId="urn:microsoft.com/office/officeart/2005/8/layout/orgChart1"/>
    <dgm:cxn modelId="{6E936592-9C78-4846-A342-615DD3B6E742}" type="presParOf" srcId="{8BAB2199-5159-41F9-8708-33820C9B03A9}" destId="{FB705D8D-4B0F-418C-BE22-C9FC935B08A3}" srcOrd="2" destOrd="0" presId="urn:microsoft.com/office/officeart/2005/8/layout/orgChart1"/>
    <dgm:cxn modelId="{DD21BFA1-8007-4A1A-9921-4B548BC19EA2}" type="presParOf" srcId="{9C5DF944-3D7A-473D-A789-5CA86652B8F8}" destId="{4F6F1802-D2DC-45F2-8B57-B9ACE00E096B}" srcOrd="4" destOrd="0" presId="urn:microsoft.com/office/officeart/2005/8/layout/orgChart1"/>
    <dgm:cxn modelId="{5511D467-FA95-4782-AE83-D06B238E3697}" type="presParOf" srcId="{9C5DF944-3D7A-473D-A789-5CA86652B8F8}" destId="{D09FB176-C899-4C34-A2EF-DF4099E3930B}" srcOrd="5" destOrd="0" presId="urn:microsoft.com/office/officeart/2005/8/layout/orgChart1"/>
    <dgm:cxn modelId="{B613D267-A24C-40E5-8522-68D6CFB9675E}" type="presParOf" srcId="{D09FB176-C899-4C34-A2EF-DF4099E3930B}" destId="{EB3A78CF-8659-4E76-9BB6-78F8A7F8B535}" srcOrd="0" destOrd="0" presId="urn:microsoft.com/office/officeart/2005/8/layout/orgChart1"/>
    <dgm:cxn modelId="{79213182-71E9-465D-807B-43C4B925ABD4}" type="presParOf" srcId="{EB3A78CF-8659-4E76-9BB6-78F8A7F8B535}" destId="{ED956AEF-5A78-47DC-9D97-3B27A2E93095}" srcOrd="0" destOrd="0" presId="urn:microsoft.com/office/officeart/2005/8/layout/orgChart1"/>
    <dgm:cxn modelId="{7BC87C2C-07A8-4181-A347-F53D28A2E50E}" type="presParOf" srcId="{EB3A78CF-8659-4E76-9BB6-78F8A7F8B535}" destId="{0936C29E-0ABE-4289-9453-F6DF249F454C}" srcOrd="1" destOrd="0" presId="urn:microsoft.com/office/officeart/2005/8/layout/orgChart1"/>
    <dgm:cxn modelId="{02E65C27-1491-42A5-BBC8-4EA0F287451D}" type="presParOf" srcId="{D09FB176-C899-4C34-A2EF-DF4099E3930B}" destId="{3666C14E-3FE7-4AB2-BA4F-4535D42C477E}" srcOrd="1" destOrd="0" presId="urn:microsoft.com/office/officeart/2005/8/layout/orgChart1"/>
    <dgm:cxn modelId="{6FCA912D-6910-48EC-B681-EB1D91BBDFE0}" type="presParOf" srcId="{3666C14E-3FE7-4AB2-BA4F-4535D42C477E}" destId="{7E670A0B-4B6A-45AD-AE95-FAE9E52BA24F}" srcOrd="0" destOrd="0" presId="urn:microsoft.com/office/officeart/2005/8/layout/orgChart1"/>
    <dgm:cxn modelId="{66AF06D3-DF76-4135-97C2-F0A5F85C7855}" type="presParOf" srcId="{3666C14E-3FE7-4AB2-BA4F-4535D42C477E}" destId="{781D4557-4BA2-4B53-85D2-D0A8E2F29ACB}" srcOrd="1" destOrd="0" presId="urn:microsoft.com/office/officeart/2005/8/layout/orgChart1"/>
    <dgm:cxn modelId="{0E12617A-DC76-40C8-B0C3-2CA2E5EBCC85}" type="presParOf" srcId="{781D4557-4BA2-4B53-85D2-D0A8E2F29ACB}" destId="{A1F0E8B8-00E6-43CE-8E1F-A9918B608453}" srcOrd="0" destOrd="0" presId="urn:microsoft.com/office/officeart/2005/8/layout/orgChart1"/>
    <dgm:cxn modelId="{56A9961A-9F1B-43E4-906B-5067368CD903}" type="presParOf" srcId="{A1F0E8B8-00E6-43CE-8E1F-A9918B608453}" destId="{2C701CAE-D8F1-461E-8A0C-C57AEB1CD6C2}" srcOrd="0" destOrd="0" presId="urn:microsoft.com/office/officeart/2005/8/layout/orgChart1"/>
    <dgm:cxn modelId="{6E3E5C7A-94C6-45BE-BFF1-E427BB596E63}" type="presParOf" srcId="{A1F0E8B8-00E6-43CE-8E1F-A9918B608453}" destId="{0A55F855-E390-49C4-85C3-4EB5DC8DFEC3}" srcOrd="1" destOrd="0" presId="urn:microsoft.com/office/officeart/2005/8/layout/orgChart1"/>
    <dgm:cxn modelId="{E3FDB877-6349-4F4D-ABD1-0B876C382DA8}" type="presParOf" srcId="{781D4557-4BA2-4B53-85D2-D0A8E2F29ACB}" destId="{8FDA77AA-02A8-4EBB-8954-A3306A125F11}" srcOrd="1" destOrd="0" presId="urn:microsoft.com/office/officeart/2005/8/layout/orgChart1"/>
    <dgm:cxn modelId="{3D6D754A-2863-49A7-B85E-DCF48C1AF702}" type="presParOf" srcId="{781D4557-4BA2-4B53-85D2-D0A8E2F29ACB}" destId="{802B30D6-A884-4929-98EE-4DE3E2D91CB8}" srcOrd="2" destOrd="0" presId="urn:microsoft.com/office/officeart/2005/8/layout/orgChart1"/>
    <dgm:cxn modelId="{F03C86DF-2B91-4F7D-AEED-EA63BA2BA63E}" type="presParOf" srcId="{3666C14E-3FE7-4AB2-BA4F-4535D42C477E}" destId="{4E5DB2E5-BC21-45FD-89CF-804EEEA73D92}" srcOrd="2" destOrd="0" presId="urn:microsoft.com/office/officeart/2005/8/layout/orgChart1"/>
    <dgm:cxn modelId="{7EB65B1D-C5F6-425E-9C6B-30D1A53F0326}" type="presParOf" srcId="{3666C14E-3FE7-4AB2-BA4F-4535D42C477E}" destId="{FEF5B6E2-22EA-4CFA-BF26-961399773F49}" srcOrd="3" destOrd="0" presId="urn:microsoft.com/office/officeart/2005/8/layout/orgChart1"/>
    <dgm:cxn modelId="{2CC58D0F-DD49-41D5-BF9D-02787B982BAE}" type="presParOf" srcId="{FEF5B6E2-22EA-4CFA-BF26-961399773F49}" destId="{42BED641-FA4F-4D4B-9A19-A7D3C3BE1408}" srcOrd="0" destOrd="0" presId="urn:microsoft.com/office/officeart/2005/8/layout/orgChart1"/>
    <dgm:cxn modelId="{E346AE0C-95FF-456F-9F13-6FA9B9CD8885}" type="presParOf" srcId="{42BED641-FA4F-4D4B-9A19-A7D3C3BE1408}" destId="{74487508-3D4F-4F35-9119-7335AA499C95}" srcOrd="0" destOrd="0" presId="urn:microsoft.com/office/officeart/2005/8/layout/orgChart1"/>
    <dgm:cxn modelId="{DE7B6A3C-0E25-420F-87ED-E77654B56AB4}" type="presParOf" srcId="{42BED641-FA4F-4D4B-9A19-A7D3C3BE1408}" destId="{EA4E738B-1483-44D6-89EB-8256A9C3F87D}" srcOrd="1" destOrd="0" presId="urn:microsoft.com/office/officeart/2005/8/layout/orgChart1"/>
    <dgm:cxn modelId="{EC0FBD97-8C80-4C2D-92D0-AB8AF67D98B4}" type="presParOf" srcId="{FEF5B6E2-22EA-4CFA-BF26-961399773F49}" destId="{B5B7C6F2-824B-4B22-9513-4D47B87A1DEF}" srcOrd="1" destOrd="0" presId="urn:microsoft.com/office/officeart/2005/8/layout/orgChart1"/>
    <dgm:cxn modelId="{7F7F3A28-FE91-4F9F-A255-F086A7CFC3FD}" type="presParOf" srcId="{FEF5B6E2-22EA-4CFA-BF26-961399773F49}" destId="{AD4B3EEE-3AC5-44A5-8891-70C0728030DE}" srcOrd="2" destOrd="0" presId="urn:microsoft.com/office/officeart/2005/8/layout/orgChart1"/>
    <dgm:cxn modelId="{CACACF73-E8B6-4AEA-91C6-648DE36EC56F}" type="presParOf" srcId="{3666C14E-3FE7-4AB2-BA4F-4535D42C477E}" destId="{1A2BCB80-89E2-41EC-87D9-8650DA66AB8A}" srcOrd="4" destOrd="0" presId="urn:microsoft.com/office/officeart/2005/8/layout/orgChart1"/>
    <dgm:cxn modelId="{0654511E-A9AB-4F9B-8B80-D3E83975484E}" type="presParOf" srcId="{3666C14E-3FE7-4AB2-BA4F-4535D42C477E}" destId="{CD498E25-17A8-4592-A106-0BDE77F9F8BE}" srcOrd="5" destOrd="0" presId="urn:microsoft.com/office/officeart/2005/8/layout/orgChart1"/>
    <dgm:cxn modelId="{8B96ED5D-6EF2-4DCB-B241-669D04DD8FBF}" type="presParOf" srcId="{CD498E25-17A8-4592-A106-0BDE77F9F8BE}" destId="{1832CD07-F56C-4B75-9FC3-CEF6C2D6EA45}" srcOrd="0" destOrd="0" presId="urn:microsoft.com/office/officeart/2005/8/layout/orgChart1"/>
    <dgm:cxn modelId="{F765E5DB-8192-4751-9774-9D02808A4409}" type="presParOf" srcId="{1832CD07-F56C-4B75-9FC3-CEF6C2D6EA45}" destId="{F7484F86-9514-4EEC-AAEC-65AD9B4B3D96}" srcOrd="0" destOrd="0" presId="urn:microsoft.com/office/officeart/2005/8/layout/orgChart1"/>
    <dgm:cxn modelId="{63598FE3-3AC1-404A-B174-3F2F544C1F5D}" type="presParOf" srcId="{1832CD07-F56C-4B75-9FC3-CEF6C2D6EA45}" destId="{2F8AA862-E8D3-4043-95F3-7EBB33FDC237}" srcOrd="1" destOrd="0" presId="urn:microsoft.com/office/officeart/2005/8/layout/orgChart1"/>
    <dgm:cxn modelId="{5A0072CC-25B1-4040-A8E5-F726D864120C}" type="presParOf" srcId="{CD498E25-17A8-4592-A106-0BDE77F9F8BE}" destId="{D6D1B4BE-1E43-4CD4-965F-996A3963A4DE}" srcOrd="1" destOrd="0" presId="urn:microsoft.com/office/officeart/2005/8/layout/orgChart1"/>
    <dgm:cxn modelId="{D55DA8AD-CDA6-4144-9C31-BE5A48FB5854}" type="presParOf" srcId="{CD498E25-17A8-4592-A106-0BDE77F9F8BE}" destId="{2585E360-1265-4DAF-8ED0-8CB30CFCA044}" srcOrd="2" destOrd="0" presId="urn:microsoft.com/office/officeart/2005/8/layout/orgChart1"/>
    <dgm:cxn modelId="{E06BDA9B-2336-4853-84AF-60EC0AB767B3}" type="presParOf" srcId="{3666C14E-3FE7-4AB2-BA4F-4535D42C477E}" destId="{9AAB9F84-69DB-4974-8FB3-17FE16A42904}" srcOrd="6" destOrd="0" presId="urn:microsoft.com/office/officeart/2005/8/layout/orgChart1"/>
    <dgm:cxn modelId="{D89714B3-2E54-40BD-A629-2C02901C32F2}" type="presParOf" srcId="{3666C14E-3FE7-4AB2-BA4F-4535D42C477E}" destId="{C3EE2C24-35C5-4383-8BA8-04718D61B1E3}" srcOrd="7" destOrd="0" presId="urn:microsoft.com/office/officeart/2005/8/layout/orgChart1"/>
    <dgm:cxn modelId="{2F8FF248-9337-4E9F-90DA-0256003B1BC5}" type="presParOf" srcId="{C3EE2C24-35C5-4383-8BA8-04718D61B1E3}" destId="{D76FB983-6AF4-4D17-803C-BE4F9D86E241}" srcOrd="0" destOrd="0" presId="urn:microsoft.com/office/officeart/2005/8/layout/orgChart1"/>
    <dgm:cxn modelId="{BE8EAB89-5B50-4F6E-A961-2D82A153E02C}" type="presParOf" srcId="{D76FB983-6AF4-4D17-803C-BE4F9D86E241}" destId="{C95AECE2-07C4-42E7-90DA-5CD8EA216CFC}" srcOrd="0" destOrd="0" presId="urn:microsoft.com/office/officeart/2005/8/layout/orgChart1"/>
    <dgm:cxn modelId="{6D9D71C8-7173-4075-9CE7-BD008E6796CE}" type="presParOf" srcId="{D76FB983-6AF4-4D17-803C-BE4F9D86E241}" destId="{4704A764-F3E3-46A1-B698-AC3BCD85875D}" srcOrd="1" destOrd="0" presId="urn:microsoft.com/office/officeart/2005/8/layout/orgChart1"/>
    <dgm:cxn modelId="{9BE9A60B-D5DA-4E15-964C-4617F501CEFB}" type="presParOf" srcId="{C3EE2C24-35C5-4383-8BA8-04718D61B1E3}" destId="{C07B020C-8290-4505-84E9-D8CD925D7B93}" srcOrd="1" destOrd="0" presId="urn:microsoft.com/office/officeart/2005/8/layout/orgChart1"/>
    <dgm:cxn modelId="{444B7160-DFA5-4660-91A4-4A18A8225D3B}" type="presParOf" srcId="{C3EE2C24-35C5-4383-8BA8-04718D61B1E3}" destId="{97715D9E-A6B5-4BE2-9531-017E1F9F5E37}" srcOrd="2" destOrd="0" presId="urn:microsoft.com/office/officeart/2005/8/layout/orgChart1"/>
    <dgm:cxn modelId="{A4EB2284-DE4A-49B8-9B3C-9C932E6AF82E}" type="presParOf" srcId="{3666C14E-3FE7-4AB2-BA4F-4535D42C477E}" destId="{F8AA5B07-D62E-4BEF-A7F4-BB8154CE0161}" srcOrd="8" destOrd="0" presId="urn:microsoft.com/office/officeart/2005/8/layout/orgChart1"/>
    <dgm:cxn modelId="{7A32C938-4768-4181-BF12-B27BC5C62CBD}" type="presParOf" srcId="{3666C14E-3FE7-4AB2-BA4F-4535D42C477E}" destId="{28D3CB32-FAA0-4273-8538-1EB307061468}" srcOrd="9" destOrd="0" presId="urn:microsoft.com/office/officeart/2005/8/layout/orgChart1"/>
    <dgm:cxn modelId="{DD9DD51F-82E5-49CB-90EB-7863677C58F9}" type="presParOf" srcId="{28D3CB32-FAA0-4273-8538-1EB307061468}" destId="{4E6634D0-9CA1-4ACD-BF91-91BEE47E76EF}" srcOrd="0" destOrd="0" presId="urn:microsoft.com/office/officeart/2005/8/layout/orgChart1"/>
    <dgm:cxn modelId="{D85C5B90-0FE7-4CA9-BCBC-39CA5D187025}" type="presParOf" srcId="{4E6634D0-9CA1-4ACD-BF91-91BEE47E76EF}" destId="{EE219807-47C8-4941-99AE-CE39076E53F5}" srcOrd="0" destOrd="0" presId="urn:microsoft.com/office/officeart/2005/8/layout/orgChart1"/>
    <dgm:cxn modelId="{F6D421A3-E3CA-4EFB-BE39-307E750344EE}" type="presParOf" srcId="{4E6634D0-9CA1-4ACD-BF91-91BEE47E76EF}" destId="{A8ED66CC-CBB3-4EB5-ADE1-6E062170315B}" srcOrd="1" destOrd="0" presId="urn:microsoft.com/office/officeart/2005/8/layout/orgChart1"/>
    <dgm:cxn modelId="{63075CBE-7CE3-46DB-A4E7-1FBC410684BB}" type="presParOf" srcId="{28D3CB32-FAA0-4273-8538-1EB307061468}" destId="{55A4A9B7-D2D2-4F27-9972-54B957F184B3}" srcOrd="1" destOrd="0" presId="urn:microsoft.com/office/officeart/2005/8/layout/orgChart1"/>
    <dgm:cxn modelId="{536C858A-FA0E-4F02-88DB-B52CBCDC17E2}" type="presParOf" srcId="{28D3CB32-FAA0-4273-8538-1EB307061468}" destId="{A6D08738-8725-4BBB-8D6E-6E0F7F338F27}" srcOrd="2" destOrd="0" presId="urn:microsoft.com/office/officeart/2005/8/layout/orgChart1"/>
    <dgm:cxn modelId="{E97798DA-EC77-4B56-B2E7-9B76884DC208}" type="presParOf" srcId="{D09FB176-C899-4C34-A2EF-DF4099E3930B}" destId="{10032A81-28F1-4589-A2C9-2F713826DB5B}" srcOrd="2" destOrd="0" presId="urn:microsoft.com/office/officeart/2005/8/layout/orgChart1"/>
    <dgm:cxn modelId="{35BE8C34-7414-4AC3-B85F-5CA866772B1E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D133A536-3182-4F03-9096-9C4EAC47BCB6}" type="presOf" srcId="{43C964D4-3EA5-4709-BA45-DC9671707267}" destId="{87899BB1-A811-4B2D-8FA3-633A97B1A6A6}" srcOrd="1" destOrd="0" presId="urn:microsoft.com/office/officeart/2005/8/layout/orgChart1"/>
    <dgm:cxn modelId="{1AE91D1B-BF70-4E34-971B-18864A3A9FDE}" type="presOf" srcId="{69BEBD41-3545-40FD-BFDD-D21BD47C872E}" destId="{74487508-3D4F-4F35-9119-7335AA499C95}" srcOrd="0" destOrd="0" presId="urn:microsoft.com/office/officeart/2005/8/layout/orgChart1"/>
    <dgm:cxn modelId="{B5C3C135-4C36-49FE-959A-AE25F42247AE}" type="presOf" srcId="{BCA1F9C7-A2DE-4DA9-9030-581CAAE089DA}" destId="{7E670A0B-4B6A-45AD-AE95-FAE9E52BA24F}" srcOrd="0" destOrd="0" presId="urn:microsoft.com/office/officeart/2005/8/layout/orgChart1"/>
    <dgm:cxn modelId="{12AC0EA6-97A4-43EF-9AB6-DBCDEB55B090}" type="presOf" srcId="{8514C17C-35EC-4D14-92F7-13A577CAA5C4}" destId="{079C46BA-E270-4C4F-9AA8-92E32A64D736}" srcOrd="0" destOrd="0" presId="urn:microsoft.com/office/officeart/2005/8/layout/orgChart1"/>
    <dgm:cxn modelId="{35BBACEC-56D1-457A-B8E6-F71FA386B4A8}" type="presOf" srcId="{00B822AA-E50D-409C-8E77-78CE41F17C4F}" destId="{EE7467E8-D778-4C18-9C7C-925EF25B0DC2}" srcOrd="1" destOrd="0" presId="urn:microsoft.com/office/officeart/2005/8/layout/orgChart1"/>
    <dgm:cxn modelId="{185CBFC0-CF83-4BCD-A39B-03562618A372}" type="presOf" srcId="{D91152BC-9A33-44D3-AEBB-F20420DB430F}" destId="{30DA9891-B7C7-405D-9015-1C3DF0E9850F}" srcOrd="0" destOrd="0" presId="urn:microsoft.com/office/officeart/2005/8/layout/orgChart1"/>
    <dgm:cxn modelId="{73A8AF26-039C-4475-8C9F-56E26F5EFDD5}" type="presOf" srcId="{D3B00EB5-7252-4C54-A138-4FDE2761BA89}" destId="{77FF546B-1ADB-4B35-B705-B48DE95D0A7F}" srcOrd="0" destOrd="0" presId="urn:microsoft.com/office/officeart/2005/8/layout/orgChart1"/>
    <dgm:cxn modelId="{B737ECE0-D280-4C60-8E14-25BA78BEDA19}" type="presOf" srcId="{032924AE-7BA3-4608-9D4D-A10FC22FA55B}" destId="{842224E6-60DA-412E-8A1B-7533C1377869}" srcOrd="1" destOrd="0" presId="urn:microsoft.com/office/officeart/2005/8/layout/orgChart1"/>
    <dgm:cxn modelId="{B20AE870-1779-46A0-AD5D-138F56C33FC4}" type="presOf" srcId="{092024CE-8423-4E50-A34E-3122E05631CC}" destId="{2C701CAE-D8F1-461E-8A0C-C57AEB1CD6C2}" srcOrd="0" destOrd="0" presId="urn:microsoft.com/office/officeart/2005/8/layout/orgChart1"/>
    <dgm:cxn modelId="{7955AC15-1AE6-4D19-9F32-CBC090902CF3}" type="presOf" srcId="{6A766238-49C0-489C-9759-5801318FB123}" destId="{8F3E2022-AB5E-4438-BDBE-146FD19E8285}" srcOrd="0" destOrd="0" presId="urn:microsoft.com/office/officeart/2005/8/layout/orgChart1"/>
    <dgm:cxn modelId="{40989A35-0C99-4833-B3B1-939C38761056}" type="presOf" srcId="{41CBE71F-8A1C-4046-8B51-627382F890A8}" destId="{BD53C961-9C2E-42B5-A825-EB1CD5AF2FE3}" srcOrd="0" destOrd="0" presId="urn:microsoft.com/office/officeart/2005/8/layout/orgChart1"/>
    <dgm:cxn modelId="{7C8D79EC-828A-40DA-9115-ABB067802F84}" type="presOf" srcId="{382A9707-8CE9-4448-A732-795155023764}" destId="{40CBCC65-FD09-4B94-B9C9-3482617F2627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7D4CB4F4-76DC-4190-89E5-1920D6B1B5CF}" type="presOf" srcId="{B103CFD6-C2F2-4A76-8866-035FF64E5877}" destId="{D98E11BE-9177-4329-A5B4-B4B8653C2863}" srcOrd="0" destOrd="0" presId="urn:microsoft.com/office/officeart/2005/8/layout/orgChart1"/>
    <dgm:cxn modelId="{9C8E7B29-934E-43CC-9515-3A0FA9B0C648}" type="presOf" srcId="{092024CE-8423-4E50-A34E-3122E05631CC}" destId="{0A55F855-E390-49C4-85C3-4EB5DC8DFEC3}" srcOrd="1" destOrd="0" presId="urn:microsoft.com/office/officeart/2005/8/layout/orgChart1"/>
    <dgm:cxn modelId="{75056340-669C-496E-B62C-84C1E8D74D85}" type="presOf" srcId="{88B02B86-A182-47E8-98CE-5F03ED03FC83}" destId="{1A2BCB80-89E2-41EC-87D9-8650DA66AB8A}" srcOrd="0" destOrd="0" presId="urn:microsoft.com/office/officeart/2005/8/layout/orgChart1"/>
    <dgm:cxn modelId="{6479AABD-2F03-4DEE-AADC-40AAB95437CC}" type="presOf" srcId="{D656347E-658D-41DE-86E2-9688A1F66EB3}" destId="{D351E307-7A60-4733-B21C-CC6D6E5D051D}" srcOrd="0" destOrd="0" presId="urn:microsoft.com/office/officeart/2005/8/layout/orgChart1"/>
    <dgm:cxn modelId="{D362580B-0374-438D-B986-8AA0B9B844A0}" type="presOf" srcId="{CBC98D67-7A4E-4DF5-AC0F-18B667594BB8}" destId="{D644628E-4C6F-4DF2-8C07-D2B66E3A4757}" srcOrd="0" destOrd="0" presId="urn:microsoft.com/office/officeart/2005/8/layout/orgChart1"/>
    <dgm:cxn modelId="{07105595-34AA-442F-AFEE-66AFA5EC9238}" type="presOf" srcId="{DC9F82DD-39AD-486C-81D6-0E3C38A96BAD}" destId="{4F6F1802-D2DC-45F2-8B57-B9ACE00E096B}" srcOrd="0" destOrd="0" presId="urn:microsoft.com/office/officeart/2005/8/layout/orgChart1"/>
    <dgm:cxn modelId="{DA292EBC-54B2-4FF0-8F70-A3006DF59737}" type="presOf" srcId="{57A44C0D-573F-44FB-BC9E-B18382ACCC39}" destId="{9AAB9F84-69DB-4974-8FB3-17FE16A42904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50721051-30D1-4D26-873B-B06C1D6A4C89}" type="presOf" srcId="{CE683E6A-A313-4F5C-8639-235783D1198F}" destId="{6C1B72B2-EE6C-495B-ADAD-8508CE8EB807}" srcOrd="0" destOrd="0" presId="urn:microsoft.com/office/officeart/2005/8/layout/orgChart1"/>
    <dgm:cxn modelId="{3524B6B7-2D1C-4A14-ADD9-D310C93FFF8D}" type="presOf" srcId="{1E17A9B5-1CC6-4BF4-A5EB-2099972243B8}" destId="{F0DC39B6-0C64-430A-9FFB-4907B94E244D}" srcOrd="0" destOrd="0" presId="urn:microsoft.com/office/officeart/2005/8/layout/orgChart1"/>
    <dgm:cxn modelId="{4F3221F1-A23B-40E2-921B-6D37F2AF1524}" type="presOf" srcId="{DCB062A1-302A-48A6-BE81-96138548FF70}" destId="{1AE91293-7748-4E52-8855-7B838C555EB9}" srcOrd="0" destOrd="0" presId="urn:microsoft.com/office/officeart/2005/8/layout/orgChart1"/>
    <dgm:cxn modelId="{04A7734E-7D38-4B3D-95DE-3E0994C2B27E}" type="presOf" srcId="{D91152BC-9A33-44D3-AEBB-F20420DB430F}" destId="{5EC808F1-181C-42C2-975C-2B558EBCB7FE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4C55A249-ED0D-4517-A210-21197389D45C}" type="presOf" srcId="{88415C31-82DD-4EF9-9A7A-1D4D99FB6B9D}" destId="{0936C29E-0ABE-4289-9453-F6DF249F454C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8C2693C6-EE64-4F64-8E45-C9F7388824EC}" type="presOf" srcId="{69BEBD41-3545-40FD-BFDD-D21BD47C872E}" destId="{EA4E738B-1483-44D6-89EB-8256A9C3F87D}" srcOrd="1" destOrd="0" presId="urn:microsoft.com/office/officeart/2005/8/layout/orgChart1"/>
    <dgm:cxn modelId="{CCB884DA-8EBA-4A1B-9E92-D184E4E8DA1F}" type="presOf" srcId="{BC7A14EC-7DD0-42E2-A28E-8428AF273F49}" destId="{4E5DB2E5-BC21-45FD-89CF-804EEEA73D92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26342E4D-029A-47C8-B20B-F4C0A81A189F}" type="presOf" srcId="{D5F013B3-4B4E-4E38-9BAF-4B34B2BB0C79}" destId="{14A5ABF2-8B49-4694-AC4C-1A898869B017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2A376740-6928-4199-AD4E-BCF9157FBCBF}" type="presOf" srcId="{51AC05A3-5125-4631-8328-EE9742C5CE1F}" destId="{7533127D-6F77-420D-9337-03A9B17677A7}" srcOrd="0" destOrd="0" presId="urn:microsoft.com/office/officeart/2005/8/layout/orgChart1"/>
    <dgm:cxn modelId="{54D5AB4D-9712-4D65-B6D7-153A77B794E0}" type="presOf" srcId="{B40A1E99-819E-4C0D-B671-3D134F0F7163}" destId="{179F0FCD-C306-4B84-A7DF-E34F9FAB6F56}" srcOrd="1" destOrd="0" presId="urn:microsoft.com/office/officeart/2005/8/layout/orgChart1"/>
    <dgm:cxn modelId="{80EA4A0C-C456-4E82-AA7C-3BB07B313038}" type="presOf" srcId="{B103CFD6-C2F2-4A76-8866-035FF64E5877}" destId="{2FA1AE03-77C2-487B-948B-82122901556A}" srcOrd="1" destOrd="0" presId="urn:microsoft.com/office/officeart/2005/8/layout/orgChart1"/>
    <dgm:cxn modelId="{6E16FEC3-5B7A-4F46-8E68-812A4F4F374F}" type="presOf" srcId="{51AC05A3-5125-4631-8328-EE9742C5CE1F}" destId="{75DCBE71-7469-49E9-81E5-E6A43E3EC0DC}" srcOrd="1" destOrd="0" presId="urn:microsoft.com/office/officeart/2005/8/layout/orgChart1"/>
    <dgm:cxn modelId="{56B8CCCA-F947-43DD-ABDB-DBF6818C2E58}" type="presOf" srcId="{032924AE-7BA3-4608-9D4D-A10FC22FA55B}" destId="{FCA2B357-06A1-4199-999C-BBE32872F828}" srcOrd="0" destOrd="0" presId="urn:microsoft.com/office/officeart/2005/8/layout/orgChart1"/>
    <dgm:cxn modelId="{39E02148-CBE6-43C6-A766-84C7C311EBDA}" type="presOf" srcId="{C7336B56-6975-43EE-AA11-2CF9D86F3B72}" destId="{2F8AA862-E8D3-4043-95F3-7EBB33FDC237}" srcOrd="1" destOrd="0" presId="urn:microsoft.com/office/officeart/2005/8/layout/orgChart1"/>
    <dgm:cxn modelId="{A95A68D1-6AC6-4216-9AA6-E23A7E02EDCB}" type="presOf" srcId="{1E17A9B5-1CC6-4BF4-A5EB-2099972243B8}" destId="{0044642D-BF6E-4946-989D-7BC76303D8B1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B6DC955B-F5B9-4D66-92CE-FF2F60D55041}" type="presOf" srcId="{C7336B56-6975-43EE-AA11-2CF9D86F3B72}" destId="{F7484F86-9514-4EEC-AAEC-65AD9B4B3D96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FB7BCCB-DF7A-48EE-B5F6-0B7AD45F205A}" type="presOf" srcId="{8514C17C-35EC-4D14-92F7-13A577CAA5C4}" destId="{3AA4BA60-CAF3-4B65-8A7B-26648B565082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72BA23E-35DC-4BBE-9304-AAC1DE352B0C}" type="presOf" srcId="{DCCE79F2-51DC-4E3A-8F3D-0CB311D1F14D}" destId="{A8ED66CC-CBB3-4EB5-ADE1-6E062170315B}" srcOrd="1" destOrd="0" presId="urn:microsoft.com/office/officeart/2005/8/layout/orgChart1"/>
    <dgm:cxn modelId="{B314EE70-D52C-4536-BE58-CD5B16E74ED2}" type="presOf" srcId="{3837525C-9A2A-44D5-8B42-9C0820CF3FF9}" destId="{6AC59FBD-FAEA-42FA-8EB1-29A7CC044828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1BE720B4-7D8E-4FDE-BB79-AC90DDD6A0D9}" type="presOf" srcId="{6A766238-49C0-489C-9759-5801318FB123}" destId="{F4F60A8B-BCFE-4E33-9289-BF4CA9206F7B}" srcOrd="1" destOrd="0" presId="urn:microsoft.com/office/officeart/2005/8/layout/orgChart1"/>
    <dgm:cxn modelId="{A8D94695-5955-4C20-A8CE-79D7D8AC268B}" type="presOf" srcId="{EDF4E25F-6E69-41B7-B57F-66E5D749104E}" destId="{CD65CBB6-B9A3-48AB-AFB3-4BE4B03553D3}" srcOrd="0" destOrd="0" presId="urn:microsoft.com/office/officeart/2005/8/layout/orgChart1"/>
    <dgm:cxn modelId="{B950CBD1-C73F-473E-AFA9-457517D91F84}" type="presOf" srcId="{844909A3-F2C8-49AE-869B-AFCA0AC709DF}" destId="{5A29D58D-62CC-4731-8120-CAD4354C3E03}" srcOrd="0" destOrd="0" presId="urn:microsoft.com/office/officeart/2005/8/layout/orgChart1"/>
    <dgm:cxn modelId="{7AA3FBEB-3B79-48E3-9CC4-0B668ACD418C}" type="presOf" srcId="{382A9707-8CE9-4448-A732-795155023764}" destId="{C9EB4BFF-95DA-49B7-87A2-66A52A4FCDFA}" srcOrd="0" destOrd="0" presId="urn:microsoft.com/office/officeart/2005/8/layout/orgChart1"/>
    <dgm:cxn modelId="{393A6CEC-B24C-47CE-BD4C-0CAC248131D3}" type="presOf" srcId="{0ED209FE-B93C-493B-85A2-BA5863869AE7}" destId="{B4ADFA40-1DC3-4BD0-BAE4-D5BA4FDF2B3E}" srcOrd="0" destOrd="0" presId="urn:microsoft.com/office/officeart/2005/8/layout/orgChart1"/>
    <dgm:cxn modelId="{F42C7AE1-E418-4CCF-ABCE-B1D57AA642D2}" type="presOf" srcId="{88415C31-82DD-4EF9-9A7A-1D4D99FB6B9D}" destId="{ED956AEF-5A78-47DC-9D97-3B27A2E93095}" srcOrd="0" destOrd="0" presId="urn:microsoft.com/office/officeart/2005/8/layout/orgChart1"/>
    <dgm:cxn modelId="{F7CB1EC3-81CB-435B-AC45-FCBAE46718DD}" type="presOf" srcId="{00B822AA-E50D-409C-8E77-78CE41F17C4F}" destId="{86ECFBC0-6EDE-49D7-A5E4-E61CBAF4A092}" srcOrd="0" destOrd="0" presId="urn:microsoft.com/office/officeart/2005/8/layout/orgChart1"/>
    <dgm:cxn modelId="{9B28FD0A-B157-416B-905C-73CE92431CAB}" type="presOf" srcId="{DCCE79F2-51DC-4E3A-8F3D-0CB311D1F14D}" destId="{EE219807-47C8-4941-99AE-CE39076E53F5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1C56571C-0B76-41B9-9D8C-4AC74CEE2EC4}" type="presOf" srcId="{E2FDDA39-0A56-4C19-9570-F6322A50CD7C}" destId="{4704A764-F3E3-46A1-B698-AC3BCD85875D}" srcOrd="1" destOrd="0" presId="urn:microsoft.com/office/officeart/2005/8/layout/orgChart1"/>
    <dgm:cxn modelId="{42EF3797-259F-4E2F-BF3D-28745DF150D8}" type="presOf" srcId="{D5F013B3-4B4E-4E38-9BAF-4B34B2BB0C79}" destId="{26E61D30-5696-4E05-9044-AF73EF27DAB2}" srcOrd="0" destOrd="0" presId="urn:microsoft.com/office/officeart/2005/8/layout/orgChart1"/>
    <dgm:cxn modelId="{6654CB56-B193-4DD5-8804-99C903B66B91}" type="presOf" srcId="{43C964D4-3EA5-4709-BA45-DC9671707267}" destId="{ABF5B3AF-9C3F-43AC-89B9-A4B84688B739}" srcOrd="0" destOrd="0" presId="urn:microsoft.com/office/officeart/2005/8/layout/orgChart1"/>
    <dgm:cxn modelId="{728DDF27-1156-40BD-8565-74E3707A212F}" type="presOf" srcId="{E2FDDA39-0A56-4C19-9570-F6322A50CD7C}" destId="{C95AECE2-07C4-42E7-90DA-5CD8EA216CFC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D029BA61-E734-4342-8F36-D7FB203B49C4}" type="presOf" srcId="{1D03C52E-27F1-4CAD-B953-A57260381D87}" destId="{52D64095-8F0B-43C5-A134-4F8EB745D0AC}" srcOrd="0" destOrd="0" presId="urn:microsoft.com/office/officeart/2005/8/layout/orgChart1"/>
    <dgm:cxn modelId="{566B0B15-E5C8-4A9C-866E-D6FE16EA1848}" type="presOf" srcId="{BAA37ED3-8504-4718-82EA-2141E33A703B}" destId="{C6471DB4-9B93-437A-AEBE-F3B71F737DF8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E88F1AB8-05A1-458D-A7A1-B91AD1531EA4}" type="presOf" srcId="{B40A1E99-819E-4C0D-B671-3D134F0F7163}" destId="{3A05D6AC-55D4-4F8B-831D-7528DBB5E857}" srcOrd="0" destOrd="0" presId="urn:microsoft.com/office/officeart/2005/8/layout/orgChart1"/>
    <dgm:cxn modelId="{A5BA2BA9-067A-491E-80CD-A728905452D1}" type="presOf" srcId="{49A41343-8942-4E0A-948C-7308CFEDA337}" destId="{F8AA5B07-D62E-4BEF-A7F4-BB8154CE0161}" srcOrd="0" destOrd="0" presId="urn:microsoft.com/office/officeart/2005/8/layout/orgChart1"/>
    <dgm:cxn modelId="{C9887980-9554-49F9-9BF6-FAC073A9C582}" type="presParOf" srcId="{6C1B72B2-EE6C-495B-ADAD-8508CE8EB807}" destId="{B9578B13-712D-4BAD-A28F-A7352074EDA6}" srcOrd="0" destOrd="0" presId="urn:microsoft.com/office/officeart/2005/8/layout/orgChart1"/>
    <dgm:cxn modelId="{8559BB8B-9CCB-4D7D-870C-F82AF8895181}" type="presParOf" srcId="{B9578B13-712D-4BAD-A28F-A7352074EDA6}" destId="{EA34C8C8-6EC1-483B-8E39-8E6926CED3CE}" srcOrd="0" destOrd="0" presId="urn:microsoft.com/office/officeart/2005/8/layout/orgChart1"/>
    <dgm:cxn modelId="{4451D3B0-7E0D-4077-8A16-1EE1CFC92430}" type="presParOf" srcId="{EA34C8C8-6EC1-483B-8E39-8E6926CED3CE}" destId="{D98E11BE-9177-4329-A5B4-B4B8653C2863}" srcOrd="0" destOrd="0" presId="urn:microsoft.com/office/officeart/2005/8/layout/orgChart1"/>
    <dgm:cxn modelId="{6C25AE28-41CD-402E-84A7-66D86542E73A}" type="presParOf" srcId="{EA34C8C8-6EC1-483B-8E39-8E6926CED3CE}" destId="{2FA1AE03-77C2-487B-948B-82122901556A}" srcOrd="1" destOrd="0" presId="urn:microsoft.com/office/officeart/2005/8/layout/orgChart1"/>
    <dgm:cxn modelId="{4C96FDB5-8D2D-4F37-81CC-07EC284DD939}" type="presParOf" srcId="{B9578B13-712D-4BAD-A28F-A7352074EDA6}" destId="{9C5DF944-3D7A-473D-A789-5CA86652B8F8}" srcOrd="1" destOrd="0" presId="urn:microsoft.com/office/officeart/2005/8/layout/orgChart1"/>
    <dgm:cxn modelId="{402CE1DB-76A0-4B55-AFA0-495DBABFAB8F}" type="presParOf" srcId="{9C5DF944-3D7A-473D-A789-5CA86652B8F8}" destId="{D351E307-7A60-4733-B21C-CC6D6E5D051D}" srcOrd="0" destOrd="0" presId="urn:microsoft.com/office/officeart/2005/8/layout/orgChart1"/>
    <dgm:cxn modelId="{795960E2-45F0-4FAC-A4CD-1706E02B3716}" type="presParOf" srcId="{9C5DF944-3D7A-473D-A789-5CA86652B8F8}" destId="{60FE5B31-E82E-49E2-9469-B5D5674278BC}" srcOrd="1" destOrd="0" presId="urn:microsoft.com/office/officeart/2005/8/layout/orgChart1"/>
    <dgm:cxn modelId="{F46EB39E-2D9C-4EDD-B435-BFCEAC25D656}" type="presParOf" srcId="{60FE5B31-E82E-49E2-9469-B5D5674278BC}" destId="{CB88DD46-0D40-4A1B-9C97-26FA4C46EB15}" srcOrd="0" destOrd="0" presId="urn:microsoft.com/office/officeart/2005/8/layout/orgChart1"/>
    <dgm:cxn modelId="{5C788272-4E6E-48EA-B2ED-1620C5997849}" type="presParOf" srcId="{CB88DD46-0D40-4A1B-9C97-26FA4C46EB15}" destId="{ABF5B3AF-9C3F-43AC-89B9-A4B84688B739}" srcOrd="0" destOrd="0" presId="urn:microsoft.com/office/officeart/2005/8/layout/orgChart1"/>
    <dgm:cxn modelId="{40306EA6-7E75-4A76-813A-F35B91A4B1C2}" type="presParOf" srcId="{CB88DD46-0D40-4A1B-9C97-26FA4C46EB15}" destId="{87899BB1-A811-4B2D-8FA3-633A97B1A6A6}" srcOrd="1" destOrd="0" presId="urn:microsoft.com/office/officeart/2005/8/layout/orgChart1"/>
    <dgm:cxn modelId="{7026E64D-8CAC-44D6-8915-199D76F31544}" type="presParOf" srcId="{60FE5B31-E82E-49E2-9469-B5D5674278BC}" destId="{B6A20B03-CFA9-41D8-9956-9F0EB448DC4A}" srcOrd="1" destOrd="0" presId="urn:microsoft.com/office/officeart/2005/8/layout/orgChart1"/>
    <dgm:cxn modelId="{146D4061-D215-4274-A464-E783F5AC97C3}" type="presParOf" srcId="{B6A20B03-CFA9-41D8-9956-9F0EB448DC4A}" destId="{CD65CBB6-B9A3-48AB-AFB3-4BE4B03553D3}" srcOrd="0" destOrd="0" presId="urn:microsoft.com/office/officeart/2005/8/layout/orgChart1"/>
    <dgm:cxn modelId="{05E2608D-E5FF-44DA-95FF-D910E4210319}" type="presParOf" srcId="{B6A20B03-CFA9-41D8-9956-9F0EB448DC4A}" destId="{ED1F0A6D-21D1-431E-B021-19DC70288741}" srcOrd="1" destOrd="0" presId="urn:microsoft.com/office/officeart/2005/8/layout/orgChart1"/>
    <dgm:cxn modelId="{A33BBE1F-B7CE-4892-93A3-61619BEAE0CE}" type="presParOf" srcId="{ED1F0A6D-21D1-431E-B021-19DC70288741}" destId="{3035FF76-B78F-49A4-AACF-E2FF3786028F}" srcOrd="0" destOrd="0" presId="urn:microsoft.com/office/officeart/2005/8/layout/orgChart1"/>
    <dgm:cxn modelId="{A545BF7D-AD47-4511-A562-0D592DA1A180}" type="presParOf" srcId="{3035FF76-B78F-49A4-AACF-E2FF3786028F}" destId="{F0DC39B6-0C64-430A-9FFB-4907B94E244D}" srcOrd="0" destOrd="0" presId="urn:microsoft.com/office/officeart/2005/8/layout/orgChart1"/>
    <dgm:cxn modelId="{A8A7F3B0-C9C7-41F0-AD85-D1AE186BF587}" type="presParOf" srcId="{3035FF76-B78F-49A4-AACF-E2FF3786028F}" destId="{0044642D-BF6E-4946-989D-7BC76303D8B1}" srcOrd="1" destOrd="0" presId="urn:microsoft.com/office/officeart/2005/8/layout/orgChart1"/>
    <dgm:cxn modelId="{9AFDA306-069A-431B-8127-E55866BF8D33}" type="presParOf" srcId="{ED1F0A6D-21D1-431E-B021-19DC70288741}" destId="{6F92EC3E-8AAE-41C7-BFFF-85E9DBCB215A}" srcOrd="1" destOrd="0" presId="urn:microsoft.com/office/officeart/2005/8/layout/orgChart1"/>
    <dgm:cxn modelId="{85557B42-6404-47D6-9B67-DFFED3B22963}" type="presParOf" srcId="{ED1F0A6D-21D1-431E-B021-19DC70288741}" destId="{C359BE23-B469-48EB-819D-6F6FDCDBB0A8}" srcOrd="2" destOrd="0" presId="urn:microsoft.com/office/officeart/2005/8/layout/orgChart1"/>
    <dgm:cxn modelId="{8247C06D-D623-4BED-8DC9-681C6695C1EA}" type="presParOf" srcId="{B6A20B03-CFA9-41D8-9956-9F0EB448DC4A}" destId="{6AC59FBD-FAEA-42FA-8EB1-29A7CC044828}" srcOrd="2" destOrd="0" presId="urn:microsoft.com/office/officeart/2005/8/layout/orgChart1"/>
    <dgm:cxn modelId="{090754BE-9D41-4D0C-BC7F-E7B145DF3137}" type="presParOf" srcId="{B6A20B03-CFA9-41D8-9956-9F0EB448DC4A}" destId="{F2E1EDE4-99F4-4CBC-BA6A-91AF00914823}" srcOrd="3" destOrd="0" presId="urn:microsoft.com/office/officeart/2005/8/layout/orgChart1"/>
    <dgm:cxn modelId="{F331E18E-DF35-4C6F-B2F0-0278C28294CE}" type="presParOf" srcId="{F2E1EDE4-99F4-4CBC-BA6A-91AF00914823}" destId="{795B4B98-FEFB-4DAB-B785-2E28918B1C7E}" srcOrd="0" destOrd="0" presId="urn:microsoft.com/office/officeart/2005/8/layout/orgChart1"/>
    <dgm:cxn modelId="{DFF2B6DF-C3C9-4DB5-900D-CE22ED815232}" type="presParOf" srcId="{795B4B98-FEFB-4DAB-B785-2E28918B1C7E}" destId="{C9EB4BFF-95DA-49B7-87A2-66A52A4FCDFA}" srcOrd="0" destOrd="0" presId="urn:microsoft.com/office/officeart/2005/8/layout/orgChart1"/>
    <dgm:cxn modelId="{A27C965C-F117-4DBA-B55F-9222B6E9A8F6}" type="presParOf" srcId="{795B4B98-FEFB-4DAB-B785-2E28918B1C7E}" destId="{40CBCC65-FD09-4B94-B9C9-3482617F2627}" srcOrd="1" destOrd="0" presId="urn:microsoft.com/office/officeart/2005/8/layout/orgChart1"/>
    <dgm:cxn modelId="{22CF63D5-B872-4F6B-B91C-A080C5E6341A}" type="presParOf" srcId="{F2E1EDE4-99F4-4CBC-BA6A-91AF00914823}" destId="{6E67D5E8-91A3-4A9C-B70E-60777B0DD65E}" srcOrd="1" destOrd="0" presId="urn:microsoft.com/office/officeart/2005/8/layout/orgChart1"/>
    <dgm:cxn modelId="{693DA27E-D68D-4DD7-B9BF-2C51A5F431FC}" type="presParOf" srcId="{F2E1EDE4-99F4-4CBC-BA6A-91AF00914823}" destId="{9041FCB5-DDBA-4A82-87F1-A20AE1F0ECFA}" srcOrd="2" destOrd="0" presId="urn:microsoft.com/office/officeart/2005/8/layout/orgChart1"/>
    <dgm:cxn modelId="{1AC40F31-4276-4E4E-B810-42C8B30116D4}" type="presParOf" srcId="{B6A20B03-CFA9-41D8-9956-9F0EB448DC4A}" destId="{D644628E-4C6F-4DF2-8C07-D2B66E3A4757}" srcOrd="4" destOrd="0" presId="urn:microsoft.com/office/officeart/2005/8/layout/orgChart1"/>
    <dgm:cxn modelId="{E12AD4F3-5661-410A-835E-8C61DD5F48D3}" type="presParOf" srcId="{B6A20B03-CFA9-41D8-9956-9F0EB448DC4A}" destId="{4C59CDCC-8171-42A8-836D-8A7ADEF309D0}" srcOrd="5" destOrd="0" presId="urn:microsoft.com/office/officeart/2005/8/layout/orgChart1"/>
    <dgm:cxn modelId="{CDBFD39C-14AB-4F3A-9251-261B41458574}" type="presParOf" srcId="{4C59CDCC-8171-42A8-836D-8A7ADEF309D0}" destId="{FED7DC99-D3B3-46B2-AE57-14D47B1F3671}" srcOrd="0" destOrd="0" presId="urn:microsoft.com/office/officeart/2005/8/layout/orgChart1"/>
    <dgm:cxn modelId="{BD65146D-E7CB-421B-AB9B-51FDD46C19E0}" type="presParOf" srcId="{FED7DC99-D3B3-46B2-AE57-14D47B1F3671}" destId="{8F3E2022-AB5E-4438-BDBE-146FD19E8285}" srcOrd="0" destOrd="0" presId="urn:microsoft.com/office/officeart/2005/8/layout/orgChart1"/>
    <dgm:cxn modelId="{F7584DE2-9458-4C27-A1ED-05816C9FA88E}" type="presParOf" srcId="{FED7DC99-D3B3-46B2-AE57-14D47B1F3671}" destId="{F4F60A8B-BCFE-4E33-9289-BF4CA9206F7B}" srcOrd="1" destOrd="0" presId="urn:microsoft.com/office/officeart/2005/8/layout/orgChart1"/>
    <dgm:cxn modelId="{3293BC2F-2FD7-4064-BA94-5B8BDF5579C4}" type="presParOf" srcId="{4C59CDCC-8171-42A8-836D-8A7ADEF309D0}" destId="{0717BF70-BD3E-4FBF-92BE-2C7F71500E41}" srcOrd="1" destOrd="0" presId="urn:microsoft.com/office/officeart/2005/8/layout/orgChart1"/>
    <dgm:cxn modelId="{282DEF5F-F8EE-43A7-8E15-846ED86A3D11}" type="presParOf" srcId="{4C59CDCC-8171-42A8-836D-8A7ADEF309D0}" destId="{0E63D1F7-0BB7-4B23-80D6-B69D7359A638}" srcOrd="2" destOrd="0" presId="urn:microsoft.com/office/officeart/2005/8/layout/orgChart1"/>
    <dgm:cxn modelId="{8DB1CB6A-134D-4BF1-8427-0770EBB556D9}" type="presParOf" srcId="{B6A20B03-CFA9-41D8-9956-9F0EB448DC4A}" destId="{52D64095-8F0B-43C5-A134-4F8EB745D0AC}" srcOrd="6" destOrd="0" presId="urn:microsoft.com/office/officeart/2005/8/layout/orgChart1"/>
    <dgm:cxn modelId="{FAD4C6F2-2F49-497C-A583-6D51E471CB1C}" type="presParOf" srcId="{B6A20B03-CFA9-41D8-9956-9F0EB448DC4A}" destId="{65175C4B-27F3-41C0-9093-49201195521B}" srcOrd="7" destOrd="0" presId="urn:microsoft.com/office/officeart/2005/8/layout/orgChart1"/>
    <dgm:cxn modelId="{025D9D6F-68FD-4D49-8CF3-8979DE905692}" type="presParOf" srcId="{65175C4B-27F3-41C0-9093-49201195521B}" destId="{418B0B64-07DF-4A86-8188-2B3D12FF0C1B}" srcOrd="0" destOrd="0" presId="urn:microsoft.com/office/officeart/2005/8/layout/orgChart1"/>
    <dgm:cxn modelId="{84891360-68F5-4634-BD76-855A593D79BB}" type="presParOf" srcId="{418B0B64-07DF-4A86-8188-2B3D12FF0C1B}" destId="{FCA2B357-06A1-4199-999C-BBE32872F828}" srcOrd="0" destOrd="0" presId="urn:microsoft.com/office/officeart/2005/8/layout/orgChart1"/>
    <dgm:cxn modelId="{C21D2E1E-F6ED-44E4-A5D9-16156CEC95CD}" type="presParOf" srcId="{418B0B64-07DF-4A86-8188-2B3D12FF0C1B}" destId="{842224E6-60DA-412E-8A1B-7533C1377869}" srcOrd="1" destOrd="0" presId="urn:microsoft.com/office/officeart/2005/8/layout/orgChart1"/>
    <dgm:cxn modelId="{418B9413-A5B1-451B-811A-1B36427BDE14}" type="presParOf" srcId="{65175C4B-27F3-41C0-9093-49201195521B}" destId="{5FEE9627-663F-4879-B764-2FCAC3BEDB01}" srcOrd="1" destOrd="0" presId="urn:microsoft.com/office/officeart/2005/8/layout/orgChart1"/>
    <dgm:cxn modelId="{61D33D7F-4E36-421C-91FD-1864C98A61DF}" type="presParOf" srcId="{65175C4B-27F3-41C0-9093-49201195521B}" destId="{D211A30E-3DD6-4F3B-A936-B6D9FD1B5AD6}" srcOrd="2" destOrd="0" presId="urn:microsoft.com/office/officeart/2005/8/layout/orgChart1"/>
    <dgm:cxn modelId="{4FBA15B5-F61A-44CB-8F2A-5564C0F3ABDB}" type="presParOf" srcId="{60FE5B31-E82E-49E2-9469-B5D5674278BC}" destId="{0A55CB08-0585-4E83-BB9C-6136411D5C97}" srcOrd="2" destOrd="0" presId="urn:microsoft.com/office/officeart/2005/8/layout/orgChart1"/>
    <dgm:cxn modelId="{22D81EE5-EDD2-4F22-A539-F3E2CA4251E5}" type="presParOf" srcId="{9C5DF944-3D7A-473D-A789-5CA86652B8F8}" destId="{1AE91293-7748-4E52-8855-7B838C555EB9}" srcOrd="2" destOrd="0" presId="urn:microsoft.com/office/officeart/2005/8/layout/orgChart1"/>
    <dgm:cxn modelId="{CFE6328E-0AA5-45DC-9C3B-B1ED55F6E0E0}" type="presParOf" srcId="{9C5DF944-3D7A-473D-A789-5CA86652B8F8}" destId="{8BAB2199-5159-41F9-8708-33820C9B03A9}" srcOrd="3" destOrd="0" presId="urn:microsoft.com/office/officeart/2005/8/layout/orgChart1"/>
    <dgm:cxn modelId="{EAF16550-EA29-4142-A943-46F0859887D6}" type="presParOf" srcId="{8BAB2199-5159-41F9-8708-33820C9B03A9}" destId="{4AEEF0FD-EB99-4BD5-89CD-011B1DDC19F8}" srcOrd="0" destOrd="0" presId="urn:microsoft.com/office/officeart/2005/8/layout/orgChart1"/>
    <dgm:cxn modelId="{91256D1F-FB55-49EA-8E83-AAE1381E1E97}" type="presParOf" srcId="{4AEEF0FD-EB99-4BD5-89CD-011B1DDC19F8}" destId="{86ECFBC0-6EDE-49D7-A5E4-E61CBAF4A092}" srcOrd="0" destOrd="0" presId="urn:microsoft.com/office/officeart/2005/8/layout/orgChart1"/>
    <dgm:cxn modelId="{C7288D10-E1FD-4664-8B4D-6990D86DE658}" type="presParOf" srcId="{4AEEF0FD-EB99-4BD5-89CD-011B1DDC19F8}" destId="{EE7467E8-D778-4C18-9C7C-925EF25B0DC2}" srcOrd="1" destOrd="0" presId="urn:microsoft.com/office/officeart/2005/8/layout/orgChart1"/>
    <dgm:cxn modelId="{D00605C7-3279-4237-8A80-B53A90659019}" type="presParOf" srcId="{8BAB2199-5159-41F9-8708-33820C9B03A9}" destId="{70B62D43-4B2E-478D-8091-7F950B36BC86}" srcOrd="1" destOrd="0" presId="urn:microsoft.com/office/officeart/2005/8/layout/orgChart1"/>
    <dgm:cxn modelId="{0EEC1DA1-CD25-44F0-BE29-2C99AA5A73B9}" type="presParOf" srcId="{70B62D43-4B2E-478D-8091-7F950B36BC86}" destId="{5A29D58D-62CC-4731-8120-CAD4354C3E03}" srcOrd="0" destOrd="0" presId="urn:microsoft.com/office/officeart/2005/8/layout/orgChart1"/>
    <dgm:cxn modelId="{3696FBCF-E855-4F20-8229-4497A86B3F16}" type="presParOf" srcId="{70B62D43-4B2E-478D-8091-7F950B36BC86}" destId="{20684FA8-0955-4E86-9890-955AAE2FB70E}" srcOrd="1" destOrd="0" presId="urn:microsoft.com/office/officeart/2005/8/layout/orgChart1"/>
    <dgm:cxn modelId="{71867BDE-255E-49E7-8DD0-94B8B4DFE568}" type="presParOf" srcId="{20684FA8-0955-4E86-9890-955AAE2FB70E}" destId="{357DF0A8-BCC0-4D40-9A29-811D9B3E8CE1}" srcOrd="0" destOrd="0" presId="urn:microsoft.com/office/officeart/2005/8/layout/orgChart1"/>
    <dgm:cxn modelId="{8E920B75-8AB7-44E2-B3A9-8545604E45C4}" type="presParOf" srcId="{357DF0A8-BCC0-4D40-9A29-811D9B3E8CE1}" destId="{7533127D-6F77-420D-9337-03A9B17677A7}" srcOrd="0" destOrd="0" presId="urn:microsoft.com/office/officeart/2005/8/layout/orgChart1"/>
    <dgm:cxn modelId="{EB449998-5311-4C71-8E3C-8AB3E97BA3CF}" type="presParOf" srcId="{357DF0A8-BCC0-4D40-9A29-811D9B3E8CE1}" destId="{75DCBE71-7469-49E9-81E5-E6A43E3EC0DC}" srcOrd="1" destOrd="0" presId="urn:microsoft.com/office/officeart/2005/8/layout/orgChart1"/>
    <dgm:cxn modelId="{E3EA6F43-FDB1-44BE-B780-1CAF2D2BD2A7}" type="presParOf" srcId="{20684FA8-0955-4E86-9890-955AAE2FB70E}" destId="{321B0D03-50FC-44EB-B561-D21A2CD4B482}" srcOrd="1" destOrd="0" presId="urn:microsoft.com/office/officeart/2005/8/layout/orgChart1"/>
    <dgm:cxn modelId="{0D173B6B-4BD2-46A2-B2C4-50FE4B781151}" type="presParOf" srcId="{20684FA8-0955-4E86-9890-955AAE2FB70E}" destId="{0654A2B9-B227-48A6-941C-DD027142ECCE}" srcOrd="2" destOrd="0" presId="urn:microsoft.com/office/officeart/2005/8/layout/orgChart1"/>
    <dgm:cxn modelId="{4A11CD97-A78F-4AFA-BE17-57039ABCB7C9}" type="presParOf" srcId="{70B62D43-4B2E-478D-8091-7F950B36BC86}" destId="{77FF546B-1ADB-4B35-B705-B48DE95D0A7F}" srcOrd="2" destOrd="0" presId="urn:microsoft.com/office/officeart/2005/8/layout/orgChart1"/>
    <dgm:cxn modelId="{D63C63E7-6671-49D3-A005-4D56BA00E129}" type="presParOf" srcId="{70B62D43-4B2E-478D-8091-7F950B36BC86}" destId="{69C13562-DBB8-42F8-AE39-8AFEF8ED4982}" srcOrd="3" destOrd="0" presId="urn:microsoft.com/office/officeart/2005/8/layout/orgChart1"/>
    <dgm:cxn modelId="{D2D552A5-E6DD-413F-B582-7BCD93766E9B}" type="presParOf" srcId="{69C13562-DBB8-42F8-AE39-8AFEF8ED4982}" destId="{896D96FE-EA05-4066-8BE5-F7366BA3777A}" srcOrd="0" destOrd="0" presId="urn:microsoft.com/office/officeart/2005/8/layout/orgChart1"/>
    <dgm:cxn modelId="{6E1B5432-85E9-43DD-A9B6-4A7191E5E0EA}" type="presParOf" srcId="{896D96FE-EA05-4066-8BE5-F7366BA3777A}" destId="{079C46BA-E270-4C4F-9AA8-92E32A64D736}" srcOrd="0" destOrd="0" presId="urn:microsoft.com/office/officeart/2005/8/layout/orgChart1"/>
    <dgm:cxn modelId="{72860D2F-6F0E-4B6C-AEAB-02E586D0F2ED}" type="presParOf" srcId="{896D96FE-EA05-4066-8BE5-F7366BA3777A}" destId="{3AA4BA60-CAF3-4B65-8A7B-26648B565082}" srcOrd="1" destOrd="0" presId="urn:microsoft.com/office/officeart/2005/8/layout/orgChart1"/>
    <dgm:cxn modelId="{29AD64E9-B539-4616-BB2C-DE39762D7F93}" type="presParOf" srcId="{69C13562-DBB8-42F8-AE39-8AFEF8ED4982}" destId="{54F082B5-2FAD-490F-B257-B96DCB3E19FC}" srcOrd="1" destOrd="0" presId="urn:microsoft.com/office/officeart/2005/8/layout/orgChart1"/>
    <dgm:cxn modelId="{2646C256-81D0-4C68-80B1-CDD688FC915D}" type="presParOf" srcId="{69C13562-DBB8-42F8-AE39-8AFEF8ED4982}" destId="{6C846A69-A00E-4FB9-80C7-DC7FE13BD4B5}" srcOrd="2" destOrd="0" presId="urn:microsoft.com/office/officeart/2005/8/layout/orgChart1"/>
    <dgm:cxn modelId="{A8752A7A-7071-4EDD-AF64-1ADE80AE8907}" type="presParOf" srcId="{70B62D43-4B2E-478D-8091-7F950B36BC86}" destId="{C6471DB4-9B93-437A-AEBE-F3B71F737DF8}" srcOrd="4" destOrd="0" presId="urn:microsoft.com/office/officeart/2005/8/layout/orgChart1"/>
    <dgm:cxn modelId="{6FE59A19-07DE-40D2-8935-A9C9D132150E}" type="presParOf" srcId="{70B62D43-4B2E-478D-8091-7F950B36BC86}" destId="{CD8B12E6-DD1E-4D70-BE7C-A5443A3D84D1}" srcOrd="5" destOrd="0" presId="urn:microsoft.com/office/officeart/2005/8/layout/orgChart1"/>
    <dgm:cxn modelId="{CE0B3E65-EB45-45F1-A433-0F781C0A7A35}" type="presParOf" srcId="{CD8B12E6-DD1E-4D70-BE7C-A5443A3D84D1}" destId="{C0FBA54D-3A3D-42F4-B1C8-ADE0E74CCC4D}" srcOrd="0" destOrd="0" presId="urn:microsoft.com/office/officeart/2005/8/layout/orgChart1"/>
    <dgm:cxn modelId="{6FF765AB-92AE-4525-806C-9BC843E58094}" type="presParOf" srcId="{C0FBA54D-3A3D-42F4-B1C8-ADE0E74CCC4D}" destId="{30DA9891-B7C7-405D-9015-1C3DF0E9850F}" srcOrd="0" destOrd="0" presId="urn:microsoft.com/office/officeart/2005/8/layout/orgChart1"/>
    <dgm:cxn modelId="{6D4922EF-0EE5-445C-AD98-5F913D131958}" type="presParOf" srcId="{C0FBA54D-3A3D-42F4-B1C8-ADE0E74CCC4D}" destId="{5EC808F1-181C-42C2-975C-2B558EBCB7FE}" srcOrd="1" destOrd="0" presId="urn:microsoft.com/office/officeart/2005/8/layout/orgChart1"/>
    <dgm:cxn modelId="{FCA82470-A99B-40C9-831A-1634618AB54E}" type="presParOf" srcId="{CD8B12E6-DD1E-4D70-BE7C-A5443A3D84D1}" destId="{3C11D65F-2A65-4A7E-9C15-AA6406FE6F0B}" srcOrd="1" destOrd="0" presId="urn:microsoft.com/office/officeart/2005/8/layout/orgChart1"/>
    <dgm:cxn modelId="{9F845539-0EA0-4E2B-8F2B-5DD32A339015}" type="presParOf" srcId="{CD8B12E6-DD1E-4D70-BE7C-A5443A3D84D1}" destId="{07414A68-C8A8-4CE7-984E-48064FC49AF5}" srcOrd="2" destOrd="0" presId="urn:microsoft.com/office/officeart/2005/8/layout/orgChart1"/>
    <dgm:cxn modelId="{F6AE5C98-165F-4A91-BF45-591106A9F712}" type="presParOf" srcId="{70B62D43-4B2E-478D-8091-7F950B36BC86}" destId="{BD53C961-9C2E-42B5-A825-EB1CD5AF2FE3}" srcOrd="6" destOrd="0" presId="urn:microsoft.com/office/officeart/2005/8/layout/orgChart1"/>
    <dgm:cxn modelId="{1915A751-6EE1-4178-9556-0B8D400DC11A}" type="presParOf" srcId="{70B62D43-4B2E-478D-8091-7F950B36BC86}" destId="{2AD0F394-908E-4BF8-9902-81719C192207}" srcOrd="7" destOrd="0" presId="urn:microsoft.com/office/officeart/2005/8/layout/orgChart1"/>
    <dgm:cxn modelId="{DBE06185-7913-4BDA-A88D-E267CAFB7B99}" type="presParOf" srcId="{2AD0F394-908E-4BF8-9902-81719C192207}" destId="{6508E9AA-32AD-45CE-ACB4-E452A2309B43}" srcOrd="0" destOrd="0" presId="urn:microsoft.com/office/officeart/2005/8/layout/orgChart1"/>
    <dgm:cxn modelId="{06490D0F-20D9-43EB-8AC0-CC062996AA1E}" type="presParOf" srcId="{6508E9AA-32AD-45CE-ACB4-E452A2309B43}" destId="{26E61D30-5696-4E05-9044-AF73EF27DAB2}" srcOrd="0" destOrd="0" presId="urn:microsoft.com/office/officeart/2005/8/layout/orgChart1"/>
    <dgm:cxn modelId="{963E8E77-28CD-4ED5-9416-F49B42C0896B}" type="presParOf" srcId="{6508E9AA-32AD-45CE-ACB4-E452A2309B43}" destId="{14A5ABF2-8B49-4694-AC4C-1A898869B017}" srcOrd="1" destOrd="0" presId="urn:microsoft.com/office/officeart/2005/8/layout/orgChart1"/>
    <dgm:cxn modelId="{93D88979-C197-42AE-84A5-CB3E0C54C8A0}" type="presParOf" srcId="{2AD0F394-908E-4BF8-9902-81719C192207}" destId="{E95C75F7-7305-47DE-985C-550E435481C9}" srcOrd="1" destOrd="0" presId="urn:microsoft.com/office/officeart/2005/8/layout/orgChart1"/>
    <dgm:cxn modelId="{AA2E1C2B-AED2-441D-A8ED-69D16A865706}" type="presParOf" srcId="{2AD0F394-908E-4BF8-9902-81719C192207}" destId="{ADFD56FF-A789-4A68-9B2D-8E4E857854C2}" srcOrd="2" destOrd="0" presId="urn:microsoft.com/office/officeart/2005/8/layout/orgChart1"/>
    <dgm:cxn modelId="{182A51D4-3402-45E1-9BFE-709E96D78AE1}" type="presParOf" srcId="{70B62D43-4B2E-478D-8091-7F950B36BC86}" destId="{B4ADFA40-1DC3-4BD0-BAE4-D5BA4FDF2B3E}" srcOrd="8" destOrd="0" presId="urn:microsoft.com/office/officeart/2005/8/layout/orgChart1"/>
    <dgm:cxn modelId="{69CD9A70-F1C7-4B53-B0D9-F96DBA0F8296}" type="presParOf" srcId="{70B62D43-4B2E-478D-8091-7F950B36BC86}" destId="{74623D81-D47A-4BDB-A76C-094846D41FA8}" srcOrd="9" destOrd="0" presId="urn:microsoft.com/office/officeart/2005/8/layout/orgChart1"/>
    <dgm:cxn modelId="{4E5A5D03-94B0-4BAC-A3D4-0A9E9D13C84D}" type="presParOf" srcId="{74623D81-D47A-4BDB-A76C-094846D41FA8}" destId="{A5AFB960-0B8B-4E03-885A-2579269F7DC1}" srcOrd="0" destOrd="0" presId="urn:microsoft.com/office/officeart/2005/8/layout/orgChart1"/>
    <dgm:cxn modelId="{C6B73CE1-042D-4599-902E-D361F4D8AF30}" type="presParOf" srcId="{A5AFB960-0B8B-4E03-885A-2579269F7DC1}" destId="{3A05D6AC-55D4-4F8B-831D-7528DBB5E857}" srcOrd="0" destOrd="0" presId="urn:microsoft.com/office/officeart/2005/8/layout/orgChart1"/>
    <dgm:cxn modelId="{4BB99D2F-45B6-4AEA-B6CE-CC761CD242A6}" type="presParOf" srcId="{A5AFB960-0B8B-4E03-885A-2579269F7DC1}" destId="{179F0FCD-C306-4B84-A7DF-E34F9FAB6F56}" srcOrd="1" destOrd="0" presId="urn:microsoft.com/office/officeart/2005/8/layout/orgChart1"/>
    <dgm:cxn modelId="{EB0AC6F3-A1F4-43B8-BEE4-44BD16A72DD0}" type="presParOf" srcId="{74623D81-D47A-4BDB-A76C-094846D41FA8}" destId="{856F8CB3-7FD8-44A2-BD9F-D0A3BBBFD7B2}" srcOrd="1" destOrd="0" presId="urn:microsoft.com/office/officeart/2005/8/layout/orgChart1"/>
    <dgm:cxn modelId="{691D0D21-58D9-45E9-9C97-91B5E0CCB28D}" type="presParOf" srcId="{74623D81-D47A-4BDB-A76C-094846D41FA8}" destId="{E41C3208-7C36-4192-9EA5-1F0C4DB4A826}" srcOrd="2" destOrd="0" presId="urn:microsoft.com/office/officeart/2005/8/layout/orgChart1"/>
    <dgm:cxn modelId="{DAF0BAE2-4A4B-447F-8FA6-4256C51B74B4}" type="presParOf" srcId="{8BAB2199-5159-41F9-8708-33820C9B03A9}" destId="{FB705D8D-4B0F-418C-BE22-C9FC935B08A3}" srcOrd="2" destOrd="0" presId="urn:microsoft.com/office/officeart/2005/8/layout/orgChart1"/>
    <dgm:cxn modelId="{C8AD1992-A86A-48A0-B579-ED771C89447B}" type="presParOf" srcId="{9C5DF944-3D7A-473D-A789-5CA86652B8F8}" destId="{4F6F1802-D2DC-45F2-8B57-B9ACE00E096B}" srcOrd="4" destOrd="0" presId="urn:microsoft.com/office/officeart/2005/8/layout/orgChart1"/>
    <dgm:cxn modelId="{282E03CA-A83F-421E-B0F1-A36C702CC836}" type="presParOf" srcId="{9C5DF944-3D7A-473D-A789-5CA86652B8F8}" destId="{D09FB176-C899-4C34-A2EF-DF4099E3930B}" srcOrd="5" destOrd="0" presId="urn:microsoft.com/office/officeart/2005/8/layout/orgChart1"/>
    <dgm:cxn modelId="{497A0F8C-840B-498F-9FEC-07F4BA02F991}" type="presParOf" srcId="{D09FB176-C899-4C34-A2EF-DF4099E3930B}" destId="{EB3A78CF-8659-4E76-9BB6-78F8A7F8B535}" srcOrd="0" destOrd="0" presId="urn:microsoft.com/office/officeart/2005/8/layout/orgChart1"/>
    <dgm:cxn modelId="{1417CC1B-F71A-462A-A5BB-ECB66598E399}" type="presParOf" srcId="{EB3A78CF-8659-4E76-9BB6-78F8A7F8B535}" destId="{ED956AEF-5A78-47DC-9D97-3B27A2E93095}" srcOrd="0" destOrd="0" presId="urn:microsoft.com/office/officeart/2005/8/layout/orgChart1"/>
    <dgm:cxn modelId="{5F193B7A-D47B-4317-968E-9E33B4DDD4B6}" type="presParOf" srcId="{EB3A78CF-8659-4E76-9BB6-78F8A7F8B535}" destId="{0936C29E-0ABE-4289-9453-F6DF249F454C}" srcOrd="1" destOrd="0" presId="urn:microsoft.com/office/officeart/2005/8/layout/orgChart1"/>
    <dgm:cxn modelId="{9B4CDF68-EF03-4676-91CE-3C9BB32C71B0}" type="presParOf" srcId="{D09FB176-C899-4C34-A2EF-DF4099E3930B}" destId="{3666C14E-3FE7-4AB2-BA4F-4535D42C477E}" srcOrd="1" destOrd="0" presId="urn:microsoft.com/office/officeart/2005/8/layout/orgChart1"/>
    <dgm:cxn modelId="{BEED0D8E-4F36-4B3D-82B7-A0CC574E3D3C}" type="presParOf" srcId="{3666C14E-3FE7-4AB2-BA4F-4535D42C477E}" destId="{7E670A0B-4B6A-45AD-AE95-FAE9E52BA24F}" srcOrd="0" destOrd="0" presId="urn:microsoft.com/office/officeart/2005/8/layout/orgChart1"/>
    <dgm:cxn modelId="{D149052F-05D9-444F-9896-D59D0CB8E007}" type="presParOf" srcId="{3666C14E-3FE7-4AB2-BA4F-4535D42C477E}" destId="{781D4557-4BA2-4B53-85D2-D0A8E2F29ACB}" srcOrd="1" destOrd="0" presId="urn:microsoft.com/office/officeart/2005/8/layout/orgChart1"/>
    <dgm:cxn modelId="{6CC98864-7187-4951-8EF3-DE3B51C6B8D2}" type="presParOf" srcId="{781D4557-4BA2-4B53-85D2-D0A8E2F29ACB}" destId="{A1F0E8B8-00E6-43CE-8E1F-A9918B608453}" srcOrd="0" destOrd="0" presId="urn:microsoft.com/office/officeart/2005/8/layout/orgChart1"/>
    <dgm:cxn modelId="{A02C7AB3-6577-44F1-8C60-A1749984FA64}" type="presParOf" srcId="{A1F0E8B8-00E6-43CE-8E1F-A9918B608453}" destId="{2C701CAE-D8F1-461E-8A0C-C57AEB1CD6C2}" srcOrd="0" destOrd="0" presId="urn:microsoft.com/office/officeart/2005/8/layout/orgChart1"/>
    <dgm:cxn modelId="{8DC17974-C655-41A5-9D67-2F332817957D}" type="presParOf" srcId="{A1F0E8B8-00E6-43CE-8E1F-A9918B608453}" destId="{0A55F855-E390-49C4-85C3-4EB5DC8DFEC3}" srcOrd="1" destOrd="0" presId="urn:microsoft.com/office/officeart/2005/8/layout/orgChart1"/>
    <dgm:cxn modelId="{2C4F6DBA-DAA4-400D-934C-566CF853590E}" type="presParOf" srcId="{781D4557-4BA2-4B53-85D2-D0A8E2F29ACB}" destId="{8FDA77AA-02A8-4EBB-8954-A3306A125F11}" srcOrd="1" destOrd="0" presId="urn:microsoft.com/office/officeart/2005/8/layout/orgChart1"/>
    <dgm:cxn modelId="{266571F8-00B8-481C-9D9E-76003B76550D}" type="presParOf" srcId="{781D4557-4BA2-4B53-85D2-D0A8E2F29ACB}" destId="{802B30D6-A884-4929-98EE-4DE3E2D91CB8}" srcOrd="2" destOrd="0" presId="urn:microsoft.com/office/officeart/2005/8/layout/orgChart1"/>
    <dgm:cxn modelId="{3A951465-071D-4DA1-BC6A-4817CBB72CE0}" type="presParOf" srcId="{3666C14E-3FE7-4AB2-BA4F-4535D42C477E}" destId="{4E5DB2E5-BC21-45FD-89CF-804EEEA73D92}" srcOrd="2" destOrd="0" presId="urn:microsoft.com/office/officeart/2005/8/layout/orgChart1"/>
    <dgm:cxn modelId="{D9CAD595-B313-4A23-A7CE-FF9347785BCB}" type="presParOf" srcId="{3666C14E-3FE7-4AB2-BA4F-4535D42C477E}" destId="{FEF5B6E2-22EA-4CFA-BF26-961399773F49}" srcOrd="3" destOrd="0" presId="urn:microsoft.com/office/officeart/2005/8/layout/orgChart1"/>
    <dgm:cxn modelId="{2D62F9ED-17C0-49EB-A8B9-337D2F238403}" type="presParOf" srcId="{FEF5B6E2-22EA-4CFA-BF26-961399773F49}" destId="{42BED641-FA4F-4D4B-9A19-A7D3C3BE1408}" srcOrd="0" destOrd="0" presId="urn:microsoft.com/office/officeart/2005/8/layout/orgChart1"/>
    <dgm:cxn modelId="{C02A2B18-CAA1-45A5-B0F7-380496634961}" type="presParOf" srcId="{42BED641-FA4F-4D4B-9A19-A7D3C3BE1408}" destId="{74487508-3D4F-4F35-9119-7335AA499C95}" srcOrd="0" destOrd="0" presId="urn:microsoft.com/office/officeart/2005/8/layout/orgChart1"/>
    <dgm:cxn modelId="{C4705BF3-9CB2-4476-87ED-51CF19090E4E}" type="presParOf" srcId="{42BED641-FA4F-4D4B-9A19-A7D3C3BE1408}" destId="{EA4E738B-1483-44D6-89EB-8256A9C3F87D}" srcOrd="1" destOrd="0" presId="urn:microsoft.com/office/officeart/2005/8/layout/orgChart1"/>
    <dgm:cxn modelId="{AE76625C-DA8C-4985-A866-F81CE3C22B69}" type="presParOf" srcId="{FEF5B6E2-22EA-4CFA-BF26-961399773F49}" destId="{B5B7C6F2-824B-4B22-9513-4D47B87A1DEF}" srcOrd="1" destOrd="0" presId="urn:microsoft.com/office/officeart/2005/8/layout/orgChart1"/>
    <dgm:cxn modelId="{4472AECF-4C97-49D4-BE9D-E245675F32B4}" type="presParOf" srcId="{FEF5B6E2-22EA-4CFA-BF26-961399773F49}" destId="{AD4B3EEE-3AC5-44A5-8891-70C0728030DE}" srcOrd="2" destOrd="0" presId="urn:microsoft.com/office/officeart/2005/8/layout/orgChart1"/>
    <dgm:cxn modelId="{EB4A2533-3F62-4D56-9AF8-4BD78849707F}" type="presParOf" srcId="{3666C14E-3FE7-4AB2-BA4F-4535D42C477E}" destId="{1A2BCB80-89E2-41EC-87D9-8650DA66AB8A}" srcOrd="4" destOrd="0" presId="urn:microsoft.com/office/officeart/2005/8/layout/orgChart1"/>
    <dgm:cxn modelId="{4784237C-08DF-4703-9410-C89E0899F628}" type="presParOf" srcId="{3666C14E-3FE7-4AB2-BA4F-4535D42C477E}" destId="{CD498E25-17A8-4592-A106-0BDE77F9F8BE}" srcOrd="5" destOrd="0" presId="urn:microsoft.com/office/officeart/2005/8/layout/orgChart1"/>
    <dgm:cxn modelId="{2F194599-ABF9-43B2-8EF3-C0FAD18C6488}" type="presParOf" srcId="{CD498E25-17A8-4592-A106-0BDE77F9F8BE}" destId="{1832CD07-F56C-4B75-9FC3-CEF6C2D6EA45}" srcOrd="0" destOrd="0" presId="urn:microsoft.com/office/officeart/2005/8/layout/orgChart1"/>
    <dgm:cxn modelId="{AB7A4D62-E231-4CA1-BDF1-9AE9BB49AB17}" type="presParOf" srcId="{1832CD07-F56C-4B75-9FC3-CEF6C2D6EA45}" destId="{F7484F86-9514-4EEC-AAEC-65AD9B4B3D96}" srcOrd="0" destOrd="0" presId="urn:microsoft.com/office/officeart/2005/8/layout/orgChart1"/>
    <dgm:cxn modelId="{CB5F3463-B6C6-4C00-9868-C45233F026CA}" type="presParOf" srcId="{1832CD07-F56C-4B75-9FC3-CEF6C2D6EA45}" destId="{2F8AA862-E8D3-4043-95F3-7EBB33FDC237}" srcOrd="1" destOrd="0" presId="urn:microsoft.com/office/officeart/2005/8/layout/orgChart1"/>
    <dgm:cxn modelId="{5D8AC51C-17D7-4BCC-84EF-ADFE29D63B7E}" type="presParOf" srcId="{CD498E25-17A8-4592-A106-0BDE77F9F8BE}" destId="{D6D1B4BE-1E43-4CD4-965F-996A3963A4DE}" srcOrd="1" destOrd="0" presId="urn:microsoft.com/office/officeart/2005/8/layout/orgChart1"/>
    <dgm:cxn modelId="{0EA7F9B5-F444-4E95-908C-9A32EDBC69B5}" type="presParOf" srcId="{CD498E25-17A8-4592-A106-0BDE77F9F8BE}" destId="{2585E360-1265-4DAF-8ED0-8CB30CFCA044}" srcOrd="2" destOrd="0" presId="urn:microsoft.com/office/officeart/2005/8/layout/orgChart1"/>
    <dgm:cxn modelId="{599AB36C-0A8F-46DA-96F4-859D3DDE71AE}" type="presParOf" srcId="{3666C14E-3FE7-4AB2-BA4F-4535D42C477E}" destId="{9AAB9F84-69DB-4974-8FB3-17FE16A42904}" srcOrd="6" destOrd="0" presId="urn:microsoft.com/office/officeart/2005/8/layout/orgChart1"/>
    <dgm:cxn modelId="{D59849F7-B5DD-49B5-A61E-2824AE6D5F72}" type="presParOf" srcId="{3666C14E-3FE7-4AB2-BA4F-4535D42C477E}" destId="{C3EE2C24-35C5-4383-8BA8-04718D61B1E3}" srcOrd="7" destOrd="0" presId="urn:microsoft.com/office/officeart/2005/8/layout/orgChart1"/>
    <dgm:cxn modelId="{2F13685C-A11C-43C9-9E3D-E66B9ADE66CB}" type="presParOf" srcId="{C3EE2C24-35C5-4383-8BA8-04718D61B1E3}" destId="{D76FB983-6AF4-4D17-803C-BE4F9D86E241}" srcOrd="0" destOrd="0" presId="urn:microsoft.com/office/officeart/2005/8/layout/orgChart1"/>
    <dgm:cxn modelId="{6DC50307-C840-42BE-A5A6-851731937B4E}" type="presParOf" srcId="{D76FB983-6AF4-4D17-803C-BE4F9D86E241}" destId="{C95AECE2-07C4-42E7-90DA-5CD8EA216CFC}" srcOrd="0" destOrd="0" presId="urn:microsoft.com/office/officeart/2005/8/layout/orgChart1"/>
    <dgm:cxn modelId="{D993C008-CD12-43A8-AB24-0C73344744C9}" type="presParOf" srcId="{D76FB983-6AF4-4D17-803C-BE4F9D86E241}" destId="{4704A764-F3E3-46A1-B698-AC3BCD85875D}" srcOrd="1" destOrd="0" presId="urn:microsoft.com/office/officeart/2005/8/layout/orgChart1"/>
    <dgm:cxn modelId="{F864094E-4FF5-4659-9F0A-463FF974D52B}" type="presParOf" srcId="{C3EE2C24-35C5-4383-8BA8-04718D61B1E3}" destId="{C07B020C-8290-4505-84E9-D8CD925D7B93}" srcOrd="1" destOrd="0" presId="urn:microsoft.com/office/officeart/2005/8/layout/orgChart1"/>
    <dgm:cxn modelId="{06A42BBC-53BD-4D15-817E-050274C56E4C}" type="presParOf" srcId="{C3EE2C24-35C5-4383-8BA8-04718D61B1E3}" destId="{97715D9E-A6B5-4BE2-9531-017E1F9F5E37}" srcOrd="2" destOrd="0" presId="urn:microsoft.com/office/officeart/2005/8/layout/orgChart1"/>
    <dgm:cxn modelId="{C8E0901B-35E9-4BF0-8D94-A83F070C0A4E}" type="presParOf" srcId="{3666C14E-3FE7-4AB2-BA4F-4535D42C477E}" destId="{F8AA5B07-D62E-4BEF-A7F4-BB8154CE0161}" srcOrd="8" destOrd="0" presId="urn:microsoft.com/office/officeart/2005/8/layout/orgChart1"/>
    <dgm:cxn modelId="{78D3F459-8463-4278-B93F-4D573123DEC4}" type="presParOf" srcId="{3666C14E-3FE7-4AB2-BA4F-4535D42C477E}" destId="{28D3CB32-FAA0-4273-8538-1EB307061468}" srcOrd="9" destOrd="0" presId="urn:microsoft.com/office/officeart/2005/8/layout/orgChart1"/>
    <dgm:cxn modelId="{84F0B461-0230-4387-86CA-073B778BE84B}" type="presParOf" srcId="{28D3CB32-FAA0-4273-8538-1EB307061468}" destId="{4E6634D0-9CA1-4ACD-BF91-91BEE47E76EF}" srcOrd="0" destOrd="0" presId="urn:microsoft.com/office/officeart/2005/8/layout/orgChart1"/>
    <dgm:cxn modelId="{D47F0F4F-3C14-4EF5-862C-2782F0387C59}" type="presParOf" srcId="{4E6634D0-9CA1-4ACD-BF91-91BEE47E76EF}" destId="{EE219807-47C8-4941-99AE-CE39076E53F5}" srcOrd="0" destOrd="0" presId="urn:microsoft.com/office/officeart/2005/8/layout/orgChart1"/>
    <dgm:cxn modelId="{4AF801C1-FEC1-45AC-A560-F0A7E09EEE5F}" type="presParOf" srcId="{4E6634D0-9CA1-4ACD-BF91-91BEE47E76EF}" destId="{A8ED66CC-CBB3-4EB5-ADE1-6E062170315B}" srcOrd="1" destOrd="0" presId="urn:microsoft.com/office/officeart/2005/8/layout/orgChart1"/>
    <dgm:cxn modelId="{A73AC208-3762-4E1E-95F9-AFCE193A30DA}" type="presParOf" srcId="{28D3CB32-FAA0-4273-8538-1EB307061468}" destId="{55A4A9B7-D2D2-4F27-9972-54B957F184B3}" srcOrd="1" destOrd="0" presId="urn:microsoft.com/office/officeart/2005/8/layout/orgChart1"/>
    <dgm:cxn modelId="{B7FBFDA4-0C35-4832-BFEE-1A92F816FEF1}" type="presParOf" srcId="{28D3CB32-FAA0-4273-8538-1EB307061468}" destId="{A6D08738-8725-4BBB-8D6E-6E0F7F338F27}" srcOrd="2" destOrd="0" presId="urn:microsoft.com/office/officeart/2005/8/layout/orgChart1"/>
    <dgm:cxn modelId="{36849214-59E1-4AF0-A63A-AA70DDB942DE}" type="presParOf" srcId="{D09FB176-C899-4C34-A2EF-DF4099E3930B}" destId="{10032A81-28F1-4589-A2C9-2F713826DB5B}" srcOrd="2" destOrd="0" presId="urn:microsoft.com/office/officeart/2005/8/layout/orgChart1"/>
    <dgm:cxn modelId="{73F3B339-BA9E-4D92-B38F-A2F4AF415582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52FD5548-8BBE-4CB2-8367-FFFDA9F859A8}" type="presOf" srcId="{D91152BC-9A33-44D3-AEBB-F20420DB430F}" destId="{30DA9891-B7C7-405D-9015-1C3DF0E9850F}" srcOrd="0" destOrd="0" presId="urn:microsoft.com/office/officeart/2005/8/layout/orgChart1"/>
    <dgm:cxn modelId="{D62028A9-E7F5-479E-8714-A4EB5057FFE8}" type="presOf" srcId="{D5F013B3-4B4E-4E38-9BAF-4B34B2BB0C79}" destId="{14A5ABF2-8B49-4694-AC4C-1A898869B017}" srcOrd="1" destOrd="0" presId="urn:microsoft.com/office/officeart/2005/8/layout/orgChart1"/>
    <dgm:cxn modelId="{85F7C7F1-DCDF-4CFE-8DC8-8E94875AE2BF}" type="presOf" srcId="{B40A1E99-819E-4C0D-B671-3D134F0F7163}" destId="{179F0FCD-C306-4B84-A7DF-E34F9FAB6F56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56C25E24-F8DE-48F9-8DFF-92D6D3EBDF6B}" type="presOf" srcId="{DC9F82DD-39AD-486C-81D6-0E3C38A96BAD}" destId="{4F6F1802-D2DC-45F2-8B57-B9ACE00E096B}" srcOrd="0" destOrd="0" presId="urn:microsoft.com/office/officeart/2005/8/layout/orgChart1"/>
    <dgm:cxn modelId="{C405029C-DDF5-45A1-9A82-BCE95DA361FA}" type="presOf" srcId="{6A766238-49C0-489C-9759-5801318FB123}" destId="{8F3E2022-AB5E-4438-BDBE-146FD19E8285}" srcOrd="0" destOrd="0" presId="urn:microsoft.com/office/officeart/2005/8/layout/orgChart1"/>
    <dgm:cxn modelId="{A8E58E74-CF57-4943-977E-499F13CFB397}" type="presOf" srcId="{032924AE-7BA3-4608-9D4D-A10FC22FA55B}" destId="{FCA2B357-06A1-4199-999C-BBE32872F828}" srcOrd="0" destOrd="0" presId="urn:microsoft.com/office/officeart/2005/8/layout/orgChart1"/>
    <dgm:cxn modelId="{FE6D86C3-6688-451C-A2AA-5DE010E91495}" type="presOf" srcId="{C7336B56-6975-43EE-AA11-2CF9D86F3B72}" destId="{2F8AA862-E8D3-4043-95F3-7EBB33FDC237}" srcOrd="1" destOrd="0" presId="urn:microsoft.com/office/officeart/2005/8/layout/orgChart1"/>
    <dgm:cxn modelId="{AC09A574-48CC-4468-855B-86E9FA3FD453}" type="presOf" srcId="{BC7A14EC-7DD0-42E2-A28E-8428AF273F49}" destId="{4E5DB2E5-BC21-45FD-89CF-804EEEA73D92}" srcOrd="0" destOrd="0" presId="urn:microsoft.com/office/officeart/2005/8/layout/orgChart1"/>
    <dgm:cxn modelId="{59126E3F-CBDF-4185-926B-B46E141D80B4}" type="presOf" srcId="{092024CE-8423-4E50-A34E-3122E05631CC}" destId="{0A55F855-E390-49C4-85C3-4EB5DC8DFEC3}" srcOrd="1" destOrd="0" presId="urn:microsoft.com/office/officeart/2005/8/layout/orgChart1"/>
    <dgm:cxn modelId="{247749E8-44EA-44CF-9A39-8B034378F66A}" type="presOf" srcId="{D91152BC-9A33-44D3-AEBB-F20420DB430F}" destId="{5EC808F1-181C-42C2-975C-2B558EBCB7FE}" srcOrd="1" destOrd="0" presId="urn:microsoft.com/office/officeart/2005/8/layout/orgChart1"/>
    <dgm:cxn modelId="{2FF9D926-0041-4FAA-A021-A6C02764CD97}" type="presOf" srcId="{8514C17C-35EC-4D14-92F7-13A577CAA5C4}" destId="{3AA4BA60-CAF3-4B65-8A7B-26648B565082}" srcOrd="1" destOrd="0" presId="urn:microsoft.com/office/officeart/2005/8/layout/orgChart1"/>
    <dgm:cxn modelId="{6A530788-7B84-4B9D-9A5D-421DAD1000F9}" type="presOf" srcId="{51AC05A3-5125-4631-8328-EE9742C5CE1F}" destId="{75DCBE71-7469-49E9-81E5-E6A43E3EC0DC}" srcOrd="1" destOrd="0" presId="urn:microsoft.com/office/officeart/2005/8/layout/orgChart1"/>
    <dgm:cxn modelId="{194975A8-83E8-4E0A-82DB-BFF30E4C7B32}" type="presOf" srcId="{CBC98D67-7A4E-4DF5-AC0F-18B667594BB8}" destId="{D644628E-4C6F-4DF2-8C07-D2B66E3A4757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C52BB1CC-5F52-42F9-9546-03060AC92A27}" type="presOf" srcId="{E2FDDA39-0A56-4C19-9570-F6322A50CD7C}" destId="{C95AECE2-07C4-42E7-90DA-5CD8EA216CFC}" srcOrd="0" destOrd="0" presId="urn:microsoft.com/office/officeart/2005/8/layout/orgChart1"/>
    <dgm:cxn modelId="{BAAC0BC5-5DE6-4692-8B7D-A4A3B92E2707}" type="presOf" srcId="{B103CFD6-C2F2-4A76-8866-035FF64E5877}" destId="{D98E11BE-9177-4329-A5B4-B4B8653C2863}" srcOrd="0" destOrd="0" presId="urn:microsoft.com/office/officeart/2005/8/layout/orgChart1"/>
    <dgm:cxn modelId="{EDEDE86D-4131-4653-ADCC-7294CE653C5B}" type="presOf" srcId="{69BEBD41-3545-40FD-BFDD-D21BD47C872E}" destId="{EA4E738B-1483-44D6-89EB-8256A9C3F87D}" srcOrd="1" destOrd="0" presId="urn:microsoft.com/office/officeart/2005/8/layout/orgChart1"/>
    <dgm:cxn modelId="{238B1602-F097-4A22-8D39-B715C3703B8C}" type="presOf" srcId="{88415C31-82DD-4EF9-9A7A-1D4D99FB6B9D}" destId="{0936C29E-0ABE-4289-9453-F6DF249F454C}" srcOrd="1" destOrd="0" presId="urn:microsoft.com/office/officeart/2005/8/layout/orgChart1"/>
    <dgm:cxn modelId="{9CF473CB-354F-4AE0-841B-1C29E5FD1794}" type="presOf" srcId="{DCCE79F2-51DC-4E3A-8F3D-0CB311D1F14D}" destId="{EE219807-47C8-4941-99AE-CE39076E53F5}" srcOrd="0" destOrd="0" presId="urn:microsoft.com/office/officeart/2005/8/layout/orgChart1"/>
    <dgm:cxn modelId="{CE562971-5DAA-4B0C-B5F6-2C9E14F1F26C}" type="presOf" srcId="{C7336B56-6975-43EE-AA11-2CF9D86F3B72}" destId="{F7484F86-9514-4EEC-AAEC-65AD9B4B3D96}" srcOrd="0" destOrd="0" presId="urn:microsoft.com/office/officeart/2005/8/layout/orgChart1"/>
    <dgm:cxn modelId="{E36BE8CB-A422-4DFC-87DC-B22A8B4366C0}" type="presOf" srcId="{BCA1F9C7-A2DE-4DA9-9030-581CAAE089DA}" destId="{7E670A0B-4B6A-45AD-AE95-FAE9E52BA24F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3F09DF5D-EEE1-4D9C-8266-9C8B0C66891C}" type="presOf" srcId="{D656347E-658D-41DE-86E2-9688A1F66EB3}" destId="{D351E307-7A60-4733-B21C-CC6D6E5D051D}" srcOrd="0" destOrd="0" presId="urn:microsoft.com/office/officeart/2005/8/layout/orgChart1"/>
    <dgm:cxn modelId="{0CBA9D42-54ED-4B6E-88BB-AB2F412B9898}" type="presOf" srcId="{41CBE71F-8A1C-4046-8B51-627382F890A8}" destId="{BD53C961-9C2E-42B5-A825-EB1CD5AF2FE3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D5A1FAD-FDB7-4113-BC6C-56D2AF6C1902}" type="presOf" srcId="{88B02B86-A182-47E8-98CE-5F03ED03FC83}" destId="{1A2BCB80-89E2-41EC-87D9-8650DA66AB8A}" srcOrd="0" destOrd="0" presId="urn:microsoft.com/office/officeart/2005/8/layout/orgChart1"/>
    <dgm:cxn modelId="{9FF5EA6D-A70E-4B34-AEBE-EDBA1BF7117D}" type="presOf" srcId="{DCB062A1-302A-48A6-BE81-96138548FF70}" destId="{1AE91293-7748-4E52-8855-7B838C555EB9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874D1115-0E8B-441A-9CD4-4544D37E1479}" type="presOf" srcId="{51AC05A3-5125-4631-8328-EE9742C5CE1F}" destId="{7533127D-6F77-420D-9337-03A9B17677A7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69FAED0B-DAF3-40F4-9BC4-8308701F28D9}" type="presOf" srcId="{69BEBD41-3545-40FD-BFDD-D21BD47C872E}" destId="{74487508-3D4F-4F35-9119-7335AA499C95}" srcOrd="0" destOrd="0" presId="urn:microsoft.com/office/officeart/2005/8/layout/orgChart1"/>
    <dgm:cxn modelId="{6B298121-F06B-434A-BD17-7D2D263F18B9}" type="presOf" srcId="{1D03C52E-27F1-4CAD-B953-A57260381D87}" destId="{52D64095-8F0B-43C5-A134-4F8EB745D0AC}" srcOrd="0" destOrd="0" presId="urn:microsoft.com/office/officeart/2005/8/layout/orgChart1"/>
    <dgm:cxn modelId="{395A9D72-CCE4-476D-85E7-82AD6D4EE3AA}" type="presOf" srcId="{D5F013B3-4B4E-4E38-9BAF-4B34B2BB0C79}" destId="{26E61D30-5696-4E05-9044-AF73EF27DAB2}" srcOrd="0" destOrd="0" presId="urn:microsoft.com/office/officeart/2005/8/layout/orgChart1"/>
    <dgm:cxn modelId="{196A77DE-B407-43C5-92C5-A309B893DC37}" type="presOf" srcId="{00B822AA-E50D-409C-8E77-78CE41F17C4F}" destId="{EE7467E8-D778-4C18-9C7C-925EF25B0DC2}" srcOrd="1" destOrd="0" presId="urn:microsoft.com/office/officeart/2005/8/layout/orgChart1"/>
    <dgm:cxn modelId="{B040E42C-6CC7-4A98-9799-FA136CF8D016}" type="presOf" srcId="{00B822AA-E50D-409C-8E77-78CE41F17C4F}" destId="{86ECFBC0-6EDE-49D7-A5E4-E61CBAF4A092}" srcOrd="0" destOrd="0" presId="urn:microsoft.com/office/officeart/2005/8/layout/orgChart1"/>
    <dgm:cxn modelId="{D90E9030-B01D-40A9-9229-029316B0CEE1}" type="presOf" srcId="{032924AE-7BA3-4608-9D4D-A10FC22FA55B}" destId="{842224E6-60DA-412E-8A1B-7533C1377869}" srcOrd="1" destOrd="0" presId="urn:microsoft.com/office/officeart/2005/8/layout/orgChart1"/>
    <dgm:cxn modelId="{32D57C3E-6DA7-49CF-8ADD-0FCAAA5616D6}" type="presOf" srcId="{382A9707-8CE9-4448-A732-795155023764}" destId="{C9EB4BFF-95DA-49B7-87A2-66A52A4FCDFA}" srcOrd="0" destOrd="0" presId="urn:microsoft.com/office/officeart/2005/8/layout/orgChart1"/>
    <dgm:cxn modelId="{D35B34E9-E683-43EE-A25A-73D5002D2539}" type="presOf" srcId="{EDF4E25F-6E69-41B7-B57F-66E5D749104E}" destId="{CD65CBB6-B9A3-48AB-AFB3-4BE4B03553D3}" srcOrd="0" destOrd="0" presId="urn:microsoft.com/office/officeart/2005/8/layout/orgChart1"/>
    <dgm:cxn modelId="{22C60725-E823-4F37-88F8-8D5BABA95E80}" type="presOf" srcId="{6A766238-49C0-489C-9759-5801318FB123}" destId="{F4F60A8B-BCFE-4E33-9289-BF4CA9206F7B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417C91CC-165C-4533-ACA9-1172ED02EFC1}" type="presOf" srcId="{B103CFD6-C2F2-4A76-8866-035FF64E5877}" destId="{2FA1AE03-77C2-487B-948B-82122901556A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430D9809-8255-487E-B30E-0DDE03E86096}" type="presOf" srcId="{B40A1E99-819E-4C0D-B671-3D134F0F7163}" destId="{3A05D6AC-55D4-4F8B-831D-7528DBB5E857}" srcOrd="0" destOrd="0" presId="urn:microsoft.com/office/officeart/2005/8/layout/orgChart1"/>
    <dgm:cxn modelId="{B1E2ABBB-D651-4292-A4F4-9CCA1268BB5A}" type="presOf" srcId="{D3B00EB5-7252-4C54-A138-4FDE2761BA89}" destId="{77FF546B-1ADB-4B35-B705-B48DE95D0A7F}" srcOrd="0" destOrd="0" presId="urn:microsoft.com/office/officeart/2005/8/layout/orgChart1"/>
    <dgm:cxn modelId="{3FA8F522-772C-42C9-88B1-3A18D447842C}" type="presOf" srcId="{E2FDDA39-0A56-4C19-9570-F6322A50CD7C}" destId="{4704A764-F3E3-46A1-B698-AC3BCD85875D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CA95E0A6-AB57-4EB7-B183-D7E601BB8102}" type="presOf" srcId="{8514C17C-35EC-4D14-92F7-13A577CAA5C4}" destId="{079C46BA-E270-4C4F-9AA8-92E32A64D736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8815E66E-A385-4E6F-9DA0-5BF06DD6BD51}" type="presOf" srcId="{DCCE79F2-51DC-4E3A-8F3D-0CB311D1F14D}" destId="{A8ED66CC-CBB3-4EB5-ADE1-6E062170315B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2C7DD2D3-B27C-4A32-940D-0124FCF16831}" type="presOf" srcId="{49A41343-8942-4E0A-948C-7308CFEDA337}" destId="{F8AA5B07-D62E-4BEF-A7F4-BB8154CE0161}" srcOrd="0" destOrd="0" presId="urn:microsoft.com/office/officeart/2005/8/layout/orgChart1"/>
    <dgm:cxn modelId="{BE7D6841-3729-46E4-B305-41795167B0DE}" type="presOf" srcId="{1E17A9B5-1CC6-4BF4-A5EB-2099972243B8}" destId="{0044642D-BF6E-4946-989D-7BC76303D8B1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3DFA8C69-084A-4914-A553-604C8B30391C}" type="presOf" srcId="{382A9707-8CE9-4448-A732-795155023764}" destId="{40CBCC65-FD09-4B94-B9C9-3482617F2627}" srcOrd="1" destOrd="0" presId="urn:microsoft.com/office/officeart/2005/8/layout/orgChart1"/>
    <dgm:cxn modelId="{E0D00BCC-2591-412F-9872-F455285AA02D}" type="presOf" srcId="{BAA37ED3-8504-4718-82EA-2141E33A703B}" destId="{C6471DB4-9B93-437A-AEBE-F3B71F737DF8}" srcOrd="0" destOrd="0" presId="urn:microsoft.com/office/officeart/2005/8/layout/orgChart1"/>
    <dgm:cxn modelId="{0A0608B4-5BCB-49BC-B735-67CA8F0EF17D}" type="presOf" srcId="{57A44C0D-573F-44FB-BC9E-B18382ACCC39}" destId="{9AAB9F84-69DB-4974-8FB3-17FE16A42904}" srcOrd="0" destOrd="0" presId="urn:microsoft.com/office/officeart/2005/8/layout/orgChart1"/>
    <dgm:cxn modelId="{4ED2F385-2D1F-4C31-91E3-F56D1B3D65BF}" type="presOf" srcId="{CE683E6A-A313-4F5C-8639-235783D1198F}" destId="{6C1B72B2-EE6C-495B-ADAD-8508CE8EB807}" srcOrd="0" destOrd="0" presId="urn:microsoft.com/office/officeart/2005/8/layout/orgChart1"/>
    <dgm:cxn modelId="{3FE8930D-9928-4218-BE3C-39F9FC19EC7F}" type="presOf" srcId="{0ED209FE-B93C-493B-85A2-BA5863869AE7}" destId="{B4ADFA40-1DC3-4BD0-BAE4-D5BA4FDF2B3E}" srcOrd="0" destOrd="0" presId="urn:microsoft.com/office/officeart/2005/8/layout/orgChart1"/>
    <dgm:cxn modelId="{9EF0321C-B24F-4CA2-9504-111E98CE8052}" type="presOf" srcId="{092024CE-8423-4E50-A34E-3122E05631CC}" destId="{2C701CAE-D8F1-461E-8A0C-C57AEB1CD6C2}" srcOrd="0" destOrd="0" presId="urn:microsoft.com/office/officeart/2005/8/layout/orgChart1"/>
    <dgm:cxn modelId="{3CA15FFA-BE19-4B4F-B3E8-4315151D847B}" type="presOf" srcId="{1E17A9B5-1CC6-4BF4-A5EB-2099972243B8}" destId="{F0DC39B6-0C64-430A-9FFB-4907B94E244D}" srcOrd="0" destOrd="0" presId="urn:microsoft.com/office/officeart/2005/8/layout/orgChart1"/>
    <dgm:cxn modelId="{1D4A424D-A94A-4765-B4D4-17AA5D9796DB}" type="presOf" srcId="{43C964D4-3EA5-4709-BA45-DC9671707267}" destId="{ABF5B3AF-9C3F-43AC-89B9-A4B84688B739}" srcOrd="0" destOrd="0" presId="urn:microsoft.com/office/officeart/2005/8/layout/orgChart1"/>
    <dgm:cxn modelId="{FD191AAD-2EDD-4669-ADF9-7E4A463A89EB}" type="presOf" srcId="{88415C31-82DD-4EF9-9A7A-1D4D99FB6B9D}" destId="{ED956AEF-5A78-47DC-9D97-3B27A2E93095}" srcOrd="0" destOrd="0" presId="urn:microsoft.com/office/officeart/2005/8/layout/orgChart1"/>
    <dgm:cxn modelId="{867CB20E-3F22-4ECC-86DB-1384AFB7823A}" type="presOf" srcId="{844909A3-F2C8-49AE-869B-AFCA0AC709DF}" destId="{5A29D58D-62CC-4731-8120-CAD4354C3E03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E851C464-269E-4E16-8A1F-57BF5A559CE9}" type="presOf" srcId="{3837525C-9A2A-44D5-8B42-9C0820CF3FF9}" destId="{6AC59FBD-FAEA-42FA-8EB1-29A7CC044828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51542BD5-9739-4F72-8B75-FB86F79B4BD1}" type="presOf" srcId="{43C964D4-3EA5-4709-BA45-DC9671707267}" destId="{87899BB1-A811-4B2D-8FA3-633A97B1A6A6}" srcOrd="1" destOrd="0" presId="urn:microsoft.com/office/officeart/2005/8/layout/orgChart1"/>
    <dgm:cxn modelId="{1E01074B-8430-4A4D-83F0-8712551E57BE}" type="presParOf" srcId="{6C1B72B2-EE6C-495B-ADAD-8508CE8EB807}" destId="{B9578B13-712D-4BAD-A28F-A7352074EDA6}" srcOrd="0" destOrd="0" presId="urn:microsoft.com/office/officeart/2005/8/layout/orgChart1"/>
    <dgm:cxn modelId="{CB6FFA41-E523-42A4-BE36-DEABDBD5C6BA}" type="presParOf" srcId="{B9578B13-712D-4BAD-A28F-A7352074EDA6}" destId="{EA34C8C8-6EC1-483B-8E39-8E6926CED3CE}" srcOrd="0" destOrd="0" presId="urn:microsoft.com/office/officeart/2005/8/layout/orgChart1"/>
    <dgm:cxn modelId="{63904C55-EDCB-4903-BE53-65D0706D3C81}" type="presParOf" srcId="{EA34C8C8-6EC1-483B-8E39-8E6926CED3CE}" destId="{D98E11BE-9177-4329-A5B4-B4B8653C2863}" srcOrd="0" destOrd="0" presId="urn:microsoft.com/office/officeart/2005/8/layout/orgChart1"/>
    <dgm:cxn modelId="{075680C9-57D4-451A-B3A9-F1EFE92765D6}" type="presParOf" srcId="{EA34C8C8-6EC1-483B-8E39-8E6926CED3CE}" destId="{2FA1AE03-77C2-487B-948B-82122901556A}" srcOrd="1" destOrd="0" presId="urn:microsoft.com/office/officeart/2005/8/layout/orgChart1"/>
    <dgm:cxn modelId="{DBD0B54C-5A9A-4ED8-A029-CE280B14B188}" type="presParOf" srcId="{B9578B13-712D-4BAD-A28F-A7352074EDA6}" destId="{9C5DF944-3D7A-473D-A789-5CA86652B8F8}" srcOrd="1" destOrd="0" presId="urn:microsoft.com/office/officeart/2005/8/layout/orgChart1"/>
    <dgm:cxn modelId="{A45FAB5E-1F4F-42A9-9B8A-33C418D963C0}" type="presParOf" srcId="{9C5DF944-3D7A-473D-A789-5CA86652B8F8}" destId="{D351E307-7A60-4733-B21C-CC6D6E5D051D}" srcOrd="0" destOrd="0" presId="urn:microsoft.com/office/officeart/2005/8/layout/orgChart1"/>
    <dgm:cxn modelId="{9D0DECE8-D410-499A-885F-B826CA829416}" type="presParOf" srcId="{9C5DF944-3D7A-473D-A789-5CA86652B8F8}" destId="{60FE5B31-E82E-49E2-9469-B5D5674278BC}" srcOrd="1" destOrd="0" presId="urn:microsoft.com/office/officeart/2005/8/layout/orgChart1"/>
    <dgm:cxn modelId="{66710B6F-5669-484E-929F-9F8CC1C2E9C3}" type="presParOf" srcId="{60FE5B31-E82E-49E2-9469-B5D5674278BC}" destId="{CB88DD46-0D40-4A1B-9C97-26FA4C46EB15}" srcOrd="0" destOrd="0" presId="urn:microsoft.com/office/officeart/2005/8/layout/orgChart1"/>
    <dgm:cxn modelId="{2068D4BE-2AB7-4B26-A811-29574D2DA4A2}" type="presParOf" srcId="{CB88DD46-0D40-4A1B-9C97-26FA4C46EB15}" destId="{ABF5B3AF-9C3F-43AC-89B9-A4B84688B739}" srcOrd="0" destOrd="0" presId="urn:microsoft.com/office/officeart/2005/8/layout/orgChart1"/>
    <dgm:cxn modelId="{E66CAFA5-DACC-4C00-893D-E7DD0B517ED9}" type="presParOf" srcId="{CB88DD46-0D40-4A1B-9C97-26FA4C46EB15}" destId="{87899BB1-A811-4B2D-8FA3-633A97B1A6A6}" srcOrd="1" destOrd="0" presId="urn:microsoft.com/office/officeart/2005/8/layout/orgChart1"/>
    <dgm:cxn modelId="{606284E4-6B5B-446C-AE6B-A9B4A2F7B3D7}" type="presParOf" srcId="{60FE5B31-E82E-49E2-9469-B5D5674278BC}" destId="{B6A20B03-CFA9-41D8-9956-9F0EB448DC4A}" srcOrd="1" destOrd="0" presId="urn:microsoft.com/office/officeart/2005/8/layout/orgChart1"/>
    <dgm:cxn modelId="{F1A17B2A-7467-4945-BADA-AADCC01FBE14}" type="presParOf" srcId="{B6A20B03-CFA9-41D8-9956-9F0EB448DC4A}" destId="{CD65CBB6-B9A3-48AB-AFB3-4BE4B03553D3}" srcOrd="0" destOrd="0" presId="urn:microsoft.com/office/officeart/2005/8/layout/orgChart1"/>
    <dgm:cxn modelId="{902CE62C-C7CB-438F-98DE-555D334CEEEF}" type="presParOf" srcId="{B6A20B03-CFA9-41D8-9956-9F0EB448DC4A}" destId="{ED1F0A6D-21D1-431E-B021-19DC70288741}" srcOrd="1" destOrd="0" presId="urn:microsoft.com/office/officeart/2005/8/layout/orgChart1"/>
    <dgm:cxn modelId="{1357F4AF-5CD2-43FE-93A3-5BFD72F2C69F}" type="presParOf" srcId="{ED1F0A6D-21D1-431E-B021-19DC70288741}" destId="{3035FF76-B78F-49A4-AACF-E2FF3786028F}" srcOrd="0" destOrd="0" presId="urn:microsoft.com/office/officeart/2005/8/layout/orgChart1"/>
    <dgm:cxn modelId="{74E10729-2D61-427F-9D90-DA0113C1423B}" type="presParOf" srcId="{3035FF76-B78F-49A4-AACF-E2FF3786028F}" destId="{F0DC39B6-0C64-430A-9FFB-4907B94E244D}" srcOrd="0" destOrd="0" presId="urn:microsoft.com/office/officeart/2005/8/layout/orgChart1"/>
    <dgm:cxn modelId="{267A9062-9ECA-4886-AB0F-BC2049BFC40B}" type="presParOf" srcId="{3035FF76-B78F-49A4-AACF-E2FF3786028F}" destId="{0044642D-BF6E-4946-989D-7BC76303D8B1}" srcOrd="1" destOrd="0" presId="urn:microsoft.com/office/officeart/2005/8/layout/orgChart1"/>
    <dgm:cxn modelId="{5EB11F01-7065-4FA9-8272-72C1B32A4676}" type="presParOf" srcId="{ED1F0A6D-21D1-431E-B021-19DC70288741}" destId="{6F92EC3E-8AAE-41C7-BFFF-85E9DBCB215A}" srcOrd="1" destOrd="0" presId="urn:microsoft.com/office/officeart/2005/8/layout/orgChart1"/>
    <dgm:cxn modelId="{1875DAF8-8302-4C41-917C-4DF5CA2EAA2C}" type="presParOf" srcId="{ED1F0A6D-21D1-431E-B021-19DC70288741}" destId="{C359BE23-B469-48EB-819D-6F6FDCDBB0A8}" srcOrd="2" destOrd="0" presId="urn:microsoft.com/office/officeart/2005/8/layout/orgChart1"/>
    <dgm:cxn modelId="{E03D5430-D3C0-45A9-ADA4-C818468012F2}" type="presParOf" srcId="{B6A20B03-CFA9-41D8-9956-9F0EB448DC4A}" destId="{6AC59FBD-FAEA-42FA-8EB1-29A7CC044828}" srcOrd="2" destOrd="0" presId="urn:microsoft.com/office/officeart/2005/8/layout/orgChart1"/>
    <dgm:cxn modelId="{456F9AFA-5374-4EB5-B017-EE112A4DEE53}" type="presParOf" srcId="{B6A20B03-CFA9-41D8-9956-9F0EB448DC4A}" destId="{F2E1EDE4-99F4-4CBC-BA6A-91AF00914823}" srcOrd="3" destOrd="0" presId="urn:microsoft.com/office/officeart/2005/8/layout/orgChart1"/>
    <dgm:cxn modelId="{C19372CA-1EA5-4014-B0DF-24D49FC988F9}" type="presParOf" srcId="{F2E1EDE4-99F4-4CBC-BA6A-91AF00914823}" destId="{795B4B98-FEFB-4DAB-B785-2E28918B1C7E}" srcOrd="0" destOrd="0" presId="urn:microsoft.com/office/officeart/2005/8/layout/orgChart1"/>
    <dgm:cxn modelId="{F604827E-251E-49E2-BB0B-A95A7D92E154}" type="presParOf" srcId="{795B4B98-FEFB-4DAB-B785-2E28918B1C7E}" destId="{C9EB4BFF-95DA-49B7-87A2-66A52A4FCDFA}" srcOrd="0" destOrd="0" presId="urn:microsoft.com/office/officeart/2005/8/layout/orgChart1"/>
    <dgm:cxn modelId="{91128AFC-D93F-4BB2-94A0-8879FA90B170}" type="presParOf" srcId="{795B4B98-FEFB-4DAB-B785-2E28918B1C7E}" destId="{40CBCC65-FD09-4B94-B9C9-3482617F2627}" srcOrd="1" destOrd="0" presId="urn:microsoft.com/office/officeart/2005/8/layout/orgChart1"/>
    <dgm:cxn modelId="{033BA375-861F-46CB-A1B2-A124201D79C3}" type="presParOf" srcId="{F2E1EDE4-99F4-4CBC-BA6A-91AF00914823}" destId="{6E67D5E8-91A3-4A9C-B70E-60777B0DD65E}" srcOrd="1" destOrd="0" presId="urn:microsoft.com/office/officeart/2005/8/layout/orgChart1"/>
    <dgm:cxn modelId="{86103F03-5677-4F30-8774-F9D9BE54A560}" type="presParOf" srcId="{F2E1EDE4-99F4-4CBC-BA6A-91AF00914823}" destId="{9041FCB5-DDBA-4A82-87F1-A20AE1F0ECFA}" srcOrd="2" destOrd="0" presId="urn:microsoft.com/office/officeart/2005/8/layout/orgChart1"/>
    <dgm:cxn modelId="{578C6D93-7645-4E2B-9FD4-21DE04379CA4}" type="presParOf" srcId="{B6A20B03-CFA9-41D8-9956-9F0EB448DC4A}" destId="{D644628E-4C6F-4DF2-8C07-D2B66E3A4757}" srcOrd="4" destOrd="0" presId="urn:microsoft.com/office/officeart/2005/8/layout/orgChart1"/>
    <dgm:cxn modelId="{C6CA424B-6660-4117-A3A3-B4333A314896}" type="presParOf" srcId="{B6A20B03-CFA9-41D8-9956-9F0EB448DC4A}" destId="{4C59CDCC-8171-42A8-836D-8A7ADEF309D0}" srcOrd="5" destOrd="0" presId="urn:microsoft.com/office/officeart/2005/8/layout/orgChart1"/>
    <dgm:cxn modelId="{FE553D1C-8CEA-4444-92D4-F097C8E7B463}" type="presParOf" srcId="{4C59CDCC-8171-42A8-836D-8A7ADEF309D0}" destId="{FED7DC99-D3B3-46B2-AE57-14D47B1F3671}" srcOrd="0" destOrd="0" presId="urn:microsoft.com/office/officeart/2005/8/layout/orgChart1"/>
    <dgm:cxn modelId="{CB93A9EA-75A0-43F9-816D-6E86750E7308}" type="presParOf" srcId="{FED7DC99-D3B3-46B2-AE57-14D47B1F3671}" destId="{8F3E2022-AB5E-4438-BDBE-146FD19E8285}" srcOrd="0" destOrd="0" presId="urn:microsoft.com/office/officeart/2005/8/layout/orgChart1"/>
    <dgm:cxn modelId="{0554D7F6-8DF7-46E6-B98A-99EF9DDF8165}" type="presParOf" srcId="{FED7DC99-D3B3-46B2-AE57-14D47B1F3671}" destId="{F4F60A8B-BCFE-4E33-9289-BF4CA9206F7B}" srcOrd="1" destOrd="0" presId="urn:microsoft.com/office/officeart/2005/8/layout/orgChart1"/>
    <dgm:cxn modelId="{17B7BCA3-31C7-4CFD-A883-11C3A0ACF10C}" type="presParOf" srcId="{4C59CDCC-8171-42A8-836D-8A7ADEF309D0}" destId="{0717BF70-BD3E-4FBF-92BE-2C7F71500E41}" srcOrd="1" destOrd="0" presId="urn:microsoft.com/office/officeart/2005/8/layout/orgChart1"/>
    <dgm:cxn modelId="{0561625D-E717-436F-9593-7AFDA42386FC}" type="presParOf" srcId="{4C59CDCC-8171-42A8-836D-8A7ADEF309D0}" destId="{0E63D1F7-0BB7-4B23-80D6-B69D7359A638}" srcOrd="2" destOrd="0" presId="urn:microsoft.com/office/officeart/2005/8/layout/orgChart1"/>
    <dgm:cxn modelId="{21214BB2-C2DB-4D7A-A052-0FCB05E6B896}" type="presParOf" srcId="{B6A20B03-CFA9-41D8-9956-9F0EB448DC4A}" destId="{52D64095-8F0B-43C5-A134-4F8EB745D0AC}" srcOrd="6" destOrd="0" presId="urn:microsoft.com/office/officeart/2005/8/layout/orgChart1"/>
    <dgm:cxn modelId="{87960EBA-7A86-4023-8554-40B8495EB275}" type="presParOf" srcId="{B6A20B03-CFA9-41D8-9956-9F0EB448DC4A}" destId="{65175C4B-27F3-41C0-9093-49201195521B}" srcOrd="7" destOrd="0" presId="urn:microsoft.com/office/officeart/2005/8/layout/orgChart1"/>
    <dgm:cxn modelId="{8D95006A-A468-4D55-AB1E-2A7A7AEC06F7}" type="presParOf" srcId="{65175C4B-27F3-41C0-9093-49201195521B}" destId="{418B0B64-07DF-4A86-8188-2B3D12FF0C1B}" srcOrd="0" destOrd="0" presId="urn:microsoft.com/office/officeart/2005/8/layout/orgChart1"/>
    <dgm:cxn modelId="{50A5F4F6-233F-4656-9377-C2365823F091}" type="presParOf" srcId="{418B0B64-07DF-4A86-8188-2B3D12FF0C1B}" destId="{FCA2B357-06A1-4199-999C-BBE32872F828}" srcOrd="0" destOrd="0" presId="urn:microsoft.com/office/officeart/2005/8/layout/orgChart1"/>
    <dgm:cxn modelId="{D5271155-81A9-48C2-B4C0-AA4A56CDB61D}" type="presParOf" srcId="{418B0B64-07DF-4A86-8188-2B3D12FF0C1B}" destId="{842224E6-60DA-412E-8A1B-7533C1377869}" srcOrd="1" destOrd="0" presId="urn:microsoft.com/office/officeart/2005/8/layout/orgChart1"/>
    <dgm:cxn modelId="{9BC3C256-DE09-4083-BE78-713F5C2D04A5}" type="presParOf" srcId="{65175C4B-27F3-41C0-9093-49201195521B}" destId="{5FEE9627-663F-4879-B764-2FCAC3BEDB01}" srcOrd="1" destOrd="0" presId="urn:microsoft.com/office/officeart/2005/8/layout/orgChart1"/>
    <dgm:cxn modelId="{6BB5BAC5-758E-4F61-9CC9-6D309462D171}" type="presParOf" srcId="{65175C4B-27F3-41C0-9093-49201195521B}" destId="{D211A30E-3DD6-4F3B-A936-B6D9FD1B5AD6}" srcOrd="2" destOrd="0" presId="urn:microsoft.com/office/officeart/2005/8/layout/orgChart1"/>
    <dgm:cxn modelId="{9A83BB3F-0E87-40C7-B049-E0E14A2108E6}" type="presParOf" srcId="{60FE5B31-E82E-49E2-9469-B5D5674278BC}" destId="{0A55CB08-0585-4E83-BB9C-6136411D5C97}" srcOrd="2" destOrd="0" presId="urn:microsoft.com/office/officeart/2005/8/layout/orgChart1"/>
    <dgm:cxn modelId="{C6CBDEFF-E636-4484-B0BA-8B9E2FCB0C0B}" type="presParOf" srcId="{9C5DF944-3D7A-473D-A789-5CA86652B8F8}" destId="{1AE91293-7748-4E52-8855-7B838C555EB9}" srcOrd="2" destOrd="0" presId="urn:microsoft.com/office/officeart/2005/8/layout/orgChart1"/>
    <dgm:cxn modelId="{4F29BFC4-5DAF-4239-BDDE-6576D86DC4C3}" type="presParOf" srcId="{9C5DF944-3D7A-473D-A789-5CA86652B8F8}" destId="{8BAB2199-5159-41F9-8708-33820C9B03A9}" srcOrd="3" destOrd="0" presId="urn:microsoft.com/office/officeart/2005/8/layout/orgChart1"/>
    <dgm:cxn modelId="{CA431CA8-C68E-4123-BA34-03C376553C0F}" type="presParOf" srcId="{8BAB2199-5159-41F9-8708-33820C9B03A9}" destId="{4AEEF0FD-EB99-4BD5-89CD-011B1DDC19F8}" srcOrd="0" destOrd="0" presId="urn:microsoft.com/office/officeart/2005/8/layout/orgChart1"/>
    <dgm:cxn modelId="{6BFFD8EE-1112-4700-92D1-F8F1914C1A4B}" type="presParOf" srcId="{4AEEF0FD-EB99-4BD5-89CD-011B1DDC19F8}" destId="{86ECFBC0-6EDE-49D7-A5E4-E61CBAF4A092}" srcOrd="0" destOrd="0" presId="urn:microsoft.com/office/officeart/2005/8/layout/orgChart1"/>
    <dgm:cxn modelId="{4817C263-F97A-4E0D-9C75-C2E31CB6059A}" type="presParOf" srcId="{4AEEF0FD-EB99-4BD5-89CD-011B1DDC19F8}" destId="{EE7467E8-D778-4C18-9C7C-925EF25B0DC2}" srcOrd="1" destOrd="0" presId="urn:microsoft.com/office/officeart/2005/8/layout/orgChart1"/>
    <dgm:cxn modelId="{7FFF43ED-3063-4B35-A7EE-4D75D6B56530}" type="presParOf" srcId="{8BAB2199-5159-41F9-8708-33820C9B03A9}" destId="{70B62D43-4B2E-478D-8091-7F950B36BC86}" srcOrd="1" destOrd="0" presId="urn:microsoft.com/office/officeart/2005/8/layout/orgChart1"/>
    <dgm:cxn modelId="{02A0C0F2-AF85-47E6-A932-D7DB659952A7}" type="presParOf" srcId="{70B62D43-4B2E-478D-8091-7F950B36BC86}" destId="{5A29D58D-62CC-4731-8120-CAD4354C3E03}" srcOrd="0" destOrd="0" presId="urn:microsoft.com/office/officeart/2005/8/layout/orgChart1"/>
    <dgm:cxn modelId="{1B0D9013-2688-4E7A-AEEA-B263105EEF6C}" type="presParOf" srcId="{70B62D43-4B2E-478D-8091-7F950B36BC86}" destId="{20684FA8-0955-4E86-9890-955AAE2FB70E}" srcOrd="1" destOrd="0" presId="urn:microsoft.com/office/officeart/2005/8/layout/orgChart1"/>
    <dgm:cxn modelId="{12EB7BDB-4363-4ABA-BD18-DC7E1632FDFB}" type="presParOf" srcId="{20684FA8-0955-4E86-9890-955AAE2FB70E}" destId="{357DF0A8-BCC0-4D40-9A29-811D9B3E8CE1}" srcOrd="0" destOrd="0" presId="urn:microsoft.com/office/officeart/2005/8/layout/orgChart1"/>
    <dgm:cxn modelId="{FD7360E9-B1CD-402F-BA11-1369A9EF4151}" type="presParOf" srcId="{357DF0A8-BCC0-4D40-9A29-811D9B3E8CE1}" destId="{7533127D-6F77-420D-9337-03A9B17677A7}" srcOrd="0" destOrd="0" presId="urn:microsoft.com/office/officeart/2005/8/layout/orgChart1"/>
    <dgm:cxn modelId="{32F4EBC4-1021-425B-8BF2-74A61AE55722}" type="presParOf" srcId="{357DF0A8-BCC0-4D40-9A29-811D9B3E8CE1}" destId="{75DCBE71-7469-49E9-81E5-E6A43E3EC0DC}" srcOrd="1" destOrd="0" presId="urn:microsoft.com/office/officeart/2005/8/layout/orgChart1"/>
    <dgm:cxn modelId="{00EE5AE6-E583-4613-8137-899E56F7C5DD}" type="presParOf" srcId="{20684FA8-0955-4E86-9890-955AAE2FB70E}" destId="{321B0D03-50FC-44EB-B561-D21A2CD4B482}" srcOrd="1" destOrd="0" presId="urn:microsoft.com/office/officeart/2005/8/layout/orgChart1"/>
    <dgm:cxn modelId="{B7913AF7-DED4-426F-AB34-3C4E4D37D995}" type="presParOf" srcId="{20684FA8-0955-4E86-9890-955AAE2FB70E}" destId="{0654A2B9-B227-48A6-941C-DD027142ECCE}" srcOrd="2" destOrd="0" presId="urn:microsoft.com/office/officeart/2005/8/layout/orgChart1"/>
    <dgm:cxn modelId="{0DEC4CE5-57DB-4E82-970A-4C18B19CB881}" type="presParOf" srcId="{70B62D43-4B2E-478D-8091-7F950B36BC86}" destId="{77FF546B-1ADB-4B35-B705-B48DE95D0A7F}" srcOrd="2" destOrd="0" presId="urn:microsoft.com/office/officeart/2005/8/layout/orgChart1"/>
    <dgm:cxn modelId="{BB64E9FB-D039-4A7F-A0D8-0719AA28B41B}" type="presParOf" srcId="{70B62D43-4B2E-478D-8091-7F950B36BC86}" destId="{69C13562-DBB8-42F8-AE39-8AFEF8ED4982}" srcOrd="3" destOrd="0" presId="urn:microsoft.com/office/officeart/2005/8/layout/orgChart1"/>
    <dgm:cxn modelId="{28572269-E382-4130-9747-3EC2E2929F05}" type="presParOf" srcId="{69C13562-DBB8-42F8-AE39-8AFEF8ED4982}" destId="{896D96FE-EA05-4066-8BE5-F7366BA3777A}" srcOrd="0" destOrd="0" presId="urn:microsoft.com/office/officeart/2005/8/layout/orgChart1"/>
    <dgm:cxn modelId="{73C2E3B9-CD98-466F-878F-751D6D33ABE8}" type="presParOf" srcId="{896D96FE-EA05-4066-8BE5-F7366BA3777A}" destId="{079C46BA-E270-4C4F-9AA8-92E32A64D736}" srcOrd="0" destOrd="0" presId="urn:microsoft.com/office/officeart/2005/8/layout/orgChart1"/>
    <dgm:cxn modelId="{8B18823A-98B9-4796-859C-5388DC8064AC}" type="presParOf" srcId="{896D96FE-EA05-4066-8BE5-F7366BA3777A}" destId="{3AA4BA60-CAF3-4B65-8A7B-26648B565082}" srcOrd="1" destOrd="0" presId="urn:microsoft.com/office/officeart/2005/8/layout/orgChart1"/>
    <dgm:cxn modelId="{FC4D9F6E-1F6C-45E9-9C95-8E974400B166}" type="presParOf" srcId="{69C13562-DBB8-42F8-AE39-8AFEF8ED4982}" destId="{54F082B5-2FAD-490F-B257-B96DCB3E19FC}" srcOrd="1" destOrd="0" presId="urn:microsoft.com/office/officeart/2005/8/layout/orgChart1"/>
    <dgm:cxn modelId="{563A3010-F473-4E76-BEFB-309BA2A3409D}" type="presParOf" srcId="{69C13562-DBB8-42F8-AE39-8AFEF8ED4982}" destId="{6C846A69-A00E-4FB9-80C7-DC7FE13BD4B5}" srcOrd="2" destOrd="0" presId="urn:microsoft.com/office/officeart/2005/8/layout/orgChart1"/>
    <dgm:cxn modelId="{58F38235-AC4A-4F4D-9EDB-7E6CA1D96CB3}" type="presParOf" srcId="{70B62D43-4B2E-478D-8091-7F950B36BC86}" destId="{C6471DB4-9B93-437A-AEBE-F3B71F737DF8}" srcOrd="4" destOrd="0" presId="urn:microsoft.com/office/officeart/2005/8/layout/orgChart1"/>
    <dgm:cxn modelId="{381AB7D8-81C1-42AC-8802-AA2592A8D22C}" type="presParOf" srcId="{70B62D43-4B2E-478D-8091-7F950B36BC86}" destId="{CD8B12E6-DD1E-4D70-BE7C-A5443A3D84D1}" srcOrd="5" destOrd="0" presId="urn:microsoft.com/office/officeart/2005/8/layout/orgChart1"/>
    <dgm:cxn modelId="{FD15E91F-3D4F-47C9-8C88-20C7046BDF93}" type="presParOf" srcId="{CD8B12E6-DD1E-4D70-BE7C-A5443A3D84D1}" destId="{C0FBA54D-3A3D-42F4-B1C8-ADE0E74CCC4D}" srcOrd="0" destOrd="0" presId="urn:microsoft.com/office/officeart/2005/8/layout/orgChart1"/>
    <dgm:cxn modelId="{A59376B3-D000-4C49-9C8A-A452A2901306}" type="presParOf" srcId="{C0FBA54D-3A3D-42F4-B1C8-ADE0E74CCC4D}" destId="{30DA9891-B7C7-405D-9015-1C3DF0E9850F}" srcOrd="0" destOrd="0" presId="urn:microsoft.com/office/officeart/2005/8/layout/orgChart1"/>
    <dgm:cxn modelId="{D0C07493-4984-4291-9F85-9072FBFF3CE9}" type="presParOf" srcId="{C0FBA54D-3A3D-42F4-B1C8-ADE0E74CCC4D}" destId="{5EC808F1-181C-42C2-975C-2B558EBCB7FE}" srcOrd="1" destOrd="0" presId="urn:microsoft.com/office/officeart/2005/8/layout/orgChart1"/>
    <dgm:cxn modelId="{6B8D041B-0741-4D1B-BDA2-0B4BF382EF4C}" type="presParOf" srcId="{CD8B12E6-DD1E-4D70-BE7C-A5443A3D84D1}" destId="{3C11D65F-2A65-4A7E-9C15-AA6406FE6F0B}" srcOrd="1" destOrd="0" presId="urn:microsoft.com/office/officeart/2005/8/layout/orgChart1"/>
    <dgm:cxn modelId="{FB7ED585-8C39-4AB9-8E7A-49D0FB0C9E0E}" type="presParOf" srcId="{CD8B12E6-DD1E-4D70-BE7C-A5443A3D84D1}" destId="{07414A68-C8A8-4CE7-984E-48064FC49AF5}" srcOrd="2" destOrd="0" presId="urn:microsoft.com/office/officeart/2005/8/layout/orgChart1"/>
    <dgm:cxn modelId="{3160BFC6-21BC-48A4-9E1D-0FA3B3DCD097}" type="presParOf" srcId="{70B62D43-4B2E-478D-8091-7F950B36BC86}" destId="{BD53C961-9C2E-42B5-A825-EB1CD5AF2FE3}" srcOrd="6" destOrd="0" presId="urn:microsoft.com/office/officeart/2005/8/layout/orgChart1"/>
    <dgm:cxn modelId="{6A9775B7-342A-4FA1-8835-864AF253DF12}" type="presParOf" srcId="{70B62D43-4B2E-478D-8091-7F950B36BC86}" destId="{2AD0F394-908E-4BF8-9902-81719C192207}" srcOrd="7" destOrd="0" presId="urn:microsoft.com/office/officeart/2005/8/layout/orgChart1"/>
    <dgm:cxn modelId="{4E3D8905-FD3A-4D50-8411-028CEC94C284}" type="presParOf" srcId="{2AD0F394-908E-4BF8-9902-81719C192207}" destId="{6508E9AA-32AD-45CE-ACB4-E452A2309B43}" srcOrd="0" destOrd="0" presId="urn:microsoft.com/office/officeart/2005/8/layout/orgChart1"/>
    <dgm:cxn modelId="{D507D349-9FF4-4B35-948B-5F02CC3BE173}" type="presParOf" srcId="{6508E9AA-32AD-45CE-ACB4-E452A2309B43}" destId="{26E61D30-5696-4E05-9044-AF73EF27DAB2}" srcOrd="0" destOrd="0" presId="urn:microsoft.com/office/officeart/2005/8/layout/orgChart1"/>
    <dgm:cxn modelId="{F03974A5-D775-4B45-8567-32161B1C8834}" type="presParOf" srcId="{6508E9AA-32AD-45CE-ACB4-E452A2309B43}" destId="{14A5ABF2-8B49-4694-AC4C-1A898869B017}" srcOrd="1" destOrd="0" presId="urn:microsoft.com/office/officeart/2005/8/layout/orgChart1"/>
    <dgm:cxn modelId="{F65B06E8-0253-47ED-80C5-032EF6B452F2}" type="presParOf" srcId="{2AD0F394-908E-4BF8-9902-81719C192207}" destId="{E95C75F7-7305-47DE-985C-550E435481C9}" srcOrd="1" destOrd="0" presId="urn:microsoft.com/office/officeart/2005/8/layout/orgChart1"/>
    <dgm:cxn modelId="{AD4E57B7-CFE2-43A0-A359-FC57C89C29FC}" type="presParOf" srcId="{2AD0F394-908E-4BF8-9902-81719C192207}" destId="{ADFD56FF-A789-4A68-9B2D-8E4E857854C2}" srcOrd="2" destOrd="0" presId="urn:microsoft.com/office/officeart/2005/8/layout/orgChart1"/>
    <dgm:cxn modelId="{3D8A593A-AE85-479E-80DC-795FCC7128BC}" type="presParOf" srcId="{70B62D43-4B2E-478D-8091-7F950B36BC86}" destId="{B4ADFA40-1DC3-4BD0-BAE4-D5BA4FDF2B3E}" srcOrd="8" destOrd="0" presId="urn:microsoft.com/office/officeart/2005/8/layout/orgChart1"/>
    <dgm:cxn modelId="{E163A281-196D-4988-BB15-F809C420AB89}" type="presParOf" srcId="{70B62D43-4B2E-478D-8091-7F950B36BC86}" destId="{74623D81-D47A-4BDB-A76C-094846D41FA8}" srcOrd="9" destOrd="0" presId="urn:microsoft.com/office/officeart/2005/8/layout/orgChart1"/>
    <dgm:cxn modelId="{A8C18E5D-13A6-4EE0-AA3E-F09D1E14F0C0}" type="presParOf" srcId="{74623D81-D47A-4BDB-A76C-094846D41FA8}" destId="{A5AFB960-0B8B-4E03-885A-2579269F7DC1}" srcOrd="0" destOrd="0" presId="urn:microsoft.com/office/officeart/2005/8/layout/orgChart1"/>
    <dgm:cxn modelId="{D38336E7-8B2A-4632-B857-90A453C82012}" type="presParOf" srcId="{A5AFB960-0B8B-4E03-885A-2579269F7DC1}" destId="{3A05D6AC-55D4-4F8B-831D-7528DBB5E857}" srcOrd="0" destOrd="0" presId="urn:microsoft.com/office/officeart/2005/8/layout/orgChart1"/>
    <dgm:cxn modelId="{DCA5E0AB-7408-4BF4-B502-B62E7CF1D8B0}" type="presParOf" srcId="{A5AFB960-0B8B-4E03-885A-2579269F7DC1}" destId="{179F0FCD-C306-4B84-A7DF-E34F9FAB6F56}" srcOrd="1" destOrd="0" presId="urn:microsoft.com/office/officeart/2005/8/layout/orgChart1"/>
    <dgm:cxn modelId="{62251084-8919-4E70-8D07-E88CE864CD7A}" type="presParOf" srcId="{74623D81-D47A-4BDB-A76C-094846D41FA8}" destId="{856F8CB3-7FD8-44A2-BD9F-D0A3BBBFD7B2}" srcOrd="1" destOrd="0" presId="urn:microsoft.com/office/officeart/2005/8/layout/orgChart1"/>
    <dgm:cxn modelId="{700AE8A1-7B83-47BF-98F4-B24C7E595DF2}" type="presParOf" srcId="{74623D81-D47A-4BDB-A76C-094846D41FA8}" destId="{E41C3208-7C36-4192-9EA5-1F0C4DB4A826}" srcOrd="2" destOrd="0" presId="urn:microsoft.com/office/officeart/2005/8/layout/orgChart1"/>
    <dgm:cxn modelId="{FDC3D7EB-5FC4-444D-A886-E11CF96C3FEE}" type="presParOf" srcId="{8BAB2199-5159-41F9-8708-33820C9B03A9}" destId="{FB705D8D-4B0F-418C-BE22-C9FC935B08A3}" srcOrd="2" destOrd="0" presId="urn:microsoft.com/office/officeart/2005/8/layout/orgChart1"/>
    <dgm:cxn modelId="{6E9FE5C3-5C95-42C6-A59A-F624162E7BD1}" type="presParOf" srcId="{9C5DF944-3D7A-473D-A789-5CA86652B8F8}" destId="{4F6F1802-D2DC-45F2-8B57-B9ACE00E096B}" srcOrd="4" destOrd="0" presId="urn:microsoft.com/office/officeart/2005/8/layout/orgChart1"/>
    <dgm:cxn modelId="{9F47E279-DCD2-4997-A6C3-52B34BC3C385}" type="presParOf" srcId="{9C5DF944-3D7A-473D-A789-5CA86652B8F8}" destId="{D09FB176-C899-4C34-A2EF-DF4099E3930B}" srcOrd="5" destOrd="0" presId="urn:microsoft.com/office/officeart/2005/8/layout/orgChart1"/>
    <dgm:cxn modelId="{D0F1F488-4F01-4335-ABB9-AE9435C32D42}" type="presParOf" srcId="{D09FB176-C899-4C34-A2EF-DF4099E3930B}" destId="{EB3A78CF-8659-4E76-9BB6-78F8A7F8B535}" srcOrd="0" destOrd="0" presId="urn:microsoft.com/office/officeart/2005/8/layout/orgChart1"/>
    <dgm:cxn modelId="{78C756A4-3D52-4B40-9AC3-0B5864861404}" type="presParOf" srcId="{EB3A78CF-8659-4E76-9BB6-78F8A7F8B535}" destId="{ED956AEF-5A78-47DC-9D97-3B27A2E93095}" srcOrd="0" destOrd="0" presId="urn:microsoft.com/office/officeart/2005/8/layout/orgChart1"/>
    <dgm:cxn modelId="{6C99D21A-3088-48C1-98BD-5B4126C55ED5}" type="presParOf" srcId="{EB3A78CF-8659-4E76-9BB6-78F8A7F8B535}" destId="{0936C29E-0ABE-4289-9453-F6DF249F454C}" srcOrd="1" destOrd="0" presId="urn:microsoft.com/office/officeart/2005/8/layout/orgChart1"/>
    <dgm:cxn modelId="{1A387BD1-6C38-4330-B24E-8230EEAB4A35}" type="presParOf" srcId="{D09FB176-C899-4C34-A2EF-DF4099E3930B}" destId="{3666C14E-3FE7-4AB2-BA4F-4535D42C477E}" srcOrd="1" destOrd="0" presId="urn:microsoft.com/office/officeart/2005/8/layout/orgChart1"/>
    <dgm:cxn modelId="{B3275940-EF8A-43F9-9A7C-D5320392AF54}" type="presParOf" srcId="{3666C14E-3FE7-4AB2-BA4F-4535D42C477E}" destId="{7E670A0B-4B6A-45AD-AE95-FAE9E52BA24F}" srcOrd="0" destOrd="0" presId="urn:microsoft.com/office/officeart/2005/8/layout/orgChart1"/>
    <dgm:cxn modelId="{6BB22519-5943-46F8-AAA8-B8BF20E28800}" type="presParOf" srcId="{3666C14E-3FE7-4AB2-BA4F-4535D42C477E}" destId="{781D4557-4BA2-4B53-85D2-D0A8E2F29ACB}" srcOrd="1" destOrd="0" presId="urn:microsoft.com/office/officeart/2005/8/layout/orgChart1"/>
    <dgm:cxn modelId="{766B8164-6496-458B-A956-D0C49F7A928E}" type="presParOf" srcId="{781D4557-4BA2-4B53-85D2-D0A8E2F29ACB}" destId="{A1F0E8B8-00E6-43CE-8E1F-A9918B608453}" srcOrd="0" destOrd="0" presId="urn:microsoft.com/office/officeart/2005/8/layout/orgChart1"/>
    <dgm:cxn modelId="{BA00FDA4-F567-4F15-BEC9-44BDF7C76CF3}" type="presParOf" srcId="{A1F0E8B8-00E6-43CE-8E1F-A9918B608453}" destId="{2C701CAE-D8F1-461E-8A0C-C57AEB1CD6C2}" srcOrd="0" destOrd="0" presId="urn:microsoft.com/office/officeart/2005/8/layout/orgChart1"/>
    <dgm:cxn modelId="{136112D3-D9B7-4D41-8317-524D9D3E81AE}" type="presParOf" srcId="{A1F0E8B8-00E6-43CE-8E1F-A9918B608453}" destId="{0A55F855-E390-49C4-85C3-4EB5DC8DFEC3}" srcOrd="1" destOrd="0" presId="urn:microsoft.com/office/officeart/2005/8/layout/orgChart1"/>
    <dgm:cxn modelId="{A6831D1C-7D1F-45DB-8138-B2770717A13F}" type="presParOf" srcId="{781D4557-4BA2-4B53-85D2-D0A8E2F29ACB}" destId="{8FDA77AA-02A8-4EBB-8954-A3306A125F11}" srcOrd="1" destOrd="0" presId="urn:microsoft.com/office/officeart/2005/8/layout/orgChart1"/>
    <dgm:cxn modelId="{BDAF6A1B-B67F-43BC-B5EE-C7352CB9DA24}" type="presParOf" srcId="{781D4557-4BA2-4B53-85D2-D0A8E2F29ACB}" destId="{802B30D6-A884-4929-98EE-4DE3E2D91CB8}" srcOrd="2" destOrd="0" presId="urn:microsoft.com/office/officeart/2005/8/layout/orgChart1"/>
    <dgm:cxn modelId="{08EB55D2-11EB-441D-A029-4090D7D3E798}" type="presParOf" srcId="{3666C14E-3FE7-4AB2-BA4F-4535D42C477E}" destId="{4E5DB2E5-BC21-45FD-89CF-804EEEA73D92}" srcOrd="2" destOrd="0" presId="urn:microsoft.com/office/officeart/2005/8/layout/orgChart1"/>
    <dgm:cxn modelId="{9228CBC8-CCE3-4EB8-9977-C48E2C1E8EBA}" type="presParOf" srcId="{3666C14E-3FE7-4AB2-BA4F-4535D42C477E}" destId="{FEF5B6E2-22EA-4CFA-BF26-961399773F49}" srcOrd="3" destOrd="0" presId="urn:microsoft.com/office/officeart/2005/8/layout/orgChart1"/>
    <dgm:cxn modelId="{7A954732-1E9D-45B1-A90F-595A4F374E1C}" type="presParOf" srcId="{FEF5B6E2-22EA-4CFA-BF26-961399773F49}" destId="{42BED641-FA4F-4D4B-9A19-A7D3C3BE1408}" srcOrd="0" destOrd="0" presId="urn:microsoft.com/office/officeart/2005/8/layout/orgChart1"/>
    <dgm:cxn modelId="{4778224B-C73A-4B26-BD21-E90384A0EE5A}" type="presParOf" srcId="{42BED641-FA4F-4D4B-9A19-A7D3C3BE1408}" destId="{74487508-3D4F-4F35-9119-7335AA499C95}" srcOrd="0" destOrd="0" presId="urn:microsoft.com/office/officeart/2005/8/layout/orgChart1"/>
    <dgm:cxn modelId="{7FF2D021-7D36-448F-979B-5D4AC0E03481}" type="presParOf" srcId="{42BED641-FA4F-4D4B-9A19-A7D3C3BE1408}" destId="{EA4E738B-1483-44D6-89EB-8256A9C3F87D}" srcOrd="1" destOrd="0" presId="urn:microsoft.com/office/officeart/2005/8/layout/orgChart1"/>
    <dgm:cxn modelId="{D30DED8A-5C3D-44F3-9D56-F53C97EAEC38}" type="presParOf" srcId="{FEF5B6E2-22EA-4CFA-BF26-961399773F49}" destId="{B5B7C6F2-824B-4B22-9513-4D47B87A1DEF}" srcOrd="1" destOrd="0" presId="urn:microsoft.com/office/officeart/2005/8/layout/orgChart1"/>
    <dgm:cxn modelId="{737C75BE-F5A3-45FA-A532-9242E458DD53}" type="presParOf" srcId="{FEF5B6E2-22EA-4CFA-BF26-961399773F49}" destId="{AD4B3EEE-3AC5-44A5-8891-70C0728030DE}" srcOrd="2" destOrd="0" presId="urn:microsoft.com/office/officeart/2005/8/layout/orgChart1"/>
    <dgm:cxn modelId="{D74AC4FD-1069-498E-ABA4-259DA8D42736}" type="presParOf" srcId="{3666C14E-3FE7-4AB2-BA4F-4535D42C477E}" destId="{1A2BCB80-89E2-41EC-87D9-8650DA66AB8A}" srcOrd="4" destOrd="0" presId="urn:microsoft.com/office/officeart/2005/8/layout/orgChart1"/>
    <dgm:cxn modelId="{199F97BE-616E-45DF-BC58-5B862EEA633A}" type="presParOf" srcId="{3666C14E-3FE7-4AB2-BA4F-4535D42C477E}" destId="{CD498E25-17A8-4592-A106-0BDE77F9F8BE}" srcOrd="5" destOrd="0" presId="urn:microsoft.com/office/officeart/2005/8/layout/orgChart1"/>
    <dgm:cxn modelId="{AF15B18A-0276-4B85-A2C7-A4EDE79B7CBB}" type="presParOf" srcId="{CD498E25-17A8-4592-A106-0BDE77F9F8BE}" destId="{1832CD07-F56C-4B75-9FC3-CEF6C2D6EA45}" srcOrd="0" destOrd="0" presId="urn:microsoft.com/office/officeart/2005/8/layout/orgChart1"/>
    <dgm:cxn modelId="{9FE3FA09-48DA-4489-9734-D0B36F4E7D6A}" type="presParOf" srcId="{1832CD07-F56C-4B75-9FC3-CEF6C2D6EA45}" destId="{F7484F86-9514-4EEC-AAEC-65AD9B4B3D96}" srcOrd="0" destOrd="0" presId="urn:microsoft.com/office/officeart/2005/8/layout/orgChart1"/>
    <dgm:cxn modelId="{9001D40A-6F99-4969-A32F-4B44FDA583E3}" type="presParOf" srcId="{1832CD07-F56C-4B75-9FC3-CEF6C2D6EA45}" destId="{2F8AA862-E8D3-4043-95F3-7EBB33FDC237}" srcOrd="1" destOrd="0" presId="urn:microsoft.com/office/officeart/2005/8/layout/orgChart1"/>
    <dgm:cxn modelId="{D7E048FF-8B27-4730-BD60-DB8C772B770C}" type="presParOf" srcId="{CD498E25-17A8-4592-A106-0BDE77F9F8BE}" destId="{D6D1B4BE-1E43-4CD4-965F-996A3963A4DE}" srcOrd="1" destOrd="0" presId="urn:microsoft.com/office/officeart/2005/8/layout/orgChart1"/>
    <dgm:cxn modelId="{BEC72B37-DED2-4F77-B41C-0E7B8798BF5B}" type="presParOf" srcId="{CD498E25-17A8-4592-A106-0BDE77F9F8BE}" destId="{2585E360-1265-4DAF-8ED0-8CB30CFCA044}" srcOrd="2" destOrd="0" presId="urn:microsoft.com/office/officeart/2005/8/layout/orgChart1"/>
    <dgm:cxn modelId="{2063E9F3-8CCC-4CC7-AA74-10082832590B}" type="presParOf" srcId="{3666C14E-3FE7-4AB2-BA4F-4535D42C477E}" destId="{9AAB9F84-69DB-4974-8FB3-17FE16A42904}" srcOrd="6" destOrd="0" presId="urn:microsoft.com/office/officeart/2005/8/layout/orgChart1"/>
    <dgm:cxn modelId="{9322AA79-304D-477E-8C1A-8BE4D81C77CC}" type="presParOf" srcId="{3666C14E-3FE7-4AB2-BA4F-4535D42C477E}" destId="{C3EE2C24-35C5-4383-8BA8-04718D61B1E3}" srcOrd="7" destOrd="0" presId="urn:microsoft.com/office/officeart/2005/8/layout/orgChart1"/>
    <dgm:cxn modelId="{D4CBE2B1-B24D-4BAE-A92D-B302419986EC}" type="presParOf" srcId="{C3EE2C24-35C5-4383-8BA8-04718D61B1E3}" destId="{D76FB983-6AF4-4D17-803C-BE4F9D86E241}" srcOrd="0" destOrd="0" presId="urn:microsoft.com/office/officeart/2005/8/layout/orgChart1"/>
    <dgm:cxn modelId="{F6D66287-698A-4729-BA4D-F2E9F86A55EE}" type="presParOf" srcId="{D76FB983-6AF4-4D17-803C-BE4F9D86E241}" destId="{C95AECE2-07C4-42E7-90DA-5CD8EA216CFC}" srcOrd="0" destOrd="0" presId="urn:microsoft.com/office/officeart/2005/8/layout/orgChart1"/>
    <dgm:cxn modelId="{68E5354B-A875-49E0-AA97-529D3A5083C3}" type="presParOf" srcId="{D76FB983-6AF4-4D17-803C-BE4F9D86E241}" destId="{4704A764-F3E3-46A1-B698-AC3BCD85875D}" srcOrd="1" destOrd="0" presId="urn:microsoft.com/office/officeart/2005/8/layout/orgChart1"/>
    <dgm:cxn modelId="{1BEAAC01-49D2-402F-AB16-A663F0168772}" type="presParOf" srcId="{C3EE2C24-35C5-4383-8BA8-04718D61B1E3}" destId="{C07B020C-8290-4505-84E9-D8CD925D7B93}" srcOrd="1" destOrd="0" presId="urn:microsoft.com/office/officeart/2005/8/layout/orgChart1"/>
    <dgm:cxn modelId="{F8A9B5A8-BB58-4730-9EB9-5FDFDF48AF9B}" type="presParOf" srcId="{C3EE2C24-35C5-4383-8BA8-04718D61B1E3}" destId="{97715D9E-A6B5-4BE2-9531-017E1F9F5E37}" srcOrd="2" destOrd="0" presId="urn:microsoft.com/office/officeart/2005/8/layout/orgChart1"/>
    <dgm:cxn modelId="{BD404E26-84AD-4DF9-8C1E-46D9809D8238}" type="presParOf" srcId="{3666C14E-3FE7-4AB2-BA4F-4535D42C477E}" destId="{F8AA5B07-D62E-4BEF-A7F4-BB8154CE0161}" srcOrd="8" destOrd="0" presId="urn:microsoft.com/office/officeart/2005/8/layout/orgChart1"/>
    <dgm:cxn modelId="{391AE5CF-9DFD-4DDD-8E28-2817B1157432}" type="presParOf" srcId="{3666C14E-3FE7-4AB2-BA4F-4535D42C477E}" destId="{28D3CB32-FAA0-4273-8538-1EB307061468}" srcOrd="9" destOrd="0" presId="urn:microsoft.com/office/officeart/2005/8/layout/orgChart1"/>
    <dgm:cxn modelId="{E2924E7B-1C60-4396-9744-64D2A3F5AEEF}" type="presParOf" srcId="{28D3CB32-FAA0-4273-8538-1EB307061468}" destId="{4E6634D0-9CA1-4ACD-BF91-91BEE47E76EF}" srcOrd="0" destOrd="0" presId="urn:microsoft.com/office/officeart/2005/8/layout/orgChart1"/>
    <dgm:cxn modelId="{247EB2A5-1473-4051-BC0E-425A50D418BC}" type="presParOf" srcId="{4E6634D0-9CA1-4ACD-BF91-91BEE47E76EF}" destId="{EE219807-47C8-4941-99AE-CE39076E53F5}" srcOrd="0" destOrd="0" presId="urn:microsoft.com/office/officeart/2005/8/layout/orgChart1"/>
    <dgm:cxn modelId="{BA3B533D-DD29-4B8F-B5F0-2967D2C4C2C4}" type="presParOf" srcId="{4E6634D0-9CA1-4ACD-BF91-91BEE47E76EF}" destId="{A8ED66CC-CBB3-4EB5-ADE1-6E062170315B}" srcOrd="1" destOrd="0" presId="urn:microsoft.com/office/officeart/2005/8/layout/orgChart1"/>
    <dgm:cxn modelId="{42D66AD6-5854-4748-AE71-EAD5E1F97E53}" type="presParOf" srcId="{28D3CB32-FAA0-4273-8538-1EB307061468}" destId="{55A4A9B7-D2D2-4F27-9972-54B957F184B3}" srcOrd="1" destOrd="0" presId="urn:microsoft.com/office/officeart/2005/8/layout/orgChart1"/>
    <dgm:cxn modelId="{203C0FBB-002C-4E12-AEBC-1B6B4AC4931B}" type="presParOf" srcId="{28D3CB32-FAA0-4273-8538-1EB307061468}" destId="{A6D08738-8725-4BBB-8D6E-6E0F7F338F27}" srcOrd="2" destOrd="0" presId="urn:microsoft.com/office/officeart/2005/8/layout/orgChart1"/>
    <dgm:cxn modelId="{359DC23F-5C9A-4055-8BAC-EAD9D2D7CBCC}" type="presParOf" srcId="{D09FB176-C899-4C34-A2EF-DF4099E3930B}" destId="{10032A81-28F1-4589-A2C9-2F713826DB5B}" srcOrd="2" destOrd="0" presId="urn:microsoft.com/office/officeart/2005/8/layout/orgChart1"/>
    <dgm:cxn modelId="{ED4ECB57-9A51-4F20-B610-F0CABB1969E8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561C29F3-0D73-4241-8CB6-31D11750CFF8}" type="presOf" srcId="{DC9F82DD-39AD-486C-81D6-0E3C38A96BAD}" destId="{4F6F1802-D2DC-45F2-8B57-B9ACE00E096B}" srcOrd="0" destOrd="0" presId="urn:microsoft.com/office/officeart/2005/8/layout/orgChart1"/>
    <dgm:cxn modelId="{E2330768-8111-4A99-94C9-76C8C81D7400}" type="presOf" srcId="{E2FDDA39-0A56-4C19-9570-F6322A50CD7C}" destId="{C95AECE2-07C4-42E7-90DA-5CD8EA216CFC}" srcOrd="0" destOrd="0" presId="urn:microsoft.com/office/officeart/2005/8/layout/orgChart1"/>
    <dgm:cxn modelId="{09CE9130-095B-45DA-BA78-3EE771B98B14}" type="presOf" srcId="{C7336B56-6975-43EE-AA11-2CF9D86F3B72}" destId="{2F8AA862-E8D3-4043-95F3-7EBB33FDC237}" srcOrd="1" destOrd="0" presId="urn:microsoft.com/office/officeart/2005/8/layout/orgChart1"/>
    <dgm:cxn modelId="{80933A15-2201-492D-9478-E8273E815E8F}" type="presOf" srcId="{D91152BC-9A33-44D3-AEBB-F20420DB430F}" destId="{30DA9891-B7C7-405D-9015-1C3DF0E9850F}" srcOrd="0" destOrd="0" presId="urn:microsoft.com/office/officeart/2005/8/layout/orgChart1"/>
    <dgm:cxn modelId="{A41323F2-D129-45D9-AAA0-EE1FC3FC57B4}" type="presOf" srcId="{D5F013B3-4B4E-4E38-9BAF-4B34B2BB0C79}" destId="{14A5ABF2-8B49-4694-AC4C-1A898869B017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90E99ECD-98AB-4DAA-A021-282D0F0E4F7C}" type="presOf" srcId="{00B822AA-E50D-409C-8E77-78CE41F17C4F}" destId="{86ECFBC0-6EDE-49D7-A5E4-E61CBAF4A092}" srcOrd="0" destOrd="0" presId="urn:microsoft.com/office/officeart/2005/8/layout/orgChart1"/>
    <dgm:cxn modelId="{BEB6639A-9544-42A8-9F82-CE6CB86E2335}" type="presOf" srcId="{B103CFD6-C2F2-4A76-8866-035FF64E5877}" destId="{D98E11BE-9177-4329-A5B4-B4B8653C2863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E8656742-37E1-48B3-A92A-82E304B73071}" type="presOf" srcId="{8514C17C-35EC-4D14-92F7-13A577CAA5C4}" destId="{3AA4BA60-CAF3-4B65-8A7B-26648B565082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75354F0-B969-48D4-854D-0C7DF980FFD1}" type="presOf" srcId="{BAA37ED3-8504-4718-82EA-2141E33A703B}" destId="{C6471DB4-9B93-437A-AEBE-F3B71F737DF8}" srcOrd="0" destOrd="0" presId="urn:microsoft.com/office/officeart/2005/8/layout/orgChart1"/>
    <dgm:cxn modelId="{DE9C7B54-2D07-42E5-8D39-5083F9BC800F}" type="presOf" srcId="{D3B00EB5-7252-4C54-A138-4FDE2761BA89}" destId="{77FF546B-1ADB-4B35-B705-B48DE95D0A7F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AA0D5B5B-1EA8-4E39-B7D6-E269602C54DC}" type="presOf" srcId="{D656347E-658D-41DE-86E2-9688A1F66EB3}" destId="{D351E307-7A60-4733-B21C-CC6D6E5D051D}" srcOrd="0" destOrd="0" presId="urn:microsoft.com/office/officeart/2005/8/layout/orgChart1"/>
    <dgm:cxn modelId="{E4DFDBFA-6EA5-4B43-BA03-FB70A995CA1D}" type="presOf" srcId="{B40A1E99-819E-4C0D-B671-3D134F0F7163}" destId="{179F0FCD-C306-4B84-A7DF-E34F9FAB6F56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8DE6DB36-93CB-4C2C-9859-E171507B565A}" type="presOf" srcId="{6A766238-49C0-489C-9759-5801318FB123}" destId="{F4F60A8B-BCFE-4E33-9289-BF4CA9206F7B}" srcOrd="1" destOrd="0" presId="urn:microsoft.com/office/officeart/2005/8/layout/orgChart1"/>
    <dgm:cxn modelId="{C2B03482-2182-442B-B912-F595F2875F79}" type="presOf" srcId="{DCCE79F2-51DC-4E3A-8F3D-0CB311D1F14D}" destId="{EE219807-47C8-4941-99AE-CE39076E53F5}" srcOrd="0" destOrd="0" presId="urn:microsoft.com/office/officeart/2005/8/layout/orgChart1"/>
    <dgm:cxn modelId="{62AA97C6-58C3-4DB2-8F89-CF0218F5BE94}" type="presOf" srcId="{C7336B56-6975-43EE-AA11-2CF9D86F3B72}" destId="{F7484F86-9514-4EEC-AAEC-65AD9B4B3D96}" srcOrd="0" destOrd="0" presId="urn:microsoft.com/office/officeart/2005/8/layout/orgChart1"/>
    <dgm:cxn modelId="{C875F2A1-1767-4E9A-BD43-50267E8C6E24}" type="presOf" srcId="{8514C17C-35EC-4D14-92F7-13A577CAA5C4}" destId="{079C46BA-E270-4C4F-9AA8-92E32A64D736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91DBF8FB-2E03-4D33-AD07-440B86E08393}" type="presOf" srcId="{D5F013B3-4B4E-4E38-9BAF-4B34B2BB0C79}" destId="{26E61D30-5696-4E05-9044-AF73EF27DAB2}" srcOrd="0" destOrd="0" presId="urn:microsoft.com/office/officeart/2005/8/layout/orgChart1"/>
    <dgm:cxn modelId="{22E264AD-7867-4357-8117-7222DDA1170E}" type="presOf" srcId="{00B822AA-E50D-409C-8E77-78CE41F17C4F}" destId="{EE7467E8-D778-4C18-9C7C-925EF25B0DC2}" srcOrd="1" destOrd="0" presId="urn:microsoft.com/office/officeart/2005/8/layout/orgChart1"/>
    <dgm:cxn modelId="{6E8415D4-14C7-4F1C-8DAF-F4B2D333AB3A}" type="presOf" srcId="{B103CFD6-C2F2-4A76-8866-035FF64E5877}" destId="{2FA1AE03-77C2-487B-948B-82122901556A}" srcOrd="1" destOrd="0" presId="urn:microsoft.com/office/officeart/2005/8/layout/orgChart1"/>
    <dgm:cxn modelId="{51E6A9CF-90C6-43D8-846D-2D4A953D3573}" type="presOf" srcId="{1E17A9B5-1CC6-4BF4-A5EB-2099972243B8}" destId="{0044642D-BF6E-4946-989D-7BC76303D8B1}" srcOrd="1" destOrd="0" presId="urn:microsoft.com/office/officeart/2005/8/layout/orgChart1"/>
    <dgm:cxn modelId="{B9B490D4-8F11-4D21-AA59-937308AE5E7F}" type="presOf" srcId="{6A766238-49C0-489C-9759-5801318FB123}" destId="{8F3E2022-AB5E-4438-BDBE-146FD19E8285}" srcOrd="0" destOrd="0" presId="urn:microsoft.com/office/officeart/2005/8/layout/orgChart1"/>
    <dgm:cxn modelId="{C51C7563-31E0-44BF-8EA7-FAB55F92A0D7}" type="presOf" srcId="{844909A3-F2C8-49AE-869B-AFCA0AC709DF}" destId="{5A29D58D-62CC-4731-8120-CAD4354C3E03}" srcOrd="0" destOrd="0" presId="urn:microsoft.com/office/officeart/2005/8/layout/orgChart1"/>
    <dgm:cxn modelId="{4FD66119-1E99-494B-B91A-4FE61C485BA7}" type="presOf" srcId="{EDF4E25F-6E69-41B7-B57F-66E5D749104E}" destId="{CD65CBB6-B9A3-48AB-AFB3-4BE4B03553D3}" srcOrd="0" destOrd="0" presId="urn:microsoft.com/office/officeart/2005/8/layout/orgChart1"/>
    <dgm:cxn modelId="{31F2C89F-EB2F-4C66-9989-E4094BC0F9D2}" type="presOf" srcId="{BC7A14EC-7DD0-42E2-A28E-8428AF273F49}" destId="{4E5DB2E5-BC21-45FD-89CF-804EEEA73D92}" srcOrd="0" destOrd="0" presId="urn:microsoft.com/office/officeart/2005/8/layout/orgChart1"/>
    <dgm:cxn modelId="{395BD953-3DE3-49B3-9A4F-7C1A970700A9}" type="presOf" srcId="{032924AE-7BA3-4608-9D4D-A10FC22FA55B}" destId="{842224E6-60DA-412E-8A1B-7533C1377869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66A4EDEF-0B46-445B-93B3-FDB3B3533C27}" type="presOf" srcId="{382A9707-8CE9-4448-A732-795155023764}" destId="{40CBCC65-FD09-4B94-B9C9-3482617F2627}" srcOrd="1" destOrd="0" presId="urn:microsoft.com/office/officeart/2005/8/layout/orgChart1"/>
    <dgm:cxn modelId="{FB1EFE32-F528-4F69-BBF2-D4914819F15B}" type="presOf" srcId="{092024CE-8423-4E50-A34E-3122E05631CC}" destId="{0A55F855-E390-49C4-85C3-4EB5DC8DFEC3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E2D5CF4E-127F-4A6F-9789-145FD0447DFC}" type="presOf" srcId="{88415C31-82DD-4EF9-9A7A-1D4D99FB6B9D}" destId="{ED956AEF-5A78-47DC-9D97-3B27A2E93095}" srcOrd="0" destOrd="0" presId="urn:microsoft.com/office/officeart/2005/8/layout/orgChart1"/>
    <dgm:cxn modelId="{FBE9084B-7282-4C8A-BF82-80B47833062A}" type="presOf" srcId="{1E17A9B5-1CC6-4BF4-A5EB-2099972243B8}" destId="{F0DC39B6-0C64-430A-9FFB-4907B94E244D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49C065DF-199E-430A-ACEF-15CFF3C4C150}" type="presOf" srcId="{69BEBD41-3545-40FD-BFDD-D21BD47C872E}" destId="{74487508-3D4F-4F35-9119-7335AA499C95}" srcOrd="0" destOrd="0" presId="urn:microsoft.com/office/officeart/2005/8/layout/orgChart1"/>
    <dgm:cxn modelId="{7EEF1C2E-4982-40EA-8070-EB18217A1D63}" type="presOf" srcId="{51AC05A3-5125-4631-8328-EE9742C5CE1F}" destId="{75DCBE71-7469-49E9-81E5-E6A43E3EC0DC}" srcOrd="1" destOrd="0" presId="urn:microsoft.com/office/officeart/2005/8/layout/orgChart1"/>
    <dgm:cxn modelId="{88B4E431-A8FF-4B8E-872C-002FA2780D24}" type="presOf" srcId="{CE683E6A-A313-4F5C-8639-235783D1198F}" destId="{6C1B72B2-EE6C-495B-ADAD-8508CE8EB807}" srcOrd="0" destOrd="0" presId="urn:microsoft.com/office/officeart/2005/8/layout/orgChart1"/>
    <dgm:cxn modelId="{9E2E800C-16F9-4069-85C8-14CB08BE48BF}" type="presOf" srcId="{51AC05A3-5125-4631-8328-EE9742C5CE1F}" destId="{7533127D-6F77-420D-9337-03A9B17677A7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BE058916-3FC8-4259-BB5A-16AD16058363}" type="presOf" srcId="{88B02B86-A182-47E8-98CE-5F03ED03FC83}" destId="{1A2BCB80-89E2-41EC-87D9-8650DA66AB8A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33C13D69-80AC-450D-B0F5-A5B7D0AEA457}" type="presOf" srcId="{0ED209FE-B93C-493B-85A2-BA5863869AE7}" destId="{B4ADFA40-1DC3-4BD0-BAE4-D5BA4FDF2B3E}" srcOrd="0" destOrd="0" presId="urn:microsoft.com/office/officeart/2005/8/layout/orgChart1"/>
    <dgm:cxn modelId="{FFB89703-8F5C-43EE-8036-C70B347702DB}" type="presOf" srcId="{49A41343-8942-4E0A-948C-7308CFEDA337}" destId="{F8AA5B07-D62E-4BEF-A7F4-BB8154CE0161}" srcOrd="0" destOrd="0" presId="urn:microsoft.com/office/officeart/2005/8/layout/orgChart1"/>
    <dgm:cxn modelId="{66AD41B2-B368-4936-961C-84C0588DEB2C}" type="presOf" srcId="{43C964D4-3EA5-4709-BA45-DC9671707267}" destId="{87899BB1-A811-4B2D-8FA3-633A97B1A6A6}" srcOrd="1" destOrd="0" presId="urn:microsoft.com/office/officeart/2005/8/layout/orgChart1"/>
    <dgm:cxn modelId="{59A196B4-97C3-4E4C-80F8-E6C04993EBDC}" type="presOf" srcId="{382A9707-8CE9-4448-A732-795155023764}" destId="{C9EB4BFF-95DA-49B7-87A2-66A52A4FCDFA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15F251BC-76BB-4ACD-B0A7-6D7D97EDECB6}" type="presOf" srcId="{E2FDDA39-0A56-4C19-9570-F6322A50CD7C}" destId="{4704A764-F3E3-46A1-B698-AC3BCD85875D}" srcOrd="1" destOrd="0" presId="urn:microsoft.com/office/officeart/2005/8/layout/orgChart1"/>
    <dgm:cxn modelId="{24074CCD-9340-4815-B01A-BF364A18667C}" type="presOf" srcId="{CBC98D67-7A4E-4DF5-AC0F-18B667594BB8}" destId="{D644628E-4C6F-4DF2-8C07-D2B66E3A4757}" srcOrd="0" destOrd="0" presId="urn:microsoft.com/office/officeart/2005/8/layout/orgChart1"/>
    <dgm:cxn modelId="{ACD3B027-8BDA-467C-9E07-6D4C9DDC4373}" type="presOf" srcId="{57A44C0D-573F-44FB-BC9E-B18382ACCC39}" destId="{9AAB9F84-69DB-4974-8FB3-17FE16A42904}" srcOrd="0" destOrd="0" presId="urn:microsoft.com/office/officeart/2005/8/layout/orgChart1"/>
    <dgm:cxn modelId="{2D983AFD-1F27-434F-B36F-B98D00C4B460}" type="presOf" srcId="{3837525C-9A2A-44D5-8B42-9C0820CF3FF9}" destId="{6AC59FBD-FAEA-42FA-8EB1-29A7CC044828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F972E44-5AD5-4436-9F8C-CE41C4EF3525}" type="presOf" srcId="{88415C31-82DD-4EF9-9A7A-1D4D99FB6B9D}" destId="{0936C29E-0ABE-4289-9453-F6DF249F454C}" srcOrd="1" destOrd="0" presId="urn:microsoft.com/office/officeart/2005/8/layout/orgChart1"/>
    <dgm:cxn modelId="{5DEA5E0E-E6E8-4319-AA1B-375DE5837BC9}" type="presOf" srcId="{1D03C52E-27F1-4CAD-B953-A57260381D87}" destId="{52D64095-8F0B-43C5-A134-4F8EB745D0AC}" srcOrd="0" destOrd="0" presId="urn:microsoft.com/office/officeart/2005/8/layout/orgChart1"/>
    <dgm:cxn modelId="{12397646-4B8A-4562-9626-7096D00A8C2D}" type="presOf" srcId="{D91152BC-9A33-44D3-AEBB-F20420DB430F}" destId="{5EC808F1-181C-42C2-975C-2B558EBCB7FE}" srcOrd="1" destOrd="0" presId="urn:microsoft.com/office/officeart/2005/8/layout/orgChart1"/>
    <dgm:cxn modelId="{966435B9-46E4-4E95-9FFC-B0E327278B58}" type="presOf" srcId="{43C964D4-3EA5-4709-BA45-DC9671707267}" destId="{ABF5B3AF-9C3F-43AC-89B9-A4B84688B739}" srcOrd="0" destOrd="0" presId="urn:microsoft.com/office/officeart/2005/8/layout/orgChart1"/>
    <dgm:cxn modelId="{9796B582-C242-4F0C-BC27-FB2F171EC7A7}" type="presOf" srcId="{DCB062A1-302A-48A6-BE81-96138548FF70}" destId="{1AE91293-7748-4E52-8855-7B838C555EB9}" srcOrd="0" destOrd="0" presId="urn:microsoft.com/office/officeart/2005/8/layout/orgChart1"/>
    <dgm:cxn modelId="{0C990F9E-4336-4F7E-B5C1-2597C4F6DD75}" type="presOf" srcId="{092024CE-8423-4E50-A34E-3122E05631CC}" destId="{2C701CAE-D8F1-461E-8A0C-C57AEB1CD6C2}" srcOrd="0" destOrd="0" presId="urn:microsoft.com/office/officeart/2005/8/layout/orgChart1"/>
    <dgm:cxn modelId="{B72AAAAD-E2D4-4A8F-921E-C23E8C113188}" type="presOf" srcId="{41CBE71F-8A1C-4046-8B51-627382F890A8}" destId="{BD53C961-9C2E-42B5-A825-EB1CD5AF2FE3}" srcOrd="0" destOrd="0" presId="urn:microsoft.com/office/officeart/2005/8/layout/orgChart1"/>
    <dgm:cxn modelId="{AA480836-9759-4FDC-BBC3-A7DD5BDAE611}" type="presOf" srcId="{DCCE79F2-51DC-4E3A-8F3D-0CB311D1F14D}" destId="{A8ED66CC-CBB3-4EB5-ADE1-6E062170315B}" srcOrd="1" destOrd="0" presId="urn:microsoft.com/office/officeart/2005/8/layout/orgChart1"/>
    <dgm:cxn modelId="{389A5BCD-DAD5-4B91-9A28-F03D56DBC4E4}" type="presOf" srcId="{032924AE-7BA3-4608-9D4D-A10FC22FA55B}" destId="{FCA2B357-06A1-4199-999C-BBE32872F828}" srcOrd="0" destOrd="0" presId="urn:microsoft.com/office/officeart/2005/8/layout/orgChart1"/>
    <dgm:cxn modelId="{34D225ED-4676-49B8-BEB4-7FC8039769BA}" type="presOf" srcId="{69BEBD41-3545-40FD-BFDD-D21BD47C872E}" destId="{EA4E738B-1483-44D6-89EB-8256A9C3F87D}" srcOrd="1" destOrd="0" presId="urn:microsoft.com/office/officeart/2005/8/layout/orgChart1"/>
    <dgm:cxn modelId="{F6890ADA-CE7B-4F05-8E13-2D95D0EB5B91}" type="presOf" srcId="{BCA1F9C7-A2DE-4DA9-9030-581CAAE089DA}" destId="{7E670A0B-4B6A-45AD-AE95-FAE9E52BA24F}" srcOrd="0" destOrd="0" presId="urn:microsoft.com/office/officeart/2005/8/layout/orgChart1"/>
    <dgm:cxn modelId="{9C441B20-471D-4EC0-ABD4-660827B360B2}" type="presOf" srcId="{B40A1E99-819E-4C0D-B671-3D134F0F7163}" destId="{3A05D6AC-55D4-4F8B-831D-7528DBB5E857}" srcOrd="0" destOrd="0" presId="urn:microsoft.com/office/officeart/2005/8/layout/orgChart1"/>
    <dgm:cxn modelId="{D6EFEB52-E6CB-45A2-B10E-81F69EF53012}" type="presParOf" srcId="{6C1B72B2-EE6C-495B-ADAD-8508CE8EB807}" destId="{B9578B13-712D-4BAD-A28F-A7352074EDA6}" srcOrd="0" destOrd="0" presId="urn:microsoft.com/office/officeart/2005/8/layout/orgChart1"/>
    <dgm:cxn modelId="{1A46C00A-4949-4069-9CF3-1BD8872CE0C8}" type="presParOf" srcId="{B9578B13-712D-4BAD-A28F-A7352074EDA6}" destId="{EA34C8C8-6EC1-483B-8E39-8E6926CED3CE}" srcOrd="0" destOrd="0" presId="urn:microsoft.com/office/officeart/2005/8/layout/orgChart1"/>
    <dgm:cxn modelId="{4DFEC963-E4D8-4741-8433-4204017DD2BE}" type="presParOf" srcId="{EA34C8C8-6EC1-483B-8E39-8E6926CED3CE}" destId="{D98E11BE-9177-4329-A5B4-B4B8653C2863}" srcOrd="0" destOrd="0" presId="urn:microsoft.com/office/officeart/2005/8/layout/orgChart1"/>
    <dgm:cxn modelId="{9C85E46A-181A-48A0-859A-36C3014BC74E}" type="presParOf" srcId="{EA34C8C8-6EC1-483B-8E39-8E6926CED3CE}" destId="{2FA1AE03-77C2-487B-948B-82122901556A}" srcOrd="1" destOrd="0" presId="urn:microsoft.com/office/officeart/2005/8/layout/orgChart1"/>
    <dgm:cxn modelId="{3C8EA8D8-B971-451C-91E6-2FCD81F0E916}" type="presParOf" srcId="{B9578B13-712D-4BAD-A28F-A7352074EDA6}" destId="{9C5DF944-3D7A-473D-A789-5CA86652B8F8}" srcOrd="1" destOrd="0" presId="urn:microsoft.com/office/officeart/2005/8/layout/orgChart1"/>
    <dgm:cxn modelId="{01B12BCF-7656-48B5-A364-A757772FD285}" type="presParOf" srcId="{9C5DF944-3D7A-473D-A789-5CA86652B8F8}" destId="{D351E307-7A60-4733-B21C-CC6D6E5D051D}" srcOrd="0" destOrd="0" presId="urn:microsoft.com/office/officeart/2005/8/layout/orgChart1"/>
    <dgm:cxn modelId="{7E6DD015-6608-44DD-A5C6-42FDD3EF2536}" type="presParOf" srcId="{9C5DF944-3D7A-473D-A789-5CA86652B8F8}" destId="{60FE5B31-E82E-49E2-9469-B5D5674278BC}" srcOrd="1" destOrd="0" presId="urn:microsoft.com/office/officeart/2005/8/layout/orgChart1"/>
    <dgm:cxn modelId="{B2C77C44-0835-48F4-A5DE-7ED5AB38A928}" type="presParOf" srcId="{60FE5B31-E82E-49E2-9469-B5D5674278BC}" destId="{CB88DD46-0D40-4A1B-9C97-26FA4C46EB15}" srcOrd="0" destOrd="0" presId="urn:microsoft.com/office/officeart/2005/8/layout/orgChart1"/>
    <dgm:cxn modelId="{86E74F8C-2761-4095-909B-9D4B6FC8EDB9}" type="presParOf" srcId="{CB88DD46-0D40-4A1B-9C97-26FA4C46EB15}" destId="{ABF5B3AF-9C3F-43AC-89B9-A4B84688B739}" srcOrd="0" destOrd="0" presId="urn:microsoft.com/office/officeart/2005/8/layout/orgChart1"/>
    <dgm:cxn modelId="{4203A6D1-29C9-423F-B3B1-A11207D52D73}" type="presParOf" srcId="{CB88DD46-0D40-4A1B-9C97-26FA4C46EB15}" destId="{87899BB1-A811-4B2D-8FA3-633A97B1A6A6}" srcOrd="1" destOrd="0" presId="urn:microsoft.com/office/officeart/2005/8/layout/orgChart1"/>
    <dgm:cxn modelId="{F93E2AF6-4FA4-49F3-97B1-D890BF24B7EB}" type="presParOf" srcId="{60FE5B31-E82E-49E2-9469-B5D5674278BC}" destId="{B6A20B03-CFA9-41D8-9956-9F0EB448DC4A}" srcOrd="1" destOrd="0" presId="urn:microsoft.com/office/officeart/2005/8/layout/orgChart1"/>
    <dgm:cxn modelId="{E8D2BBB7-18AF-4C53-AE80-A2F7D6468B16}" type="presParOf" srcId="{B6A20B03-CFA9-41D8-9956-9F0EB448DC4A}" destId="{CD65CBB6-B9A3-48AB-AFB3-4BE4B03553D3}" srcOrd="0" destOrd="0" presId="urn:microsoft.com/office/officeart/2005/8/layout/orgChart1"/>
    <dgm:cxn modelId="{4BA7A9B1-F463-4845-B398-F7A2F0DABA22}" type="presParOf" srcId="{B6A20B03-CFA9-41D8-9956-9F0EB448DC4A}" destId="{ED1F0A6D-21D1-431E-B021-19DC70288741}" srcOrd="1" destOrd="0" presId="urn:microsoft.com/office/officeart/2005/8/layout/orgChart1"/>
    <dgm:cxn modelId="{39B4774A-EECA-4257-B837-9E9CF60DC158}" type="presParOf" srcId="{ED1F0A6D-21D1-431E-B021-19DC70288741}" destId="{3035FF76-B78F-49A4-AACF-E2FF3786028F}" srcOrd="0" destOrd="0" presId="urn:microsoft.com/office/officeart/2005/8/layout/orgChart1"/>
    <dgm:cxn modelId="{4D3B19CC-702C-4A9B-9FF4-B7FAD57DB04F}" type="presParOf" srcId="{3035FF76-B78F-49A4-AACF-E2FF3786028F}" destId="{F0DC39B6-0C64-430A-9FFB-4907B94E244D}" srcOrd="0" destOrd="0" presId="urn:microsoft.com/office/officeart/2005/8/layout/orgChart1"/>
    <dgm:cxn modelId="{8224D967-8606-4B2F-B9A6-7D27A8C75B96}" type="presParOf" srcId="{3035FF76-B78F-49A4-AACF-E2FF3786028F}" destId="{0044642D-BF6E-4946-989D-7BC76303D8B1}" srcOrd="1" destOrd="0" presId="urn:microsoft.com/office/officeart/2005/8/layout/orgChart1"/>
    <dgm:cxn modelId="{415F2935-7F9E-4CBC-BC01-07DD8A839049}" type="presParOf" srcId="{ED1F0A6D-21D1-431E-B021-19DC70288741}" destId="{6F92EC3E-8AAE-41C7-BFFF-85E9DBCB215A}" srcOrd="1" destOrd="0" presId="urn:microsoft.com/office/officeart/2005/8/layout/orgChart1"/>
    <dgm:cxn modelId="{FE295CAC-0E2F-43FD-BF4D-BD8B9106E6E3}" type="presParOf" srcId="{ED1F0A6D-21D1-431E-B021-19DC70288741}" destId="{C359BE23-B469-48EB-819D-6F6FDCDBB0A8}" srcOrd="2" destOrd="0" presId="urn:microsoft.com/office/officeart/2005/8/layout/orgChart1"/>
    <dgm:cxn modelId="{2F256CF1-1ECB-4391-90AC-93E0819E937F}" type="presParOf" srcId="{B6A20B03-CFA9-41D8-9956-9F0EB448DC4A}" destId="{6AC59FBD-FAEA-42FA-8EB1-29A7CC044828}" srcOrd="2" destOrd="0" presId="urn:microsoft.com/office/officeart/2005/8/layout/orgChart1"/>
    <dgm:cxn modelId="{671EE832-A4BA-4E67-9A82-A279565EAF8A}" type="presParOf" srcId="{B6A20B03-CFA9-41D8-9956-9F0EB448DC4A}" destId="{F2E1EDE4-99F4-4CBC-BA6A-91AF00914823}" srcOrd="3" destOrd="0" presId="urn:microsoft.com/office/officeart/2005/8/layout/orgChart1"/>
    <dgm:cxn modelId="{26BE3DB3-BE2F-4387-B7F2-E6BBFF5ABFA3}" type="presParOf" srcId="{F2E1EDE4-99F4-4CBC-BA6A-91AF00914823}" destId="{795B4B98-FEFB-4DAB-B785-2E28918B1C7E}" srcOrd="0" destOrd="0" presId="urn:microsoft.com/office/officeart/2005/8/layout/orgChart1"/>
    <dgm:cxn modelId="{EB5FBE18-2207-4E0C-92F2-ECC62FEBFCEB}" type="presParOf" srcId="{795B4B98-FEFB-4DAB-B785-2E28918B1C7E}" destId="{C9EB4BFF-95DA-49B7-87A2-66A52A4FCDFA}" srcOrd="0" destOrd="0" presId="urn:microsoft.com/office/officeart/2005/8/layout/orgChart1"/>
    <dgm:cxn modelId="{87985423-AB20-43EF-996F-D806489F5419}" type="presParOf" srcId="{795B4B98-FEFB-4DAB-B785-2E28918B1C7E}" destId="{40CBCC65-FD09-4B94-B9C9-3482617F2627}" srcOrd="1" destOrd="0" presId="urn:microsoft.com/office/officeart/2005/8/layout/orgChart1"/>
    <dgm:cxn modelId="{81A4436B-13A6-465A-A088-407341E65861}" type="presParOf" srcId="{F2E1EDE4-99F4-4CBC-BA6A-91AF00914823}" destId="{6E67D5E8-91A3-4A9C-B70E-60777B0DD65E}" srcOrd="1" destOrd="0" presId="urn:microsoft.com/office/officeart/2005/8/layout/orgChart1"/>
    <dgm:cxn modelId="{22DE8657-933E-4DCF-8E20-1DE556F57B68}" type="presParOf" srcId="{F2E1EDE4-99F4-4CBC-BA6A-91AF00914823}" destId="{9041FCB5-DDBA-4A82-87F1-A20AE1F0ECFA}" srcOrd="2" destOrd="0" presId="urn:microsoft.com/office/officeart/2005/8/layout/orgChart1"/>
    <dgm:cxn modelId="{F98FA142-9A82-44B5-AF9B-5796C4F8BF82}" type="presParOf" srcId="{B6A20B03-CFA9-41D8-9956-9F0EB448DC4A}" destId="{D644628E-4C6F-4DF2-8C07-D2B66E3A4757}" srcOrd="4" destOrd="0" presId="urn:microsoft.com/office/officeart/2005/8/layout/orgChart1"/>
    <dgm:cxn modelId="{CFE8DE94-A9B7-4564-BA16-3B04B49D285C}" type="presParOf" srcId="{B6A20B03-CFA9-41D8-9956-9F0EB448DC4A}" destId="{4C59CDCC-8171-42A8-836D-8A7ADEF309D0}" srcOrd="5" destOrd="0" presId="urn:microsoft.com/office/officeart/2005/8/layout/orgChart1"/>
    <dgm:cxn modelId="{C16153E1-9004-4785-8B33-63BEA18835E1}" type="presParOf" srcId="{4C59CDCC-8171-42A8-836D-8A7ADEF309D0}" destId="{FED7DC99-D3B3-46B2-AE57-14D47B1F3671}" srcOrd="0" destOrd="0" presId="urn:microsoft.com/office/officeart/2005/8/layout/orgChart1"/>
    <dgm:cxn modelId="{EDDCED02-DBC4-46ED-BE7E-E6FC91F483F8}" type="presParOf" srcId="{FED7DC99-D3B3-46B2-AE57-14D47B1F3671}" destId="{8F3E2022-AB5E-4438-BDBE-146FD19E8285}" srcOrd="0" destOrd="0" presId="urn:microsoft.com/office/officeart/2005/8/layout/orgChart1"/>
    <dgm:cxn modelId="{40926225-64F9-463B-B714-C186CCF60AD9}" type="presParOf" srcId="{FED7DC99-D3B3-46B2-AE57-14D47B1F3671}" destId="{F4F60A8B-BCFE-4E33-9289-BF4CA9206F7B}" srcOrd="1" destOrd="0" presId="urn:microsoft.com/office/officeart/2005/8/layout/orgChart1"/>
    <dgm:cxn modelId="{448B67BE-9105-42A2-865C-928E3C25F267}" type="presParOf" srcId="{4C59CDCC-8171-42A8-836D-8A7ADEF309D0}" destId="{0717BF70-BD3E-4FBF-92BE-2C7F71500E41}" srcOrd="1" destOrd="0" presId="urn:microsoft.com/office/officeart/2005/8/layout/orgChart1"/>
    <dgm:cxn modelId="{55D04E79-4C4A-42E0-A059-8B6425220523}" type="presParOf" srcId="{4C59CDCC-8171-42A8-836D-8A7ADEF309D0}" destId="{0E63D1F7-0BB7-4B23-80D6-B69D7359A638}" srcOrd="2" destOrd="0" presId="urn:microsoft.com/office/officeart/2005/8/layout/orgChart1"/>
    <dgm:cxn modelId="{6E704386-6580-435A-937D-0F7A046455FF}" type="presParOf" srcId="{B6A20B03-CFA9-41D8-9956-9F0EB448DC4A}" destId="{52D64095-8F0B-43C5-A134-4F8EB745D0AC}" srcOrd="6" destOrd="0" presId="urn:microsoft.com/office/officeart/2005/8/layout/orgChart1"/>
    <dgm:cxn modelId="{C6560E9B-2937-4001-B30E-49D9CB9B539A}" type="presParOf" srcId="{B6A20B03-CFA9-41D8-9956-9F0EB448DC4A}" destId="{65175C4B-27F3-41C0-9093-49201195521B}" srcOrd="7" destOrd="0" presId="urn:microsoft.com/office/officeart/2005/8/layout/orgChart1"/>
    <dgm:cxn modelId="{65699A80-1B91-4D02-8D64-29C48B2DB648}" type="presParOf" srcId="{65175C4B-27F3-41C0-9093-49201195521B}" destId="{418B0B64-07DF-4A86-8188-2B3D12FF0C1B}" srcOrd="0" destOrd="0" presId="urn:microsoft.com/office/officeart/2005/8/layout/orgChart1"/>
    <dgm:cxn modelId="{2DAB516E-B82E-402D-8F05-BD5C9FE39FC8}" type="presParOf" srcId="{418B0B64-07DF-4A86-8188-2B3D12FF0C1B}" destId="{FCA2B357-06A1-4199-999C-BBE32872F828}" srcOrd="0" destOrd="0" presId="urn:microsoft.com/office/officeart/2005/8/layout/orgChart1"/>
    <dgm:cxn modelId="{1A87E1D6-6770-4A3E-B10A-8597176C3A88}" type="presParOf" srcId="{418B0B64-07DF-4A86-8188-2B3D12FF0C1B}" destId="{842224E6-60DA-412E-8A1B-7533C1377869}" srcOrd="1" destOrd="0" presId="urn:microsoft.com/office/officeart/2005/8/layout/orgChart1"/>
    <dgm:cxn modelId="{7B1EEBDF-B4C4-44C0-B8C5-34103FA3E9E6}" type="presParOf" srcId="{65175C4B-27F3-41C0-9093-49201195521B}" destId="{5FEE9627-663F-4879-B764-2FCAC3BEDB01}" srcOrd="1" destOrd="0" presId="urn:microsoft.com/office/officeart/2005/8/layout/orgChart1"/>
    <dgm:cxn modelId="{2C79430A-E40A-4E6D-B80E-470F290BB3B6}" type="presParOf" srcId="{65175C4B-27F3-41C0-9093-49201195521B}" destId="{D211A30E-3DD6-4F3B-A936-B6D9FD1B5AD6}" srcOrd="2" destOrd="0" presId="urn:microsoft.com/office/officeart/2005/8/layout/orgChart1"/>
    <dgm:cxn modelId="{A9F43390-4D21-4F59-BA19-2433212104A7}" type="presParOf" srcId="{60FE5B31-E82E-49E2-9469-B5D5674278BC}" destId="{0A55CB08-0585-4E83-BB9C-6136411D5C97}" srcOrd="2" destOrd="0" presId="urn:microsoft.com/office/officeart/2005/8/layout/orgChart1"/>
    <dgm:cxn modelId="{C07FB97D-359A-4B40-9119-E4C5BB2AAB2A}" type="presParOf" srcId="{9C5DF944-3D7A-473D-A789-5CA86652B8F8}" destId="{1AE91293-7748-4E52-8855-7B838C555EB9}" srcOrd="2" destOrd="0" presId="urn:microsoft.com/office/officeart/2005/8/layout/orgChart1"/>
    <dgm:cxn modelId="{A292123D-6A5A-4E4C-A83C-81C26FA0AAE4}" type="presParOf" srcId="{9C5DF944-3D7A-473D-A789-5CA86652B8F8}" destId="{8BAB2199-5159-41F9-8708-33820C9B03A9}" srcOrd="3" destOrd="0" presId="urn:microsoft.com/office/officeart/2005/8/layout/orgChart1"/>
    <dgm:cxn modelId="{B077CBAE-2DC0-47B8-A376-93350889B431}" type="presParOf" srcId="{8BAB2199-5159-41F9-8708-33820C9B03A9}" destId="{4AEEF0FD-EB99-4BD5-89CD-011B1DDC19F8}" srcOrd="0" destOrd="0" presId="urn:microsoft.com/office/officeart/2005/8/layout/orgChart1"/>
    <dgm:cxn modelId="{FBC21839-8ABC-42B8-99A7-57E25C8086E0}" type="presParOf" srcId="{4AEEF0FD-EB99-4BD5-89CD-011B1DDC19F8}" destId="{86ECFBC0-6EDE-49D7-A5E4-E61CBAF4A092}" srcOrd="0" destOrd="0" presId="urn:microsoft.com/office/officeart/2005/8/layout/orgChart1"/>
    <dgm:cxn modelId="{850E7884-954D-4B50-82E0-5BEBEA5D006F}" type="presParOf" srcId="{4AEEF0FD-EB99-4BD5-89CD-011B1DDC19F8}" destId="{EE7467E8-D778-4C18-9C7C-925EF25B0DC2}" srcOrd="1" destOrd="0" presId="urn:microsoft.com/office/officeart/2005/8/layout/orgChart1"/>
    <dgm:cxn modelId="{C4BECFF5-3FB1-4B7E-B1DD-F11590106504}" type="presParOf" srcId="{8BAB2199-5159-41F9-8708-33820C9B03A9}" destId="{70B62D43-4B2E-478D-8091-7F950B36BC86}" srcOrd="1" destOrd="0" presId="urn:microsoft.com/office/officeart/2005/8/layout/orgChart1"/>
    <dgm:cxn modelId="{3F3CA477-71EA-4D7C-BA6F-1783CAED8F30}" type="presParOf" srcId="{70B62D43-4B2E-478D-8091-7F950B36BC86}" destId="{5A29D58D-62CC-4731-8120-CAD4354C3E03}" srcOrd="0" destOrd="0" presId="urn:microsoft.com/office/officeart/2005/8/layout/orgChart1"/>
    <dgm:cxn modelId="{92B521B5-A1B8-4948-9C88-005555D3006E}" type="presParOf" srcId="{70B62D43-4B2E-478D-8091-7F950B36BC86}" destId="{20684FA8-0955-4E86-9890-955AAE2FB70E}" srcOrd="1" destOrd="0" presId="urn:microsoft.com/office/officeart/2005/8/layout/orgChart1"/>
    <dgm:cxn modelId="{BFE20DB7-DA1D-4F24-819C-E1FFEAA5832D}" type="presParOf" srcId="{20684FA8-0955-4E86-9890-955AAE2FB70E}" destId="{357DF0A8-BCC0-4D40-9A29-811D9B3E8CE1}" srcOrd="0" destOrd="0" presId="urn:microsoft.com/office/officeart/2005/8/layout/orgChart1"/>
    <dgm:cxn modelId="{3FA9C6CA-8DC4-4A70-9F60-3F149C4B7E44}" type="presParOf" srcId="{357DF0A8-BCC0-4D40-9A29-811D9B3E8CE1}" destId="{7533127D-6F77-420D-9337-03A9B17677A7}" srcOrd="0" destOrd="0" presId="urn:microsoft.com/office/officeart/2005/8/layout/orgChart1"/>
    <dgm:cxn modelId="{6F80A0BA-70CD-4EDB-AE19-EAE91261564F}" type="presParOf" srcId="{357DF0A8-BCC0-4D40-9A29-811D9B3E8CE1}" destId="{75DCBE71-7469-49E9-81E5-E6A43E3EC0DC}" srcOrd="1" destOrd="0" presId="urn:microsoft.com/office/officeart/2005/8/layout/orgChart1"/>
    <dgm:cxn modelId="{E08F830B-AC7C-4BD4-B27A-F6BE618E88DC}" type="presParOf" srcId="{20684FA8-0955-4E86-9890-955AAE2FB70E}" destId="{321B0D03-50FC-44EB-B561-D21A2CD4B482}" srcOrd="1" destOrd="0" presId="urn:microsoft.com/office/officeart/2005/8/layout/orgChart1"/>
    <dgm:cxn modelId="{8732E7DB-85AA-4FF7-8EEC-55B303EDB374}" type="presParOf" srcId="{20684FA8-0955-4E86-9890-955AAE2FB70E}" destId="{0654A2B9-B227-48A6-941C-DD027142ECCE}" srcOrd="2" destOrd="0" presId="urn:microsoft.com/office/officeart/2005/8/layout/orgChart1"/>
    <dgm:cxn modelId="{6E56E1F9-EAF6-4378-9F60-77E876AE7810}" type="presParOf" srcId="{70B62D43-4B2E-478D-8091-7F950B36BC86}" destId="{77FF546B-1ADB-4B35-B705-B48DE95D0A7F}" srcOrd="2" destOrd="0" presId="urn:microsoft.com/office/officeart/2005/8/layout/orgChart1"/>
    <dgm:cxn modelId="{1CE7B1CB-1F28-43D7-A39A-3784435CE23A}" type="presParOf" srcId="{70B62D43-4B2E-478D-8091-7F950B36BC86}" destId="{69C13562-DBB8-42F8-AE39-8AFEF8ED4982}" srcOrd="3" destOrd="0" presId="urn:microsoft.com/office/officeart/2005/8/layout/orgChart1"/>
    <dgm:cxn modelId="{9D76D1F1-3BAB-4A82-A48E-7B837F0CCAFE}" type="presParOf" srcId="{69C13562-DBB8-42F8-AE39-8AFEF8ED4982}" destId="{896D96FE-EA05-4066-8BE5-F7366BA3777A}" srcOrd="0" destOrd="0" presId="urn:microsoft.com/office/officeart/2005/8/layout/orgChart1"/>
    <dgm:cxn modelId="{827B7125-0686-4E05-9F18-A07E886DBC9C}" type="presParOf" srcId="{896D96FE-EA05-4066-8BE5-F7366BA3777A}" destId="{079C46BA-E270-4C4F-9AA8-92E32A64D736}" srcOrd="0" destOrd="0" presId="urn:microsoft.com/office/officeart/2005/8/layout/orgChart1"/>
    <dgm:cxn modelId="{E3701DB9-9DF4-46B1-84AF-6A1D92D7F24C}" type="presParOf" srcId="{896D96FE-EA05-4066-8BE5-F7366BA3777A}" destId="{3AA4BA60-CAF3-4B65-8A7B-26648B565082}" srcOrd="1" destOrd="0" presId="urn:microsoft.com/office/officeart/2005/8/layout/orgChart1"/>
    <dgm:cxn modelId="{A4DA9E0B-4651-4FFD-8678-FA9A7C3BBD7C}" type="presParOf" srcId="{69C13562-DBB8-42F8-AE39-8AFEF8ED4982}" destId="{54F082B5-2FAD-490F-B257-B96DCB3E19FC}" srcOrd="1" destOrd="0" presId="urn:microsoft.com/office/officeart/2005/8/layout/orgChart1"/>
    <dgm:cxn modelId="{581E1B56-C3B1-4278-A317-DB6F21E97902}" type="presParOf" srcId="{69C13562-DBB8-42F8-AE39-8AFEF8ED4982}" destId="{6C846A69-A00E-4FB9-80C7-DC7FE13BD4B5}" srcOrd="2" destOrd="0" presId="urn:microsoft.com/office/officeart/2005/8/layout/orgChart1"/>
    <dgm:cxn modelId="{941CE466-040B-49A4-899C-C78D777CDC50}" type="presParOf" srcId="{70B62D43-4B2E-478D-8091-7F950B36BC86}" destId="{C6471DB4-9B93-437A-AEBE-F3B71F737DF8}" srcOrd="4" destOrd="0" presId="urn:microsoft.com/office/officeart/2005/8/layout/orgChart1"/>
    <dgm:cxn modelId="{88B388B3-E12F-49D4-8231-31EAFA1136D5}" type="presParOf" srcId="{70B62D43-4B2E-478D-8091-7F950B36BC86}" destId="{CD8B12E6-DD1E-4D70-BE7C-A5443A3D84D1}" srcOrd="5" destOrd="0" presId="urn:microsoft.com/office/officeart/2005/8/layout/orgChart1"/>
    <dgm:cxn modelId="{76778B5B-14D0-4C9E-95B4-0F1EEB36308F}" type="presParOf" srcId="{CD8B12E6-DD1E-4D70-BE7C-A5443A3D84D1}" destId="{C0FBA54D-3A3D-42F4-B1C8-ADE0E74CCC4D}" srcOrd="0" destOrd="0" presId="urn:microsoft.com/office/officeart/2005/8/layout/orgChart1"/>
    <dgm:cxn modelId="{C8CE93D1-6CF2-41E6-8A6D-57CF66E9C5FD}" type="presParOf" srcId="{C0FBA54D-3A3D-42F4-B1C8-ADE0E74CCC4D}" destId="{30DA9891-B7C7-405D-9015-1C3DF0E9850F}" srcOrd="0" destOrd="0" presId="urn:microsoft.com/office/officeart/2005/8/layout/orgChart1"/>
    <dgm:cxn modelId="{E28553DB-E41E-4B6D-9221-1D1276A85CA0}" type="presParOf" srcId="{C0FBA54D-3A3D-42F4-B1C8-ADE0E74CCC4D}" destId="{5EC808F1-181C-42C2-975C-2B558EBCB7FE}" srcOrd="1" destOrd="0" presId="urn:microsoft.com/office/officeart/2005/8/layout/orgChart1"/>
    <dgm:cxn modelId="{94ABAD55-B040-4488-A5DD-B0C3CF61FD29}" type="presParOf" srcId="{CD8B12E6-DD1E-4D70-BE7C-A5443A3D84D1}" destId="{3C11D65F-2A65-4A7E-9C15-AA6406FE6F0B}" srcOrd="1" destOrd="0" presId="urn:microsoft.com/office/officeart/2005/8/layout/orgChart1"/>
    <dgm:cxn modelId="{568E30B4-CB45-435C-8834-9F6C00733EDB}" type="presParOf" srcId="{CD8B12E6-DD1E-4D70-BE7C-A5443A3D84D1}" destId="{07414A68-C8A8-4CE7-984E-48064FC49AF5}" srcOrd="2" destOrd="0" presId="urn:microsoft.com/office/officeart/2005/8/layout/orgChart1"/>
    <dgm:cxn modelId="{B6AD8E23-FD58-4E4F-9593-A0A262E69D54}" type="presParOf" srcId="{70B62D43-4B2E-478D-8091-7F950B36BC86}" destId="{BD53C961-9C2E-42B5-A825-EB1CD5AF2FE3}" srcOrd="6" destOrd="0" presId="urn:microsoft.com/office/officeart/2005/8/layout/orgChart1"/>
    <dgm:cxn modelId="{AA2385D4-E9EA-412A-9D36-2EEFCDA3552E}" type="presParOf" srcId="{70B62D43-4B2E-478D-8091-7F950B36BC86}" destId="{2AD0F394-908E-4BF8-9902-81719C192207}" srcOrd="7" destOrd="0" presId="urn:microsoft.com/office/officeart/2005/8/layout/orgChart1"/>
    <dgm:cxn modelId="{8508998B-9A27-42EC-B90F-225250FD8AEF}" type="presParOf" srcId="{2AD0F394-908E-4BF8-9902-81719C192207}" destId="{6508E9AA-32AD-45CE-ACB4-E452A2309B43}" srcOrd="0" destOrd="0" presId="urn:microsoft.com/office/officeart/2005/8/layout/orgChart1"/>
    <dgm:cxn modelId="{37664DA1-4CAB-4F8F-884E-DD364D823DC5}" type="presParOf" srcId="{6508E9AA-32AD-45CE-ACB4-E452A2309B43}" destId="{26E61D30-5696-4E05-9044-AF73EF27DAB2}" srcOrd="0" destOrd="0" presId="urn:microsoft.com/office/officeart/2005/8/layout/orgChart1"/>
    <dgm:cxn modelId="{CE1B73FE-70E9-4D1A-ACE1-16354E7240B0}" type="presParOf" srcId="{6508E9AA-32AD-45CE-ACB4-E452A2309B43}" destId="{14A5ABF2-8B49-4694-AC4C-1A898869B017}" srcOrd="1" destOrd="0" presId="urn:microsoft.com/office/officeart/2005/8/layout/orgChart1"/>
    <dgm:cxn modelId="{D8D631EE-A67A-4DA3-9902-E1080B8BEAC3}" type="presParOf" srcId="{2AD0F394-908E-4BF8-9902-81719C192207}" destId="{E95C75F7-7305-47DE-985C-550E435481C9}" srcOrd="1" destOrd="0" presId="urn:microsoft.com/office/officeart/2005/8/layout/orgChart1"/>
    <dgm:cxn modelId="{CCC132B8-506F-4BA2-AD5E-9E85A877E5A0}" type="presParOf" srcId="{2AD0F394-908E-4BF8-9902-81719C192207}" destId="{ADFD56FF-A789-4A68-9B2D-8E4E857854C2}" srcOrd="2" destOrd="0" presId="urn:microsoft.com/office/officeart/2005/8/layout/orgChart1"/>
    <dgm:cxn modelId="{2A7ED117-8972-4D15-907D-447DE0F49CDD}" type="presParOf" srcId="{70B62D43-4B2E-478D-8091-7F950B36BC86}" destId="{B4ADFA40-1DC3-4BD0-BAE4-D5BA4FDF2B3E}" srcOrd="8" destOrd="0" presId="urn:microsoft.com/office/officeart/2005/8/layout/orgChart1"/>
    <dgm:cxn modelId="{F7FB900D-8B3A-4086-BEA8-83B42D9B08FD}" type="presParOf" srcId="{70B62D43-4B2E-478D-8091-7F950B36BC86}" destId="{74623D81-D47A-4BDB-A76C-094846D41FA8}" srcOrd="9" destOrd="0" presId="urn:microsoft.com/office/officeart/2005/8/layout/orgChart1"/>
    <dgm:cxn modelId="{F9F94085-27BE-4728-A82C-1D78A8262ACE}" type="presParOf" srcId="{74623D81-D47A-4BDB-A76C-094846D41FA8}" destId="{A5AFB960-0B8B-4E03-885A-2579269F7DC1}" srcOrd="0" destOrd="0" presId="urn:microsoft.com/office/officeart/2005/8/layout/orgChart1"/>
    <dgm:cxn modelId="{9148C19D-95B0-48C8-91C2-3769E0112B49}" type="presParOf" srcId="{A5AFB960-0B8B-4E03-885A-2579269F7DC1}" destId="{3A05D6AC-55D4-4F8B-831D-7528DBB5E857}" srcOrd="0" destOrd="0" presId="urn:microsoft.com/office/officeart/2005/8/layout/orgChart1"/>
    <dgm:cxn modelId="{918AEDB9-3421-4B8B-877E-3E27CDD94093}" type="presParOf" srcId="{A5AFB960-0B8B-4E03-885A-2579269F7DC1}" destId="{179F0FCD-C306-4B84-A7DF-E34F9FAB6F56}" srcOrd="1" destOrd="0" presId="urn:microsoft.com/office/officeart/2005/8/layout/orgChart1"/>
    <dgm:cxn modelId="{43932F41-CACD-44AD-9922-79DD6448531D}" type="presParOf" srcId="{74623D81-D47A-4BDB-A76C-094846D41FA8}" destId="{856F8CB3-7FD8-44A2-BD9F-D0A3BBBFD7B2}" srcOrd="1" destOrd="0" presId="urn:microsoft.com/office/officeart/2005/8/layout/orgChart1"/>
    <dgm:cxn modelId="{A8F99CA8-9F4E-45A8-878F-4C74B72EF3F4}" type="presParOf" srcId="{74623D81-D47A-4BDB-A76C-094846D41FA8}" destId="{E41C3208-7C36-4192-9EA5-1F0C4DB4A826}" srcOrd="2" destOrd="0" presId="urn:microsoft.com/office/officeart/2005/8/layout/orgChart1"/>
    <dgm:cxn modelId="{A64BE428-5EE9-4A7D-A0D4-C40021E711F7}" type="presParOf" srcId="{8BAB2199-5159-41F9-8708-33820C9B03A9}" destId="{FB705D8D-4B0F-418C-BE22-C9FC935B08A3}" srcOrd="2" destOrd="0" presId="urn:microsoft.com/office/officeart/2005/8/layout/orgChart1"/>
    <dgm:cxn modelId="{76E45B70-A9D0-42E1-9120-4D658A8C22CA}" type="presParOf" srcId="{9C5DF944-3D7A-473D-A789-5CA86652B8F8}" destId="{4F6F1802-D2DC-45F2-8B57-B9ACE00E096B}" srcOrd="4" destOrd="0" presId="urn:microsoft.com/office/officeart/2005/8/layout/orgChart1"/>
    <dgm:cxn modelId="{B3BB9B2C-2B58-4FBC-9331-785133545D20}" type="presParOf" srcId="{9C5DF944-3D7A-473D-A789-5CA86652B8F8}" destId="{D09FB176-C899-4C34-A2EF-DF4099E3930B}" srcOrd="5" destOrd="0" presId="urn:microsoft.com/office/officeart/2005/8/layout/orgChart1"/>
    <dgm:cxn modelId="{3B14E3AD-7A38-44A3-B23A-AE88E3CAEE84}" type="presParOf" srcId="{D09FB176-C899-4C34-A2EF-DF4099E3930B}" destId="{EB3A78CF-8659-4E76-9BB6-78F8A7F8B535}" srcOrd="0" destOrd="0" presId="urn:microsoft.com/office/officeart/2005/8/layout/orgChart1"/>
    <dgm:cxn modelId="{6DCCED56-9F56-4402-A10A-CF08A2621E9C}" type="presParOf" srcId="{EB3A78CF-8659-4E76-9BB6-78F8A7F8B535}" destId="{ED956AEF-5A78-47DC-9D97-3B27A2E93095}" srcOrd="0" destOrd="0" presId="urn:microsoft.com/office/officeart/2005/8/layout/orgChart1"/>
    <dgm:cxn modelId="{C959D448-C452-4548-B461-D4754EA8DB7F}" type="presParOf" srcId="{EB3A78CF-8659-4E76-9BB6-78F8A7F8B535}" destId="{0936C29E-0ABE-4289-9453-F6DF249F454C}" srcOrd="1" destOrd="0" presId="urn:microsoft.com/office/officeart/2005/8/layout/orgChart1"/>
    <dgm:cxn modelId="{CC580D03-7C0E-4467-912A-357C9A82EE37}" type="presParOf" srcId="{D09FB176-C899-4C34-A2EF-DF4099E3930B}" destId="{3666C14E-3FE7-4AB2-BA4F-4535D42C477E}" srcOrd="1" destOrd="0" presId="urn:microsoft.com/office/officeart/2005/8/layout/orgChart1"/>
    <dgm:cxn modelId="{C8E5404A-C9D6-4A03-AAA5-C06B8B0BA706}" type="presParOf" srcId="{3666C14E-3FE7-4AB2-BA4F-4535D42C477E}" destId="{7E670A0B-4B6A-45AD-AE95-FAE9E52BA24F}" srcOrd="0" destOrd="0" presId="urn:microsoft.com/office/officeart/2005/8/layout/orgChart1"/>
    <dgm:cxn modelId="{BEB37AB9-C31C-448F-B78D-5E383496A03A}" type="presParOf" srcId="{3666C14E-3FE7-4AB2-BA4F-4535D42C477E}" destId="{781D4557-4BA2-4B53-85D2-D0A8E2F29ACB}" srcOrd="1" destOrd="0" presId="urn:microsoft.com/office/officeart/2005/8/layout/orgChart1"/>
    <dgm:cxn modelId="{53F27DD3-7E32-4FA4-AA85-A1D2BDAD70C2}" type="presParOf" srcId="{781D4557-4BA2-4B53-85D2-D0A8E2F29ACB}" destId="{A1F0E8B8-00E6-43CE-8E1F-A9918B608453}" srcOrd="0" destOrd="0" presId="urn:microsoft.com/office/officeart/2005/8/layout/orgChart1"/>
    <dgm:cxn modelId="{566972A7-785D-4338-A7E1-5E74CB6E83A1}" type="presParOf" srcId="{A1F0E8B8-00E6-43CE-8E1F-A9918B608453}" destId="{2C701CAE-D8F1-461E-8A0C-C57AEB1CD6C2}" srcOrd="0" destOrd="0" presId="urn:microsoft.com/office/officeart/2005/8/layout/orgChart1"/>
    <dgm:cxn modelId="{36C98FDB-C28B-4185-ACF9-8FCD320764C0}" type="presParOf" srcId="{A1F0E8B8-00E6-43CE-8E1F-A9918B608453}" destId="{0A55F855-E390-49C4-85C3-4EB5DC8DFEC3}" srcOrd="1" destOrd="0" presId="urn:microsoft.com/office/officeart/2005/8/layout/orgChart1"/>
    <dgm:cxn modelId="{D58192AF-73F7-4130-B688-1DE5F94E9091}" type="presParOf" srcId="{781D4557-4BA2-4B53-85D2-D0A8E2F29ACB}" destId="{8FDA77AA-02A8-4EBB-8954-A3306A125F11}" srcOrd="1" destOrd="0" presId="urn:microsoft.com/office/officeart/2005/8/layout/orgChart1"/>
    <dgm:cxn modelId="{644B215B-6BA6-4CF6-B2F9-635EC3130C2E}" type="presParOf" srcId="{781D4557-4BA2-4B53-85D2-D0A8E2F29ACB}" destId="{802B30D6-A884-4929-98EE-4DE3E2D91CB8}" srcOrd="2" destOrd="0" presId="urn:microsoft.com/office/officeart/2005/8/layout/orgChart1"/>
    <dgm:cxn modelId="{EAD3DA7F-1D12-41DC-A8A3-9A1719E6D699}" type="presParOf" srcId="{3666C14E-3FE7-4AB2-BA4F-4535D42C477E}" destId="{4E5DB2E5-BC21-45FD-89CF-804EEEA73D92}" srcOrd="2" destOrd="0" presId="urn:microsoft.com/office/officeart/2005/8/layout/orgChart1"/>
    <dgm:cxn modelId="{EDFE9B50-B98D-4642-B046-A871C0CF9A36}" type="presParOf" srcId="{3666C14E-3FE7-4AB2-BA4F-4535D42C477E}" destId="{FEF5B6E2-22EA-4CFA-BF26-961399773F49}" srcOrd="3" destOrd="0" presId="urn:microsoft.com/office/officeart/2005/8/layout/orgChart1"/>
    <dgm:cxn modelId="{04F3F13C-6CF6-4198-837D-62B573A5BBB2}" type="presParOf" srcId="{FEF5B6E2-22EA-4CFA-BF26-961399773F49}" destId="{42BED641-FA4F-4D4B-9A19-A7D3C3BE1408}" srcOrd="0" destOrd="0" presId="urn:microsoft.com/office/officeart/2005/8/layout/orgChart1"/>
    <dgm:cxn modelId="{3B9F27BD-B49A-4697-ADB5-20E077FECB87}" type="presParOf" srcId="{42BED641-FA4F-4D4B-9A19-A7D3C3BE1408}" destId="{74487508-3D4F-4F35-9119-7335AA499C95}" srcOrd="0" destOrd="0" presId="urn:microsoft.com/office/officeart/2005/8/layout/orgChart1"/>
    <dgm:cxn modelId="{BC264FE7-CF62-45BA-A2B5-91F2A9D1A5F8}" type="presParOf" srcId="{42BED641-FA4F-4D4B-9A19-A7D3C3BE1408}" destId="{EA4E738B-1483-44D6-89EB-8256A9C3F87D}" srcOrd="1" destOrd="0" presId="urn:microsoft.com/office/officeart/2005/8/layout/orgChart1"/>
    <dgm:cxn modelId="{1731EE75-6D46-42AB-9BD2-F6D52C2A0495}" type="presParOf" srcId="{FEF5B6E2-22EA-4CFA-BF26-961399773F49}" destId="{B5B7C6F2-824B-4B22-9513-4D47B87A1DEF}" srcOrd="1" destOrd="0" presId="urn:microsoft.com/office/officeart/2005/8/layout/orgChart1"/>
    <dgm:cxn modelId="{A0701C55-B332-43B1-907E-1300E3836C6A}" type="presParOf" srcId="{FEF5B6E2-22EA-4CFA-BF26-961399773F49}" destId="{AD4B3EEE-3AC5-44A5-8891-70C0728030DE}" srcOrd="2" destOrd="0" presId="urn:microsoft.com/office/officeart/2005/8/layout/orgChart1"/>
    <dgm:cxn modelId="{51D40AA5-AF82-4B5B-B9CC-A8F38B566C03}" type="presParOf" srcId="{3666C14E-3FE7-4AB2-BA4F-4535D42C477E}" destId="{1A2BCB80-89E2-41EC-87D9-8650DA66AB8A}" srcOrd="4" destOrd="0" presId="urn:microsoft.com/office/officeart/2005/8/layout/orgChart1"/>
    <dgm:cxn modelId="{AE5F69E0-F267-4880-9977-B1B145647C7C}" type="presParOf" srcId="{3666C14E-3FE7-4AB2-BA4F-4535D42C477E}" destId="{CD498E25-17A8-4592-A106-0BDE77F9F8BE}" srcOrd="5" destOrd="0" presId="urn:microsoft.com/office/officeart/2005/8/layout/orgChart1"/>
    <dgm:cxn modelId="{D9ED21FD-A33C-4113-86DD-173ADD4BD014}" type="presParOf" srcId="{CD498E25-17A8-4592-A106-0BDE77F9F8BE}" destId="{1832CD07-F56C-4B75-9FC3-CEF6C2D6EA45}" srcOrd="0" destOrd="0" presId="urn:microsoft.com/office/officeart/2005/8/layout/orgChart1"/>
    <dgm:cxn modelId="{B32143E3-15C8-4C19-BBB7-99B624401D72}" type="presParOf" srcId="{1832CD07-F56C-4B75-9FC3-CEF6C2D6EA45}" destId="{F7484F86-9514-4EEC-AAEC-65AD9B4B3D96}" srcOrd="0" destOrd="0" presId="urn:microsoft.com/office/officeart/2005/8/layout/orgChart1"/>
    <dgm:cxn modelId="{0F8BC094-AC99-423B-88D2-7810011625D0}" type="presParOf" srcId="{1832CD07-F56C-4B75-9FC3-CEF6C2D6EA45}" destId="{2F8AA862-E8D3-4043-95F3-7EBB33FDC237}" srcOrd="1" destOrd="0" presId="urn:microsoft.com/office/officeart/2005/8/layout/orgChart1"/>
    <dgm:cxn modelId="{396B38B8-0D16-4A2B-A4B8-AEA6D4620143}" type="presParOf" srcId="{CD498E25-17A8-4592-A106-0BDE77F9F8BE}" destId="{D6D1B4BE-1E43-4CD4-965F-996A3963A4DE}" srcOrd="1" destOrd="0" presId="urn:microsoft.com/office/officeart/2005/8/layout/orgChart1"/>
    <dgm:cxn modelId="{02E427A6-254D-4F35-ABD9-9F95A0BD8EDF}" type="presParOf" srcId="{CD498E25-17A8-4592-A106-0BDE77F9F8BE}" destId="{2585E360-1265-4DAF-8ED0-8CB30CFCA044}" srcOrd="2" destOrd="0" presId="urn:microsoft.com/office/officeart/2005/8/layout/orgChart1"/>
    <dgm:cxn modelId="{362E7B24-5F2D-48F8-8E02-478A48A20F20}" type="presParOf" srcId="{3666C14E-3FE7-4AB2-BA4F-4535D42C477E}" destId="{9AAB9F84-69DB-4974-8FB3-17FE16A42904}" srcOrd="6" destOrd="0" presId="urn:microsoft.com/office/officeart/2005/8/layout/orgChart1"/>
    <dgm:cxn modelId="{0257A68D-F55A-451A-A453-8337C4F22C83}" type="presParOf" srcId="{3666C14E-3FE7-4AB2-BA4F-4535D42C477E}" destId="{C3EE2C24-35C5-4383-8BA8-04718D61B1E3}" srcOrd="7" destOrd="0" presId="urn:microsoft.com/office/officeart/2005/8/layout/orgChart1"/>
    <dgm:cxn modelId="{AB382716-DC11-4F9D-914D-29966B7F06A9}" type="presParOf" srcId="{C3EE2C24-35C5-4383-8BA8-04718D61B1E3}" destId="{D76FB983-6AF4-4D17-803C-BE4F9D86E241}" srcOrd="0" destOrd="0" presId="urn:microsoft.com/office/officeart/2005/8/layout/orgChart1"/>
    <dgm:cxn modelId="{95B9E2AA-E7FD-4FF6-858E-9A3CF023FEE4}" type="presParOf" srcId="{D76FB983-6AF4-4D17-803C-BE4F9D86E241}" destId="{C95AECE2-07C4-42E7-90DA-5CD8EA216CFC}" srcOrd="0" destOrd="0" presId="urn:microsoft.com/office/officeart/2005/8/layout/orgChart1"/>
    <dgm:cxn modelId="{EBD73FDE-E2E1-45EE-9F58-B6B256FD0468}" type="presParOf" srcId="{D76FB983-6AF4-4D17-803C-BE4F9D86E241}" destId="{4704A764-F3E3-46A1-B698-AC3BCD85875D}" srcOrd="1" destOrd="0" presId="urn:microsoft.com/office/officeart/2005/8/layout/orgChart1"/>
    <dgm:cxn modelId="{EE4A14B5-5366-4F9E-B48E-CE5D877CDFC5}" type="presParOf" srcId="{C3EE2C24-35C5-4383-8BA8-04718D61B1E3}" destId="{C07B020C-8290-4505-84E9-D8CD925D7B93}" srcOrd="1" destOrd="0" presId="urn:microsoft.com/office/officeart/2005/8/layout/orgChart1"/>
    <dgm:cxn modelId="{EEBC526D-2CB2-4D92-A60D-31D5FF16BE6C}" type="presParOf" srcId="{C3EE2C24-35C5-4383-8BA8-04718D61B1E3}" destId="{97715D9E-A6B5-4BE2-9531-017E1F9F5E37}" srcOrd="2" destOrd="0" presId="urn:microsoft.com/office/officeart/2005/8/layout/orgChart1"/>
    <dgm:cxn modelId="{AEAE5560-44C6-4AD9-9907-DD64035DA0E5}" type="presParOf" srcId="{3666C14E-3FE7-4AB2-BA4F-4535D42C477E}" destId="{F8AA5B07-D62E-4BEF-A7F4-BB8154CE0161}" srcOrd="8" destOrd="0" presId="urn:microsoft.com/office/officeart/2005/8/layout/orgChart1"/>
    <dgm:cxn modelId="{E8C77250-5954-40A7-A013-8DB866AE094E}" type="presParOf" srcId="{3666C14E-3FE7-4AB2-BA4F-4535D42C477E}" destId="{28D3CB32-FAA0-4273-8538-1EB307061468}" srcOrd="9" destOrd="0" presId="urn:microsoft.com/office/officeart/2005/8/layout/orgChart1"/>
    <dgm:cxn modelId="{22968A9F-AED0-4BFA-B54B-85C9F5004105}" type="presParOf" srcId="{28D3CB32-FAA0-4273-8538-1EB307061468}" destId="{4E6634D0-9CA1-4ACD-BF91-91BEE47E76EF}" srcOrd="0" destOrd="0" presId="urn:microsoft.com/office/officeart/2005/8/layout/orgChart1"/>
    <dgm:cxn modelId="{F4BD2813-5683-498A-BB55-C840CCAF1A12}" type="presParOf" srcId="{4E6634D0-9CA1-4ACD-BF91-91BEE47E76EF}" destId="{EE219807-47C8-4941-99AE-CE39076E53F5}" srcOrd="0" destOrd="0" presId="urn:microsoft.com/office/officeart/2005/8/layout/orgChart1"/>
    <dgm:cxn modelId="{E0495A0E-8C3F-4B92-AC92-3845E59A4D73}" type="presParOf" srcId="{4E6634D0-9CA1-4ACD-BF91-91BEE47E76EF}" destId="{A8ED66CC-CBB3-4EB5-ADE1-6E062170315B}" srcOrd="1" destOrd="0" presId="urn:microsoft.com/office/officeart/2005/8/layout/orgChart1"/>
    <dgm:cxn modelId="{7432738F-8DDF-42C9-93DC-3D027880E3A9}" type="presParOf" srcId="{28D3CB32-FAA0-4273-8538-1EB307061468}" destId="{55A4A9B7-D2D2-4F27-9972-54B957F184B3}" srcOrd="1" destOrd="0" presId="urn:microsoft.com/office/officeart/2005/8/layout/orgChart1"/>
    <dgm:cxn modelId="{A70F862F-B171-43EC-B54A-796C36D92A7D}" type="presParOf" srcId="{28D3CB32-FAA0-4273-8538-1EB307061468}" destId="{A6D08738-8725-4BBB-8D6E-6E0F7F338F27}" srcOrd="2" destOrd="0" presId="urn:microsoft.com/office/officeart/2005/8/layout/orgChart1"/>
    <dgm:cxn modelId="{D773BC96-F09F-4A1B-B717-0DF60414E9DD}" type="presParOf" srcId="{D09FB176-C899-4C34-A2EF-DF4099E3930B}" destId="{10032A81-28F1-4589-A2C9-2F713826DB5B}" srcOrd="2" destOrd="0" presId="urn:microsoft.com/office/officeart/2005/8/layout/orgChart1"/>
    <dgm:cxn modelId="{7A63139B-72A9-4014-8D8F-D094609EAE0E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0C189BF6-DF32-46F7-955A-710B24902CF9}" type="presOf" srcId="{844909A3-F2C8-49AE-869B-AFCA0AC709DF}" destId="{5A29D58D-62CC-4731-8120-CAD4354C3E03}" srcOrd="0" destOrd="0" presId="urn:microsoft.com/office/officeart/2005/8/layout/orgChart1"/>
    <dgm:cxn modelId="{B078D2E8-ACCB-4992-8B10-EBED856F64AE}" type="presOf" srcId="{DCCE79F2-51DC-4E3A-8F3D-0CB311D1F14D}" destId="{EE219807-47C8-4941-99AE-CE39076E53F5}" srcOrd="0" destOrd="0" presId="urn:microsoft.com/office/officeart/2005/8/layout/orgChart1"/>
    <dgm:cxn modelId="{5986F522-BE51-42DB-8B9C-5C3F186E4657}" type="presOf" srcId="{00B822AA-E50D-409C-8E77-78CE41F17C4F}" destId="{EE7467E8-D778-4C18-9C7C-925EF25B0DC2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AB8C7F36-21B1-4262-8E23-8F5813104ADD}" type="presOf" srcId="{41CBE71F-8A1C-4046-8B51-627382F890A8}" destId="{BD53C961-9C2E-42B5-A825-EB1CD5AF2FE3}" srcOrd="0" destOrd="0" presId="urn:microsoft.com/office/officeart/2005/8/layout/orgChart1"/>
    <dgm:cxn modelId="{42891BC9-216F-499B-84B2-06EB9E9F82FE}" type="presOf" srcId="{6A766238-49C0-489C-9759-5801318FB123}" destId="{F4F60A8B-BCFE-4E33-9289-BF4CA9206F7B}" srcOrd="1" destOrd="0" presId="urn:microsoft.com/office/officeart/2005/8/layout/orgChart1"/>
    <dgm:cxn modelId="{AD541E92-750B-4418-B492-FEFA578F5E4B}" type="presOf" srcId="{EDF4E25F-6E69-41B7-B57F-66E5D749104E}" destId="{CD65CBB6-B9A3-48AB-AFB3-4BE4B03553D3}" srcOrd="0" destOrd="0" presId="urn:microsoft.com/office/officeart/2005/8/layout/orgChart1"/>
    <dgm:cxn modelId="{9DC42394-8830-41D1-BACF-6C78ADFAEA41}" type="presOf" srcId="{B103CFD6-C2F2-4A76-8866-035FF64E5877}" destId="{2FA1AE03-77C2-487B-948B-82122901556A}" srcOrd="1" destOrd="0" presId="urn:microsoft.com/office/officeart/2005/8/layout/orgChart1"/>
    <dgm:cxn modelId="{7BBC8462-DFF7-4881-9472-FF84E1D70A42}" type="presOf" srcId="{B103CFD6-C2F2-4A76-8866-035FF64E5877}" destId="{D98E11BE-9177-4329-A5B4-B4B8653C2863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672221D1-A1B6-43F7-BDCE-82F5621FE184}" type="presOf" srcId="{092024CE-8423-4E50-A34E-3122E05631CC}" destId="{2C701CAE-D8F1-461E-8A0C-C57AEB1CD6C2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738399DA-6892-40CC-AB5C-0EFA5BE16788}" type="presOf" srcId="{00B822AA-E50D-409C-8E77-78CE41F17C4F}" destId="{86ECFBC0-6EDE-49D7-A5E4-E61CBAF4A092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3FB3E7E-507F-44D8-9120-8699D80E97BA}" type="presOf" srcId="{49A41343-8942-4E0A-948C-7308CFEDA337}" destId="{F8AA5B07-D62E-4BEF-A7F4-BB8154CE0161}" srcOrd="0" destOrd="0" presId="urn:microsoft.com/office/officeart/2005/8/layout/orgChart1"/>
    <dgm:cxn modelId="{C84AA209-17B0-4B55-8A88-295654A13584}" type="presOf" srcId="{69BEBD41-3545-40FD-BFDD-D21BD47C872E}" destId="{EA4E738B-1483-44D6-89EB-8256A9C3F87D}" srcOrd="1" destOrd="0" presId="urn:microsoft.com/office/officeart/2005/8/layout/orgChart1"/>
    <dgm:cxn modelId="{DDBB5DD1-7F35-4605-933E-6B81B1E7C7E0}" type="presOf" srcId="{1E17A9B5-1CC6-4BF4-A5EB-2099972243B8}" destId="{F0DC39B6-0C64-430A-9FFB-4907B94E244D}" srcOrd="0" destOrd="0" presId="urn:microsoft.com/office/officeart/2005/8/layout/orgChart1"/>
    <dgm:cxn modelId="{61919959-D986-45FF-AE30-FF74A7BA8FD4}" type="presOf" srcId="{D91152BC-9A33-44D3-AEBB-F20420DB430F}" destId="{30DA9891-B7C7-405D-9015-1C3DF0E9850F}" srcOrd="0" destOrd="0" presId="urn:microsoft.com/office/officeart/2005/8/layout/orgChart1"/>
    <dgm:cxn modelId="{68BEA0CB-3320-4DF4-80AC-2BC0B849F76B}" type="presOf" srcId="{C7336B56-6975-43EE-AA11-2CF9D86F3B72}" destId="{2F8AA862-E8D3-4043-95F3-7EBB33FDC237}" srcOrd="1" destOrd="0" presId="urn:microsoft.com/office/officeart/2005/8/layout/orgChart1"/>
    <dgm:cxn modelId="{7C7D0067-C5DD-4FB1-82BF-CA5508BEE40B}" type="presOf" srcId="{E2FDDA39-0A56-4C19-9570-F6322A50CD7C}" destId="{4704A764-F3E3-46A1-B698-AC3BCD85875D}" srcOrd="1" destOrd="0" presId="urn:microsoft.com/office/officeart/2005/8/layout/orgChart1"/>
    <dgm:cxn modelId="{22B50DA1-7DDB-45CE-B42A-6DB1FDB9420A}" type="presOf" srcId="{BCA1F9C7-A2DE-4DA9-9030-581CAAE089DA}" destId="{7E670A0B-4B6A-45AD-AE95-FAE9E52BA24F}" srcOrd="0" destOrd="0" presId="urn:microsoft.com/office/officeart/2005/8/layout/orgChart1"/>
    <dgm:cxn modelId="{AB2DBF79-70A8-4340-9612-2F3641946EB4}" type="presOf" srcId="{C7336B56-6975-43EE-AA11-2CF9D86F3B72}" destId="{F7484F86-9514-4EEC-AAEC-65AD9B4B3D96}" srcOrd="0" destOrd="0" presId="urn:microsoft.com/office/officeart/2005/8/layout/orgChart1"/>
    <dgm:cxn modelId="{9B2FFA9E-BB38-4F02-9713-E700C36CA144}" type="presOf" srcId="{0ED209FE-B93C-493B-85A2-BA5863869AE7}" destId="{B4ADFA40-1DC3-4BD0-BAE4-D5BA4FDF2B3E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956B23E0-9F17-4CE4-9CBB-021567BA25F3}" type="presOf" srcId="{88B02B86-A182-47E8-98CE-5F03ED03FC83}" destId="{1A2BCB80-89E2-41EC-87D9-8650DA66AB8A}" srcOrd="0" destOrd="0" presId="urn:microsoft.com/office/officeart/2005/8/layout/orgChart1"/>
    <dgm:cxn modelId="{1A8AB170-7172-4B05-AEA8-78E0D23DA919}" type="presOf" srcId="{B40A1E99-819E-4C0D-B671-3D134F0F7163}" destId="{179F0FCD-C306-4B84-A7DF-E34F9FAB6F56}" srcOrd="1" destOrd="0" presId="urn:microsoft.com/office/officeart/2005/8/layout/orgChart1"/>
    <dgm:cxn modelId="{8CC4D680-FCA2-48EE-BD87-034003904E44}" type="presOf" srcId="{6A766238-49C0-489C-9759-5801318FB123}" destId="{8F3E2022-AB5E-4438-BDBE-146FD19E8285}" srcOrd="0" destOrd="0" presId="urn:microsoft.com/office/officeart/2005/8/layout/orgChart1"/>
    <dgm:cxn modelId="{FC2BA745-8C20-4939-9F5D-FF86AE1FE11A}" type="presOf" srcId="{51AC05A3-5125-4631-8328-EE9742C5CE1F}" destId="{75DCBE71-7469-49E9-81E5-E6A43E3EC0DC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0B6EB152-CD02-4565-9DD7-DBF48404A87F}" type="presOf" srcId="{88415C31-82DD-4EF9-9A7A-1D4D99FB6B9D}" destId="{ED956AEF-5A78-47DC-9D97-3B27A2E93095}" srcOrd="0" destOrd="0" presId="urn:microsoft.com/office/officeart/2005/8/layout/orgChart1"/>
    <dgm:cxn modelId="{E36C777E-26DA-4892-B3C3-6C76897C2288}" type="presOf" srcId="{032924AE-7BA3-4608-9D4D-A10FC22FA55B}" destId="{FCA2B357-06A1-4199-999C-BBE32872F828}" srcOrd="0" destOrd="0" presId="urn:microsoft.com/office/officeart/2005/8/layout/orgChart1"/>
    <dgm:cxn modelId="{C04472E6-48E3-4833-A268-3249F275CEEF}" type="presOf" srcId="{43C964D4-3EA5-4709-BA45-DC9671707267}" destId="{ABF5B3AF-9C3F-43AC-89B9-A4B84688B739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A6D2BC8-91B3-4022-98E2-4DA1CCEDE3E4}" type="presOf" srcId="{1E17A9B5-1CC6-4BF4-A5EB-2099972243B8}" destId="{0044642D-BF6E-4946-989D-7BC76303D8B1}" srcOrd="1" destOrd="0" presId="urn:microsoft.com/office/officeart/2005/8/layout/orgChart1"/>
    <dgm:cxn modelId="{6B1C36C0-9F50-41B0-9570-2E2CF378B7D0}" type="presOf" srcId="{51AC05A3-5125-4631-8328-EE9742C5CE1F}" destId="{7533127D-6F77-420D-9337-03A9B17677A7}" srcOrd="0" destOrd="0" presId="urn:microsoft.com/office/officeart/2005/8/layout/orgChart1"/>
    <dgm:cxn modelId="{D99726D3-E9BB-4E1A-86B8-A6DC1D965D2B}" type="presOf" srcId="{DCB062A1-302A-48A6-BE81-96138548FF70}" destId="{1AE91293-7748-4E52-8855-7B838C555EB9}" srcOrd="0" destOrd="0" presId="urn:microsoft.com/office/officeart/2005/8/layout/orgChart1"/>
    <dgm:cxn modelId="{1A8BE84B-9D7A-474F-A8D7-32D4B2F41CD4}" type="presOf" srcId="{E2FDDA39-0A56-4C19-9570-F6322A50CD7C}" destId="{C95AECE2-07C4-42E7-90DA-5CD8EA216CFC}" srcOrd="0" destOrd="0" presId="urn:microsoft.com/office/officeart/2005/8/layout/orgChart1"/>
    <dgm:cxn modelId="{4B786C5C-277C-4643-8166-16A38014643F}" type="presOf" srcId="{88415C31-82DD-4EF9-9A7A-1D4D99FB6B9D}" destId="{0936C29E-0ABE-4289-9453-F6DF249F454C}" srcOrd="1" destOrd="0" presId="urn:microsoft.com/office/officeart/2005/8/layout/orgChart1"/>
    <dgm:cxn modelId="{062AC7A7-9E5C-4C4D-84F3-215C0AB93654}" type="presOf" srcId="{BAA37ED3-8504-4718-82EA-2141E33A703B}" destId="{C6471DB4-9B93-437A-AEBE-F3B71F737DF8}" srcOrd="0" destOrd="0" presId="urn:microsoft.com/office/officeart/2005/8/layout/orgChart1"/>
    <dgm:cxn modelId="{9A67D88F-A21B-4572-A7A2-939E08A262B8}" type="presOf" srcId="{8514C17C-35EC-4D14-92F7-13A577CAA5C4}" destId="{3AA4BA60-CAF3-4B65-8A7B-26648B565082}" srcOrd="1" destOrd="0" presId="urn:microsoft.com/office/officeart/2005/8/layout/orgChart1"/>
    <dgm:cxn modelId="{8D0ABEE9-754D-4EFD-BBA7-BBBD8DECC530}" type="presOf" srcId="{D91152BC-9A33-44D3-AEBB-F20420DB430F}" destId="{5EC808F1-181C-42C2-975C-2B558EBCB7FE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76688AF5-C6F1-4A5F-B7DA-522DBB5F5A00}" type="presOf" srcId="{DC9F82DD-39AD-486C-81D6-0E3C38A96BAD}" destId="{4F6F1802-D2DC-45F2-8B57-B9ACE00E096B}" srcOrd="0" destOrd="0" presId="urn:microsoft.com/office/officeart/2005/8/layout/orgChart1"/>
    <dgm:cxn modelId="{15C6DCF1-403E-4C6C-8AA5-5AC47ECB1951}" type="presOf" srcId="{CBC98D67-7A4E-4DF5-AC0F-18B667594BB8}" destId="{D644628E-4C6F-4DF2-8C07-D2B66E3A475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C79C0768-AB68-4FBF-B1F4-FBABA2DB39D2}" type="presOf" srcId="{CE683E6A-A313-4F5C-8639-235783D1198F}" destId="{6C1B72B2-EE6C-495B-ADAD-8508CE8EB807}" srcOrd="0" destOrd="0" presId="urn:microsoft.com/office/officeart/2005/8/layout/orgChart1"/>
    <dgm:cxn modelId="{A916D4CA-18DD-48A1-9A5A-F1B3764427DC}" type="presOf" srcId="{D3B00EB5-7252-4C54-A138-4FDE2761BA89}" destId="{77FF546B-1ADB-4B35-B705-B48DE95D0A7F}" srcOrd="0" destOrd="0" presId="urn:microsoft.com/office/officeart/2005/8/layout/orgChart1"/>
    <dgm:cxn modelId="{92228595-CC05-40F4-AC7D-F57714F9E416}" type="presOf" srcId="{D5F013B3-4B4E-4E38-9BAF-4B34B2BB0C79}" destId="{26E61D30-5696-4E05-9044-AF73EF27DAB2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88BE6026-D3A3-4CF3-894A-F85D6899D94C}" type="presOf" srcId="{382A9707-8CE9-4448-A732-795155023764}" destId="{C9EB4BFF-95DA-49B7-87A2-66A52A4FCDFA}" srcOrd="0" destOrd="0" presId="urn:microsoft.com/office/officeart/2005/8/layout/orgChart1"/>
    <dgm:cxn modelId="{E3BD95EF-87CD-436F-B377-DBA43C498125}" type="presOf" srcId="{B40A1E99-819E-4C0D-B671-3D134F0F7163}" destId="{3A05D6AC-55D4-4F8B-831D-7528DBB5E857}" srcOrd="0" destOrd="0" presId="urn:microsoft.com/office/officeart/2005/8/layout/orgChart1"/>
    <dgm:cxn modelId="{DD14CFC4-C21F-453D-BB25-2449A5127F18}" type="presOf" srcId="{1D03C52E-27F1-4CAD-B953-A57260381D87}" destId="{52D64095-8F0B-43C5-A134-4F8EB745D0AC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B4A27EFB-0A41-4FE3-AC47-89DBCA82A93A}" type="presOf" srcId="{43C964D4-3EA5-4709-BA45-DC9671707267}" destId="{87899BB1-A811-4B2D-8FA3-633A97B1A6A6}" srcOrd="1" destOrd="0" presId="urn:microsoft.com/office/officeart/2005/8/layout/orgChart1"/>
    <dgm:cxn modelId="{F24DEC5A-772D-45AC-8373-3860DA67C7DA}" type="presOf" srcId="{D5F013B3-4B4E-4E38-9BAF-4B34B2BB0C79}" destId="{14A5ABF2-8B49-4694-AC4C-1A898869B017}" srcOrd="1" destOrd="0" presId="urn:microsoft.com/office/officeart/2005/8/layout/orgChart1"/>
    <dgm:cxn modelId="{709AE46E-E4E0-40B6-AEB2-0F5E0A4A3D13}" type="presOf" srcId="{BC7A14EC-7DD0-42E2-A28E-8428AF273F49}" destId="{4E5DB2E5-BC21-45FD-89CF-804EEEA73D92}" srcOrd="0" destOrd="0" presId="urn:microsoft.com/office/officeart/2005/8/layout/orgChart1"/>
    <dgm:cxn modelId="{DF1D17E6-DC1F-41B0-957F-84628281CE92}" type="presOf" srcId="{382A9707-8CE9-4448-A732-795155023764}" destId="{40CBCC65-FD09-4B94-B9C9-3482617F2627}" srcOrd="1" destOrd="0" presId="urn:microsoft.com/office/officeart/2005/8/layout/orgChart1"/>
    <dgm:cxn modelId="{DE31A8E7-E231-4750-BAE5-893B819802FE}" type="presOf" srcId="{092024CE-8423-4E50-A34E-3122E05631CC}" destId="{0A55F855-E390-49C4-85C3-4EB5DC8DFEC3}" srcOrd="1" destOrd="0" presId="urn:microsoft.com/office/officeart/2005/8/layout/orgChart1"/>
    <dgm:cxn modelId="{1DC198AF-ACC0-4A12-90C5-3DD28E38F3F5}" type="presOf" srcId="{8514C17C-35EC-4D14-92F7-13A577CAA5C4}" destId="{079C46BA-E270-4C4F-9AA8-92E32A64D736}" srcOrd="0" destOrd="0" presId="urn:microsoft.com/office/officeart/2005/8/layout/orgChart1"/>
    <dgm:cxn modelId="{251A1640-38A3-4425-932A-BFD1AA034A96}" type="presOf" srcId="{032924AE-7BA3-4608-9D4D-A10FC22FA55B}" destId="{842224E6-60DA-412E-8A1B-7533C1377869}" srcOrd="1" destOrd="0" presId="urn:microsoft.com/office/officeart/2005/8/layout/orgChart1"/>
    <dgm:cxn modelId="{C16F2D83-0031-4D79-B9D5-532C8D0202F5}" type="presOf" srcId="{69BEBD41-3545-40FD-BFDD-D21BD47C872E}" destId="{74487508-3D4F-4F35-9119-7335AA499C95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68C9F4E1-8C97-406F-826E-CE5A0961C80D}" type="presOf" srcId="{DCCE79F2-51DC-4E3A-8F3D-0CB311D1F14D}" destId="{A8ED66CC-CBB3-4EB5-ADE1-6E062170315B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1ACA7B59-B59D-4586-850B-FE9BB78473D5}" type="presOf" srcId="{3837525C-9A2A-44D5-8B42-9C0820CF3FF9}" destId="{6AC59FBD-FAEA-42FA-8EB1-29A7CC044828}" srcOrd="0" destOrd="0" presId="urn:microsoft.com/office/officeart/2005/8/layout/orgChart1"/>
    <dgm:cxn modelId="{D571484F-BE27-4D8C-8800-47A6D629931E}" type="presOf" srcId="{57A44C0D-573F-44FB-BC9E-B18382ACCC39}" destId="{9AAB9F84-69DB-4974-8FB3-17FE16A42904}" srcOrd="0" destOrd="0" presId="urn:microsoft.com/office/officeart/2005/8/layout/orgChart1"/>
    <dgm:cxn modelId="{B45E5321-6B46-417E-9BEC-D68C71E14CB1}" type="presOf" srcId="{D656347E-658D-41DE-86E2-9688A1F66EB3}" destId="{D351E307-7A60-4733-B21C-CC6D6E5D051D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6F0B0DBF-A228-4A60-904B-1E61D84A433D}" type="presParOf" srcId="{6C1B72B2-EE6C-495B-ADAD-8508CE8EB807}" destId="{B9578B13-712D-4BAD-A28F-A7352074EDA6}" srcOrd="0" destOrd="0" presId="urn:microsoft.com/office/officeart/2005/8/layout/orgChart1"/>
    <dgm:cxn modelId="{4A5D6E3C-8DFD-48C6-9A30-BCFD58F4FBD5}" type="presParOf" srcId="{B9578B13-712D-4BAD-A28F-A7352074EDA6}" destId="{EA34C8C8-6EC1-483B-8E39-8E6926CED3CE}" srcOrd="0" destOrd="0" presId="urn:microsoft.com/office/officeart/2005/8/layout/orgChart1"/>
    <dgm:cxn modelId="{313F7788-8C0D-4C91-A2D2-06DEC6F8F2F3}" type="presParOf" srcId="{EA34C8C8-6EC1-483B-8E39-8E6926CED3CE}" destId="{D98E11BE-9177-4329-A5B4-B4B8653C2863}" srcOrd="0" destOrd="0" presId="urn:microsoft.com/office/officeart/2005/8/layout/orgChart1"/>
    <dgm:cxn modelId="{4BD8AC5E-BF80-47C4-8357-08CEE9E64768}" type="presParOf" srcId="{EA34C8C8-6EC1-483B-8E39-8E6926CED3CE}" destId="{2FA1AE03-77C2-487B-948B-82122901556A}" srcOrd="1" destOrd="0" presId="urn:microsoft.com/office/officeart/2005/8/layout/orgChart1"/>
    <dgm:cxn modelId="{D7969A97-C215-4882-A216-1D7D8D9CFA8D}" type="presParOf" srcId="{B9578B13-712D-4BAD-A28F-A7352074EDA6}" destId="{9C5DF944-3D7A-473D-A789-5CA86652B8F8}" srcOrd="1" destOrd="0" presId="urn:microsoft.com/office/officeart/2005/8/layout/orgChart1"/>
    <dgm:cxn modelId="{8B3FFD4F-5CD6-45B6-91FA-3D9A7886DD8B}" type="presParOf" srcId="{9C5DF944-3D7A-473D-A789-5CA86652B8F8}" destId="{D351E307-7A60-4733-B21C-CC6D6E5D051D}" srcOrd="0" destOrd="0" presId="urn:microsoft.com/office/officeart/2005/8/layout/orgChart1"/>
    <dgm:cxn modelId="{2928F749-2986-4344-8502-E6BBC718A875}" type="presParOf" srcId="{9C5DF944-3D7A-473D-A789-5CA86652B8F8}" destId="{60FE5B31-E82E-49E2-9469-B5D5674278BC}" srcOrd="1" destOrd="0" presId="urn:microsoft.com/office/officeart/2005/8/layout/orgChart1"/>
    <dgm:cxn modelId="{BFBC4EAF-3A65-4D25-8ED2-844144BFAB19}" type="presParOf" srcId="{60FE5B31-E82E-49E2-9469-B5D5674278BC}" destId="{CB88DD46-0D40-4A1B-9C97-26FA4C46EB15}" srcOrd="0" destOrd="0" presId="urn:microsoft.com/office/officeart/2005/8/layout/orgChart1"/>
    <dgm:cxn modelId="{D49E8021-43B8-43B0-AFB2-CAEBEDCE9B11}" type="presParOf" srcId="{CB88DD46-0D40-4A1B-9C97-26FA4C46EB15}" destId="{ABF5B3AF-9C3F-43AC-89B9-A4B84688B739}" srcOrd="0" destOrd="0" presId="urn:microsoft.com/office/officeart/2005/8/layout/orgChart1"/>
    <dgm:cxn modelId="{55A5CF7A-8D35-445C-8232-FD35C630C9DB}" type="presParOf" srcId="{CB88DD46-0D40-4A1B-9C97-26FA4C46EB15}" destId="{87899BB1-A811-4B2D-8FA3-633A97B1A6A6}" srcOrd="1" destOrd="0" presId="urn:microsoft.com/office/officeart/2005/8/layout/orgChart1"/>
    <dgm:cxn modelId="{9EA4573C-F538-48F2-8C62-3DEE581083C1}" type="presParOf" srcId="{60FE5B31-E82E-49E2-9469-B5D5674278BC}" destId="{B6A20B03-CFA9-41D8-9956-9F0EB448DC4A}" srcOrd="1" destOrd="0" presId="urn:microsoft.com/office/officeart/2005/8/layout/orgChart1"/>
    <dgm:cxn modelId="{AEFD8B66-E268-4743-9F67-4CEAEBF999FC}" type="presParOf" srcId="{B6A20B03-CFA9-41D8-9956-9F0EB448DC4A}" destId="{CD65CBB6-B9A3-48AB-AFB3-4BE4B03553D3}" srcOrd="0" destOrd="0" presId="urn:microsoft.com/office/officeart/2005/8/layout/orgChart1"/>
    <dgm:cxn modelId="{EADD3205-56B2-42F3-8914-B7CF2AF90536}" type="presParOf" srcId="{B6A20B03-CFA9-41D8-9956-9F0EB448DC4A}" destId="{ED1F0A6D-21D1-431E-B021-19DC70288741}" srcOrd="1" destOrd="0" presId="urn:microsoft.com/office/officeart/2005/8/layout/orgChart1"/>
    <dgm:cxn modelId="{1B0F8E00-F3D4-4A43-9EDC-91F68D92AFBD}" type="presParOf" srcId="{ED1F0A6D-21D1-431E-B021-19DC70288741}" destId="{3035FF76-B78F-49A4-AACF-E2FF3786028F}" srcOrd="0" destOrd="0" presId="urn:microsoft.com/office/officeart/2005/8/layout/orgChart1"/>
    <dgm:cxn modelId="{A9465833-5DF8-4358-9355-CD77A6240D70}" type="presParOf" srcId="{3035FF76-B78F-49A4-AACF-E2FF3786028F}" destId="{F0DC39B6-0C64-430A-9FFB-4907B94E244D}" srcOrd="0" destOrd="0" presId="urn:microsoft.com/office/officeart/2005/8/layout/orgChart1"/>
    <dgm:cxn modelId="{2684E76A-0698-438E-9932-D2AF55831E03}" type="presParOf" srcId="{3035FF76-B78F-49A4-AACF-E2FF3786028F}" destId="{0044642D-BF6E-4946-989D-7BC76303D8B1}" srcOrd="1" destOrd="0" presId="urn:microsoft.com/office/officeart/2005/8/layout/orgChart1"/>
    <dgm:cxn modelId="{870B9349-B02C-45AE-88A8-BB90C0CAB462}" type="presParOf" srcId="{ED1F0A6D-21D1-431E-B021-19DC70288741}" destId="{6F92EC3E-8AAE-41C7-BFFF-85E9DBCB215A}" srcOrd="1" destOrd="0" presId="urn:microsoft.com/office/officeart/2005/8/layout/orgChart1"/>
    <dgm:cxn modelId="{4A1F4C4D-B3FC-48B3-855F-A800DEC90F6C}" type="presParOf" srcId="{ED1F0A6D-21D1-431E-B021-19DC70288741}" destId="{C359BE23-B469-48EB-819D-6F6FDCDBB0A8}" srcOrd="2" destOrd="0" presId="urn:microsoft.com/office/officeart/2005/8/layout/orgChart1"/>
    <dgm:cxn modelId="{BE624BCA-0B09-4DE7-A0D6-35A2B7C059CF}" type="presParOf" srcId="{B6A20B03-CFA9-41D8-9956-9F0EB448DC4A}" destId="{6AC59FBD-FAEA-42FA-8EB1-29A7CC044828}" srcOrd="2" destOrd="0" presId="urn:microsoft.com/office/officeart/2005/8/layout/orgChart1"/>
    <dgm:cxn modelId="{4E383AD1-25B1-4B5E-BD53-1D84291BDC51}" type="presParOf" srcId="{B6A20B03-CFA9-41D8-9956-9F0EB448DC4A}" destId="{F2E1EDE4-99F4-4CBC-BA6A-91AF00914823}" srcOrd="3" destOrd="0" presId="urn:microsoft.com/office/officeart/2005/8/layout/orgChart1"/>
    <dgm:cxn modelId="{E564C0D1-2AD7-4267-A6D3-0AACB66F16FF}" type="presParOf" srcId="{F2E1EDE4-99F4-4CBC-BA6A-91AF00914823}" destId="{795B4B98-FEFB-4DAB-B785-2E28918B1C7E}" srcOrd="0" destOrd="0" presId="urn:microsoft.com/office/officeart/2005/8/layout/orgChart1"/>
    <dgm:cxn modelId="{9C43B9CC-CB16-490B-9B2E-C2AB910ECD3A}" type="presParOf" srcId="{795B4B98-FEFB-4DAB-B785-2E28918B1C7E}" destId="{C9EB4BFF-95DA-49B7-87A2-66A52A4FCDFA}" srcOrd="0" destOrd="0" presId="urn:microsoft.com/office/officeart/2005/8/layout/orgChart1"/>
    <dgm:cxn modelId="{2BC78E78-4BC7-458B-A996-02E82740107E}" type="presParOf" srcId="{795B4B98-FEFB-4DAB-B785-2E28918B1C7E}" destId="{40CBCC65-FD09-4B94-B9C9-3482617F2627}" srcOrd="1" destOrd="0" presId="urn:microsoft.com/office/officeart/2005/8/layout/orgChart1"/>
    <dgm:cxn modelId="{162AABAC-3F1D-49C6-9B24-77D6D1410981}" type="presParOf" srcId="{F2E1EDE4-99F4-4CBC-BA6A-91AF00914823}" destId="{6E67D5E8-91A3-4A9C-B70E-60777B0DD65E}" srcOrd="1" destOrd="0" presId="urn:microsoft.com/office/officeart/2005/8/layout/orgChart1"/>
    <dgm:cxn modelId="{9313D932-8F60-460C-910F-F8673262041B}" type="presParOf" srcId="{F2E1EDE4-99F4-4CBC-BA6A-91AF00914823}" destId="{9041FCB5-DDBA-4A82-87F1-A20AE1F0ECFA}" srcOrd="2" destOrd="0" presId="urn:microsoft.com/office/officeart/2005/8/layout/orgChart1"/>
    <dgm:cxn modelId="{83533351-C96A-44B1-B945-C8C333914590}" type="presParOf" srcId="{B6A20B03-CFA9-41D8-9956-9F0EB448DC4A}" destId="{D644628E-4C6F-4DF2-8C07-D2B66E3A4757}" srcOrd="4" destOrd="0" presId="urn:microsoft.com/office/officeart/2005/8/layout/orgChart1"/>
    <dgm:cxn modelId="{D2A6FF5E-FC1C-448A-98DD-516AC62F9453}" type="presParOf" srcId="{B6A20B03-CFA9-41D8-9956-9F0EB448DC4A}" destId="{4C59CDCC-8171-42A8-836D-8A7ADEF309D0}" srcOrd="5" destOrd="0" presId="urn:microsoft.com/office/officeart/2005/8/layout/orgChart1"/>
    <dgm:cxn modelId="{1A0F6CE7-3142-45F4-B168-3AEDAAA87B8B}" type="presParOf" srcId="{4C59CDCC-8171-42A8-836D-8A7ADEF309D0}" destId="{FED7DC99-D3B3-46B2-AE57-14D47B1F3671}" srcOrd="0" destOrd="0" presId="urn:microsoft.com/office/officeart/2005/8/layout/orgChart1"/>
    <dgm:cxn modelId="{AD20487E-AF62-4468-A568-0096526C8A7B}" type="presParOf" srcId="{FED7DC99-D3B3-46B2-AE57-14D47B1F3671}" destId="{8F3E2022-AB5E-4438-BDBE-146FD19E8285}" srcOrd="0" destOrd="0" presId="urn:microsoft.com/office/officeart/2005/8/layout/orgChart1"/>
    <dgm:cxn modelId="{7B2DEA81-41EF-46A2-8859-F8C06B3456FB}" type="presParOf" srcId="{FED7DC99-D3B3-46B2-AE57-14D47B1F3671}" destId="{F4F60A8B-BCFE-4E33-9289-BF4CA9206F7B}" srcOrd="1" destOrd="0" presId="urn:microsoft.com/office/officeart/2005/8/layout/orgChart1"/>
    <dgm:cxn modelId="{63A65301-FF31-4851-992F-ECFDA07A8D69}" type="presParOf" srcId="{4C59CDCC-8171-42A8-836D-8A7ADEF309D0}" destId="{0717BF70-BD3E-4FBF-92BE-2C7F71500E41}" srcOrd="1" destOrd="0" presId="urn:microsoft.com/office/officeart/2005/8/layout/orgChart1"/>
    <dgm:cxn modelId="{CB73B647-10BC-45BD-8171-61FAFFC3FDAA}" type="presParOf" srcId="{4C59CDCC-8171-42A8-836D-8A7ADEF309D0}" destId="{0E63D1F7-0BB7-4B23-80D6-B69D7359A638}" srcOrd="2" destOrd="0" presId="urn:microsoft.com/office/officeart/2005/8/layout/orgChart1"/>
    <dgm:cxn modelId="{31E62C74-8DC5-469E-AE60-205104D54E97}" type="presParOf" srcId="{B6A20B03-CFA9-41D8-9956-9F0EB448DC4A}" destId="{52D64095-8F0B-43C5-A134-4F8EB745D0AC}" srcOrd="6" destOrd="0" presId="urn:microsoft.com/office/officeart/2005/8/layout/orgChart1"/>
    <dgm:cxn modelId="{4C1DD0AE-B308-4E76-9D22-F3CBE43BAD39}" type="presParOf" srcId="{B6A20B03-CFA9-41D8-9956-9F0EB448DC4A}" destId="{65175C4B-27F3-41C0-9093-49201195521B}" srcOrd="7" destOrd="0" presId="urn:microsoft.com/office/officeart/2005/8/layout/orgChart1"/>
    <dgm:cxn modelId="{3D001F8F-FF31-40E5-9D03-5C4D1226CE18}" type="presParOf" srcId="{65175C4B-27F3-41C0-9093-49201195521B}" destId="{418B0B64-07DF-4A86-8188-2B3D12FF0C1B}" srcOrd="0" destOrd="0" presId="urn:microsoft.com/office/officeart/2005/8/layout/orgChart1"/>
    <dgm:cxn modelId="{2868B627-FDEE-42C9-B6ED-2A346BE275D7}" type="presParOf" srcId="{418B0B64-07DF-4A86-8188-2B3D12FF0C1B}" destId="{FCA2B357-06A1-4199-999C-BBE32872F828}" srcOrd="0" destOrd="0" presId="urn:microsoft.com/office/officeart/2005/8/layout/orgChart1"/>
    <dgm:cxn modelId="{594CF9BF-0180-48AE-A88C-EF810A1FD172}" type="presParOf" srcId="{418B0B64-07DF-4A86-8188-2B3D12FF0C1B}" destId="{842224E6-60DA-412E-8A1B-7533C1377869}" srcOrd="1" destOrd="0" presId="urn:microsoft.com/office/officeart/2005/8/layout/orgChart1"/>
    <dgm:cxn modelId="{992A18B0-96EB-4CC3-8021-2484C7AE6F51}" type="presParOf" srcId="{65175C4B-27F3-41C0-9093-49201195521B}" destId="{5FEE9627-663F-4879-B764-2FCAC3BEDB01}" srcOrd="1" destOrd="0" presId="urn:microsoft.com/office/officeart/2005/8/layout/orgChart1"/>
    <dgm:cxn modelId="{E13715F2-3BD3-4739-B1A3-CB271E556F4F}" type="presParOf" srcId="{65175C4B-27F3-41C0-9093-49201195521B}" destId="{D211A30E-3DD6-4F3B-A936-B6D9FD1B5AD6}" srcOrd="2" destOrd="0" presId="urn:microsoft.com/office/officeart/2005/8/layout/orgChart1"/>
    <dgm:cxn modelId="{52359372-822B-42E5-919F-6211616BD0AF}" type="presParOf" srcId="{60FE5B31-E82E-49E2-9469-B5D5674278BC}" destId="{0A55CB08-0585-4E83-BB9C-6136411D5C97}" srcOrd="2" destOrd="0" presId="urn:microsoft.com/office/officeart/2005/8/layout/orgChart1"/>
    <dgm:cxn modelId="{3080C25E-2A22-4E61-B308-8C929F0A9395}" type="presParOf" srcId="{9C5DF944-3D7A-473D-A789-5CA86652B8F8}" destId="{1AE91293-7748-4E52-8855-7B838C555EB9}" srcOrd="2" destOrd="0" presId="urn:microsoft.com/office/officeart/2005/8/layout/orgChart1"/>
    <dgm:cxn modelId="{511A07BC-FB76-427B-B421-3B3414743A3A}" type="presParOf" srcId="{9C5DF944-3D7A-473D-A789-5CA86652B8F8}" destId="{8BAB2199-5159-41F9-8708-33820C9B03A9}" srcOrd="3" destOrd="0" presId="urn:microsoft.com/office/officeart/2005/8/layout/orgChart1"/>
    <dgm:cxn modelId="{27A8E695-B549-459C-9021-806C657D2E4D}" type="presParOf" srcId="{8BAB2199-5159-41F9-8708-33820C9B03A9}" destId="{4AEEF0FD-EB99-4BD5-89CD-011B1DDC19F8}" srcOrd="0" destOrd="0" presId="urn:microsoft.com/office/officeart/2005/8/layout/orgChart1"/>
    <dgm:cxn modelId="{995E7D11-E994-4A29-A324-AF3D8B88DD6E}" type="presParOf" srcId="{4AEEF0FD-EB99-4BD5-89CD-011B1DDC19F8}" destId="{86ECFBC0-6EDE-49D7-A5E4-E61CBAF4A092}" srcOrd="0" destOrd="0" presId="urn:microsoft.com/office/officeart/2005/8/layout/orgChart1"/>
    <dgm:cxn modelId="{CA11F17D-CDED-4755-A70B-E2C8E601C9C4}" type="presParOf" srcId="{4AEEF0FD-EB99-4BD5-89CD-011B1DDC19F8}" destId="{EE7467E8-D778-4C18-9C7C-925EF25B0DC2}" srcOrd="1" destOrd="0" presId="urn:microsoft.com/office/officeart/2005/8/layout/orgChart1"/>
    <dgm:cxn modelId="{926C8925-4743-4F68-977B-7C54B0CBC838}" type="presParOf" srcId="{8BAB2199-5159-41F9-8708-33820C9B03A9}" destId="{70B62D43-4B2E-478D-8091-7F950B36BC86}" srcOrd="1" destOrd="0" presId="urn:microsoft.com/office/officeart/2005/8/layout/orgChart1"/>
    <dgm:cxn modelId="{A85BAC55-F306-4B11-9603-5940B1C09487}" type="presParOf" srcId="{70B62D43-4B2E-478D-8091-7F950B36BC86}" destId="{5A29D58D-62CC-4731-8120-CAD4354C3E03}" srcOrd="0" destOrd="0" presId="urn:microsoft.com/office/officeart/2005/8/layout/orgChart1"/>
    <dgm:cxn modelId="{0F542635-B498-4086-96E2-C8C78186FFFD}" type="presParOf" srcId="{70B62D43-4B2E-478D-8091-7F950B36BC86}" destId="{20684FA8-0955-4E86-9890-955AAE2FB70E}" srcOrd="1" destOrd="0" presId="urn:microsoft.com/office/officeart/2005/8/layout/orgChart1"/>
    <dgm:cxn modelId="{54234295-6311-4F31-BC7F-65DD49946149}" type="presParOf" srcId="{20684FA8-0955-4E86-9890-955AAE2FB70E}" destId="{357DF0A8-BCC0-4D40-9A29-811D9B3E8CE1}" srcOrd="0" destOrd="0" presId="urn:microsoft.com/office/officeart/2005/8/layout/orgChart1"/>
    <dgm:cxn modelId="{74F7B053-5BB0-4C2E-9269-C6F5CA6A2202}" type="presParOf" srcId="{357DF0A8-BCC0-4D40-9A29-811D9B3E8CE1}" destId="{7533127D-6F77-420D-9337-03A9B17677A7}" srcOrd="0" destOrd="0" presId="urn:microsoft.com/office/officeart/2005/8/layout/orgChart1"/>
    <dgm:cxn modelId="{881A1FAB-1202-4AEC-8B4C-762F812888FC}" type="presParOf" srcId="{357DF0A8-BCC0-4D40-9A29-811D9B3E8CE1}" destId="{75DCBE71-7469-49E9-81E5-E6A43E3EC0DC}" srcOrd="1" destOrd="0" presId="urn:microsoft.com/office/officeart/2005/8/layout/orgChart1"/>
    <dgm:cxn modelId="{BE047905-39DD-4EC7-9354-CC945C89B2E7}" type="presParOf" srcId="{20684FA8-0955-4E86-9890-955AAE2FB70E}" destId="{321B0D03-50FC-44EB-B561-D21A2CD4B482}" srcOrd="1" destOrd="0" presId="urn:microsoft.com/office/officeart/2005/8/layout/orgChart1"/>
    <dgm:cxn modelId="{28D211EB-4A9A-4A6C-8BDD-BB3D527BD63D}" type="presParOf" srcId="{20684FA8-0955-4E86-9890-955AAE2FB70E}" destId="{0654A2B9-B227-48A6-941C-DD027142ECCE}" srcOrd="2" destOrd="0" presId="urn:microsoft.com/office/officeart/2005/8/layout/orgChart1"/>
    <dgm:cxn modelId="{776EB392-DFA8-468C-A2A6-980C1C5CA897}" type="presParOf" srcId="{70B62D43-4B2E-478D-8091-7F950B36BC86}" destId="{77FF546B-1ADB-4B35-B705-B48DE95D0A7F}" srcOrd="2" destOrd="0" presId="urn:microsoft.com/office/officeart/2005/8/layout/orgChart1"/>
    <dgm:cxn modelId="{7A00D30E-841A-4D85-AF43-A8256731A648}" type="presParOf" srcId="{70B62D43-4B2E-478D-8091-7F950B36BC86}" destId="{69C13562-DBB8-42F8-AE39-8AFEF8ED4982}" srcOrd="3" destOrd="0" presId="urn:microsoft.com/office/officeart/2005/8/layout/orgChart1"/>
    <dgm:cxn modelId="{CE7F7424-4129-4734-A72F-EC367E18535C}" type="presParOf" srcId="{69C13562-DBB8-42F8-AE39-8AFEF8ED4982}" destId="{896D96FE-EA05-4066-8BE5-F7366BA3777A}" srcOrd="0" destOrd="0" presId="urn:microsoft.com/office/officeart/2005/8/layout/orgChart1"/>
    <dgm:cxn modelId="{0DDCE856-1DF0-485E-B4FE-CEFEC99B4476}" type="presParOf" srcId="{896D96FE-EA05-4066-8BE5-F7366BA3777A}" destId="{079C46BA-E270-4C4F-9AA8-92E32A64D736}" srcOrd="0" destOrd="0" presId="urn:microsoft.com/office/officeart/2005/8/layout/orgChart1"/>
    <dgm:cxn modelId="{56A9F678-8275-4DC6-A393-56CA9C05E573}" type="presParOf" srcId="{896D96FE-EA05-4066-8BE5-F7366BA3777A}" destId="{3AA4BA60-CAF3-4B65-8A7B-26648B565082}" srcOrd="1" destOrd="0" presId="urn:microsoft.com/office/officeart/2005/8/layout/orgChart1"/>
    <dgm:cxn modelId="{D5F5E25F-0874-4E69-A2A3-F3A7E5818AD5}" type="presParOf" srcId="{69C13562-DBB8-42F8-AE39-8AFEF8ED4982}" destId="{54F082B5-2FAD-490F-B257-B96DCB3E19FC}" srcOrd="1" destOrd="0" presId="urn:microsoft.com/office/officeart/2005/8/layout/orgChart1"/>
    <dgm:cxn modelId="{CDDCA20A-8731-4F5A-B101-114617FD7A13}" type="presParOf" srcId="{69C13562-DBB8-42F8-AE39-8AFEF8ED4982}" destId="{6C846A69-A00E-4FB9-80C7-DC7FE13BD4B5}" srcOrd="2" destOrd="0" presId="urn:microsoft.com/office/officeart/2005/8/layout/orgChart1"/>
    <dgm:cxn modelId="{13305FBB-1BBC-4B5E-8A08-F3F97F8148D5}" type="presParOf" srcId="{70B62D43-4B2E-478D-8091-7F950B36BC86}" destId="{C6471DB4-9B93-437A-AEBE-F3B71F737DF8}" srcOrd="4" destOrd="0" presId="urn:microsoft.com/office/officeart/2005/8/layout/orgChart1"/>
    <dgm:cxn modelId="{46AEE16B-73A6-46B2-B614-B6DDD9867FCA}" type="presParOf" srcId="{70B62D43-4B2E-478D-8091-7F950B36BC86}" destId="{CD8B12E6-DD1E-4D70-BE7C-A5443A3D84D1}" srcOrd="5" destOrd="0" presId="urn:microsoft.com/office/officeart/2005/8/layout/orgChart1"/>
    <dgm:cxn modelId="{766DA878-D013-4749-AA50-00780E156FEB}" type="presParOf" srcId="{CD8B12E6-DD1E-4D70-BE7C-A5443A3D84D1}" destId="{C0FBA54D-3A3D-42F4-B1C8-ADE0E74CCC4D}" srcOrd="0" destOrd="0" presId="urn:microsoft.com/office/officeart/2005/8/layout/orgChart1"/>
    <dgm:cxn modelId="{D19ABBDC-0DEC-4BD6-BA49-D940B8727D47}" type="presParOf" srcId="{C0FBA54D-3A3D-42F4-B1C8-ADE0E74CCC4D}" destId="{30DA9891-B7C7-405D-9015-1C3DF0E9850F}" srcOrd="0" destOrd="0" presId="urn:microsoft.com/office/officeart/2005/8/layout/orgChart1"/>
    <dgm:cxn modelId="{38CDB592-D04C-4700-B3CF-69E94A16AAA7}" type="presParOf" srcId="{C0FBA54D-3A3D-42F4-B1C8-ADE0E74CCC4D}" destId="{5EC808F1-181C-42C2-975C-2B558EBCB7FE}" srcOrd="1" destOrd="0" presId="urn:microsoft.com/office/officeart/2005/8/layout/orgChart1"/>
    <dgm:cxn modelId="{DCEBB9FF-CD07-4583-AA67-8788F74FACF8}" type="presParOf" srcId="{CD8B12E6-DD1E-4D70-BE7C-A5443A3D84D1}" destId="{3C11D65F-2A65-4A7E-9C15-AA6406FE6F0B}" srcOrd="1" destOrd="0" presId="urn:microsoft.com/office/officeart/2005/8/layout/orgChart1"/>
    <dgm:cxn modelId="{A353AF11-12DB-4B6D-AA00-992224FFF486}" type="presParOf" srcId="{CD8B12E6-DD1E-4D70-BE7C-A5443A3D84D1}" destId="{07414A68-C8A8-4CE7-984E-48064FC49AF5}" srcOrd="2" destOrd="0" presId="urn:microsoft.com/office/officeart/2005/8/layout/orgChart1"/>
    <dgm:cxn modelId="{B46BB9DB-9D84-4702-A971-E15E5499B71E}" type="presParOf" srcId="{70B62D43-4B2E-478D-8091-7F950B36BC86}" destId="{BD53C961-9C2E-42B5-A825-EB1CD5AF2FE3}" srcOrd="6" destOrd="0" presId="urn:microsoft.com/office/officeart/2005/8/layout/orgChart1"/>
    <dgm:cxn modelId="{F4AD2B25-5E90-4C9A-82A8-5A3073F590A3}" type="presParOf" srcId="{70B62D43-4B2E-478D-8091-7F950B36BC86}" destId="{2AD0F394-908E-4BF8-9902-81719C192207}" srcOrd="7" destOrd="0" presId="urn:microsoft.com/office/officeart/2005/8/layout/orgChart1"/>
    <dgm:cxn modelId="{955EDDAD-25FA-47DA-AC9C-717C8344C95B}" type="presParOf" srcId="{2AD0F394-908E-4BF8-9902-81719C192207}" destId="{6508E9AA-32AD-45CE-ACB4-E452A2309B43}" srcOrd="0" destOrd="0" presId="urn:microsoft.com/office/officeart/2005/8/layout/orgChart1"/>
    <dgm:cxn modelId="{7940123E-0BD3-49C2-A3A5-631095C83AAD}" type="presParOf" srcId="{6508E9AA-32AD-45CE-ACB4-E452A2309B43}" destId="{26E61D30-5696-4E05-9044-AF73EF27DAB2}" srcOrd="0" destOrd="0" presId="urn:microsoft.com/office/officeart/2005/8/layout/orgChart1"/>
    <dgm:cxn modelId="{73856855-8261-48DD-8100-465201F38EA9}" type="presParOf" srcId="{6508E9AA-32AD-45CE-ACB4-E452A2309B43}" destId="{14A5ABF2-8B49-4694-AC4C-1A898869B017}" srcOrd="1" destOrd="0" presId="urn:microsoft.com/office/officeart/2005/8/layout/orgChart1"/>
    <dgm:cxn modelId="{82007A9C-2728-4B39-8C7D-8E4BB6E9839B}" type="presParOf" srcId="{2AD0F394-908E-4BF8-9902-81719C192207}" destId="{E95C75F7-7305-47DE-985C-550E435481C9}" srcOrd="1" destOrd="0" presId="urn:microsoft.com/office/officeart/2005/8/layout/orgChart1"/>
    <dgm:cxn modelId="{BAE9B162-A2D4-4FAD-A1FD-507E021301BE}" type="presParOf" srcId="{2AD0F394-908E-4BF8-9902-81719C192207}" destId="{ADFD56FF-A789-4A68-9B2D-8E4E857854C2}" srcOrd="2" destOrd="0" presId="urn:microsoft.com/office/officeart/2005/8/layout/orgChart1"/>
    <dgm:cxn modelId="{A588CCBE-0C3B-4746-8CE4-E0842F17007A}" type="presParOf" srcId="{70B62D43-4B2E-478D-8091-7F950B36BC86}" destId="{B4ADFA40-1DC3-4BD0-BAE4-D5BA4FDF2B3E}" srcOrd="8" destOrd="0" presId="urn:microsoft.com/office/officeart/2005/8/layout/orgChart1"/>
    <dgm:cxn modelId="{97988BA1-0B2D-4F5C-8ED6-35D1EE47CDAD}" type="presParOf" srcId="{70B62D43-4B2E-478D-8091-7F950B36BC86}" destId="{74623D81-D47A-4BDB-A76C-094846D41FA8}" srcOrd="9" destOrd="0" presId="urn:microsoft.com/office/officeart/2005/8/layout/orgChart1"/>
    <dgm:cxn modelId="{C5E88DD6-DAB0-40B2-99F7-22E92ECE848B}" type="presParOf" srcId="{74623D81-D47A-4BDB-A76C-094846D41FA8}" destId="{A5AFB960-0B8B-4E03-885A-2579269F7DC1}" srcOrd="0" destOrd="0" presId="urn:microsoft.com/office/officeart/2005/8/layout/orgChart1"/>
    <dgm:cxn modelId="{2189AA89-095C-4F3B-B7BD-26AC2CF0E09E}" type="presParOf" srcId="{A5AFB960-0B8B-4E03-885A-2579269F7DC1}" destId="{3A05D6AC-55D4-4F8B-831D-7528DBB5E857}" srcOrd="0" destOrd="0" presId="urn:microsoft.com/office/officeart/2005/8/layout/orgChart1"/>
    <dgm:cxn modelId="{A7CAA3BF-211E-41BD-AFBB-6E02B33F3E35}" type="presParOf" srcId="{A5AFB960-0B8B-4E03-885A-2579269F7DC1}" destId="{179F0FCD-C306-4B84-A7DF-E34F9FAB6F56}" srcOrd="1" destOrd="0" presId="urn:microsoft.com/office/officeart/2005/8/layout/orgChart1"/>
    <dgm:cxn modelId="{140D6851-64F5-40B1-AA6E-79C11693BD9B}" type="presParOf" srcId="{74623D81-D47A-4BDB-A76C-094846D41FA8}" destId="{856F8CB3-7FD8-44A2-BD9F-D0A3BBBFD7B2}" srcOrd="1" destOrd="0" presId="urn:microsoft.com/office/officeart/2005/8/layout/orgChart1"/>
    <dgm:cxn modelId="{24DE5887-6AA7-4861-BA33-16E2B63CE2BA}" type="presParOf" srcId="{74623D81-D47A-4BDB-A76C-094846D41FA8}" destId="{E41C3208-7C36-4192-9EA5-1F0C4DB4A826}" srcOrd="2" destOrd="0" presId="urn:microsoft.com/office/officeart/2005/8/layout/orgChart1"/>
    <dgm:cxn modelId="{DB508117-67E8-4999-B294-001897E44F4D}" type="presParOf" srcId="{8BAB2199-5159-41F9-8708-33820C9B03A9}" destId="{FB705D8D-4B0F-418C-BE22-C9FC935B08A3}" srcOrd="2" destOrd="0" presId="urn:microsoft.com/office/officeart/2005/8/layout/orgChart1"/>
    <dgm:cxn modelId="{C1305719-120B-4C7E-B99B-5ED8E1AB3486}" type="presParOf" srcId="{9C5DF944-3D7A-473D-A789-5CA86652B8F8}" destId="{4F6F1802-D2DC-45F2-8B57-B9ACE00E096B}" srcOrd="4" destOrd="0" presId="urn:microsoft.com/office/officeart/2005/8/layout/orgChart1"/>
    <dgm:cxn modelId="{9C5B1C2A-D258-4811-9D98-0878C97DB40C}" type="presParOf" srcId="{9C5DF944-3D7A-473D-A789-5CA86652B8F8}" destId="{D09FB176-C899-4C34-A2EF-DF4099E3930B}" srcOrd="5" destOrd="0" presId="urn:microsoft.com/office/officeart/2005/8/layout/orgChart1"/>
    <dgm:cxn modelId="{D0885D80-49D8-4698-AD62-CE7469F05357}" type="presParOf" srcId="{D09FB176-C899-4C34-A2EF-DF4099E3930B}" destId="{EB3A78CF-8659-4E76-9BB6-78F8A7F8B535}" srcOrd="0" destOrd="0" presId="urn:microsoft.com/office/officeart/2005/8/layout/orgChart1"/>
    <dgm:cxn modelId="{92F9C412-0D30-40DB-B957-FC86455535BF}" type="presParOf" srcId="{EB3A78CF-8659-4E76-9BB6-78F8A7F8B535}" destId="{ED956AEF-5A78-47DC-9D97-3B27A2E93095}" srcOrd="0" destOrd="0" presId="urn:microsoft.com/office/officeart/2005/8/layout/orgChart1"/>
    <dgm:cxn modelId="{F630E5B6-2DE3-4D03-AA8D-B54BE5B1D228}" type="presParOf" srcId="{EB3A78CF-8659-4E76-9BB6-78F8A7F8B535}" destId="{0936C29E-0ABE-4289-9453-F6DF249F454C}" srcOrd="1" destOrd="0" presId="urn:microsoft.com/office/officeart/2005/8/layout/orgChart1"/>
    <dgm:cxn modelId="{74FB1E4C-9652-486E-AD2D-9BEF1315C758}" type="presParOf" srcId="{D09FB176-C899-4C34-A2EF-DF4099E3930B}" destId="{3666C14E-3FE7-4AB2-BA4F-4535D42C477E}" srcOrd="1" destOrd="0" presId="urn:microsoft.com/office/officeart/2005/8/layout/orgChart1"/>
    <dgm:cxn modelId="{B1E41882-1EDB-443F-ABDB-27E4961F7C87}" type="presParOf" srcId="{3666C14E-3FE7-4AB2-BA4F-4535D42C477E}" destId="{7E670A0B-4B6A-45AD-AE95-FAE9E52BA24F}" srcOrd="0" destOrd="0" presId="urn:microsoft.com/office/officeart/2005/8/layout/orgChart1"/>
    <dgm:cxn modelId="{CAD78C27-23AB-4A4E-8480-89D061ED5523}" type="presParOf" srcId="{3666C14E-3FE7-4AB2-BA4F-4535D42C477E}" destId="{781D4557-4BA2-4B53-85D2-D0A8E2F29ACB}" srcOrd="1" destOrd="0" presId="urn:microsoft.com/office/officeart/2005/8/layout/orgChart1"/>
    <dgm:cxn modelId="{9CE732B3-5B0E-408E-BF78-7644968E1CFF}" type="presParOf" srcId="{781D4557-4BA2-4B53-85D2-D0A8E2F29ACB}" destId="{A1F0E8B8-00E6-43CE-8E1F-A9918B608453}" srcOrd="0" destOrd="0" presId="urn:microsoft.com/office/officeart/2005/8/layout/orgChart1"/>
    <dgm:cxn modelId="{84F6086F-1A42-4BD7-A037-663846761C0D}" type="presParOf" srcId="{A1F0E8B8-00E6-43CE-8E1F-A9918B608453}" destId="{2C701CAE-D8F1-461E-8A0C-C57AEB1CD6C2}" srcOrd="0" destOrd="0" presId="urn:microsoft.com/office/officeart/2005/8/layout/orgChart1"/>
    <dgm:cxn modelId="{5BEB0AC2-8E5F-4133-B6CE-D476BE7DE267}" type="presParOf" srcId="{A1F0E8B8-00E6-43CE-8E1F-A9918B608453}" destId="{0A55F855-E390-49C4-85C3-4EB5DC8DFEC3}" srcOrd="1" destOrd="0" presId="urn:microsoft.com/office/officeart/2005/8/layout/orgChart1"/>
    <dgm:cxn modelId="{63BC0716-850E-4CB5-A22C-7399138C5000}" type="presParOf" srcId="{781D4557-4BA2-4B53-85D2-D0A8E2F29ACB}" destId="{8FDA77AA-02A8-4EBB-8954-A3306A125F11}" srcOrd="1" destOrd="0" presId="urn:microsoft.com/office/officeart/2005/8/layout/orgChart1"/>
    <dgm:cxn modelId="{1C6E7EC0-9FA3-4E16-B76D-7DA2778882DE}" type="presParOf" srcId="{781D4557-4BA2-4B53-85D2-D0A8E2F29ACB}" destId="{802B30D6-A884-4929-98EE-4DE3E2D91CB8}" srcOrd="2" destOrd="0" presId="urn:microsoft.com/office/officeart/2005/8/layout/orgChart1"/>
    <dgm:cxn modelId="{E885CED7-3267-4624-BA47-C23E7F92053D}" type="presParOf" srcId="{3666C14E-3FE7-4AB2-BA4F-4535D42C477E}" destId="{4E5DB2E5-BC21-45FD-89CF-804EEEA73D92}" srcOrd="2" destOrd="0" presId="urn:microsoft.com/office/officeart/2005/8/layout/orgChart1"/>
    <dgm:cxn modelId="{88F052D6-4852-4BFC-A399-4F0E2CE5427C}" type="presParOf" srcId="{3666C14E-3FE7-4AB2-BA4F-4535D42C477E}" destId="{FEF5B6E2-22EA-4CFA-BF26-961399773F49}" srcOrd="3" destOrd="0" presId="urn:microsoft.com/office/officeart/2005/8/layout/orgChart1"/>
    <dgm:cxn modelId="{9F871F11-1BA7-48CD-9504-D70702ADAF2D}" type="presParOf" srcId="{FEF5B6E2-22EA-4CFA-BF26-961399773F49}" destId="{42BED641-FA4F-4D4B-9A19-A7D3C3BE1408}" srcOrd="0" destOrd="0" presId="urn:microsoft.com/office/officeart/2005/8/layout/orgChart1"/>
    <dgm:cxn modelId="{FA762442-CE46-46D0-91F2-3A545ED34DEC}" type="presParOf" srcId="{42BED641-FA4F-4D4B-9A19-A7D3C3BE1408}" destId="{74487508-3D4F-4F35-9119-7335AA499C95}" srcOrd="0" destOrd="0" presId="urn:microsoft.com/office/officeart/2005/8/layout/orgChart1"/>
    <dgm:cxn modelId="{7CC2248F-122D-4643-85D2-8A910FD0A5C0}" type="presParOf" srcId="{42BED641-FA4F-4D4B-9A19-A7D3C3BE1408}" destId="{EA4E738B-1483-44D6-89EB-8256A9C3F87D}" srcOrd="1" destOrd="0" presId="urn:microsoft.com/office/officeart/2005/8/layout/orgChart1"/>
    <dgm:cxn modelId="{7F772AD3-28D9-48A6-8794-3B9B2EF01004}" type="presParOf" srcId="{FEF5B6E2-22EA-4CFA-BF26-961399773F49}" destId="{B5B7C6F2-824B-4B22-9513-4D47B87A1DEF}" srcOrd="1" destOrd="0" presId="urn:microsoft.com/office/officeart/2005/8/layout/orgChart1"/>
    <dgm:cxn modelId="{0EEDAB58-B463-4A48-A3C6-4600DA65B577}" type="presParOf" srcId="{FEF5B6E2-22EA-4CFA-BF26-961399773F49}" destId="{AD4B3EEE-3AC5-44A5-8891-70C0728030DE}" srcOrd="2" destOrd="0" presId="urn:microsoft.com/office/officeart/2005/8/layout/orgChart1"/>
    <dgm:cxn modelId="{2A811DAA-ED8A-455B-A9BE-2B89D171ECB0}" type="presParOf" srcId="{3666C14E-3FE7-4AB2-BA4F-4535D42C477E}" destId="{1A2BCB80-89E2-41EC-87D9-8650DA66AB8A}" srcOrd="4" destOrd="0" presId="urn:microsoft.com/office/officeart/2005/8/layout/orgChart1"/>
    <dgm:cxn modelId="{E0E08D21-E18C-4357-9FA5-DB36D6448966}" type="presParOf" srcId="{3666C14E-3FE7-4AB2-BA4F-4535D42C477E}" destId="{CD498E25-17A8-4592-A106-0BDE77F9F8BE}" srcOrd="5" destOrd="0" presId="urn:microsoft.com/office/officeart/2005/8/layout/orgChart1"/>
    <dgm:cxn modelId="{20E0A094-7B6E-4ECD-9DB2-6EE1A495FFBE}" type="presParOf" srcId="{CD498E25-17A8-4592-A106-0BDE77F9F8BE}" destId="{1832CD07-F56C-4B75-9FC3-CEF6C2D6EA45}" srcOrd="0" destOrd="0" presId="urn:microsoft.com/office/officeart/2005/8/layout/orgChart1"/>
    <dgm:cxn modelId="{B2046D6C-A0DB-4BA4-B629-6F5DF73E6F70}" type="presParOf" srcId="{1832CD07-F56C-4B75-9FC3-CEF6C2D6EA45}" destId="{F7484F86-9514-4EEC-AAEC-65AD9B4B3D96}" srcOrd="0" destOrd="0" presId="urn:microsoft.com/office/officeart/2005/8/layout/orgChart1"/>
    <dgm:cxn modelId="{0C5A8968-DF60-4CC2-901F-49F0CB42D1C0}" type="presParOf" srcId="{1832CD07-F56C-4B75-9FC3-CEF6C2D6EA45}" destId="{2F8AA862-E8D3-4043-95F3-7EBB33FDC237}" srcOrd="1" destOrd="0" presId="urn:microsoft.com/office/officeart/2005/8/layout/orgChart1"/>
    <dgm:cxn modelId="{3BC3E4CB-94A8-4BE6-8BE7-7F2AA2883C1C}" type="presParOf" srcId="{CD498E25-17A8-4592-A106-0BDE77F9F8BE}" destId="{D6D1B4BE-1E43-4CD4-965F-996A3963A4DE}" srcOrd="1" destOrd="0" presId="urn:microsoft.com/office/officeart/2005/8/layout/orgChart1"/>
    <dgm:cxn modelId="{DCB7ACD5-267C-4AC2-B2A4-7571512E71A7}" type="presParOf" srcId="{CD498E25-17A8-4592-A106-0BDE77F9F8BE}" destId="{2585E360-1265-4DAF-8ED0-8CB30CFCA044}" srcOrd="2" destOrd="0" presId="urn:microsoft.com/office/officeart/2005/8/layout/orgChart1"/>
    <dgm:cxn modelId="{326EEEC9-6F5A-410D-B133-C09D43945581}" type="presParOf" srcId="{3666C14E-3FE7-4AB2-BA4F-4535D42C477E}" destId="{9AAB9F84-69DB-4974-8FB3-17FE16A42904}" srcOrd="6" destOrd="0" presId="urn:microsoft.com/office/officeart/2005/8/layout/orgChart1"/>
    <dgm:cxn modelId="{B6476479-B92F-40E1-AE7C-5C51A97349BB}" type="presParOf" srcId="{3666C14E-3FE7-4AB2-BA4F-4535D42C477E}" destId="{C3EE2C24-35C5-4383-8BA8-04718D61B1E3}" srcOrd="7" destOrd="0" presId="urn:microsoft.com/office/officeart/2005/8/layout/orgChart1"/>
    <dgm:cxn modelId="{BE9A1C04-D19B-44E1-99F1-0EADC897682E}" type="presParOf" srcId="{C3EE2C24-35C5-4383-8BA8-04718D61B1E3}" destId="{D76FB983-6AF4-4D17-803C-BE4F9D86E241}" srcOrd="0" destOrd="0" presId="urn:microsoft.com/office/officeart/2005/8/layout/orgChart1"/>
    <dgm:cxn modelId="{5F343ED9-3A18-49F7-84D5-A9E4D6DF7022}" type="presParOf" srcId="{D76FB983-6AF4-4D17-803C-BE4F9D86E241}" destId="{C95AECE2-07C4-42E7-90DA-5CD8EA216CFC}" srcOrd="0" destOrd="0" presId="urn:microsoft.com/office/officeart/2005/8/layout/orgChart1"/>
    <dgm:cxn modelId="{47648898-12AA-4937-BC47-7FE219D44B8A}" type="presParOf" srcId="{D76FB983-6AF4-4D17-803C-BE4F9D86E241}" destId="{4704A764-F3E3-46A1-B698-AC3BCD85875D}" srcOrd="1" destOrd="0" presId="urn:microsoft.com/office/officeart/2005/8/layout/orgChart1"/>
    <dgm:cxn modelId="{FA5FE4F1-67AC-4CCF-BE27-74A663C33438}" type="presParOf" srcId="{C3EE2C24-35C5-4383-8BA8-04718D61B1E3}" destId="{C07B020C-8290-4505-84E9-D8CD925D7B93}" srcOrd="1" destOrd="0" presId="urn:microsoft.com/office/officeart/2005/8/layout/orgChart1"/>
    <dgm:cxn modelId="{DF4146E4-220A-4B1C-9AA1-A52F8B70132B}" type="presParOf" srcId="{C3EE2C24-35C5-4383-8BA8-04718D61B1E3}" destId="{97715D9E-A6B5-4BE2-9531-017E1F9F5E37}" srcOrd="2" destOrd="0" presId="urn:microsoft.com/office/officeart/2005/8/layout/orgChart1"/>
    <dgm:cxn modelId="{F8888370-21AC-4B9C-A0AF-F5E06A6FC46F}" type="presParOf" srcId="{3666C14E-3FE7-4AB2-BA4F-4535D42C477E}" destId="{F8AA5B07-D62E-4BEF-A7F4-BB8154CE0161}" srcOrd="8" destOrd="0" presId="urn:microsoft.com/office/officeart/2005/8/layout/orgChart1"/>
    <dgm:cxn modelId="{2305F687-2A24-4036-95B0-29E55F996779}" type="presParOf" srcId="{3666C14E-3FE7-4AB2-BA4F-4535D42C477E}" destId="{28D3CB32-FAA0-4273-8538-1EB307061468}" srcOrd="9" destOrd="0" presId="urn:microsoft.com/office/officeart/2005/8/layout/orgChart1"/>
    <dgm:cxn modelId="{7BC91546-7268-4CE7-9F0F-1BCED49C8B16}" type="presParOf" srcId="{28D3CB32-FAA0-4273-8538-1EB307061468}" destId="{4E6634D0-9CA1-4ACD-BF91-91BEE47E76EF}" srcOrd="0" destOrd="0" presId="urn:microsoft.com/office/officeart/2005/8/layout/orgChart1"/>
    <dgm:cxn modelId="{40C6545D-0AE3-4E4C-9DC8-2CB6F83DF758}" type="presParOf" srcId="{4E6634D0-9CA1-4ACD-BF91-91BEE47E76EF}" destId="{EE219807-47C8-4941-99AE-CE39076E53F5}" srcOrd="0" destOrd="0" presId="urn:microsoft.com/office/officeart/2005/8/layout/orgChart1"/>
    <dgm:cxn modelId="{2AD6BB0C-1D2D-44D7-83D1-EF2D94ED4023}" type="presParOf" srcId="{4E6634D0-9CA1-4ACD-BF91-91BEE47E76EF}" destId="{A8ED66CC-CBB3-4EB5-ADE1-6E062170315B}" srcOrd="1" destOrd="0" presId="urn:microsoft.com/office/officeart/2005/8/layout/orgChart1"/>
    <dgm:cxn modelId="{1302CA9A-96FA-4BB2-8180-97EF64BE68CC}" type="presParOf" srcId="{28D3CB32-FAA0-4273-8538-1EB307061468}" destId="{55A4A9B7-D2D2-4F27-9972-54B957F184B3}" srcOrd="1" destOrd="0" presId="urn:microsoft.com/office/officeart/2005/8/layout/orgChart1"/>
    <dgm:cxn modelId="{D4CCD1DA-10AE-4F0D-A7D6-269856B4D630}" type="presParOf" srcId="{28D3CB32-FAA0-4273-8538-1EB307061468}" destId="{A6D08738-8725-4BBB-8D6E-6E0F7F338F27}" srcOrd="2" destOrd="0" presId="urn:microsoft.com/office/officeart/2005/8/layout/orgChart1"/>
    <dgm:cxn modelId="{29CC2C54-B108-473E-AB11-EF9663C91A81}" type="presParOf" srcId="{D09FB176-C899-4C34-A2EF-DF4099E3930B}" destId="{10032A81-28F1-4589-A2C9-2F713826DB5B}" srcOrd="2" destOrd="0" presId="urn:microsoft.com/office/officeart/2005/8/layout/orgChart1"/>
    <dgm:cxn modelId="{1C096E1B-3630-492D-A30C-5C5EF30B571D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C7B3148B-CA72-4F55-8735-3C2A4F73E6B4}" type="presOf" srcId="{8514C17C-35EC-4D14-92F7-13A577CAA5C4}" destId="{079C46BA-E270-4C4F-9AA8-92E32A64D736}" srcOrd="0" destOrd="0" presId="urn:microsoft.com/office/officeart/2005/8/layout/orgChart1"/>
    <dgm:cxn modelId="{FC1D1DA5-D394-4E49-9055-E02FBE1FA2A0}" type="presOf" srcId="{CBC98D67-7A4E-4DF5-AC0F-18B667594BB8}" destId="{D644628E-4C6F-4DF2-8C07-D2B66E3A4757}" srcOrd="0" destOrd="0" presId="urn:microsoft.com/office/officeart/2005/8/layout/orgChart1"/>
    <dgm:cxn modelId="{A2CD3720-1C3C-49EB-BC17-3CD344FB9730}" type="presOf" srcId="{6A766238-49C0-489C-9759-5801318FB123}" destId="{8F3E2022-AB5E-4438-BDBE-146FD19E8285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B30D6E5-83A2-4075-A317-FA763885A213}" type="presOf" srcId="{1E17A9B5-1CC6-4BF4-A5EB-2099972243B8}" destId="{F0DC39B6-0C64-430A-9FFB-4907B94E244D}" srcOrd="0" destOrd="0" presId="urn:microsoft.com/office/officeart/2005/8/layout/orgChart1"/>
    <dgm:cxn modelId="{7A3E56E3-0AB9-419F-9741-E483D0BFC40A}" type="presOf" srcId="{BCA1F9C7-A2DE-4DA9-9030-581CAAE089DA}" destId="{7E670A0B-4B6A-45AD-AE95-FAE9E52BA24F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33F209E-AA99-4673-B164-77907399EE37}" type="presOf" srcId="{DCB062A1-302A-48A6-BE81-96138548FF70}" destId="{1AE91293-7748-4E52-8855-7B838C555EB9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30B25F77-D7D5-45E6-A04B-194D3504A43B}" type="presOf" srcId="{092024CE-8423-4E50-A34E-3122E05631CC}" destId="{2C701CAE-D8F1-461E-8A0C-C57AEB1CD6C2}" srcOrd="0" destOrd="0" presId="urn:microsoft.com/office/officeart/2005/8/layout/orgChart1"/>
    <dgm:cxn modelId="{99D0863A-F4D0-4F42-8820-F36A0F135A37}" type="presOf" srcId="{00B822AA-E50D-409C-8E77-78CE41F17C4F}" destId="{EE7467E8-D778-4C18-9C7C-925EF25B0DC2}" srcOrd="1" destOrd="0" presId="urn:microsoft.com/office/officeart/2005/8/layout/orgChart1"/>
    <dgm:cxn modelId="{43837A2A-A7C8-4BA6-B6A2-22EE9CF2BBB4}" type="presOf" srcId="{D3B00EB5-7252-4C54-A138-4FDE2761BA89}" destId="{77FF546B-1ADB-4B35-B705-B48DE95D0A7F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BD5972C6-4A4C-4CCF-A4BB-E85DB45D0382}" type="presOf" srcId="{41CBE71F-8A1C-4046-8B51-627382F890A8}" destId="{BD53C961-9C2E-42B5-A825-EB1CD5AF2FE3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88526EA9-8018-4259-8571-E84B564A9E3D}" type="presOf" srcId="{E2FDDA39-0A56-4C19-9570-F6322A50CD7C}" destId="{4704A764-F3E3-46A1-B698-AC3BCD85875D}" srcOrd="1" destOrd="0" presId="urn:microsoft.com/office/officeart/2005/8/layout/orgChart1"/>
    <dgm:cxn modelId="{6DA5C756-F44D-43BB-BBF6-164EE0FFAC89}" type="presOf" srcId="{B103CFD6-C2F2-4A76-8866-035FF64E5877}" destId="{2FA1AE03-77C2-487B-948B-82122901556A}" srcOrd="1" destOrd="0" presId="urn:microsoft.com/office/officeart/2005/8/layout/orgChart1"/>
    <dgm:cxn modelId="{56EF5637-B78C-4EE2-83E7-CF4A1B25FCFA}" type="presOf" srcId="{D5F013B3-4B4E-4E38-9BAF-4B34B2BB0C79}" destId="{14A5ABF2-8B49-4694-AC4C-1A898869B017}" srcOrd="1" destOrd="0" presId="urn:microsoft.com/office/officeart/2005/8/layout/orgChart1"/>
    <dgm:cxn modelId="{984416A1-70CB-417F-8EB6-D493BFE66E9F}" type="presOf" srcId="{00B822AA-E50D-409C-8E77-78CE41F17C4F}" destId="{86ECFBC0-6EDE-49D7-A5E4-E61CBAF4A092}" srcOrd="0" destOrd="0" presId="urn:microsoft.com/office/officeart/2005/8/layout/orgChart1"/>
    <dgm:cxn modelId="{FDF29319-0578-4478-8CF9-20A5E700FC87}" type="presOf" srcId="{032924AE-7BA3-4608-9D4D-A10FC22FA55B}" destId="{842224E6-60DA-412E-8A1B-7533C1377869}" srcOrd="1" destOrd="0" presId="urn:microsoft.com/office/officeart/2005/8/layout/orgChart1"/>
    <dgm:cxn modelId="{47A052CF-D881-4A9E-8EEB-34224D2AABB8}" type="presOf" srcId="{3837525C-9A2A-44D5-8B42-9C0820CF3FF9}" destId="{6AC59FBD-FAEA-42FA-8EB1-29A7CC044828}" srcOrd="0" destOrd="0" presId="urn:microsoft.com/office/officeart/2005/8/layout/orgChart1"/>
    <dgm:cxn modelId="{D62F2131-1449-4754-A0DF-78ECC14CAFF6}" type="presOf" srcId="{D656347E-658D-41DE-86E2-9688A1F66EB3}" destId="{D351E307-7A60-4733-B21C-CC6D6E5D051D}" srcOrd="0" destOrd="0" presId="urn:microsoft.com/office/officeart/2005/8/layout/orgChart1"/>
    <dgm:cxn modelId="{DF2D76EB-3CEE-4905-A9B2-139CB575E9D4}" type="presOf" srcId="{382A9707-8CE9-4448-A732-795155023764}" destId="{C9EB4BFF-95DA-49B7-87A2-66A52A4FCDFA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9F8A2D69-9F12-4503-9368-9600AA3AF668}" type="presOf" srcId="{1E17A9B5-1CC6-4BF4-A5EB-2099972243B8}" destId="{0044642D-BF6E-4946-989D-7BC76303D8B1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9E311082-A938-4A5A-892C-9D3F2ADE8C47}" type="presOf" srcId="{032924AE-7BA3-4608-9D4D-A10FC22FA55B}" destId="{FCA2B357-06A1-4199-999C-BBE32872F828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19CE587E-2738-4428-8541-32F5BA5C7E18}" type="presOf" srcId="{69BEBD41-3545-40FD-BFDD-D21BD47C872E}" destId="{EA4E738B-1483-44D6-89EB-8256A9C3F87D}" srcOrd="1" destOrd="0" presId="urn:microsoft.com/office/officeart/2005/8/layout/orgChart1"/>
    <dgm:cxn modelId="{CBF93130-D358-4A9C-9A15-6A7B6F29F757}" type="presOf" srcId="{DCCE79F2-51DC-4E3A-8F3D-0CB311D1F14D}" destId="{A8ED66CC-CBB3-4EB5-ADE1-6E062170315B}" srcOrd="1" destOrd="0" presId="urn:microsoft.com/office/officeart/2005/8/layout/orgChart1"/>
    <dgm:cxn modelId="{3F4D536A-A0BD-4298-A2DF-CDF1DF635731}" type="presOf" srcId="{51AC05A3-5125-4631-8328-EE9742C5CE1F}" destId="{75DCBE71-7469-49E9-81E5-E6A43E3EC0DC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25DE471D-8849-4FE3-8D4A-C8093EB1756E}" type="presOf" srcId="{D91152BC-9A33-44D3-AEBB-F20420DB430F}" destId="{5EC808F1-181C-42C2-975C-2B558EBCB7FE}" srcOrd="1" destOrd="0" presId="urn:microsoft.com/office/officeart/2005/8/layout/orgChart1"/>
    <dgm:cxn modelId="{8E9D7230-B470-464D-99F5-23CE93CDB5E0}" type="presOf" srcId="{D91152BC-9A33-44D3-AEBB-F20420DB430F}" destId="{30DA9891-B7C7-405D-9015-1C3DF0E9850F}" srcOrd="0" destOrd="0" presId="urn:microsoft.com/office/officeart/2005/8/layout/orgChart1"/>
    <dgm:cxn modelId="{87B57E44-8E24-4745-B05F-85C8E5C12BE1}" type="presOf" srcId="{DCCE79F2-51DC-4E3A-8F3D-0CB311D1F14D}" destId="{EE219807-47C8-4941-99AE-CE39076E53F5}" srcOrd="0" destOrd="0" presId="urn:microsoft.com/office/officeart/2005/8/layout/orgChart1"/>
    <dgm:cxn modelId="{B7189382-A8E9-4BB4-A43B-923CB07054A3}" type="presOf" srcId="{EDF4E25F-6E69-41B7-B57F-66E5D749104E}" destId="{CD65CBB6-B9A3-48AB-AFB3-4BE4B03553D3}" srcOrd="0" destOrd="0" presId="urn:microsoft.com/office/officeart/2005/8/layout/orgChart1"/>
    <dgm:cxn modelId="{FB8B1D18-5D95-43C6-AA34-DB317E24935D}" type="presOf" srcId="{844909A3-F2C8-49AE-869B-AFCA0AC709DF}" destId="{5A29D58D-62CC-4731-8120-CAD4354C3E03}" srcOrd="0" destOrd="0" presId="urn:microsoft.com/office/officeart/2005/8/layout/orgChart1"/>
    <dgm:cxn modelId="{0860F98A-1AC0-4C19-AA4A-192A07C12D06}" type="presOf" srcId="{BC7A14EC-7DD0-42E2-A28E-8428AF273F49}" destId="{4E5DB2E5-BC21-45FD-89CF-804EEEA73D92}" srcOrd="0" destOrd="0" presId="urn:microsoft.com/office/officeart/2005/8/layout/orgChart1"/>
    <dgm:cxn modelId="{21B2AF50-2FC5-4F5D-B11F-F11A8D6A3AE5}" type="presOf" srcId="{382A9707-8CE9-4448-A732-795155023764}" destId="{40CBCC65-FD09-4B94-B9C9-3482617F2627}" srcOrd="1" destOrd="0" presId="urn:microsoft.com/office/officeart/2005/8/layout/orgChart1"/>
    <dgm:cxn modelId="{15E99D3C-5F06-49BB-B3DC-30C2A8E53FAC}" type="presOf" srcId="{BAA37ED3-8504-4718-82EA-2141E33A703B}" destId="{C6471DB4-9B93-437A-AEBE-F3B71F737DF8}" srcOrd="0" destOrd="0" presId="urn:microsoft.com/office/officeart/2005/8/layout/orgChart1"/>
    <dgm:cxn modelId="{14A75FCB-8347-4F23-8355-5E8518F0FD2C}" type="presOf" srcId="{49A41343-8942-4E0A-948C-7308CFEDA337}" destId="{F8AA5B07-D62E-4BEF-A7F4-BB8154CE0161}" srcOrd="0" destOrd="0" presId="urn:microsoft.com/office/officeart/2005/8/layout/orgChart1"/>
    <dgm:cxn modelId="{28B9B993-A1CF-4799-B313-245641576725}" type="presOf" srcId="{8514C17C-35EC-4D14-92F7-13A577CAA5C4}" destId="{3AA4BA60-CAF3-4B65-8A7B-26648B565082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9395076E-F303-491D-AFCB-0DBDFAC44BF3}" type="presOf" srcId="{51AC05A3-5125-4631-8328-EE9742C5CE1F}" destId="{7533127D-6F77-420D-9337-03A9B17677A7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FCD977C1-EC7A-4F38-9960-ED7A2113A398}" type="presOf" srcId="{CE683E6A-A313-4F5C-8639-235783D1198F}" destId="{6C1B72B2-EE6C-495B-ADAD-8508CE8EB807}" srcOrd="0" destOrd="0" presId="urn:microsoft.com/office/officeart/2005/8/layout/orgChart1"/>
    <dgm:cxn modelId="{9B66201C-81D8-482B-BB5D-413F5E17C7D1}" type="presOf" srcId="{B103CFD6-C2F2-4A76-8866-035FF64E5877}" destId="{D98E11BE-9177-4329-A5B4-B4B8653C2863}" srcOrd="0" destOrd="0" presId="urn:microsoft.com/office/officeart/2005/8/layout/orgChart1"/>
    <dgm:cxn modelId="{0B122FF3-A8FD-4CD9-ACB0-256072578CB3}" type="presOf" srcId="{43C964D4-3EA5-4709-BA45-DC9671707267}" destId="{87899BB1-A811-4B2D-8FA3-633A97B1A6A6}" srcOrd="1" destOrd="0" presId="urn:microsoft.com/office/officeart/2005/8/layout/orgChart1"/>
    <dgm:cxn modelId="{8B1FB2A3-9C54-4AD1-9543-E55E6C035E3F}" type="presOf" srcId="{0ED209FE-B93C-493B-85A2-BA5863869AE7}" destId="{B4ADFA40-1DC3-4BD0-BAE4-D5BA4FDF2B3E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596F09A2-AFE3-4F90-854E-AE0BE42EB546}" type="presOf" srcId="{57A44C0D-573F-44FB-BC9E-B18382ACCC39}" destId="{9AAB9F84-69DB-4974-8FB3-17FE16A42904}" srcOrd="0" destOrd="0" presId="urn:microsoft.com/office/officeart/2005/8/layout/orgChart1"/>
    <dgm:cxn modelId="{BF3D448E-566B-4056-9AAD-4E382255F2BA}" type="presOf" srcId="{C7336B56-6975-43EE-AA11-2CF9D86F3B72}" destId="{F7484F86-9514-4EEC-AAEC-65AD9B4B3D96}" srcOrd="0" destOrd="0" presId="urn:microsoft.com/office/officeart/2005/8/layout/orgChart1"/>
    <dgm:cxn modelId="{2CBA2C28-96C1-4784-99E4-E3E0F908C756}" type="presOf" srcId="{E2FDDA39-0A56-4C19-9570-F6322A50CD7C}" destId="{C95AECE2-07C4-42E7-90DA-5CD8EA216CFC}" srcOrd="0" destOrd="0" presId="urn:microsoft.com/office/officeart/2005/8/layout/orgChart1"/>
    <dgm:cxn modelId="{D2FEC6E1-CB2D-4376-B7C1-D4DB21B94B02}" type="presOf" srcId="{88B02B86-A182-47E8-98CE-5F03ED03FC83}" destId="{1A2BCB80-89E2-41EC-87D9-8650DA66AB8A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37E887F-F41A-4319-8890-231C5C9DB8E7}" type="presOf" srcId="{69BEBD41-3545-40FD-BFDD-D21BD47C872E}" destId="{74487508-3D4F-4F35-9119-7335AA499C95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A4FDED9-18DF-42F2-A905-1ED53785491B}" type="presOf" srcId="{B40A1E99-819E-4C0D-B671-3D134F0F7163}" destId="{3A05D6AC-55D4-4F8B-831D-7528DBB5E857}" srcOrd="0" destOrd="0" presId="urn:microsoft.com/office/officeart/2005/8/layout/orgChart1"/>
    <dgm:cxn modelId="{7F5C16CC-D74A-4784-8D16-89C2BF1CCB43}" type="presOf" srcId="{6A766238-49C0-489C-9759-5801318FB123}" destId="{F4F60A8B-BCFE-4E33-9289-BF4CA9206F7B}" srcOrd="1" destOrd="0" presId="urn:microsoft.com/office/officeart/2005/8/layout/orgChart1"/>
    <dgm:cxn modelId="{D0ADDD7E-803F-4CE7-8732-F7E1E9F7638F}" type="presOf" srcId="{C7336B56-6975-43EE-AA11-2CF9D86F3B72}" destId="{2F8AA862-E8D3-4043-95F3-7EBB33FDC237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950744CC-5982-4EB7-96EF-9DF9E090F191}" type="presOf" srcId="{43C964D4-3EA5-4709-BA45-DC9671707267}" destId="{ABF5B3AF-9C3F-43AC-89B9-A4B84688B739}" srcOrd="0" destOrd="0" presId="urn:microsoft.com/office/officeart/2005/8/layout/orgChart1"/>
    <dgm:cxn modelId="{9AE1F712-93FE-45DD-BC3F-9FD60A18C646}" type="presOf" srcId="{88415C31-82DD-4EF9-9A7A-1D4D99FB6B9D}" destId="{ED956AEF-5A78-47DC-9D97-3B27A2E93095}" srcOrd="0" destOrd="0" presId="urn:microsoft.com/office/officeart/2005/8/layout/orgChart1"/>
    <dgm:cxn modelId="{76D3C0F4-294D-4603-8033-B49C93AB9B9E}" type="presOf" srcId="{88415C31-82DD-4EF9-9A7A-1D4D99FB6B9D}" destId="{0936C29E-0ABE-4289-9453-F6DF249F454C}" srcOrd="1" destOrd="0" presId="urn:microsoft.com/office/officeart/2005/8/layout/orgChart1"/>
    <dgm:cxn modelId="{AAC12E99-A999-4090-9ECE-F77DC8572C80}" type="presOf" srcId="{1D03C52E-27F1-4CAD-B953-A57260381D87}" destId="{52D64095-8F0B-43C5-A134-4F8EB745D0AC}" srcOrd="0" destOrd="0" presId="urn:microsoft.com/office/officeart/2005/8/layout/orgChart1"/>
    <dgm:cxn modelId="{A8DDB700-22BB-430F-B7A6-F55DA52B646E}" type="presOf" srcId="{092024CE-8423-4E50-A34E-3122E05631CC}" destId="{0A55F855-E390-49C4-85C3-4EB5DC8DFEC3}" srcOrd="1" destOrd="0" presId="urn:microsoft.com/office/officeart/2005/8/layout/orgChart1"/>
    <dgm:cxn modelId="{EF8F7249-8C42-4917-83B3-BF951B47A0DD}" type="presOf" srcId="{D5F013B3-4B4E-4E38-9BAF-4B34B2BB0C79}" destId="{26E61D30-5696-4E05-9044-AF73EF27DAB2}" srcOrd="0" destOrd="0" presId="urn:microsoft.com/office/officeart/2005/8/layout/orgChart1"/>
    <dgm:cxn modelId="{E817F960-F1BF-4428-9095-D837B1E69114}" type="presOf" srcId="{DC9F82DD-39AD-486C-81D6-0E3C38A96BAD}" destId="{4F6F1802-D2DC-45F2-8B57-B9ACE00E096B}" srcOrd="0" destOrd="0" presId="urn:microsoft.com/office/officeart/2005/8/layout/orgChart1"/>
    <dgm:cxn modelId="{652D693F-5B8D-443F-9B9C-50D3FAC586AF}" type="presOf" srcId="{B40A1E99-819E-4C0D-B671-3D134F0F7163}" destId="{179F0FCD-C306-4B84-A7DF-E34F9FAB6F56}" srcOrd="1" destOrd="0" presId="urn:microsoft.com/office/officeart/2005/8/layout/orgChart1"/>
    <dgm:cxn modelId="{7C475A81-1326-4209-8EA0-57990D2A283E}" type="presParOf" srcId="{6C1B72B2-EE6C-495B-ADAD-8508CE8EB807}" destId="{B9578B13-712D-4BAD-A28F-A7352074EDA6}" srcOrd="0" destOrd="0" presId="urn:microsoft.com/office/officeart/2005/8/layout/orgChart1"/>
    <dgm:cxn modelId="{E37CA714-A923-4187-8A57-E6570C7B86AF}" type="presParOf" srcId="{B9578B13-712D-4BAD-A28F-A7352074EDA6}" destId="{EA34C8C8-6EC1-483B-8E39-8E6926CED3CE}" srcOrd="0" destOrd="0" presId="urn:microsoft.com/office/officeart/2005/8/layout/orgChart1"/>
    <dgm:cxn modelId="{5E258F00-88F4-44B5-92FC-342F19B44086}" type="presParOf" srcId="{EA34C8C8-6EC1-483B-8E39-8E6926CED3CE}" destId="{D98E11BE-9177-4329-A5B4-B4B8653C2863}" srcOrd="0" destOrd="0" presId="urn:microsoft.com/office/officeart/2005/8/layout/orgChart1"/>
    <dgm:cxn modelId="{C05341C1-D6F7-4E93-9EA0-75898FDE69A1}" type="presParOf" srcId="{EA34C8C8-6EC1-483B-8E39-8E6926CED3CE}" destId="{2FA1AE03-77C2-487B-948B-82122901556A}" srcOrd="1" destOrd="0" presId="urn:microsoft.com/office/officeart/2005/8/layout/orgChart1"/>
    <dgm:cxn modelId="{6058C08C-0374-495D-A18B-B72598036B85}" type="presParOf" srcId="{B9578B13-712D-4BAD-A28F-A7352074EDA6}" destId="{9C5DF944-3D7A-473D-A789-5CA86652B8F8}" srcOrd="1" destOrd="0" presId="urn:microsoft.com/office/officeart/2005/8/layout/orgChart1"/>
    <dgm:cxn modelId="{4432F4EA-BC82-4F10-9CAD-C3438C7F0757}" type="presParOf" srcId="{9C5DF944-3D7A-473D-A789-5CA86652B8F8}" destId="{D351E307-7A60-4733-B21C-CC6D6E5D051D}" srcOrd="0" destOrd="0" presId="urn:microsoft.com/office/officeart/2005/8/layout/orgChart1"/>
    <dgm:cxn modelId="{3F93C087-311F-4BA8-AE7A-AB587FF3F688}" type="presParOf" srcId="{9C5DF944-3D7A-473D-A789-5CA86652B8F8}" destId="{60FE5B31-E82E-49E2-9469-B5D5674278BC}" srcOrd="1" destOrd="0" presId="urn:microsoft.com/office/officeart/2005/8/layout/orgChart1"/>
    <dgm:cxn modelId="{674FBCD7-7730-450C-97FD-8B9F06E45009}" type="presParOf" srcId="{60FE5B31-E82E-49E2-9469-B5D5674278BC}" destId="{CB88DD46-0D40-4A1B-9C97-26FA4C46EB15}" srcOrd="0" destOrd="0" presId="urn:microsoft.com/office/officeart/2005/8/layout/orgChart1"/>
    <dgm:cxn modelId="{FA2AA2E6-FAFE-43D7-A208-2957C0E139A5}" type="presParOf" srcId="{CB88DD46-0D40-4A1B-9C97-26FA4C46EB15}" destId="{ABF5B3AF-9C3F-43AC-89B9-A4B84688B739}" srcOrd="0" destOrd="0" presId="urn:microsoft.com/office/officeart/2005/8/layout/orgChart1"/>
    <dgm:cxn modelId="{11ED80BB-97BF-4649-AEC4-340276B9619C}" type="presParOf" srcId="{CB88DD46-0D40-4A1B-9C97-26FA4C46EB15}" destId="{87899BB1-A811-4B2D-8FA3-633A97B1A6A6}" srcOrd="1" destOrd="0" presId="urn:microsoft.com/office/officeart/2005/8/layout/orgChart1"/>
    <dgm:cxn modelId="{479E6B7E-86AC-404B-A5FD-0D5E4B43CDF6}" type="presParOf" srcId="{60FE5B31-E82E-49E2-9469-B5D5674278BC}" destId="{B6A20B03-CFA9-41D8-9956-9F0EB448DC4A}" srcOrd="1" destOrd="0" presId="urn:microsoft.com/office/officeart/2005/8/layout/orgChart1"/>
    <dgm:cxn modelId="{3902E213-83AC-48CE-AA94-1AFF0FEDCB14}" type="presParOf" srcId="{B6A20B03-CFA9-41D8-9956-9F0EB448DC4A}" destId="{CD65CBB6-B9A3-48AB-AFB3-4BE4B03553D3}" srcOrd="0" destOrd="0" presId="urn:microsoft.com/office/officeart/2005/8/layout/orgChart1"/>
    <dgm:cxn modelId="{B1717FE0-8925-48E0-B6D6-AF7EBDD07E7B}" type="presParOf" srcId="{B6A20B03-CFA9-41D8-9956-9F0EB448DC4A}" destId="{ED1F0A6D-21D1-431E-B021-19DC70288741}" srcOrd="1" destOrd="0" presId="urn:microsoft.com/office/officeart/2005/8/layout/orgChart1"/>
    <dgm:cxn modelId="{E09D89D4-3685-4B6A-A524-2C13F58156B5}" type="presParOf" srcId="{ED1F0A6D-21D1-431E-B021-19DC70288741}" destId="{3035FF76-B78F-49A4-AACF-E2FF3786028F}" srcOrd="0" destOrd="0" presId="urn:microsoft.com/office/officeart/2005/8/layout/orgChart1"/>
    <dgm:cxn modelId="{82CAF99B-624A-43EF-B3EA-B8A0355B21D5}" type="presParOf" srcId="{3035FF76-B78F-49A4-AACF-E2FF3786028F}" destId="{F0DC39B6-0C64-430A-9FFB-4907B94E244D}" srcOrd="0" destOrd="0" presId="urn:microsoft.com/office/officeart/2005/8/layout/orgChart1"/>
    <dgm:cxn modelId="{4C8DA435-C680-4259-95A4-F0C6ED7703E3}" type="presParOf" srcId="{3035FF76-B78F-49A4-AACF-E2FF3786028F}" destId="{0044642D-BF6E-4946-989D-7BC76303D8B1}" srcOrd="1" destOrd="0" presId="urn:microsoft.com/office/officeart/2005/8/layout/orgChart1"/>
    <dgm:cxn modelId="{035DAA6B-8E42-4D58-BDED-C18EFAA698A3}" type="presParOf" srcId="{ED1F0A6D-21D1-431E-B021-19DC70288741}" destId="{6F92EC3E-8AAE-41C7-BFFF-85E9DBCB215A}" srcOrd="1" destOrd="0" presId="urn:microsoft.com/office/officeart/2005/8/layout/orgChart1"/>
    <dgm:cxn modelId="{3E33B13C-5301-4476-BDF3-A2B2625B8029}" type="presParOf" srcId="{ED1F0A6D-21D1-431E-B021-19DC70288741}" destId="{C359BE23-B469-48EB-819D-6F6FDCDBB0A8}" srcOrd="2" destOrd="0" presId="urn:microsoft.com/office/officeart/2005/8/layout/orgChart1"/>
    <dgm:cxn modelId="{60FBD25F-C33D-43C7-839B-4EFAA261E684}" type="presParOf" srcId="{B6A20B03-CFA9-41D8-9956-9F0EB448DC4A}" destId="{6AC59FBD-FAEA-42FA-8EB1-29A7CC044828}" srcOrd="2" destOrd="0" presId="urn:microsoft.com/office/officeart/2005/8/layout/orgChart1"/>
    <dgm:cxn modelId="{68FE11CE-36F4-4B80-A1CF-DDF79E8AF5F1}" type="presParOf" srcId="{B6A20B03-CFA9-41D8-9956-9F0EB448DC4A}" destId="{F2E1EDE4-99F4-4CBC-BA6A-91AF00914823}" srcOrd="3" destOrd="0" presId="urn:microsoft.com/office/officeart/2005/8/layout/orgChart1"/>
    <dgm:cxn modelId="{B5F01266-BC7A-4C1D-A0A0-DFE65D4567AD}" type="presParOf" srcId="{F2E1EDE4-99F4-4CBC-BA6A-91AF00914823}" destId="{795B4B98-FEFB-4DAB-B785-2E28918B1C7E}" srcOrd="0" destOrd="0" presId="urn:microsoft.com/office/officeart/2005/8/layout/orgChart1"/>
    <dgm:cxn modelId="{0D55D2CC-AF8A-4AB0-BB10-68FCDF10953C}" type="presParOf" srcId="{795B4B98-FEFB-4DAB-B785-2E28918B1C7E}" destId="{C9EB4BFF-95DA-49B7-87A2-66A52A4FCDFA}" srcOrd="0" destOrd="0" presId="urn:microsoft.com/office/officeart/2005/8/layout/orgChart1"/>
    <dgm:cxn modelId="{58863321-318A-49AB-B518-BB5B57856A33}" type="presParOf" srcId="{795B4B98-FEFB-4DAB-B785-2E28918B1C7E}" destId="{40CBCC65-FD09-4B94-B9C9-3482617F2627}" srcOrd="1" destOrd="0" presId="urn:microsoft.com/office/officeart/2005/8/layout/orgChart1"/>
    <dgm:cxn modelId="{98719187-804F-42DE-82B7-1B9D332DC4E1}" type="presParOf" srcId="{F2E1EDE4-99F4-4CBC-BA6A-91AF00914823}" destId="{6E67D5E8-91A3-4A9C-B70E-60777B0DD65E}" srcOrd="1" destOrd="0" presId="urn:microsoft.com/office/officeart/2005/8/layout/orgChart1"/>
    <dgm:cxn modelId="{8DCAB697-7E68-4A58-8922-F14A4A435FFC}" type="presParOf" srcId="{F2E1EDE4-99F4-4CBC-BA6A-91AF00914823}" destId="{9041FCB5-DDBA-4A82-87F1-A20AE1F0ECFA}" srcOrd="2" destOrd="0" presId="urn:microsoft.com/office/officeart/2005/8/layout/orgChart1"/>
    <dgm:cxn modelId="{D02F1CC8-7552-4BB4-A1BF-7BCB842138E3}" type="presParOf" srcId="{B6A20B03-CFA9-41D8-9956-9F0EB448DC4A}" destId="{D644628E-4C6F-4DF2-8C07-D2B66E3A4757}" srcOrd="4" destOrd="0" presId="urn:microsoft.com/office/officeart/2005/8/layout/orgChart1"/>
    <dgm:cxn modelId="{EF0BA948-489E-4C2E-850F-26AF87CF66CF}" type="presParOf" srcId="{B6A20B03-CFA9-41D8-9956-9F0EB448DC4A}" destId="{4C59CDCC-8171-42A8-836D-8A7ADEF309D0}" srcOrd="5" destOrd="0" presId="urn:microsoft.com/office/officeart/2005/8/layout/orgChart1"/>
    <dgm:cxn modelId="{B6A78CEC-CCD2-4B6E-98AD-2576B1264DC1}" type="presParOf" srcId="{4C59CDCC-8171-42A8-836D-8A7ADEF309D0}" destId="{FED7DC99-D3B3-46B2-AE57-14D47B1F3671}" srcOrd="0" destOrd="0" presId="urn:microsoft.com/office/officeart/2005/8/layout/orgChart1"/>
    <dgm:cxn modelId="{ABDC00F1-77F8-475E-A60D-3F34FD0B498F}" type="presParOf" srcId="{FED7DC99-D3B3-46B2-AE57-14D47B1F3671}" destId="{8F3E2022-AB5E-4438-BDBE-146FD19E8285}" srcOrd="0" destOrd="0" presId="urn:microsoft.com/office/officeart/2005/8/layout/orgChart1"/>
    <dgm:cxn modelId="{7664ABD0-CF8A-4404-90E2-0E63136C6060}" type="presParOf" srcId="{FED7DC99-D3B3-46B2-AE57-14D47B1F3671}" destId="{F4F60A8B-BCFE-4E33-9289-BF4CA9206F7B}" srcOrd="1" destOrd="0" presId="urn:microsoft.com/office/officeart/2005/8/layout/orgChart1"/>
    <dgm:cxn modelId="{8DE9AEB7-E633-4FDA-A7CE-954EDF8D8548}" type="presParOf" srcId="{4C59CDCC-8171-42A8-836D-8A7ADEF309D0}" destId="{0717BF70-BD3E-4FBF-92BE-2C7F71500E41}" srcOrd="1" destOrd="0" presId="urn:microsoft.com/office/officeart/2005/8/layout/orgChart1"/>
    <dgm:cxn modelId="{ED6BDE66-971D-49FD-BAF0-746F2994F42F}" type="presParOf" srcId="{4C59CDCC-8171-42A8-836D-8A7ADEF309D0}" destId="{0E63D1F7-0BB7-4B23-80D6-B69D7359A638}" srcOrd="2" destOrd="0" presId="urn:microsoft.com/office/officeart/2005/8/layout/orgChart1"/>
    <dgm:cxn modelId="{118E1795-E3B9-4701-A237-9C6ED0DCE1F8}" type="presParOf" srcId="{B6A20B03-CFA9-41D8-9956-9F0EB448DC4A}" destId="{52D64095-8F0B-43C5-A134-4F8EB745D0AC}" srcOrd="6" destOrd="0" presId="urn:microsoft.com/office/officeart/2005/8/layout/orgChart1"/>
    <dgm:cxn modelId="{E034E3DB-9FB2-4212-9EBF-1DCA4C7E82A7}" type="presParOf" srcId="{B6A20B03-CFA9-41D8-9956-9F0EB448DC4A}" destId="{65175C4B-27F3-41C0-9093-49201195521B}" srcOrd="7" destOrd="0" presId="urn:microsoft.com/office/officeart/2005/8/layout/orgChart1"/>
    <dgm:cxn modelId="{0359216F-295D-405B-9610-3F946BF8A12E}" type="presParOf" srcId="{65175C4B-27F3-41C0-9093-49201195521B}" destId="{418B0B64-07DF-4A86-8188-2B3D12FF0C1B}" srcOrd="0" destOrd="0" presId="urn:microsoft.com/office/officeart/2005/8/layout/orgChart1"/>
    <dgm:cxn modelId="{387FE4BC-8238-4C11-8976-9CADF18EAA00}" type="presParOf" srcId="{418B0B64-07DF-4A86-8188-2B3D12FF0C1B}" destId="{FCA2B357-06A1-4199-999C-BBE32872F828}" srcOrd="0" destOrd="0" presId="urn:microsoft.com/office/officeart/2005/8/layout/orgChart1"/>
    <dgm:cxn modelId="{D024E286-ECEF-4CAF-9C54-2F3D7977D708}" type="presParOf" srcId="{418B0B64-07DF-4A86-8188-2B3D12FF0C1B}" destId="{842224E6-60DA-412E-8A1B-7533C1377869}" srcOrd="1" destOrd="0" presId="urn:microsoft.com/office/officeart/2005/8/layout/orgChart1"/>
    <dgm:cxn modelId="{F86DE9F2-B32E-44E7-A756-E6FD203C38F5}" type="presParOf" srcId="{65175C4B-27F3-41C0-9093-49201195521B}" destId="{5FEE9627-663F-4879-B764-2FCAC3BEDB01}" srcOrd="1" destOrd="0" presId="urn:microsoft.com/office/officeart/2005/8/layout/orgChart1"/>
    <dgm:cxn modelId="{2E40C5A6-6F4D-4898-AE86-A8AD01B85A9C}" type="presParOf" srcId="{65175C4B-27F3-41C0-9093-49201195521B}" destId="{D211A30E-3DD6-4F3B-A936-B6D9FD1B5AD6}" srcOrd="2" destOrd="0" presId="urn:microsoft.com/office/officeart/2005/8/layout/orgChart1"/>
    <dgm:cxn modelId="{763D5CBC-CE14-41DC-BA42-6193A9AD557A}" type="presParOf" srcId="{60FE5B31-E82E-49E2-9469-B5D5674278BC}" destId="{0A55CB08-0585-4E83-BB9C-6136411D5C97}" srcOrd="2" destOrd="0" presId="urn:microsoft.com/office/officeart/2005/8/layout/orgChart1"/>
    <dgm:cxn modelId="{A582C945-CCBD-47F2-83B6-AC0AB9752C32}" type="presParOf" srcId="{9C5DF944-3D7A-473D-A789-5CA86652B8F8}" destId="{1AE91293-7748-4E52-8855-7B838C555EB9}" srcOrd="2" destOrd="0" presId="urn:microsoft.com/office/officeart/2005/8/layout/orgChart1"/>
    <dgm:cxn modelId="{97451B08-75C4-402B-B7BA-942DAC6D846E}" type="presParOf" srcId="{9C5DF944-3D7A-473D-A789-5CA86652B8F8}" destId="{8BAB2199-5159-41F9-8708-33820C9B03A9}" srcOrd="3" destOrd="0" presId="urn:microsoft.com/office/officeart/2005/8/layout/orgChart1"/>
    <dgm:cxn modelId="{80421681-D198-4657-8B5A-818AA3B3BDFC}" type="presParOf" srcId="{8BAB2199-5159-41F9-8708-33820C9B03A9}" destId="{4AEEF0FD-EB99-4BD5-89CD-011B1DDC19F8}" srcOrd="0" destOrd="0" presId="urn:microsoft.com/office/officeart/2005/8/layout/orgChart1"/>
    <dgm:cxn modelId="{D004F679-6602-40F2-9240-41B99512B60F}" type="presParOf" srcId="{4AEEF0FD-EB99-4BD5-89CD-011B1DDC19F8}" destId="{86ECFBC0-6EDE-49D7-A5E4-E61CBAF4A092}" srcOrd="0" destOrd="0" presId="urn:microsoft.com/office/officeart/2005/8/layout/orgChart1"/>
    <dgm:cxn modelId="{AF727DBF-450A-4521-926C-D0CC3D2AF184}" type="presParOf" srcId="{4AEEF0FD-EB99-4BD5-89CD-011B1DDC19F8}" destId="{EE7467E8-D778-4C18-9C7C-925EF25B0DC2}" srcOrd="1" destOrd="0" presId="urn:microsoft.com/office/officeart/2005/8/layout/orgChart1"/>
    <dgm:cxn modelId="{7F3DE7CC-2BE6-4A7A-8357-271089899A73}" type="presParOf" srcId="{8BAB2199-5159-41F9-8708-33820C9B03A9}" destId="{70B62D43-4B2E-478D-8091-7F950B36BC86}" srcOrd="1" destOrd="0" presId="urn:microsoft.com/office/officeart/2005/8/layout/orgChart1"/>
    <dgm:cxn modelId="{59EAED75-407A-4F82-B3A9-F4E5D55BC5A0}" type="presParOf" srcId="{70B62D43-4B2E-478D-8091-7F950B36BC86}" destId="{5A29D58D-62CC-4731-8120-CAD4354C3E03}" srcOrd="0" destOrd="0" presId="urn:microsoft.com/office/officeart/2005/8/layout/orgChart1"/>
    <dgm:cxn modelId="{14B3FB7F-6E10-464E-B745-9339CB42E1DD}" type="presParOf" srcId="{70B62D43-4B2E-478D-8091-7F950B36BC86}" destId="{20684FA8-0955-4E86-9890-955AAE2FB70E}" srcOrd="1" destOrd="0" presId="urn:microsoft.com/office/officeart/2005/8/layout/orgChart1"/>
    <dgm:cxn modelId="{B5E190F6-4F89-4CDE-B5C0-9D9FA7199386}" type="presParOf" srcId="{20684FA8-0955-4E86-9890-955AAE2FB70E}" destId="{357DF0A8-BCC0-4D40-9A29-811D9B3E8CE1}" srcOrd="0" destOrd="0" presId="urn:microsoft.com/office/officeart/2005/8/layout/orgChart1"/>
    <dgm:cxn modelId="{E1334D22-3846-4800-A74A-697BD361ACEC}" type="presParOf" srcId="{357DF0A8-BCC0-4D40-9A29-811D9B3E8CE1}" destId="{7533127D-6F77-420D-9337-03A9B17677A7}" srcOrd="0" destOrd="0" presId="urn:microsoft.com/office/officeart/2005/8/layout/orgChart1"/>
    <dgm:cxn modelId="{CCE7AA09-C420-4B89-AB8F-A98CE6B9F105}" type="presParOf" srcId="{357DF0A8-BCC0-4D40-9A29-811D9B3E8CE1}" destId="{75DCBE71-7469-49E9-81E5-E6A43E3EC0DC}" srcOrd="1" destOrd="0" presId="urn:microsoft.com/office/officeart/2005/8/layout/orgChart1"/>
    <dgm:cxn modelId="{430A1522-EDBD-4BA2-9899-DFF4D5476FDE}" type="presParOf" srcId="{20684FA8-0955-4E86-9890-955AAE2FB70E}" destId="{321B0D03-50FC-44EB-B561-D21A2CD4B482}" srcOrd="1" destOrd="0" presId="urn:microsoft.com/office/officeart/2005/8/layout/orgChart1"/>
    <dgm:cxn modelId="{50528EA8-A5A0-4E86-BFC9-A2E788157BBD}" type="presParOf" srcId="{20684FA8-0955-4E86-9890-955AAE2FB70E}" destId="{0654A2B9-B227-48A6-941C-DD027142ECCE}" srcOrd="2" destOrd="0" presId="urn:microsoft.com/office/officeart/2005/8/layout/orgChart1"/>
    <dgm:cxn modelId="{D9BE7B8C-9589-475E-8D2C-D6F61EC28EF1}" type="presParOf" srcId="{70B62D43-4B2E-478D-8091-7F950B36BC86}" destId="{77FF546B-1ADB-4B35-B705-B48DE95D0A7F}" srcOrd="2" destOrd="0" presId="urn:microsoft.com/office/officeart/2005/8/layout/orgChart1"/>
    <dgm:cxn modelId="{4A4C6592-80B4-47A4-9C15-809B1255C640}" type="presParOf" srcId="{70B62D43-4B2E-478D-8091-7F950B36BC86}" destId="{69C13562-DBB8-42F8-AE39-8AFEF8ED4982}" srcOrd="3" destOrd="0" presId="urn:microsoft.com/office/officeart/2005/8/layout/orgChart1"/>
    <dgm:cxn modelId="{147DC485-84FE-4C1F-86FF-8979298991D4}" type="presParOf" srcId="{69C13562-DBB8-42F8-AE39-8AFEF8ED4982}" destId="{896D96FE-EA05-4066-8BE5-F7366BA3777A}" srcOrd="0" destOrd="0" presId="urn:microsoft.com/office/officeart/2005/8/layout/orgChart1"/>
    <dgm:cxn modelId="{6BEA5C5C-3414-4305-B16B-8CA2FB46BE3A}" type="presParOf" srcId="{896D96FE-EA05-4066-8BE5-F7366BA3777A}" destId="{079C46BA-E270-4C4F-9AA8-92E32A64D736}" srcOrd="0" destOrd="0" presId="urn:microsoft.com/office/officeart/2005/8/layout/orgChart1"/>
    <dgm:cxn modelId="{ADCB1216-E9C0-4A1A-90F7-90F21CB1A90A}" type="presParOf" srcId="{896D96FE-EA05-4066-8BE5-F7366BA3777A}" destId="{3AA4BA60-CAF3-4B65-8A7B-26648B565082}" srcOrd="1" destOrd="0" presId="urn:microsoft.com/office/officeart/2005/8/layout/orgChart1"/>
    <dgm:cxn modelId="{5E1EE532-887B-49CE-8FCD-8F04ACEDAEDD}" type="presParOf" srcId="{69C13562-DBB8-42F8-AE39-8AFEF8ED4982}" destId="{54F082B5-2FAD-490F-B257-B96DCB3E19FC}" srcOrd="1" destOrd="0" presId="urn:microsoft.com/office/officeart/2005/8/layout/orgChart1"/>
    <dgm:cxn modelId="{CDF7060F-1E7A-4243-A61C-BB82A339C35B}" type="presParOf" srcId="{69C13562-DBB8-42F8-AE39-8AFEF8ED4982}" destId="{6C846A69-A00E-4FB9-80C7-DC7FE13BD4B5}" srcOrd="2" destOrd="0" presId="urn:microsoft.com/office/officeart/2005/8/layout/orgChart1"/>
    <dgm:cxn modelId="{521939A2-D4BC-494C-9184-F1CD92510639}" type="presParOf" srcId="{70B62D43-4B2E-478D-8091-7F950B36BC86}" destId="{C6471DB4-9B93-437A-AEBE-F3B71F737DF8}" srcOrd="4" destOrd="0" presId="urn:microsoft.com/office/officeart/2005/8/layout/orgChart1"/>
    <dgm:cxn modelId="{F537AFFA-EA3D-4CA5-9C5B-47C381FDBBBF}" type="presParOf" srcId="{70B62D43-4B2E-478D-8091-7F950B36BC86}" destId="{CD8B12E6-DD1E-4D70-BE7C-A5443A3D84D1}" srcOrd="5" destOrd="0" presId="urn:microsoft.com/office/officeart/2005/8/layout/orgChart1"/>
    <dgm:cxn modelId="{D20E6AB1-FA28-4568-8E0D-E137FE000EE5}" type="presParOf" srcId="{CD8B12E6-DD1E-4D70-BE7C-A5443A3D84D1}" destId="{C0FBA54D-3A3D-42F4-B1C8-ADE0E74CCC4D}" srcOrd="0" destOrd="0" presId="urn:microsoft.com/office/officeart/2005/8/layout/orgChart1"/>
    <dgm:cxn modelId="{F737A39E-0BE0-4CE7-8093-5DACD715EB5A}" type="presParOf" srcId="{C0FBA54D-3A3D-42F4-B1C8-ADE0E74CCC4D}" destId="{30DA9891-B7C7-405D-9015-1C3DF0E9850F}" srcOrd="0" destOrd="0" presId="urn:microsoft.com/office/officeart/2005/8/layout/orgChart1"/>
    <dgm:cxn modelId="{FC4ECF56-72B2-4844-8D68-A2FA5ECD9D41}" type="presParOf" srcId="{C0FBA54D-3A3D-42F4-B1C8-ADE0E74CCC4D}" destId="{5EC808F1-181C-42C2-975C-2B558EBCB7FE}" srcOrd="1" destOrd="0" presId="urn:microsoft.com/office/officeart/2005/8/layout/orgChart1"/>
    <dgm:cxn modelId="{F320AC01-94E8-433F-AFFD-4390BA97C3A1}" type="presParOf" srcId="{CD8B12E6-DD1E-4D70-BE7C-A5443A3D84D1}" destId="{3C11D65F-2A65-4A7E-9C15-AA6406FE6F0B}" srcOrd="1" destOrd="0" presId="urn:microsoft.com/office/officeart/2005/8/layout/orgChart1"/>
    <dgm:cxn modelId="{8249690F-A7D4-4ACC-8849-B43BA7BA69AA}" type="presParOf" srcId="{CD8B12E6-DD1E-4D70-BE7C-A5443A3D84D1}" destId="{07414A68-C8A8-4CE7-984E-48064FC49AF5}" srcOrd="2" destOrd="0" presId="urn:microsoft.com/office/officeart/2005/8/layout/orgChart1"/>
    <dgm:cxn modelId="{AF115968-3D35-4CB6-BE10-D914A206CDA5}" type="presParOf" srcId="{70B62D43-4B2E-478D-8091-7F950B36BC86}" destId="{BD53C961-9C2E-42B5-A825-EB1CD5AF2FE3}" srcOrd="6" destOrd="0" presId="urn:microsoft.com/office/officeart/2005/8/layout/orgChart1"/>
    <dgm:cxn modelId="{9FADF79A-037F-4E59-AE22-6D81F7DA5684}" type="presParOf" srcId="{70B62D43-4B2E-478D-8091-7F950B36BC86}" destId="{2AD0F394-908E-4BF8-9902-81719C192207}" srcOrd="7" destOrd="0" presId="urn:microsoft.com/office/officeart/2005/8/layout/orgChart1"/>
    <dgm:cxn modelId="{47F722C6-A7DE-49F2-8C60-1582689AD670}" type="presParOf" srcId="{2AD0F394-908E-4BF8-9902-81719C192207}" destId="{6508E9AA-32AD-45CE-ACB4-E452A2309B43}" srcOrd="0" destOrd="0" presId="urn:microsoft.com/office/officeart/2005/8/layout/orgChart1"/>
    <dgm:cxn modelId="{ED619BA8-05C1-4992-B5FD-5DB10E0AB6E8}" type="presParOf" srcId="{6508E9AA-32AD-45CE-ACB4-E452A2309B43}" destId="{26E61D30-5696-4E05-9044-AF73EF27DAB2}" srcOrd="0" destOrd="0" presId="urn:microsoft.com/office/officeart/2005/8/layout/orgChart1"/>
    <dgm:cxn modelId="{56BAC9B9-361F-4962-8034-79A803728841}" type="presParOf" srcId="{6508E9AA-32AD-45CE-ACB4-E452A2309B43}" destId="{14A5ABF2-8B49-4694-AC4C-1A898869B017}" srcOrd="1" destOrd="0" presId="urn:microsoft.com/office/officeart/2005/8/layout/orgChart1"/>
    <dgm:cxn modelId="{176EC591-3190-4CB6-9AC8-A7BF8B9B353E}" type="presParOf" srcId="{2AD0F394-908E-4BF8-9902-81719C192207}" destId="{E95C75F7-7305-47DE-985C-550E435481C9}" srcOrd="1" destOrd="0" presId="urn:microsoft.com/office/officeart/2005/8/layout/orgChart1"/>
    <dgm:cxn modelId="{041665E5-A55D-400C-8EDB-AC11954BC23A}" type="presParOf" srcId="{2AD0F394-908E-4BF8-9902-81719C192207}" destId="{ADFD56FF-A789-4A68-9B2D-8E4E857854C2}" srcOrd="2" destOrd="0" presId="urn:microsoft.com/office/officeart/2005/8/layout/orgChart1"/>
    <dgm:cxn modelId="{F067B278-77A2-4DA0-9AEE-1532BE54977C}" type="presParOf" srcId="{70B62D43-4B2E-478D-8091-7F950B36BC86}" destId="{B4ADFA40-1DC3-4BD0-BAE4-D5BA4FDF2B3E}" srcOrd="8" destOrd="0" presId="urn:microsoft.com/office/officeart/2005/8/layout/orgChart1"/>
    <dgm:cxn modelId="{1B41E4EF-BA66-446F-B30C-D0C74B8BD5B0}" type="presParOf" srcId="{70B62D43-4B2E-478D-8091-7F950B36BC86}" destId="{74623D81-D47A-4BDB-A76C-094846D41FA8}" srcOrd="9" destOrd="0" presId="urn:microsoft.com/office/officeart/2005/8/layout/orgChart1"/>
    <dgm:cxn modelId="{9C7BCA74-2266-4C79-9FC2-6136F0BC2F1E}" type="presParOf" srcId="{74623D81-D47A-4BDB-A76C-094846D41FA8}" destId="{A5AFB960-0B8B-4E03-885A-2579269F7DC1}" srcOrd="0" destOrd="0" presId="urn:microsoft.com/office/officeart/2005/8/layout/orgChart1"/>
    <dgm:cxn modelId="{3609C22F-486C-48B3-AA4B-73B7896B813F}" type="presParOf" srcId="{A5AFB960-0B8B-4E03-885A-2579269F7DC1}" destId="{3A05D6AC-55D4-4F8B-831D-7528DBB5E857}" srcOrd="0" destOrd="0" presId="urn:microsoft.com/office/officeart/2005/8/layout/orgChart1"/>
    <dgm:cxn modelId="{994208FA-CF71-455F-B090-E0B0C60560F2}" type="presParOf" srcId="{A5AFB960-0B8B-4E03-885A-2579269F7DC1}" destId="{179F0FCD-C306-4B84-A7DF-E34F9FAB6F56}" srcOrd="1" destOrd="0" presId="urn:microsoft.com/office/officeart/2005/8/layout/orgChart1"/>
    <dgm:cxn modelId="{D900836A-274C-44A3-A584-49F76E990F5E}" type="presParOf" srcId="{74623D81-D47A-4BDB-A76C-094846D41FA8}" destId="{856F8CB3-7FD8-44A2-BD9F-D0A3BBBFD7B2}" srcOrd="1" destOrd="0" presId="urn:microsoft.com/office/officeart/2005/8/layout/orgChart1"/>
    <dgm:cxn modelId="{CCF78D15-48CF-4D40-8798-ED229A014287}" type="presParOf" srcId="{74623D81-D47A-4BDB-A76C-094846D41FA8}" destId="{E41C3208-7C36-4192-9EA5-1F0C4DB4A826}" srcOrd="2" destOrd="0" presId="urn:microsoft.com/office/officeart/2005/8/layout/orgChart1"/>
    <dgm:cxn modelId="{69EB42C1-B4A9-4456-8F2D-59D6EBDBCA69}" type="presParOf" srcId="{8BAB2199-5159-41F9-8708-33820C9B03A9}" destId="{FB705D8D-4B0F-418C-BE22-C9FC935B08A3}" srcOrd="2" destOrd="0" presId="urn:microsoft.com/office/officeart/2005/8/layout/orgChart1"/>
    <dgm:cxn modelId="{01AD9F19-C16F-4D1B-BB4D-735B790F23E5}" type="presParOf" srcId="{9C5DF944-3D7A-473D-A789-5CA86652B8F8}" destId="{4F6F1802-D2DC-45F2-8B57-B9ACE00E096B}" srcOrd="4" destOrd="0" presId="urn:microsoft.com/office/officeart/2005/8/layout/orgChart1"/>
    <dgm:cxn modelId="{1BEA9484-E5E2-4E3A-A29F-81746DE55753}" type="presParOf" srcId="{9C5DF944-3D7A-473D-A789-5CA86652B8F8}" destId="{D09FB176-C899-4C34-A2EF-DF4099E3930B}" srcOrd="5" destOrd="0" presId="urn:microsoft.com/office/officeart/2005/8/layout/orgChart1"/>
    <dgm:cxn modelId="{2DF46565-6CBE-4291-9D73-0D98930AC730}" type="presParOf" srcId="{D09FB176-C899-4C34-A2EF-DF4099E3930B}" destId="{EB3A78CF-8659-4E76-9BB6-78F8A7F8B535}" srcOrd="0" destOrd="0" presId="urn:microsoft.com/office/officeart/2005/8/layout/orgChart1"/>
    <dgm:cxn modelId="{20CAF2CC-23B6-484A-8183-E2B4884F3B10}" type="presParOf" srcId="{EB3A78CF-8659-4E76-9BB6-78F8A7F8B535}" destId="{ED956AEF-5A78-47DC-9D97-3B27A2E93095}" srcOrd="0" destOrd="0" presId="urn:microsoft.com/office/officeart/2005/8/layout/orgChart1"/>
    <dgm:cxn modelId="{35681EE1-15B6-4544-AEFE-7976EA5FE18D}" type="presParOf" srcId="{EB3A78CF-8659-4E76-9BB6-78F8A7F8B535}" destId="{0936C29E-0ABE-4289-9453-F6DF249F454C}" srcOrd="1" destOrd="0" presId="urn:microsoft.com/office/officeart/2005/8/layout/orgChart1"/>
    <dgm:cxn modelId="{88922E80-D456-4F42-8F45-D9D2E79F3887}" type="presParOf" srcId="{D09FB176-C899-4C34-A2EF-DF4099E3930B}" destId="{3666C14E-3FE7-4AB2-BA4F-4535D42C477E}" srcOrd="1" destOrd="0" presId="urn:microsoft.com/office/officeart/2005/8/layout/orgChart1"/>
    <dgm:cxn modelId="{389ACB3F-E365-48F2-8C95-CF0BD56C6986}" type="presParOf" srcId="{3666C14E-3FE7-4AB2-BA4F-4535D42C477E}" destId="{7E670A0B-4B6A-45AD-AE95-FAE9E52BA24F}" srcOrd="0" destOrd="0" presId="urn:microsoft.com/office/officeart/2005/8/layout/orgChart1"/>
    <dgm:cxn modelId="{B8B39C47-4A87-4147-9819-8C71D434ADED}" type="presParOf" srcId="{3666C14E-3FE7-4AB2-BA4F-4535D42C477E}" destId="{781D4557-4BA2-4B53-85D2-D0A8E2F29ACB}" srcOrd="1" destOrd="0" presId="urn:microsoft.com/office/officeart/2005/8/layout/orgChart1"/>
    <dgm:cxn modelId="{1149CF0A-3C66-4EDE-BF84-085F6E1C2599}" type="presParOf" srcId="{781D4557-4BA2-4B53-85D2-D0A8E2F29ACB}" destId="{A1F0E8B8-00E6-43CE-8E1F-A9918B608453}" srcOrd="0" destOrd="0" presId="urn:microsoft.com/office/officeart/2005/8/layout/orgChart1"/>
    <dgm:cxn modelId="{431ED9E6-D704-4705-A76B-5970C67B842D}" type="presParOf" srcId="{A1F0E8B8-00E6-43CE-8E1F-A9918B608453}" destId="{2C701CAE-D8F1-461E-8A0C-C57AEB1CD6C2}" srcOrd="0" destOrd="0" presId="urn:microsoft.com/office/officeart/2005/8/layout/orgChart1"/>
    <dgm:cxn modelId="{D646E32D-2D42-4B7D-9D1E-1DF6C490EDE5}" type="presParOf" srcId="{A1F0E8B8-00E6-43CE-8E1F-A9918B608453}" destId="{0A55F855-E390-49C4-85C3-4EB5DC8DFEC3}" srcOrd="1" destOrd="0" presId="urn:microsoft.com/office/officeart/2005/8/layout/orgChart1"/>
    <dgm:cxn modelId="{0B86B3C5-EBEC-4E92-8CA5-8DF42F06AB9E}" type="presParOf" srcId="{781D4557-4BA2-4B53-85D2-D0A8E2F29ACB}" destId="{8FDA77AA-02A8-4EBB-8954-A3306A125F11}" srcOrd="1" destOrd="0" presId="urn:microsoft.com/office/officeart/2005/8/layout/orgChart1"/>
    <dgm:cxn modelId="{59C57C78-D13D-46F8-9F85-38ECFED7DB5D}" type="presParOf" srcId="{781D4557-4BA2-4B53-85D2-D0A8E2F29ACB}" destId="{802B30D6-A884-4929-98EE-4DE3E2D91CB8}" srcOrd="2" destOrd="0" presId="urn:microsoft.com/office/officeart/2005/8/layout/orgChart1"/>
    <dgm:cxn modelId="{58DE8CD6-60D7-4C6E-8849-D36FDB4349A2}" type="presParOf" srcId="{3666C14E-3FE7-4AB2-BA4F-4535D42C477E}" destId="{4E5DB2E5-BC21-45FD-89CF-804EEEA73D92}" srcOrd="2" destOrd="0" presId="urn:microsoft.com/office/officeart/2005/8/layout/orgChart1"/>
    <dgm:cxn modelId="{DF08E817-FB91-4F1C-BD96-48DD63F03F48}" type="presParOf" srcId="{3666C14E-3FE7-4AB2-BA4F-4535D42C477E}" destId="{FEF5B6E2-22EA-4CFA-BF26-961399773F49}" srcOrd="3" destOrd="0" presId="urn:microsoft.com/office/officeart/2005/8/layout/orgChart1"/>
    <dgm:cxn modelId="{D37A7210-63D6-4DF3-AD67-5168EF0C034E}" type="presParOf" srcId="{FEF5B6E2-22EA-4CFA-BF26-961399773F49}" destId="{42BED641-FA4F-4D4B-9A19-A7D3C3BE1408}" srcOrd="0" destOrd="0" presId="urn:microsoft.com/office/officeart/2005/8/layout/orgChart1"/>
    <dgm:cxn modelId="{BD9DF8D1-890A-4838-92CB-F0446316258B}" type="presParOf" srcId="{42BED641-FA4F-4D4B-9A19-A7D3C3BE1408}" destId="{74487508-3D4F-4F35-9119-7335AA499C95}" srcOrd="0" destOrd="0" presId="urn:microsoft.com/office/officeart/2005/8/layout/orgChart1"/>
    <dgm:cxn modelId="{6F507E50-3353-4B7A-AF0F-D1C21738EB52}" type="presParOf" srcId="{42BED641-FA4F-4D4B-9A19-A7D3C3BE1408}" destId="{EA4E738B-1483-44D6-89EB-8256A9C3F87D}" srcOrd="1" destOrd="0" presId="urn:microsoft.com/office/officeart/2005/8/layout/orgChart1"/>
    <dgm:cxn modelId="{AA1A8ADD-0856-49D7-B6BE-5C030DFF2BD1}" type="presParOf" srcId="{FEF5B6E2-22EA-4CFA-BF26-961399773F49}" destId="{B5B7C6F2-824B-4B22-9513-4D47B87A1DEF}" srcOrd="1" destOrd="0" presId="urn:microsoft.com/office/officeart/2005/8/layout/orgChart1"/>
    <dgm:cxn modelId="{F749534E-38A1-4842-B311-3F2A45AA4B38}" type="presParOf" srcId="{FEF5B6E2-22EA-4CFA-BF26-961399773F49}" destId="{AD4B3EEE-3AC5-44A5-8891-70C0728030DE}" srcOrd="2" destOrd="0" presId="urn:microsoft.com/office/officeart/2005/8/layout/orgChart1"/>
    <dgm:cxn modelId="{811BC761-E603-44C6-84EE-0F3E6DABD7A1}" type="presParOf" srcId="{3666C14E-3FE7-4AB2-BA4F-4535D42C477E}" destId="{1A2BCB80-89E2-41EC-87D9-8650DA66AB8A}" srcOrd="4" destOrd="0" presId="urn:microsoft.com/office/officeart/2005/8/layout/orgChart1"/>
    <dgm:cxn modelId="{65F9A8AE-0038-41D9-B85C-E8A7B594E67B}" type="presParOf" srcId="{3666C14E-3FE7-4AB2-BA4F-4535D42C477E}" destId="{CD498E25-17A8-4592-A106-0BDE77F9F8BE}" srcOrd="5" destOrd="0" presId="urn:microsoft.com/office/officeart/2005/8/layout/orgChart1"/>
    <dgm:cxn modelId="{6CA74D23-B4D9-49D5-9073-7E85BBC23DBF}" type="presParOf" srcId="{CD498E25-17A8-4592-A106-0BDE77F9F8BE}" destId="{1832CD07-F56C-4B75-9FC3-CEF6C2D6EA45}" srcOrd="0" destOrd="0" presId="urn:microsoft.com/office/officeart/2005/8/layout/orgChart1"/>
    <dgm:cxn modelId="{D1D22DF2-5EE6-4C36-A1EB-F0499052295D}" type="presParOf" srcId="{1832CD07-F56C-4B75-9FC3-CEF6C2D6EA45}" destId="{F7484F86-9514-4EEC-AAEC-65AD9B4B3D96}" srcOrd="0" destOrd="0" presId="urn:microsoft.com/office/officeart/2005/8/layout/orgChart1"/>
    <dgm:cxn modelId="{B0AC7240-649A-4B86-BFD0-9F7719EDAF0E}" type="presParOf" srcId="{1832CD07-F56C-4B75-9FC3-CEF6C2D6EA45}" destId="{2F8AA862-E8D3-4043-95F3-7EBB33FDC237}" srcOrd="1" destOrd="0" presId="urn:microsoft.com/office/officeart/2005/8/layout/orgChart1"/>
    <dgm:cxn modelId="{790EEADF-9997-4E7A-83B9-3957B982869A}" type="presParOf" srcId="{CD498E25-17A8-4592-A106-0BDE77F9F8BE}" destId="{D6D1B4BE-1E43-4CD4-965F-996A3963A4DE}" srcOrd="1" destOrd="0" presId="urn:microsoft.com/office/officeart/2005/8/layout/orgChart1"/>
    <dgm:cxn modelId="{771ABD7C-F802-478B-B778-6086CF569C9A}" type="presParOf" srcId="{CD498E25-17A8-4592-A106-0BDE77F9F8BE}" destId="{2585E360-1265-4DAF-8ED0-8CB30CFCA044}" srcOrd="2" destOrd="0" presId="urn:microsoft.com/office/officeart/2005/8/layout/orgChart1"/>
    <dgm:cxn modelId="{9ABCDF9E-7DA8-47D3-B7BB-2950FF3E1EDE}" type="presParOf" srcId="{3666C14E-3FE7-4AB2-BA4F-4535D42C477E}" destId="{9AAB9F84-69DB-4974-8FB3-17FE16A42904}" srcOrd="6" destOrd="0" presId="urn:microsoft.com/office/officeart/2005/8/layout/orgChart1"/>
    <dgm:cxn modelId="{1FE94B97-897C-4B8D-B9FF-9C2F99611328}" type="presParOf" srcId="{3666C14E-3FE7-4AB2-BA4F-4535D42C477E}" destId="{C3EE2C24-35C5-4383-8BA8-04718D61B1E3}" srcOrd="7" destOrd="0" presId="urn:microsoft.com/office/officeart/2005/8/layout/orgChart1"/>
    <dgm:cxn modelId="{40FEDD1E-15B0-4567-BCEE-BE0C62FB8BD5}" type="presParOf" srcId="{C3EE2C24-35C5-4383-8BA8-04718D61B1E3}" destId="{D76FB983-6AF4-4D17-803C-BE4F9D86E241}" srcOrd="0" destOrd="0" presId="urn:microsoft.com/office/officeart/2005/8/layout/orgChart1"/>
    <dgm:cxn modelId="{156D91E0-D8B1-473A-AD49-C9FF33DC31B1}" type="presParOf" srcId="{D76FB983-6AF4-4D17-803C-BE4F9D86E241}" destId="{C95AECE2-07C4-42E7-90DA-5CD8EA216CFC}" srcOrd="0" destOrd="0" presId="urn:microsoft.com/office/officeart/2005/8/layout/orgChart1"/>
    <dgm:cxn modelId="{E15B7927-EA3D-435F-A126-2E92A266E1C9}" type="presParOf" srcId="{D76FB983-6AF4-4D17-803C-BE4F9D86E241}" destId="{4704A764-F3E3-46A1-B698-AC3BCD85875D}" srcOrd="1" destOrd="0" presId="urn:microsoft.com/office/officeart/2005/8/layout/orgChart1"/>
    <dgm:cxn modelId="{8A81A298-6668-4AEB-97C5-0C1C4AD25787}" type="presParOf" srcId="{C3EE2C24-35C5-4383-8BA8-04718D61B1E3}" destId="{C07B020C-8290-4505-84E9-D8CD925D7B93}" srcOrd="1" destOrd="0" presId="urn:microsoft.com/office/officeart/2005/8/layout/orgChart1"/>
    <dgm:cxn modelId="{9DA2410E-0EE4-44D5-9288-684FA02CB84A}" type="presParOf" srcId="{C3EE2C24-35C5-4383-8BA8-04718D61B1E3}" destId="{97715D9E-A6B5-4BE2-9531-017E1F9F5E37}" srcOrd="2" destOrd="0" presId="urn:microsoft.com/office/officeart/2005/8/layout/orgChart1"/>
    <dgm:cxn modelId="{881F9268-AD69-478A-B6F0-5E2F23748673}" type="presParOf" srcId="{3666C14E-3FE7-4AB2-BA4F-4535D42C477E}" destId="{F8AA5B07-D62E-4BEF-A7F4-BB8154CE0161}" srcOrd="8" destOrd="0" presId="urn:microsoft.com/office/officeart/2005/8/layout/orgChart1"/>
    <dgm:cxn modelId="{047F6E67-E8D7-4B5A-9468-259C2421197D}" type="presParOf" srcId="{3666C14E-3FE7-4AB2-BA4F-4535D42C477E}" destId="{28D3CB32-FAA0-4273-8538-1EB307061468}" srcOrd="9" destOrd="0" presId="urn:microsoft.com/office/officeart/2005/8/layout/orgChart1"/>
    <dgm:cxn modelId="{5A5F1658-EEDD-4356-B3DC-680BC90DF500}" type="presParOf" srcId="{28D3CB32-FAA0-4273-8538-1EB307061468}" destId="{4E6634D0-9CA1-4ACD-BF91-91BEE47E76EF}" srcOrd="0" destOrd="0" presId="urn:microsoft.com/office/officeart/2005/8/layout/orgChart1"/>
    <dgm:cxn modelId="{2098DB60-6A03-4940-94A6-A80C20888033}" type="presParOf" srcId="{4E6634D0-9CA1-4ACD-BF91-91BEE47E76EF}" destId="{EE219807-47C8-4941-99AE-CE39076E53F5}" srcOrd="0" destOrd="0" presId="urn:microsoft.com/office/officeart/2005/8/layout/orgChart1"/>
    <dgm:cxn modelId="{DD4A7F09-449C-44CF-BB9B-FB12599F594E}" type="presParOf" srcId="{4E6634D0-9CA1-4ACD-BF91-91BEE47E76EF}" destId="{A8ED66CC-CBB3-4EB5-ADE1-6E062170315B}" srcOrd="1" destOrd="0" presId="urn:microsoft.com/office/officeart/2005/8/layout/orgChart1"/>
    <dgm:cxn modelId="{8DD1706C-4E17-4B98-90A6-050043934327}" type="presParOf" srcId="{28D3CB32-FAA0-4273-8538-1EB307061468}" destId="{55A4A9B7-D2D2-4F27-9972-54B957F184B3}" srcOrd="1" destOrd="0" presId="urn:microsoft.com/office/officeart/2005/8/layout/orgChart1"/>
    <dgm:cxn modelId="{67EEDC4E-3B65-4B87-9D6A-A2EF54E1082D}" type="presParOf" srcId="{28D3CB32-FAA0-4273-8538-1EB307061468}" destId="{A6D08738-8725-4BBB-8D6E-6E0F7F338F27}" srcOrd="2" destOrd="0" presId="urn:microsoft.com/office/officeart/2005/8/layout/orgChart1"/>
    <dgm:cxn modelId="{705A8A91-D01F-4986-A6AF-CCF28930F7C7}" type="presParOf" srcId="{D09FB176-C899-4C34-A2EF-DF4099E3930B}" destId="{10032A81-28F1-4589-A2C9-2F713826DB5B}" srcOrd="2" destOrd="0" presId="urn:microsoft.com/office/officeart/2005/8/layout/orgChart1"/>
    <dgm:cxn modelId="{495EA01C-5E14-4992-A5BC-FBAA09D53EE1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020F4587-85A7-4413-800D-979274E5325A}" type="presOf" srcId="{EDF4E25F-6E69-41B7-B57F-66E5D749104E}" destId="{CD65CBB6-B9A3-48AB-AFB3-4BE4B03553D3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040BD233-4482-4CDE-AD5C-BAA570E80698}" type="presOf" srcId="{092024CE-8423-4E50-A34E-3122E05631CC}" destId="{2C701CAE-D8F1-461E-8A0C-C57AEB1CD6C2}" srcOrd="0" destOrd="0" presId="urn:microsoft.com/office/officeart/2005/8/layout/orgChart1"/>
    <dgm:cxn modelId="{5FF91D51-E205-41BF-A324-7C85C4C682CD}" type="presOf" srcId="{49A41343-8942-4E0A-948C-7308CFEDA337}" destId="{F8AA5B07-D62E-4BEF-A7F4-BB8154CE0161}" srcOrd="0" destOrd="0" presId="urn:microsoft.com/office/officeart/2005/8/layout/orgChart1"/>
    <dgm:cxn modelId="{2A9A9742-2993-4BE6-BC28-A5697A4394EE}" type="presOf" srcId="{B103CFD6-C2F2-4A76-8866-035FF64E5877}" destId="{2FA1AE03-77C2-487B-948B-82122901556A}" srcOrd="1" destOrd="0" presId="urn:microsoft.com/office/officeart/2005/8/layout/orgChart1"/>
    <dgm:cxn modelId="{BB65320F-7389-48F9-9A06-082C8091EFA3}" type="presOf" srcId="{CBC98D67-7A4E-4DF5-AC0F-18B667594BB8}" destId="{D644628E-4C6F-4DF2-8C07-D2B66E3A4757}" srcOrd="0" destOrd="0" presId="urn:microsoft.com/office/officeart/2005/8/layout/orgChart1"/>
    <dgm:cxn modelId="{7FEA0B41-5E5B-4607-A442-713E304E334B}" type="presOf" srcId="{51AC05A3-5125-4631-8328-EE9742C5CE1F}" destId="{7533127D-6F77-420D-9337-03A9B17677A7}" srcOrd="0" destOrd="0" presId="urn:microsoft.com/office/officeart/2005/8/layout/orgChart1"/>
    <dgm:cxn modelId="{90774187-E2B4-4344-9D99-69FA5B1363BA}" type="presOf" srcId="{00B822AA-E50D-409C-8E77-78CE41F17C4F}" destId="{86ECFBC0-6EDE-49D7-A5E4-E61CBAF4A092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E20FDB5B-5163-4750-9C10-FFE4215C3F5A}" type="presOf" srcId="{DC9F82DD-39AD-486C-81D6-0E3C38A96BAD}" destId="{4F6F1802-D2DC-45F2-8B57-B9ACE00E096B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02614C48-BC0E-4103-9742-471D0BC81811}" type="presOf" srcId="{E2FDDA39-0A56-4C19-9570-F6322A50CD7C}" destId="{C95AECE2-07C4-42E7-90DA-5CD8EA216CFC}" srcOrd="0" destOrd="0" presId="urn:microsoft.com/office/officeart/2005/8/layout/orgChart1"/>
    <dgm:cxn modelId="{B8DA8110-6B32-4E7D-B44B-2CFD77959299}" type="presOf" srcId="{BC7A14EC-7DD0-42E2-A28E-8428AF273F49}" destId="{4E5DB2E5-BC21-45FD-89CF-804EEEA73D92}" srcOrd="0" destOrd="0" presId="urn:microsoft.com/office/officeart/2005/8/layout/orgChart1"/>
    <dgm:cxn modelId="{D87D7E49-91A2-45DB-91EC-8CB402B05815}" type="presOf" srcId="{6A766238-49C0-489C-9759-5801318FB123}" destId="{8F3E2022-AB5E-4438-BDBE-146FD19E8285}" srcOrd="0" destOrd="0" presId="urn:microsoft.com/office/officeart/2005/8/layout/orgChart1"/>
    <dgm:cxn modelId="{84551834-932D-4F39-B1B1-205327CBE3EC}" type="presOf" srcId="{1E17A9B5-1CC6-4BF4-A5EB-2099972243B8}" destId="{F0DC39B6-0C64-430A-9FFB-4907B94E244D}" srcOrd="0" destOrd="0" presId="urn:microsoft.com/office/officeart/2005/8/layout/orgChart1"/>
    <dgm:cxn modelId="{0CEBDB9D-A495-4833-AD06-25D0945638D7}" type="presOf" srcId="{51AC05A3-5125-4631-8328-EE9742C5CE1F}" destId="{75DCBE71-7469-49E9-81E5-E6A43E3EC0DC}" srcOrd="1" destOrd="0" presId="urn:microsoft.com/office/officeart/2005/8/layout/orgChart1"/>
    <dgm:cxn modelId="{868B1425-1575-499D-B3B1-A22EAE7675D5}" type="presOf" srcId="{BAA37ED3-8504-4718-82EA-2141E33A703B}" destId="{C6471DB4-9B93-437A-AEBE-F3B71F737DF8}" srcOrd="0" destOrd="0" presId="urn:microsoft.com/office/officeart/2005/8/layout/orgChart1"/>
    <dgm:cxn modelId="{20A351A6-5996-4303-91BF-F3C9D9F6D419}" type="presOf" srcId="{382A9707-8CE9-4448-A732-795155023764}" destId="{40CBCC65-FD09-4B94-B9C9-3482617F2627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E12E9DF3-BF46-4103-BED1-C65B96C1BF47}" type="presOf" srcId="{CE683E6A-A313-4F5C-8639-235783D1198F}" destId="{6C1B72B2-EE6C-495B-ADAD-8508CE8EB807}" srcOrd="0" destOrd="0" presId="urn:microsoft.com/office/officeart/2005/8/layout/orgChart1"/>
    <dgm:cxn modelId="{C3F8DD0A-7043-4AED-9330-AE4AB035BBEB}" type="presOf" srcId="{88415C31-82DD-4EF9-9A7A-1D4D99FB6B9D}" destId="{0936C29E-0ABE-4289-9453-F6DF249F454C}" srcOrd="1" destOrd="0" presId="urn:microsoft.com/office/officeart/2005/8/layout/orgChart1"/>
    <dgm:cxn modelId="{51112097-57E3-417F-943A-9063990F6206}" type="presOf" srcId="{88415C31-82DD-4EF9-9A7A-1D4D99FB6B9D}" destId="{ED956AEF-5A78-47DC-9D97-3B27A2E93095}" srcOrd="0" destOrd="0" presId="urn:microsoft.com/office/officeart/2005/8/layout/orgChart1"/>
    <dgm:cxn modelId="{10F00B99-3E9B-4184-96A1-DC6A01A0A900}" type="presOf" srcId="{43C964D4-3EA5-4709-BA45-DC9671707267}" destId="{ABF5B3AF-9C3F-43AC-89B9-A4B84688B739}" srcOrd="0" destOrd="0" presId="urn:microsoft.com/office/officeart/2005/8/layout/orgChart1"/>
    <dgm:cxn modelId="{77DA1347-60B0-45E5-8AC3-B62E9513E283}" type="presOf" srcId="{382A9707-8CE9-4448-A732-795155023764}" destId="{C9EB4BFF-95DA-49B7-87A2-66A52A4FCDFA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B41BD194-A4DD-4353-9E02-441365CA1ED4}" type="presOf" srcId="{C7336B56-6975-43EE-AA11-2CF9D86F3B72}" destId="{F7484F86-9514-4EEC-AAEC-65AD9B4B3D96}" srcOrd="0" destOrd="0" presId="urn:microsoft.com/office/officeart/2005/8/layout/orgChart1"/>
    <dgm:cxn modelId="{0737EE8D-C2D0-4010-885C-E28377EC3A68}" type="presOf" srcId="{D3B00EB5-7252-4C54-A138-4FDE2761BA89}" destId="{77FF546B-1ADB-4B35-B705-B48DE95D0A7F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01677C80-2E8D-44CD-B27A-5B5BEAC0B654}" type="presOf" srcId="{DCB062A1-302A-48A6-BE81-96138548FF70}" destId="{1AE91293-7748-4E52-8855-7B838C555EB9}" srcOrd="0" destOrd="0" presId="urn:microsoft.com/office/officeart/2005/8/layout/orgChart1"/>
    <dgm:cxn modelId="{65DF239A-8D3B-40E4-AEFD-99BC04337A1D}" type="presOf" srcId="{D5F013B3-4B4E-4E38-9BAF-4B34B2BB0C79}" destId="{14A5ABF2-8B49-4694-AC4C-1A898869B017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385964F1-5F1A-4144-B67E-D2878E80120C}" type="presOf" srcId="{6A766238-49C0-489C-9759-5801318FB123}" destId="{F4F60A8B-BCFE-4E33-9289-BF4CA9206F7B}" srcOrd="1" destOrd="0" presId="urn:microsoft.com/office/officeart/2005/8/layout/orgChart1"/>
    <dgm:cxn modelId="{8A70F777-C26B-4554-9573-6B252D6C216B}" type="presOf" srcId="{3837525C-9A2A-44D5-8B42-9C0820CF3FF9}" destId="{6AC59FBD-FAEA-42FA-8EB1-29A7CC044828}" srcOrd="0" destOrd="0" presId="urn:microsoft.com/office/officeart/2005/8/layout/orgChart1"/>
    <dgm:cxn modelId="{2D419095-9D5C-4630-8AE8-920441AFE347}" type="presOf" srcId="{DCCE79F2-51DC-4E3A-8F3D-0CB311D1F14D}" destId="{A8ED66CC-CBB3-4EB5-ADE1-6E062170315B}" srcOrd="1" destOrd="0" presId="urn:microsoft.com/office/officeart/2005/8/layout/orgChart1"/>
    <dgm:cxn modelId="{D1271C03-4FCC-4FE3-9D6F-0A62DEB2B014}" type="presOf" srcId="{844909A3-F2C8-49AE-869B-AFCA0AC709DF}" destId="{5A29D58D-62CC-4731-8120-CAD4354C3E03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8174429A-6245-48A1-BA23-635008C29443}" type="presOf" srcId="{032924AE-7BA3-4608-9D4D-A10FC22FA55B}" destId="{FCA2B357-06A1-4199-999C-BBE32872F828}" srcOrd="0" destOrd="0" presId="urn:microsoft.com/office/officeart/2005/8/layout/orgChart1"/>
    <dgm:cxn modelId="{4DAEFD81-5D5B-4C3B-B823-DD1C40DE0612}" type="presOf" srcId="{B103CFD6-C2F2-4A76-8866-035FF64E5877}" destId="{D98E11BE-9177-4329-A5B4-B4B8653C2863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C7B49343-BF66-4888-9F42-7B2A6DE94521}" type="presOf" srcId="{D91152BC-9A33-44D3-AEBB-F20420DB430F}" destId="{30DA9891-B7C7-405D-9015-1C3DF0E9850F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F010E43B-54F5-4A31-8647-B6AA21112920}" type="presOf" srcId="{BCA1F9C7-A2DE-4DA9-9030-581CAAE089DA}" destId="{7E670A0B-4B6A-45AD-AE95-FAE9E52BA24F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5A065F5B-E129-4A18-BEE1-BFB3CE8ADE8C}" type="presOf" srcId="{B40A1E99-819E-4C0D-B671-3D134F0F7163}" destId="{179F0FCD-C306-4B84-A7DF-E34F9FAB6F56}" srcOrd="1" destOrd="0" presId="urn:microsoft.com/office/officeart/2005/8/layout/orgChart1"/>
    <dgm:cxn modelId="{08923399-D735-4B4C-857C-8C74590A8344}" type="presOf" srcId="{E2FDDA39-0A56-4C19-9570-F6322A50CD7C}" destId="{4704A764-F3E3-46A1-B698-AC3BCD85875D}" srcOrd="1" destOrd="0" presId="urn:microsoft.com/office/officeart/2005/8/layout/orgChart1"/>
    <dgm:cxn modelId="{8847CDDD-CEBB-4DF1-A5F4-D53092F762CB}" type="presOf" srcId="{032924AE-7BA3-4608-9D4D-A10FC22FA55B}" destId="{842224E6-60DA-412E-8A1B-7533C1377869}" srcOrd="1" destOrd="0" presId="urn:microsoft.com/office/officeart/2005/8/layout/orgChart1"/>
    <dgm:cxn modelId="{9310149F-2B06-46F0-BE28-89AB70BB3ADA}" type="presOf" srcId="{1D03C52E-27F1-4CAD-B953-A57260381D87}" destId="{52D64095-8F0B-43C5-A134-4F8EB745D0AC}" srcOrd="0" destOrd="0" presId="urn:microsoft.com/office/officeart/2005/8/layout/orgChart1"/>
    <dgm:cxn modelId="{4B2DC21F-9488-47C9-85B0-0555DC96E770}" type="presOf" srcId="{B40A1E99-819E-4C0D-B671-3D134F0F7163}" destId="{3A05D6AC-55D4-4F8B-831D-7528DBB5E857}" srcOrd="0" destOrd="0" presId="urn:microsoft.com/office/officeart/2005/8/layout/orgChart1"/>
    <dgm:cxn modelId="{D882F7F0-B68C-49F7-A031-02379917DD08}" type="presOf" srcId="{D656347E-658D-41DE-86E2-9688A1F66EB3}" destId="{D351E307-7A60-4733-B21C-CC6D6E5D051D}" srcOrd="0" destOrd="0" presId="urn:microsoft.com/office/officeart/2005/8/layout/orgChart1"/>
    <dgm:cxn modelId="{2A648444-4363-493E-BDA3-EB4257FCF6CA}" type="presOf" srcId="{1E17A9B5-1CC6-4BF4-A5EB-2099972243B8}" destId="{0044642D-BF6E-4946-989D-7BC76303D8B1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0E25A3A1-AD5B-477F-956F-772E2BB77DEF}" type="presOf" srcId="{092024CE-8423-4E50-A34E-3122E05631CC}" destId="{0A55F855-E390-49C4-85C3-4EB5DC8DFEC3}" srcOrd="1" destOrd="0" presId="urn:microsoft.com/office/officeart/2005/8/layout/orgChart1"/>
    <dgm:cxn modelId="{F41AE3EB-9813-4850-B4F1-4607D7D6FF78}" type="presOf" srcId="{8514C17C-35EC-4D14-92F7-13A577CAA5C4}" destId="{3AA4BA60-CAF3-4B65-8A7B-26648B565082}" srcOrd="1" destOrd="0" presId="urn:microsoft.com/office/officeart/2005/8/layout/orgChart1"/>
    <dgm:cxn modelId="{C0F616B0-C866-477E-8404-7E1EA125A2E9}" type="presOf" srcId="{8514C17C-35EC-4D14-92F7-13A577CAA5C4}" destId="{079C46BA-E270-4C4F-9AA8-92E32A64D736}" srcOrd="0" destOrd="0" presId="urn:microsoft.com/office/officeart/2005/8/layout/orgChart1"/>
    <dgm:cxn modelId="{F8DCCC96-0B66-481D-BE54-00BF6FBFEEB1}" type="presOf" srcId="{57A44C0D-573F-44FB-BC9E-B18382ACCC39}" destId="{9AAB9F84-69DB-4974-8FB3-17FE16A42904}" srcOrd="0" destOrd="0" presId="urn:microsoft.com/office/officeart/2005/8/layout/orgChart1"/>
    <dgm:cxn modelId="{BDB43E46-79CB-478A-B4A1-DE87E8173364}" type="presOf" srcId="{88B02B86-A182-47E8-98CE-5F03ED03FC83}" destId="{1A2BCB80-89E2-41EC-87D9-8650DA66AB8A}" srcOrd="0" destOrd="0" presId="urn:microsoft.com/office/officeart/2005/8/layout/orgChart1"/>
    <dgm:cxn modelId="{D7469332-5B1B-4659-8253-38361FD54FE3}" type="presOf" srcId="{C7336B56-6975-43EE-AA11-2CF9D86F3B72}" destId="{2F8AA862-E8D3-4043-95F3-7EBB33FDC237}" srcOrd="1" destOrd="0" presId="urn:microsoft.com/office/officeart/2005/8/layout/orgChart1"/>
    <dgm:cxn modelId="{BAAF745D-BA54-4CCE-9568-68B5443BE75C}" type="presOf" srcId="{D5F013B3-4B4E-4E38-9BAF-4B34B2BB0C79}" destId="{26E61D30-5696-4E05-9044-AF73EF27DAB2}" srcOrd="0" destOrd="0" presId="urn:microsoft.com/office/officeart/2005/8/layout/orgChart1"/>
    <dgm:cxn modelId="{AB72BA04-F7BE-4059-B14C-3DAD68F31413}" type="presOf" srcId="{D91152BC-9A33-44D3-AEBB-F20420DB430F}" destId="{5EC808F1-181C-42C2-975C-2B558EBCB7FE}" srcOrd="1" destOrd="0" presId="urn:microsoft.com/office/officeart/2005/8/layout/orgChart1"/>
    <dgm:cxn modelId="{9293234B-D76C-431C-862C-1BAB7C6EA3AA}" type="presOf" srcId="{69BEBD41-3545-40FD-BFDD-D21BD47C872E}" destId="{74487508-3D4F-4F35-9119-7335AA499C95}" srcOrd="0" destOrd="0" presId="urn:microsoft.com/office/officeart/2005/8/layout/orgChart1"/>
    <dgm:cxn modelId="{FC126340-79AE-4370-ADA7-68FFD8942669}" type="presOf" srcId="{DCCE79F2-51DC-4E3A-8F3D-0CB311D1F14D}" destId="{EE219807-47C8-4941-99AE-CE39076E53F5}" srcOrd="0" destOrd="0" presId="urn:microsoft.com/office/officeart/2005/8/layout/orgChart1"/>
    <dgm:cxn modelId="{C367720C-C8C6-4D4B-9C7A-6E74B2661E3B}" type="presOf" srcId="{43C964D4-3EA5-4709-BA45-DC9671707267}" destId="{87899BB1-A811-4B2D-8FA3-633A97B1A6A6}" srcOrd="1" destOrd="0" presId="urn:microsoft.com/office/officeart/2005/8/layout/orgChart1"/>
    <dgm:cxn modelId="{D4669202-6F2F-4DD7-9EDA-FDF9112B1E34}" type="presOf" srcId="{41CBE71F-8A1C-4046-8B51-627382F890A8}" destId="{BD53C961-9C2E-42B5-A825-EB1CD5AF2FE3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4367B62D-9CBF-42D8-AC48-639E20EE5EE0}" type="presOf" srcId="{0ED209FE-B93C-493B-85A2-BA5863869AE7}" destId="{B4ADFA40-1DC3-4BD0-BAE4-D5BA4FDF2B3E}" srcOrd="0" destOrd="0" presId="urn:microsoft.com/office/officeart/2005/8/layout/orgChart1"/>
    <dgm:cxn modelId="{F5922E47-2004-420D-A7F9-4F6C42CBC5BA}" type="presOf" srcId="{00B822AA-E50D-409C-8E77-78CE41F17C4F}" destId="{EE7467E8-D778-4C18-9C7C-925EF25B0DC2}" srcOrd="1" destOrd="0" presId="urn:microsoft.com/office/officeart/2005/8/layout/orgChart1"/>
    <dgm:cxn modelId="{F7C1625F-4394-40F9-B120-547CA4A789F0}" type="presOf" srcId="{69BEBD41-3545-40FD-BFDD-D21BD47C872E}" destId="{EA4E738B-1483-44D6-89EB-8256A9C3F87D}" srcOrd="1" destOrd="0" presId="urn:microsoft.com/office/officeart/2005/8/layout/orgChart1"/>
    <dgm:cxn modelId="{86A21662-2765-4907-A058-C6A1359D30B5}" type="presParOf" srcId="{6C1B72B2-EE6C-495B-ADAD-8508CE8EB807}" destId="{B9578B13-712D-4BAD-A28F-A7352074EDA6}" srcOrd="0" destOrd="0" presId="urn:microsoft.com/office/officeart/2005/8/layout/orgChart1"/>
    <dgm:cxn modelId="{C4F4F93B-F57E-4968-B666-4187FC0385B8}" type="presParOf" srcId="{B9578B13-712D-4BAD-A28F-A7352074EDA6}" destId="{EA34C8C8-6EC1-483B-8E39-8E6926CED3CE}" srcOrd="0" destOrd="0" presId="urn:microsoft.com/office/officeart/2005/8/layout/orgChart1"/>
    <dgm:cxn modelId="{A8AC7148-51B9-4589-9ECC-091FD87AC6EE}" type="presParOf" srcId="{EA34C8C8-6EC1-483B-8E39-8E6926CED3CE}" destId="{D98E11BE-9177-4329-A5B4-B4B8653C2863}" srcOrd="0" destOrd="0" presId="urn:microsoft.com/office/officeart/2005/8/layout/orgChart1"/>
    <dgm:cxn modelId="{3D619578-DCB1-4BCE-B47C-D048030C5C59}" type="presParOf" srcId="{EA34C8C8-6EC1-483B-8E39-8E6926CED3CE}" destId="{2FA1AE03-77C2-487B-948B-82122901556A}" srcOrd="1" destOrd="0" presId="urn:microsoft.com/office/officeart/2005/8/layout/orgChart1"/>
    <dgm:cxn modelId="{6CBB3902-2906-45AF-A6C6-7025ADD1772C}" type="presParOf" srcId="{B9578B13-712D-4BAD-A28F-A7352074EDA6}" destId="{9C5DF944-3D7A-473D-A789-5CA86652B8F8}" srcOrd="1" destOrd="0" presId="urn:microsoft.com/office/officeart/2005/8/layout/orgChart1"/>
    <dgm:cxn modelId="{2716F58A-6E62-46E0-AC8B-BD7C15764E3E}" type="presParOf" srcId="{9C5DF944-3D7A-473D-A789-5CA86652B8F8}" destId="{D351E307-7A60-4733-B21C-CC6D6E5D051D}" srcOrd="0" destOrd="0" presId="urn:microsoft.com/office/officeart/2005/8/layout/orgChart1"/>
    <dgm:cxn modelId="{E5CC207C-E12E-4EFB-9740-2D38A0B2B177}" type="presParOf" srcId="{9C5DF944-3D7A-473D-A789-5CA86652B8F8}" destId="{60FE5B31-E82E-49E2-9469-B5D5674278BC}" srcOrd="1" destOrd="0" presId="urn:microsoft.com/office/officeart/2005/8/layout/orgChart1"/>
    <dgm:cxn modelId="{BBEF07EA-BCFD-476B-A7C4-EEB4696BAEC1}" type="presParOf" srcId="{60FE5B31-E82E-49E2-9469-B5D5674278BC}" destId="{CB88DD46-0D40-4A1B-9C97-26FA4C46EB15}" srcOrd="0" destOrd="0" presId="urn:microsoft.com/office/officeart/2005/8/layout/orgChart1"/>
    <dgm:cxn modelId="{32A6AC4A-E337-48CD-968B-7A2F1BF1F881}" type="presParOf" srcId="{CB88DD46-0D40-4A1B-9C97-26FA4C46EB15}" destId="{ABF5B3AF-9C3F-43AC-89B9-A4B84688B739}" srcOrd="0" destOrd="0" presId="urn:microsoft.com/office/officeart/2005/8/layout/orgChart1"/>
    <dgm:cxn modelId="{E6E29A5E-C979-4EDA-B06C-361817D55766}" type="presParOf" srcId="{CB88DD46-0D40-4A1B-9C97-26FA4C46EB15}" destId="{87899BB1-A811-4B2D-8FA3-633A97B1A6A6}" srcOrd="1" destOrd="0" presId="urn:microsoft.com/office/officeart/2005/8/layout/orgChart1"/>
    <dgm:cxn modelId="{414FA571-3429-4086-9533-4CA4406338C0}" type="presParOf" srcId="{60FE5B31-E82E-49E2-9469-B5D5674278BC}" destId="{B6A20B03-CFA9-41D8-9956-9F0EB448DC4A}" srcOrd="1" destOrd="0" presId="urn:microsoft.com/office/officeart/2005/8/layout/orgChart1"/>
    <dgm:cxn modelId="{4B4F136F-1DC5-4978-B3A1-9186625FE5A4}" type="presParOf" srcId="{B6A20B03-CFA9-41D8-9956-9F0EB448DC4A}" destId="{CD65CBB6-B9A3-48AB-AFB3-4BE4B03553D3}" srcOrd="0" destOrd="0" presId="urn:microsoft.com/office/officeart/2005/8/layout/orgChart1"/>
    <dgm:cxn modelId="{18C29423-CC60-4516-BC7E-2EC947C7A37A}" type="presParOf" srcId="{B6A20B03-CFA9-41D8-9956-9F0EB448DC4A}" destId="{ED1F0A6D-21D1-431E-B021-19DC70288741}" srcOrd="1" destOrd="0" presId="urn:microsoft.com/office/officeart/2005/8/layout/orgChart1"/>
    <dgm:cxn modelId="{EA19AEAB-2BC7-497E-A3CF-37B88E5FB736}" type="presParOf" srcId="{ED1F0A6D-21D1-431E-B021-19DC70288741}" destId="{3035FF76-B78F-49A4-AACF-E2FF3786028F}" srcOrd="0" destOrd="0" presId="urn:microsoft.com/office/officeart/2005/8/layout/orgChart1"/>
    <dgm:cxn modelId="{7CFD2867-039E-4298-987B-7AE0C7DD7CE9}" type="presParOf" srcId="{3035FF76-B78F-49A4-AACF-E2FF3786028F}" destId="{F0DC39B6-0C64-430A-9FFB-4907B94E244D}" srcOrd="0" destOrd="0" presId="urn:microsoft.com/office/officeart/2005/8/layout/orgChart1"/>
    <dgm:cxn modelId="{950310DC-5999-4171-A2E5-96E3891DB828}" type="presParOf" srcId="{3035FF76-B78F-49A4-AACF-E2FF3786028F}" destId="{0044642D-BF6E-4946-989D-7BC76303D8B1}" srcOrd="1" destOrd="0" presId="urn:microsoft.com/office/officeart/2005/8/layout/orgChart1"/>
    <dgm:cxn modelId="{913D8FE9-5F60-434F-9C3D-34F9360D3268}" type="presParOf" srcId="{ED1F0A6D-21D1-431E-B021-19DC70288741}" destId="{6F92EC3E-8AAE-41C7-BFFF-85E9DBCB215A}" srcOrd="1" destOrd="0" presId="urn:microsoft.com/office/officeart/2005/8/layout/orgChart1"/>
    <dgm:cxn modelId="{1FFA90B7-DDAB-4FCE-9A1E-D2CD3B033009}" type="presParOf" srcId="{ED1F0A6D-21D1-431E-B021-19DC70288741}" destId="{C359BE23-B469-48EB-819D-6F6FDCDBB0A8}" srcOrd="2" destOrd="0" presId="urn:microsoft.com/office/officeart/2005/8/layout/orgChart1"/>
    <dgm:cxn modelId="{C4EAF5A7-02D2-402B-951B-19306E76E406}" type="presParOf" srcId="{B6A20B03-CFA9-41D8-9956-9F0EB448DC4A}" destId="{6AC59FBD-FAEA-42FA-8EB1-29A7CC044828}" srcOrd="2" destOrd="0" presId="urn:microsoft.com/office/officeart/2005/8/layout/orgChart1"/>
    <dgm:cxn modelId="{2D2E0918-7D07-4FA0-862E-A4880AF03DFD}" type="presParOf" srcId="{B6A20B03-CFA9-41D8-9956-9F0EB448DC4A}" destId="{F2E1EDE4-99F4-4CBC-BA6A-91AF00914823}" srcOrd="3" destOrd="0" presId="urn:microsoft.com/office/officeart/2005/8/layout/orgChart1"/>
    <dgm:cxn modelId="{FA0B216B-BC68-49BD-8020-E65B5AA7C948}" type="presParOf" srcId="{F2E1EDE4-99F4-4CBC-BA6A-91AF00914823}" destId="{795B4B98-FEFB-4DAB-B785-2E28918B1C7E}" srcOrd="0" destOrd="0" presId="urn:microsoft.com/office/officeart/2005/8/layout/orgChart1"/>
    <dgm:cxn modelId="{C3E16BFC-0842-44E2-8A61-78ABDE0EC189}" type="presParOf" srcId="{795B4B98-FEFB-4DAB-B785-2E28918B1C7E}" destId="{C9EB4BFF-95DA-49B7-87A2-66A52A4FCDFA}" srcOrd="0" destOrd="0" presId="urn:microsoft.com/office/officeart/2005/8/layout/orgChart1"/>
    <dgm:cxn modelId="{071DBF12-47A7-49CF-BC5D-1C94C20827CC}" type="presParOf" srcId="{795B4B98-FEFB-4DAB-B785-2E28918B1C7E}" destId="{40CBCC65-FD09-4B94-B9C9-3482617F2627}" srcOrd="1" destOrd="0" presId="urn:microsoft.com/office/officeart/2005/8/layout/orgChart1"/>
    <dgm:cxn modelId="{F39A4CE9-271E-4D19-9D83-1CA0B0450C2C}" type="presParOf" srcId="{F2E1EDE4-99F4-4CBC-BA6A-91AF00914823}" destId="{6E67D5E8-91A3-4A9C-B70E-60777B0DD65E}" srcOrd="1" destOrd="0" presId="urn:microsoft.com/office/officeart/2005/8/layout/orgChart1"/>
    <dgm:cxn modelId="{87D9E2B9-CFAA-4495-B249-7E56B49ADB20}" type="presParOf" srcId="{F2E1EDE4-99F4-4CBC-BA6A-91AF00914823}" destId="{9041FCB5-DDBA-4A82-87F1-A20AE1F0ECFA}" srcOrd="2" destOrd="0" presId="urn:microsoft.com/office/officeart/2005/8/layout/orgChart1"/>
    <dgm:cxn modelId="{0BDE3BDA-AF7E-412B-B95D-5D98671832FF}" type="presParOf" srcId="{B6A20B03-CFA9-41D8-9956-9F0EB448DC4A}" destId="{D644628E-4C6F-4DF2-8C07-D2B66E3A4757}" srcOrd="4" destOrd="0" presId="urn:microsoft.com/office/officeart/2005/8/layout/orgChart1"/>
    <dgm:cxn modelId="{1F75550C-F59C-4C7E-8171-F0BCEBB53EB3}" type="presParOf" srcId="{B6A20B03-CFA9-41D8-9956-9F0EB448DC4A}" destId="{4C59CDCC-8171-42A8-836D-8A7ADEF309D0}" srcOrd="5" destOrd="0" presId="urn:microsoft.com/office/officeart/2005/8/layout/orgChart1"/>
    <dgm:cxn modelId="{E3810239-D063-4F90-9855-097A534F3703}" type="presParOf" srcId="{4C59CDCC-8171-42A8-836D-8A7ADEF309D0}" destId="{FED7DC99-D3B3-46B2-AE57-14D47B1F3671}" srcOrd="0" destOrd="0" presId="urn:microsoft.com/office/officeart/2005/8/layout/orgChart1"/>
    <dgm:cxn modelId="{592FF341-6B75-4B77-9BBE-1983E6A9233B}" type="presParOf" srcId="{FED7DC99-D3B3-46B2-AE57-14D47B1F3671}" destId="{8F3E2022-AB5E-4438-BDBE-146FD19E8285}" srcOrd="0" destOrd="0" presId="urn:microsoft.com/office/officeart/2005/8/layout/orgChart1"/>
    <dgm:cxn modelId="{923CABFF-8D91-4CCB-A508-828A11DCD6A3}" type="presParOf" srcId="{FED7DC99-D3B3-46B2-AE57-14D47B1F3671}" destId="{F4F60A8B-BCFE-4E33-9289-BF4CA9206F7B}" srcOrd="1" destOrd="0" presId="urn:microsoft.com/office/officeart/2005/8/layout/orgChart1"/>
    <dgm:cxn modelId="{B83A3F93-8786-4D99-8C1D-7962F669A788}" type="presParOf" srcId="{4C59CDCC-8171-42A8-836D-8A7ADEF309D0}" destId="{0717BF70-BD3E-4FBF-92BE-2C7F71500E41}" srcOrd="1" destOrd="0" presId="urn:microsoft.com/office/officeart/2005/8/layout/orgChart1"/>
    <dgm:cxn modelId="{8429BA99-17BD-45E0-BF48-07AC5D19914B}" type="presParOf" srcId="{4C59CDCC-8171-42A8-836D-8A7ADEF309D0}" destId="{0E63D1F7-0BB7-4B23-80D6-B69D7359A638}" srcOrd="2" destOrd="0" presId="urn:microsoft.com/office/officeart/2005/8/layout/orgChart1"/>
    <dgm:cxn modelId="{76F7B0C7-44A7-446C-B90B-CBC3B4894F74}" type="presParOf" srcId="{B6A20B03-CFA9-41D8-9956-9F0EB448DC4A}" destId="{52D64095-8F0B-43C5-A134-4F8EB745D0AC}" srcOrd="6" destOrd="0" presId="urn:microsoft.com/office/officeart/2005/8/layout/orgChart1"/>
    <dgm:cxn modelId="{DC294BAF-3E63-4346-A7AA-F3FCA5DD4CE2}" type="presParOf" srcId="{B6A20B03-CFA9-41D8-9956-9F0EB448DC4A}" destId="{65175C4B-27F3-41C0-9093-49201195521B}" srcOrd="7" destOrd="0" presId="urn:microsoft.com/office/officeart/2005/8/layout/orgChart1"/>
    <dgm:cxn modelId="{6A1B4933-296A-4FB1-9DFF-838D241A8C37}" type="presParOf" srcId="{65175C4B-27F3-41C0-9093-49201195521B}" destId="{418B0B64-07DF-4A86-8188-2B3D12FF0C1B}" srcOrd="0" destOrd="0" presId="urn:microsoft.com/office/officeart/2005/8/layout/orgChart1"/>
    <dgm:cxn modelId="{990E241C-C146-491D-B11B-3564BD2E629C}" type="presParOf" srcId="{418B0B64-07DF-4A86-8188-2B3D12FF0C1B}" destId="{FCA2B357-06A1-4199-999C-BBE32872F828}" srcOrd="0" destOrd="0" presId="urn:microsoft.com/office/officeart/2005/8/layout/orgChart1"/>
    <dgm:cxn modelId="{5DC44E75-6264-4E4F-A75F-124534EDB752}" type="presParOf" srcId="{418B0B64-07DF-4A86-8188-2B3D12FF0C1B}" destId="{842224E6-60DA-412E-8A1B-7533C1377869}" srcOrd="1" destOrd="0" presId="urn:microsoft.com/office/officeart/2005/8/layout/orgChart1"/>
    <dgm:cxn modelId="{B69FD662-CDEA-449C-A44A-846935848A12}" type="presParOf" srcId="{65175C4B-27F3-41C0-9093-49201195521B}" destId="{5FEE9627-663F-4879-B764-2FCAC3BEDB01}" srcOrd="1" destOrd="0" presId="urn:microsoft.com/office/officeart/2005/8/layout/orgChart1"/>
    <dgm:cxn modelId="{15775BFC-AACE-4A21-90D5-0B200BE16DC4}" type="presParOf" srcId="{65175C4B-27F3-41C0-9093-49201195521B}" destId="{D211A30E-3DD6-4F3B-A936-B6D9FD1B5AD6}" srcOrd="2" destOrd="0" presId="urn:microsoft.com/office/officeart/2005/8/layout/orgChart1"/>
    <dgm:cxn modelId="{FD0F4022-4FA8-4179-88E0-E1E56270D0C6}" type="presParOf" srcId="{60FE5B31-E82E-49E2-9469-B5D5674278BC}" destId="{0A55CB08-0585-4E83-BB9C-6136411D5C97}" srcOrd="2" destOrd="0" presId="urn:microsoft.com/office/officeart/2005/8/layout/orgChart1"/>
    <dgm:cxn modelId="{97E132AF-6684-45CE-A7B6-7316515CE6C5}" type="presParOf" srcId="{9C5DF944-3D7A-473D-A789-5CA86652B8F8}" destId="{1AE91293-7748-4E52-8855-7B838C555EB9}" srcOrd="2" destOrd="0" presId="urn:microsoft.com/office/officeart/2005/8/layout/orgChart1"/>
    <dgm:cxn modelId="{77B88B66-BCD4-4503-A6F4-ED73F6E139C9}" type="presParOf" srcId="{9C5DF944-3D7A-473D-A789-5CA86652B8F8}" destId="{8BAB2199-5159-41F9-8708-33820C9B03A9}" srcOrd="3" destOrd="0" presId="urn:microsoft.com/office/officeart/2005/8/layout/orgChart1"/>
    <dgm:cxn modelId="{6B972119-A50A-4C1C-A6B9-946637DE8C21}" type="presParOf" srcId="{8BAB2199-5159-41F9-8708-33820C9B03A9}" destId="{4AEEF0FD-EB99-4BD5-89CD-011B1DDC19F8}" srcOrd="0" destOrd="0" presId="urn:microsoft.com/office/officeart/2005/8/layout/orgChart1"/>
    <dgm:cxn modelId="{C5D39914-4DF0-4B32-AF93-7FF32913DBE1}" type="presParOf" srcId="{4AEEF0FD-EB99-4BD5-89CD-011B1DDC19F8}" destId="{86ECFBC0-6EDE-49D7-A5E4-E61CBAF4A092}" srcOrd="0" destOrd="0" presId="urn:microsoft.com/office/officeart/2005/8/layout/orgChart1"/>
    <dgm:cxn modelId="{6DB74572-CF2B-4990-8C06-7E4DA878DFD8}" type="presParOf" srcId="{4AEEF0FD-EB99-4BD5-89CD-011B1DDC19F8}" destId="{EE7467E8-D778-4C18-9C7C-925EF25B0DC2}" srcOrd="1" destOrd="0" presId="urn:microsoft.com/office/officeart/2005/8/layout/orgChart1"/>
    <dgm:cxn modelId="{08314252-AE87-440F-8E02-F91D48F93250}" type="presParOf" srcId="{8BAB2199-5159-41F9-8708-33820C9B03A9}" destId="{70B62D43-4B2E-478D-8091-7F950B36BC86}" srcOrd="1" destOrd="0" presId="urn:microsoft.com/office/officeart/2005/8/layout/orgChart1"/>
    <dgm:cxn modelId="{2C0F71AF-6622-4C2B-B3FB-0E708EFB5AA1}" type="presParOf" srcId="{70B62D43-4B2E-478D-8091-7F950B36BC86}" destId="{5A29D58D-62CC-4731-8120-CAD4354C3E03}" srcOrd="0" destOrd="0" presId="urn:microsoft.com/office/officeart/2005/8/layout/orgChart1"/>
    <dgm:cxn modelId="{C8F017B4-65F0-4FF2-A62B-093C82F78645}" type="presParOf" srcId="{70B62D43-4B2E-478D-8091-7F950B36BC86}" destId="{20684FA8-0955-4E86-9890-955AAE2FB70E}" srcOrd="1" destOrd="0" presId="urn:microsoft.com/office/officeart/2005/8/layout/orgChart1"/>
    <dgm:cxn modelId="{FF13EEA1-12EC-4D57-9A3C-DFAC8FDFB279}" type="presParOf" srcId="{20684FA8-0955-4E86-9890-955AAE2FB70E}" destId="{357DF0A8-BCC0-4D40-9A29-811D9B3E8CE1}" srcOrd="0" destOrd="0" presId="urn:microsoft.com/office/officeart/2005/8/layout/orgChart1"/>
    <dgm:cxn modelId="{9E5C2978-5F05-4144-8F97-C0F1082FBB8B}" type="presParOf" srcId="{357DF0A8-BCC0-4D40-9A29-811D9B3E8CE1}" destId="{7533127D-6F77-420D-9337-03A9B17677A7}" srcOrd="0" destOrd="0" presId="urn:microsoft.com/office/officeart/2005/8/layout/orgChart1"/>
    <dgm:cxn modelId="{8D6A559D-52D7-4B99-A126-10AA288BAB25}" type="presParOf" srcId="{357DF0A8-BCC0-4D40-9A29-811D9B3E8CE1}" destId="{75DCBE71-7469-49E9-81E5-E6A43E3EC0DC}" srcOrd="1" destOrd="0" presId="urn:microsoft.com/office/officeart/2005/8/layout/orgChart1"/>
    <dgm:cxn modelId="{B4D62CDA-3740-4221-BDC4-54783707D2C4}" type="presParOf" srcId="{20684FA8-0955-4E86-9890-955AAE2FB70E}" destId="{321B0D03-50FC-44EB-B561-D21A2CD4B482}" srcOrd="1" destOrd="0" presId="urn:microsoft.com/office/officeart/2005/8/layout/orgChart1"/>
    <dgm:cxn modelId="{E66A212F-B4F2-4533-8BD5-EC10F4718E15}" type="presParOf" srcId="{20684FA8-0955-4E86-9890-955AAE2FB70E}" destId="{0654A2B9-B227-48A6-941C-DD027142ECCE}" srcOrd="2" destOrd="0" presId="urn:microsoft.com/office/officeart/2005/8/layout/orgChart1"/>
    <dgm:cxn modelId="{332BBAEE-621B-43C7-A82F-EA6C5E79B6ED}" type="presParOf" srcId="{70B62D43-4B2E-478D-8091-7F950B36BC86}" destId="{77FF546B-1ADB-4B35-B705-B48DE95D0A7F}" srcOrd="2" destOrd="0" presId="urn:microsoft.com/office/officeart/2005/8/layout/orgChart1"/>
    <dgm:cxn modelId="{6A1DEB22-794B-451B-AFE2-1823EA454780}" type="presParOf" srcId="{70B62D43-4B2E-478D-8091-7F950B36BC86}" destId="{69C13562-DBB8-42F8-AE39-8AFEF8ED4982}" srcOrd="3" destOrd="0" presId="urn:microsoft.com/office/officeart/2005/8/layout/orgChart1"/>
    <dgm:cxn modelId="{54B8C6DA-CE7E-42C7-80C2-A41941F41B9D}" type="presParOf" srcId="{69C13562-DBB8-42F8-AE39-8AFEF8ED4982}" destId="{896D96FE-EA05-4066-8BE5-F7366BA3777A}" srcOrd="0" destOrd="0" presId="urn:microsoft.com/office/officeart/2005/8/layout/orgChart1"/>
    <dgm:cxn modelId="{CB788E49-A92D-4623-BFC2-4DF57B670A43}" type="presParOf" srcId="{896D96FE-EA05-4066-8BE5-F7366BA3777A}" destId="{079C46BA-E270-4C4F-9AA8-92E32A64D736}" srcOrd="0" destOrd="0" presId="urn:microsoft.com/office/officeart/2005/8/layout/orgChart1"/>
    <dgm:cxn modelId="{EA8BF7B7-F7F9-4D8D-8551-30C0C8EF3BA9}" type="presParOf" srcId="{896D96FE-EA05-4066-8BE5-F7366BA3777A}" destId="{3AA4BA60-CAF3-4B65-8A7B-26648B565082}" srcOrd="1" destOrd="0" presId="urn:microsoft.com/office/officeart/2005/8/layout/orgChart1"/>
    <dgm:cxn modelId="{E488765B-A685-43CE-AAF6-65D7D7B383E3}" type="presParOf" srcId="{69C13562-DBB8-42F8-AE39-8AFEF8ED4982}" destId="{54F082B5-2FAD-490F-B257-B96DCB3E19FC}" srcOrd="1" destOrd="0" presId="urn:microsoft.com/office/officeart/2005/8/layout/orgChart1"/>
    <dgm:cxn modelId="{0AA3988E-D09F-425D-91DC-4C3822D80B0A}" type="presParOf" srcId="{69C13562-DBB8-42F8-AE39-8AFEF8ED4982}" destId="{6C846A69-A00E-4FB9-80C7-DC7FE13BD4B5}" srcOrd="2" destOrd="0" presId="urn:microsoft.com/office/officeart/2005/8/layout/orgChart1"/>
    <dgm:cxn modelId="{93EB347A-D3AD-4A50-AF12-5C99B8DF66CE}" type="presParOf" srcId="{70B62D43-4B2E-478D-8091-7F950B36BC86}" destId="{C6471DB4-9B93-437A-AEBE-F3B71F737DF8}" srcOrd="4" destOrd="0" presId="urn:microsoft.com/office/officeart/2005/8/layout/orgChart1"/>
    <dgm:cxn modelId="{E7272F93-A4D7-4302-9BAD-0B4B6E3E52A0}" type="presParOf" srcId="{70B62D43-4B2E-478D-8091-7F950B36BC86}" destId="{CD8B12E6-DD1E-4D70-BE7C-A5443A3D84D1}" srcOrd="5" destOrd="0" presId="urn:microsoft.com/office/officeart/2005/8/layout/orgChart1"/>
    <dgm:cxn modelId="{EA7D99B9-C5FA-4BF1-9EBF-D65B04761326}" type="presParOf" srcId="{CD8B12E6-DD1E-4D70-BE7C-A5443A3D84D1}" destId="{C0FBA54D-3A3D-42F4-B1C8-ADE0E74CCC4D}" srcOrd="0" destOrd="0" presId="urn:microsoft.com/office/officeart/2005/8/layout/orgChart1"/>
    <dgm:cxn modelId="{6B291C23-02FC-471D-B7FD-49995DC2AB4C}" type="presParOf" srcId="{C0FBA54D-3A3D-42F4-B1C8-ADE0E74CCC4D}" destId="{30DA9891-B7C7-405D-9015-1C3DF0E9850F}" srcOrd="0" destOrd="0" presId="urn:microsoft.com/office/officeart/2005/8/layout/orgChart1"/>
    <dgm:cxn modelId="{4EFC5750-47C7-47D4-AFC8-7A8AFAAAB13F}" type="presParOf" srcId="{C0FBA54D-3A3D-42F4-B1C8-ADE0E74CCC4D}" destId="{5EC808F1-181C-42C2-975C-2B558EBCB7FE}" srcOrd="1" destOrd="0" presId="urn:microsoft.com/office/officeart/2005/8/layout/orgChart1"/>
    <dgm:cxn modelId="{4916F483-E1FD-42E5-AB93-2CA468F30D62}" type="presParOf" srcId="{CD8B12E6-DD1E-4D70-BE7C-A5443A3D84D1}" destId="{3C11D65F-2A65-4A7E-9C15-AA6406FE6F0B}" srcOrd="1" destOrd="0" presId="urn:microsoft.com/office/officeart/2005/8/layout/orgChart1"/>
    <dgm:cxn modelId="{1EF412F9-9136-4A0B-A4AD-8E8012DE5ADF}" type="presParOf" srcId="{CD8B12E6-DD1E-4D70-BE7C-A5443A3D84D1}" destId="{07414A68-C8A8-4CE7-984E-48064FC49AF5}" srcOrd="2" destOrd="0" presId="urn:microsoft.com/office/officeart/2005/8/layout/orgChart1"/>
    <dgm:cxn modelId="{99938A07-EBE6-4457-9B35-BD08391D8DF4}" type="presParOf" srcId="{70B62D43-4B2E-478D-8091-7F950B36BC86}" destId="{BD53C961-9C2E-42B5-A825-EB1CD5AF2FE3}" srcOrd="6" destOrd="0" presId="urn:microsoft.com/office/officeart/2005/8/layout/orgChart1"/>
    <dgm:cxn modelId="{D417428E-9A27-40A5-A116-063CD0D48EBA}" type="presParOf" srcId="{70B62D43-4B2E-478D-8091-7F950B36BC86}" destId="{2AD0F394-908E-4BF8-9902-81719C192207}" srcOrd="7" destOrd="0" presId="urn:microsoft.com/office/officeart/2005/8/layout/orgChart1"/>
    <dgm:cxn modelId="{A710CC7C-BF30-4E1B-8F9C-E4EE30F81C54}" type="presParOf" srcId="{2AD0F394-908E-4BF8-9902-81719C192207}" destId="{6508E9AA-32AD-45CE-ACB4-E452A2309B43}" srcOrd="0" destOrd="0" presId="urn:microsoft.com/office/officeart/2005/8/layout/orgChart1"/>
    <dgm:cxn modelId="{0E6CE52F-B28D-4D90-9792-937E8EEEF469}" type="presParOf" srcId="{6508E9AA-32AD-45CE-ACB4-E452A2309B43}" destId="{26E61D30-5696-4E05-9044-AF73EF27DAB2}" srcOrd="0" destOrd="0" presId="urn:microsoft.com/office/officeart/2005/8/layout/orgChart1"/>
    <dgm:cxn modelId="{B181CCE2-5B49-4F49-A214-41239E65B9AE}" type="presParOf" srcId="{6508E9AA-32AD-45CE-ACB4-E452A2309B43}" destId="{14A5ABF2-8B49-4694-AC4C-1A898869B017}" srcOrd="1" destOrd="0" presId="urn:microsoft.com/office/officeart/2005/8/layout/orgChart1"/>
    <dgm:cxn modelId="{7B6335AD-CBF6-4D9F-AB17-6C78A33F0CD1}" type="presParOf" srcId="{2AD0F394-908E-4BF8-9902-81719C192207}" destId="{E95C75F7-7305-47DE-985C-550E435481C9}" srcOrd="1" destOrd="0" presId="urn:microsoft.com/office/officeart/2005/8/layout/orgChart1"/>
    <dgm:cxn modelId="{5B7146E4-1CCA-4603-8EA9-E6ACE660B4D4}" type="presParOf" srcId="{2AD0F394-908E-4BF8-9902-81719C192207}" destId="{ADFD56FF-A789-4A68-9B2D-8E4E857854C2}" srcOrd="2" destOrd="0" presId="urn:microsoft.com/office/officeart/2005/8/layout/orgChart1"/>
    <dgm:cxn modelId="{5AEF35CF-98A4-4481-950E-D8D92B462474}" type="presParOf" srcId="{70B62D43-4B2E-478D-8091-7F950B36BC86}" destId="{B4ADFA40-1DC3-4BD0-BAE4-D5BA4FDF2B3E}" srcOrd="8" destOrd="0" presId="urn:microsoft.com/office/officeart/2005/8/layout/orgChart1"/>
    <dgm:cxn modelId="{B7BCE2D3-7BFC-4587-82F4-8E62EB6A8B93}" type="presParOf" srcId="{70B62D43-4B2E-478D-8091-7F950B36BC86}" destId="{74623D81-D47A-4BDB-A76C-094846D41FA8}" srcOrd="9" destOrd="0" presId="urn:microsoft.com/office/officeart/2005/8/layout/orgChart1"/>
    <dgm:cxn modelId="{D4B10F25-EDED-42CA-892D-15CF4C38ED02}" type="presParOf" srcId="{74623D81-D47A-4BDB-A76C-094846D41FA8}" destId="{A5AFB960-0B8B-4E03-885A-2579269F7DC1}" srcOrd="0" destOrd="0" presId="urn:microsoft.com/office/officeart/2005/8/layout/orgChart1"/>
    <dgm:cxn modelId="{E0CEE6C7-72DE-461A-86D5-CB44560FC636}" type="presParOf" srcId="{A5AFB960-0B8B-4E03-885A-2579269F7DC1}" destId="{3A05D6AC-55D4-4F8B-831D-7528DBB5E857}" srcOrd="0" destOrd="0" presId="urn:microsoft.com/office/officeart/2005/8/layout/orgChart1"/>
    <dgm:cxn modelId="{EEBC8870-3E7E-44FF-A804-410E3A6D70DB}" type="presParOf" srcId="{A5AFB960-0B8B-4E03-885A-2579269F7DC1}" destId="{179F0FCD-C306-4B84-A7DF-E34F9FAB6F56}" srcOrd="1" destOrd="0" presId="urn:microsoft.com/office/officeart/2005/8/layout/orgChart1"/>
    <dgm:cxn modelId="{ED1FC666-0A5A-41A8-AEE1-9E146BC9E272}" type="presParOf" srcId="{74623D81-D47A-4BDB-A76C-094846D41FA8}" destId="{856F8CB3-7FD8-44A2-BD9F-D0A3BBBFD7B2}" srcOrd="1" destOrd="0" presId="urn:microsoft.com/office/officeart/2005/8/layout/orgChart1"/>
    <dgm:cxn modelId="{C3F2189C-B387-42AF-B15E-3918505E84DF}" type="presParOf" srcId="{74623D81-D47A-4BDB-A76C-094846D41FA8}" destId="{E41C3208-7C36-4192-9EA5-1F0C4DB4A826}" srcOrd="2" destOrd="0" presId="urn:microsoft.com/office/officeart/2005/8/layout/orgChart1"/>
    <dgm:cxn modelId="{0883976E-FF2B-4C0C-894C-5F371574FD14}" type="presParOf" srcId="{8BAB2199-5159-41F9-8708-33820C9B03A9}" destId="{FB705D8D-4B0F-418C-BE22-C9FC935B08A3}" srcOrd="2" destOrd="0" presId="urn:microsoft.com/office/officeart/2005/8/layout/orgChart1"/>
    <dgm:cxn modelId="{F23D52EF-89E0-41E5-B832-944170B4E636}" type="presParOf" srcId="{9C5DF944-3D7A-473D-A789-5CA86652B8F8}" destId="{4F6F1802-D2DC-45F2-8B57-B9ACE00E096B}" srcOrd="4" destOrd="0" presId="urn:microsoft.com/office/officeart/2005/8/layout/orgChart1"/>
    <dgm:cxn modelId="{CCDA8C8F-2B8E-44DF-A693-0E3FD6707662}" type="presParOf" srcId="{9C5DF944-3D7A-473D-A789-5CA86652B8F8}" destId="{D09FB176-C899-4C34-A2EF-DF4099E3930B}" srcOrd="5" destOrd="0" presId="urn:microsoft.com/office/officeart/2005/8/layout/orgChart1"/>
    <dgm:cxn modelId="{C1C566D8-22B6-4DDB-A54E-7DCF6E2F69AA}" type="presParOf" srcId="{D09FB176-C899-4C34-A2EF-DF4099E3930B}" destId="{EB3A78CF-8659-4E76-9BB6-78F8A7F8B535}" srcOrd="0" destOrd="0" presId="urn:microsoft.com/office/officeart/2005/8/layout/orgChart1"/>
    <dgm:cxn modelId="{C5645D9A-63F5-4EB3-AC91-2997E30C8D17}" type="presParOf" srcId="{EB3A78CF-8659-4E76-9BB6-78F8A7F8B535}" destId="{ED956AEF-5A78-47DC-9D97-3B27A2E93095}" srcOrd="0" destOrd="0" presId="urn:microsoft.com/office/officeart/2005/8/layout/orgChart1"/>
    <dgm:cxn modelId="{5D9C6757-89CF-45DC-B80B-FF156CF0812A}" type="presParOf" srcId="{EB3A78CF-8659-4E76-9BB6-78F8A7F8B535}" destId="{0936C29E-0ABE-4289-9453-F6DF249F454C}" srcOrd="1" destOrd="0" presId="urn:microsoft.com/office/officeart/2005/8/layout/orgChart1"/>
    <dgm:cxn modelId="{66847337-290C-463F-880A-91B710F8C881}" type="presParOf" srcId="{D09FB176-C899-4C34-A2EF-DF4099E3930B}" destId="{3666C14E-3FE7-4AB2-BA4F-4535D42C477E}" srcOrd="1" destOrd="0" presId="urn:microsoft.com/office/officeart/2005/8/layout/orgChart1"/>
    <dgm:cxn modelId="{A035A6DB-3911-4237-A17E-F09C663EF038}" type="presParOf" srcId="{3666C14E-3FE7-4AB2-BA4F-4535D42C477E}" destId="{7E670A0B-4B6A-45AD-AE95-FAE9E52BA24F}" srcOrd="0" destOrd="0" presId="urn:microsoft.com/office/officeart/2005/8/layout/orgChart1"/>
    <dgm:cxn modelId="{97E7BA51-EC58-42C0-A1FB-8804DB354A5D}" type="presParOf" srcId="{3666C14E-3FE7-4AB2-BA4F-4535D42C477E}" destId="{781D4557-4BA2-4B53-85D2-D0A8E2F29ACB}" srcOrd="1" destOrd="0" presId="urn:microsoft.com/office/officeart/2005/8/layout/orgChart1"/>
    <dgm:cxn modelId="{9D6B7D83-174E-4DC3-8CB4-210079E9DD17}" type="presParOf" srcId="{781D4557-4BA2-4B53-85D2-D0A8E2F29ACB}" destId="{A1F0E8B8-00E6-43CE-8E1F-A9918B608453}" srcOrd="0" destOrd="0" presId="urn:microsoft.com/office/officeart/2005/8/layout/orgChart1"/>
    <dgm:cxn modelId="{A57ADD9B-A3CE-4938-A51E-8A28B9FB4D42}" type="presParOf" srcId="{A1F0E8B8-00E6-43CE-8E1F-A9918B608453}" destId="{2C701CAE-D8F1-461E-8A0C-C57AEB1CD6C2}" srcOrd="0" destOrd="0" presId="urn:microsoft.com/office/officeart/2005/8/layout/orgChart1"/>
    <dgm:cxn modelId="{1486AC7F-7B94-49FC-B3E6-AE8E382889C4}" type="presParOf" srcId="{A1F0E8B8-00E6-43CE-8E1F-A9918B608453}" destId="{0A55F855-E390-49C4-85C3-4EB5DC8DFEC3}" srcOrd="1" destOrd="0" presId="urn:microsoft.com/office/officeart/2005/8/layout/orgChart1"/>
    <dgm:cxn modelId="{119B029A-6C25-4794-80E1-6D54F53E1554}" type="presParOf" srcId="{781D4557-4BA2-4B53-85D2-D0A8E2F29ACB}" destId="{8FDA77AA-02A8-4EBB-8954-A3306A125F11}" srcOrd="1" destOrd="0" presId="urn:microsoft.com/office/officeart/2005/8/layout/orgChart1"/>
    <dgm:cxn modelId="{3607BE97-A00E-4DFE-809D-80D6F2DEB3A1}" type="presParOf" srcId="{781D4557-4BA2-4B53-85D2-D0A8E2F29ACB}" destId="{802B30D6-A884-4929-98EE-4DE3E2D91CB8}" srcOrd="2" destOrd="0" presId="urn:microsoft.com/office/officeart/2005/8/layout/orgChart1"/>
    <dgm:cxn modelId="{AD1DBFF7-C738-4E06-BBBB-2464F22D3DBA}" type="presParOf" srcId="{3666C14E-3FE7-4AB2-BA4F-4535D42C477E}" destId="{4E5DB2E5-BC21-45FD-89CF-804EEEA73D92}" srcOrd="2" destOrd="0" presId="urn:microsoft.com/office/officeart/2005/8/layout/orgChart1"/>
    <dgm:cxn modelId="{6C42511C-2B21-414F-A8BB-7C19990C2AEC}" type="presParOf" srcId="{3666C14E-3FE7-4AB2-BA4F-4535D42C477E}" destId="{FEF5B6E2-22EA-4CFA-BF26-961399773F49}" srcOrd="3" destOrd="0" presId="urn:microsoft.com/office/officeart/2005/8/layout/orgChart1"/>
    <dgm:cxn modelId="{7ABED333-9663-4EA6-91EB-056ABE817E4A}" type="presParOf" srcId="{FEF5B6E2-22EA-4CFA-BF26-961399773F49}" destId="{42BED641-FA4F-4D4B-9A19-A7D3C3BE1408}" srcOrd="0" destOrd="0" presId="urn:microsoft.com/office/officeart/2005/8/layout/orgChart1"/>
    <dgm:cxn modelId="{146D1C0D-3FD1-43DB-8613-C276291637A2}" type="presParOf" srcId="{42BED641-FA4F-4D4B-9A19-A7D3C3BE1408}" destId="{74487508-3D4F-4F35-9119-7335AA499C95}" srcOrd="0" destOrd="0" presId="urn:microsoft.com/office/officeart/2005/8/layout/orgChart1"/>
    <dgm:cxn modelId="{13B2C586-30D6-4B5C-BB52-3FFC393CB90C}" type="presParOf" srcId="{42BED641-FA4F-4D4B-9A19-A7D3C3BE1408}" destId="{EA4E738B-1483-44D6-89EB-8256A9C3F87D}" srcOrd="1" destOrd="0" presId="urn:microsoft.com/office/officeart/2005/8/layout/orgChart1"/>
    <dgm:cxn modelId="{C5EAB4CC-AB06-4207-BAB4-6E87FBC6CF75}" type="presParOf" srcId="{FEF5B6E2-22EA-4CFA-BF26-961399773F49}" destId="{B5B7C6F2-824B-4B22-9513-4D47B87A1DEF}" srcOrd="1" destOrd="0" presId="urn:microsoft.com/office/officeart/2005/8/layout/orgChart1"/>
    <dgm:cxn modelId="{0E2BB203-6D46-4554-9C0F-3E9321573431}" type="presParOf" srcId="{FEF5B6E2-22EA-4CFA-BF26-961399773F49}" destId="{AD4B3EEE-3AC5-44A5-8891-70C0728030DE}" srcOrd="2" destOrd="0" presId="urn:microsoft.com/office/officeart/2005/8/layout/orgChart1"/>
    <dgm:cxn modelId="{A02788C3-831B-4F84-99E4-20D0B655FEEC}" type="presParOf" srcId="{3666C14E-3FE7-4AB2-BA4F-4535D42C477E}" destId="{1A2BCB80-89E2-41EC-87D9-8650DA66AB8A}" srcOrd="4" destOrd="0" presId="urn:microsoft.com/office/officeart/2005/8/layout/orgChart1"/>
    <dgm:cxn modelId="{07AC7F79-65FD-445D-A6E7-FEF0FDD60E49}" type="presParOf" srcId="{3666C14E-3FE7-4AB2-BA4F-4535D42C477E}" destId="{CD498E25-17A8-4592-A106-0BDE77F9F8BE}" srcOrd="5" destOrd="0" presId="urn:microsoft.com/office/officeart/2005/8/layout/orgChart1"/>
    <dgm:cxn modelId="{7F9EF507-935C-4698-A7B1-7F24A67BDFA7}" type="presParOf" srcId="{CD498E25-17A8-4592-A106-0BDE77F9F8BE}" destId="{1832CD07-F56C-4B75-9FC3-CEF6C2D6EA45}" srcOrd="0" destOrd="0" presId="urn:microsoft.com/office/officeart/2005/8/layout/orgChart1"/>
    <dgm:cxn modelId="{559739CA-543F-4F35-A57E-74BDCA6DE4A4}" type="presParOf" srcId="{1832CD07-F56C-4B75-9FC3-CEF6C2D6EA45}" destId="{F7484F86-9514-4EEC-AAEC-65AD9B4B3D96}" srcOrd="0" destOrd="0" presId="urn:microsoft.com/office/officeart/2005/8/layout/orgChart1"/>
    <dgm:cxn modelId="{1296626B-6C8B-4018-B3B9-D5E736B3E43D}" type="presParOf" srcId="{1832CD07-F56C-4B75-9FC3-CEF6C2D6EA45}" destId="{2F8AA862-E8D3-4043-95F3-7EBB33FDC237}" srcOrd="1" destOrd="0" presId="urn:microsoft.com/office/officeart/2005/8/layout/orgChart1"/>
    <dgm:cxn modelId="{1CD81808-EBB9-401D-89E1-E22D31E8159A}" type="presParOf" srcId="{CD498E25-17A8-4592-A106-0BDE77F9F8BE}" destId="{D6D1B4BE-1E43-4CD4-965F-996A3963A4DE}" srcOrd="1" destOrd="0" presId="urn:microsoft.com/office/officeart/2005/8/layout/orgChart1"/>
    <dgm:cxn modelId="{2A87C807-5E5C-424F-A6FB-3FE99DC2444B}" type="presParOf" srcId="{CD498E25-17A8-4592-A106-0BDE77F9F8BE}" destId="{2585E360-1265-4DAF-8ED0-8CB30CFCA044}" srcOrd="2" destOrd="0" presId="urn:microsoft.com/office/officeart/2005/8/layout/orgChart1"/>
    <dgm:cxn modelId="{2F40609D-85AD-4852-8DDD-5F2ABD1D98A0}" type="presParOf" srcId="{3666C14E-3FE7-4AB2-BA4F-4535D42C477E}" destId="{9AAB9F84-69DB-4974-8FB3-17FE16A42904}" srcOrd="6" destOrd="0" presId="urn:microsoft.com/office/officeart/2005/8/layout/orgChart1"/>
    <dgm:cxn modelId="{375F9DD5-345D-4941-8EF5-7AF175D68AEC}" type="presParOf" srcId="{3666C14E-3FE7-4AB2-BA4F-4535D42C477E}" destId="{C3EE2C24-35C5-4383-8BA8-04718D61B1E3}" srcOrd="7" destOrd="0" presId="urn:microsoft.com/office/officeart/2005/8/layout/orgChart1"/>
    <dgm:cxn modelId="{9D552D4F-23A9-4EEC-AE39-6601FB3988BE}" type="presParOf" srcId="{C3EE2C24-35C5-4383-8BA8-04718D61B1E3}" destId="{D76FB983-6AF4-4D17-803C-BE4F9D86E241}" srcOrd="0" destOrd="0" presId="urn:microsoft.com/office/officeart/2005/8/layout/orgChart1"/>
    <dgm:cxn modelId="{A6D18734-B84F-47E9-A2FE-54AF7E094FF1}" type="presParOf" srcId="{D76FB983-6AF4-4D17-803C-BE4F9D86E241}" destId="{C95AECE2-07C4-42E7-90DA-5CD8EA216CFC}" srcOrd="0" destOrd="0" presId="urn:microsoft.com/office/officeart/2005/8/layout/orgChart1"/>
    <dgm:cxn modelId="{01BE1484-3D63-498A-A397-19CA51B8CF33}" type="presParOf" srcId="{D76FB983-6AF4-4D17-803C-BE4F9D86E241}" destId="{4704A764-F3E3-46A1-B698-AC3BCD85875D}" srcOrd="1" destOrd="0" presId="urn:microsoft.com/office/officeart/2005/8/layout/orgChart1"/>
    <dgm:cxn modelId="{FCFD7738-3A75-4F38-90F2-E4374F887748}" type="presParOf" srcId="{C3EE2C24-35C5-4383-8BA8-04718D61B1E3}" destId="{C07B020C-8290-4505-84E9-D8CD925D7B93}" srcOrd="1" destOrd="0" presId="urn:microsoft.com/office/officeart/2005/8/layout/orgChart1"/>
    <dgm:cxn modelId="{07436D44-8416-41F0-8DBF-B44B45DB8008}" type="presParOf" srcId="{C3EE2C24-35C5-4383-8BA8-04718D61B1E3}" destId="{97715D9E-A6B5-4BE2-9531-017E1F9F5E37}" srcOrd="2" destOrd="0" presId="urn:microsoft.com/office/officeart/2005/8/layout/orgChart1"/>
    <dgm:cxn modelId="{860366D8-58D0-4154-95D1-3A3633790CD7}" type="presParOf" srcId="{3666C14E-3FE7-4AB2-BA4F-4535D42C477E}" destId="{F8AA5B07-D62E-4BEF-A7F4-BB8154CE0161}" srcOrd="8" destOrd="0" presId="urn:microsoft.com/office/officeart/2005/8/layout/orgChart1"/>
    <dgm:cxn modelId="{12B457BF-155C-4CAB-ADBF-8652EEFD8F66}" type="presParOf" srcId="{3666C14E-3FE7-4AB2-BA4F-4535D42C477E}" destId="{28D3CB32-FAA0-4273-8538-1EB307061468}" srcOrd="9" destOrd="0" presId="urn:microsoft.com/office/officeart/2005/8/layout/orgChart1"/>
    <dgm:cxn modelId="{6F3528A8-1ADF-4FF9-8BC8-7B75768F74E2}" type="presParOf" srcId="{28D3CB32-FAA0-4273-8538-1EB307061468}" destId="{4E6634D0-9CA1-4ACD-BF91-91BEE47E76EF}" srcOrd="0" destOrd="0" presId="urn:microsoft.com/office/officeart/2005/8/layout/orgChart1"/>
    <dgm:cxn modelId="{2F2A80D0-3623-4952-B8F4-DF2B6E10847C}" type="presParOf" srcId="{4E6634D0-9CA1-4ACD-BF91-91BEE47E76EF}" destId="{EE219807-47C8-4941-99AE-CE39076E53F5}" srcOrd="0" destOrd="0" presId="urn:microsoft.com/office/officeart/2005/8/layout/orgChart1"/>
    <dgm:cxn modelId="{12EED0C2-62B4-440F-82A5-0356BCDF49BE}" type="presParOf" srcId="{4E6634D0-9CA1-4ACD-BF91-91BEE47E76EF}" destId="{A8ED66CC-CBB3-4EB5-ADE1-6E062170315B}" srcOrd="1" destOrd="0" presId="urn:microsoft.com/office/officeart/2005/8/layout/orgChart1"/>
    <dgm:cxn modelId="{E2C488DF-81A3-4578-A3F4-579A928998A5}" type="presParOf" srcId="{28D3CB32-FAA0-4273-8538-1EB307061468}" destId="{55A4A9B7-D2D2-4F27-9972-54B957F184B3}" srcOrd="1" destOrd="0" presId="urn:microsoft.com/office/officeart/2005/8/layout/orgChart1"/>
    <dgm:cxn modelId="{92284E5D-27EA-4883-8125-6AEC5A295390}" type="presParOf" srcId="{28D3CB32-FAA0-4273-8538-1EB307061468}" destId="{A6D08738-8725-4BBB-8D6E-6E0F7F338F27}" srcOrd="2" destOrd="0" presId="urn:microsoft.com/office/officeart/2005/8/layout/orgChart1"/>
    <dgm:cxn modelId="{3863F915-93D2-4224-BC5E-A2C6F65127B8}" type="presParOf" srcId="{D09FB176-C899-4C34-A2EF-DF4099E3930B}" destId="{10032A81-28F1-4589-A2C9-2F713826DB5B}" srcOrd="2" destOrd="0" presId="urn:microsoft.com/office/officeart/2005/8/layout/orgChart1"/>
    <dgm:cxn modelId="{E3D8269C-AD76-4683-80C3-F75E2A895206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D208A3F-052C-4BB4-9998-18B09A074AF7}" type="presOf" srcId="{E2FDDA39-0A56-4C19-9570-F6322A50CD7C}" destId="{4704A764-F3E3-46A1-B698-AC3BCD85875D}" srcOrd="1" destOrd="0" presId="urn:microsoft.com/office/officeart/2005/8/layout/orgChart1"/>
    <dgm:cxn modelId="{00650705-3F51-4338-81ED-9420A9A8DE93}" type="presOf" srcId="{1E17A9B5-1CC6-4BF4-A5EB-2099972243B8}" destId="{F0DC39B6-0C64-430A-9FFB-4907B94E244D}" srcOrd="0" destOrd="0" presId="urn:microsoft.com/office/officeart/2005/8/layout/orgChart1"/>
    <dgm:cxn modelId="{243516E6-0293-40D9-B67E-EDA830F8BC76}" type="presOf" srcId="{88B02B86-A182-47E8-98CE-5F03ED03FC83}" destId="{1A2BCB80-89E2-41EC-87D9-8650DA66AB8A}" srcOrd="0" destOrd="0" presId="urn:microsoft.com/office/officeart/2005/8/layout/orgChart1"/>
    <dgm:cxn modelId="{D3581CAD-1A83-42A3-9531-729532008B89}" type="presOf" srcId="{092024CE-8423-4E50-A34E-3122E05631CC}" destId="{0A55F855-E390-49C4-85C3-4EB5DC8DFEC3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DC9DE5FF-37B6-48FC-AAFB-995E72EA8B4F}" type="presOf" srcId="{032924AE-7BA3-4608-9D4D-A10FC22FA55B}" destId="{842224E6-60DA-412E-8A1B-7533C1377869}" srcOrd="1" destOrd="0" presId="urn:microsoft.com/office/officeart/2005/8/layout/orgChart1"/>
    <dgm:cxn modelId="{5FA7A4B3-305B-46CE-9A9E-04FB1E1FCE23}" type="presOf" srcId="{092024CE-8423-4E50-A34E-3122E05631CC}" destId="{2C701CAE-D8F1-461E-8A0C-C57AEB1CD6C2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41A842EE-4556-4AE8-B82B-DBCAD8CC9823}" type="presOf" srcId="{CE683E6A-A313-4F5C-8639-235783D1198F}" destId="{6C1B72B2-EE6C-495B-ADAD-8508CE8EB807}" srcOrd="0" destOrd="0" presId="urn:microsoft.com/office/officeart/2005/8/layout/orgChart1"/>
    <dgm:cxn modelId="{57E19E7F-D686-4C03-8F04-5DA1C5DC0AD5}" type="presOf" srcId="{0ED209FE-B93C-493B-85A2-BA5863869AE7}" destId="{B4ADFA40-1DC3-4BD0-BAE4-D5BA4FDF2B3E}" srcOrd="0" destOrd="0" presId="urn:microsoft.com/office/officeart/2005/8/layout/orgChart1"/>
    <dgm:cxn modelId="{5E6B8FE7-CA63-49C4-BB46-7E253708E2CB}" type="presOf" srcId="{51AC05A3-5125-4631-8328-EE9742C5CE1F}" destId="{7533127D-6F77-420D-9337-03A9B17677A7}" srcOrd="0" destOrd="0" presId="urn:microsoft.com/office/officeart/2005/8/layout/orgChart1"/>
    <dgm:cxn modelId="{F92EF9B8-C45D-4ED0-B741-42D3FF4F05DA}" type="presOf" srcId="{C7336B56-6975-43EE-AA11-2CF9D86F3B72}" destId="{2F8AA862-E8D3-4043-95F3-7EBB33FDC237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C26E3CE9-D3D1-4DA0-A416-3BC35DCDC8D5}" type="presOf" srcId="{DCCE79F2-51DC-4E3A-8F3D-0CB311D1F14D}" destId="{A8ED66CC-CBB3-4EB5-ADE1-6E062170315B}" srcOrd="1" destOrd="0" presId="urn:microsoft.com/office/officeart/2005/8/layout/orgChart1"/>
    <dgm:cxn modelId="{616B5811-7612-4C04-88AE-5D1B5ECC5223}" type="presOf" srcId="{00B822AA-E50D-409C-8E77-78CE41F17C4F}" destId="{86ECFBC0-6EDE-49D7-A5E4-E61CBAF4A092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F08C368A-6795-43C9-85E8-153F4D318C26}" type="presOf" srcId="{DC9F82DD-39AD-486C-81D6-0E3C38A96BAD}" destId="{4F6F1802-D2DC-45F2-8B57-B9ACE00E096B}" srcOrd="0" destOrd="0" presId="urn:microsoft.com/office/officeart/2005/8/layout/orgChart1"/>
    <dgm:cxn modelId="{AEF58C71-1E68-418D-A3E9-A28A3DD3EC87}" type="presOf" srcId="{6A766238-49C0-489C-9759-5801318FB123}" destId="{8F3E2022-AB5E-4438-BDBE-146FD19E8285}" srcOrd="0" destOrd="0" presId="urn:microsoft.com/office/officeart/2005/8/layout/orgChart1"/>
    <dgm:cxn modelId="{F6D85F5B-EDF3-4CF6-873F-9EB3A64EF25C}" type="presOf" srcId="{8514C17C-35EC-4D14-92F7-13A577CAA5C4}" destId="{079C46BA-E270-4C4F-9AA8-92E32A64D736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5DE394C-7C4D-457B-849D-96DB6C3B3753}" type="presOf" srcId="{57A44C0D-573F-44FB-BC9E-B18382ACCC39}" destId="{9AAB9F84-69DB-4974-8FB3-17FE16A42904}" srcOrd="0" destOrd="0" presId="urn:microsoft.com/office/officeart/2005/8/layout/orgChart1"/>
    <dgm:cxn modelId="{8C9B94A0-B059-45AA-A09C-8A0F9330EB4F}" type="presOf" srcId="{88415C31-82DD-4EF9-9A7A-1D4D99FB6B9D}" destId="{ED956AEF-5A78-47DC-9D97-3B27A2E93095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905B64C7-52AB-468F-8B56-B25EFB23F0DC}" type="presOf" srcId="{D5F013B3-4B4E-4E38-9BAF-4B34B2BB0C79}" destId="{14A5ABF2-8B49-4694-AC4C-1A898869B017}" srcOrd="1" destOrd="0" presId="urn:microsoft.com/office/officeart/2005/8/layout/orgChart1"/>
    <dgm:cxn modelId="{712D7606-E61A-42BA-90F0-D2D5FCD1AA32}" type="presOf" srcId="{032924AE-7BA3-4608-9D4D-A10FC22FA55B}" destId="{FCA2B357-06A1-4199-999C-BBE32872F828}" srcOrd="0" destOrd="0" presId="urn:microsoft.com/office/officeart/2005/8/layout/orgChart1"/>
    <dgm:cxn modelId="{ABEE2548-7A79-4D50-B431-2BFB1DDF2592}" type="presOf" srcId="{DCB062A1-302A-48A6-BE81-96138548FF70}" destId="{1AE91293-7748-4E52-8855-7B838C555EB9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E6F6D1CC-7374-462F-8240-9868BB43369E}" type="presOf" srcId="{844909A3-F2C8-49AE-869B-AFCA0AC709DF}" destId="{5A29D58D-62CC-4731-8120-CAD4354C3E03}" srcOrd="0" destOrd="0" presId="urn:microsoft.com/office/officeart/2005/8/layout/orgChart1"/>
    <dgm:cxn modelId="{1AB5B168-480F-4FB4-B479-38E5734676F5}" type="presOf" srcId="{B40A1E99-819E-4C0D-B671-3D134F0F7163}" destId="{179F0FCD-C306-4B84-A7DF-E34F9FAB6F56}" srcOrd="1" destOrd="0" presId="urn:microsoft.com/office/officeart/2005/8/layout/orgChart1"/>
    <dgm:cxn modelId="{D27D9B52-9726-4AD4-9C06-D215CA285DB4}" type="presOf" srcId="{1E17A9B5-1CC6-4BF4-A5EB-2099972243B8}" destId="{0044642D-BF6E-4946-989D-7BC76303D8B1}" srcOrd="1" destOrd="0" presId="urn:microsoft.com/office/officeart/2005/8/layout/orgChart1"/>
    <dgm:cxn modelId="{22451992-0B3F-4D50-A34C-DA70FBAB31CC}" type="presOf" srcId="{382A9707-8CE9-4448-A732-795155023764}" destId="{C9EB4BFF-95DA-49B7-87A2-66A52A4FCDFA}" srcOrd="0" destOrd="0" presId="urn:microsoft.com/office/officeart/2005/8/layout/orgChart1"/>
    <dgm:cxn modelId="{FE6B861B-71CD-444F-AE30-777545E80F27}" type="presOf" srcId="{49A41343-8942-4E0A-948C-7308CFEDA337}" destId="{F8AA5B07-D62E-4BEF-A7F4-BB8154CE0161}" srcOrd="0" destOrd="0" presId="urn:microsoft.com/office/officeart/2005/8/layout/orgChart1"/>
    <dgm:cxn modelId="{853386F5-D1A2-446F-875B-D63DBBFAA6D1}" type="presOf" srcId="{B103CFD6-C2F2-4A76-8866-035FF64E5877}" destId="{D98E11BE-9177-4329-A5B4-B4B8653C2863}" srcOrd="0" destOrd="0" presId="urn:microsoft.com/office/officeart/2005/8/layout/orgChart1"/>
    <dgm:cxn modelId="{AAE4ED0E-6608-4F18-8293-C1ECFBB8877B}" type="presOf" srcId="{69BEBD41-3545-40FD-BFDD-D21BD47C872E}" destId="{EA4E738B-1483-44D6-89EB-8256A9C3F87D}" srcOrd="1" destOrd="0" presId="urn:microsoft.com/office/officeart/2005/8/layout/orgChart1"/>
    <dgm:cxn modelId="{236B87FC-5ED4-4AC2-B04C-327DB32F3EEE}" type="presOf" srcId="{EDF4E25F-6E69-41B7-B57F-66E5D749104E}" destId="{CD65CBB6-B9A3-48AB-AFB3-4BE4B03553D3}" srcOrd="0" destOrd="0" presId="urn:microsoft.com/office/officeart/2005/8/layout/orgChart1"/>
    <dgm:cxn modelId="{D5E09823-BC9D-4372-8DA4-E62E8EF95A7C}" type="presOf" srcId="{D656347E-658D-41DE-86E2-9688A1F66EB3}" destId="{D351E307-7A60-4733-B21C-CC6D6E5D051D}" srcOrd="0" destOrd="0" presId="urn:microsoft.com/office/officeart/2005/8/layout/orgChart1"/>
    <dgm:cxn modelId="{1C51395A-A0C2-40B0-BC34-B557777513A5}" type="presOf" srcId="{00B822AA-E50D-409C-8E77-78CE41F17C4F}" destId="{EE7467E8-D778-4C18-9C7C-925EF25B0DC2}" srcOrd="1" destOrd="0" presId="urn:microsoft.com/office/officeart/2005/8/layout/orgChart1"/>
    <dgm:cxn modelId="{880ED67A-C99B-4C57-8A02-EF44FC8506DE}" type="presOf" srcId="{1D03C52E-27F1-4CAD-B953-A57260381D87}" destId="{52D64095-8F0B-43C5-A134-4F8EB745D0AC}" srcOrd="0" destOrd="0" presId="urn:microsoft.com/office/officeart/2005/8/layout/orgChart1"/>
    <dgm:cxn modelId="{F80C66E2-A9BD-45CD-9DC6-82D5EDACA288}" type="presOf" srcId="{E2FDDA39-0A56-4C19-9570-F6322A50CD7C}" destId="{C95AECE2-07C4-42E7-90DA-5CD8EA216CFC}" srcOrd="0" destOrd="0" presId="urn:microsoft.com/office/officeart/2005/8/layout/orgChart1"/>
    <dgm:cxn modelId="{C0AE84F8-8723-4010-A71B-8333CB2841E4}" type="presOf" srcId="{D91152BC-9A33-44D3-AEBB-F20420DB430F}" destId="{30DA9891-B7C7-405D-9015-1C3DF0E9850F}" srcOrd="0" destOrd="0" presId="urn:microsoft.com/office/officeart/2005/8/layout/orgChart1"/>
    <dgm:cxn modelId="{AC64E68D-0DA5-4CF2-9849-83A915D28605}" type="presOf" srcId="{69BEBD41-3545-40FD-BFDD-D21BD47C872E}" destId="{74487508-3D4F-4F35-9119-7335AA499C95}" srcOrd="0" destOrd="0" presId="urn:microsoft.com/office/officeart/2005/8/layout/orgChart1"/>
    <dgm:cxn modelId="{28FB61D7-9161-430E-8F31-59979D21AA3A}" type="presOf" srcId="{6A766238-49C0-489C-9759-5801318FB123}" destId="{F4F60A8B-BCFE-4E33-9289-BF4CA9206F7B}" srcOrd="1" destOrd="0" presId="urn:microsoft.com/office/officeart/2005/8/layout/orgChart1"/>
    <dgm:cxn modelId="{0B155EC9-3CE4-4B81-A121-390A0363F2E7}" type="presOf" srcId="{41CBE71F-8A1C-4046-8B51-627382F890A8}" destId="{BD53C961-9C2E-42B5-A825-EB1CD5AF2FE3}" srcOrd="0" destOrd="0" presId="urn:microsoft.com/office/officeart/2005/8/layout/orgChart1"/>
    <dgm:cxn modelId="{42265698-DA78-44DB-830F-01BB8AFCA61A}" type="presOf" srcId="{BC7A14EC-7DD0-42E2-A28E-8428AF273F49}" destId="{4E5DB2E5-BC21-45FD-89CF-804EEEA73D92}" srcOrd="0" destOrd="0" presId="urn:microsoft.com/office/officeart/2005/8/layout/orgChart1"/>
    <dgm:cxn modelId="{A64582F6-986A-477E-99C1-E812964DBB43}" type="presOf" srcId="{51AC05A3-5125-4631-8328-EE9742C5CE1F}" destId="{75DCBE71-7469-49E9-81E5-E6A43E3EC0DC}" srcOrd="1" destOrd="0" presId="urn:microsoft.com/office/officeart/2005/8/layout/orgChart1"/>
    <dgm:cxn modelId="{A856D8A8-2456-4A33-AD46-140B1FA700D4}" type="presOf" srcId="{43C964D4-3EA5-4709-BA45-DC9671707267}" destId="{ABF5B3AF-9C3F-43AC-89B9-A4B84688B739}" srcOrd="0" destOrd="0" presId="urn:microsoft.com/office/officeart/2005/8/layout/orgChart1"/>
    <dgm:cxn modelId="{DD5B4BA9-DE62-4352-94AB-F9520D6C76B4}" type="presOf" srcId="{DCCE79F2-51DC-4E3A-8F3D-0CB311D1F14D}" destId="{EE219807-47C8-4941-99AE-CE39076E53F5}" srcOrd="0" destOrd="0" presId="urn:microsoft.com/office/officeart/2005/8/layout/orgChart1"/>
    <dgm:cxn modelId="{20E8EA10-E623-416D-A401-C81C55C00003}" type="presOf" srcId="{B103CFD6-C2F2-4A76-8866-035FF64E5877}" destId="{2FA1AE03-77C2-487B-948B-82122901556A}" srcOrd="1" destOrd="0" presId="urn:microsoft.com/office/officeart/2005/8/layout/orgChart1"/>
    <dgm:cxn modelId="{81631190-5A23-493C-AE40-6A7172BA0340}" type="presOf" srcId="{C7336B56-6975-43EE-AA11-2CF9D86F3B72}" destId="{F7484F86-9514-4EEC-AAEC-65AD9B4B3D96}" srcOrd="0" destOrd="0" presId="urn:microsoft.com/office/officeart/2005/8/layout/orgChart1"/>
    <dgm:cxn modelId="{8DE5ADEA-5022-4824-A250-5AB505E35292}" type="presOf" srcId="{BAA37ED3-8504-4718-82EA-2141E33A703B}" destId="{C6471DB4-9B93-437A-AEBE-F3B71F737DF8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A3CBB981-28CE-4EFC-879F-EF818A47E07A}" type="presOf" srcId="{88415C31-82DD-4EF9-9A7A-1D4D99FB6B9D}" destId="{0936C29E-0ABE-4289-9453-F6DF249F454C}" srcOrd="1" destOrd="0" presId="urn:microsoft.com/office/officeart/2005/8/layout/orgChart1"/>
    <dgm:cxn modelId="{94532567-B925-4DE6-BE35-19DAFD2C114F}" type="presOf" srcId="{D3B00EB5-7252-4C54-A138-4FDE2761BA89}" destId="{77FF546B-1ADB-4B35-B705-B48DE95D0A7F}" srcOrd="0" destOrd="0" presId="urn:microsoft.com/office/officeart/2005/8/layout/orgChart1"/>
    <dgm:cxn modelId="{7175A54C-1CC8-4810-9EC5-0979E2D55B9B}" type="presOf" srcId="{382A9707-8CE9-4448-A732-795155023764}" destId="{40CBCC65-FD09-4B94-B9C9-3482617F2627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F3630A5D-6C18-445A-A5F7-25FAAED4EBCC}" type="presOf" srcId="{CBC98D67-7A4E-4DF5-AC0F-18B667594BB8}" destId="{D644628E-4C6F-4DF2-8C07-D2B66E3A4757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38A71595-6F7B-4445-9990-F5419B3DF9FD}" type="presOf" srcId="{3837525C-9A2A-44D5-8B42-9C0820CF3FF9}" destId="{6AC59FBD-FAEA-42FA-8EB1-29A7CC044828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2E1CD35-3B5D-4B51-950C-C231F311EDE0}" type="presOf" srcId="{43C964D4-3EA5-4709-BA45-DC9671707267}" destId="{87899BB1-A811-4B2D-8FA3-633A97B1A6A6}" srcOrd="1" destOrd="0" presId="urn:microsoft.com/office/officeart/2005/8/layout/orgChart1"/>
    <dgm:cxn modelId="{E7E9C4B6-871E-4E33-A178-8E21C493579E}" type="presOf" srcId="{B40A1E99-819E-4C0D-B671-3D134F0F7163}" destId="{3A05D6AC-55D4-4F8B-831D-7528DBB5E857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09422085-943F-466C-ACF4-449072F47DBC}" type="presOf" srcId="{D5F013B3-4B4E-4E38-9BAF-4B34B2BB0C79}" destId="{26E61D30-5696-4E05-9044-AF73EF27DAB2}" srcOrd="0" destOrd="0" presId="urn:microsoft.com/office/officeart/2005/8/layout/orgChart1"/>
    <dgm:cxn modelId="{B448AD7F-2A3B-439F-8E2F-C71FFC5D4051}" type="presOf" srcId="{8514C17C-35EC-4D14-92F7-13A577CAA5C4}" destId="{3AA4BA60-CAF3-4B65-8A7B-26648B565082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F0BD674E-3A97-4EFE-B214-84ADBA4C1E56}" type="presOf" srcId="{D91152BC-9A33-44D3-AEBB-F20420DB430F}" destId="{5EC808F1-181C-42C2-975C-2B558EBCB7FE}" srcOrd="1" destOrd="0" presId="urn:microsoft.com/office/officeart/2005/8/layout/orgChart1"/>
    <dgm:cxn modelId="{ADBEE934-045C-4681-9A84-F9ADB4007DA4}" type="presOf" srcId="{BCA1F9C7-A2DE-4DA9-9030-581CAAE089DA}" destId="{7E670A0B-4B6A-45AD-AE95-FAE9E52BA24F}" srcOrd="0" destOrd="0" presId="urn:microsoft.com/office/officeart/2005/8/layout/orgChart1"/>
    <dgm:cxn modelId="{66C15B59-8F25-4DC2-8388-4D145C24C8D8}" type="presParOf" srcId="{6C1B72B2-EE6C-495B-ADAD-8508CE8EB807}" destId="{B9578B13-712D-4BAD-A28F-A7352074EDA6}" srcOrd="0" destOrd="0" presId="urn:microsoft.com/office/officeart/2005/8/layout/orgChart1"/>
    <dgm:cxn modelId="{17793305-D430-4E0D-8805-92E655653F6E}" type="presParOf" srcId="{B9578B13-712D-4BAD-A28F-A7352074EDA6}" destId="{EA34C8C8-6EC1-483B-8E39-8E6926CED3CE}" srcOrd="0" destOrd="0" presId="urn:microsoft.com/office/officeart/2005/8/layout/orgChart1"/>
    <dgm:cxn modelId="{A2102B08-5AF4-48B2-940F-A243A5DE8EEE}" type="presParOf" srcId="{EA34C8C8-6EC1-483B-8E39-8E6926CED3CE}" destId="{D98E11BE-9177-4329-A5B4-B4B8653C2863}" srcOrd="0" destOrd="0" presId="urn:microsoft.com/office/officeart/2005/8/layout/orgChart1"/>
    <dgm:cxn modelId="{4FF53612-2F0B-4215-9624-57557C09A95A}" type="presParOf" srcId="{EA34C8C8-6EC1-483B-8E39-8E6926CED3CE}" destId="{2FA1AE03-77C2-487B-948B-82122901556A}" srcOrd="1" destOrd="0" presId="urn:microsoft.com/office/officeart/2005/8/layout/orgChart1"/>
    <dgm:cxn modelId="{32F8C1DA-477F-404D-9F18-A9B0AA320EA6}" type="presParOf" srcId="{B9578B13-712D-4BAD-A28F-A7352074EDA6}" destId="{9C5DF944-3D7A-473D-A789-5CA86652B8F8}" srcOrd="1" destOrd="0" presId="urn:microsoft.com/office/officeart/2005/8/layout/orgChart1"/>
    <dgm:cxn modelId="{DC8D7E5D-0E6B-420A-B8E1-1EC773C856A9}" type="presParOf" srcId="{9C5DF944-3D7A-473D-A789-5CA86652B8F8}" destId="{D351E307-7A60-4733-B21C-CC6D6E5D051D}" srcOrd="0" destOrd="0" presId="urn:microsoft.com/office/officeart/2005/8/layout/orgChart1"/>
    <dgm:cxn modelId="{618712A3-B10B-4F7F-BCBC-C1363930B2B8}" type="presParOf" srcId="{9C5DF944-3D7A-473D-A789-5CA86652B8F8}" destId="{60FE5B31-E82E-49E2-9469-B5D5674278BC}" srcOrd="1" destOrd="0" presId="urn:microsoft.com/office/officeart/2005/8/layout/orgChart1"/>
    <dgm:cxn modelId="{38FCB714-7B94-4453-ACA2-6D87EDE2DF4B}" type="presParOf" srcId="{60FE5B31-E82E-49E2-9469-B5D5674278BC}" destId="{CB88DD46-0D40-4A1B-9C97-26FA4C46EB15}" srcOrd="0" destOrd="0" presId="urn:microsoft.com/office/officeart/2005/8/layout/orgChart1"/>
    <dgm:cxn modelId="{CE569B6F-7D20-4F42-B098-90440EC95DBB}" type="presParOf" srcId="{CB88DD46-0D40-4A1B-9C97-26FA4C46EB15}" destId="{ABF5B3AF-9C3F-43AC-89B9-A4B84688B739}" srcOrd="0" destOrd="0" presId="urn:microsoft.com/office/officeart/2005/8/layout/orgChart1"/>
    <dgm:cxn modelId="{BD32DA02-B0D6-4E3D-BF2B-7F60AC68CF72}" type="presParOf" srcId="{CB88DD46-0D40-4A1B-9C97-26FA4C46EB15}" destId="{87899BB1-A811-4B2D-8FA3-633A97B1A6A6}" srcOrd="1" destOrd="0" presId="urn:microsoft.com/office/officeart/2005/8/layout/orgChart1"/>
    <dgm:cxn modelId="{DB4597CC-EAF8-4BE7-B8E5-A81E28A66D96}" type="presParOf" srcId="{60FE5B31-E82E-49E2-9469-B5D5674278BC}" destId="{B6A20B03-CFA9-41D8-9956-9F0EB448DC4A}" srcOrd="1" destOrd="0" presId="urn:microsoft.com/office/officeart/2005/8/layout/orgChart1"/>
    <dgm:cxn modelId="{464ABCBB-809F-4B63-A4C1-D2A34C1BF0A7}" type="presParOf" srcId="{B6A20B03-CFA9-41D8-9956-9F0EB448DC4A}" destId="{CD65CBB6-B9A3-48AB-AFB3-4BE4B03553D3}" srcOrd="0" destOrd="0" presId="urn:microsoft.com/office/officeart/2005/8/layout/orgChart1"/>
    <dgm:cxn modelId="{23B26473-5A0E-4FB4-8499-AA2A5C1BAB6F}" type="presParOf" srcId="{B6A20B03-CFA9-41D8-9956-9F0EB448DC4A}" destId="{ED1F0A6D-21D1-431E-B021-19DC70288741}" srcOrd="1" destOrd="0" presId="urn:microsoft.com/office/officeart/2005/8/layout/orgChart1"/>
    <dgm:cxn modelId="{D4E06D7F-9152-4ECB-8717-EBD273307864}" type="presParOf" srcId="{ED1F0A6D-21D1-431E-B021-19DC70288741}" destId="{3035FF76-B78F-49A4-AACF-E2FF3786028F}" srcOrd="0" destOrd="0" presId="urn:microsoft.com/office/officeart/2005/8/layout/orgChart1"/>
    <dgm:cxn modelId="{25EEA983-E393-4F51-8D68-4252829C50BD}" type="presParOf" srcId="{3035FF76-B78F-49A4-AACF-E2FF3786028F}" destId="{F0DC39B6-0C64-430A-9FFB-4907B94E244D}" srcOrd="0" destOrd="0" presId="urn:microsoft.com/office/officeart/2005/8/layout/orgChart1"/>
    <dgm:cxn modelId="{02B98B29-A3F8-4E47-B68B-7DDA17A36037}" type="presParOf" srcId="{3035FF76-B78F-49A4-AACF-E2FF3786028F}" destId="{0044642D-BF6E-4946-989D-7BC76303D8B1}" srcOrd="1" destOrd="0" presId="urn:microsoft.com/office/officeart/2005/8/layout/orgChart1"/>
    <dgm:cxn modelId="{72CCC29B-D534-4D31-B5D6-E9FACD5ABF24}" type="presParOf" srcId="{ED1F0A6D-21D1-431E-B021-19DC70288741}" destId="{6F92EC3E-8AAE-41C7-BFFF-85E9DBCB215A}" srcOrd="1" destOrd="0" presId="urn:microsoft.com/office/officeart/2005/8/layout/orgChart1"/>
    <dgm:cxn modelId="{6988671B-214E-4589-9FB3-3009A838D16E}" type="presParOf" srcId="{ED1F0A6D-21D1-431E-B021-19DC70288741}" destId="{C359BE23-B469-48EB-819D-6F6FDCDBB0A8}" srcOrd="2" destOrd="0" presId="urn:microsoft.com/office/officeart/2005/8/layout/orgChart1"/>
    <dgm:cxn modelId="{8D8BA9AA-BEE6-42A1-9D0E-8F4B3352D49D}" type="presParOf" srcId="{B6A20B03-CFA9-41D8-9956-9F0EB448DC4A}" destId="{6AC59FBD-FAEA-42FA-8EB1-29A7CC044828}" srcOrd="2" destOrd="0" presId="urn:microsoft.com/office/officeart/2005/8/layout/orgChart1"/>
    <dgm:cxn modelId="{19E9E350-A8A7-4804-B518-B301AA1BDA8D}" type="presParOf" srcId="{B6A20B03-CFA9-41D8-9956-9F0EB448DC4A}" destId="{F2E1EDE4-99F4-4CBC-BA6A-91AF00914823}" srcOrd="3" destOrd="0" presId="urn:microsoft.com/office/officeart/2005/8/layout/orgChart1"/>
    <dgm:cxn modelId="{26BBE411-46DF-417C-8D46-7F0438AA79FD}" type="presParOf" srcId="{F2E1EDE4-99F4-4CBC-BA6A-91AF00914823}" destId="{795B4B98-FEFB-4DAB-B785-2E28918B1C7E}" srcOrd="0" destOrd="0" presId="urn:microsoft.com/office/officeart/2005/8/layout/orgChart1"/>
    <dgm:cxn modelId="{00CB6C7B-52D1-45F5-9BB2-D26FAAC5A570}" type="presParOf" srcId="{795B4B98-FEFB-4DAB-B785-2E28918B1C7E}" destId="{C9EB4BFF-95DA-49B7-87A2-66A52A4FCDFA}" srcOrd="0" destOrd="0" presId="urn:microsoft.com/office/officeart/2005/8/layout/orgChart1"/>
    <dgm:cxn modelId="{1EBB7F86-49EC-4C4E-B7FB-458BC150F6A7}" type="presParOf" srcId="{795B4B98-FEFB-4DAB-B785-2E28918B1C7E}" destId="{40CBCC65-FD09-4B94-B9C9-3482617F2627}" srcOrd="1" destOrd="0" presId="urn:microsoft.com/office/officeart/2005/8/layout/orgChart1"/>
    <dgm:cxn modelId="{3FC2907A-37A0-425B-9220-DBFDD9A44BEC}" type="presParOf" srcId="{F2E1EDE4-99F4-4CBC-BA6A-91AF00914823}" destId="{6E67D5E8-91A3-4A9C-B70E-60777B0DD65E}" srcOrd="1" destOrd="0" presId="urn:microsoft.com/office/officeart/2005/8/layout/orgChart1"/>
    <dgm:cxn modelId="{EBD7C435-8509-4EC5-ABB1-0136EA6F9923}" type="presParOf" srcId="{F2E1EDE4-99F4-4CBC-BA6A-91AF00914823}" destId="{9041FCB5-DDBA-4A82-87F1-A20AE1F0ECFA}" srcOrd="2" destOrd="0" presId="urn:microsoft.com/office/officeart/2005/8/layout/orgChart1"/>
    <dgm:cxn modelId="{62DCDBD2-6D62-4E54-B2C9-63BCB2D492E0}" type="presParOf" srcId="{B6A20B03-CFA9-41D8-9956-9F0EB448DC4A}" destId="{D644628E-4C6F-4DF2-8C07-D2B66E3A4757}" srcOrd="4" destOrd="0" presId="urn:microsoft.com/office/officeart/2005/8/layout/orgChart1"/>
    <dgm:cxn modelId="{FC1FE13B-C115-4EEA-AFA4-8EDEE34DBF96}" type="presParOf" srcId="{B6A20B03-CFA9-41D8-9956-9F0EB448DC4A}" destId="{4C59CDCC-8171-42A8-836D-8A7ADEF309D0}" srcOrd="5" destOrd="0" presId="urn:microsoft.com/office/officeart/2005/8/layout/orgChart1"/>
    <dgm:cxn modelId="{25C59368-C44D-42ED-9237-A0A3BFF3FC51}" type="presParOf" srcId="{4C59CDCC-8171-42A8-836D-8A7ADEF309D0}" destId="{FED7DC99-D3B3-46B2-AE57-14D47B1F3671}" srcOrd="0" destOrd="0" presId="urn:microsoft.com/office/officeart/2005/8/layout/orgChart1"/>
    <dgm:cxn modelId="{6148ADF8-AC5F-4309-BEEF-29A900A1BFF6}" type="presParOf" srcId="{FED7DC99-D3B3-46B2-AE57-14D47B1F3671}" destId="{8F3E2022-AB5E-4438-BDBE-146FD19E8285}" srcOrd="0" destOrd="0" presId="urn:microsoft.com/office/officeart/2005/8/layout/orgChart1"/>
    <dgm:cxn modelId="{21268B64-2DF7-481C-A74F-77A35C08472E}" type="presParOf" srcId="{FED7DC99-D3B3-46B2-AE57-14D47B1F3671}" destId="{F4F60A8B-BCFE-4E33-9289-BF4CA9206F7B}" srcOrd="1" destOrd="0" presId="urn:microsoft.com/office/officeart/2005/8/layout/orgChart1"/>
    <dgm:cxn modelId="{276E8C7D-3D0E-4E94-8071-0D7424357C95}" type="presParOf" srcId="{4C59CDCC-8171-42A8-836D-8A7ADEF309D0}" destId="{0717BF70-BD3E-4FBF-92BE-2C7F71500E41}" srcOrd="1" destOrd="0" presId="urn:microsoft.com/office/officeart/2005/8/layout/orgChart1"/>
    <dgm:cxn modelId="{B95109A9-FFBC-4062-828D-3F05479CA088}" type="presParOf" srcId="{4C59CDCC-8171-42A8-836D-8A7ADEF309D0}" destId="{0E63D1F7-0BB7-4B23-80D6-B69D7359A638}" srcOrd="2" destOrd="0" presId="urn:microsoft.com/office/officeart/2005/8/layout/orgChart1"/>
    <dgm:cxn modelId="{BA8678C6-6FD0-4DE6-B12D-0223388079A2}" type="presParOf" srcId="{B6A20B03-CFA9-41D8-9956-9F0EB448DC4A}" destId="{52D64095-8F0B-43C5-A134-4F8EB745D0AC}" srcOrd="6" destOrd="0" presId="urn:microsoft.com/office/officeart/2005/8/layout/orgChart1"/>
    <dgm:cxn modelId="{BE504D73-A85B-46F7-9E81-B4B9CCBAD770}" type="presParOf" srcId="{B6A20B03-CFA9-41D8-9956-9F0EB448DC4A}" destId="{65175C4B-27F3-41C0-9093-49201195521B}" srcOrd="7" destOrd="0" presId="urn:microsoft.com/office/officeart/2005/8/layout/orgChart1"/>
    <dgm:cxn modelId="{9E6A9C00-3CC7-4AE8-8E9E-0CD545D157AB}" type="presParOf" srcId="{65175C4B-27F3-41C0-9093-49201195521B}" destId="{418B0B64-07DF-4A86-8188-2B3D12FF0C1B}" srcOrd="0" destOrd="0" presId="urn:microsoft.com/office/officeart/2005/8/layout/orgChart1"/>
    <dgm:cxn modelId="{B449AEA9-0494-46A4-B3FC-9A6B3172FA91}" type="presParOf" srcId="{418B0B64-07DF-4A86-8188-2B3D12FF0C1B}" destId="{FCA2B357-06A1-4199-999C-BBE32872F828}" srcOrd="0" destOrd="0" presId="urn:microsoft.com/office/officeart/2005/8/layout/orgChart1"/>
    <dgm:cxn modelId="{C8D3E475-9D66-46C7-859B-E424FBA3A9D3}" type="presParOf" srcId="{418B0B64-07DF-4A86-8188-2B3D12FF0C1B}" destId="{842224E6-60DA-412E-8A1B-7533C1377869}" srcOrd="1" destOrd="0" presId="urn:microsoft.com/office/officeart/2005/8/layout/orgChart1"/>
    <dgm:cxn modelId="{03BCE379-4142-4A73-8EA4-4783AC0397B6}" type="presParOf" srcId="{65175C4B-27F3-41C0-9093-49201195521B}" destId="{5FEE9627-663F-4879-B764-2FCAC3BEDB01}" srcOrd="1" destOrd="0" presId="urn:microsoft.com/office/officeart/2005/8/layout/orgChart1"/>
    <dgm:cxn modelId="{2C1E01F0-04BE-4E83-93A2-D930C73CBA91}" type="presParOf" srcId="{65175C4B-27F3-41C0-9093-49201195521B}" destId="{D211A30E-3DD6-4F3B-A936-B6D9FD1B5AD6}" srcOrd="2" destOrd="0" presId="urn:microsoft.com/office/officeart/2005/8/layout/orgChart1"/>
    <dgm:cxn modelId="{96854C78-571C-4A3E-9E0C-690CAA985213}" type="presParOf" srcId="{60FE5B31-E82E-49E2-9469-B5D5674278BC}" destId="{0A55CB08-0585-4E83-BB9C-6136411D5C97}" srcOrd="2" destOrd="0" presId="urn:microsoft.com/office/officeart/2005/8/layout/orgChart1"/>
    <dgm:cxn modelId="{AE1ECC22-AC72-4A42-B1F2-637FB74750B8}" type="presParOf" srcId="{9C5DF944-3D7A-473D-A789-5CA86652B8F8}" destId="{1AE91293-7748-4E52-8855-7B838C555EB9}" srcOrd="2" destOrd="0" presId="urn:microsoft.com/office/officeart/2005/8/layout/orgChart1"/>
    <dgm:cxn modelId="{22ACE334-32BA-405A-827F-4D21497E1DA7}" type="presParOf" srcId="{9C5DF944-3D7A-473D-A789-5CA86652B8F8}" destId="{8BAB2199-5159-41F9-8708-33820C9B03A9}" srcOrd="3" destOrd="0" presId="urn:microsoft.com/office/officeart/2005/8/layout/orgChart1"/>
    <dgm:cxn modelId="{BE52746D-DC0C-49B6-AF7B-78BCCCD9E562}" type="presParOf" srcId="{8BAB2199-5159-41F9-8708-33820C9B03A9}" destId="{4AEEF0FD-EB99-4BD5-89CD-011B1DDC19F8}" srcOrd="0" destOrd="0" presId="urn:microsoft.com/office/officeart/2005/8/layout/orgChart1"/>
    <dgm:cxn modelId="{007E2E8A-A1FB-428D-AB16-9C732153E5E0}" type="presParOf" srcId="{4AEEF0FD-EB99-4BD5-89CD-011B1DDC19F8}" destId="{86ECFBC0-6EDE-49D7-A5E4-E61CBAF4A092}" srcOrd="0" destOrd="0" presId="urn:microsoft.com/office/officeart/2005/8/layout/orgChart1"/>
    <dgm:cxn modelId="{31264D8D-55CB-4FD7-8124-094625E5E067}" type="presParOf" srcId="{4AEEF0FD-EB99-4BD5-89CD-011B1DDC19F8}" destId="{EE7467E8-D778-4C18-9C7C-925EF25B0DC2}" srcOrd="1" destOrd="0" presId="urn:microsoft.com/office/officeart/2005/8/layout/orgChart1"/>
    <dgm:cxn modelId="{426F8659-D540-43CD-90C9-905AE1EC0A41}" type="presParOf" srcId="{8BAB2199-5159-41F9-8708-33820C9B03A9}" destId="{70B62D43-4B2E-478D-8091-7F950B36BC86}" srcOrd="1" destOrd="0" presId="urn:microsoft.com/office/officeart/2005/8/layout/orgChart1"/>
    <dgm:cxn modelId="{B34E9296-244B-44C5-93DF-8AD5E4C2832F}" type="presParOf" srcId="{70B62D43-4B2E-478D-8091-7F950B36BC86}" destId="{5A29D58D-62CC-4731-8120-CAD4354C3E03}" srcOrd="0" destOrd="0" presId="urn:microsoft.com/office/officeart/2005/8/layout/orgChart1"/>
    <dgm:cxn modelId="{CDAD8B19-AAC0-4949-B84C-F445F032AFB1}" type="presParOf" srcId="{70B62D43-4B2E-478D-8091-7F950B36BC86}" destId="{20684FA8-0955-4E86-9890-955AAE2FB70E}" srcOrd="1" destOrd="0" presId="urn:microsoft.com/office/officeart/2005/8/layout/orgChart1"/>
    <dgm:cxn modelId="{EF37283E-B991-4EDA-A967-E5CF63658CA2}" type="presParOf" srcId="{20684FA8-0955-4E86-9890-955AAE2FB70E}" destId="{357DF0A8-BCC0-4D40-9A29-811D9B3E8CE1}" srcOrd="0" destOrd="0" presId="urn:microsoft.com/office/officeart/2005/8/layout/orgChart1"/>
    <dgm:cxn modelId="{B05DA260-0327-4EF0-839C-A1810D937C16}" type="presParOf" srcId="{357DF0A8-BCC0-4D40-9A29-811D9B3E8CE1}" destId="{7533127D-6F77-420D-9337-03A9B17677A7}" srcOrd="0" destOrd="0" presId="urn:microsoft.com/office/officeart/2005/8/layout/orgChart1"/>
    <dgm:cxn modelId="{3EF16C4E-AD87-49EE-B81C-F52E925A1F67}" type="presParOf" srcId="{357DF0A8-BCC0-4D40-9A29-811D9B3E8CE1}" destId="{75DCBE71-7469-49E9-81E5-E6A43E3EC0DC}" srcOrd="1" destOrd="0" presId="urn:microsoft.com/office/officeart/2005/8/layout/orgChart1"/>
    <dgm:cxn modelId="{54F48254-EB5C-433D-B965-49780BF11DB7}" type="presParOf" srcId="{20684FA8-0955-4E86-9890-955AAE2FB70E}" destId="{321B0D03-50FC-44EB-B561-D21A2CD4B482}" srcOrd="1" destOrd="0" presId="urn:microsoft.com/office/officeart/2005/8/layout/orgChart1"/>
    <dgm:cxn modelId="{4CB0DAD6-2829-4837-854A-5DCC004B4EDB}" type="presParOf" srcId="{20684FA8-0955-4E86-9890-955AAE2FB70E}" destId="{0654A2B9-B227-48A6-941C-DD027142ECCE}" srcOrd="2" destOrd="0" presId="urn:microsoft.com/office/officeart/2005/8/layout/orgChart1"/>
    <dgm:cxn modelId="{C7645252-8D90-4C3D-A9B8-492B71E9F6BA}" type="presParOf" srcId="{70B62D43-4B2E-478D-8091-7F950B36BC86}" destId="{77FF546B-1ADB-4B35-B705-B48DE95D0A7F}" srcOrd="2" destOrd="0" presId="urn:microsoft.com/office/officeart/2005/8/layout/orgChart1"/>
    <dgm:cxn modelId="{547F57B5-F4B2-46DC-9167-B08C65C48431}" type="presParOf" srcId="{70B62D43-4B2E-478D-8091-7F950B36BC86}" destId="{69C13562-DBB8-42F8-AE39-8AFEF8ED4982}" srcOrd="3" destOrd="0" presId="urn:microsoft.com/office/officeart/2005/8/layout/orgChart1"/>
    <dgm:cxn modelId="{5F7F1F25-DA91-4362-B9DF-652589047DBC}" type="presParOf" srcId="{69C13562-DBB8-42F8-AE39-8AFEF8ED4982}" destId="{896D96FE-EA05-4066-8BE5-F7366BA3777A}" srcOrd="0" destOrd="0" presId="urn:microsoft.com/office/officeart/2005/8/layout/orgChart1"/>
    <dgm:cxn modelId="{58C99B1A-1B98-4BF8-A47B-72455D2E964F}" type="presParOf" srcId="{896D96FE-EA05-4066-8BE5-F7366BA3777A}" destId="{079C46BA-E270-4C4F-9AA8-92E32A64D736}" srcOrd="0" destOrd="0" presId="urn:microsoft.com/office/officeart/2005/8/layout/orgChart1"/>
    <dgm:cxn modelId="{C9E00DAE-44DE-45BA-90BB-37EC5D4E5FA0}" type="presParOf" srcId="{896D96FE-EA05-4066-8BE5-F7366BA3777A}" destId="{3AA4BA60-CAF3-4B65-8A7B-26648B565082}" srcOrd="1" destOrd="0" presId="urn:microsoft.com/office/officeart/2005/8/layout/orgChart1"/>
    <dgm:cxn modelId="{9C826BDC-8A01-443B-93FE-204F72057AA6}" type="presParOf" srcId="{69C13562-DBB8-42F8-AE39-8AFEF8ED4982}" destId="{54F082B5-2FAD-490F-B257-B96DCB3E19FC}" srcOrd="1" destOrd="0" presId="urn:microsoft.com/office/officeart/2005/8/layout/orgChart1"/>
    <dgm:cxn modelId="{02CF4D16-0267-4D7B-A691-EF343413C01E}" type="presParOf" srcId="{69C13562-DBB8-42F8-AE39-8AFEF8ED4982}" destId="{6C846A69-A00E-4FB9-80C7-DC7FE13BD4B5}" srcOrd="2" destOrd="0" presId="urn:microsoft.com/office/officeart/2005/8/layout/orgChart1"/>
    <dgm:cxn modelId="{BF909B5A-EBC6-4588-B3B8-8E90F87671E8}" type="presParOf" srcId="{70B62D43-4B2E-478D-8091-7F950B36BC86}" destId="{C6471DB4-9B93-437A-AEBE-F3B71F737DF8}" srcOrd="4" destOrd="0" presId="urn:microsoft.com/office/officeart/2005/8/layout/orgChart1"/>
    <dgm:cxn modelId="{24103883-3ECD-4DBB-B7AC-9B1454413B96}" type="presParOf" srcId="{70B62D43-4B2E-478D-8091-7F950B36BC86}" destId="{CD8B12E6-DD1E-4D70-BE7C-A5443A3D84D1}" srcOrd="5" destOrd="0" presId="urn:microsoft.com/office/officeart/2005/8/layout/orgChart1"/>
    <dgm:cxn modelId="{D05A6FA1-9B1F-46E3-9DD9-D3E5AC2C6C3A}" type="presParOf" srcId="{CD8B12E6-DD1E-4D70-BE7C-A5443A3D84D1}" destId="{C0FBA54D-3A3D-42F4-B1C8-ADE0E74CCC4D}" srcOrd="0" destOrd="0" presId="urn:microsoft.com/office/officeart/2005/8/layout/orgChart1"/>
    <dgm:cxn modelId="{9D10E1B2-A97E-4454-9E12-03F8674198DB}" type="presParOf" srcId="{C0FBA54D-3A3D-42F4-B1C8-ADE0E74CCC4D}" destId="{30DA9891-B7C7-405D-9015-1C3DF0E9850F}" srcOrd="0" destOrd="0" presId="urn:microsoft.com/office/officeart/2005/8/layout/orgChart1"/>
    <dgm:cxn modelId="{491988C4-6FB6-45EF-9BF1-A2DB0E8AD311}" type="presParOf" srcId="{C0FBA54D-3A3D-42F4-B1C8-ADE0E74CCC4D}" destId="{5EC808F1-181C-42C2-975C-2B558EBCB7FE}" srcOrd="1" destOrd="0" presId="urn:microsoft.com/office/officeart/2005/8/layout/orgChart1"/>
    <dgm:cxn modelId="{E04EB1D4-0B39-41DC-AFA1-DC4FD28E662B}" type="presParOf" srcId="{CD8B12E6-DD1E-4D70-BE7C-A5443A3D84D1}" destId="{3C11D65F-2A65-4A7E-9C15-AA6406FE6F0B}" srcOrd="1" destOrd="0" presId="urn:microsoft.com/office/officeart/2005/8/layout/orgChart1"/>
    <dgm:cxn modelId="{D6BD1789-552C-4462-8AD4-25F738A618EE}" type="presParOf" srcId="{CD8B12E6-DD1E-4D70-BE7C-A5443A3D84D1}" destId="{07414A68-C8A8-4CE7-984E-48064FC49AF5}" srcOrd="2" destOrd="0" presId="urn:microsoft.com/office/officeart/2005/8/layout/orgChart1"/>
    <dgm:cxn modelId="{0FC78D7E-BA12-4963-B277-7FD93523DD84}" type="presParOf" srcId="{70B62D43-4B2E-478D-8091-7F950B36BC86}" destId="{BD53C961-9C2E-42B5-A825-EB1CD5AF2FE3}" srcOrd="6" destOrd="0" presId="urn:microsoft.com/office/officeart/2005/8/layout/orgChart1"/>
    <dgm:cxn modelId="{F742CE02-6D11-4510-BF72-7E910C7BCA42}" type="presParOf" srcId="{70B62D43-4B2E-478D-8091-7F950B36BC86}" destId="{2AD0F394-908E-4BF8-9902-81719C192207}" srcOrd="7" destOrd="0" presId="urn:microsoft.com/office/officeart/2005/8/layout/orgChart1"/>
    <dgm:cxn modelId="{17EC4BD8-E4FE-40E9-9FF4-D7D2F9FAD768}" type="presParOf" srcId="{2AD0F394-908E-4BF8-9902-81719C192207}" destId="{6508E9AA-32AD-45CE-ACB4-E452A2309B43}" srcOrd="0" destOrd="0" presId="urn:microsoft.com/office/officeart/2005/8/layout/orgChart1"/>
    <dgm:cxn modelId="{945CAF34-949D-4937-8906-41B7E61A137F}" type="presParOf" srcId="{6508E9AA-32AD-45CE-ACB4-E452A2309B43}" destId="{26E61D30-5696-4E05-9044-AF73EF27DAB2}" srcOrd="0" destOrd="0" presId="urn:microsoft.com/office/officeart/2005/8/layout/orgChart1"/>
    <dgm:cxn modelId="{76B9E597-E728-4775-890E-761D038CFF10}" type="presParOf" srcId="{6508E9AA-32AD-45CE-ACB4-E452A2309B43}" destId="{14A5ABF2-8B49-4694-AC4C-1A898869B017}" srcOrd="1" destOrd="0" presId="urn:microsoft.com/office/officeart/2005/8/layout/orgChart1"/>
    <dgm:cxn modelId="{787EA59D-B648-437A-8E0F-E9C4430B060C}" type="presParOf" srcId="{2AD0F394-908E-4BF8-9902-81719C192207}" destId="{E95C75F7-7305-47DE-985C-550E435481C9}" srcOrd="1" destOrd="0" presId="urn:microsoft.com/office/officeart/2005/8/layout/orgChart1"/>
    <dgm:cxn modelId="{E016DF72-AB4C-4D85-8121-B64BE3D6A63E}" type="presParOf" srcId="{2AD0F394-908E-4BF8-9902-81719C192207}" destId="{ADFD56FF-A789-4A68-9B2D-8E4E857854C2}" srcOrd="2" destOrd="0" presId="urn:microsoft.com/office/officeart/2005/8/layout/orgChart1"/>
    <dgm:cxn modelId="{158CF00B-547E-4F6D-A8F7-8DB5C6723422}" type="presParOf" srcId="{70B62D43-4B2E-478D-8091-7F950B36BC86}" destId="{B4ADFA40-1DC3-4BD0-BAE4-D5BA4FDF2B3E}" srcOrd="8" destOrd="0" presId="urn:microsoft.com/office/officeart/2005/8/layout/orgChart1"/>
    <dgm:cxn modelId="{91ACB346-8537-4FA8-A154-4223B88A79BF}" type="presParOf" srcId="{70B62D43-4B2E-478D-8091-7F950B36BC86}" destId="{74623D81-D47A-4BDB-A76C-094846D41FA8}" srcOrd="9" destOrd="0" presId="urn:microsoft.com/office/officeart/2005/8/layout/orgChart1"/>
    <dgm:cxn modelId="{D5A7D2C6-D22B-4B78-A7BB-556B6C6A2C85}" type="presParOf" srcId="{74623D81-D47A-4BDB-A76C-094846D41FA8}" destId="{A5AFB960-0B8B-4E03-885A-2579269F7DC1}" srcOrd="0" destOrd="0" presId="urn:microsoft.com/office/officeart/2005/8/layout/orgChart1"/>
    <dgm:cxn modelId="{64358202-8144-4F37-B960-88EC5AF09F38}" type="presParOf" srcId="{A5AFB960-0B8B-4E03-885A-2579269F7DC1}" destId="{3A05D6AC-55D4-4F8B-831D-7528DBB5E857}" srcOrd="0" destOrd="0" presId="urn:microsoft.com/office/officeart/2005/8/layout/orgChart1"/>
    <dgm:cxn modelId="{764FEB01-09C5-4D90-812E-3F0A994238C3}" type="presParOf" srcId="{A5AFB960-0B8B-4E03-885A-2579269F7DC1}" destId="{179F0FCD-C306-4B84-A7DF-E34F9FAB6F56}" srcOrd="1" destOrd="0" presId="urn:microsoft.com/office/officeart/2005/8/layout/orgChart1"/>
    <dgm:cxn modelId="{2A9208D6-22A5-41D8-BDCF-FD7678EA0238}" type="presParOf" srcId="{74623D81-D47A-4BDB-A76C-094846D41FA8}" destId="{856F8CB3-7FD8-44A2-BD9F-D0A3BBBFD7B2}" srcOrd="1" destOrd="0" presId="urn:microsoft.com/office/officeart/2005/8/layout/orgChart1"/>
    <dgm:cxn modelId="{1E5B965F-9201-4DA4-A75A-135A1F373224}" type="presParOf" srcId="{74623D81-D47A-4BDB-A76C-094846D41FA8}" destId="{E41C3208-7C36-4192-9EA5-1F0C4DB4A826}" srcOrd="2" destOrd="0" presId="urn:microsoft.com/office/officeart/2005/8/layout/orgChart1"/>
    <dgm:cxn modelId="{63FAC893-F6E0-4E1F-BFA6-38D43F66D32F}" type="presParOf" srcId="{8BAB2199-5159-41F9-8708-33820C9B03A9}" destId="{FB705D8D-4B0F-418C-BE22-C9FC935B08A3}" srcOrd="2" destOrd="0" presId="urn:microsoft.com/office/officeart/2005/8/layout/orgChart1"/>
    <dgm:cxn modelId="{80E51AEC-1B9C-4AC1-AF2E-B29529CD96DE}" type="presParOf" srcId="{9C5DF944-3D7A-473D-A789-5CA86652B8F8}" destId="{4F6F1802-D2DC-45F2-8B57-B9ACE00E096B}" srcOrd="4" destOrd="0" presId="urn:microsoft.com/office/officeart/2005/8/layout/orgChart1"/>
    <dgm:cxn modelId="{1167046E-3917-4C32-B37F-BF661BBB32B0}" type="presParOf" srcId="{9C5DF944-3D7A-473D-A789-5CA86652B8F8}" destId="{D09FB176-C899-4C34-A2EF-DF4099E3930B}" srcOrd="5" destOrd="0" presId="urn:microsoft.com/office/officeart/2005/8/layout/orgChart1"/>
    <dgm:cxn modelId="{9D03AF6A-5B13-410E-AC49-2AEA93665AE8}" type="presParOf" srcId="{D09FB176-C899-4C34-A2EF-DF4099E3930B}" destId="{EB3A78CF-8659-4E76-9BB6-78F8A7F8B535}" srcOrd="0" destOrd="0" presId="urn:microsoft.com/office/officeart/2005/8/layout/orgChart1"/>
    <dgm:cxn modelId="{1FCBB33F-E104-4608-B9F5-3F580313039A}" type="presParOf" srcId="{EB3A78CF-8659-4E76-9BB6-78F8A7F8B535}" destId="{ED956AEF-5A78-47DC-9D97-3B27A2E93095}" srcOrd="0" destOrd="0" presId="urn:microsoft.com/office/officeart/2005/8/layout/orgChart1"/>
    <dgm:cxn modelId="{2029B0A6-4094-425F-B175-63941869C554}" type="presParOf" srcId="{EB3A78CF-8659-4E76-9BB6-78F8A7F8B535}" destId="{0936C29E-0ABE-4289-9453-F6DF249F454C}" srcOrd="1" destOrd="0" presId="urn:microsoft.com/office/officeart/2005/8/layout/orgChart1"/>
    <dgm:cxn modelId="{B8AB246A-9C7C-458C-AB37-B4818C5F07AC}" type="presParOf" srcId="{D09FB176-C899-4C34-A2EF-DF4099E3930B}" destId="{3666C14E-3FE7-4AB2-BA4F-4535D42C477E}" srcOrd="1" destOrd="0" presId="urn:microsoft.com/office/officeart/2005/8/layout/orgChart1"/>
    <dgm:cxn modelId="{588D0E48-DF8F-46B9-B770-1EDFD8AEC3FE}" type="presParOf" srcId="{3666C14E-3FE7-4AB2-BA4F-4535D42C477E}" destId="{7E670A0B-4B6A-45AD-AE95-FAE9E52BA24F}" srcOrd="0" destOrd="0" presId="urn:microsoft.com/office/officeart/2005/8/layout/orgChart1"/>
    <dgm:cxn modelId="{3D8F57A6-DB25-4DDD-A454-9560684DB8A9}" type="presParOf" srcId="{3666C14E-3FE7-4AB2-BA4F-4535D42C477E}" destId="{781D4557-4BA2-4B53-85D2-D0A8E2F29ACB}" srcOrd="1" destOrd="0" presId="urn:microsoft.com/office/officeart/2005/8/layout/orgChart1"/>
    <dgm:cxn modelId="{6FD8E9FD-6D4B-492B-BEEC-55E605E2EC0D}" type="presParOf" srcId="{781D4557-4BA2-4B53-85D2-D0A8E2F29ACB}" destId="{A1F0E8B8-00E6-43CE-8E1F-A9918B608453}" srcOrd="0" destOrd="0" presId="urn:microsoft.com/office/officeart/2005/8/layout/orgChart1"/>
    <dgm:cxn modelId="{B2B40F7E-C34D-424D-9277-E6F34B7663E0}" type="presParOf" srcId="{A1F0E8B8-00E6-43CE-8E1F-A9918B608453}" destId="{2C701CAE-D8F1-461E-8A0C-C57AEB1CD6C2}" srcOrd="0" destOrd="0" presId="urn:microsoft.com/office/officeart/2005/8/layout/orgChart1"/>
    <dgm:cxn modelId="{352E8D2E-3239-4853-868A-9D5C0B34D0C7}" type="presParOf" srcId="{A1F0E8B8-00E6-43CE-8E1F-A9918B608453}" destId="{0A55F855-E390-49C4-85C3-4EB5DC8DFEC3}" srcOrd="1" destOrd="0" presId="urn:microsoft.com/office/officeart/2005/8/layout/orgChart1"/>
    <dgm:cxn modelId="{F2F28D9C-9EE5-43EF-ADF4-69244884B7E8}" type="presParOf" srcId="{781D4557-4BA2-4B53-85D2-D0A8E2F29ACB}" destId="{8FDA77AA-02A8-4EBB-8954-A3306A125F11}" srcOrd="1" destOrd="0" presId="urn:microsoft.com/office/officeart/2005/8/layout/orgChart1"/>
    <dgm:cxn modelId="{423A0416-B03C-4847-81CD-B964D875A20C}" type="presParOf" srcId="{781D4557-4BA2-4B53-85D2-D0A8E2F29ACB}" destId="{802B30D6-A884-4929-98EE-4DE3E2D91CB8}" srcOrd="2" destOrd="0" presId="urn:microsoft.com/office/officeart/2005/8/layout/orgChart1"/>
    <dgm:cxn modelId="{6A658397-301C-4378-A034-D71C577FF8F0}" type="presParOf" srcId="{3666C14E-3FE7-4AB2-BA4F-4535D42C477E}" destId="{4E5DB2E5-BC21-45FD-89CF-804EEEA73D92}" srcOrd="2" destOrd="0" presId="urn:microsoft.com/office/officeart/2005/8/layout/orgChart1"/>
    <dgm:cxn modelId="{052A3D96-F545-4CA7-979F-98F9A03639FE}" type="presParOf" srcId="{3666C14E-3FE7-4AB2-BA4F-4535D42C477E}" destId="{FEF5B6E2-22EA-4CFA-BF26-961399773F49}" srcOrd="3" destOrd="0" presId="urn:microsoft.com/office/officeart/2005/8/layout/orgChart1"/>
    <dgm:cxn modelId="{E22109D2-99AA-4DC1-AD8D-B2D9B8EED62A}" type="presParOf" srcId="{FEF5B6E2-22EA-4CFA-BF26-961399773F49}" destId="{42BED641-FA4F-4D4B-9A19-A7D3C3BE1408}" srcOrd="0" destOrd="0" presId="urn:microsoft.com/office/officeart/2005/8/layout/orgChart1"/>
    <dgm:cxn modelId="{334E89C9-1298-46B1-AF4D-DACCF4114113}" type="presParOf" srcId="{42BED641-FA4F-4D4B-9A19-A7D3C3BE1408}" destId="{74487508-3D4F-4F35-9119-7335AA499C95}" srcOrd="0" destOrd="0" presId="urn:microsoft.com/office/officeart/2005/8/layout/orgChart1"/>
    <dgm:cxn modelId="{A96BC04F-6E4A-4908-8D53-602061A14A43}" type="presParOf" srcId="{42BED641-FA4F-4D4B-9A19-A7D3C3BE1408}" destId="{EA4E738B-1483-44D6-89EB-8256A9C3F87D}" srcOrd="1" destOrd="0" presId="urn:microsoft.com/office/officeart/2005/8/layout/orgChart1"/>
    <dgm:cxn modelId="{24821621-5654-4CCF-9834-432D939A3D84}" type="presParOf" srcId="{FEF5B6E2-22EA-4CFA-BF26-961399773F49}" destId="{B5B7C6F2-824B-4B22-9513-4D47B87A1DEF}" srcOrd="1" destOrd="0" presId="urn:microsoft.com/office/officeart/2005/8/layout/orgChart1"/>
    <dgm:cxn modelId="{EBAA6621-DB66-4287-B6E8-AADADC0EB1DB}" type="presParOf" srcId="{FEF5B6E2-22EA-4CFA-BF26-961399773F49}" destId="{AD4B3EEE-3AC5-44A5-8891-70C0728030DE}" srcOrd="2" destOrd="0" presId="urn:microsoft.com/office/officeart/2005/8/layout/orgChart1"/>
    <dgm:cxn modelId="{7EBF6506-A6D1-4EB1-9D14-FB9C684ADB15}" type="presParOf" srcId="{3666C14E-3FE7-4AB2-BA4F-4535D42C477E}" destId="{1A2BCB80-89E2-41EC-87D9-8650DA66AB8A}" srcOrd="4" destOrd="0" presId="urn:microsoft.com/office/officeart/2005/8/layout/orgChart1"/>
    <dgm:cxn modelId="{188AF4D2-F8D2-466E-83A9-1B79D4987881}" type="presParOf" srcId="{3666C14E-3FE7-4AB2-BA4F-4535D42C477E}" destId="{CD498E25-17A8-4592-A106-0BDE77F9F8BE}" srcOrd="5" destOrd="0" presId="urn:microsoft.com/office/officeart/2005/8/layout/orgChart1"/>
    <dgm:cxn modelId="{BA0272B6-8702-49E8-A5D0-51CF0FE4CEA3}" type="presParOf" srcId="{CD498E25-17A8-4592-A106-0BDE77F9F8BE}" destId="{1832CD07-F56C-4B75-9FC3-CEF6C2D6EA45}" srcOrd="0" destOrd="0" presId="urn:microsoft.com/office/officeart/2005/8/layout/orgChart1"/>
    <dgm:cxn modelId="{B097915D-2884-46D6-829A-B9CC8A3260FE}" type="presParOf" srcId="{1832CD07-F56C-4B75-9FC3-CEF6C2D6EA45}" destId="{F7484F86-9514-4EEC-AAEC-65AD9B4B3D96}" srcOrd="0" destOrd="0" presId="urn:microsoft.com/office/officeart/2005/8/layout/orgChart1"/>
    <dgm:cxn modelId="{B9401F58-E1D9-4C9B-BB57-D4BC03B772F0}" type="presParOf" srcId="{1832CD07-F56C-4B75-9FC3-CEF6C2D6EA45}" destId="{2F8AA862-E8D3-4043-95F3-7EBB33FDC237}" srcOrd="1" destOrd="0" presId="urn:microsoft.com/office/officeart/2005/8/layout/orgChart1"/>
    <dgm:cxn modelId="{607C6B66-D7C6-4B93-9BBB-7B17BC874CDB}" type="presParOf" srcId="{CD498E25-17A8-4592-A106-0BDE77F9F8BE}" destId="{D6D1B4BE-1E43-4CD4-965F-996A3963A4DE}" srcOrd="1" destOrd="0" presId="urn:microsoft.com/office/officeart/2005/8/layout/orgChart1"/>
    <dgm:cxn modelId="{062FC341-0519-4663-AC17-C83416BA2449}" type="presParOf" srcId="{CD498E25-17A8-4592-A106-0BDE77F9F8BE}" destId="{2585E360-1265-4DAF-8ED0-8CB30CFCA044}" srcOrd="2" destOrd="0" presId="urn:microsoft.com/office/officeart/2005/8/layout/orgChart1"/>
    <dgm:cxn modelId="{F2A420F8-863C-4A26-BCF8-63DAAFC70C7A}" type="presParOf" srcId="{3666C14E-3FE7-4AB2-BA4F-4535D42C477E}" destId="{9AAB9F84-69DB-4974-8FB3-17FE16A42904}" srcOrd="6" destOrd="0" presId="urn:microsoft.com/office/officeart/2005/8/layout/orgChart1"/>
    <dgm:cxn modelId="{AD2FF41F-7FE1-4750-81CC-06E17AD52AFC}" type="presParOf" srcId="{3666C14E-3FE7-4AB2-BA4F-4535D42C477E}" destId="{C3EE2C24-35C5-4383-8BA8-04718D61B1E3}" srcOrd="7" destOrd="0" presId="urn:microsoft.com/office/officeart/2005/8/layout/orgChart1"/>
    <dgm:cxn modelId="{24B87185-2137-48EC-8603-A3F2D72800D0}" type="presParOf" srcId="{C3EE2C24-35C5-4383-8BA8-04718D61B1E3}" destId="{D76FB983-6AF4-4D17-803C-BE4F9D86E241}" srcOrd="0" destOrd="0" presId="urn:microsoft.com/office/officeart/2005/8/layout/orgChart1"/>
    <dgm:cxn modelId="{714B1185-17A1-4D13-BBDE-4DEE140F9684}" type="presParOf" srcId="{D76FB983-6AF4-4D17-803C-BE4F9D86E241}" destId="{C95AECE2-07C4-42E7-90DA-5CD8EA216CFC}" srcOrd="0" destOrd="0" presId="urn:microsoft.com/office/officeart/2005/8/layout/orgChart1"/>
    <dgm:cxn modelId="{9109F2D6-2BC4-4D24-9A01-EA54918B72AF}" type="presParOf" srcId="{D76FB983-6AF4-4D17-803C-BE4F9D86E241}" destId="{4704A764-F3E3-46A1-B698-AC3BCD85875D}" srcOrd="1" destOrd="0" presId="urn:microsoft.com/office/officeart/2005/8/layout/orgChart1"/>
    <dgm:cxn modelId="{0B6A46F2-0093-4609-8C5B-1FA829C671FF}" type="presParOf" srcId="{C3EE2C24-35C5-4383-8BA8-04718D61B1E3}" destId="{C07B020C-8290-4505-84E9-D8CD925D7B93}" srcOrd="1" destOrd="0" presId="urn:microsoft.com/office/officeart/2005/8/layout/orgChart1"/>
    <dgm:cxn modelId="{3733540B-ED52-41B2-8419-88A8707949BE}" type="presParOf" srcId="{C3EE2C24-35C5-4383-8BA8-04718D61B1E3}" destId="{97715D9E-A6B5-4BE2-9531-017E1F9F5E37}" srcOrd="2" destOrd="0" presId="urn:microsoft.com/office/officeart/2005/8/layout/orgChart1"/>
    <dgm:cxn modelId="{76F59D42-6CA6-4C78-8288-1CAFA4364D46}" type="presParOf" srcId="{3666C14E-3FE7-4AB2-BA4F-4535D42C477E}" destId="{F8AA5B07-D62E-4BEF-A7F4-BB8154CE0161}" srcOrd="8" destOrd="0" presId="urn:microsoft.com/office/officeart/2005/8/layout/orgChart1"/>
    <dgm:cxn modelId="{E2862DD5-9A18-44EA-80DA-8B89B2C624BB}" type="presParOf" srcId="{3666C14E-3FE7-4AB2-BA4F-4535D42C477E}" destId="{28D3CB32-FAA0-4273-8538-1EB307061468}" srcOrd="9" destOrd="0" presId="urn:microsoft.com/office/officeart/2005/8/layout/orgChart1"/>
    <dgm:cxn modelId="{F411E5A5-BAE1-40EB-8F48-725411E34B12}" type="presParOf" srcId="{28D3CB32-FAA0-4273-8538-1EB307061468}" destId="{4E6634D0-9CA1-4ACD-BF91-91BEE47E76EF}" srcOrd="0" destOrd="0" presId="urn:microsoft.com/office/officeart/2005/8/layout/orgChart1"/>
    <dgm:cxn modelId="{0863DCF5-66D9-45F6-B340-A6CDA747036B}" type="presParOf" srcId="{4E6634D0-9CA1-4ACD-BF91-91BEE47E76EF}" destId="{EE219807-47C8-4941-99AE-CE39076E53F5}" srcOrd="0" destOrd="0" presId="urn:microsoft.com/office/officeart/2005/8/layout/orgChart1"/>
    <dgm:cxn modelId="{8DE9E546-B6DA-4ECA-BFBF-9F827B960E8E}" type="presParOf" srcId="{4E6634D0-9CA1-4ACD-BF91-91BEE47E76EF}" destId="{A8ED66CC-CBB3-4EB5-ADE1-6E062170315B}" srcOrd="1" destOrd="0" presId="urn:microsoft.com/office/officeart/2005/8/layout/orgChart1"/>
    <dgm:cxn modelId="{C3CE470D-FD8D-43E5-A34F-65A05D5C4603}" type="presParOf" srcId="{28D3CB32-FAA0-4273-8538-1EB307061468}" destId="{55A4A9B7-D2D2-4F27-9972-54B957F184B3}" srcOrd="1" destOrd="0" presId="urn:microsoft.com/office/officeart/2005/8/layout/orgChart1"/>
    <dgm:cxn modelId="{A525A55C-1908-4531-9C5F-1E44220640C0}" type="presParOf" srcId="{28D3CB32-FAA0-4273-8538-1EB307061468}" destId="{A6D08738-8725-4BBB-8D6E-6E0F7F338F27}" srcOrd="2" destOrd="0" presId="urn:microsoft.com/office/officeart/2005/8/layout/orgChart1"/>
    <dgm:cxn modelId="{375AA133-F399-4328-9304-FDF9ED51871E}" type="presParOf" srcId="{D09FB176-C899-4C34-A2EF-DF4099E3930B}" destId="{10032A81-28F1-4589-A2C9-2F713826DB5B}" srcOrd="2" destOrd="0" presId="urn:microsoft.com/office/officeart/2005/8/layout/orgChart1"/>
    <dgm:cxn modelId="{981408F2-62EE-49FF-9012-7A6D641EB769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5068F5BD-C77B-4296-B2E9-5CEFEEE09E1D}" type="presOf" srcId="{1E17A9B5-1CC6-4BF4-A5EB-2099972243B8}" destId="{0044642D-BF6E-4946-989D-7BC76303D8B1}" srcOrd="1" destOrd="0" presId="urn:microsoft.com/office/officeart/2005/8/layout/orgChart1"/>
    <dgm:cxn modelId="{43FC664B-4E44-4874-8F95-7DCF10A88044}" type="presOf" srcId="{D91152BC-9A33-44D3-AEBB-F20420DB430F}" destId="{5EC808F1-181C-42C2-975C-2B558EBCB7FE}" srcOrd="1" destOrd="0" presId="urn:microsoft.com/office/officeart/2005/8/layout/orgChart1"/>
    <dgm:cxn modelId="{CD78CDBD-BEB8-49DE-BD23-61519904C09D}" type="presOf" srcId="{DCCE79F2-51DC-4E3A-8F3D-0CB311D1F14D}" destId="{A8ED66CC-CBB3-4EB5-ADE1-6E062170315B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0B389D75-08CE-4B2A-8150-E640AD5A7188}" type="presOf" srcId="{DC9F82DD-39AD-486C-81D6-0E3C38A96BAD}" destId="{4F6F1802-D2DC-45F2-8B57-B9ACE00E096B}" srcOrd="0" destOrd="0" presId="urn:microsoft.com/office/officeart/2005/8/layout/orgChart1"/>
    <dgm:cxn modelId="{38FCF224-A4D8-4820-B552-895DB6AA0EAC}" type="presOf" srcId="{E2FDDA39-0A56-4C19-9570-F6322A50CD7C}" destId="{4704A764-F3E3-46A1-B698-AC3BCD85875D}" srcOrd="1" destOrd="0" presId="urn:microsoft.com/office/officeart/2005/8/layout/orgChart1"/>
    <dgm:cxn modelId="{259835A7-7D67-4762-8A25-81CBFA134318}" type="presOf" srcId="{EDF4E25F-6E69-41B7-B57F-66E5D749104E}" destId="{CD65CBB6-B9A3-48AB-AFB3-4BE4B03553D3}" srcOrd="0" destOrd="0" presId="urn:microsoft.com/office/officeart/2005/8/layout/orgChart1"/>
    <dgm:cxn modelId="{93A46BFB-515A-4F00-89C9-32238F2E3DC5}" type="presOf" srcId="{00B822AA-E50D-409C-8E77-78CE41F17C4F}" destId="{EE7467E8-D778-4C18-9C7C-925EF25B0DC2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0158CC1-4C3F-4719-8AD6-7C8BF0FE8647}" type="presOf" srcId="{1D03C52E-27F1-4CAD-B953-A57260381D87}" destId="{52D64095-8F0B-43C5-A134-4F8EB745D0AC}" srcOrd="0" destOrd="0" presId="urn:microsoft.com/office/officeart/2005/8/layout/orgChart1"/>
    <dgm:cxn modelId="{00982CD8-CB5F-4E47-91C2-D87A8D00F190}" type="presOf" srcId="{382A9707-8CE9-4448-A732-795155023764}" destId="{40CBCC65-FD09-4B94-B9C9-3482617F2627}" srcOrd="1" destOrd="0" presId="urn:microsoft.com/office/officeart/2005/8/layout/orgChart1"/>
    <dgm:cxn modelId="{4C6AF477-37DD-4359-91A0-602D7045B941}" type="presOf" srcId="{69BEBD41-3545-40FD-BFDD-D21BD47C872E}" destId="{74487508-3D4F-4F35-9119-7335AA499C95}" srcOrd="0" destOrd="0" presId="urn:microsoft.com/office/officeart/2005/8/layout/orgChart1"/>
    <dgm:cxn modelId="{FA9CEE35-36EB-40F3-A416-AF96C920C853}" type="presOf" srcId="{382A9707-8CE9-4448-A732-795155023764}" destId="{C9EB4BFF-95DA-49B7-87A2-66A52A4FCDFA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68F1BC6A-A8B7-468D-89C7-7F305ED36FD8}" type="presOf" srcId="{00B822AA-E50D-409C-8E77-78CE41F17C4F}" destId="{86ECFBC0-6EDE-49D7-A5E4-E61CBAF4A092}" srcOrd="0" destOrd="0" presId="urn:microsoft.com/office/officeart/2005/8/layout/orgChart1"/>
    <dgm:cxn modelId="{C4156F19-407F-4A70-B9F6-7569B687F76F}" type="presOf" srcId="{BAA37ED3-8504-4718-82EA-2141E33A703B}" destId="{C6471DB4-9B93-437A-AEBE-F3B71F737DF8}" srcOrd="0" destOrd="0" presId="urn:microsoft.com/office/officeart/2005/8/layout/orgChart1"/>
    <dgm:cxn modelId="{25F8AC2E-4B91-404E-811A-14A96D5975AA}" type="presOf" srcId="{1E17A9B5-1CC6-4BF4-A5EB-2099972243B8}" destId="{F0DC39B6-0C64-430A-9FFB-4907B94E244D}" srcOrd="0" destOrd="0" presId="urn:microsoft.com/office/officeart/2005/8/layout/orgChart1"/>
    <dgm:cxn modelId="{6E73AE75-F2D1-4C10-A164-0BC58CA15422}" type="presOf" srcId="{49A41343-8942-4E0A-948C-7308CFEDA337}" destId="{F8AA5B07-D62E-4BEF-A7F4-BB8154CE0161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1056CE16-3BD3-48ED-9070-94ECCCD8CCC3}" type="presOf" srcId="{B103CFD6-C2F2-4A76-8866-035FF64E5877}" destId="{2FA1AE03-77C2-487B-948B-82122901556A}" srcOrd="1" destOrd="0" presId="urn:microsoft.com/office/officeart/2005/8/layout/orgChart1"/>
    <dgm:cxn modelId="{8D208AB4-16D4-44ED-A771-560D2DFF7507}" type="presOf" srcId="{844909A3-F2C8-49AE-869B-AFCA0AC709DF}" destId="{5A29D58D-62CC-4731-8120-CAD4354C3E03}" srcOrd="0" destOrd="0" presId="urn:microsoft.com/office/officeart/2005/8/layout/orgChart1"/>
    <dgm:cxn modelId="{CA650334-CCFE-405F-82C3-E2363C916215}" type="presOf" srcId="{CBC98D67-7A4E-4DF5-AC0F-18B667594BB8}" destId="{D644628E-4C6F-4DF2-8C07-D2B66E3A4757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AB3ADD63-E42B-4110-A6F8-FD920B10D344}" type="presOf" srcId="{D3B00EB5-7252-4C54-A138-4FDE2761BA89}" destId="{77FF546B-1ADB-4B35-B705-B48DE95D0A7F}" srcOrd="0" destOrd="0" presId="urn:microsoft.com/office/officeart/2005/8/layout/orgChart1"/>
    <dgm:cxn modelId="{52FB4953-9620-480F-80DF-43D7B3F376EF}" type="presOf" srcId="{D5F013B3-4B4E-4E38-9BAF-4B34B2BB0C79}" destId="{14A5ABF2-8B49-4694-AC4C-1A898869B017}" srcOrd="1" destOrd="0" presId="urn:microsoft.com/office/officeart/2005/8/layout/orgChart1"/>
    <dgm:cxn modelId="{A1A36513-B0B7-417F-95D0-2A6D9C1846DC}" type="presOf" srcId="{6A766238-49C0-489C-9759-5801318FB123}" destId="{F4F60A8B-BCFE-4E33-9289-BF4CA9206F7B}" srcOrd="1" destOrd="0" presId="urn:microsoft.com/office/officeart/2005/8/layout/orgChart1"/>
    <dgm:cxn modelId="{A2208C1E-CB91-4E3B-A540-7B1231E1A793}" type="presOf" srcId="{092024CE-8423-4E50-A34E-3122E05631CC}" destId="{2C701CAE-D8F1-461E-8A0C-C57AEB1CD6C2}" srcOrd="0" destOrd="0" presId="urn:microsoft.com/office/officeart/2005/8/layout/orgChart1"/>
    <dgm:cxn modelId="{92D49C2A-A674-4B3C-80AF-68A8DD23A739}" type="presOf" srcId="{D91152BC-9A33-44D3-AEBB-F20420DB430F}" destId="{30DA9891-B7C7-405D-9015-1C3DF0E9850F}" srcOrd="0" destOrd="0" presId="urn:microsoft.com/office/officeart/2005/8/layout/orgChart1"/>
    <dgm:cxn modelId="{F973136F-0B02-403B-9117-16978F83D62B}" type="presOf" srcId="{8514C17C-35EC-4D14-92F7-13A577CAA5C4}" destId="{079C46BA-E270-4C4F-9AA8-92E32A64D736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FF540752-E1A6-44B8-8082-491BFC73F48E}" type="presOf" srcId="{88415C31-82DD-4EF9-9A7A-1D4D99FB6B9D}" destId="{0936C29E-0ABE-4289-9453-F6DF249F454C}" srcOrd="1" destOrd="0" presId="urn:microsoft.com/office/officeart/2005/8/layout/orgChart1"/>
    <dgm:cxn modelId="{29B9B722-5BEC-44F0-87A3-EAF11D468534}" type="presOf" srcId="{CE683E6A-A313-4F5C-8639-235783D1198F}" destId="{6C1B72B2-EE6C-495B-ADAD-8508CE8EB807}" srcOrd="0" destOrd="0" presId="urn:microsoft.com/office/officeart/2005/8/layout/orgChart1"/>
    <dgm:cxn modelId="{A852AA94-F195-43BC-8735-389BA5240878}" type="presOf" srcId="{C7336B56-6975-43EE-AA11-2CF9D86F3B72}" destId="{F7484F86-9514-4EEC-AAEC-65AD9B4B3D96}" srcOrd="0" destOrd="0" presId="urn:microsoft.com/office/officeart/2005/8/layout/orgChart1"/>
    <dgm:cxn modelId="{853D2AE0-C88A-4302-B4F3-292FA77B2DFE}" type="presOf" srcId="{8514C17C-35EC-4D14-92F7-13A577CAA5C4}" destId="{3AA4BA60-CAF3-4B65-8A7B-26648B565082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E2841D4D-27A2-491A-AC08-E1D3D309379F}" type="presOf" srcId="{032924AE-7BA3-4608-9D4D-A10FC22FA55B}" destId="{FCA2B357-06A1-4199-999C-BBE32872F828}" srcOrd="0" destOrd="0" presId="urn:microsoft.com/office/officeart/2005/8/layout/orgChart1"/>
    <dgm:cxn modelId="{91C94CA4-CC25-4791-93C3-1F246BF97CDB}" type="presOf" srcId="{BC7A14EC-7DD0-42E2-A28E-8428AF273F49}" destId="{4E5DB2E5-BC21-45FD-89CF-804EEEA73D92}" srcOrd="0" destOrd="0" presId="urn:microsoft.com/office/officeart/2005/8/layout/orgChart1"/>
    <dgm:cxn modelId="{1DB208FB-B470-49FA-84BD-5ED13CA83278}" type="presOf" srcId="{43C964D4-3EA5-4709-BA45-DC9671707267}" destId="{87899BB1-A811-4B2D-8FA3-633A97B1A6A6}" srcOrd="1" destOrd="0" presId="urn:microsoft.com/office/officeart/2005/8/layout/orgChart1"/>
    <dgm:cxn modelId="{9122CEA8-5F49-4BA2-8A3C-269D5BEF42F2}" type="presOf" srcId="{BCA1F9C7-A2DE-4DA9-9030-581CAAE089DA}" destId="{7E670A0B-4B6A-45AD-AE95-FAE9E52BA24F}" srcOrd="0" destOrd="0" presId="urn:microsoft.com/office/officeart/2005/8/layout/orgChart1"/>
    <dgm:cxn modelId="{658A6561-A441-43B4-B1B9-431DA4D2CD22}" type="presOf" srcId="{D656347E-658D-41DE-86E2-9688A1F66EB3}" destId="{D351E307-7A60-4733-B21C-CC6D6E5D051D}" srcOrd="0" destOrd="0" presId="urn:microsoft.com/office/officeart/2005/8/layout/orgChart1"/>
    <dgm:cxn modelId="{4044028B-87C2-4B08-AF12-5C0DEB123D34}" type="presOf" srcId="{88B02B86-A182-47E8-98CE-5F03ED03FC83}" destId="{1A2BCB80-89E2-41EC-87D9-8650DA66AB8A}" srcOrd="0" destOrd="0" presId="urn:microsoft.com/office/officeart/2005/8/layout/orgChart1"/>
    <dgm:cxn modelId="{39E86A94-8C31-43B2-9263-1C1B5813C3E4}" type="presOf" srcId="{B40A1E99-819E-4C0D-B671-3D134F0F7163}" destId="{3A05D6AC-55D4-4F8B-831D-7528DBB5E857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49C2CAD6-A903-402B-8002-0EF9C487F663}" type="presOf" srcId="{D5F013B3-4B4E-4E38-9BAF-4B34B2BB0C79}" destId="{26E61D30-5696-4E05-9044-AF73EF27DAB2}" srcOrd="0" destOrd="0" presId="urn:microsoft.com/office/officeart/2005/8/layout/orgChart1"/>
    <dgm:cxn modelId="{B0F52843-183C-4586-9799-10BCD284CFA9}" type="presOf" srcId="{88415C31-82DD-4EF9-9A7A-1D4D99FB6B9D}" destId="{ED956AEF-5A78-47DC-9D97-3B27A2E93095}" srcOrd="0" destOrd="0" presId="urn:microsoft.com/office/officeart/2005/8/layout/orgChart1"/>
    <dgm:cxn modelId="{29A59C10-A957-4EAD-AE9F-B99A0AE863A3}" type="presOf" srcId="{0ED209FE-B93C-493B-85A2-BA5863869AE7}" destId="{B4ADFA40-1DC3-4BD0-BAE4-D5BA4FDF2B3E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C579C4A6-1E23-45DE-A9EA-2A18C2A35EA2}" type="presOf" srcId="{DCB062A1-302A-48A6-BE81-96138548FF70}" destId="{1AE91293-7748-4E52-8855-7B838C555EB9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10C46E2F-C709-4419-9438-2A4475495E68}" type="presOf" srcId="{DCCE79F2-51DC-4E3A-8F3D-0CB311D1F14D}" destId="{EE219807-47C8-4941-99AE-CE39076E53F5}" srcOrd="0" destOrd="0" presId="urn:microsoft.com/office/officeart/2005/8/layout/orgChart1"/>
    <dgm:cxn modelId="{F5A975F7-F023-48FE-8E78-AEE9324B29CA}" type="presOf" srcId="{092024CE-8423-4E50-A34E-3122E05631CC}" destId="{0A55F855-E390-49C4-85C3-4EB5DC8DFEC3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924A9704-5015-45E4-B7B8-D5C3170A4C32}" type="presOf" srcId="{B103CFD6-C2F2-4A76-8866-035FF64E5877}" destId="{D98E11BE-9177-4329-A5B4-B4B8653C2863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2728FA77-323A-42A0-A57A-9C1A833A04DE}" type="presOf" srcId="{E2FDDA39-0A56-4C19-9570-F6322A50CD7C}" destId="{C95AECE2-07C4-42E7-90DA-5CD8EA216CFC}" srcOrd="0" destOrd="0" presId="urn:microsoft.com/office/officeart/2005/8/layout/orgChart1"/>
    <dgm:cxn modelId="{70F87E24-7275-4DD1-BF8B-304073CEACB6}" type="presOf" srcId="{3837525C-9A2A-44D5-8B42-9C0820CF3FF9}" destId="{6AC59FBD-FAEA-42FA-8EB1-29A7CC044828}" srcOrd="0" destOrd="0" presId="urn:microsoft.com/office/officeart/2005/8/layout/orgChart1"/>
    <dgm:cxn modelId="{92D99A0E-66C8-4A5E-8DD2-C6EC08ED0952}" type="presOf" srcId="{41CBE71F-8A1C-4046-8B51-627382F890A8}" destId="{BD53C961-9C2E-42B5-A825-EB1CD5AF2FE3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C2D82C3D-A334-49C9-99F5-3FBE2EA63D99}" type="presOf" srcId="{C7336B56-6975-43EE-AA11-2CF9D86F3B72}" destId="{2F8AA862-E8D3-4043-95F3-7EBB33FDC237}" srcOrd="1" destOrd="0" presId="urn:microsoft.com/office/officeart/2005/8/layout/orgChart1"/>
    <dgm:cxn modelId="{E601BADA-B517-4B9D-921E-80610DEF35F4}" type="presOf" srcId="{B40A1E99-819E-4C0D-B671-3D134F0F7163}" destId="{179F0FCD-C306-4B84-A7DF-E34F9FAB6F56}" srcOrd="1" destOrd="0" presId="urn:microsoft.com/office/officeart/2005/8/layout/orgChart1"/>
    <dgm:cxn modelId="{46718FB5-24C6-4055-AFD7-B0ACB4272CD5}" type="presOf" srcId="{51AC05A3-5125-4631-8328-EE9742C5CE1F}" destId="{7533127D-6F77-420D-9337-03A9B17677A7}" srcOrd="0" destOrd="0" presId="urn:microsoft.com/office/officeart/2005/8/layout/orgChart1"/>
    <dgm:cxn modelId="{32571DF5-984C-4BFD-B078-5707BBEA0A45}" type="presOf" srcId="{43C964D4-3EA5-4709-BA45-DC9671707267}" destId="{ABF5B3AF-9C3F-43AC-89B9-A4B84688B739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810CDDF2-7188-4E9A-868A-7ECF52C2BBB6}" type="presOf" srcId="{51AC05A3-5125-4631-8328-EE9742C5CE1F}" destId="{75DCBE71-7469-49E9-81E5-E6A43E3EC0DC}" srcOrd="1" destOrd="0" presId="urn:microsoft.com/office/officeart/2005/8/layout/orgChart1"/>
    <dgm:cxn modelId="{AFC3951A-DE04-4361-80AF-2BE44A8BA91A}" type="presOf" srcId="{69BEBD41-3545-40FD-BFDD-D21BD47C872E}" destId="{EA4E738B-1483-44D6-89EB-8256A9C3F87D}" srcOrd="1" destOrd="0" presId="urn:microsoft.com/office/officeart/2005/8/layout/orgChart1"/>
    <dgm:cxn modelId="{5C299BFB-5881-49EA-B0F0-BB4DF80E6B70}" type="presOf" srcId="{57A44C0D-573F-44FB-BC9E-B18382ACCC39}" destId="{9AAB9F84-69DB-4974-8FB3-17FE16A42904}" srcOrd="0" destOrd="0" presId="urn:microsoft.com/office/officeart/2005/8/layout/orgChart1"/>
    <dgm:cxn modelId="{81E93D43-5C55-484A-B407-B7091FF83687}" type="presOf" srcId="{032924AE-7BA3-4608-9D4D-A10FC22FA55B}" destId="{842224E6-60DA-412E-8A1B-7533C1377869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1DA783DB-5459-4740-AB20-9B9E9E852DB4}" type="presOf" srcId="{6A766238-49C0-489C-9759-5801318FB123}" destId="{8F3E2022-AB5E-4438-BDBE-146FD19E8285}" srcOrd="0" destOrd="0" presId="urn:microsoft.com/office/officeart/2005/8/layout/orgChart1"/>
    <dgm:cxn modelId="{42ACEFD3-E964-4AED-9048-BD40AF3352A5}" type="presParOf" srcId="{6C1B72B2-EE6C-495B-ADAD-8508CE8EB807}" destId="{B9578B13-712D-4BAD-A28F-A7352074EDA6}" srcOrd="0" destOrd="0" presId="urn:microsoft.com/office/officeart/2005/8/layout/orgChart1"/>
    <dgm:cxn modelId="{A4E8329E-C1BD-4F8A-9352-D8E72BE224E3}" type="presParOf" srcId="{B9578B13-712D-4BAD-A28F-A7352074EDA6}" destId="{EA34C8C8-6EC1-483B-8E39-8E6926CED3CE}" srcOrd="0" destOrd="0" presId="urn:microsoft.com/office/officeart/2005/8/layout/orgChart1"/>
    <dgm:cxn modelId="{0E49839D-5F75-4775-A826-573F99B64942}" type="presParOf" srcId="{EA34C8C8-6EC1-483B-8E39-8E6926CED3CE}" destId="{D98E11BE-9177-4329-A5B4-B4B8653C2863}" srcOrd="0" destOrd="0" presId="urn:microsoft.com/office/officeart/2005/8/layout/orgChart1"/>
    <dgm:cxn modelId="{78519800-834C-443D-A901-E6A920B4C243}" type="presParOf" srcId="{EA34C8C8-6EC1-483B-8E39-8E6926CED3CE}" destId="{2FA1AE03-77C2-487B-948B-82122901556A}" srcOrd="1" destOrd="0" presId="urn:microsoft.com/office/officeart/2005/8/layout/orgChart1"/>
    <dgm:cxn modelId="{2AA72BDC-DBE9-4B8F-9251-4AE52EF49151}" type="presParOf" srcId="{B9578B13-712D-4BAD-A28F-A7352074EDA6}" destId="{9C5DF944-3D7A-473D-A789-5CA86652B8F8}" srcOrd="1" destOrd="0" presId="urn:microsoft.com/office/officeart/2005/8/layout/orgChart1"/>
    <dgm:cxn modelId="{EE4B07A8-7D35-46AB-9872-9AFC978BBBC0}" type="presParOf" srcId="{9C5DF944-3D7A-473D-A789-5CA86652B8F8}" destId="{D351E307-7A60-4733-B21C-CC6D6E5D051D}" srcOrd="0" destOrd="0" presId="urn:microsoft.com/office/officeart/2005/8/layout/orgChart1"/>
    <dgm:cxn modelId="{A6E6474D-6FBB-4CAC-A010-8B025EACA430}" type="presParOf" srcId="{9C5DF944-3D7A-473D-A789-5CA86652B8F8}" destId="{60FE5B31-E82E-49E2-9469-B5D5674278BC}" srcOrd="1" destOrd="0" presId="urn:microsoft.com/office/officeart/2005/8/layout/orgChart1"/>
    <dgm:cxn modelId="{E5DE5FC2-2945-441B-AB0A-9CA2A07A1274}" type="presParOf" srcId="{60FE5B31-E82E-49E2-9469-B5D5674278BC}" destId="{CB88DD46-0D40-4A1B-9C97-26FA4C46EB15}" srcOrd="0" destOrd="0" presId="urn:microsoft.com/office/officeart/2005/8/layout/orgChart1"/>
    <dgm:cxn modelId="{7DDF6396-56F4-410B-97A6-DE61619F890A}" type="presParOf" srcId="{CB88DD46-0D40-4A1B-9C97-26FA4C46EB15}" destId="{ABF5B3AF-9C3F-43AC-89B9-A4B84688B739}" srcOrd="0" destOrd="0" presId="urn:microsoft.com/office/officeart/2005/8/layout/orgChart1"/>
    <dgm:cxn modelId="{FC1D8898-B304-48A9-8230-617170C57E66}" type="presParOf" srcId="{CB88DD46-0D40-4A1B-9C97-26FA4C46EB15}" destId="{87899BB1-A811-4B2D-8FA3-633A97B1A6A6}" srcOrd="1" destOrd="0" presId="urn:microsoft.com/office/officeart/2005/8/layout/orgChart1"/>
    <dgm:cxn modelId="{90C750BA-E0BC-4B7D-BBF1-AD3E133073DC}" type="presParOf" srcId="{60FE5B31-E82E-49E2-9469-B5D5674278BC}" destId="{B6A20B03-CFA9-41D8-9956-9F0EB448DC4A}" srcOrd="1" destOrd="0" presId="urn:microsoft.com/office/officeart/2005/8/layout/orgChart1"/>
    <dgm:cxn modelId="{EFEEB188-35CD-41AE-8CEA-DA5683E06BF9}" type="presParOf" srcId="{B6A20B03-CFA9-41D8-9956-9F0EB448DC4A}" destId="{CD65CBB6-B9A3-48AB-AFB3-4BE4B03553D3}" srcOrd="0" destOrd="0" presId="urn:microsoft.com/office/officeart/2005/8/layout/orgChart1"/>
    <dgm:cxn modelId="{64BDD9BA-1379-4F58-94DB-E545E40D484B}" type="presParOf" srcId="{B6A20B03-CFA9-41D8-9956-9F0EB448DC4A}" destId="{ED1F0A6D-21D1-431E-B021-19DC70288741}" srcOrd="1" destOrd="0" presId="urn:microsoft.com/office/officeart/2005/8/layout/orgChart1"/>
    <dgm:cxn modelId="{50F2A4CB-BBF4-4200-9D1A-ED389768A312}" type="presParOf" srcId="{ED1F0A6D-21D1-431E-B021-19DC70288741}" destId="{3035FF76-B78F-49A4-AACF-E2FF3786028F}" srcOrd="0" destOrd="0" presId="urn:microsoft.com/office/officeart/2005/8/layout/orgChart1"/>
    <dgm:cxn modelId="{46DCA1F2-ED56-43CC-8612-741DBCEA6374}" type="presParOf" srcId="{3035FF76-B78F-49A4-AACF-E2FF3786028F}" destId="{F0DC39B6-0C64-430A-9FFB-4907B94E244D}" srcOrd="0" destOrd="0" presId="urn:microsoft.com/office/officeart/2005/8/layout/orgChart1"/>
    <dgm:cxn modelId="{187B5E9D-38C5-43E4-B4B6-F5F51A332356}" type="presParOf" srcId="{3035FF76-B78F-49A4-AACF-E2FF3786028F}" destId="{0044642D-BF6E-4946-989D-7BC76303D8B1}" srcOrd="1" destOrd="0" presId="urn:microsoft.com/office/officeart/2005/8/layout/orgChart1"/>
    <dgm:cxn modelId="{D287C3D2-892B-4EDA-A1CB-3465547EA8FA}" type="presParOf" srcId="{ED1F0A6D-21D1-431E-B021-19DC70288741}" destId="{6F92EC3E-8AAE-41C7-BFFF-85E9DBCB215A}" srcOrd="1" destOrd="0" presId="urn:microsoft.com/office/officeart/2005/8/layout/orgChart1"/>
    <dgm:cxn modelId="{82AFCDE3-FDBD-46AD-B2A2-F81E941CFA01}" type="presParOf" srcId="{ED1F0A6D-21D1-431E-B021-19DC70288741}" destId="{C359BE23-B469-48EB-819D-6F6FDCDBB0A8}" srcOrd="2" destOrd="0" presId="urn:microsoft.com/office/officeart/2005/8/layout/orgChart1"/>
    <dgm:cxn modelId="{3C979D81-EA21-4419-BEFE-27CD52FA9602}" type="presParOf" srcId="{B6A20B03-CFA9-41D8-9956-9F0EB448DC4A}" destId="{6AC59FBD-FAEA-42FA-8EB1-29A7CC044828}" srcOrd="2" destOrd="0" presId="urn:microsoft.com/office/officeart/2005/8/layout/orgChart1"/>
    <dgm:cxn modelId="{35AD7C6E-3C05-4674-B787-DE7813A60027}" type="presParOf" srcId="{B6A20B03-CFA9-41D8-9956-9F0EB448DC4A}" destId="{F2E1EDE4-99F4-4CBC-BA6A-91AF00914823}" srcOrd="3" destOrd="0" presId="urn:microsoft.com/office/officeart/2005/8/layout/orgChart1"/>
    <dgm:cxn modelId="{AADEE8E3-980D-4981-B86E-C644590D1677}" type="presParOf" srcId="{F2E1EDE4-99F4-4CBC-BA6A-91AF00914823}" destId="{795B4B98-FEFB-4DAB-B785-2E28918B1C7E}" srcOrd="0" destOrd="0" presId="urn:microsoft.com/office/officeart/2005/8/layout/orgChart1"/>
    <dgm:cxn modelId="{8C8E61A9-E7EC-4B69-B534-94AC5AE85936}" type="presParOf" srcId="{795B4B98-FEFB-4DAB-B785-2E28918B1C7E}" destId="{C9EB4BFF-95DA-49B7-87A2-66A52A4FCDFA}" srcOrd="0" destOrd="0" presId="urn:microsoft.com/office/officeart/2005/8/layout/orgChart1"/>
    <dgm:cxn modelId="{60B91D0C-433A-4268-90D2-4F8C5B6A90D6}" type="presParOf" srcId="{795B4B98-FEFB-4DAB-B785-2E28918B1C7E}" destId="{40CBCC65-FD09-4B94-B9C9-3482617F2627}" srcOrd="1" destOrd="0" presId="urn:microsoft.com/office/officeart/2005/8/layout/orgChart1"/>
    <dgm:cxn modelId="{208A7858-6A11-421C-9967-50C328C99A6D}" type="presParOf" srcId="{F2E1EDE4-99F4-4CBC-BA6A-91AF00914823}" destId="{6E67D5E8-91A3-4A9C-B70E-60777B0DD65E}" srcOrd="1" destOrd="0" presId="urn:microsoft.com/office/officeart/2005/8/layout/orgChart1"/>
    <dgm:cxn modelId="{48C3BC72-9F18-459D-950E-FD0BCAB0A15F}" type="presParOf" srcId="{F2E1EDE4-99F4-4CBC-BA6A-91AF00914823}" destId="{9041FCB5-DDBA-4A82-87F1-A20AE1F0ECFA}" srcOrd="2" destOrd="0" presId="urn:microsoft.com/office/officeart/2005/8/layout/orgChart1"/>
    <dgm:cxn modelId="{E71BA8F8-19CD-49FF-822E-8001180656DC}" type="presParOf" srcId="{B6A20B03-CFA9-41D8-9956-9F0EB448DC4A}" destId="{D644628E-4C6F-4DF2-8C07-D2B66E3A4757}" srcOrd="4" destOrd="0" presId="urn:microsoft.com/office/officeart/2005/8/layout/orgChart1"/>
    <dgm:cxn modelId="{CCC5354F-968A-44EA-B29F-DE9CFBC558A2}" type="presParOf" srcId="{B6A20B03-CFA9-41D8-9956-9F0EB448DC4A}" destId="{4C59CDCC-8171-42A8-836D-8A7ADEF309D0}" srcOrd="5" destOrd="0" presId="urn:microsoft.com/office/officeart/2005/8/layout/orgChart1"/>
    <dgm:cxn modelId="{5BDFE923-BB54-4C37-924D-071A26E49EC9}" type="presParOf" srcId="{4C59CDCC-8171-42A8-836D-8A7ADEF309D0}" destId="{FED7DC99-D3B3-46B2-AE57-14D47B1F3671}" srcOrd="0" destOrd="0" presId="urn:microsoft.com/office/officeart/2005/8/layout/orgChart1"/>
    <dgm:cxn modelId="{F15675F0-0AB0-4D24-BA0E-AFFEBD0A3C86}" type="presParOf" srcId="{FED7DC99-D3B3-46B2-AE57-14D47B1F3671}" destId="{8F3E2022-AB5E-4438-BDBE-146FD19E8285}" srcOrd="0" destOrd="0" presId="urn:microsoft.com/office/officeart/2005/8/layout/orgChart1"/>
    <dgm:cxn modelId="{1CBD55AB-5EA6-4F9D-97A3-5F51FE597525}" type="presParOf" srcId="{FED7DC99-D3B3-46B2-AE57-14D47B1F3671}" destId="{F4F60A8B-BCFE-4E33-9289-BF4CA9206F7B}" srcOrd="1" destOrd="0" presId="urn:microsoft.com/office/officeart/2005/8/layout/orgChart1"/>
    <dgm:cxn modelId="{4BAF2919-A37B-4947-926D-39295BC114CA}" type="presParOf" srcId="{4C59CDCC-8171-42A8-836D-8A7ADEF309D0}" destId="{0717BF70-BD3E-4FBF-92BE-2C7F71500E41}" srcOrd="1" destOrd="0" presId="urn:microsoft.com/office/officeart/2005/8/layout/orgChart1"/>
    <dgm:cxn modelId="{3B9C1DE2-7DEE-4B71-B28C-C286BE8C5900}" type="presParOf" srcId="{4C59CDCC-8171-42A8-836D-8A7ADEF309D0}" destId="{0E63D1F7-0BB7-4B23-80D6-B69D7359A638}" srcOrd="2" destOrd="0" presId="urn:microsoft.com/office/officeart/2005/8/layout/orgChart1"/>
    <dgm:cxn modelId="{B55F3346-B287-4620-BE28-7DAEBBE75381}" type="presParOf" srcId="{B6A20B03-CFA9-41D8-9956-9F0EB448DC4A}" destId="{52D64095-8F0B-43C5-A134-4F8EB745D0AC}" srcOrd="6" destOrd="0" presId="urn:microsoft.com/office/officeart/2005/8/layout/orgChart1"/>
    <dgm:cxn modelId="{23A4CDCA-9600-4B9A-BEF5-8FC1C92CD5D7}" type="presParOf" srcId="{B6A20B03-CFA9-41D8-9956-9F0EB448DC4A}" destId="{65175C4B-27F3-41C0-9093-49201195521B}" srcOrd="7" destOrd="0" presId="urn:microsoft.com/office/officeart/2005/8/layout/orgChart1"/>
    <dgm:cxn modelId="{1DE7EF37-52AF-4D32-814A-0FAEC473DB43}" type="presParOf" srcId="{65175C4B-27F3-41C0-9093-49201195521B}" destId="{418B0B64-07DF-4A86-8188-2B3D12FF0C1B}" srcOrd="0" destOrd="0" presId="urn:microsoft.com/office/officeart/2005/8/layout/orgChart1"/>
    <dgm:cxn modelId="{371D93F0-E2BF-4004-B31C-968541447CB7}" type="presParOf" srcId="{418B0B64-07DF-4A86-8188-2B3D12FF0C1B}" destId="{FCA2B357-06A1-4199-999C-BBE32872F828}" srcOrd="0" destOrd="0" presId="urn:microsoft.com/office/officeart/2005/8/layout/orgChart1"/>
    <dgm:cxn modelId="{B2268A6B-C9FC-48E5-9552-44CE2D302002}" type="presParOf" srcId="{418B0B64-07DF-4A86-8188-2B3D12FF0C1B}" destId="{842224E6-60DA-412E-8A1B-7533C1377869}" srcOrd="1" destOrd="0" presId="urn:microsoft.com/office/officeart/2005/8/layout/orgChart1"/>
    <dgm:cxn modelId="{08134EB7-3775-45F7-BA18-20E8D5A7E4D7}" type="presParOf" srcId="{65175C4B-27F3-41C0-9093-49201195521B}" destId="{5FEE9627-663F-4879-B764-2FCAC3BEDB01}" srcOrd="1" destOrd="0" presId="urn:microsoft.com/office/officeart/2005/8/layout/orgChart1"/>
    <dgm:cxn modelId="{855CDB32-0876-4DA8-BF75-4F26ACC03A2F}" type="presParOf" srcId="{65175C4B-27F3-41C0-9093-49201195521B}" destId="{D211A30E-3DD6-4F3B-A936-B6D9FD1B5AD6}" srcOrd="2" destOrd="0" presId="urn:microsoft.com/office/officeart/2005/8/layout/orgChart1"/>
    <dgm:cxn modelId="{9A955EBE-B50E-4784-BCEF-E6F44072689C}" type="presParOf" srcId="{60FE5B31-E82E-49E2-9469-B5D5674278BC}" destId="{0A55CB08-0585-4E83-BB9C-6136411D5C97}" srcOrd="2" destOrd="0" presId="urn:microsoft.com/office/officeart/2005/8/layout/orgChart1"/>
    <dgm:cxn modelId="{84B0B58C-0CC3-4F46-A7A4-330E0748A754}" type="presParOf" srcId="{9C5DF944-3D7A-473D-A789-5CA86652B8F8}" destId="{1AE91293-7748-4E52-8855-7B838C555EB9}" srcOrd="2" destOrd="0" presId="urn:microsoft.com/office/officeart/2005/8/layout/orgChart1"/>
    <dgm:cxn modelId="{CACA81D3-4E91-47A6-B5D2-FC2819270E6B}" type="presParOf" srcId="{9C5DF944-3D7A-473D-A789-5CA86652B8F8}" destId="{8BAB2199-5159-41F9-8708-33820C9B03A9}" srcOrd="3" destOrd="0" presId="urn:microsoft.com/office/officeart/2005/8/layout/orgChart1"/>
    <dgm:cxn modelId="{C942F869-7408-49A1-AD48-22FA91D84D41}" type="presParOf" srcId="{8BAB2199-5159-41F9-8708-33820C9B03A9}" destId="{4AEEF0FD-EB99-4BD5-89CD-011B1DDC19F8}" srcOrd="0" destOrd="0" presId="urn:microsoft.com/office/officeart/2005/8/layout/orgChart1"/>
    <dgm:cxn modelId="{257598BE-B205-4BBA-8ED1-2EF3D9899D20}" type="presParOf" srcId="{4AEEF0FD-EB99-4BD5-89CD-011B1DDC19F8}" destId="{86ECFBC0-6EDE-49D7-A5E4-E61CBAF4A092}" srcOrd="0" destOrd="0" presId="urn:microsoft.com/office/officeart/2005/8/layout/orgChart1"/>
    <dgm:cxn modelId="{D5852B56-0AA8-40B7-9711-4718AA447380}" type="presParOf" srcId="{4AEEF0FD-EB99-4BD5-89CD-011B1DDC19F8}" destId="{EE7467E8-D778-4C18-9C7C-925EF25B0DC2}" srcOrd="1" destOrd="0" presId="urn:microsoft.com/office/officeart/2005/8/layout/orgChart1"/>
    <dgm:cxn modelId="{1C6EAFFC-76BA-4D15-8E11-40EAD9F92FD6}" type="presParOf" srcId="{8BAB2199-5159-41F9-8708-33820C9B03A9}" destId="{70B62D43-4B2E-478D-8091-7F950B36BC86}" srcOrd="1" destOrd="0" presId="urn:microsoft.com/office/officeart/2005/8/layout/orgChart1"/>
    <dgm:cxn modelId="{C2566548-4A95-498E-920D-445376D3F83B}" type="presParOf" srcId="{70B62D43-4B2E-478D-8091-7F950B36BC86}" destId="{5A29D58D-62CC-4731-8120-CAD4354C3E03}" srcOrd="0" destOrd="0" presId="urn:microsoft.com/office/officeart/2005/8/layout/orgChart1"/>
    <dgm:cxn modelId="{B6AC7B3C-82D7-40B2-BF0A-3D7ECBEF2EFA}" type="presParOf" srcId="{70B62D43-4B2E-478D-8091-7F950B36BC86}" destId="{20684FA8-0955-4E86-9890-955AAE2FB70E}" srcOrd="1" destOrd="0" presId="urn:microsoft.com/office/officeart/2005/8/layout/orgChart1"/>
    <dgm:cxn modelId="{8C7E54F2-E62D-48E7-B087-1E59176FF2EE}" type="presParOf" srcId="{20684FA8-0955-4E86-9890-955AAE2FB70E}" destId="{357DF0A8-BCC0-4D40-9A29-811D9B3E8CE1}" srcOrd="0" destOrd="0" presId="urn:microsoft.com/office/officeart/2005/8/layout/orgChart1"/>
    <dgm:cxn modelId="{71311763-FE48-482A-99D9-E8E47DC821A4}" type="presParOf" srcId="{357DF0A8-BCC0-4D40-9A29-811D9B3E8CE1}" destId="{7533127D-6F77-420D-9337-03A9B17677A7}" srcOrd="0" destOrd="0" presId="urn:microsoft.com/office/officeart/2005/8/layout/orgChart1"/>
    <dgm:cxn modelId="{C8FC3397-2795-446B-BA56-4900AB660887}" type="presParOf" srcId="{357DF0A8-BCC0-4D40-9A29-811D9B3E8CE1}" destId="{75DCBE71-7469-49E9-81E5-E6A43E3EC0DC}" srcOrd="1" destOrd="0" presId="urn:microsoft.com/office/officeart/2005/8/layout/orgChart1"/>
    <dgm:cxn modelId="{E6B21B21-8F14-4502-B9C0-23F13BBD392B}" type="presParOf" srcId="{20684FA8-0955-4E86-9890-955AAE2FB70E}" destId="{321B0D03-50FC-44EB-B561-D21A2CD4B482}" srcOrd="1" destOrd="0" presId="urn:microsoft.com/office/officeart/2005/8/layout/orgChart1"/>
    <dgm:cxn modelId="{5E9E273A-C21D-4704-ABE0-309102B222F2}" type="presParOf" srcId="{20684FA8-0955-4E86-9890-955AAE2FB70E}" destId="{0654A2B9-B227-48A6-941C-DD027142ECCE}" srcOrd="2" destOrd="0" presId="urn:microsoft.com/office/officeart/2005/8/layout/orgChart1"/>
    <dgm:cxn modelId="{CEBC61B4-AD27-4561-B1A1-AEB33D6B2431}" type="presParOf" srcId="{70B62D43-4B2E-478D-8091-7F950B36BC86}" destId="{77FF546B-1ADB-4B35-B705-B48DE95D0A7F}" srcOrd="2" destOrd="0" presId="urn:microsoft.com/office/officeart/2005/8/layout/orgChart1"/>
    <dgm:cxn modelId="{64BC6F6A-3DC1-4462-AD3D-A86684FE33A0}" type="presParOf" srcId="{70B62D43-4B2E-478D-8091-7F950B36BC86}" destId="{69C13562-DBB8-42F8-AE39-8AFEF8ED4982}" srcOrd="3" destOrd="0" presId="urn:microsoft.com/office/officeart/2005/8/layout/orgChart1"/>
    <dgm:cxn modelId="{3BA31D34-135A-4133-A17C-EB6E89A63348}" type="presParOf" srcId="{69C13562-DBB8-42F8-AE39-8AFEF8ED4982}" destId="{896D96FE-EA05-4066-8BE5-F7366BA3777A}" srcOrd="0" destOrd="0" presId="urn:microsoft.com/office/officeart/2005/8/layout/orgChart1"/>
    <dgm:cxn modelId="{7E416239-8312-4AE9-ACFC-046F7F48132F}" type="presParOf" srcId="{896D96FE-EA05-4066-8BE5-F7366BA3777A}" destId="{079C46BA-E270-4C4F-9AA8-92E32A64D736}" srcOrd="0" destOrd="0" presId="urn:microsoft.com/office/officeart/2005/8/layout/orgChart1"/>
    <dgm:cxn modelId="{64FA940D-6048-4E59-827A-5612A4D54871}" type="presParOf" srcId="{896D96FE-EA05-4066-8BE5-F7366BA3777A}" destId="{3AA4BA60-CAF3-4B65-8A7B-26648B565082}" srcOrd="1" destOrd="0" presId="urn:microsoft.com/office/officeart/2005/8/layout/orgChart1"/>
    <dgm:cxn modelId="{346B21A7-3427-44E7-A7DE-EE88D4C645AD}" type="presParOf" srcId="{69C13562-DBB8-42F8-AE39-8AFEF8ED4982}" destId="{54F082B5-2FAD-490F-B257-B96DCB3E19FC}" srcOrd="1" destOrd="0" presId="urn:microsoft.com/office/officeart/2005/8/layout/orgChart1"/>
    <dgm:cxn modelId="{65E34734-3F0C-47B5-88C4-3323961048C2}" type="presParOf" srcId="{69C13562-DBB8-42F8-AE39-8AFEF8ED4982}" destId="{6C846A69-A00E-4FB9-80C7-DC7FE13BD4B5}" srcOrd="2" destOrd="0" presId="urn:microsoft.com/office/officeart/2005/8/layout/orgChart1"/>
    <dgm:cxn modelId="{0982D82F-5690-45E9-B06F-58E813A8B624}" type="presParOf" srcId="{70B62D43-4B2E-478D-8091-7F950B36BC86}" destId="{C6471DB4-9B93-437A-AEBE-F3B71F737DF8}" srcOrd="4" destOrd="0" presId="urn:microsoft.com/office/officeart/2005/8/layout/orgChart1"/>
    <dgm:cxn modelId="{82190645-379D-4D83-9101-35ED6693FDB7}" type="presParOf" srcId="{70B62D43-4B2E-478D-8091-7F950B36BC86}" destId="{CD8B12E6-DD1E-4D70-BE7C-A5443A3D84D1}" srcOrd="5" destOrd="0" presId="urn:microsoft.com/office/officeart/2005/8/layout/orgChart1"/>
    <dgm:cxn modelId="{F4DB25BD-5783-4DA0-A41D-BEFE5D19EFB8}" type="presParOf" srcId="{CD8B12E6-DD1E-4D70-BE7C-A5443A3D84D1}" destId="{C0FBA54D-3A3D-42F4-B1C8-ADE0E74CCC4D}" srcOrd="0" destOrd="0" presId="urn:microsoft.com/office/officeart/2005/8/layout/orgChart1"/>
    <dgm:cxn modelId="{1ED5D103-2770-40BE-8413-3B917B0BE791}" type="presParOf" srcId="{C0FBA54D-3A3D-42F4-B1C8-ADE0E74CCC4D}" destId="{30DA9891-B7C7-405D-9015-1C3DF0E9850F}" srcOrd="0" destOrd="0" presId="urn:microsoft.com/office/officeart/2005/8/layout/orgChart1"/>
    <dgm:cxn modelId="{DA57D2A4-99F2-40A6-A7D1-D3741A568E31}" type="presParOf" srcId="{C0FBA54D-3A3D-42F4-B1C8-ADE0E74CCC4D}" destId="{5EC808F1-181C-42C2-975C-2B558EBCB7FE}" srcOrd="1" destOrd="0" presId="urn:microsoft.com/office/officeart/2005/8/layout/orgChart1"/>
    <dgm:cxn modelId="{870CD0CF-A45F-4CF2-B0F2-BCE81D8DA363}" type="presParOf" srcId="{CD8B12E6-DD1E-4D70-BE7C-A5443A3D84D1}" destId="{3C11D65F-2A65-4A7E-9C15-AA6406FE6F0B}" srcOrd="1" destOrd="0" presId="urn:microsoft.com/office/officeart/2005/8/layout/orgChart1"/>
    <dgm:cxn modelId="{B1A5EBA3-6714-4E63-9592-9980B473A688}" type="presParOf" srcId="{CD8B12E6-DD1E-4D70-BE7C-A5443A3D84D1}" destId="{07414A68-C8A8-4CE7-984E-48064FC49AF5}" srcOrd="2" destOrd="0" presId="urn:microsoft.com/office/officeart/2005/8/layout/orgChart1"/>
    <dgm:cxn modelId="{6E4691F7-29F1-4FEF-80E8-89E736561BE4}" type="presParOf" srcId="{70B62D43-4B2E-478D-8091-7F950B36BC86}" destId="{BD53C961-9C2E-42B5-A825-EB1CD5AF2FE3}" srcOrd="6" destOrd="0" presId="urn:microsoft.com/office/officeart/2005/8/layout/orgChart1"/>
    <dgm:cxn modelId="{B85069EE-3EA5-4CDD-8E7C-EFB97DD05C26}" type="presParOf" srcId="{70B62D43-4B2E-478D-8091-7F950B36BC86}" destId="{2AD0F394-908E-4BF8-9902-81719C192207}" srcOrd="7" destOrd="0" presId="urn:microsoft.com/office/officeart/2005/8/layout/orgChart1"/>
    <dgm:cxn modelId="{3FDD0957-4507-4CE7-B743-CCE266D7D7D9}" type="presParOf" srcId="{2AD0F394-908E-4BF8-9902-81719C192207}" destId="{6508E9AA-32AD-45CE-ACB4-E452A2309B43}" srcOrd="0" destOrd="0" presId="urn:microsoft.com/office/officeart/2005/8/layout/orgChart1"/>
    <dgm:cxn modelId="{CCF03381-A766-4B3B-8333-DE902D5FE390}" type="presParOf" srcId="{6508E9AA-32AD-45CE-ACB4-E452A2309B43}" destId="{26E61D30-5696-4E05-9044-AF73EF27DAB2}" srcOrd="0" destOrd="0" presId="urn:microsoft.com/office/officeart/2005/8/layout/orgChart1"/>
    <dgm:cxn modelId="{CE9730F4-5F87-4338-A017-B3C7459C6AB3}" type="presParOf" srcId="{6508E9AA-32AD-45CE-ACB4-E452A2309B43}" destId="{14A5ABF2-8B49-4694-AC4C-1A898869B017}" srcOrd="1" destOrd="0" presId="urn:microsoft.com/office/officeart/2005/8/layout/orgChart1"/>
    <dgm:cxn modelId="{E1E989AD-8D33-4793-AB6A-D1CCCB2A0413}" type="presParOf" srcId="{2AD0F394-908E-4BF8-9902-81719C192207}" destId="{E95C75F7-7305-47DE-985C-550E435481C9}" srcOrd="1" destOrd="0" presId="urn:microsoft.com/office/officeart/2005/8/layout/orgChart1"/>
    <dgm:cxn modelId="{20668EBF-3DB4-4F5E-9E1F-CD35F315D7F8}" type="presParOf" srcId="{2AD0F394-908E-4BF8-9902-81719C192207}" destId="{ADFD56FF-A789-4A68-9B2D-8E4E857854C2}" srcOrd="2" destOrd="0" presId="urn:microsoft.com/office/officeart/2005/8/layout/orgChart1"/>
    <dgm:cxn modelId="{FF676CDE-FCB5-4CE0-BACC-8B6349791C81}" type="presParOf" srcId="{70B62D43-4B2E-478D-8091-7F950B36BC86}" destId="{B4ADFA40-1DC3-4BD0-BAE4-D5BA4FDF2B3E}" srcOrd="8" destOrd="0" presId="urn:microsoft.com/office/officeart/2005/8/layout/orgChart1"/>
    <dgm:cxn modelId="{28864F5A-A3CC-41DA-B8D1-E8DDB52F191D}" type="presParOf" srcId="{70B62D43-4B2E-478D-8091-7F950B36BC86}" destId="{74623D81-D47A-4BDB-A76C-094846D41FA8}" srcOrd="9" destOrd="0" presId="urn:microsoft.com/office/officeart/2005/8/layout/orgChart1"/>
    <dgm:cxn modelId="{09334F50-3313-47F1-BD57-939CD05D12C7}" type="presParOf" srcId="{74623D81-D47A-4BDB-A76C-094846D41FA8}" destId="{A5AFB960-0B8B-4E03-885A-2579269F7DC1}" srcOrd="0" destOrd="0" presId="urn:microsoft.com/office/officeart/2005/8/layout/orgChart1"/>
    <dgm:cxn modelId="{03783107-0C2B-492B-B88A-81C00B824A0D}" type="presParOf" srcId="{A5AFB960-0B8B-4E03-885A-2579269F7DC1}" destId="{3A05D6AC-55D4-4F8B-831D-7528DBB5E857}" srcOrd="0" destOrd="0" presId="urn:microsoft.com/office/officeart/2005/8/layout/orgChart1"/>
    <dgm:cxn modelId="{4BE9EB1B-F925-4DD6-8161-861D6B27AE5F}" type="presParOf" srcId="{A5AFB960-0B8B-4E03-885A-2579269F7DC1}" destId="{179F0FCD-C306-4B84-A7DF-E34F9FAB6F56}" srcOrd="1" destOrd="0" presId="urn:microsoft.com/office/officeart/2005/8/layout/orgChart1"/>
    <dgm:cxn modelId="{2FBD4F8E-E4E9-4807-8B90-8D3DEFA3B1C3}" type="presParOf" srcId="{74623D81-D47A-4BDB-A76C-094846D41FA8}" destId="{856F8CB3-7FD8-44A2-BD9F-D0A3BBBFD7B2}" srcOrd="1" destOrd="0" presId="urn:microsoft.com/office/officeart/2005/8/layout/orgChart1"/>
    <dgm:cxn modelId="{48616905-F158-4909-BD29-BF9E3B784AA7}" type="presParOf" srcId="{74623D81-D47A-4BDB-A76C-094846D41FA8}" destId="{E41C3208-7C36-4192-9EA5-1F0C4DB4A826}" srcOrd="2" destOrd="0" presId="urn:microsoft.com/office/officeart/2005/8/layout/orgChart1"/>
    <dgm:cxn modelId="{7B273EA2-932A-4CDF-B2FD-AC2D8F59BCF2}" type="presParOf" srcId="{8BAB2199-5159-41F9-8708-33820C9B03A9}" destId="{FB705D8D-4B0F-418C-BE22-C9FC935B08A3}" srcOrd="2" destOrd="0" presId="urn:microsoft.com/office/officeart/2005/8/layout/orgChart1"/>
    <dgm:cxn modelId="{C00EAB66-9C75-4F50-A1FA-356968DF1D63}" type="presParOf" srcId="{9C5DF944-3D7A-473D-A789-5CA86652B8F8}" destId="{4F6F1802-D2DC-45F2-8B57-B9ACE00E096B}" srcOrd="4" destOrd="0" presId="urn:microsoft.com/office/officeart/2005/8/layout/orgChart1"/>
    <dgm:cxn modelId="{68496208-EDB1-495C-AB46-7A8CBFE3EFE7}" type="presParOf" srcId="{9C5DF944-3D7A-473D-A789-5CA86652B8F8}" destId="{D09FB176-C899-4C34-A2EF-DF4099E3930B}" srcOrd="5" destOrd="0" presId="urn:microsoft.com/office/officeart/2005/8/layout/orgChart1"/>
    <dgm:cxn modelId="{3FBFA6D6-06D0-45C5-909A-EFFE39F6E65D}" type="presParOf" srcId="{D09FB176-C899-4C34-A2EF-DF4099E3930B}" destId="{EB3A78CF-8659-4E76-9BB6-78F8A7F8B535}" srcOrd="0" destOrd="0" presId="urn:microsoft.com/office/officeart/2005/8/layout/orgChart1"/>
    <dgm:cxn modelId="{6FE0F85B-3D3F-46C4-8604-0E653B80BE31}" type="presParOf" srcId="{EB3A78CF-8659-4E76-9BB6-78F8A7F8B535}" destId="{ED956AEF-5A78-47DC-9D97-3B27A2E93095}" srcOrd="0" destOrd="0" presId="urn:microsoft.com/office/officeart/2005/8/layout/orgChart1"/>
    <dgm:cxn modelId="{07AF18FB-2447-418A-9809-70624C65182A}" type="presParOf" srcId="{EB3A78CF-8659-4E76-9BB6-78F8A7F8B535}" destId="{0936C29E-0ABE-4289-9453-F6DF249F454C}" srcOrd="1" destOrd="0" presId="urn:microsoft.com/office/officeart/2005/8/layout/orgChart1"/>
    <dgm:cxn modelId="{9C224581-DE65-40DE-BBD8-71B12D48F53E}" type="presParOf" srcId="{D09FB176-C899-4C34-A2EF-DF4099E3930B}" destId="{3666C14E-3FE7-4AB2-BA4F-4535D42C477E}" srcOrd="1" destOrd="0" presId="urn:microsoft.com/office/officeart/2005/8/layout/orgChart1"/>
    <dgm:cxn modelId="{3F9E88B1-E127-4648-BABE-1874961A597F}" type="presParOf" srcId="{3666C14E-3FE7-4AB2-BA4F-4535D42C477E}" destId="{7E670A0B-4B6A-45AD-AE95-FAE9E52BA24F}" srcOrd="0" destOrd="0" presId="urn:microsoft.com/office/officeart/2005/8/layout/orgChart1"/>
    <dgm:cxn modelId="{A0CF286A-9AA7-415E-B58F-18826935353E}" type="presParOf" srcId="{3666C14E-3FE7-4AB2-BA4F-4535D42C477E}" destId="{781D4557-4BA2-4B53-85D2-D0A8E2F29ACB}" srcOrd="1" destOrd="0" presId="urn:microsoft.com/office/officeart/2005/8/layout/orgChart1"/>
    <dgm:cxn modelId="{9A790059-F43C-4778-993F-F1245E316840}" type="presParOf" srcId="{781D4557-4BA2-4B53-85D2-D0A8E2F29ACB}" destId="{A1F0E8B8-00E6-43CE-8E1F-A9918B608453}" srcOrd="0" destOrd="0" presId="urn:microsoft.com/office/officeart/2005/8/layout/orgChart1"/>
    <dgm:cxn modelId="{FEBD00AD-B900-4F83-98F5-BD8C6EEB5ACD}" type="presParOf" srcId="{A1F0E8B8-00E6-43CE-8E1F-A9918B608453}" destId="{2C701CAE-D8F1-461E-8A0C-C57AEB1CD6C2}" srcOrd="0" destOrd="0" presId="urn:microsoft.com/office/officeart/2005/8/layout/orgChart1"/>
    <dgm:cxn modelId="{B70EB9D8-4471-4983-A5A6-C0080C932FAE}" type="presParOf" srcId="{A1F0E8B8-00E6-43CE-8E1F-A9918B608453}" destId="{0A55F855-E390-49C4-85C3-4EB5DC8DFEC3}" srcOrd="1" destOrd="0" presId="urn:microsoft.com/office/officeart/2005/8/layout/orgChart1"/>
    <dgm:cxn modelId="{333EDAB3-A364-4E8D-83D1-FD9E951F6A1B}" type="presParOf" srcId="{781D4557-4BA2-4B53-85D2-D0A8E2F29ACB}" destId="{8FDA77AA-02A8-4EBB-8954-A3306A125F11}" srcOrd="1" destOrd="0" presId="urn:microsoft.com/office/officeart/2005/8/layout/orgChart1"/>
    <dgm:cxn modelId="{8105A803-756E-4129-8959-5DA3FE6E4597}" type="presParOf" srcId="{781D4557-4BA2-4B53-85D2-D0A8E2F29ACB}" destId="{802B30D6-A884-4929-98EE-4DE3E2D91CB8}" srcOrd="2" destOrd="0" presId="urn:microsoft.com/office/officeart/2005/8/layout/orgChart1"/>
    <dgm:cxn modelId="{0738C067-E444-4D6F-B796-47E4E7342361}" type="presParOf" srcId="{3666C14E-3FE7-4AB2-BA4F-4535D42C477E}" destId="{4E5DB2E5-BC21-45FD-89CF-804EEEA73D92}" srcOrd="2" destOrd="0" presId="urn:microsoft.com/office/officeart/2005/8/layout/orgChart1"/>
    <dgm:cxn modelId="{096E17BE-E49B-4A37-8F44-BBCBA8300611}" type="presParOf" srcId="{3666C14E-3FE7-4AB2-BA4F-4535D42C477E}" destId="{FEF5B6E2-22EA-4CFA-BF26-961399773F49}" srcOrd="3" destOrd="0" presId="urn:microsoft.com/office/officeart/2005/8/layout/orgChart1"/>
    <dgm:cxn modelId="{11EC341D-0104-41AD-8224-4C15A2690F9F}" type="presParOf" srcId="{FEF5B6E2-22EA-4CFA-BF26-961399773F49}" destId="{42BED641-FA4F-4D4B-9A19-A7D3C3BE1408}" srcOrd="0" destOrd="0" presId="urn:microsoft.com/office/officeart/2005/8/layout/orgChart1"/>
    <dgm:cxn modelId="{E562F246-1AFC-408E-86D5-9287B20D02B8}" type="presParOf" srcId="{42BED641-FA4F-4D4B-9A19-A7D3C3BE1408}" destId="{74487508-3D4F-4F35-9119-7335AA499C95}" srcOrd="0" destOrd="0" presId="urn:microsoft.com/office/officeart/2005/8/layout/orgChart1"/>
    <dgm:cxn modelId="{26A4B16A-8280-48B9-B68E-2BC1B6E27A9A}" type="presParOf" srcId="{42BED641-FA4F-4D4B-9A19-A7D3C3BE1408}" destId="{EA4E738B-1483-44D6-89EB-8256A9C3F87D}" srcOrd="1" destOrd="0" presId="urn:microsoft.com/office/officeart/2005/8/layout/orgChart1"/>
    <dgm:cxn modelId="{110BBEBA-2635-4AC1-BD3B-7825CC4E3362}" type="presParOf" srcId="{FEF5B6E2-22EA-4CFA-BF26-961399773F49}" destId="{B5B7C6F2-824B-4B22-9513-4D47B87A1DEF}" srcOrd="1" destOrd="0" presId="urn:microsoft.com/office/officeart/2005/8/layout/orgChart1"/>
    <dgm:cxn modelId="{BF996C9E-47D5-4287-A04F-F54A638014F1}" type="presParOf" srcId="{FEF5B6E2-22EA-4CFA-BF26-961399773F49}" destId="{AD4B3EEE-3AC5-44A5-8891-70C0728030DE}" srcOrd="2" destOrd="0" presId="urn:microsoft.com/office/officeart/2005/8/layout/orgChart1"/>
    <dgm:cxn modelId="{944689A9-8B5F-4D28-844D-F42E3881EC34}" type="presParOf" srcId="{3666C14E-3FE7-4AB2-BA4F-4535D42C477E}" destId="{1A2BCB80-89E2-41EC-87D9-8650DA66AB8A}" srcOrd="4" destOrd="0" presId="urn:microsoft.com/office/officeart/2005/8/layout/orgChart1"/>
    <dgm:cxn modelId="{0C6780FF-7015-42F6-8666-59D84E921755}" type="presParOf" srcId="{3666C14E-3FE7-4AB2-BA4F-4535D42C477E}" destId="{CD498E25-17A8-4592-A106-0BDE77F9F8BE}" srcOrd="5" destOrd="0" presId="urn:microsoft.com/office/officeart/2005/8/layout/orgChart1"/>
    <dgm:cxn modelId="{BCE84FB8-7AAA-4F81-B3FE-B051F44AA2F2}" type="presParOf" srcId="{CD498E25-17A8-4592-A106-0BDE77F9F8BE}" destId="{1832CD07-F56C-4B75-9FC3-CEF6C2D6EA45}" srcOrd="0" destOrd="0" presId="urn:microsoft.com/office/officeart/2005/8/layout/orgChart1"/>
    <dgm:cxn modelId="{04D3F5DF-4326-47D0-9F94-FDB97AEF9271}" type="presParOf" srcId="{1832CD07-F56C-4B75-9FC3-CEF6C2D6EA45}" destId="{F7484F86-9514-4EEC-AAEC-65AD9B4B3D96}" srcOrd="0" destOrd="0" presId="urn:microsoft.com/office/officeart/2005/8/layout/orgChart1"/>
    <dgm:cxn modelId="{AB963B36-0B59-4C7B-ABFC-375D7D87A135}" type="presParOf" srcId="{1832CD07-F56C-4B75-9FC3-CEF6C2D6EA45}" destId="{2F8AA862-E8D3-4043-95F3-7EBB33FDC237}" srcOrd="1" destOrd="0" presId="urn:microsoft.com/office/officeart/2005/8/layout/orgChart1"/>
    <dgm:cxn modelId="{F3D4DEB3-83DC-4DD4-B68F-9701E995E286}" type="presParOf" srcId="{CD498E25-17A8-4592-A106-0BDE77F9F8BE}" destId="{D6D1B4BE-1E43-4CD4-965F-996A3963A4DE}" srcOrd="1" destOrd="0" presId="urn:microsoft.com/office/officeart/2005/8/layout/orgChart1"/>
    <dgm:cxn modelId="{A49933EA-5741-4A6A-B970-CD512FA005E5}" type="presParOf" srcId="{CD498E25-17A8-4592-A106-0BDE77F9F8BE}" destId="{2585E360-1265-4DAF-8ED0-8CB30CFCA044}" srcOrd="2" destOrd="0" presId="urn:microsoft.com/office/officeart/2005/8/layout/orgChart1"/>
    <dgm:cxn modelId="{8FA187F3-3062-4251-9D10-E0BEDCC80DB9}" type="presParOf" srcId="{3666C14E-3FE7-4AB2-BA4F-4535D42C477E}" destId="{9AAB9F84-69DB-4974-8FB3-17FE16A42904}" srcOrd="6" destOrd="0" presId="urn:microsoft.com/office/officeart/2005/8/layout/orgChart1"/>
    <dgm:cxn modelId="{4134AE9A-0C50-4635-BC7C-3C99F32519BF}" type="presParOf" srcId="{3666C14E-3FE7-4AB2-BA4F-4535D42C477E}" destId="{C3EE2C24-35C5-4383-8BA8-04718D61B1E3}" srcOrd="7" destOrd="0" presId="urn:microsoft.com/office/officeart/2005/8/layout/orgChart1"/>
    <dgm:cxn modelId="{797F7CA1-E4B3-482C-97ED-03BA1242FB3B}" type="presParOf" srcId="{C3EE2C24-35C5-4383-8BA8-04718D61B1E3}" destId="{D76FB983-6AF4-4D17-803C-BE4F9D86E241}" srcOrd="0" destOrd="0" presId="urn:microsoft.com/office/officeart/2005/8/layout/orgChart1"/>
    <dgm:cxn modelId="{D4764C2A-EE87-4EAB-B018-A84063305F10}" type="presParOf" srcId="{D76FB983-6AF4-4D17-803C-BE4F9D86E241}" destId="{C95AECE2-07C4-42E7-90DA-5CD8EA216CFC}" srcOrd="0" destOrd="0" presId="urn:microsoft.com/office/officeart/2005/8/layout/orgChart1"/>
    <dgm:cxn modelId="{7DBC252F-052E-4930-92CC-F93E98C1764F}" type="presParOf" srcId="{D76FB983-6AF4-4D17-803C-BE4F9D86E241}" destId="{4704A764-F3E3-46A1-B698-AC3BCD85875D}" srcOrd="1" destOrd="0" presId="urn:microsoft.com/office/officeart/2005/8/layout/orgChart1"/>
    <dgm:cxn modelId="{AAF9176D-58D6-427B-B771-AB089A779560}" type="presParOf" srcId="{C3EE2C24-35C5-4383-8BA8-04718D61B1E3}" destId="{C07B020C-8290-4505-84E9-D8CD925D7B93}" srcOrd="1" destOrd="0" presId="urn:microsoft.com/office/officeart/2005/8/layout/orgChart1"/>
    <dgm:cxn modelId="{1413C7EB-C5F5-4A89-9290-81730A25922B}" type="presParOf" srcId="{C3EE2C24-35C5-4383-8BA8-04718D61B1E3}" destId="{97715D9E-A6B5-4BE2-9531-017E1F9F5E37}" srcOrd="2" destOrd="0" presId="urn:microsoft.com/office/officeart/2005/8/layout/orgChart1"/>
    <dgm:cxn modelId="{E96CC41F-16E9-461B-AC20-799BA2AFD0CD}" type="presParOf" srcId="{3666C14E-3FE7-4AB2-BA4F-4535D42C477E}" destId="{F8AA5B07-D62E-4BEF-A7F4-BB8154CE0161}" srcOrd="8" destOrd="0" presId="urn:microsoft.com/office/officeart/2005/8/layout/orgChart1"/>
    <dgm:cxn modelId="{F57834FF-4AB3-4D40-9C63-6896F7B9F3F8}" type="presParOf" srcId="{3666C14E-3FE7-4AB2-BA4F-4535D42C477E}" destId="{28D3CB32-FAA0-4273-8538-1EB307061468}" srcOrd="9" destOrd="0" presId="urn:microsoft.com/office/officeart/2005/8/layout/orgChart1"/>
    <dgm:cxn modelId="{6A7CD3E5-08F2-4DF2-8489-978CDF2F845D}" type="presParOf" srcId="{28D3CB32-FAA0-4273-8538-1EB307061468}" destId="{4E6634D0-9CA1-4ACD-BF91-91BEE47E76EF}" srcOrd="0" destOrd="0" presId="urn:microsoft.com/office/officeart/2005/8/layout/orgChart1"/>
    <dgm:cxn modelId="{53E8EB6B-BDA3-40EA-8EE6-33D5B4E82141}" type="presParOf" srcId="{4E6634D0-9CA1-4ACD-BF91-91BEE47E76EF}" destId="{EE219807-47C8-4941-99AE-CE39076E53F5}" srcOrd="0" destOrd="0" presId="urn:microsoft.com/office/officeart/2005/8/layout/orgChart1"/>
    <dgm:cxn modelId="{1ACD51DD-2363-43FB-9CD0-D7DD84A56AE8}" type="presParOf" srcId="{4E6634D0-9CA1-4ACD-BF91-91BEE47E76EF}" destId="{A8ED66CC-CBB3-4EB5-ADE1-6E062170315B}" srcOrd="1" destOrd="0" presId="urn:microsoft.com/office/officeart/2005/8/layout/orgChart1"/>
    <dgm:cxn modelId="{F049BAE1-662B-46A4-8A2C-4E6EB14D2CC9}" type="presParOf" srcId="{28D3CB32-FAA0-4273-8538-1EB307061468}" destId="{55A4A9B7-D2D2-4F27-9972-54B957F184B3}" srcOrd="1" destOrd="0" presId="urn:microsoft.com/office/officeart/2005/8/layout/orgChart1"/>
    <dgm:cxn modelId="{394C8783-6F43-4FAE-A072-67FA3C6EBC1C}" type="presParOf" srcId="{28D3CB32-FAA0-4273-8538-1EB307061468}" destId="{A6D08738-8725-4BBB-8D6E-6E0F7F338F27}" srcOrd="2" destOrd="0" presId="urn:microsoft.com/office/officeart/2005/8/layout/orgChart1"/>
    <dgm:cxn modelId="{88A0C51D-155D-4285-AB06-A87BED09FB57}" type="presParOf" srcId="{D09FB176-C899-4C34-A2EF-DF4099E3930B}" destId="{10032A81-28F1-4589-A2C9-2F713826DB5B}" srcOrd="2" destOrd="0" presId="urn:microsoft.com/office/officeart/2005/8/layout/orgChart1"/>
    <dgm:cxn modelId="{6CB04E67-EFA4-4C85-AD19-786CA2D999DC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D9245C0-225E-407E-BBB9-55CC903FF86C}" type="presOf" srcId="{B40A1E99-819E-4C0D-B671-3D134F0F7163}" destId="{179F0FCD-C306-4B84-A7DF-E34F9FAB6F56}" srcOrd="1" destOrd="0" presId="urn:microsoft.com/office/officeart/2005/8/layout/orgChart1"/>
    <dgm:cxn modelId="{6F4E29BF-3714-492F-821F-698C44BDDCCE}" type="presOf" srcId="{D656347E-658D-41DE-86E2-9688A1F66EB3}" destId="{D351E307-7A60-4733-B21C-CC6D6E5D051D}" srcOrd="0" destOrd="0" presId="urn:microsoft.com/office/officeart/2005/8/layout/orgChart1"/>
    <dgm:cxn modelId="{C5A892A4-7B7B-4CCA-A504-B9884B8F9368}" type="presOf" srcId="{B40A1E99-819E-4C0D-B671-3D134F0F7163}" destId="{3A05D6AC-55D4-4F8B-831D-7528DBB5E857}" srcOrd="0" destOrd="0" presId="urn:microsoft.com/office/officeart/2005/8/layout/orgChart1"/>
    <dgm:cxn modelId="{97B88371-525C-4C98-86D6-8353F8119008}" type="presOf" srcId="{032924AE-7BA3-4608-9D4D-A10FC22FA55B}" destId="{FCA2B357-06A1-4199-999C-BBE32872F828}" srcOrd="0" destOrd="0" presId="urn:microsoft.com/office/officeart/2005/8/layout/orgChart1"/>
    <dgm:cxn modelId="{3AF4B44C-DF69-4C45-87DA-849771644999}" type="presOf" srcId="{844909A3-F2C8-49AE-869B-AFCA0AC709DF}" destId="{5A29D58D-62CC-4731-8120-CAD4354C3E03}" srcOrd="0" destOrd="0" presId="urn:microsoft.com/office/officeart/2005/8/layout/orgChart1"/>
    <dgm:cxn modelId="{ECAD83D3-0A10-4AFF-9D23-03E28BCA05E6}" type="presOf" srcId="{C7336B56-6975-43EE-AA11-2CF9D86F3B72}" destId="{F7484F86-9514-4EEC-AAEC-65AD9B4B3D96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690016AB-445B-44DB-8810-D1B2E1A46996}" type="presOf" srcId="{CBC98D67-7A4E-4DF5-AC0F-18B667594BB8}" destId="{D644628E-4C6F-4DF2-8C07-D2B66E3A4757}" srcOrd="0" destOrd="0" presId="urn:microsoft.com/office/officeart/2005/8/layout/orgChart1"/>
    <dgm:cxn modelId="{21F0163C-837F-4CC3-A220-5EDEA127233C}" type="presOf" srcId="{D3B00EB5-7252-4C54-A138-4FDE2761BA89}" destId="{77FF546B-1ADB-4B35-B705-B48DE95D0A7F}" srcOrd="0" destOrd="0" presId="urn:microsoft.com/office/officeart/2005/8/layout/orgChart1"/>
    <dgm:cxn modelId="{B6466851-DAE0-4AD8-9D98-8D527D6EDB37}" type="presOf" srcId="{6A766238-49C0-489C-9759-5801318FB123}" destId="{8F3E2022-AB5E-4438-BDBE-146FD19E8285}" srcOrd="0" destOrd="0" presId="urn:microsoft.com/office/officeart/2005/8/layout/orgChart1"/>
    <dgm:cxn modelId="{6136A92A-CC7F-4F1F-B3CE-74EC8C1ADDBC}" type="presOf" srcId="{EDF4E25F-6E69-41B7-B57F-66E5D749104E}" destId="{CD65CBB6-B9A3-48AB-AFB3-4BE4B03553D3}" srcOrd="0" destOrd="0" presId="urn:microsoft.com/office/officeart/2005/8/layout/orgChart1"/>
    <dgm:cxn modelId="{CF95AB1F-DB1C-4936-B8E0-43BBEB78809E}" type="presOf" srcId="{88415C31-82DD-4EF9-9A7A-1D4D99FB6B9D}" destId="{0936C29E-0ABE-4289-9453-F6DF249F454C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AE9DC176-8313-4E7F-BCF4-0F565F1532CF}" type="presOf" srcId="{41CBE71F-8A1C-4046-8B51-627382F890A8}" destId="{BD53C961-9C2E-42B5-A825-EB1CD5AF2FE3}" srcOrd="0" destOrd="0" presId="urn:microsoft.com/office/officeart/2005/8/layout/orgChart1"/>
    <dgm:cxn modelId="{002677F0-48BF-40E1-A104-08304BED6B84}" type="presOf" srcId="{88415C31-82DD-4EF9-9A7A-1D4D99FB6B9D}" destId="{ED956AEF-5A78-47DC-9D97-3B27A2E93095}" srcOrd="0" destOrd="0" presId="urn:microsoft.com/office/officeart/2005/8/layout/orgChart1"/>
    <dgm:cxn modelId="{25847943-DAE7-4209-9768-4C23CC5FE2E4}" type="presOf" srcId="{D91152BC-9A33-44D3-AEBB-F20420DB430F}" destId="{5EC808F1-181C-42C2-975C-2B558EBCB7FE}" srcOrd="1" destOrd="0" presId="urn:microsoft.com/office/officeart/2005/8/layout/orgChart1"/>
    <dgm:cxn modelId="{9F0A4ECD-8E25-455D-8FB7-7FB0C2B00F6A}" type="presOf" srcId="{6A766238-49C0-489C-9759-5801318FB123}" destId="{F4F60A8B-BCFE-4E33-9289-BF4CA9206F7B}" srcOrd="1" destOrd="0" presId="urn:microsoft.com/office/officeart/2005/8/layout/orgChart1"/>
    <dgm:cxn modelId="{CBDBD502-F089-4866-8127-CED5D64A331F}" type="presOf" srcId="{51AC05A3-5125-4631-8328-EE9742C5CE1F}" destId="{75DCBE71-7469-49E9-81E5-E6A43E3EC0DC}" srcOrd="1" destOrd="0" presId="urn:microsoft.com/office/officeart/2005/8/layout/orgChart1"/>
    <dgm:cxn modelId="{EFA8AA3C-09EF-4F08-9090-33B50310CAE4}" type="presOf" srcId="{E2FDDA39-0A56-4C19-9570-F6322A50CD7C}" destId="{4704A764-F3E3-46A1-B698-AC3BCD85875D}" srcOrd="1" destOrd="0" presId="urn:microsoft.com/office/officeart/2005/8/layout/orgChart1"/>
    <dgm:cxn modelId="{F8EFECCC-33D6-428F-9389-DD5F8FC5AA68}" type="presOf" srcId="{1D03C52E-27F1-4CAD-B953-A57260381D87}" destId="{52D64095-8F0B-43C5-A134-4F8EB745D0AC}" srcOrd="0" destOrd="0" presId="urn:microsoft.com/office/officeart/2005/8/layout/orgChart1"/>
    <dgm:cxn modelId="{44B8AAB8-D76F-4CD4-8B88-0225022EED6B}" type="presOf" srcId="{BAA37ED3-8504-4718-82EA-2141E33A703B}" destId="{C6471DB4-9B93-437A-AEBE-F3B71F737DF8}" srcOrd="0" destOrd="0" presId="urn:microsoft.com/office/officeart/2005/8/layout/orgChart1"/>
    <dgm:cxn modelId="{241DB91D-5714-476B-AD5F-85C4B606612B}" type="presOf" srcId="{DCCE79F2-51DC-4E3A-8F3D-0CB311D1F14D}" destId="{A8ED66CC-CBB3-4EB5-ADE1-6E062170315B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1763B8C1-8815-45CB-B98E-7D1C05C5C931}" type="presOf" srcId="{69BEBD41-3545-40FD-BFDD-D21BD47C872E}" destId="{74487508-3D4F-4F35-9119-7335AA499C95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83296860-9DA3-47E6-AEAB-649A5175C126}" type="presOf" srcId="{D91152BC-9A33-44D3-AEBB-F20420DB430F}" destId="{30DA9891-B7C7-405D-9015-1C3DF0E9850F}" srcOrd="0" destOrd="0" presId="urn:microsoft.com/office/officeart/2005/8/layout/orgChart1"/>
    <dgm:cxn modelId="{5AF61079-5E32-4FE5-8C62-4BCA59C5136A}" type="presOf" srcId="{1E17A9B5-1CC6-4BF4-A5EB-2099972243B8}" destId="{F0DC39B6-0C64-430A-9FFB-4907B94E244D}" srcOrd="0" destOrd="0" presId="urn:microsoft.com/office/officeart/2005/8/layout/orgChart1"/>
    <dgm:cxn modelId="{3DE03A0D-67E2-4608-B8E7-8DC31A18C6B2}" type="presOf" srcId="{49A41343-8942-4E0A-948C-7308CFEDA337}" destId="{F8AA5B07-D62E-4BEF-A7F4-BB8154CE0161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09BC5BBF-A06F-4492-A58F-F76394C77426}" type="presOf" srcId="{E2FDDA39-0A56-4C19-9570-F6322A50CD7C}" destId="{C95AECE2-07C4-42E7-90DA-5CD8EA216CFC}" srcOrd="0" destOrd="0" presId="urn:microsoft.com/office/officeart/2005/8/layout/orgChart1"/>
    <dgm:cxn modelId="{A84BC5ED-9713-4123-8427-03BA4597289C}" type="presOf" srcId="{032924AE-7BA3-4608-9D4D-A10FC22FA55B}" destId="{842224E6-60DA-412E-8A1B-7533C1377869}" srcOrd="1" destOrd="0" presId="urn:microsoft.com/office/officeart/2005/8/layout/orgChart1"/>
    <dgm:cxn modelId="{B379BBFD-57C6-41DD-A6FA-059DF716F3C9}" type="presOf" srcId="{57A44C0D-573F-44FB-BC9E-B18382ACCC39}" destId="{9AAB9F84-69DB-4974-8FB3-17FE16A42904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B08F258F-40C5-4B22-BB8B-7BB73BD4FAC8}" type="presOf" srcId="{88B02B86-A182-47E8-98CE-5F03ED03FC83}" destId="{1A2BCB80-89E2-41EC-87D9-8650DA66AB8A}" srcOrd="0" destOrd="0" presId="urn:microsoft.com/office/officeart/2005/8/layout/orgChart1"/>
    <dgm:cxn modelId="{E8B29025-3B0A-4081-BD27-C0D8F61E8AE1}" type="presOf" srcId="{BCA1F9C7-A2DE-4DA9-9030-581CAAE089DA}" destId="{7E670A0B-4B6A-45AD-AE95-FAE9E52BA24F}" srcOrd="0" destOrd="0" presId="urn:microsoft.com/office/officeart/2005/8/layout/orgChart1"/>
    <dgm:cxn modelId="{D13F7170-4FD6-4AE0-9FA1-B650A87B7182}" type="presOf" srcId="{B103CFD6-C2F2-4A76-8866-035FF64E5877}" destId="{D98E11BE-9177-4329-A5B4-B4B8653C2863}" srcOrd="0" destOrd="0" presId="urn:microsoft.com/office/officeart/2005/8/layout/orgChart1"/>
    <dgm:cxn modelId="{CA9FBB75-2B2B-422C-9089-C7BE6C54714E}" type="presOf" srcId="{8514C17C-35EC-4D14-92F7-13A577CAA5C4}" destId="{079C46BA-E270-4C4F-9AA8-92E32A64D736}" srcOrd="0" destOrd="0" presId="urn:microsoft.com/office/officeart/2005/8/layout/orgChart1"/>
    <dgm:cxn modelId="{E42087AB-FDC2-42F2-8A1F-BDCEBF8CBA21}" type="presOf" srcId="{51AC05A3-5125-4631-8328-EE9742C5CE1F}" destId="{7533127D-6F77-420D-9337-03A9B17677A7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FA488BC1-6D93-4F46-BB82-C2F10CAD8B92}" type="presOf" srcId="{092024CE-8423-4E50-A34E-3122E05631CC}" destId="{2C701CAE-D8F1-461E-8A0C-C57AEB1CD6C2}" srcOrd="0" destOrd="0" presId="urn:microsoft.com/office/officeart/2005/8/layout/orgChart1"/>
    <dgm:cxn modelId="{B776CB31-7C49-43E6-BFCB-2D783A437E8D}" type="presOf" srcId="{00B822AA-E50D-409C-8E77-78CE41F17C4F}" destId="{EE7467E8-D778-4C18-9C7C-925EF25B0DC2}" srcOrd="1" destOrd="0" presId="urn:microsoft.com/office/officeart/2005/8/layout/orgChart1"/>
    <dgm:cxn modelId="{3BCA53A8-9EA2-4975-B3CA-397B008B0F77}" type="presOf" srcId="{69BEBD41-3545-40FD-BFDD-D21BD47C872E}" destId="{EA4E738B-1483-44D6-89EB-8256A9C3F87D}" srcOrd="1" destOrd="0" presId="urn:microsoft.com/office/officeart/2005/8/layout/orgChart1"/>
    <dgm:cxn modelId="{F2E817ED-9B5B-4BF4-8399-DA7354C30F3A}" type="presOf" srcId="{0ED209FE-B93C-493B-85A2-BA5863869AE7}" destId="{B4ADFA40-1DC3-4BD0-BAE4-D5BA4FDF2B3E}" srcOrd="0" destOrd="0" presId="urn:microsoft.com/office/officeart/2005/8/layout/orgChart1"/>
    <dgm:cxn modelId="{5890E439-77AE-4BFE-A26D-ADDA9CE06542}" type="presOf" srcId="{8514C17C-35EC-4D14-92F7-13A577CAA5C4}" destId="{3AA4BA60-CAF3-4B65-8A7B-26648B565082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7C4C6A6B-4E5E-4988-9326-A4365C3EC11E}" type="presOf" srcId="{D5F013B3-4B4E-4E38-9BAF-4B34B2BB0C79}" destId="{26E61D30-5696-4E05-9044-AF73EF27DAB2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38757DA-1274-41F5-8EAB-3207AA52838B}" type="presOf" srcId="{382A9707-8CE9-4448-A732-795155023764}" destId="{C9EB4BFF-95DA-49B7-87A2-66A52A4FCDFA}" srcOrd="0" destOrd="0" presId="urn:microsoft.com/office/officeart/2005/8/layout/orgChart1"/>
    <dgm:cxn modelId="{736E0C22-6841-4329-8D61-2622C78595A3}" type="presOf" srcId="{092024CE-8423-4E50-A34E-3122E05631CC}" destId="{0A55F855-E390-49C4-85C3-4EB5DC8DFEC3}" srcOrd="1" destOrd="0" presId="urn:microsoft.com/office/officeart/2005/8/layout/orgChart1"/>
    <dgm:cxn modelId="{E905CDA9-F67E-4AF9-B55A-6EC99335A593}" type="presOf" srcId="{1E17A9B5-1CC6-4BF4-A5EB-2099972243B8}" destId="{0044642D-BF6E-4946-989D-7BC76303D8B1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912ACD6A-B295-4AE6-BF3C-8E2A2BB9A5DC}" type="presOf" srcId="{BC7A14EC-7DD0-42E2-A28E-8428AF273F49}" destId="{4E5DB2E5-BC21-45FD-89CF-804EEEA73D92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C4DFA50-4FED-4B49-9669-361CC48B0651}" type="presOf" srcId="{3837525C-9A2A-44D5-8B42-9C0820CF3FF9}" destId="{6AC59FBD-FAEA-42FA-8EB1-29A7CC044828}" srcOrd="0" destOrd="0" presId="urn:microsoft.com/office/officeart/2005/8/layout/orgChart1"/>
    <dgm:cxn modelId="{06E18EBC-311C-45E9-9709-08C5F2E355C3}" type="presOf" srcId="{43C964D4-3EA5-4709-BA45-DC9671707267}" destId="{87899BB1-A811-4B2D-8FA3-633A97B1A6A6}" srcOrd="1" destOrd="0" presId="urn:microsoft.com/office/officeart/2005/8/layout/orgChart1"/>
    <dgm:cxn modelId="{118BE794-5D8B-40F3-B7F2-C9E2C9FEFC3F}" type="presOf" srcId="{382A9707-8CE9-4448-A732-795155023764}" destId="{40CBCC65-FD09-4B94-B9C9-3482617F2627}" srcOrd="1" destOrd="0" presId="urn:microsoft.com/office/officeart/2005/8/layout/orgChart1"/>
    <dgm:cxn modelId="{E1AE1AF3-FE45-4663-9C69-E1CAB22C646C}" type="presOf" srcId="{DCCE79F2-51DC-4E3A-8F3D-0CB311D1F14D}" destId="{EE219807-47C8-4941-99AE-CE39076E53F5}" srcOrd="0" destOrd="0" presId="urn:microsoft.com/office/officeart/2005/8/layout/orgChart1"/>
    <dgm:cxn modelId="{DFD6B1AA-6E9C-40BE-9FA4-FD50A32C9E2D}" type="presOf" srcId="{DC9F82DD-39AD-486C-81D6-0E3C38A96BAD}" destId="{4F6F1802-D2DC-45F2-8B57-B9ACE00E096B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1C72C2CF-9C1B-4E81-A6DC-D6FBF60394AD}" type="presOf" srcId="{B103CFD6-C2F2-4A76-8866-035FF64E5877}" destId="{2FA1AE03-77C2-487B-948B-82122901556A}" srcOrd="1" destOrd="0" presId="urn:microsoft.com/office/officeart/2005/8/layout/orgChart1"/>
    <dgm:cxn modelId="{A8EFDAF5-BF0C-4AB2-A09D-55345D56319A}" type="presOf" srcId="{43C964D4-3EA5-4709-BA45-DC9671707267}" destId="{ABF5B3AF-9C3F-43AC-89B9-A4B84688B739}" srcOrd="0" destOrd="0" presId="urn:microsoft.com/office/officeart/2005/8/layout/orgChart1"/>
    <dgm:cxn modelId="{6B69CEC9-03B5-42CF-B25A-28DC204F779E}" type="presOf" srcId="{CE683E6A-A313-4F5C-8639-235783D1198F}" destId="{6C1B72B2-EE6C-495B-ADAD-8508CE8EB807}" srcOrd="0" destOrd="0" presId="urn:microsoft.com/office/officeart/2005/8/layout/orgChart1"/>
    <dgm:cxn modelId="{C19002FD-9CFD-4CDB-9AC3-8C54524E3397}" type="presOf" srcId="{C7336B56-6975-43EE-AA11-2CF9D86F3B72}" destId="{2F8AA862-E8D3-4043-95F3-7EBB33FDC237}" srcOrd="1" destOrd="0" presId="urn:microsoft.com/office/officeart/2005/8/layout/orgChart1"/>
    <dgm:cxn modelId="{0EC59D7D-C202-4A6A-B45C-191E7F561E86}" type="presOf" srcId="{D5F013B3-4B4E-4E38-9BAF-4B34B2BB0C79}" destId="{14A5ABF2-8B49-4694-AC4C-1A898869B017}" srcOrd="1" destOrd="0" presId="urn:microsoft.com/office/officeart/2005/8/layout/orgChart1"/>
    <dgm:cxn modelId="{CDD47234-417A-4D29-A969-F9028468DD30}" type="presOf" srcId="{00B822AA-E50D-409C-8E77-78CE41F17C4F}" destId="{86ECFBC0-6EDE-49D7-A5E4-E61CBAF4A092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00E07D6D-BC4B-4A57-A1AF-ADF36491306F}" type="presOf" srcId="{DCB062A1-302A-48A6-BE81-96138548FF70}" destId="{1AE91293-7748-4E52-8855-7B838C555EB9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D7FCE5A6-2B19-4F55-896C-695508D6439F}" type="presParOf" srcId="{6C1B72B2-EE6C-495B-ADAD-8508CE8EB807}" destId="{B9578B13-712D-4BAD-A28F-A7352074EDA6}" srcOrd="0" destOrd="0" presId="urn:microsoft.com/office/officeart/2005/8/layout/orgChart1"/>
    <dgm:cxn modelId="{9DCDDEF6-0F6E-455E-A246-A356D49ECCC2}" type="presParOf" srcId="{B9578B13-712D-4BAD-A28F-A7352074EDA6}" destId="{EA34C8C8-6EC1-483B-8E39-8E6926CED3CE}" srcOrd="0" destOrd="0" presId="urn:microsoft.com/office/officeart/2005/8/layout/orgChart1"/>
    <dgm:cxn modelId="{2733BE6F-D27D-41CC-87B7-35C92A2792F4}" type="presParOf" srcId="{EA34C8C8-6EC1-483B-8E39-8E6926CED3CE}" destId="{D98E11BE-9177-4329-A5B4-B4B8653C2863}" srcOrd="0" destOrd="0" presId="urn:microsoft.com/office/officeart/2005/8/layout/orgChart1"/>
    <dgm:cxn modelId="{A1726F00-B867-4D84-84EA-EB4AE0288211}" type="presParOf" srcId="{EA34C8C8-6EC1-483B-8E39-8E6926CED3CE}" destId="{2FA1AE03-77C2-487B-948B-82122901556A}" srcOrd="1" destOrd="0" presId="urn:microsoft.com/office/officeart/2005/8/layout/orgChart1"/>
    <dgm:cxn modelId="{059BC5A8-6FCB-4F83-8262-E869F1F0670C}" type="presParOf" srcId="{B9578B13-712D-4BAD-A28F-A7352074EDA6}" destId="{9C5DF944-3D7A-473D-A789-5CA86652B8F8}" srcOrd="1" destOrd="0" presId="urn:microsoft.com/office/officeart/2005/8/layout/orgChart1"/>
    <dgm:cxn modelId="{B5443990-62D2-4C15-92BE-1C2C50BBB3E7}" type="presParOf" srcId="{9C5DF944-3D7A-473D-A789-5CA86652B8F8}" destId="{D351E307-7A60-4733-B21C-CC6D6E5D051D}" srcOrd="0" destOrd="0" presId="urn:microsoft.com/office/officeart/2005/8/layout/orgChart1"/>
    <dgm:cxn modelId="{20CA8130-75AD-4E1E-91FA-70061923A64C}" type="presParOf" srcId="{9C5DF944-3D7A-473D-A789-5CA86652B8F8}" destId="{60FE5B31-E82E-49E2-9469-B5D5674278BC}" srcOrd="1" destOrd="0" presId="urn:microsoft.com/office/officeart/2005/8/layout/orgChart1"/>
    <dgm:cxn modelId="{31B017B7-0A37-41CE-9318-33FDBFF48971}" type="presParOf" srcId="{60FE5B31-E82E-49E2-9469-B5D5674278BC}" destId="{CB88DD46-0D40-4A1B-9C97-26FA4C46EB15}" srcOrd="0" destOrd="0" presId="urn:microsoft.com/office/officeart/2005/8/layout/orgChart1"/>
    <dgm:cxn modelId="{D50F833A-7309-43A0-ABF9-8EF0FB8B7568}" type="presParOf" srcId="{CB88DD46-0D40-4A1B-9C97-26FA4C46EB15}" destId="{ABF5B3AF-9C3F-43AC-89B9-A4B84688B739}" srcOrd="0" destOrd="0" presId="urn:microsoft.com/office/officeart/2005/8/layout/orgChart1"/>
    <dgm:cxn modelId="{61902429-10E4-46E8-B9E9-F1D53980E0C6}" type="presParOf" srcId="{CB88DD46-0D40-4A1B-9C97-26FA4C46EB15}" destId="{87899BB1-A811-4B2D-8FA3-633A97B1A6A6}" srcOrd="1" destOrd="0" presId="urn:microsoft.com/office/officeart/2005/8/layout/orgChart1"/>
    <dgm:cxn modelId="{5BC6AE45-E3ED-4C85-A5B2-E81D16C549CB}" type="presParOf" srcId="{60FE5B31-E82E-49E2-9469-B5D5674278BC}" destId="{B6A20B03-CFA9-41D8-9956-9F0EB448DC4A}" srcOrd="1" destOrd="0" presId="urn:microsoft.com/office/officeart/2005/8/layout/orgChart1"/>
    <dgm:cxn modelId="{7DF83334-4CA2-4F9C-87AF-594053071782}" type="presParOf" srcId="{B6A20B03-CFA9-41D8-9956-9F0EB448DC4A}" destId="{CD65CBB6-B9A3-48AB-AFB3-4BE4B03553D3}" srcOrd="0" destOrd="0" presId="urn:microsoft.com/office/officeart/2005/8/layout/orgChart1"/>
    <dgm:cxn modelId="{3D9B32CC-8DD9-48C1-AB23-E0810786C1B5}" type="presParOf" srcId="{B6A20B03-CFA9-41D8-9956-9F0EB448DC4A}" destId="{ED1F0A6D-21D1-431E-B021-19DC70288741}" srcOrd="1" destOrd="0" presId="urn:microsoft.com/office/officeart/2005/8/layout/orgChart1"/>
    <dgm:cxn modelId="{5A1DE010-3A22-40E8-B397-E5F45D480BF1}" type="presParOf" srcId="{ED1F0A6D-21D1-431E-B021-19DC70288741}" destId="{3035FF76-B78F-49A4-AACF-E2FF3786028F}" srcOrd="0" destOrd="0" presId="urn:microsoft.com/office/officeart/2005/8/layout/orgChart1"/>
    <dgm:cxn modelId="{D8954C0E-F71B-43BB-9A75-8AD6AF5E50AE}" type="presParOf" srcId="{3035FF76-B78F-49A4-AACF-E2FF3786028F}" destId="{F0DC39B6-0C64-430A-9FFB-4907B94E244D}" srcOrd="0" destOrd="0" presId="urn:microsoft.com/office/officeart/2005/8/layout/orgChart1"/>
    <dgm:cxn modelId="{8C85CE79-30DB-42E1-A052-81D7D7EB3A80}" type="presParOf" srcId="{3035FF76-B78F-49A4-AACF-E2FF3786028F}" destId="{0044642D-BF6E-4946-989D-7BC76303D8B1}" srcOrd="1" destOrd="0" presId="urn:microsoft.com/office/officeart/2005/8/layout/orgChart1"/>
    <dgm:cxn modelId="{B20FAFDA-8F12-409A-81FD-A13E3FBDFE88}" type="presParOf" srcId="{ED1F0A6D-21D1-431E-B021-19DC70288741}" destId="{6F92EC3E-8AAE-41C7-BFFF-85E9DBCB215A}" srcOrd="1" destOrd="0" presId="urn:microsoft.com/office/officeart/2005/8/layout/orgChart1"/>
    <dgm:cxn modelId="{89D5C75E-E2C0-4CE9-8735-AA18EDCE36F5}" type="presParOf" srcId="{ED1F0A6D-21D1-431E-B021-19DC70288741}" destId="{C359BE23-B469-48EB-819D-6F6FDCDBB0A8}" srcOrd="2" destOrd="0" presId="urn:microsoft.com/office/officeart/2005/8/layout/orgChart1"/>
    <dgm:cxn modelId="{E07D38E6-4A4A-48F1-9F75-D5F0CB5266D7}" type="presParOf" srcId="{B6A20B03-CFA9-41D8-9956-9F0EB448DC4A}" destId="{6AC59FBD-FAEA-42FA-8EB1-29A7CC044828}" srcOrd="2" destOrd="0" presId="urn:microsoft.com/office/officeart/2005/8/layout/orgChart1"/>
    <dgm:cxn modelId="{2F5006A6-044A-4BE0-98FD-C1D853678707}" type="presParOf" srcId="{B6A20B03-CFA9-41D8-9956-9F0EB448DC4A}" destId="{F2E1EDE4-99F4-4CBC-BA6A-91AF00914823}" srcOrd="3" destOrd="0" presId="urn:microsoft.com/office/officeart/2005/8/layout/orgChart1"/>
    <dgm:cxn modelId="{5227498C-0D37-46B5-9A37-6AF2C95AAD6F}" type="presParOf" srcId="{F2E1EDE4-99F4-4CBC-BA6A-91AF00914823}" destId="{795B4B98-FEFB-4DAB-B785-2E28918B1C7E}" srcOrd="0" destOrd="0" presId="urn:microsoft.com/office/officeart/2005/8/layout/orgChart1"/>
    <dgm:cxn modelId="{050EBC30-DF46-4511-A193-5626023C521F}" type="presParOf" srcId="{795B4B98-FEFB-4DAB-B785-2E28918B1C7E}" destId="{C9EB4BFF-95DA-49B7-87A2-66A52A4FCDFA}" srcOrd="0" destOrd="0" presId="urn:microsoft.com/office/officeart/2005/8/layout/orgChart1"/>
    <dgm:cxn modelId="{9592AB54-E7DE-42F4-8776-3A3DA5657D06}" type="presParOf" srcId="{795B4B98-FEFB-4DAB-B785-2E28918B1C7E}" destId="{40CBCC65-FD09-4B94-B9C9-3482617F2627}" srcOrd="1" destOrd="0" presId="urn:microsoft.com/office/officeart/2005/8/layout/orgChart1"/>
    <dgm:cxn modelId="{793B2987-E666-4F3D-8EB7-B458EAED4FC1}" type="presParOf" srcId="{F2E1EDE4-99F4-4CBC-BA6A-91AF00914823}" destId="{6E67D5E8-91A3-4A9C-B70E-60777B0DD65E}" srcOrd="1" destOrd="0" presId="urn:microsoft.com/office/officeart/2005/8/layout/orgChart1"/>
    <dgm:cxn modelId="{FD3B0ABD-8851-46E7-AB02-A704B2A61C05}" type="presParOf" srcId="{F2E1EDE4-99F4-4CBC-BA6A-91AF00914823}" destId="{9041FCB5-DDBA-4A82-87F1-A20AE1F0ECFA}" srcOrd="2" destOrd="0" presId="urn:microsoft.com/office/officeart/2005/8/layout/orgChart1"/>
    <dgm:cxn modelId="{C27182B4-71C9-44E5-BAA9-E1F8D57C8722}" type="presParOf" srcId="{B6A20B03-CFA9-41D8-9956-9F0EB448DC4A}" destId="{D644628E-4C6F-4DF2-8C07-D2B66E3A4757}" srcOrd="4" destOrd="0" presId="urn:microsoft.com/office/officeart/2005/8/layout/orgChart1"/>
    <dgm:cxn modelId="{17695173-671F-4FDE-A03B-B328EAEE5FD3}" type="presParOf" srcId="{B6A20B03-CFA9-41D8-9956-9F0EB448DC4A}" destId="{4C59CDCC-8171-42A8-836D-8A7ADEF309D0}" srcOrd="5" destOrd="0" presId="urn:microsoft.com/office/officeart/2005/8/layout/orgChart1"/>
    <dgm:cxn modelId="{707EBF93-24BB-439D-A426-B2D611DEE9A5}" type="presParOf" srcId="{4C59CDCC-8171-42A8-836D-8A7ADEF309D0}" destId="{FED7DC99-D3B3-46B2-AE57-14D47B1F3671}" srcOrd="0" destOrd="0" presId="urn:microsoft.com/office/officeart/2005/8/layout/orgChart1"/>
    <dgm:cxn modelId="{49E86C8A-77F5-46A6-81F2-595B6A282133}" type="presParOf" srcId="{FED7DC99-D3B3-46B2-AE57-14D47B1F3671}" destId="{8F3E2022-AB5E-4438-BDBE-146FD19E8285}" srcOrd="0" destOrd="0" presId="urn:microsoft.com/office/officeart/2005/8/layout/orgChart1"/>
    <dgm:cxn modelId="{22315DFB-C948-487F-84EA-3D4BA209704B}" type="presParOf" srcId="{FED7DC99-D3B3-46B2-AE57-14D47B1F3671}" destId="{F4F60A8B-BCFE-4E33-9289-BF4CA9206F7B}" srcOrd="1" destOrd="0" presId="urn:microsoft.com/office/officeart/2005/8/layout/orgChart1"/>
    <dgm:cxn modelId="{656DB163-3B58-4BBB-B659-035390F6E81D}" type="presParOf" srcId="{4C59CDCC-8171-42A8-836D-8A7ADEF309D0}" destId="{0717BF70-BD3E-4FBF-92BE-2C7F71500E41}" srcOrd="1" destOrd="0" presId="urn:microsoft.com/office/officeart/2005/8/layout/orgChart1"/>
    <dgm:cxn modelId="{AFC8342A-C51C-4D47-A06E-B29CDDBB0ACF}" type="presParOf" srcId="{4C59CDCC-8171-42A8-836D-8A7ADEF309D0}" destId="{0E63D1F7-0BB7-4B23-80D6-B69D7359A638}" srcOrd="2" destOrd="0" presId="urn:microsoft.com/office/officeart/2005/8/layout/orgChart1"/>
    <dgm:cxn modelId="{27F4CBEF-42C7-4A83-A402-CB1CE7B5E8DB}" type="presParOf" srcId="{B6A20B03-CFA9-41D8-9956-9F0EB448DC4A}" destId="{52D64095-8F0B-43C5-A134-4F8EB745D0AC}" srcOrd="6" destOrd="0" presId="urn:microsoft.com/office/officeart/2005/8/layout/orgChart1"/>
    <dgm:cxn modelId="{80CB26FA-8D5B-4B79-B4A9-5FE9581247CE}" type="presParOf" srcId="{B6A20B03-CFA9-41D8-9956-9F0EB448DC4A}" destId="{65175C4B-27F3-41C0-9093-49201195521B}" srcOrd="7" destOrd="0" presId="urn:microsoft.com/office/officeart/2005/8/layout/orgChart1"/>
    <dgm:cxn modelId="{25349C39-B371-4CA0-B3BC-DC2F62430046}" type="presParOf" srcId="{65175C4B-27F3-41C0-9093-49201195521B}" destId="{418B0B64-07DF-4A86-8188-2B3D12FF0C1B}" srcOrd="0" destOrd="0" presId="urn:microsoft.com/office/officeart/2005/8/layout/orgChart1"/>
    <dgm:cxn modelId="{25FFF493-9A8C-4EAF-BBA0-54A774764E10}" type="presParOf" srcId="{418B0B64-07DF-4A86-8188-2B3D12FF0C1B}" destId="{FCA2B357-06A1-4199-999C-BBE32872F828}" srcOrd="0" destOrd="0" presId="urn:microsoft.com/office/officeart/2005/8/layout/orgChart1"/>
    <dgm:cxn modelId="{A12F4A1B-6179-4492-9C36-6B681D7070E3}" type="presParOf" srcId="{418B0B64-07DF-4A86-8188-2B3D12FF0C1B}" destId="{842224E6-60DA-412E-8A1B-7533C1377869}" srcOrd="1" destOrd="0" presId="urn:microsoft.com/office/officeart/2005/8/layout/orgChart1"/>
    <dgm:cxn modelId="{12CFC875-9B60-4C1F-85E4-105A885D41C5}" type="presParOf" srcId="{65175C4B-27F3-41C0-9093-49201195521B}" destId="{5FEE9627-663F-4879-B764-2FCAC3BEDB01}" srcOrd="1" destOrd="0" presId="urn:microsoft.com/office/officeart/2005/8/layout/orgChart1"/>
    <dgm:cxn modelId="{7090091D-454C-47FE-9619-487103D02D19}" type="presParOf" srcId="{65175C4B-27F3-41C0-9093-49201195521B}" destId="{D211A30E-3DD6-4F3B-A936-B6D9FD1B5AD6}" srcOrd="2" destOrd="0" presId="urn:microsoft.com/office/officeart/2005/8/layout/orgChart1"/>
    <dgm:cxn modelId="{2ED0A60A-95CD-4693-AB59-6B0D91D168AE}" type="presParOf" srcId="{60FE5B31-E82E-49E2-9469-B5D5674278BC}" destId="{0A55CB08-0585-4E83-BB9C-6136411D5C97}" srcOrd="2" destOrd="0" presId="urn:microsoft.com/office/officeart/2005/8/layout/orgChart1"/>
    <dgm:cxn modelId="{1888E164-4CFA-42E0-85F0-0C2BF22D088A}" type="presParOf" srcId="{9C5DF944-3D7A-473D-A789-5CA86652B8F8}" destId="{1AE91293-7748-4E52-8855-7B838C555EB9}" srcOrd="2" destOrd="0" presId="urn:microsoft.com/office/officeart/2005/8/layout/orgChart1"/>
    <dgm:cxn modelId="{B2E7EB04-5602-45E6-906E-7DD3A32F9FA5}" type="presParOf" srcId="{9C5DF944-3D7A-473D-A789-5CA86652B8F8}" destId="{8BAB2199-5159-41F9-8708-33820C9B03A9}" srcOrd="3" destOrd="0" presId="urn:microsoft.com/office/officeart/2005/8/layout/orgChart1"/>
    <dgm:cxn modelId="{1265B1AC-EF9D-4377-B674-849F73255AC6}" type="presParOf" srcId="{8BAB2199-5159-41F9-8708-33820C9B03A9}" destId="{4AEEF0FD-EB99-4BD5-89CD-011B1DDC19F8}" srcOrd="0" destOrd="0" presId="urn:microsoft.com/office/officeart/2005/8/layout/orgChart1"/>
    <dgm:cxn modelId="{BCDD4E24-9C3C-44BC-9750-53BC665D67DB}" type="presParOf" srcId="{4AEEF0FD-EB99-4BD5-89CD-011B1DDC19F8}" destId="{86ECFBC0-6EDE-49D7-A5E4-E61CBAF4A092}" srcOrd="0" destOrd="0" presId="urn:microsoft.com/office/officeart/2005/8/layout/orgChart1"/>
    <dgm:cxn modelId="{EA2C1FB9-5EA0-4B6B-B892-81669C8ECDB8}" type="presParOf" srcId="{4AEEF0FD-EB99-4BD5-89CD-011B1DDC19F8}" destId="{EE7467E8-D778-4C18-9C7C-925EF25B0DC2}" srcOrd="1" destOrd="0" presId="urn:microsoft.com/office/officeart/2005/8/layout/orgChart1"/>
    <dgm:cxn modelId="{433072FC-B513-4CE2-BB5A-E0182B2BE089}" type="presParOf" srcId="{8BAB2199-5159-41F9-8708-33820C9B03A9}" destId="{70B62D43-4B2E-478D-8091-7F950B36BC86}" srcOrd="1" destOrd="0" presId="urn:microsoft.com/office/officeart/2005/8/layout/orgChart1"/>
    <dgm:cxn modelId="{662A17BA-6276-4E0D-B231-A73AC38CA608}" type="presParOf" srcId="{70B62D43-4B2E-478D-8091-7F950B36BC86}" destId="{5A29D58D-62CC-4731-8120-CAD4354C3E03}" srcOrd="0" destOrd="0" presId="urn:microsoft.com/office/officeart/2005/8/layout/orgChart1"/>
    <dgm:cxn modelId="{948D8E7B-CEBD-47C0-8AC5-ED69B47CFB0C}" type="presParOf" srcId="{70B62D43-4B2E-478D-8091-7F950B36BC86}" destId="{20684FA8-0955-4E86-9890-955AAE2FB70E}" srcOrd="1" destOrd="0" presId="urn:microsoft.com/office/officeart/2005/8/layout/orgChart1"/>
    <dgm:cxn modelId="{D001CF9C-A572-45F7-8D8A-5F9AEE7180D4}" type="presParOf" srcId="{20684FA8-0955-4E86-9890-955AAE2FB70E}" destId="{357DF0A8-BCC0-4D40-9A29-811D9B3E8CE1}" srcOrd="0" destOrd="0" presId="urn:microsoft.com/office/officeart/2005/8/layout/orgChart1"/>
    <dgm:cxn modelId="{2D301BDB-C18D-43CD-8118-91DE34AAE442}" type="presParOf" srcId="{357DF0A8-BCC0-4D40-9A29-811D9B3E8CE1}" destId="{7533127D-6F77-420D-9337-03A9B17677A7}" srcOrd="0" destOrd="0" presId="urn:microsoft.com/office/officeart/2005/8/layout/orgChart1"/>
    <dgm:cxn modelId="{6F0D6D49-F04C-4EDF-8417-4B25196C63AC}" type="presParOf" srcId="{357DF0A8-BCC0-4D40-9A29-811D9B3E8CE1}" destId="{75DCBE71-7469-49E9-81E5-E6A43E3EC0DC}" srcOrd="1" destOrd="0" presId="urn:microsoft.com/office/officeart/2005/8/layout/orgChart1"/>
    <dgm:cxn modelId="{562747DB-4E2B-49E4-9D13-CB2A2C08AB60}" type="presParOf" srcId="{20684FA8-0955-4E86-9890-955AAE2FB70E}" destId="{321B0D03-50FC-44EB-B561-D21A2CD4B482}" srcOrd="1" destOrd="0" presId="urn:microsoft.com/office/officeart/2005/8/layout/orgChart1"/>
    <dgm:cxn modelId="{6E5708CB-82C3-4937-9B71-F5E9973865CF}" type="presParOf" srcId="{20684FA8-0955-4E86-9890-955AAE2FB70E}" destId="{0654A2B9-B227-48A6-941C-DD027142ECCE}" srcOrd="2" destOrd="0" presId="urn:microsoft.com/office/officeart/2005/8/layout/orgChart1"/>
    <dgm:cxn modelId="{B01A99BE-6415-4334-B9C7-EB7DA4BC6EA4}" type="presParOf" srcId="{70B62D43-4B2E-478D-8091-7F950B36BC86}" destId="{77FF546B-1ADB-4B35-B705-B48DE95D0A7F}" srcOrd="2" destOrd="0" presId="urn:microsoft.com/office/officeart/2005/8/layout/orgChart1"/>
    <dgm:cxn modelId="{D7623165-99D7-438D-A159-6BE1DF78F5DD}" type="presParOf" srcId="{70B62D43-4B2E-478D-8091-7F950B36BC86}" destId="{69C13562-DBB8-42F8-AE39-8AFEF8ED4982}" srcOrd="3" destOrd="0" presId="urn:microsoft.com/office/officeart/2005/8/layout/orgChart1"/>
    <dgm:cxn modelId="{7C902715-DA96-40F3-89A7-8B18EB8B78CD}" type="presParOf" srcId="{69C13562-DBB8-42F8-AE39-8AFEF8ED4982}" destId="{896D96FE-EA05-4066-8BE5-F7366BA3777A}" srcOrd="0" destOrd="0" presId="urn:microsoft.com/office/officeart/2005/8/layout/orgChart1"/>
    <dgm:cxn modelId="{D6FCC2DE-3944-4A67-987B-BFA5EB7F383E}" type="presParOf" srcId="{896D96FE-EA05-4066-8BE5-F7366BA3777A}" destId="{079C46BA-E270-4C4F-9AA8-92E32A64D736}" srcOrd="0" destOrd="0" presId="urn:microsoft.com/office/officeart/2005/8/layout/orgChart1"/>
    <dgm:cxn modelId="{35F25252-B7CF-4E12-BE36-9C588930EB79}" type="presParOf" srcId="{896D96FE-EA05-4066-8BE5-F7366BA3777A}" destId="{3AA4BA60-CAF3-4B65-8A7B-26648B565082}" srcOrd="1" destOrd="0" presId="urn:microsoft.com/office/officeart/2005/8/layout/orgChart1"/>
    <dgm:cxn modelId="{712CCB7E-B676-4C03-8057-CFAD93A01ACC}" type="presParOf" srcId="{69C13562-DBB8-42F8-AE39-8AFEF8ED4982}" destId="{54F082B5-2FAD-490F-B257-B96DCB3E19FC}" srcOrd="1" destOrd="0" presId="urn:microsoft.com/office/officeart/2005/8/layout/orgChart1"/>
    <dgm:cxn modelId="{C9B82D08-B275-4F97-A19A-955A7714F187}" type="presParOf" srcId="{69C13562-DBB8-42F8-AE39-8AFEF8ED4982}" destId="{6C846A69-A00E-4FB9-80C7-DC7FE13BD4B5}" srcOrd="2" destOrd="0" presId="urn:microsoft.com/office/officeart/2005/8/layout/orgChart1"/>
    <dgm:cxn modelId="{33A1160A-6171-4461-8523-20E9460C2E43}" type="presParOf" srcId="{70B62D43-4B2E-478D-8091-7F950B36BC86}" destId="{C6471DB4-9B93-437A-AEBE-F3B71F737DF8}" srcOrd="4" destOrd="0" presId="urn:microsoft.com/office/officeart/2005/8/layout/orgChart1"/>
    <dgm:cxn modelId="{E613FC1E-C62D-4F02-A72B-4DBEB0F01626}" type="presParOf" srcId="{70B62D43-4B2E-478D-8091-7F950B36BC86}" destId="{CD8B12E6-DD1E-4D70-BE7C-A5443A3D84D1}" srcOrd="5" destOrd="0" presId="urn:microsoft.com/office/officeart/2005/8/layout/orgChart1"/>
    <dgm:cxn modelId="{D1BE0BA2-0594-40EE-8A14-F979C4BD44EB}" type="presParOf" srcId="{CD8B12E6-DD1E-4D70-BE7C-A5443A3D84D1}" destId="{C0FBA54D-3A3D-42F4-B1C8-ADE0E74CCC4D}" srcOrd="0" destOrd="0" presId="urn:microsoft.com/office/officeart/2005/8/layout/orgChart1"/>
    <dgm:cxn modelId="{28C7C13B-6653-4C52-BFAA-46D0E75A0212}" type="presParOf" srcId="{C0FBA54D-3A3D-42F4-B1C8-ADE0E74CCC4D}" destId="{30DA9891-B7C7-405D-9015-1C3DF0E9850F}" srcOrd="0" destOrd="0" presId="urn:microsoft.com/office/officeart/2005/8/layout/orgChart1"/>
    <dgm:cxn modelId="{883F049D-0214-4C66-A726-73DC804C93B0}" type="presParOf" srcId="{C0FBA54D-3A3D-42F4-B1C8-ADE0E74CCC4D}" destId="{5EC808F1-181C-42C2-975C-2B558EBCB7FE}" srcOrd="1" destOrd="0" presId="urn:microsoft.com/office/officeart/2005/8/layout/orgChart1"/>
    <dgm:cxn modelId="{5D15F494-8C78-490F-BF80-489855F54560}" type="presParOf" srcId="{CD8B12E6-DD1E-4D70-BE7C-A5443A3D84D1}" destId="{3C11D65F-2A65-4A7E-9C15-AA6406FE6F0B}" srcOrd="1" destOrd="0" presId="urn:microsoft.com/office/officeart/2005/8/layout/orgChart1"/>
    <dgm:cxn modelId="{07772A1B-3FF2-48AE-84E3-A46063F40227}" type="presParOf" srcId="{CD8B12E6-DD1E-4D70-BE7C-A5443A3D84D1}" destId="{07414A68-C8A8-4CE7-984E-48064FC49AF5}" srcOrd="2" destOrd="0" presId="urn:microsoft.com/office/officeart/2005/8/layout/orgChart1"/>
    <dgm:cxn modelId="{FEAEAF8F-F746-4CF5-AFD1-4D9EF9F708E2}" type="presParOf" srcId="{70B62D43-4B2E-478D-8091-7F950B36BC86}" destId="{BD53C961-9C2E-42B5-A825-EB1CD5AF2FE3}" srcOrd="6" destOrd="0" presId="urn:microsoft.com/office/officeart/2005/8/layout/orgChart1"/>
    <dgm:cxn modelId="{EFF0F6B5-3837-4FD7-A19B-99BDC5CDD145}" type="presParOf" srcId="{70B62D43-4B2E-478D-8091-7F950B36BC86}" destId="{2AD0F394-908E-4BF8-9902-81719C192207}" srcOrd="7" destOrd="0" presId="urn:microsoft.com/office/officeart/2005/8/layout/orgChart1"/>
    <dgm:cxn modelId="{153AD407-9817-4A46-A531-79678C7A4313}" type="presParOf" srcId="{2AD0F394-908E-4BF8-9902-81719C192207}" destId="{6508E9AA-32AD-45CE-ACB4-E452A2309B43}" srcOrd="0" destOrd="0" presId="urn:microsoft.com/office/officeart/2005/8/layout/orgChart1"/>
    <dgm:cxn modelId="{81445B9C-3A01-4AA6-81EE-97877EED735D}" type="presParOf" srcId="{6508E9AA-32AD-45CE-ACB4-E452A2309B43}" destId="{26E61D30-5696-4E05-9044-AF73EF27DAB2}" srcOrd="0" destOrd="0" presId="urn:microsoft.com/office/officeart/2005/8/layout/orgChart1"/>
    <dgm:cxn modelId="{8AB98ACA-DD25-4FBB-BCE6-1522392B761D}" type="presParOf" srcId="{6508E9AA-32AD-45CE-ACB4-E452A2309B43}" destId="{14A5ABF2-8B49-4694-AC4C-1A898869B017}" srcOrd="1" destOrd="0" presId="urn:microsoft.com/office/officeart/2005/8/layout/orgChart1"/>
    <dgm:cxn modelId="{0C46FE0D-E48F-4E5F-A147-3831725C74D6}" type="presParOf" srcId="{2AD0F394-908E-4BF8-9902-81719C192207}" destId="{E95C75F7-7305-47DE-985C-550E435481C9}" srcOrd="1" destOrd="0" presId="urn:microsoft.com/office/officeart/2005/8/layout/orgChart1"/>
    <dgm:cxn modelId="{4A20C501-EF2F-426D-B7EB-1BFAD75CF9F2}" type="presParOf" srcId="{2AD0F394-908E-4BF8-9902-81719C192207}" destId="{ADFD56FF-A789-4A68-9B2D-8E4E857854C2}" srcOrd="2" destOrd="0" presId="urn:microsoft.com/office/officeart/2005/8/layout/orgChart1"/>
    <dgm:cxn modelId="{D15A0980-658A-4DB0-893E-39E8DF5CE4D8}" type="presParOf" srcId="{70B62D43-4B2E-478D-8091-7F950B36BC86}" destId="{B4ADFA40-1DC3-4BD0-BAE4-D5BA4FDF2B3E}" srcOrd="8" destOrd="0" presId="urn:microsoft.com/office/officeart/2005/8/layout/orgChart1"/>
    <dgm:cxn modelId="{BFAD6537-7029-425D-B80F-54EF9C25E669}" type="presParOf" srcId="{70B62D43-4B2E-478D-8091-7F950B36BC86}" destId="{74623D81-D47A-4BDB-A76C-094846D41FA8}" srcOrd="9" destOrd="0" presId="urn:microsoft.com/office/officeart/2005/8/layout/orgChart1"/>
    <dgm:cxn modelId="{57AE4398-AA7E-43C0-80F4-F6DA4C37F2FF}" type="presParOf" srcId="{74623D81-D47A-4BDB-A76C-094846D41FA8}" destId="{A5AFB960-0B8B-4E03-885A-2579269F7DC1}" srcOrd="0" destOrd="0" presId="urn:microsoft.com/office/officeart/2005/8/layout/orgChart1"/>
    <dgm:cxn modelId="{5DABFA49-D2CE-442F-96D2-3BE189DF583C}" type="presParOf" srcId="{A5AFB960-0B8B-4E03-885A-2579269F7DC1}" destId="{3A05D6AC-55D4-4F8B-831D-7528DBB5E857}" srcOrd="0" destOrd="0" presId="urn:microsoft.com/office/officeart/2005/8/layout/orgChart1"/>
    <dgm:cxn modelId="{D1E810C5-F695-4A51-807A-2572E09AB14B}" type="presParOf" srcId="{A5AFB960-0B8B-4E03-885A-2579269F7DC1}" destId="{179F0FCD-C306-4B84-A7DF-E34F9FAB6F56}" srcOrd="1" destOrd="0" presId="urn:microsoft.com/office/officeart/2005/8/layout/orgChart1"/>
    <dgm:cxn modelId="{55DC7AC2-88E1-416E-8E84-304DC45CE58B}" type="presParOf" srcId="{74623D81-D47A-4BDB-A76C-094846D41FA8}" destId="{856F8CB3-7FD8-44A2-BD9F-D0A3BBBFD7B2}" srcOrd="1" destOrd="0" presId="urn:microsoft.com/office/officeart/2005/8/layout/orgChart1"/>
    <dgm:cxn modelId="{38DB1203-54FC-4648-BA59-5BC41E3922F0}" type="presParOf" srcId="{74623D81-D47A-4BDB-A76C-094846D41FA8}" destId="{E41C3208-7C36-4192-9EA5-1F0C4DB4A826}" srcOrd="2" destOrd="0" presId="urn:microsoft.com/office/officeart/2005/8/layout/orgChart1"/>
    <dgm:cxn modelId="{3C710D6C-28DB-4797-8158-7EA07183F1BB}" type="presParOf" srcId="{8BAB2199-5159-41F9-8708-33820C9B03A9}" destId="{FB705D8D-4B0F-418C-BE22-C9FC935B08A3}" srcOrd="2" destOrd="0" presId="urn:microsoft.com/office/officeart/2005/8/layout/orgChart1"/>
    <dgm:cxn modelId="{11E7521E-51BB-4522-8F46-687545926AC2}" type="presParOf" srcId="{9C5DF944-3D7A-473D-A789-5CA86652B8F8}" destId="{4F6F1802-D2DC-45F2-8B57-B9ACE00E096B}" srcOrd="4" destOrd="0" presId="urn:microsoft.com/office/officeart/2005/8/layout/orgChart1"/>
    <dgm:cxn modelId="{88AB636A-96DB-4D13-B306-D05AF93FD7EF}" type="presParOf" srcId="{9C5DF944-3D7A-473D-A789-5CA86652B8F8}" destId="{D09FB176-C899-4C34-A2EF-DF4099E3930B}" srcOrd="5" destOrd="0" presId="urn:microsoft.com/office/officeart/2005/8/layout/orgChart1"/>
    <dgm:cxn modelId="{44B2ACB9-0E74-4D4C-A056-D588BA822B0B}" type="presParOf" srcId="{D09FB176-C899-4C34-A2EF-DF4099E3930B}" destId="{EB3A78CF-8659-4E76-9BB6-78F8A7F8B535}" srcOrd="0" destOrd="0" presId="urn:microsoft.com/office/officeart/2005/8/layout/orgChart1"/>
    <dgm:cxn modelId="{4669C0AF-BE1D-48D6-952E-E61A55C31187}" type="presParOf" srcId="{EB3A78CF-8659-4E76-9BB6-78F8A7F8B535}" destId="{ED956AEF-5A78-47DC-9D97-3B27A2E93095}" srcOrd="0" destOrd="0" presId="urn:microsoft.com/office/officeart/2005/8/layout/orgChart1"/>
    <dgm:cxn modelId="{C1FDA865-5E86-43FB-B0FB-A5B1B3536195}" type="presParOf" srcId="{EB3A78CF-8659-4E76-9BB6-78F8A7F8B535}" destId="{0936C29E-0ABE-4289-9453-F6DF249F454C}" srcOrd="1" destOrd="0" presId="urn:microsoft.com/office/officeart/2005/8/layout/orgChart1"/>
    <dgm:cxn modelId="{BDC0E430-91A0-41FC-B560-2E82C6F0EC3A}" type="presParOf" srcId="{D09FB176-C899-4C34-A2EF-DF4099E3930B}" destId="{3666C14E-3FE7-4AB2-BA4F-4535D42C477E}" srcOrd="1" destOrd="0" presId="urn:microsoft.com/office/officeart/2005/8/layout/orgChart1"/>
    <dgm:cxn modelId="{F185A9AB-5D5D-4D67-94B2-D997B9A660BA}" type="presParOf" srcId="{3666C14E-3FE7-4AB2-BA4F-4535D42C477E}" destId="{7E670A0B-4B6A-45AD-AE95-FAE9E52BA24F}" srcOrd="0" destOrd="0" presId="urn:microsoft.com/office/officeart/2005/8/layout/orgChart1"/>
    <dgm:cxn modelId="{72B37EE0-4EB8-4ABD-BF72-BC407B8B412B}" type="presParOf" srcId="{3666C14E-3FE7-4AB2-BA4F-4535D42C477E}" destId="{781D4557-4BA2-4B53-85D2-D0A8E2F29ACB}" srcOrd="1" destOrd="0" presId="urn:microsoft.com/office/officeart/2005/8/layout/orgChart1"/>
    <dgm:cxn modelId="{04D4FD42-BE67-4003-8132-611051593AFC}" type="presParOf" srcId="{781D4557-4BA2-4B53-85D2-D0A8E2F29ACB}" destId="{A1F0E8B8-00E6-43CE-8E1F-A9918B608453}" srcOrd="0" destOrd="0" presId="urn:microsoft.com/office/officeart/2005/8/layout/orgChart1"/>
    <dgm:cxn modelId="{A4C42E8F-4E4E-49F5-8068-71068F924252}" type="presParOf" srcId="{A1F0E8B8-00E6-43CE-8E1F-A9918B608453}" destId="{2C701CAE-D8F1-461E-8A0C-C57AEB1CD6C2}" srcOrd="0" destOrd="0" presId="urn:microsoft.com/office/officeart/2005/8/layout/orgChart1"/>
    <dgm:cxn modelId="{A20D5224-124F-4B9F-AA8B-A7CD2F17D33D}" type="presParOf" srcId="{A1F0E8B8-00E6-43CE-8E1F-A9918B608453}" destId="{0A55F855-E390-49C4-85C3-4EB5DC8DFEC3}" srcOrd="1" destOrd="0" presId="urn:microsoft.com/office/officeart/2005/8/layout/orgChart1"/>
    <dgm:cxn modelId="{1ACF11EF-2C9E-47B7-B719-76C6354D8AFB}" type="presParOf" srcId="{781D4557-4BA2-4B53-85D2-D0A8E2F29ACB}" destId="{8FDA77AA-02A8-4EBB-8954-A3306A125F11}" srcOrd="1" destOrd="0" presId="urn:microsoft.com/office/officeart/2005/8/layout/orgChart1"/>
    <dgm:cxn modelId="{259DE4CB-C084-45BD-A227-4FEE42ABADA2}" type="presParOf" srcId="{781D4557-4BA2-4B53-85D2-D0A8E2F29ACB}" destId="{802B30D6-A884-4929-98EE-4DE3E2D91CB8}" srcOrd="2" destOrd="0" presId="urn:microsoft.com/office/officeart/2005/8/layout/orgChart1"/>
    <dgm:cxn modelId="{8A892230-5B9D-4A33-BBA3-F7F067A5ED23}" type="presParOf" srcId="{3666C14E-3FE7-4AB2-BA4F-4535D42C477E}" destId="{4E5DB2E5-BC21-45FD-89CF-804EEEA73D92}" srcOrd="2" destOrd="0" presId="urn:microsoft.com/office/officeart/2005/8/layout/orgChart1"/>
    <dgm:cxn modelId="{38345E6D-15AE-46F6-81E8-238B9714C9B3}" type="presParOf" srcId="{3666C14E-3FE7-4AB2-BA4F-4535D42C477E}" destId="{FEF5B6E2-22EA-4CFA-BF26-961399773F49}" srcOrd="3" destOrd="0" presId="urn:microsoft.com/office/officeart/2005/8/layout/orgChart1"/>
    <dgm:cxn modelId="{51F9F1B2-BC0F-4449-88FF-B6652FA1C5E7}" type="presParOf" srcId="{FEF5B6E2-22EA-4CFA-BF26-961399773F49}" destId="{42BED641-FA4F-4D4B-9A19-A7D3C3BE1408}" srcOrd="0" destOrd="0" presId="urn:microsoft.com/office/officeart/2005/8/layout/orgChart1"/>
    <dgm:cxn modelId="{872B5FA7-00A9-46D2-895C-5D8D2426FF57}" type="presParOf" srcId="{42BED641-FA4F-4D4B-9A19-A7D3C3BE1408}" destId="{74487508-3D4F-4F35-9119-7335AA499C95}" srcOrd="0" destOrd="0" presId="urn:microsoft.com/office/officeart/2005/8/layout/orgChart1"/>
    <dgm:cxn modelId="{39A239DD-5F96-4519-AC8B-9C2DFA6EC320}" type="presParOf" srcId="{42BED641-FA4F-4D4B-9A19-A7D3C3BE1408}" destId="{EA4E738B-1483-44D6-89EB-8256A9C3F87D}" srcOrd="1" destOrd="0" presId="urn:microsoft.com/office/officeart/2005/8/layout/orgChart1"/>
    <dgm:cxn modelId="{7194F20F-8DBF-4ADA-ADFB-95625451A6EF}" type="presParOf" srcId="{FEF5B6E2-22EA-4CFA-BF26-961399773F49}" destId="{B5B7C6F2-824B-4B22-9513-4D47B87A1DEF}" srcOrd="1" destOrd="0" presId="urn:microsoft.com/office/officeart/2005/8/layout/orgChart1"/>
    <dgm:cxn modelId="{6FE38306-8BCC-42B1-BECA-099E50E241F6}" type="presParOf" srcId="{FEF5B6E2-22EA-4CFA-BF26-961399773F49}" destId="{AD4B3EEE-3AC5-44A5-8891-70C0728030DE}" srcOrd="2" destOrd="0" presId="urn:microsoft.com/office/officeart/2005/8/layout/orgChart1"/>
    <dgm:cxn modelId="{4CAF397D-6B87-4F76-ACCB-6EF2B1C30A35}" type="presParOf" srcId="{3666C14E-3FE7-4AB2-BA4F-4535D42C477E}" destId="{1A2BCB80-89E2-41EC-87D9-8650DA66AB8A}" srcOrd="4" destOrd="0" presId="urn:microsoft.com/office/officeart/2005/8/layout/orgChart1"/>
    <dgm:cxn modelId="{3BAA4A76-E875-41B0-8E10-F516CCAFEB88}" type="presParOf" srcId="{3666C14E-3FE7-4AB2-BA4F-4535D42C477E}" destId="{CD498E25-17A8-4592-A106-0BDE77F9F8BE}" srcOrd="5" destOrd="0" presId="urn:microsoft.com/office/officeart/2005/8/layout/orgChart1"/>
    <dgm:cxn modelId="{87B69A04-8EA9-4A70-AFC6-68A993EF0917}" type="presParOf" srcId="{CD498E25-17A8-4592-A106-0BDE77F9F8BE}" destId="{1832CD07-F56C-4B75-9FC3-CEF6C2D6EA45}" srcOrd="0" destOrd="0" presId="urn:microsoft.com/office/officeart/2005/8/layout/orgChart1"/>
    <dgm:cxn modelId="{14B900E8-6D6B-4F04-815B-0379CA28E543}" type="presParOf" srcId="{1832CD07-F56C-4B75-9FC3-CEF6C2D6EA45}" destId="{F7484F86-9514-4EEC-AAEC-65AD9B4B3D96}" srcOrd="0" destOrd="0" presId="urn:microsoft.com/office/officeart/2005/8/layout/orgChart1"/>
    <dgm:cxn modelId="{AB70EACD-6AD4-4DAA-9A87-E2802C6764A3}" type="presParOf" srcId="{1832CD07-F56C-4B75-9FC3-CEF6C2D6EA45}" destId="{2F8AA862-E8D3-4043-95F3-7EBB33FDC237}" srcOrd="1" destOrd="0" presId="urn:microsoft.com/office/officeart/2005/8/layout/orgChart1"/>
    <dgm:cxn modelId="{C1388FD1-EBA0-4384-8141-3C6636B3737A}" type="presParOf" srcId="{CD498E25-17A8-4592-A106-0BDE77F9F8BE}" destId="{D6D1B4BE-1E43-4CD4-965F-996A3963A4DE}" srcOrd="1" destOrd="0" presId="urn:microsoft.com/office/officeart/2005/8/layout/orgChart1"/>
    <dgm:cxn modelId="{7505B790-685A-47C3-8A06-4C44C883D3FE}" type="presParOf" srcId="{CD498E25-17A8-4592-A106-0BDE77F9F8BE}" destId="{2585E360-1265-4DAF-8ED0-8CB30CFCA044}" srcOrd="2" destOrd="0" presId="urn:microsoft.com/office/officeart/2005/8/layout/orgChart1"/>
    <dgm:cxn modelId="{E3F8288C-D9DC-42B1-BA4E-74D4414B2F51}" type="presParOf" srcId="{3666C14E-3FE7-4AB2-BA4F-4535D42C477E}" destId="{9AAB9F84-69DB-4974-8FB3-17FE16A42904}" srcOrd="6" destOrd="0" presId="urn:microsoft.com/office/officeart/2005/8/layout/orgChart1"/>
    <dgm:cxn modelId="{982D66DE-794A-4749-86C6-06B582EE9E45}" type="presParOf" srcId="{3666C14E-3FE7-4AB2-BA4F-4535D42C477E}" destId="{C3EE2C24-35C5-4383-8BA8-04718D61B1E3}" srcOrd="7" destOrd="0" presId="urn:microsoft.com/office/officeart/2005/8/layout/orgChart1"/>
    <dgm:cxn modelId="{DC730F91-9332-45F4-B7F4-979D8D44251E}" type="presParOf" srcId="{C3EE2C24-35C5-4383-8BA8-04718D61B1E3}" destId="{D76FB983-6AF4-4D17-803C-BE4F9D86E241}" srcOrd="0" destOrd="0" presId="urn:microsoft.com/office/officeart/2005/8/layout/orgChart1"/>
    <dgm:cxn modelId="{4BB93717-6588-4BFF-A064-A274F748F880}" type="presParOf" srcId="{D76FB983-6AF4-4D17-803C-BE4F9D86E241}" destId="{C95AECE2-07C4-42E7-90DA-5CD8EA216CFC}" srcOrd="0" destOrd="0" presId="urn:microsoft.com/office/officeart/2005/8/layout/orgChart1"/>
    <dgm:cxn modelId="{7E98E80E-816B-4E5E-98A7-DD8CB134D670}" type="presParOf" srcId="{D76FB983-6AF4-4D17-803C-BE4F9D86E241}" destId="{4704A764-F3E3-46A1-B698-AC3BCD85875D}" srcOrd="1" destOrd="0" presId="urn:microsoft.com/office/officeart/2005/8/layout/orgChart1"/>
    <dgm:cxn modelId="{C00321EA-031B-423D-89B1-0E3BA833FE68}" type="presParOf" srcId="{C3EE2C24-35C5-4383-8BA8-04718D61B1E3}" destId="{C07B020C-8290-4505-84E9-D8CD925D7B93}" srcOrd="1" destOrd="0" presId="urn:microsoft.com/office/officeart/2005/8/layout/orgChart1"/>
    <dgm:cxn modelId="{D1F88E2D-8941-4BCC-8FAD-32FD0615F333}" type="presParOf" srcId="{C3EE2C24-35C5-4383-8BA8-04718D61B1E3}" destId="{97715D9E-A6B5-4BE2-9531-017E1F9F5E37}" srcOrd="2" destOrd="0" presId="urn:microsoft.com/office/officeart/2005/8/layout/orgChart1"/>
    <dgm:cxn modelId="{CD045461-6F8E-4706-9634-6590259CB9EA}" type="presParOf" srcId="{3666C14E-3FE7-4AB2-BA4F-4535D42C477E}" destId="{F8AA5B07-D62E-4BEF-A7F4-BB8154CE0161}" srcOrd="8" destOrd="0" presId="urn:microsoft.com/office/officeart/2005/8/layout/orgChart1"/>
    <dgm:cxn modelId="{C9B90C80-79D7-4B98-9DF5-2C0573CA9473}" type="presParOf" srcId="{3666C14E-3FE7-4AB2-BA4F-4535D42C477E}" destId="{28D3CB32-FAA0-4273-8538-1EB307061468}" srcOrd="9" destOrd="0" presId="urn:microsoft.com/office/officeart/2005/8/layout/orgChart1"/>
    <dgm:cxn modelId="{F472D9A0-2F49-45AB-95DE-F7FBA1844FB3}" type="presParOf" srcId="{28D3CB32-FAA0-4273-8538-1EB307061468}" destId="{4E6634D0-9CA1-4ACD-BF91-91BEE47E76EF}" srcOrd="0" destOrd="0" presId="urn:microsoft.com/office/officeart/2005/8/layout/orgChart1"/>
    <dgm:cxn modelId="{E4AF51A5-9F88-40D3-B57C-22F08052839E}" type="presParOf" srcId="{4E6634D0-9CA1-4ACD-BF91-91BEE47E76EF}" destId="{EE219807-47C8-4941-99AE-CE39076E53F5}" srcOrd="0" destOrd="0" presId="urn:microsoft.com/office/officeart/2005/8/layout/orgChart1"/>
    <dgm:cxn modelId="{F1F4DCC6-DC3C-4A4C-A46C-27259E618D61}" type="presParOf" srcId="{4E6634D0-9CA1-4ACD-BF91-91BEE47E76EF}" destId="{A8ED66CC-CBB3-4EB5-ADE1-6E062170315B}" srcOrd="1" destOrd="0" presId="urn:microsoft.com/office/officeart/2005/8/layout/orgChart1"/>
    <dgm:cxn modelId="{89AE6084-EC13-4D7E-9044-095B9C8B593B}" type="presParOf" srcId="{28D3CB32-FAA0-4273-8538-1EB307061468}" destId="{55A4A9B7-D2D2-4F27-9972-54B957F184B3}" srcOrd="1" destOrd="0" presId="urn:microsoft.com/office/officeart/2005/8/layout/orgChart1"/>
    <dgm:cxn modelId="{47B567F4-A8B6-40DA-8DAB-FE41B234499F}" type="presParOf" srcId="{28D3CB32-FAA0-4273-8538-1EB307061468}" destId="{A6D08738-8725-4BBB-8D6E-6E0F7F338F27}" srcOrd="2" destOrd="0" presId="urn:microsoft.com/office/officeart/2005/8/layout/orgChart1"/>
    <dgm:cxn modelId="{B46AC0CD-D2BD-4CFB-87E1-69EC2B2AEC4C}" type="presParOf" srcId="{D09FB176-C899-4C34-A2EF-DF4099E3930B}" destId="{10032A81-28F1-4589-A2C9-2F713826DB5B}" srcOrd="2" destOrd="0" presId="urn:microsoft.com/office/officeart/2005/8/layout/orgChart1"/>
    <dgm:cxn modelId="{4F41E35D-9901-44C1-8230-A76E46A6769C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1F30302D-AFB0-4BB6-85F3-90D06519883D}" type="presOf" srcId="{032924AE-7BA3-4608-9D4D-A10FC22FA55B}" destId="{842224E6-60DA-412E-8A1B-7533C1377869}" srcOrd="1" destOrd="0" presId="urn:microsoft.com/office/officeart/2005/8/layout/orgChart1"/>
    <dgm:cxn modelId="{8C73A982-5A01-4857-A6BB-0C94081A66BB}" type="presOf" srcId="{E2FDDA39-0A56-4C19-9570-F6322A50CD7C}" destId="{4704A764-F3E3-46A1-B698-AC3BCD85875D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D4A4618F-064D-4A09-AD00-2E6C99A0836B}" type="presOf" srcId="{E2FDDA39-0A56-4C19-9570-F6322A50CD7C}" destId="{C95AECE2-07C4-42E7-90DA-5CD8EA216CFC}" srcOrd="0" destOrd="0" presId="urn:microsoft.com/office/officeart/2005/8/layout/orgChart1"/>
    <dgm:cxn modelId="{6B5700A2-5091-4A01-8CD6-484F70DE9E67}" type="presOf" srcId="{1E17A9B5-1CC6-4BF4-A5EB-2099972243B8}" destId="{F0DC39B6-0C64-430A-9FFB-4907B94E244D}" srcOrd="0" destOrd="0" presId="urn:microsoft.com/office/officeart/2005/8/layout/orgChart1"/>
    <dgm:cxn modelId="{6AEE3F76-41F6-41C9-9A53-554875C64E4C}" type="presOf" srcId="{382A9707-8CE9-4448-A732-795155023764}" destId="{C9EB4BFF-95DA-49B7-87A2-66A52A4FCDFA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DDBEB0E2-E1A9-406B-9B7D-13260A240F83}" type="presOf" srcId="{C7336B56-6975-43EE-AA11-2CF9D86F3B72}" destId="{F7484F86-9514-4EEC-AAEC-65AD9B4B3D96}" srcOrd="0" destOrd="0" presId="urn:microsoft.com/office/officeart/2005/8/layout/orgChart1"/>
    <dgm:cxn modelId="{567C8725-484F-4EC4-BA48-71D2F19DD1CF}" type="presOf" srcId="{41CBE71F-8A1C-4046-8B51-627382F890A8}" destId="{BD53C961-9C2E-42B5-A825-EB1CD5AF2FE3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17F67047-1DA8-4C1B-BB2D-88C726DE6CE6}" type="presOf" srcId="{CE683E6A-A313-4F5C-8639-235783D1198F}" destId="{6C1B72B2-EE6C-495B-ADAD-8508CE8EB807}" srcOrd="0" destOrd="0" presId="urn:microsoft.com/office/officeart/2005/8/layout/orgChart1"/>
    <dgm:cxn modelId="{94172533-E897-45A7-A99C-249A630C5D52}" type="presOf" srcId="{B40A1E99-819E-4C0D-B671-3D134F0F7163}" destId="{179F0FCD-C306-4B84-A7DF-E34F9FAB6F56}" srcOrd="1" destOrd="0" presId="urn:microsoft.com/office/officeart/2005/8/layout/orgChart1"/>
    <dgm:cxn modelId="{8145928F-745C-4035-965F-2DA0319A9AFF}" type="presOf" srcId="{382A9707-8CE9-4448-A732-795155023764}" destId="{40CBCC65-FD09-4B94-B9C9-3482617F2627}" srcOrd="1" destOrd="0" presId="urn:microsoft.com/office/officeart/2005/8/layout/orgChart1"/>
    <dgm:cxn modelId="{DA9F0FCE-B7BA-405B-B135-AE6797EABCE8}" type="presOf" srcId="{092024CE-8423-4E50-A34E-3122E05631CC}" destId="{2C701CAE-D8F1-461E-8A0C-C57AEB1CD6C2}" srcOrd="0" destOrd="0" presId="urn:microsoft.com/office/officeart/2005/8/layout/orgChart1"/>
    <dgm:cxn modelId="{0DDD3335-EDF1-4996-8320-99343879BAE3}" type="presOf" srcId="{032924AE-7BA3-4608-9D4D-A10FC22FA55B}" destId="{FCA2B357-06A1-4199-999C-BBE32872F828}" srcOrd="0" destOrd="0" presId="urn:microsoft.com/office/officeart/2005/8/layout/orgChart1"/>
    <dgm:cxn modelId="{3658C738-1035-42AB-94B3-1158A346D0B3}" type="presOf" srcId="{DCCE79F2-51DC-4E3A-8F3D-0CB311D1F14D}" destId="{A8ED66CC-CBB3-4EB5-ADE1-6E062170315B}" srcOrd="1" destOrd="0" presId="urn:microsoft.com/office/officeart/2005/8/layout/orgChart1"/>
    <dgm:cxn modelId="{F5B70095-5A69-4074-AE8F-2D670FF25FEB}" type="presOf" srcId="{1D03C52E-27F1-4CAD-B953-A57260381D87}" destId="{52D64095-8F0B-43C5-A134-4F8EB745D0AC}" srcOrd="0" destOrd="0" presId="urn:microsoft.com/office/officeart/2005/8/layout/orgChart1"/>
    <dgm:cxn modelId="{1AC6D064-8CFA-430C-B209-BAAE0374AD8C}" type="presOf" srcId="{51AC05A3-5125-4631-8328-EE9742C5CE1F}" destId="{75DCBE71-7469-49E9-81E5-E6A43E3EC0DC}" srcOrd="1" destOrd="0" presId="urn:microsoft.com/office/officeart/2005/8/layout/orgChart1"/>
    <dgm:cxn modelId="{A8ECB6E1-1FE7-490B-8FCF-770137116C3A}" type="presOf" srcId="{D5F013B3-4B4E-4E38-9BAF-4B34B2BB0C79}" destId="{26E61D30-5696-4E05-9044-AF73EF27DAB2}" srcOrd="0" destOrd="0" presId="urn:microsoft.com/office/officeart/2005/8/layout/orgChart1"/>
    <dgm:cxn modelId="{82FD99D4-0DE5-47F1-97C0-1D16F2E352F6}" type="presOf" srcId="{51AC05A3-5125-4631-8328-EE9742C5CE1F}" destId="{7533127D-6F77-420D-9337-03A9B17677A7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0DA70C2-EEC4-42B6-BA53-616E564FC709}" type="presOf" srcId="{6A766238-49C0-489C-9759-5801318FB123}" destId="{F4F60A8B-BCFE-4E33-9289-BF4CA9206F7B}" srcOrd="1" destOrd="0" presId="urn:microsoft.com/office/officeart/2005/8/layout/orgChart1"/>
    <dgm:cxn modelId="{76AFC1D1-0022-4B2A-96DF-B0AC3E45AC97}" type="presOf" srcId="{EDF4E25F-6E69-41B7-B57F-66E5D749104E}" destId="{CD65CBB6-B9A3-48AB-AFB3-4BE4B03553D3}" srcOrd="0" destOrd="0" presId="urn:microsoft.com/office/officeart/2005/8/layout/orgChart1"/>
    <dgm:cxn modelId="{770BB74F-6B02-4E61-B872-57E5ACFE25F0}" type="presOf" srcId="{D3B00EB5-7252-4C54-A138-4FDE2761BA89}" destId="{77FF546B-1ADB-4B35-B705-B48DE95D0A7F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DA892AA3-0723-4C99-B0CE-9179A111BAEC}" type="presOf" srcId="{CBC98D67-7A4E-4DF5-AC0F-18B667594BB8}" destId="{D644628E-4C6F-4DF2-8C07-D2B66E3A4757}" srcOrd="0" destOrd="0" presId="urn:microsoft.com/office/officeart/2005/8/layout/orgChart1"/>
    <dgm:cxn modelId="{9B9824AC-E704-4B5B-B5B1-0F5AD1C26C94}" type="presOf" srcId="{844909A3-F2C8-49AE-869B-AFCA0AC709DF}" destId="{5A29D58D-62CC-4731-8120-CAD4354C3E03}" srcOrd="0" destOrd="0" presId="urn:microsoft.com/office/officeart/2005/8/layout/orgChart1"/>
    <dgm:cxn modelId="{E6509D69-08F2-4458-A68D-35E727E2C283}" type="presOf" srcId="{DCCE79F2-51DC-4E3A-8F3D-0CB311D1F14D}" destId="{EE219807-47C8-4941-99AE-CE39076E53F5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7A6CFF53-B847-457E-A9D6-70D6FD5C2501}" type="presOf" srcId="{8514C17C-35EC-4D14-92F7-13A577CAA5C4}" destId="{079C46BA-E270-4C4F-9AA8-92E32A64D736}" srcOrd="0" destOrd="0" presId="urn:microsoft.com/office/officeart/2005/8/layout/orgChart1"/>
    <dgm:cxn modelId="{28889F68-BC1C-4A19-910C-7588CCFA1755}" type="presOf" srcId="{49A41343-8942-4E0A-948C-7308CFEDA337}" destId="{F8AA5B07-D62E-4BEF-A7F4-BB8154CE0161}" srcOrd="0" destOrd="0" presId="urn:microsoft.com/office/officeart/2005/8/layout/orgChart1"/>
    <dgm:cxn modelId="{EA87278A-4C78-456A-9300-6592D06D72E6}" type="presOf" srcId="{D656347E-658D-41DE-86E2-9688A1F66EB3}" destId="{D351E307-7A60-4733-B21C-CC6D6E5D051D}" srcOrd="0" destOrd="0" presId="urn:microsoft.com/office/officeart/2005/8/layout/orgChart1"/>
    <dgm:cxn modelId="{0FB47370-C5FB-4090-9403-B561116EF53D}" type="presOf" srcId="{43C964D4-3EA5-4709-BA45-DC9671707267}" destId="{ABF5B3AF-9C3F-43AC-89B9-A4B84688B739}" srcOrd="0" destOrd="0" presId="urn:microsoft.com/office/officeart/2005/8/layout/orgChart1"/>
    <dgm:cxn modelId="{AA09F59A-B9D7-4091-B9C0-BD2BBABA370F}" type="presOf" srcId="{8514C17C-35EC-4D14-92F7-13A577CAA5C4}" destId="{3AA4BA60-CAF3-4B65-8A7B-26648B565082}" srcOrd="1" destOrd="0" presId="urn:microsoft.com/office/officeart/2005/8/layout/orgChart1"/>
    <dgm:cxn modelId="{DD2EB5E9-CED0-4B7E-81A4-D05F3A0ABBEB}" type="presOf" srcId="{0ED209FE-B93C-493B-85A2-BA5863869AE7}" destId="{B4ADFA40-1DC3-4BD0-BAE4-D5BA4FDF2B3E}" srcOrd="0" destOrd="0" presId="urn:microsoft.com/office/officeart/2005/8/layout/orgChart1"/>
    <dgm:cxn modelId="{C0955EF5-06B1-4E42-9615-2B652938604A}" type="presOf" srcId="{BAA37ED3-8504-4718-82EA-2141E33A703B}" destId="{C6471DB4-9B93-437A-AEBE-F3B71F737DF8}" srcOrd="0" destOrd="0" presId="urn:microsoft.com/office/officeart/2005/8/layout/orgChart1"/>
    <dgm:cxn modelId="{F6B98D32-09B0-436E-BA2F-20B9498CF635}" type="presOf" srcId="{B103CFD6-C2F2-4A76-8866-035FF64E5877}" destId="{D98E11BE-9177-4329-A5B4-B4B8653C2863}" srcOrd="0" destOrd="0" presId="urn:microsoft.com/office/officeart/2005/8/layout/orgChart1"/>
    <dgm:cxn modelId="{C48CBF49-236E-4A25-9101-FCE3FD458FE9}" type="presOf" srcId="{6A766238-49C0-489C-9759-5801318FB123}" destId="{8F3E2022-AB5E-4438-BDBE-146FD19E8285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51AF87A-9612-47CB-8756-F27026F8A46C}" type="presOf" srcId="{092024CE-8423-4E50-A34E-3122E05631CC}" destId="{0A55F855-E390-49C4-85C3-4EB5DC8DFEC3}" srcOrd="1" destOrd="0" presId="urn:microsoft.com/office/officeart/2005/8/layout/orgChart1"/>
    <dgm:cxn modelId="{FC0C967C-DE02-403A-BD4C-CF9D5EB87852}" type="presOf" srcId="{00B822AA-E50D-409C-8E77-78CE41F17C4F}" destId="{EE7467E8-D778-4C18-9C7C-925EF25B0DC2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DD995CB8-FAC6-4964-8769-7C1B3E863F6D}" type="presOf" srcId="{57A44C0D-573F-44FB-BC9E-B18382ACCC39}" destId="{9AAB9F84-69DB-4974-8FB3-17FE16A42904}" srcOrd="0" destOrd="0" presId="urn:microsoft.com/office/officeart/2005/8/layout/orgChart1"/>
    <dgm:cxn modelId="{782BEC85-88C9-4D98-A658-71F1952153C2}" type="presOf" srcId="{3837525C-9A2A-44D5-8B42-9C0820CF3FF9}" destId="{6AC59FBD-FAEA-42FA-8EB1-29A7CC044828}" srcOrd="0" destOrd="0" presId="urn:microsoft.com/office/officeart/2005/8/layout/orgChart1"/>
    <dgm:cxn modelId="{EBDB94FC-EB46-4814-895F-C4288A33DD34}" type="presOf" srcId="{D91152BC-9A33-44D3-AEBB-F20420DB430F}" destId="{5EC808F1-181C-42C2-975C-2B558EBCB7FE}" srcOrd="1" destOrd="0" presId="urn:microsoft.com/office/officeart/2005/8/layout/orgChart1"/>
    <dgm:cxn modelId="{227C2C6A-07EF-4617-AEAB-EB3EC61F262D}" type="presOf" srcId="{1E17A9B5-1CC6-4BF4-A5EB-2099972243B8}" destId="{0044642D-BF6E-4946-989D-7BC76303D8B1}" srcOrd="1" destOrd="0" presId="urn:microsoft.com/office/officeart/2005/8/layout/orgChart1"/>
    <dgm:cxn modelId="{FECEFD44-ECDF-4047-AF4E-F209C2CF0404}" type="presOf" srcId="{D91152BC-9A33-44D3-AEBB-F20420DB430F}" destId="{30DA9891-B7C7-405D-9015-1C3DF0E9850F}" srcOrd="0" destOrd="0" presId="urn:microsoft.com/office/officeart/2005/8/layout/orgChart1"/>
    <dgm:cxn modelId="{26034915-AF66-48BB-B1B0-0A88DCDD0275}" type="presOf" srcId="{B103CFD6-C2F2-4A76-8866-035FF64E5877}" destId="{2FA1AE03-77C2-487B-948B-82122901556A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DCEFB8C3-A549-4294-89DE-8A82CA7BDCF6}" type="presOf" srcId="{88415C31-82DD-4EF9-9A7A-1D4D99FB6B9D}" destId="{ED956AEF-5A78-47DC-9D97-3B27A2E93095}" srcOrd="0" destOrd="0" presId="urn:microsoft.com/office/officeart/2005/8/layout/orgChart1"/>
    <dgm:cxn modelId="{9A89BDF8-5EFC-47B5-AAB2-7E05BDE1D12D}" type="presOf" srcId="{D5F013B3-4B4E-4E38-9BAF-4B34B2BB0C79}" destId="{14A5ABF2-8B49-4694-AC4C-1A898869B017}" srcOrd="1" destOrd="0" presId="urn:microsoft.com/office/officeart/2005/8/layout/orgChart1"/>
    <dgm:cxn modelId="{161CBEDD-5625-40B0-8804-D40096A7AC70}" type="presOf" srcId="{88B02B86-A182-47E8-98CE-5F03ED03FC83}" destId="{1A2BCB80-89E2-41EC-87D9-8650DA66AB8A}" srcOrd="0" destOrd="0" presId="urn:microsoft.com/office/officeart/2005/8/layout/orgChart1"/>
    <dgm:cxn modelId="{ECF1B7BA-4663-42D3-962F-9BBC01F424E2}" type="presOf" srcId="{DC9F82DD-39AD-486C-81D6-0E3C38A96BAD}" destId="{4F6F1802-D2DC-45F2-8B57-B9ACE00E096B}" srcOrd="0" destOrd="0" presId="urn:microsoft.com/office/officeart/2005/8/layout/orgChart1"/>
    <dgm:cxn modelId="{D6B56FDB-9B43-4DC6-8A26-DE1825FBEDBC}" type="presOf" srcId="{BCA1F9C7-A2DE-4DA9-9030-581CAAE089DA}" destId="{7E670A0B-4B6A-45AD-AE95-FAE9E52BA24F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DAF0DEF4-07DC-4C6C-85FF-66BA42CD586A}" type="presOf" srcId="{88415C31-82DD-4EF9-9A7A-1D4D99FB6B9D}" destId="{0936C29E-0ABE-4289-9453-F6DF249F454C}" srcOrd="1" destOrd="0" presId="urn:microsoft.com/office/officeart/2005/8/layout/orgChart1"/>
    <dgm:cxn modelId="{FF4B2795-93C8-4D80-9BBF-395B250CA9BF}" type="presOf" srcId="{00B822AA-E50D-409C-8E77-78CE41F17C4F}" destId="{86ECFBC0-6EDE-49D7-A5E4-E61CBAF4A092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0BB479-98C6-49C4-98B1-8D9C61381CDD}" type="presOf" srcId="{69BEBD41-3545-40FD-BFDD-D21BD47C872E}" destId="{EA4E738B-1483-44D6-89EB-8256A9C3F87D}" srcOrd="1" destOrd="0" presId="urn:microsoft.com/office/officeart/2005/8/layout/orgChart1"/>
    <dgm:cxn modelId="{EA13BF02-481F-4EC6-8E2F-BF27CD6E5D7C}" type="presOf" srcId="{43C964D4-3EA5-4709-BA45-DC9671707267}" destId="{87899BB1-A811-4B2D-8FA3-633A97B1A6A6}" srcOrd="1" destOrd="0" presId="urn:microsoft.com/office/officeart/2005/8/layout/orgChart1"/>
    <dgm:cxn modelId="{611079CE-9EDD-446B-8AEB-10E878CE6942}" type="presOf" srcId="{C7336B56-6975-43EE-AA11-2CF9D86F3B72}" destId="{2F8AA862-E8D3-4043-95F3-7EBB33FDC237}" srcOrd="1" destOrd="0" presId="urn:microsoft.com/office/officeart/2005/8/layout/orgChart1"/>
    <dgm:cxn modelId="{35CDFFDD-3298-4EAB-91F2-CA9DD217FBF2}" type="presOf" srcId="{DCB062A1-302A-48A6-BE81-96138548FF70}" destId="{1AE91293-7748-4E52-8855-7B838C555EB9}" srcOrd="0" destOrd="0" presId="urn:microsoft.com/office/officeart/2005/8/layout/orgChart1"/>
    <dgm:cxn modelId="{103257C3-19BE-4A81-9926-35E906636EA1}" type="presOf" srcId="{B40A1E99-819E-4C0D-B671-3D134F0F7163}" destId="{3A05D6AC-55D4-4F8B-831D-7528DBB5E857}" srcOrd="0" destOrd="0" presId="urn:microsoft.com/office/officeart/2005/8/layout/orgChart1"/>
    <dgm:cxn modelId="{B790ED0E-0833-4D05-987E-B33A768CE5C2}" type="presOf" srcId="{BC7A14EC-7DD0-42E2-A28E-8428AF273F49}" destId="{4E5DB2E5-BC21-45FD-89CF-804EEEA73D92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4F77DE5C-6834-4666-9DA4-1F4DFD574FFB}" type="presOf" srcId="{69BEBD41-3545-40FD-BFDD-D21BD47C872E}" destId="{74487508-3D4F-4F35-9119-7335AA499C95}" srcOrd="0" destOrd="0" presId="urn:microsoft.com/office/officeart/2005/8/layout/orgChart1"/>
    <dgm:cxn modelId="{6B2FA930-9259-49BF-AA23-728B11BAADE8}" type="presParOf" srcId="{6C1B72B2-EE6C-495B-ADAD-8508CE8EB807}" destId="{B9578B13-712D-4BAD-A28F-A7352074EDA6}" srcOrd="0" destOrd="0" presId="urn:microsoft.com/office/officeart/2005/8/layout/orgChart1"/>
    <dgm:cxn modelId="{BF92B11C-8189-4CC9-8DCA-EEEA4E7AB047}" type="presParOf" srcId="{B9578B13-712D-4BAD-A28F-A7352074EDA6}" destId="{EA34C8C8-6EC1-483B-8E39-8E6926CED3CE}" srcOrd="0" destOrd="0" presId="urn:microsoft.com/office/officeart/2005/8/layout/orgChart1"/>
    <dgm:cxn modelId="{EE44D4C0-19FA-4F2C-B966-7A610F7A4E2C}" type="presParOf" srcId="{EA34C8C8-6EC1-483B-8E39-8E6926CED3CE}" destId="{D98E11BE-9177-4329-A5B4-B4B8653C2863}" srcOrd="0" destOrd="0" presId="urn:microsoft.com/office/officeart/2005/8/layout/orgChart1"/>
    <dgm:cxn modelId="{7E74D56D-8189-4016-8FF6-FF40D79710DC}" type="presParOf" srcId="{EA34C8C8-6EC1-483B-8E39-8E6926CED3CE}" destId="{2FA1AE03-77C2-487B-948B-82122901556A}" srcOrd="1" destOrd="0" presId="urn:microsoft.com/office/officeart/2005/8/layout/orgChart1"/>
    <dgm:cxn modelId="{CE1CA4B8-AB94-4CAA-9EFD-24D31C007D5D}" type="presParOf" srcId="{B9578B13-712D-4BAD-A28F-A7352074EDA6}" destId="{9C5DF944-3D7A-473D-A789-5CA86652B8F8}" srcOrd="1" destOrd="0" presId="urn:microsoft.com/office/officeart/2005/8/layout/orgChart1"/>
    <dgm:cxn modelId="{43DEE8D7-1CB5-464D-AED5-C501D7BBA812}" type="presParOf" srcId="{9C5DF944-3D7A-473D-A789-5CA86652B8F8}" destId="{D351E307-7A60-4733-B21C-CC6D6E5D051D}" srcOrd="0" destOrd="0" presId="urn:microsoft.com/office/officeart/2005/8/layout/orgChart1"/>
    <dgm:cxn modelId="{20F72591-156E-4769-AEB1-BF16D4A515B4}" type="presParOf" srcId="{9C5DF944-3D7A-473D-A789-5CA86652B8F8}" destId="{60FE5B31-E82E-49E2-9469-B5D5674278BC}" srcOrd="1" destOrd="0" presId="urn:microsoft.com/office/officeart/2005/8/layout/orgChart1"/>
    <dgm:cxn modelId="{79D36B09-E032-4A11-A380-F2837F7B522A}" type="presParOf" srcId="{60FE5B31-E82E-49E2-9469-B5D5674278BC}" destId="{CB88DD46-0D40-4A1B-9C97-26FA4C46EB15}" srcOrd="0" destOrd="0" presId="urn:microsoft.com/office/officeart/2005/8/layout/orgChart1"/>
    <dgm:cxn modelId="{513E8C67-D813-4242-BB32-52EC7D65487C}" type="presParOf" srcId="{CB88DD46-0D40-4A1B-9C97-26FA4C46EB15}" destId="{ABF5B3AF-9C3F-43AC-89B9-A4B84688B739}" srcOrd="0" destOrd="0" presId="urn:microsoft.com/office/officeart/2005/8/layout/orgChart1"/>
    <dgm:cxn modelId="{63DFD32C-DFAD-4D6E-B210-86B59C8E48F7}" type="presParOf" srcId="{CB88DD46-0D40-4A1B-9C97-26FA4C46EB15}" destId="{87899BB1-A811-4B2D-8FA3-633A97B1A6A6}" srcOrd="1" destOrd="0" presId="urn:microsoft.com/office/officeart/2005/8/layout/orgChart1"/>
    <dgm:cxn modelId="{99847E4F-26FA-4B2E-AE5F-137CEE3D67FE}" type="presParOf" srcId="{60FE5B31-E82E-49E2-9469-B5D5674278BC}" destId="{B6A20B03-CFA9-41D8-9956-9F0EB448DC4A}" srcOrd="1" destOrd="0" presId="urn:microsoft.com/office/officeart/2005/8/layout/orgChart1"/>
    <dgm:cxn modelId="{DF22A559-E814-487C-8448-401E63997DD2}" type="presParOf" srcId="{B6A20B03-CFA9-41D8-9956-9F0EB448DC4A}" destId="{CD65CBB6-B9A3-48AB-AFB3-4BE4B03553D3}" srcOrd="0" destOrd="0" presId="urn:microsoft.com/office/officeart/2005/8/layout/orgChart1"/>
    <dgm:cxn modelId="{399748C3-C93D-4674-934C-B349B6889F99}" type="presParOf" srcId="{B6A20B03-CFA9-41D8-9956-9F0EB448DC4A}" destId="{ED1F0A6D-21D1-431E-B021-19DC70288741}" srcOrd="1" destOrd="0" presId="urn:microsoft.com/office/officeart/2005/8/layout/orgChart1"/>
    <dgm:cxn modelId="{AE4BB780-3D18-45B1-9B60-D62032978D71}" type="presParOf" srcId="{ED1F0A6D-21D1-431E-B021-19DC70288741}" destId="{3035FF76-B78F-49A4-AACF-E2FF3786028F}" srcOrd="0" destOrd="0" presId="urn:microsoft.com/office/officeart/2005/8/layout/orgChart1"/>
    <dgm:cxn modelId="{9A983F40-927E-4A2A-BD43-37197E3378C8}" type="presParOf" srcId="{3035FF76-B78F-49A4-AACF-E2FF3786028F}" destId="{F0DC39B6-0C64-430A-9FFB-4907B94E244D}" srcOrd="0" destOrd="0" presId="urn:microsoft.com/office/officeart/2005/8/layout/orgChart1"/>
    <dgm:cxn modelId="{712F7C67-1262-468E-9E1B-13716D865657}" type="presParOf" srcId="{3035FF76-B78F-49A4-AACF-E2FF3786028F}" destId="{0044642D-BF6E-4946-989D-7BC76303D8B1}" srcOrd="1" destOrd="0" presId="urn:microsoft.com/office/officeart/2005/8/layout/orgChart1"/>
    <dgm:cxn modelId="{A0137796-A8AD-4501-A34C-E8922C3134A6}" type="presParOf" srcId="{ED1F0A6D-21D1-431E-B021-19DC70288741}" destId="{6F92EC3E-8AAE-41C7-BFFF-85E9DBCB215A}" srcOrd="1" destOrd="0" presId="urn:microsoft.com/office/officeart/2005/8/layout/orgChart1"/>
    <dgm:cxn modelId="{B0C8340E-3C3C-4B32-88C6-C851EAC03566}" type="presParOf" srcId="{ED1F0A6D-21D1-431E-B021-19DC70288741}" destId="{C359BE23-B469-48EB-819D-6F6FDCDBB0A8}" srcOrd="2" destOrd="0" presId="urn:microsoft.com/office/officeart/2005/8/layout/orgChart1"/>
    <dgm:cxn modelId="{31FC054B-CE06-4DFA-995F-79A825F8C96D}" type="presParOf" srcId="{B6A20B03-CFA9-41D8-9956-9F0EB448DC4A}" destId="{6AC59FBD-FAEA-42FA-8EB1-29A7CC044828}" srcOrd="2" destOrd="0" presId="urn:microsoft.com/office/officeart/2005/8/layout/orgChart1"/>
    <dgm:cxn modelId="{C181CA49-104E-4516-8854-052978CBEE38}" type="presParOf" srcId="{B6A20B03-CFA9-41D8-9956-9F0EB448DC4A}" destId="{F2E1EDE4-99F4-4CBC-BA6A-91AF00914823}" srcOrd="3" destOrd="0" presId="urn:microsoft.com/office/officeart/2005/8/layout/orgChart1"/>
    <dgm:cxn modelId="{AC3E4EB5-C130-4C76-A467-69E9A3B4DB95}" type="presParOf" srcId="{F2E1EDE4-99F4-4CBC-BA6A-91AF00914823}" destId="{795B4B98-FEFB-4DAB-B785-2E28918B1C7E}" srcOrd="0" destOrd="0" presId="urn:microsoft.com/office/officeart/2005/8/layout/orgChart1"/>
    <dgm:cxn modelId="{2CCEBA2B-3A4C-4C08-B4F2-40B37274913C}" type="presParOf" srcId="{795B4B98-FEFB-4DAB-B785-2E28918B1C7E}" destId="{C9EB4BFF-95DA-49B7-87A2-66A52A4FCDFA}" srcOrd="0" destOrd="0" presId="urn:microsoft.com/office/officeart/2005/8/layout/orgChart1"/>
    <dgm:cxn modelId="{46011EB5-AC42-46C2-BFD6-822113BBF55A}" type="presParOf" srcId="{795B4B98-FEFB-4DAB-B785-2E28918B1C7E}" destId="{40CBCC65-FD09-4B94-B9C9-3482617F2627}" srcOrd="1" destOrd="0" presId="urn:microsoft.com/office/officeart/2005/8/layout/orgChart1"/>
    <dgm:cxn modelId="{A232C990-68C2-4899-80FF-6FE62420E1E0}" type="presParOf" srcId="{F2E1EDE4-99F4-4CBC-BA6A-91AF00914823}" destId="{6E67D5E8-91A3-4A9C-B70E-60777B0DD65E}" srcOrd="1" destOrd="0" presId="urn:microsoft.com/office/officeart/2005/8/layout/orgChart1"/>
    <dgm:cxn modelId="{23463825-0740-4FF0-86D6-93405F17EF5E}" type="presParOf" srcId="{F2E1EDE4-99F4-4CBC-BA6A-91AF00914823}" destId="{9041FCB5-DDBA-4A82-87F1-A20AE1F0ECFA}" srcOrd="2" destOrd="0" presId="urn:microsoft.com/office/officeart/2005/8/layout/orgChart1"/>
    <dgm:cxn modelId="{6F58EF80-3274-4EFD-8DB2-956126226117}" type="presParOf" srcId="{B6A20B03-CFA9-41D8-9956-9F0EB448DC4A}" destId="{D644628E-4C6F-4DF2-8C07-D2B66E3A4757}" srcOrd="4" destOrd="0" presId="urn:microsoft.com/office/officeart/2005/8/layout/orgChart1"/>
    <dgm:cxn modelId="{43A76536-6A73-464E-AA97-2490FF2C2BC9}" type="presParOf" srcId="{B6A20B03-CFA9-41D8-9956-9F0EB448DC4A}" destId="{4C59CDCC-8171-42A8-836D-8A7ADEF309D0}" srcOrd="5" destOrd="0" presId="urn:microsoft.com/office/officeart/2005/8/layout/orgChart1"/>
    <dgm:cxn modelId="{8FC9084F-D365-43DF-A13C-D3BAD1798EF9}" type="presParOf" srcId="{4C59CDCC-8171-42A8-836D-8A7ADEF309D0}" destId="{FED7DC99-D3B3-46B2-AE57-14D47B1F3671}" srcOrd="0" destOrd="0" presId="urn:microsoft.com/office/officeart/2005/8/layout/orgChart1"/>
    <dgm:cxn modelId="{A341F927-4547-4D03-8845-305DEDF40099}" type="presParOf" srcId="{FED7DC99-D3B3-46B2-AE57-14D47B1F3671}" destId="{8F3E2022-AB5E-4438-BDBE-146FD19E8285}" srcOrd="0" destOrd="0" presId="urn:microsoft.com/office/officeart/2005/8/layout/orgChart1"/>
    <dgm:cxn modelId="{F489A8C0-FB30-4F0B-98D2-7CE5DBEDFE97}" type="presParOf" srcId="{FED7DC99-D3B3-46B2-AE57-14D47B1F3671}" destId="{F4F60A8B-BCFE-4E33-9289-BF4CA9206F7B}" srcOrd="1" destOrd="0" presId="urn:microsoft.com/office/officeart/2005/8/layout/orgChart1"/>
    <dgm:cxn modelId="{7C036DC1-DBEC-40FD-AD39-856EE71F9884}" type="presParOf" srcId="{4C59CDCC-8171-42A8-836D-8A7ADEF309D0}" destId="{0717BF70-BD3E-4FBF-92BE-2C7F71500E41}" srcOrd="1" destOrd="0" presId="urn:microsoft.com/office/officeart/2005/8/layout/orgChart1"/>
    <dgm:cxn modelId="{A17B9680-BF9C-4829-9BF2-A23C57BDF465}" type="presParOf" srcId="{4C59CDCC-8171-42A8-836D-8A7ADEF309D0}" destId="{0E63D1F7-0BB7-4B23-80D6-B69D7359A638}" srcOrd="2" destOrd="0" presId="urn:microsoft.com/office/officeart/2005/8/layout/orgChart1"/>
    <dgm:cxn modelId="{231B34CA-AE61-42A4-87D2-58BDA5A5BE2C}" type="presParOf" srcId="{B6A20B03-CFA9-41D8-9956-9F0EB448DC4A}" destId="{52D64095-8F0B-43C5-A134-4F8EB745D0AC}" srcOrd="6" destOrd="0" presId="urn:microsoft.com/office/officeart/2005/8/layout/orgChart1"/>
    <dgm:cxn modelId="{4398F40A-646A-47B9-AC20-BA4EDD3D39E3}" type="presParOf" srcId="{B6A20B03-CFA9-41D8-9956-9F0EB448DC4A}" destId="{65175C4B-27F3-41C0-9093-49201195521B}" srcOrd="7" destOrd="0" presId="urn:microsoft.com/office/officeart/2005/8/layout/orgChart1"/>
    <dgm:cxn modelId="{C8AFC5A2-6063-48AC-8CB6-E36ACD502B1F}" type="presParOf" srcId="{65175C4B-27F3-41C0-9093-49201195521B}" destId="{418B0B64-07DF-4A86-8188-2B3D12FF0C1B}" srcOrd="0" destOrd="0" presId="urn:microsoft.com/office/officeart/2005/8/layout/orgChart1"/>
    <dgm:cxn modelId="{6D2F732F-A824-497F-97FA-018E29F65C2F}" type="presParOf" srcId="{418B0B64-07DF-4A86-8188-2B3D12FF0C1B}" destId="{FCA2B357-06A1-4199-999C-BBE32872F828}" srcOrd="0" destOrd="0" presId="urn:microsoft.com/office/officeart/2005/8/layout/orgChart1"/>
    <dgm:cxn modelId="{95D4FA59-00F3-46A3-A801-D5569064E19E}" type="presParOf" srcId="{418B0B64-07DF-4A86-8188-2B3D12FF0C1B}" destId="{842224E6-60DA-412E-8A1B-7533C1377869}" srcOrd="1" destOrd="0" presId="urn:microsoft.com/office/officeart/2005/8/layout/orgChart1"/>
    <dgm:cxn modelId="{5BB73011-08C4-4980-9EB0-1D565904EF6A}" type="presParOf" srcId="{65175C4B-27F3-41C0-9093-49201195521B}" destId="{5FEE9627-663F-4879-B764-2FCAC3BEDB01}" srcOrd="1" destOrd="0" presId="urn:microsoft.com/office/officeart/2005/8/layout/orgChart1"/>
    <dgm:cxn modelId="{0C6899CE-1BE9-4ADA-B533-77FAD27A3DAB}" type="presParOf" srcId="{65175C4B-27F3-41C0-9093-49201195521B}" destId="{D211A30E-3DD6-4F3B-A936-B6D9FD1B5AD6}" srcOrd="2" destOrd="0" presId="urn:microsoft.com/office/officeart/2005/8/layout/orgChart1"/>
    <dgm:cxn modelId="{44778213-21D2-4130-A4A6-7FE898A30A6A}" type="presParOf" srcId="{60FE5B31-E82E-49E2-9469-B5D5674278BC}" destId="{0A55CB08-0585-4E83-BB9C-6136411D5C97}" srcOrd="2" destOrd="0" presId="urn:microsoft.com/office/officeart/2005/8/layout/orgChart1"/>
    <dgm:cxn modelId="{E1928E34-97A8-41D8-A329-C249B10EF499}" type="presParOf" srcId="{9C5DF944-3D7A-473D-A789-5CA86652B8F8}" destId="{1AE91293-7748-4E52-8855-7B838C555EB9}" srcOrd="2" destOrd="0" presId="urn:microsoft.com/office/officeart/2005/8/layout/orgChart1"/>
    <dgm:cxn modelId="{7F8A5723-1E15-40B1-9AC1-32C16DCAEFAF}" type="presParOf" srcId="{9C5DF944-3D7A-473D-A789-5CA86652B8F8}" destId="{8BAB2199-5159-41F9-8708-33820C9B03A9}" srcOrd="3" destOrd="0" presId="urn:microsoft.com/office/officeart/2005/8/layout/orgChart1"/>
    <dgm:cxn modelId="{D2BC0D7A-11B1-48C6-B311-F0CD0BC25E5F}" type="presParOf" srcId="{8BAB2199-5159-41F9-8708-33820C9B03A9}" destId="{4AEEF0FD-EB99-4BD5-89CD-011B1DDC19F8}" srcOrd="0" destOrd="0" presId="urn:microsoft.com/office/officeart/2005/8/layout/orgChart1"/>
    <dgm:cxn modelId="{9B731A80-0FD7-42F3-A435-DE11887B26B1}" type="presParOf" srcId="{4AEEF0FD-EB99-4BD5-89CD-011B1DDC19F8}" destId="{86ECFBC0-6EDE-49D7-A5E4-E61CBAF4A092}" srcOrd="0" destOrd="0" presId="urn:microsoft.com/office/officeart/2005/8/layout/orgChart1"/>
    <dgm:cxn modelId="{47495742-8297-49EF-8E88-D0670E078B6A}" type="presParOf" srcId="{4AEEF0FD-EB99-4BD5-89CD-011B1DDC19F8}" destId="{EE7467E8-D778-4C18-9C7C-925EF25B0DC2}" srcOrd="1" destOrd="0" presId="urn:microsoft.com/office/officeart/2005/8/layout/orgChart1"/>
    <dgm:cxn modelId="{3458952E-2FA5-4F91-961C-259BF9557A59}" type="presParOf" srcId="{8BAB2199-5159-41F9-8708-33820C9B03A9}" destId="{70B62D43-4B2E-478D-8091-7F950B36BC86}" srcOrd="1" destOrd="0" presId="urn:microsoft.com/office/officeart/2005/8/layout/orgChart1"/>
    <dgm:cxn modelId="{664C7385-2E6D-4ED5-A81C-F0149D65A54F}" type="presParOf" srcId="{70B62D43-4B2E-478D-8091-7F950B36BC86}" destId="{5A29D58D-62CC-4731-8120-CAD4354C3E03}" srcOrd="0" destOrd="0" presId="urn:microsoft.com/office/officeart/2005/8/layout/orgChart1"/>
    <dgm:cxn modelId="{3D1D1821-A39F-4FD5-AB4C-81E967EC96D3}" type="presParOf" srcId="{70B62D43-4B2E-478D-8091-7F950B36BC86}" destId="{20684FA8-0955-4E86-9890-955AAE2FB70E}" srcOrd="1" destOrd="0" presId="urn:microsoft.com/office/officeart/2005/8/layout/orgChart1"/>
    <dgm:cxn modelId="{E1AB333E-DF8B-4104-A614-1B2223E509AE}" type="presParOf" srcId="{20684FA8-0955-4E86-9890-955AAE2FB70E}" destId="{357DF0A8-BCC0-4D40-9A29-811D9B3E8CE1}" srcOrd="0" destOrd="0" presId="urn:microsoft.com/office/officeart/2005/8/layout/orgChart1"/>
    <dgm:cxn modelId="{833B8166-E393-4044-9558-A2FFCE615673}" type="presParOf" srcId="{357DF0A8-BCC0-4D40-9A29-811D9B3E8CE1}" destId="{7533127D-6F77-420D-9337-03A9B17677A7}" srcOrd="0" destOrd="0" presId="urn:microsoft.com/office/officeart/2005/8/layout/orgChart1"/>
    <dgm:cxn modelId="{BB9AEBF7-F2FF-44EA-8B4C-3B2FFCD330C3}" type="presParOf" srcId="{357DF0A8-BCC0-4D40-9A29-811D9B3E8CE1}" destId="{75DCBE71-7469-49E9-81E5-E6A43E3EC0DC}" srcOrd="1" destOrd="0" presId="urn:microsoft.com/office/officeart/2005/8/layout/orgChart1"/>
    <dgm:cxn modelId="{8C785221-FE52-4A1A-AA15-426C1FBF565C}" type="presParOf" srcId="{20684FA8-0955-4E86-9890-955AAE2FB70E}" destId="{321B0D03-50FC-44EB-B561-D21A2CD4B482}" srcOrd="1" destOrd="0" presId="urn:microsoft.com/office/officeart/2005/8/layout/orgChart1"/>
    <dgm:cxn modelId="{AB5EF17C-A358-442E-B174-918DDB818A04}" type="presParOf" srcId="{20684FA8-0955-4E86-9890-955AAE2FB70E}" destId="{0654A2B9-B227-48A6-941C-DD027142ECCE}" srcOrd="2" destOrd="0" presId="urn:microsoft.com/office/officeart/2005/8/layout/orgChart1"/>
    <dgm:cxn modelId="{39FBCE1D-3D17-4E07-8927-DFBC4A0C709A}" type="presParOf" srcId="{70B62D43-4B2E-478D-8091-7F950B36BC86}" destId="{77FF546B-1ADB-4B35-B705-B48DE95D0A7F}" srcOrd="2" destOrd="0" presId="urn:microsoft.com/office/officeart/2005/8/layout/orgChart1"/>
    <dgm:cxn modelId="{3DD9A159-1DE6-4FED-99F8-3D3449AD0672}" type="presParOf" srcId="{70B62D43-4B2E-478D-8091-7F950B36BC86}" destId="{69C13562-DBB8-42F8-AE39-8AFEF8ED4982}" srcOrd="3" destOrd="0" presId="urn:microsoft.com/office/officeart/2005/8/layout/orgChart1"/>
    <dgm:cxn modelId="{7C4EA75A-25A7-4CDB-B2AA-B6D63B2F3E25}" type="presParOf" srcId="{69C13562-DBB8-42F8-AE39-8AFEF8ED4982}" destId="{896D96FE-EA05-4066-8BE5-F7366BA3777A}" srcOrd="0" destOrd="0" presId="urn:microsoft.com/office/officeart/2005/8/layout/orgChart1"/>
    <dgm:cxn modelId="{2C338910-C7E6-43B1-A3C7-3CEAFC61D3DE}" type="presParOf" srcId="{896D96FE-EA05-4066-8BE5-F7366BA3777A}" destId="{079C46BA-E270-4C4F-9AA8-92E32A64D736}" srcOrd="0" destOrd="0" presId="urn:microsoft.com/office/officeart/2005/8/layout/orgChart1"/>
    <dgm:cxn modelId="{0276294D-23E3-4D42-84F7-A4BB1FDCBE97}" type="presParOf" srcId="{896D96FE-EA05-4066-8BE5-F7366BA3777A}" destId="{3AA4BA60-CAF3-4B65-8A7B-26648B565082}" srcOrd="1" destOrd="0" presId="urn:microsoft.com/office/officeart/2005/8/layout/orgChart1"/>
    <dgm:cxn modelId="{0FC7DB10-4095-49D3-9EAE-49C7B3FB9659}" type="presParOf" srcId="{69C13562-DBB8-42F8-AE39-8AFEF8ED4982}" destId="{54F082B5-2FAD-490F-B257-B96DCB3E19FC}" srcOrd="1" destOrd="0" presId="urn:microsoft.com/office/officeart/2005/8/layout/orgChart1"/>
    <dgm:cxn modelId="{7A569C95-B23E-488E-B1EA-A9D38FD9D86D}" type="presParOf" srcId="{69C13562-DBB8-42F8-AE39-8AFEF8ED4982}" destId="{6C846A69-A00E-4FB9-80C7-DC7FE13BD4B5}" srcOrd="2" destOrd="0" presId="urn:microsoft.com/office/officeart/2005/8/layout/orgChart1"/>
    <dgm:cxn modelId="{3A9CB713-48F5-4B44-AA08-7F9DE6EEF86B}" type="presParOf" srcId="{70B62D43-4B2E-478D-8091-7F950B36BC86}" destId="{C6471DB4-9B93-437A-AEBE-F3B71F737DF8}" srcOrd="4" destOrd="0" presId="urn:microsoft.com/office/officeart/2005/8/layout/orgChart1"/>
    <dgm:cxn modelId="{843959CE-EABC-407C-8BC5-433BFDD89471}" type="presParOf" srcId="{70B62D43-4B2E-478D-8091-7F950B36BC86}" destId="{CD8B12E6-DD1E-4D70-BE7C-A5443A3D84D1}" srcOrd="5" destOrd="0" presId="urn:microsoft.com/office/officeart/2005/8/layout/orgChart1"/>
    <dgm:cxn modelId="{135D4B2C-B393-477D-A76A-1512CBB33BBA}" type="presParOf" srcId="{CD8B12E6-DD1E-4D70-BE7C-A5443A3D84D1}" destId="{C0FBA54D-3A3D-42F4-B1C8-ADE0E74CCC4D}" srcOrd="0" destOrd="0" presId="urn:microsoft.com/office/officeart/2005/8/layout/orgChart1"/>
    <dgm:cxn modelId="{64CD049E-3D08-4DDB-88C6-8360D95E6384}" type="presParOf" srcId="{C0FBA54D-3A3D-42F4-B1C8-ADE0E74CCC4D}" destId="{30DA9891-B7C7-405D-9015-1C3DF0E9850F}" srcOrd="0" destOrd="0" presId="urn:microsoft.com/office/officeart/2005/8/layout/orgChart1"/>
    <dgm:cxn modelId="{117917CD-4246-47AF-A5A0-1444A8A861B5}" type="presParOf" srcId="{C0FBA54D-3A3D-42F4-B1C8-ADE0E74CCC4D}" destId="{5EC808F1-181C-42C2-975C-2B558EBCB7FE}" srcOrd="1" destOrd="0" presId="urn:microsoft.com/office/officeart/2005/8/layout/orgChart1"/>
    <dgm:cxn modelId="{F2364EAB-A09E-459C-8619-20AEFC8F217C}" type="presParOf" srcId="{CD8B12E6-DD1E-4D70-BE7C-A5443A3D84D1}" destId="{3C11D65F-2A65-4A7E-9C15-AA6406FE6F0B}" srcOrd="1" destOrd="0" presId="urn:microsoft.com/office/officeart/2005/8/layout/orgChart1"/>
    <dgm:cxn modelId="{1B09AA8B-CDE0-45FF-A61D-B3F0BEA844EA}" type="presParOf" srcId="{CD8B12E6-DD1E-4D70-BE7C-A5443A3D84D1}" destId="{07414A68-C8A8-4CE7-984E-48064FC49AF5}" srcOrd="2" destOrd="0" presId="urn:microsoft.com/office/officeart/2005/8/layout/orgChart1"/>
    <dgm:cxn modelId="{CD42E320-89BF-498D-B69E-DFE8033902DD}" type="presParOf" srcId="{70B62D43-4B2E-478D-8091-7F950B36BC86}" destId="{BD53C961-9C2E-42B5-A825-EB1CD5AF2FE3}" srcOrd="6" destOrd="0" presId="urn:microsoft.com/office/officeart/2005/8/layout/orgChart1"/>
    <dgm:cxn modelId="{3E0E5656-18CA-4288-83E9-221A65AB4D8B}" type="presParOf" srcId="{70B62D43-4B2E-478D-8091-7F950B36BC86}" destId="{2AD0F394-908E-4BF8-9902-81719C192207}" srcOrd="7" destOrd="0" presId="urn:microsoft.com/office/officeart/2005/8/layout/orgChart1"/>
    <dgm:cxn modelId="{834AAFD7-D113-4636-9D1E-03994C120238}" type="presParOf" srcId="{2AD0F394-908E-4BF8-9902-81719C192207}" destId="{6508E9AA-32AD-45CE-ACB4-E452A2309B43}" srcOrd="0" destOrd="0" presId="urn:microsoft.com/office/officeart/2005/8/layout/orgChart1"/>
    <dgm:cxn modelId="{C32D4DE8-5DAF-453A-AA51-4774F8597E2A}" type="presParOf" srcId="{6508E9AA-32AD-45CE-ACB4-E452A2309B43}" destId="{26E61D30-5696-4E05-9044-AF73EF27DAB2}" srcOrd="0" destOrd="0" presId="urn:microsoft.com/office/officeart/2005/8/layout/orgChart1"/>
    <dgm:cxn modelId="{42DB3B7E-4B73-4F43-95BB-C76AF03C1134}" type="presParOf" srcId="{6508E9AA-32AD-45CE-ACB4-E452A2309B43}" destId="{14A5ABF2-8B49-4694-AC4C-1A898869B017}" srcOrd="1" destOrd="0" presId="urn:microsoft.com/office/officeart/2005/8/layout/orgChart1"/>
    <dgm:cxn modelId="{F1ACF4EA-884E-4B73-A70D-E826C0238E1A}" type="presParOf" srcId="{2AD0F394-908E-4BF8-9902-81719C192207}" destId="{E95C75F7-7305-47DE-985C-550E435481C9}" srcOrd="1" destOrd="0" presId="urn:microsoft.com/office/officeart/2005/8/layout/orgChart1"/>
    <dgm:cxn modelId="{067DD55B-7456-4124-A1A4-D2100E6D299E}" type="presParOf" srcId="{2AD0F394-908E-4BF8-9902-81719C192207}" destId="{ADFD56FF-A789-4A68-9B2D-8E4E857854C2}" srcOrd="2" destOrd="0" presId="urn:microsoft.com/office/officeart/2005/8/layout/orgChart1"/>
    <dgm:cxn modelId="{0AEFD3A7-3628-497A-BACC-2B1BADFDE24C}" type="presParOf" srcId="{70B62D43-4B2E-478D-8091-7F950B36BC86}" destId="{B4ADFA40-1DC3-4BD0-BAE4-D5BA4FDF2B3E}" srcOrd="8" destOrd="0" presId="urn:microsoft.com/office/officeart/2005/8/layout/orgChart1"/>
    <dgm:cxn modelId="{13AE702D-CE86-4A40-A174-665D35911275}" type="presParOf" srcId="{70B62D43-4B2E-478D-8091-7F950B36BC86}" destId="{74623D81-D47A-4BDB-A76C-094846D41FA8}" srcOrd="9" destOrd="0" presId="urn:microsoft.com/office/officeart/2005/8/layout/orgChart1"/>
    <dgm:cxn modelId="{5164D501-4D85-48AC-9965-1EE8C2239474}" type="presParOf" srcId="{74623D81-D47A-4BDB-A76C-094846D41FA8}" destId="{A5AFB960-0B8B-4E03-885A-2579269F7DC1}" srcOrd="0" destOrd="0" presId="urn:microsoft.com/office/officeart/2005/8/layout/orgChart1"/>
    <dgm:cxn modelId="{45AA5FB6-13B2-4B54-9761-0CD9F7FB4F79}" type="presParOf" srcId="{A5AFB960-0B8B-4E03-885A-2579269F7DC1}" destId="{3A05D6AC-55D4-4F8B-831D-7528DBB5E857}" srcOrd="0" destOrd="0" presId="urn:microsoft.com/office/officeart/2005/8/layout/orgChart1"/>
    <dgm:cxn modelId="{D2602AEF-B162-4F4C-B1A5-055118283711}" type="presParOf" srcId="{A5AFB960-0B8B-4E03-885A-2579269F7DC1}" destId="{179F0FCD-C306-4B84-A7DF-E34F9FAB6F56}" srcOrd="1" destOrd="0" presId="urn:microsoft.com/office/officeart/2005/8/layout/orgChart1"/>
    <dgm:cxn modelId="{25893D5D-0F2E-4383-8624-0C3153A17188}" type="presParOf" srcId="{74623D81-D47A-4BDB-A76C-094846D41FA8}" destId="{856F8CB3-7FD8-44A2-BD9F-D0A3BBBFD7B2}" srcOrd="1" destOrd="0" presId="urn:microsoft.com/office/officeart/2005/8/layout/orgChart1"/>
    <dgm:cxn modelId="{69B46D41-E773-4740-AD32-1B866205171A}" type="presParOf" srcId="{74623D81-D47A-4BDB-A76C-094846D41FA8}" destId="{E41C3208-7C36-4192-9EA5-1F0C4DB4A826}" srcOrd="2" destOrd="0" presId="urn:microsoft.com/office/officeart/2005/8/layout/orgChart1"/>
    <dgm:cxn modelId="{AEA1FE01-6E67-43FB-85B8-C534FB26D00E}" type="presParOf" srcId="{8BAB2199-5159-41F9-8708-33820C9B03A9}" destId="{FB705D8D-4B0F-418C-BE22-C9FC935B08A3}" srcOrd="2" destOrd="0" presId="urn:microsoft.com/office/officeart/2005/8/layout/orgChart1"/>
    <dgm:cxn modelId="{004C4ADF-188C-4CA7-9952-DF121B585043}" type="presParOf" srcId="{9C5DF944-3D7A-473D-A789-5CA86652B8F8}" destId="{4F6F1802-D2DC-45F2-8B57-B9ACE00E096B}" srcOrd="4" destOrd="0" presId="urn:microsoft.com/office/officeart/2005/8/layout/orgChart1"/>
    <dgm:cxn modelId="{7010E737-CA9F-48E0-90E7-09DA81ECC856}" type="presParOf" srcId="{9C5DF944-3D7A-473D-A789-5CA86652B8F8}" destId="{D09FB176-C899-4C34-A2EF-DF4099E3930B}" srcOrd="5" destOrd="0" presId="urn:microsoft.com/office/officeart/2005/8/layout/orgChart1"/>
    <dgm:cxn modelId="{E1A6CB68-DC75-4674-876F-CD8335572C25}" type="presParOf" srcId="{D09FB176-C899-4C34-A2EF-DF4099E3930B}" destId="{EB3A78CF-8659-4E76-9BB6-78F8A7F8B535}" srcOrd="0" destOrd="0" presId="urn:microsoft.com/office/officeart/2005/8/layout/orgChart1"/>
    <dgm:cxn modelId="{23F3D8CA-C631-4A7F-8F2D-B477D8F7A732}" type="presParOf" srcId="{EB3A78CF-8659-4E76-9BB6-78F8A7F8B535}" destId="{ED956AEF-5A78-47DC-9D97-3B27A2E93095}" srcOrd="0" destOrd="0" presId="urn:microsoft.com/office/officeart/2005/8/layout/orgChart1"/>
    <dgm:cxn modelId="{6E050812-38EE-4570-BEC0-7567146A182F}" type="presParOf" srcId="{EB3A78CF-8659-4E76-9BB6-78F8A7F8B535}" destId="{0936C29E-0ABE-4289-9453-F6DF249F454C}" srcOrd="1" destOrd="0" presId="urn:microsoft.com/office/officeart/2005/8/layout/orgChart1"/>
    <dgm:cxn modelId="{17741FE7-E976-460A-AD2B-39EBF4DEE953}" type="presParOf" srcId="{D09FB176-C899-4C34-A2EF-DF4099E3930B}" destId="{3666C14E-3FE7-4AB2-BA4F-4535D42C477E}" srcOrd="1" destOrd="0" presId="urn:microsoft.com/office/officeart/2005/8/layout/orgChart1"/>
    <dgm:cxn modelId="{02F38A5A-D296-41A8-9689-CD92D734632B}" type="presParOf" srcId="{3666C14E-3FE7-4AB2-BA4F-4535D42C477E}" destId="{7E670A0B-4B6A-45AD-AE95-FAE9E52BA24F}" srcOrd="0" destOrd="0" presId="urn:microsoft.com/office/officeart/2005/8/layout/orgChart1"/>
    <dgm:cxn modelId="{6A2B65DF-1693-424E-B55E-3EE47B0815EE}" type="presParOf" srcId="{3666C14E-3FE7-4AB2-BA4F-4535D42C477E}" destId="{781D4557-4BA2-4B53-85D2-D0A8E2F29ACB}" srcOrd="1" destOrd="0" presId="urn:microsoft.com/office/officeart/2005/8/layout/orgChart1"/>
    <dgm:cxn modelId="{B756F4D8-4D9C-434B-9D46-36F77C8C726F}" type="presParOf" srcId="{781D4557-4BA2-4B53-85D2-D0A8E2F29ACB}" destId="{A1F0E8B8-00E6-43CE-8E1F-A9918B608453}" srcOrd="0" destOrd="0" presId="urn:microsoft.com/office/officeart/2005/8/layout/orgChart1"/>
    <dgm:cxn modelId="{EB488153-3927-4A8E-B95F-BCBA361FAAFE}" type="presParOf" srcId="{A1F0E8B8-00E6-43CE-8E1F-A9918B608453}" destId="{2C701CAE-D8F1-461E-8A0C-C57AEB1CD6C2}" srcOrd="0" destOrd="0" presId="urn:microsoft.com/office/officeart/2005/8/layout/orgChart1"/>
    <dgm:cxn modelId="{5EA6DE2E-CFBD-4F13-B951-D397C2212E1F}" type="presParOf" srcId="{A1F0E8B8-00E6-43CE-8E1F-A9918B608453}" destId="{0A55F855-E390-49C4-85C3-4EB5DC8DFEC3}" srcOrd="1" destOrd="0" presId="urn:microsoft.com/office/officeart/2005/8/layout/orgChart1"/>
    <dgm:cxn modelId="{DE3B3F61-C102-4F5B-AB13-3B190FA0E6E8}" type="presParOf" srcId="{781D4557-4BA2-4B53-85D2-D0A8E2F29ACB}" destId="{8FDA77AA-02A8-4EBB-8954-A3306A125F11}" srcOrd="1" destOrd="0" presId="urn:microsoft.com/office/officeart/2005/8/layout/orgChart1"/>
    <dgm:cxn modelId="{B3C98D4F-D50B-4848-AA96-5402B2E4E2EA}" type="presParOf" srcId="{781D4557-4BA2-4B53-85D2-D0A8E2F29ACB}" destId="{802B30D6-A884-4929-98EE-4DE3E2D91CB8}" srcOrd="2" destOrd="0" presId="urn:microsoft.com/office/officeart/2005/8/layout/orgChart1"/>
    <dgm:cxn modelId="{1B350AD3-CBD5-4DC6-B97E-72A15D6BB2A0}" type="presParOf" srcId="{3666C14E-3FE7-4AB2-BA4F-4535D42C477E}" destId="{4E5DB2E5-BC21-45FD-89CF-804EEEA73D92}" srcOrd="2" destOrd="0" presId="urn:microsoft.com/office/officeart/2005/8/layout/orgChart1"/>
    <dgm:cxn modelId="{FBC105CD-086A-46D4-9EB9-2297ECDAD026}" type="presParOf" srcId="{3666C14E-3FE7-4AB2-BA4F-4535D42C477E}" destId="{FEF5B6E2-22EA-4CFA-BF26-961399773F49}" srcOrd="3" destOrd="0" presId="urn:microsoft.com/office/officeart/2005/8/layout/orgChart1"/>
    <dgm:cxn modelId="{3B0104FD-674A-48F6-9853-455A38EA089E}" type="presParOf" srcId="{FEF5B6E2-22EA-4CFA-BF26-961399773F49}" destId="{42BED641-FA4F-4D4B-9A19-A7D3C3BE1408}" srcOrd="0" destOrd="0" presId="urn:microsoft.com/office/officeart/2005/8/layout/orgChart1"/>
    <dgm:cxn modelId="{9BBBEB0B-9BF7-4F38-9EEA-CFAC4DE9C6EB}" type="presParOf" srcId="{42BED641-FA4F-4D4B-9A19-A7D3C3BE1408}" destId="{74487508-3D4F-4F35-9119-7335AA499C95}" srcOrd="0" destOrd="0" presId="urn:microsoft.com/office/officeart/2005/8/layout/orgChart1"/>
    <dgm:cxn modelId="{EB7B5A90-946D-4D62-B700-2302A40195F0}" type="presParOf" srcId="{42BED641-FA4F-4D4B-9A19-A7D3C3BE1408}" destId="{EA4E738B-1483-44D6-89EB-8256A9C3F87D}" srcOrd="1" destOrd="0" presId="urn:microsoft.com/office/officeart/2005/8/layout/orgChart1"/>
    <dgm:cxn modelId="{DDAF6877-0545-4B22-B679-E51A176C3343}" type="presParOf" srcId="{FEF5B6E2-22EA-4CFA-BF26-961399773F49}" destId="{B5B7C6F2-824B-4B22-9513-4D47B87A1DEF}" srcOrd="1" destOrd="0" presId="urn:microsoft.com/office/officeart/2005/8/layout/orgChart1"/>
    <dgm:cxn modelId="{F930A615-4775-4117-A2C6-8AE0574D5943}" type="presParOf" srcId="{FEF5B6E2-22EA-4CFA-BF26-961399773F49}" destId="{AD4B3EEE-3AC5-44A5-8891-70C0728030DE}" srcOrd="2" destOrd="0" presId="urn:microsoft.com/office/officeart/2005/8/layout/orgChart1"/>
    <dgm:cxn modelId="{99C8E579-0F54-4035-BFCC-42508151981E}" type="presParOf" srcId="{3666C14E-3FE7-4AB2-BA4F-4535D42C477E}" destId="{1A2BCB80-89E2-41EC-87D9-8650DA66AB8A}" srcOrd="4" destOrd="0" presId="urn:microsoft.com/office/officeart/2005/8/layout/orgChart1"/>
    <dgm:cxn modelId="{AF3EC744-CAA1-46D1-803F-353FD763964A}" type="presParOf" srcId="{3666C14E-3FE7-4AB2-BA4F-4535D42C477E}" destId="{CD498E25-17A8-4592-A106-0BDE77F9F8BE}" srcOrd="5" destOrd="0" presId="urn:microsoft.com/office/officeart/2005/8/layout/orgChart1"/>
    <dgm:cxn modelId="{8D1792AD-7FE9-440E-B6E1-49222D00513A}" type="presParOf" srcId="{CD498E25-17A8-4592-A106-0BDE77F9F8BE}" destId="{1832CD07-F56C-4B75-9FC3-CEF6C2D6EA45}" srcOrd="0" destOrd="0" presId="urn:microsoft.com/office/officeart/2005/8/layout/orgChart1"/>
    <dgm:cxn modelId="{765B2407-1AC9-446B-955F-FE7AD547329E}" type="presParOf" srcId="{1832CD07-F56C-4B75-9FC3-CEF6C2D6EA45}" destId="{F7484F86-9514-4EEC-AAEC-65AD9B4B3D96}" srcOrd="0" destOrd="0" presId="urn:microsoft.com/office/officeart/2005/8/layout/orgChart1"/>
    <dgm:cxn modelId="{D03D826D-8EE5-467C-8990-5B3E73DF4C1C}" type="presParOf" srcId="{1832CD07-F56C-4B75-9FC3-CEF6C2D6EA45}" destId="{2F8AA862-E8D3-4043-95F3-7EBB33FDC237}" srcOrd="1" destOrd="0" presId="urn:microsoft.com/office/officeart/2005/8/layout/orgChart1"/>
    <dgm:cxn modelId="{BED54D76-A3E4-436E-AA1B-FE81FA2E0729}" type="presParOf" srcId="{CD498E25-17A8-4592-A106-0BDE77F9F8BE}" destId="{D6D1B4BE-1E43-4CD4-965F-996A3963A4DE}" srcOrd="1" destOrd="0" presId="urn:microsoft.com/office/officeart/2005/8/layout/orgChart1"/>
    <dgm:cxn modelId="{BF229AE5-E6A6-4811-B7FA-FBCB959D39A3}" type="presParOf" srcId="{CD498E25-17A8-4592-A106-0BDE77F9F8BE}" destId="{2585E360-1265-4DAF-8ED0-8CB30CFCA044}" srcOrd="2" destOrd="0" presId="urn:microsoft.com/office/officeart/2005/8/layout/orgChart1"/>
    <dgm:cxn modelId="{A38AF1DF-6DF6-4A33-AC76-CC465597879A}" type="presParOf" srcId="{3666C14E-3FE7-4AB2-BA4F-4535D42C477E}" destId="{9AAB9F84-69DB-4974-8FB3-17FE16A42904}" srcOrd="6" destOrd="0" presId="urn:microsoft.com/office/officeart/2005/8/layout/orgChart1"/>
    <dgm:cxn modelId="{82269F26-3E77-447D-99C3-6C27B2E7EBE6}" type="presParOf" srcId="{3666C14E-3FE7-4AB2-BA4F-4535D42C477E}" destId="{C3EE2C24-35C5-4383-8BA8-04718D61B1E3}" srcOrd="7" destOrd="0" presId="urn:microsoft.com/office/officeart/2005/8/layout/orgChart1"/>
    <dgm:cxn modelId="{E8F8D59A-D383-424A-B416-02CD22CF9AB0}" type="presParOf" srcId="{C3EE2C24-35C5-4383-8BA8-04718D61B1E3}" destId="{D76FB983-6AF4-4D17-803C-BE4F9D86E241}" srcOrd="0" destOrd="0" presId="urn:microsoft.com/office/officeart/2005/8/layout/orgChart1"/>
    <dgm:cxn modelId="{BC818F0C-5F04-4772-883F-F8401D6FBC25}" type="presParOf" srcId="{D76FB983-6AF4-4D17-803C-BE4F9D86E241}" destId="{C95AECE2-07C4-42E7-90DA-5CD8EA216CFC}" srcOrd="0" destOrd="0" presId="urn:microsoft.com/office/officeart/2005/8/layout/orgChart1"/>
    <dgm:cxn modelId="{29FC9A9A-0800-46B4-B90B-8EBD472808F5}" type="presParOf" srcId="{D76FB983-6AF4-4D17-803C-BE4F9D86E241}" destId="{4704A764-F3E3-46A1-B698-AC3BCD85875D}" srcOrd="1" destOrd="0" presId="urn:microsoft.com/office/officeart/2005/8/layout/orgChart1"/>
    <dgm:cxn modelId="{5D772142-715E-417D-91AD-A764FC131391}" type="presParOf" srcId="{C3EE2C24-35C5-4383-8BA8-04718D61B1E3}" destId="{C07B020C-8290-4505-84E9-D8CD925D7B93}" srcOrd="1" destOrd="0" presId="urn:microsoft.com/office/officeart/2005/8/layout/orgChart1"/>
    <dgm:cxn modelId="{C4360C0D-469D-41E8-8A03-77064BAAED19}" type="presParOf" srcId="{C3EE2C24-35C5-4383-8BA8-04718D61B1E3}" destId="{97715D9E-A6B5-4BE2-9531-017E1F9F5E37}" srcOrd="2" destOrd="0" presId="urn:microsoft.com/office/officeart/2005/8/layout/orgChart1"/>
    <dgm:cxn modelId="{F93D78C6-FA9C-4F3A-B8C6-749D2B29E556}" type="presParOf" srcId="{3666C14E-3FE7-4AB2-BA4F-4535D42C477E}" destId="{F8AA5B07-D62E-4BEF-A7F4-BB8154CE0161}" srcOrd="8" destOrd="0" presId="urn:microsoft.com/office/officeart/2005/8/layout/orgChart1"/>
    <dgm:cxn modelId="{6791523D-1372-46D5-9DD8-7C21338065B4}" type="presParOf" srcId="{3666C14E-3FE7-4AB2-BA4F-4535D42C477E}" destId="{28D3CB32-FAA0-4273-8538-1EB307061468}" srcOrd="9" destOrd="0" presId="urn:microsoft.com/office/officeart/2005/8/layout/orgChart1"/>
    <dgm:cxn modelId="{362BFEE3-0488-434C-905F-F206ABEA6EBA}" type="presParOf" srcId="{28D3CB32-FAA0-4273-8538-1EB307061468}" destId="{4E6634D0-9CA1-4ACD-BF91-91BEE47E76EF}" srcOrd="0" destOrd="0" presId="urn:microsoft.com/office/officeart/2005/8/layout/orgChart1"/>
    <dgm:cxn modelId="{21CD80AC-DAA5-4AB1-BA36-9FDA811992DB}" type="presParOf" srcId="{4E6634D0-9CA1-4ACD-BF91-91BEE47E76EF}" destId="{EE219807-47C8-4941-99AE-CE39076E53F5}" srcOrd="0" destOrd="0" presId="urn:microsoft.com/office/officeart/2005/8/layout/orgChart1"/>
    <dgm:cxn modelId="{13FAEE8F-1417-438E-8CD4-17917DF48A9D}" type="presParOf" srcId="{4E6634D0-9CA1-4ACD-BF91-91BEE47E76EF}" destId="{A8ED66CC-CBB3-4EB5-ADE1-6E062170315B}" srcOrd="1" destOrd="0" presId="urn:microsoft.com/office/officeart/2005/8/layout/orgChart1"/>
    <dgm:cxn modelId="{0A44CB50-5B1E-45F3-83CC-369CBE3D9554}" type="presParOf" srcId="{28D3CB32-FAA0-4273-8538-1EB307061468}" destId="{55A4A9B7-D2D2-4F27-9972-54B957F184B3}" srcOrd="1" destOrd="0" presId="urn:microsoft.com/office/officeart/2005/8/layout/orgChart1"/>
    <dgm:cxn modelId="{C8BA7B00-A5CF-412B-A960-EE7627707C27}" type="presParOf" srcId="{28D3CB32-FAA0-4273-8538-1EB307061468}" destId="{A6D08738-8725-4BBB-8D6E-6E0F7F338F27}" srcOrd="2" destOrd="0" presId="urn:microsoft.com/office/officeart/2005/8/layout/orgChart1"/>
    <dgm:cxn modelId="{14F790B9-3D15-427B-9BCF-FCC6A21569F9}" type="presParOf" srcId="{D09FB176-C899-4C34-A2EF-DF4099E3930B}" destId="{10032A81-28F1-4589-A2C9-2F713826DB5B}" srcOrd="2" destOrd="0" presId="urn:microsoft.com/office/officeart/2005/8/layout/orgChart1"/>
    <dgm:cxn modelId="{00948BAD-29AA-4501-BB31-5D55E7F8EACC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BD075B7A-B7B3-488C-B37A-200F6DADA77E}" type="presOf" srcId="{51AC05A3-5125-4631-8328-EE9742C5CE1F}" destId="{7533127D-6F77-420D-9337-03A9B17677A7}" srcOrd="0" destOrd="0" presId="urn:microsoft.com/office/officeart/2005/8/layout/orgChart1"/>
    <dgm:cxn modelId="{A1EBDA87-9815-4F17-92EA-3F0B70618CF7}" type="presOf" srcId="{B40A1E99-819E-4C0D-B671-3D134F0F7163}" destId="{179F0FCD-C306-4B84-A7DF-E34F9FAB6F56}" srcOrd="1" destOrd="0" presId="urn:microsoft.com/office/officeart/2005/8/layout/orgChart1"/>
    <dgm:cxn modelId="{68145A28-80DD-4FC4-A7E3-2804204C1B79}" type="presOf" srcId="{E2FDDA39-0A56-4C19-9570-F6322A50CD7C}" destId="{4704A764-F3E3-46A1-B698-AC3BCD85875D}" srcOrd="1" destOrd="0" presId="urn:microsoft.com/office/officeart/2005/8/layout/orgChart1"/>
    <dgm:cxn modelId="{CF9D43C1-3FE6-49C4-974C-B7C7013EE409}" type="presOf" srcId="{DCCE79F2-51DC-4E3A-8F3D-0CB311D1F14D}" destId="{A8ED66CC-CBB3-4EB5-ADE1-6E062170315B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992EF406-DF60-485A-80B6-E0DD5B0B2598}" type="presOf" srcId="{8514C17C-35EC-4D14-92F7-13A577CAA5C4}" destId="{079C46BA-E270-4C4F-9AA8-92E32A64D736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92A5C4F7-1F1C-4E3B-BE14-332DE4772708}" type="presOf" srcId="{6A766238-49C0-489C-9759-5801318FB123}" destId="{F4F60A8B-BCFE-4E33-9289-BF4CA9206F7B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5C75A62D-45BD-4184-B7C9-D0A97C5F3AA5}" type="presOf" srcId="{032924AE-7BA3-4608-9D4D-A10FC22FA55B}" destId="{FCA2B357-06A1-4199-999C-BBE32872F828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A7BBC9B0-E96F-4702-8AED-79E6520D71BE}" type="presOf" srcId="{382A9707-8CE9-4448-A732-795155023764}" destId="{40CBCC65-FD09-4B94-B9C9-3482617F2627}" srcOrd="1" destOrd="0" presId="urn:microsoft.com/office/officeart/2005/8/layout/orgChart1"/>
    <dgm:cxn modelId="{367BFDC3-E594-46A9-B279-6837F2794456}" type="presOf" srcId="{B103CFD6-C2F2-4A76-8866-035FF64E5877}" destId="{2FA1AE03-77C2-487B-948B-82122901556A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F52832FE-A189-498A-A9C6-85B4E5AEE01A}" type="presOf" srcId="{032924AE-7BA3-4608-9D4D-A10FC22FA55B}" destId="{842224E6-60DA-412E-8A1B-7533C1377869}" srcOrd="1" destOrd="0" presId="urn:microsoft.com/office/officeart/2005/8/layout/orgChart1"/>
    <dgm:cxn modelId="{D042F417-E2B6-41AA-A992-4B75C0D114A3}" type="presOf" srcId="{EDF4E25F-6E69-41B7-B57F-66E5D749104E}" destId="{CD65CBB6-B9A3-48AB-AFB3-4BE4B03553D3}" srcOrd="0" destOrd="0" presId="urn:microsoft.com/office/officeart/2005/8/layout/orgChart1"/>
    <dgm:cxn modelId="{323A8AD5-D9BA-4A5E-8799-939BAD573D83}" type="presOf" srcId="{1D03C52E-27F1-4CAD-B953-A57260381D87}" destId="{52D64095-8F0B-43C5-A134-4F8EB745D0AC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4B6A8E31-28F5-49CC-88DB-2D237443B050}" type="presOf" srcId="{B103CFD6-C2F2-4A76-8866-035FF64E5877}" destId="{D98E11BE-9177-4329-A5B4-B4B8653C2863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846F7D92-2DBA-4D22-A217-6767FEFEED3A}" type="presOf" srcId="{3837525C-9A2A-44D5-8B42-9C0820CF3FF9}" destId="{6AC59FBD-FAEA-42FA-8EB1-29A7CC044828}" srcOrd="0" destOrd="0" presId="urn:microsoft.com/office/officeart/2005/8/layout/orgChart1"/>
    <dgm:cxn modelId="{CC54B616-D5D4-45D4-9521-6FA805B4605C}" type="presOf" srcId="{D5F013B3-4B4E-4E38-9BAF-4B34B2BB0C79}" destId="{14A5ABF2-8B49-4694-AC4C-1A898869B017}" srcOrd="1" destOrd="0" presId="urn:microsoft.com/office/officeart/2005/8/layout/orgChart1"/>
    <dgm:cxn modelId="{89E7B2EB-86DC-407B-85C4-360BB8185BF8}" type="presOf" srcId="{382A9707-8CE9-4448-A732-795155023764}" destId="{C9EB4BFF-95DA-49B7-87A2-66A52A4FCDFA}" srcOrd="0" destOrd="0" presId="urn:microsoft.com/office/officeart/2005/8/layout/orgChart1"/>
    <dgm:cxn modelId="{232B07E2-722E-4789-B76A-80F6469C8FE7}" type="presOf" srcId="{D656347E-658D-41DE-86E2-9688A1F66EB3}" destId="{D351E307-7A60-4733-B21C-CC6D6E5D051D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50FFD4F-9EC0-4D05-9AC9-95B2F1DFC595}" type="presOf" srcId="{57A44C0D-573F-44FB-BC9E-B18382ACCC39}" destId="{9AAB9F84-69DB-4974-8FB3-17FE16A42904}" srcOrd="0" destOrd="0" presId="urn:microsoft.com/office/officeart/2005/8/layout/orgChart1"/>
    <dgm:cxn modelId="{77025E88-900B-45E5-B79D-848C8ED9C08D}" type="presOf" srcId="{43C964D4-3EA5-4709-BA45-DC9671707267}" destId="{ABF5B3AF-9C3F-43AC-89B9-A4B84688B739}" srcOrd="0" destOrd="0" presId="urn:microsoft.com/office/officeart/2005/8/layout/orgChart1"/>
    <dgm:cxn modelId="{2F78FA3B-C8C0-4BC7-B786-BEC552129A68}" type="presOf" srcId="{C7336B56-6975-43EE-AA11-2CF9D86F3B72}" destId="{2F8AA862-E8D3-4043-95F3-7EBB33FDC237}" srcOrd="1" destOrd="0" presId="urn:microsoft.com/office/officeart/2005/8/layout/orgChart1"/>
    <dgm:cxn modelId="{FE1E4BFB-C9AC-40C7-B5DE-C27C31CC00A2}" type="presOf" srcId="{8514C17C-35EC-4D14-92F7-13A577CAA5C4}" destId="{3AA4BA60-CAF3-4B65-8A7B-26648B565082}" srcOrd="1" destOrd="0" presId="urn:microsoft.com/office/officeart/2005/8/layout/orgChart1"/>
    <dgm:cxn modelId="{19091F18-AB05-499B-91B6-1482492263A2}" type="presOf" srcId="{B40A1E99-819E-4C0D-B671-3D134F0F7163}" destId="{3A05D6AC-55D4-4F8B-831D-7528DBB5E857}" srcOrd="0" destOrd="0" presId="urn:microsoft.com/office/officeart/2005/8/layout/orgChart1"/>
    <dgm:cxn modelId="{E2B2DECE-0D4F-4C23-BDEF-880BBB14B294}" type="presOf" srcId="{CBC98D67-7A4E-4DF5-AC0F-18B667594BB8}" destId="{D644628E-4C6F-4DF2-8C07-D2B66E3A4757}" srcOrd="0" destOrd="0" presId="urn:microsoft.com/office/officeart/2005/8/layout/orgChart1"/>
    <dgm:cxn modelId="{6E7B4D9F-5992-4A3B-B69E-C433B8308C52}" type="presOf" srcId="{88415C31-82DD-4EF9-9A7A-1D4D99FB6B9D}" destId="{0936C29E-0ABE-4289-9453-F6DF249F454C}" srcOrd="1" destOrd="0" presId="urn:microsoft.com/office/officeart/2005/8/layout/orgChart1"/>
    <dgm:cxn modelId="{CDBFC021-297B-48C3-B4B1-4E7679CCF4BC}" type="presOf" srcId="{DCCE79F2-51DC-4E3A-8F3D-0CB311D1F14D}" destId="{EE219807-47C8-4941-99AE-CE39076E53F5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D1611E82-FB44-41C0-BA77-A36D45CF44E3}" type="presOf" srcId="{D3B00EB5-7252-4C54-A138-4FDE2761BA89}" destId="{77FF546B-1ADB-4B35-B705-B48DE95D0A7F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24C64F70-B0C3-437D-9E50-59BC7351EA35}" type="presOf" srcId="{BC7A14EC-7DD0-42E2-A28E-8428AF273F49}" destId="{4E5DB2E5-BC21-45FD-89CF-804EEEA73D92}" srcOrd="0" destOrd="0" presId="urn:microsoft.com/office/officeart/2005/8/layout/orgChart1"/>
    <dgm:cxn modelId="{53E00A83-FAD7-41E3-B594-225DD7B3914A}" type="presOf" srcId="{092024CE-8423-4E50-A34E-3122E05631CC}" destId="{2C701CAE-D8F1-461E-8A0C-C57AEB1CD6C2}" srcOrd="0" destOrd="0" presId="urn:microsoft.com/office/officeart/2005/8/layout/orgChart1"/>
    <dgm:cxn modelId="{F5D4F4C6-DBDD-4B92-AD1A-17EDE6E62BBE}" type="presOf" srcId="{1E17A9B5-1CC6-4BF4-A5EB-2099972243B8}" destId="{0044642D-BF6E-4946-989D-7BC76303D8B1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1FA6F6CE-0E39-4C9A-BA8C-DB26F436E1D2}" type="presOf" srcId="{BAA37ED3-8504-4718-82EA-2141E33A703B}" destId="{C6471DB4-9B93-437A-AEBE-F3B71F737DF8}" srcOrd="0" destOrd="0" presId="urn:microsoft.com/office/officeart/2005/8/layout/orgChart1"/>
    <dgm:cxn modelId="{14867B13-1317-47AF-8A82-3CCF8240F1D1}" type="presOf" srcId="{6A766238-49C0-489C-9759-5801318FB123}" destId="{8F3E2022-AB5E-4438-BDBE-146FD19E8285}" srcOrd="0" destOrd="0" presId="urn:microsoft.com/office/officeart/2005/8/layout/orgChart1"/>
    <dgm:cxn modelId="{716553DA-7917-41A5-B605-B5E849A38395}" type="presOf" srcId="{DC9F82DD-39AD-486C-81D6-0E3C38A96BAD}" destId="{4F6F1802-D2DC-45F2-8B57-B9ACE00E096B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06BCAA80-B5B7-4AAB-BDAE-70D4132B0244}" type="presOf" srcId="{092024CE-8423-4E50-A34E-3122E05631CC}" destId="{0A55F855-E390-49C4-85C3-4EB5DC8DFEC3}" srcOrd="1" destOrd="0" presId="urn:microsoft.com/office/officeart/2005/8/layout/orgChart1"/>
    <dgm:cxn modelId="{8664E195-A6C4-45A3-90F6-4B932CDEFC4E}" type="presOf" srcId="{0ED209FE-B93C-493B-85A2-BA5863869AE7}" destId="{B4ADFA40-1DC3-4BD0-BAE4-D5BA4FDF2B3E}" srcOrd="0" destOrd="0" presId="urn:microsoft.com/office/officeart/2005/8/layout/orgChart1"/>
    <dgm:cxn modelId="{77DF25F9-F566-41B9-A1A1-0873B979A62D}" type="presOf" srcId="{BCA1F9C7-A2DE-4DA9-9030-581CAAE089DA}" destId="{7E670A0B-4B6A-45AD-AE95-FAE9E52BA24F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479BD2D1-BB91-4436-93EB-832FD894E6FE}" type="presOf" srcId="{C7336B56-6975-43EE-AA11-2CF9D86F3B72}" destId="{F7484F86-9514-4EEC-AAEC-65AD9B4B3D96}" srcOrd="0" destOrd="0" presId="urn:microsoft.com/office/officeart/2005/8/layout/orgChart1"/>
    <dgm:cxn modelId="{B498DAB1-182D-4A55-BAC4-FBACBC3D5DB9}" type="presOf" srcId="{49A41343-8942-4E0A-948C-7308CFEDA337}" destId="{F8AA5B07-D62E-4BEF-A7F4-BB8154CE0161}" srcOrd="0" destOrd="0" presId="urn:microsoft.com/office/officeart/2005/8/layout/orgChart1"/>
    <dgm:cxn modelId="{952FBA03-CF75-4C9C-94A4-775C8CEF6BA0}" type="presOf" srcId="{844909A3-F2C8-49AE-869B-AFCA0AC709DF}" destId="{5A29D58D-62CC-4731-8120-CAD4354C3E03}" srcOrd="0" destOrd="0" presId="urn:microsoft.com/office/officeart/2005/8/layout/orgChart1"/>
    <dgm:cxn modelId="{0FB2B8E5-AB3C-43AA-BB94-3EA950EA60EA}" type="presOf" srcId="{E2FDDA39-0A56-4C19-9570-F6322A50CD7C}" destId="{C95AECE2-07C4-42E7-90DA-5CD8EA216CFC}" srcOrd="0" destOrd="0" presId="urn:microsoft.com/office/officeart/2005/8/layout/orgChart1"/>
    <dgm:cxn modelId="{15A637B6-3475-4264-BCD1-641E941E7D92}" type="presOf" srcId="{CE683E6A-A313-4F5C-8639-235783D1198F}" destId="{6C1B72B2-EE6C-495B-ADAD-8508CE8EB807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F05BCBB1-51AD-446A-ADB7-1CEA23044BB3}" type="presOf" srcId="{88B02B86-A182-47E8-98CE-5F03ED03FC83}" destId="{1A2BCB80-89E2-41EC-87D9-8650DA66AB8A}" srcOrd="0" destOrd="0" presId="urn:microsoft.com/office/officeart/2005/8/layout/orgChart1"/>
    <dgm:cxn modelId="{C64D4717-AB6C-433E-AA50-B37B53381DE7}" type="presOf" srcId="{D5F013B3-4B4E-4E38-9BAF-4B34B2BB0C79}" destId="{26E61D30-5696-4E05-9044-AF73EF27DAB2}" srcOrd="0" destOrd="0" presId="urn:microsoft.com/office/officeart/2005/8/layout/orgChart1"/>
    <dgm:cxn modelId="{384604C4-3C60-435A-9889-CA1462103E5B}" type="presOf" srcId="{41CBE71F-8A1C-4046-8B51-627382F890A8}" destId="{BD53C961-9C2E-42B5-A825-EB1CD5AF2FE3}" srcOrd="0" destOrd="0" presId="urn:microsoft.com/office/officeart/2005/8/layout/orgChart1"/>
    <dgm:cxn modelId="{7B5DFAD5-729A-4000-B324-0AABE41041F4}" type="presOf" srcId="{00B822AA-E50D-409C-8E77-78CE41F17C4F}" destId="{86ECFBC0-6EDE-49D7-A5E4-E61CBAF4A092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FED3ED6-32AB-4DCC-8FF9-5B28686A17EC}" type="presOf" srcId="{1E17A9B5-1CC6-4BF4-A5EB-2099972243B8}" destId="{F0DC39B6-0C64-430A-9FFB-4907B94E244D}" srcOrd="0" destOrd="0" presId="urn:microsoft.com/office/officeart/2005/8/layout/orgChart1"/>
    <dgm:cxn modelId="{D2946DDB-F69E-4A20-83A6-36CFE2962FC8}" type="presOf" srcId="{43C964D4-3EA5-4709-BA45-DC9671707267}" destId="{87899BB1-A811-4B2D-8FA3-633A97B1A6A6}" srcOrd="1" destOrd="0" presId="urn:microsoft.com/office/officeart/2005/8/layout/orgChart1"/>
    <dgm:cxn modelId="{D9BB8BE5-DD58-4EBC-9851-12A4CCDA0AB3}" type="presOf" srcId="{00B822AA-E50D-409C-8E77-78CE41F17C4F}" destId="{EE7467E8-D778-4C18-9C7C-925EF25B0DC2}" srcOrd="1" destOrd="0" presId="urn:microsoft.com/office/officeart/2005/8/layout/orgChart1"/>
    <dgm:cxn modelId="{52F142A0-F35F-4973-9DF9-BFC3B0320DFF}" type="presOf" srcId="{51AC05A3-5125-4631-8328-EE9742C5CE1F}" destId="{75DCBE71-7469-49E9-81E5-E6A43E3EC0DC}" srcOrd="1" destOrd="0" presId="urn:microsoft.com/office/officeart/2005/8/layout/orgChart1"/>
    <dgm:cxn modelId="{FDA93DE0-2FB5-4E4B-A1B2-E523DA4C57C4}" type="presOf" srcId="{88415C31-82DD-4EF9-9A7A-1D4D99FB6B9D}" destId="{ED956AEF-5A78-47DC-9D97-3B27A2E93095}" srcOrd="0" destOrd="0" presId="urn:microsoft.com/office/officeart/2005/8/layout/orgChart1"/>
    <dgm:cxn modelId="{2C6A6F24-F56E-43A6-84E5-1B16E3FEAD2B}" type="presOf" srcId="{DCB062A1-302A-48A6-BE81-96138548FF70}" destId="{1AE91293-7748-4E52-8855-7B838C555EB9}" srcOrd="0" destOrd="0" presId="urn:microsoft.com/office/officeart/2005/8/layout/orgChart1"/>
    <dgm:cxn modelId="{615D5FD1-49B9-4C55-BC92-A9AC188E4F9F}" type="presOf" srcId="{69BEBD41-3545-40FD-BFDD-D21BD47C872E}" destId="{EA4E738B-1483-44D6-89EB-8256A9C3F87D}" srcOrd="1" destOrd="0" presId="urn:microsoft.com/office/officeart/2005/8/layout/orgChart1"/>
    <dgm:cxn modelId="{367E3ABA-9535-4BB7-B8B1-3071739F5853}" type="presOf" srcId="{69BEBD41-3545-40FD-BFDD-D21BD47C872E}" destId="{74487508-3D4F-4F35-9119-7335AA499C95}" srcOrd="0" destOrd="0" presId="urn:microsoft.com/office/officeart/2005/8/layout/orgChart1"/>
    <dgm:cxn modelId="{D482A9B2-B7AD-4CDD-B511-C41270FD5642}" type="presOf" srcId="{D91152BC-9A33-44D3-AEBB-F20420DB430F}" destId="{30DA9891-B7C7-405D-9015-1C3DF0E9850F}" srcOrd="0" destOrd="0" presId="urn:microsoft.com/office/officeart/2005/8/layout/orgChart1"/>
    <dgm:cxn modelId="{C9DAB6B6-E556-4A10-B11E-0D18DB96F9BF}" type="presOf" srcId="{D91152BC-9A33-44D3-AEBB-F20420DB430F}" destId="{5EC808F1-181C-42C2-975C-2B558EBCB7FE}" srcOrd="1" destOrd="0" presId="urn:microsoft.com/office/officeart/2005/8/layout/orgChart1"/>
    <dgm:cxn modelId="{1390D2FA-216B-4D75-9E87-B565A3A8E754}" type="presParOf" srcId="{6C1B72B2-EE6C-495B-ADAD-8508CE8EB807}" destId="{B9578B13-712D-4BAD-A28F-A7352074EDA6}" srcOrd="0" destOrd="0" presId="urn:microsoft.com/office/officeart/2005/8/layout/orgChart1"/>
    <dgm:cxn modelId="{17385524-5A79-4A1A-BAAF-21BF8B3FC33E}" type="presParOf" srcId="{B9578B13-712D-4BAD-A28F-A7352074EDA6}" destId="{EA34C8C8-6EC1-483B-8E39-8E6926CED3CE}" srcOrd="0" destOrd="0" presId="urn:microsoft.com/office/officeart/2005/8/layout/orgChart1"/>
    <dgm:cxn modelId="{CA4BD04A-7163-4A0A-8370-40846EACF794}" type="presParOf" srcId="{EA34C8C8-6EC1-483B-8E39-8E6926CED3CE}" destId="{D98E11BE-9177-4329-A5B4-B4B8653C2863}" srcOrd="0" destOrd="0" presId="urn:microsoft.com/office/officeart/2005/8/layout/orgChart1"/>
    <dgm:cxn modelId="{D182ED12-157C-4F76-9565-41E3378FE5AE}" type="presParOf" srcId="{EA34C8C8-6EC1-483B-8E39-8E6926CED3CE}" destId="{2FA1AE03-77C2-487B-948B-82122901556A}" srcOrd="1" destOrd="0" presId="urn:microsoft.com/office/officeart/2005/8/layout/orgChart1"/>
    <dgm:cxn modelId="{66F82E24-EAB4-4887-8192-EB953F256660}" type="presParOf" srcId="{B9578B13-712D-4BAD-A28F-A7352074EDA6}" destId="{9C5DF944-3D7A-473D-A789-5CA86652B8F8}" srcOrd="1" destOrd="0" presId="urn:microsoft.com/office/officeart/2005/8/layout/orgChart1"/>
    <dgm:cxn modelId="{D60E34B5-49FC-458E-8EE4-6D53DE3D0292}" type="presParOf" srcId="{9C5DF944-3D7A-473D-A789-5CA86652B8F8}" destId="{D351E307-7A60-4733-B21C-CC6D6E5D051D}" srcOrd="0" destOrd="0" presId="urn:microsoft.com/office/officeart/2005/8/layout/orgChart1"/>
    <dgm:cxn modelId="{2206000B-34DB-4B2B-844C-49D4EB26543A}" type="presParOf" srcId="{9C5DF944-3D7A-473D-A789-5CA86652B8F8}" destId="{60FE5B31-E82E-49E2-9469-B5D5674278BC}" srcOrd="1" destOrd="0" presId="urn:microsoft.com/office/officeart/2005/8/layout/orgChart1"/>
    <dgm:cxn modelId="{5B419A93-761D-4C51-9849-2DF1D9C3474B}" type="presParOf" srcId="{60FE5B31-E82E-49E2-9469-B5D5674278BC}" destId="{CB88DD46-0D40-4A1B-9C97-26FA4C46EB15}" srcOrd="0" destOrd="0" presId="urn:microsoft.com/office/officeart/2005/8/layout/orgChart1"/>
    <dgm:cxn modelId="{A034E9DF-7709-43AC-AC87-31640E06999D}" type="presParOf" srcId="{CB88DD46-0D40-4A1B-9C97-26FA4C46EB15}" destId="{ABF5B3AF-9C3F-43AC-89B9-A4B84688B739}" srcOrd="0" destOrd="0" presId="urn:microsoft.com/office/officeart/2005/8/layout/orgChart1"/>
    <dgm:cxn modelId="{31F4D8A7-61A7-4ED8-94BA-CB4413FD0509}" type="presParOf" srcId="{CB88DD46-0D40-4A1B-9C97-26FA4C46EB15}" destId="{87899BB1-A811-4B2D-8FA3-633A97B1A6A6}" srcOrd="1" destOrd="0" presId="urn:microsoft.com/office/officeart/2005/8/layout/orgChart1"/>
    <dgm:cxn modelId="{5807F0F2-EDBC-49CC-BE7E-748A8C7933E4}" type="presParOf" srcId="{60FE5B31-E82E-49E2-9469-B5D5674278BC}" destId="{B6A20B03-CFA9-41D8-9956-9F0EB448DC4A}" srcOrd="1" destOrd="0" presId="urn:microsoft.com/office/officeart/2005/8/layout/orgChart1"/>
    <dgm:cxn modelId="{7577B3E4-3E34-482B-B5A8-8D2371602A6E}" type="presParOf" srcId="{B6A20B03-CFA9-41D8-9956-9F0EB448DC4A}" destId="{CD65CBB6-B9A3-48AB-AFB3-4BE4B03553D3}" srcOrd="0" destOrd="0" presId="urn:microsoft.com/office/officeart/2005/8/layout/orgChart1"/>
    <dgm:cxn modelId="{A812B505-14F5-4532-8E06-36B0BFB38114}" type="presParOf" srcId="{B6A20B03-CFA9-41D8-9956-9F0EB448DC4A}" destId="{ED1F0A6D-21D1-431E-B021-19DC70288741}" srcOrd="1" destOrd="0" presId="urn:microsoft.com/office/officeart/2005/8/layout/orgChart1"/>
    <dgm:cxn modelId="{E4B70FEB-F83E-4BE9-8840-E5F95D95818E}" type="presParOf" srcId="{ED1F0A6D-21D1-431E-B021-19DC70288741}" destId="{3035FF76-B78F-49A4-AACF-E2FF3786028F}" srcOrd="0" destOrd="0" presId="urn:microsoft.com/office/officeart/2005/8/layout/orgChart1"/>
    <dgm:cxn modelId="{EBBA4538-0813-4923-88B0-E4F50237FF9B}" type="presParOf" srcId="{3035FF76-B78F-49A4-AACF-E2FF3786028F}" destId="{F0DC39B6-0C64-430A-9FFB-4907B94E244D}" srcOrd="0" destOrd="0" presId="urn:microsoft.com/office/officeart/2005/8/layout/orgChart1"/>
    <dgm:cxn modelId="{2F6F6564-B212-44DA-926D-DCB8B1CB9133}" type="presParOf" srcId="{3035FF76-B78F-49A4-AACF-E2FF3786028F}" destId="{0044642D-BF6E-4946-989D-7BC76303D8B1}" srcOrd="1" destOrd="0" presId="urn:microsoft.com/office/officeart/2005/8/layout/orgChart1"/>
    <dgm:cxn modelId="{919D0E96-B3CE-4DAB-BA59-B2D1386E7B7B}" type="presParOf" srcId="{ED1F0A6D-21D1-431E-B021-19DC70288741}" destId="{6F92EC3E-8AAE-41C7-BFFF-85E9DBCB215A}" srcOrd="1" destOrd="0" presId="urn:microsoft.com/office/officeart/2005/8/layout/orgChart1"/>
    <dgm:cxn modelId="{BB7E256C-2998-4005-A276-E3CDB143940E}" type="presParOf" srcId="{ED1F0A6D-21D1-431E-B021-19DC70288741}" destId="{C359BE23-B469-48EB-819D-6F6FDCDBB0A8}" srcOrd="2" destOrd="0" presId="urn:microsoft.com/office/officeart/2005/8/layout/orgChart1"/>
    <dgm:cxn modelId="{2CE44937-B6BB-483E-8316-A3E37CD583AB}" type="presParOf" srcId="{B6A20B03-CFA9-41D8-9956-9F0EB448DC4A}" destId="{6AC59FBD-FAEA-42FA-8EB1-29A7CC044828}" srcOrd="2" destOrd="0" presId="urn:microsoft.com/office/officeart/2005/8/layout/orgChart1"/>
    <dgm:cxn modelId="{53D66DB9-0A4C-4536-A16F-0EC557641FBA}" type="presParOf" srcId="{B6A20B03-CFA9-41D8-9956-9F0EB448DC4A}" destId="{F2E1EDE4-99F4-4CBC-BA6A-91AF00914823}" srcOrd="3" destOrd="0" presId="urn:microsoft.com/office/officeart/2005/8/layout/orgChart1"/>
    <dgm:cxn modelId="{441E0918-AF4E-44EE-BECB-681AFA0896B4}" type="presParOf" srcId="{F2E1EDE4-99F4-4CBC-BA6A-91AF00914823}" destId="{795B4B98-FEFB-4DAB-B785-2E28918B1C7E}" srcOrd="0" destOrd="0" presId="urn:microsoft.com/office/officeart/2005/8/layout/orgChart1"/>
    <dgm:cxn modelId="{4B1CB8F9-B109-46A6-961B-84C4EC6F0C19}" type="presParOf" srcId="{795B4B98-FEFB-4DAB-B785-2E28918B1C7E}" destId="{C9EB4BFF-95DA-49B7-87A2-66A52A4FCDFA}" srcOrd="0" destOrd="0" presId="urn:microsoft.com/office/officeart/2005/8/layout/orgChart1"/>
    <dgm:cxn modelId="{82B4B894-5E86-4C3D-AC42-3D1DE979CF8C}" type="presParOf" srcId="{795B4B98-FEFB-4DAB-B785-2E28918B1C7E}" destId="{40CBCC65-FD09-4B94-B9C9-3482617F2627}" srcOrd="1" destOrd="0" presId="urn:microsoft.com/office/officeart/2005/8/layout/orgChart1"/>
    <dgm:cxn modelId="{6A20066B-759F-41FA-85EF-A2A2048D03A0}" type="presParOf" srcId="{F2E1EDE4-99F4-4CBC-BA6A-91AF00914823}" destId="{6E67D5E8-91A3-4A9C-B70E-60777B0DD65E}" srcOrd="1" destOrd="0" presId="urn:microsoft.com/office/officeart/2005/8/layout/orgChart1"/>
    <dgm:cxn modelId="{A7A31A67-DA08-4723-8814-5565E961E18C}" type="presParOf" srcId="{F2E1EDE4-99F4-4CBC-BA6A-91AF00914823}" destId="{9041FCB5-DDBA-4A82-87F1-A20AE1F0ECFA}" srcOrd="2" destOrd="0" presId="urn:microsoft.com/office/officeart/2005/8/layout/orgChart1"/>
    <dgm:cxn modelId="{71833BD3-7882-4DB1-98E6-75712F75795E}" type="presParOf" srcId="{B6A20B03-CFA9-41D8-9956-9F0EB448DC4A}" destId="{D644628E-4C6F-4DF2-8C07-D2B66E3A4757}" srcOrd="4" destOrd="0" presId="urn:microsoft.com/office/officeart/2005/8/layout/orgChart1"/>
    <dgm:cxn modelId="{A4591A43-DB16-4AB1-A6EA-F9FA0B849CFA}" type="presParOf" srcId="{B6A20B03-CFA9-41D8-9956-9F0EB448DC4A}" destId="{4C59CDCC-8171-42A8-836D-8A7ADEF309D0}" srcOrd="5" destOrd="0" presId="urn:microsoft.com/office/officeart/2005/8/layout/orgChart1"/>
    <dgm:cxn modelId="{74F995DB-A747-4A0A-BFD0-B9D3120B4962}" type="presParOf" srcId="{4C59CDCC-8171-42A8-836D-8A7ADEF309D0}" destId="{FED7DC99-D3B3-46B2-AE57-14D47B1F3671}" srcOrd="0" destOrd="0" presId="urn:microsoft.com/office/officeart/2005/8/layout/orgChart1"/>
    <dgm:cxn modelId="{81482041-C46F-4373-8C93-45BC84D9DDDA}" type="presParOf" srcId="{FED7DC99-D3B3-46B2-AE57-14D47B1F3671}" destId="{8F3E2022-AB5E-4438-BDBE-146FD19E8285}" srcOrd="0" destOrd="0" presId="urn:microsoft.com/office/officeart/2005/8/layout/orgChart1"/>
    <dgm:cxn modelId="{8DC85047-2702-433D-8910-F53443FC44B9}" type="presParOf" srcId="{FED7DC99-D3B3-46B2-AE57-14D47B1F3671}" destId="{F4F60A8B-BCFE-4E33-9289-BF4CA9206F7B}" srcOrd="1" destOrd="0" presId="urn:microsoft.com/office/officeart/2005/8/layout/orgChart1"/>
    <dgm:cxn modelId="{AD38BA96-C6E7-4836-AD94-4250A8E93D74}" type="presParOf" srcId="{4C59CDCC-8171-42A8-836D-8A7ADEF309D0}" destId="{0717BF70-BD3E-4FBF-92BE-2C7F71500E41}" srcOrd="1" destOrd="0" presId="urn:microsoft.com/office/officeart/2005/8/layout/orgChart1"/>
    <dgm:cxn modelId="{0B677A5D-657A-47C8-8AAE-8D411A922B71}" type="presParOf" srcId="{4C59CDCC-8171-42A8-836D-8A7ADEF309D0}" destId="{0E63D1F7-0BB7-4B23-80D6-B69D7359A638}" srcOrd="2" destOrd="0" presId="urn:microsoft.com/office/officeart/2005/8/layout/orgChart1"/>
    <dgm:cxn modelId="{1B0670E2-6480-47B4-823E-4A936C824A49}" type="presParOf" srcId="{B6A20B03-CFA9-41D8-9956-9F0EB448DC4A}" destId="{52D64095-8F0B-43C5-A134-4F8EB745D0AC}" srcOrd="6" destOrd="0" presId="urn:microsoft.com/office/officeart/2005/8/layout/orgChart1"/>
    <dgm:cxn modelId="{C5E62CB8-EC88-48FC-8C9F-E7ACB4E11FAA}" type="presParOf" srcId="{B6A20B03-CFA9-41D8-9956-9F0EB448DC4A}" destId="{65175C4B-27F3-41C0-9093-49201195521B}" srcOrd="7" destOrd="0" presId="urn:microsoft.com/office/officeart/2005/8/layout/orgChart1"/>
    <dgm:cxn modelId="{F5EB78E0-54B2-42DB-8BFB-E309BE021996}" type="presParOf" srcId="{65175C4B-27F3-41C0-9093-49201195521B}" destId="{418B0B64-07DF-4A86-8188-2B3D12FF0C1B}" srcOrd="0" destOrd="0" presId="urn:microsoft.com/office/officeart/2005/8/layout/orgChart1"/>
    <dgm:cxn modelId="{F49BA6A5-C7CF-4902-B210-8CB1AA6649CE}" type="presParOf" srcId="{418B0B64-07DF-4A86-8188-2B3D12FF0C1B}" destId="{FCA2B357-06A1-4199-999C-BBE32872F828}" srcOrd="0" destOrd="0" presId="urn:microsoft.com/office/officeart/2005/8/layout/orgChart1"/>
    <dgm:cxn modelId="{810FA77C-7157-415E-9470-27016D50DEA5}" type="presParOf" srcId="{418B0B64-07DF-4A86-8188-2B3D12FF0C1B}" destId="{842224E6-60DA-412E-8A1B-7533C1377869}" srcOrd="1" destOrd="0" presId="urn:microsoft.com/office/officeart/2005/8/layout/orgChart1"/>
    <dgm:cxn modelId="{B8F7B6A6-CD40-41E6-9C9C-C541879371A2}" type="presParOf" srcId="{65175C4B-27F3-41C0-9093-49201195521B}" destId="{5FEE9627-663F-4879-B764-2FCAC3BEDB01}" srcOrd="1" destOrd="0" presId="urn:microsoft.com/office/officeart/2005/8/layout/orgChart1"/>
    <dgm:cxn modelId="{786993EC-8B83-4F4C-869B-F0DE5E7C303B}" type="presParOf" srcId="{65175C4B-27F3-41C0-9093-49201195521B}" destId="{D211A30E-3DD6-4F3B-A936-B6D9FD1B5AD6}" srcOrd="2" destOrd="0" presId="urn:microsoft.com/office/officeart/2005/8/layout/orgChart1"/>
    <dgm:cxn modelId="{0EEEF514-D86A-4AF9-86B3-4F8E1AD353A1}" type="presParOf" srcId="{60FE5B31-E82E-49E2-9469-B5D5674278BC}" destId="{0A55CB08-0585-4E83-BB9C-6136411D5C97}" srcOrd="2" destOrd="0" presId="urn:microsoft.com/office/officeart/2005/8/layout/orgChart1"/>
    <dgm:cxn modelId="{C2D7C9F6-DA45-4889-BF7F-3BE4670F1C21}" type="presParOf" srcId="{9C5DF944-3D7A-473D-A789-5CA86652B8F8}" destId="{1AE91293-7748-4E52-8855-7B838C555EB9}" srcOrd="2" destOrd="0" presId="urn:microsoft.com/office/officeart/2005/8/layout/orgChart1"/>
    <dgm:cxn modelId="{1C51B898-F1D9-47A9-9563-FDF5D556EDA3}" type="presParOf" srcId="{9C5DF944-3D7A-473D-A789-5CA86652B8F8}" destId="{8BAB2199-5159-41F9-8708-33820C9B03A9}" srcOrd="3" destOrd="0" presId="urn:microsoft.com/office/officeart/2005/8/layout/orgChart1"/>
    <dgm:cxn modelId="{2ACAE7C0-0048-4A98-AC92-D40D128741AD}" type="presParOf" srcId="{8BAB2199-5159-41F9-8708-33820C9B03A9}" destId="{4AEEF0FD-EB99-4BD5-89CD-011B1DDC19F8}" srcOrd="0" destOrd="0" presId="urn:microsoft.com/office/officeart/2005/8/layout/orgChart1"/>
    <dgm:cxn modelId="{BC6A01A4-39AA-47F0-AC67-981372116B0F}" type="presParOf" srcId="{4AEEF0FD-EB99-4BD5-89CD-011B1DDC19F8}" destId="{86ECFBC0-6EDE-49D7-A5E4-E61CBAF4A092}" srcOrd="0" destOrd="0" presId="urn:microsoft.com/office/officeart/2005/8/layout/orgChart1"/>
    <dgm:cxn modelId="{2406F6C8-8914-40F8-AF04-C9365187597A}" type="presParOf" srcId="{4AEEF0FD-EB99-4BD5-89CD-011B1DDC19F8}" destId="{EE7467E8-D778-4C18-9C7C-925EF25B0DC2}" srcOrd="1" destOrd="0" presId="urn:microsoft.com/office/officeart/2005/8/layout/orgChart1"/>
    <dgm:cxn modelId="{7F0DD26C-D2D8-4314-81D9-2C41FEECCC56}" type="presParOf" srcId="{8BAB2199-5159-41F9-8708-33820C9B03A9}" destId="{70B62D43-4B2E-478D-8091-7F950B36BC86}" srcOrd="1" destOrd="0" presId="urn:microsoft.com/office/officeart/2005/8/layout/orgChart1"/>
    <dgm:cxn modelId="{4619B63B-00AC-48C6-9E05-3FDEB2F79755}" type="presParOf" srcId="{70B62D43-4B2E-478D-8091-7F950B36BC86}" destId="{5A29D58D-62CC-4731-8120-CAD4354C3E03}" srcOrd="0" destOrd="0" presId="urn:microsoft.com/office/officeart/2005/8/layout/orgChart1"/>
    <dgm:cxn modelId="{7748BE8C-DD64-4DBB-8DDA-2CD6CB181C15}" type="presParOf" srcId="{70B62D43-4B2E-478D-8091-7F950B36BC86}" destId="{20684FA8-0955-4E86-9890-955AAE2FB70E}" srcOrd="1" destOrd="0" presId="urn:microsoft.com/office/officeart/2005/8/layout/orgChart1"/>
    <dgm:cxn modelId="{C531F8A0-9406-4E55-B7F3-BF3E34927FA9}" type="presParOf" srcId="{20684FA8-0955-4E86-9890-955AAE2FB70E}" destId="{357DF0A8-BCC0-4D40-9A29-811D9B3E8CE1}" srcOrd="0" destOrd="0" presId="urn:microsoft.com/office/officeart/2005/8/layout/orgChart1"/>
    <dgm:cxn modelId="{8CB247DA-21C7-4AD0-9DE1-66FB9B83BBF1}" type="presParOf" srcId="{357DF0A8-BCC0-4D40-9A29-811D9B3E8CE1}" destId="{7533127D-6F77-420D-9337-03A9B17677A7}" srcOrd="0" destOrd="0" presId="urn:microsoft.com/office/officeart/2005/8/layout/orgChart1"/>
    <dgm:cxn modelId="{09686927-6B7B-417E-A188-4844A5A8F0BA}" type="presParOf" srcId="{357DF0A8-BCC0-4D40-9A29-811D9B3E8CE1}" destId="{75DCBE71-7469-49E9-81E5-E6A43E3EC0DC}" srcOrd="1" destOrd="0" presId="urn:microsoft.com/office/officeart/2005/8/layout/orgChart1"/>
    <dgm:cxn modelId="{12D6C22A-69CD-43B4-BF0B-0FC100F1B251}" type="presParOf" srcId="{20684FA8-0955-4E86-9890-955AAE2FB70E}" destId="{321B0D03-50FC-44EB-B561-D21A2CD4B482}" srcOrd="1" destOrd="0" presId="urn:microsoft.com/office/officeart/2005/8/layout/orgChart1"/>
    <dgm:cxn modelId="{325FA8F2-36FB-4DEF-983C-2387CE4033EC}" type="presParOf" srcId="{20684FA8-0955-4E86-9890-955AAE2FB70E}" destId="{0654A2B9-B227-48A6-941C-DD027142ECCE}" srcOrd="2" destOrd="0" presId="urn:microsoft.com/office/officeart/2005/8/layout/orgChart1"/>
    <dgm:cxn modelId="{1526A583-F5A4-4131-8DA3-52DD34D9CDE7}" type="presParOf" srcId="{70B62D43-4B2E-478D-8091-7F950B36BC86}" destId="{77FF546B-1ADB-4B35-B705-B48DE95D0A7F}" srcOrd="2" destOrd="0" presId="urn:microsoft.com/office/officeart/2005/8/layout/orgChart1"/>
    <dgm:cxn modelId="{E592F983-BCEE-40A7-AED3-39DF8158261B}" type="presParOf" srcId="{70B62D43-4B2E-478D-8091-7F950B36BC86}" destId="{69C13562-DBB8-42F8-AE39-8AFEF8ED4982}" srcOrd="3" destOrd="0" presId="urn:microsoft.com/office/officeart/2005/8/layout/orgChart1"/>
    <dgm:cxn modelId="{8AEC5DC8-D566-407C-BC00-916DB6C7730C}" type="presParOf" srcId="{69C13562-DBB8-42F8-AE39-8AFEF8ED4982}" destId="{896D96FE-EA05-4066-8BE5-F7366BA3777A}" srcOrd="0" destOrd="0" presId="urn:microsoft.com/office/officeart/2005/8/layout/orgChart1"/>
    <dgm:cxn modelId="{6C893CFF-B1CB-4FAE-B4DD-2E28F9FA0AAB}" type="presParOf" srcId="{896D96FE-EA05-4066-8BE5-F7366BA3777A}" destId="{079C46BA-E270-4C4F-9AA8-92E32A64D736}" srcOrd="0" destOrd="0" presId="urn:microsoft.com/office/officeart/2005/8/layout/orgChart1"/>
    <dgm:cxn modelId="{3C77C760-3B34-4F05-8266-44E457CA15D1}" type="presParOf" srcId="{896D96FE-EA05-4066-8BE5-F7366BA3777A}" destId="{3AA4BA60-CAF3-4B65-8A7B-26648B565082}" srcOrd="1" destOrd="0" presId="urn:microsoft.com/office/officeart/2005/8/layout/orgChart1"/>
    <dgm:cxn modelId="{D3F81A5F-C172-4387-B3E7-3CFFBAD31753}" type="presParOf" srcId="{69C13562-DBB8-42F8-AE39-8AFEF8ED4982}" destId="{54F082B5-2FAD-490F-B257-B96DCB3E19FC}" srcOrd="1" destOrd="0" presId="urn:microsoft.com/office/officeart/2005/8/layout/orgChart1"/>
    <dgm:cxn modelId="{02F64CCB-5161-43C4-8D12-922E2D35A540}" type="presParOf" srcId="{69C13562-DBB8-42F8-AE39-8AFEF8ED4982}" destId="{6C846A69-A00E-4FB9-80C7-DC7FE13BD4B5}" srcOrd="2" destOrd="0" presId="urn:microsoft.com/office/officeart/2005/8/layout/orgChart1"/>
    <dgm:cxn modelId="{9655C34B-25E2-4ADF-8EE2-D3D9538827AB}" type="presParOf" srcId="{70B62D43-4B2E-478D-8091-7F950B36BC86}" destId="{C6471DB4-9B93-437A-AEBE-F3B71F737DF8}" srcOrd="4" destOrd="0" presId="urn:microsoft.com/office/officeart/2005/8/layout/orgChart1"/>
    <dgm:cxn modelId="{1B6958BF-489F-452B-88AA-4F213C70997F}" type="presParOf" srcId="{70B62D43-4B2E-478D-8091-7F950B36BC86}" destId="{CD8B12E6-DD1E-4D70-BE7C-A5443A3D84D1}" srcOrd="5" destOrd="0" presId="urn:microsoft.com/office/officeart/2005/8/layout/orgChart1"/>
    <dgm:cxn modelId="{FFE40DE9-D4FD-4F0C-BF8A-E5EC3E1A0A86}" type="presParOf" srcId="{CD8B12E6-DD1E-4D70-BE7C-A5443A3D84D1}" destId="{C0FBA54D-3A3D-42F4-B1C8-ADE0E74CCC4D}" srcOrd="0" destOrd="0" presId="urn:microsoft.com/office/officeart/2005/8/layout/orgChart1"/>
    <dgm:cxn modelId="{12D9C553-3415-4D70-8B40-805D351C5E30}" type="presParOf" srcId="{C0FBA54D-3A3D-42F4-B1C8-ADE0E74CCC4D}" destId="{30DA9891-B7C7-405D-9015-1C3DF0E9850F}" srcOrd="0" destOrd="0" presId="urn:microsoft.com/office/officeart/2005/8/layout/orgChart1"/>
    <dgm:cxn modelId="{F9CCAD98-D958-43EF-A783-07C49C2673DA}" type="presParOf" srcId="{C0FBA54D-3A3D-42F4-B1C8-ADE0E74CCC4D}" destId="{5EC808F1-181C-42C2-975C-2B558EBCB7FE}" srcOrd="1" destOrd="0" presId="urn:microsoft.com/office/officeart/2005/8/layout/orgChart1"/>
    <dgm:cxn modelId="{8E22DB2D-DE77-4F93-B103-8C281A009970}" type="presParOf" srcId="{CD8B12E6-DD1E-4D70-BE7C-A5443A3D84D1}" destId="{3C11D65F-2A65-4A7E-9C15-AA6406FE6F0B}" srcOrd="1" destOrd="0" presId="urn:microsoft.com/office/officeart/2005/8/layout/orgChart1"/>
    <dgm:cxn modelId="{9F6B8F9B-82DA-407A-9D5F-8FE67C767DFA}" type="presParOf" srcId="{CD8B12E6-DD1E-4D70-BE7C-A5443A3D84D1}" destId="{07414A68-C8A8-4CE7-984E-48064FC49AF5}" srcOrd="2" destOrd="0" presId="urn:microsoft.com/office/officeart/2005/8/layout/orgChart1"/>
    <dgm:cxn modelId="{19DDBAD3-4CBE-4B5C-83E9-975DCE4DE312}" type="presParOf" srcId="{70B62D43-4B2E-478D-8091-7F950B36BC86}" destId="{BD53C961-9C2E-42B5-A825-EB1CD5AF2FE3}" srcOrd="6" destOrd="0" presId="urn:microsoft.com/office/officeart/2005/8/layout/orgChart1"/>
    <dgm:cxn modelId="{D4CDD78F-7149-46E4-BFF6-280E97B5319A}" type="presParOf" srcId="{70B62D43-4B2E-478D-8091-7F950B36BC86}" destId="{2AD0F394-908E-4BF8-9902-81719C192207}" srcOrd="7" destOrd="0" presId="urn:microsoft.com/office/officeart/2005/8/layout/orgChart1"/>
    <dgm:cxn modelId="{D5DEDDB6-469E-431A-A8EB-3FC3ABF59FF7}" type="presParOf" srcId="{2AD0F394-908E-4BF8-9902-81719C192207}" destId="{6508E9AA-32AD-45CE-ACB4-E452A2309B43}" srcOrd="0" destOrd="0" presId="urn:microsoft.com/office/officeart/2005/8/layout/orgChart1"/>
    <dgm:cxn modelId="{E19FF886-55F7-4CF1-8994-D80743765B28}" type="presParOf" srcId="{6508E9AA-32AD-45CE-ACB4-E452A2309B43}" destId="{26E61D30-5696-4E05-9044-AF73EF27DAB2}" srcOrd="0" destOrd="0" presId="urn:microsoft.com/office/officeart/2005/8/layout/orgChart1"/>
    <dgm:cxn modelId="{100C8551-A4A1-496A-B23D-48E3ED7B8299}" type="presParOf" srcId="{6508E9AA-32AD-45CE-ACB4-E452A2309B43}" destId="{14A5ABF2-8B49-4694-AC4C-1A898869B017}" srcOrd="1" destOrd="0" presId="urn:microsoft.com/office/officeart/2005/8/layout/orgChart1"/>
    <dgm:cxn modelId="{976D152C-B311-4AC3-97D5-8D44E6EC028C}" type="presParOf" srcId="{2AD0F394-908E-4BF8-9902-81719C192207}" destId="{E95C75F7-7305-47DE-985C-550E435481C9}" srcOrd="1" destOrd="0" presId="urn:microsoft.com/office/officeart/2005/8/layout/orgChart1"/>
    <dgm:cxn modelId="{99A36A9D-1148-4612-9FE6-CA3FA3D36E4D}" type="presParOf" srcId="{2AD0F394-908E-4BF8-9902-81719C192207}" destId="{ADFD56FF-A789-4A68-9B2D-8E4E857854C2}" srcOrd="2" destOrd="0" presId="urn:microsoft.com/office/officeart/2005/8/layout/orgChart1"/>
    <dgm:cxn modelId="{9D9D2BC1-D7F8-465A-ADBB-0D984A560222}" type="presParOf" srcId="{70B62D43-4B2E-478D-8091-7F950B36BC86}" destId="{B4ADFA40-1DC3-4BD0-BAE4-D5BA4FDF2B3E}" srcOrd="8" destOrd="0" presId="urn:microsoft.com/office/officeart/2005/8/layout/orgChart1"/>
    <dgm:cxn modelId="{7A2630EB-37DB-4108-9087-9ED84CF17998}" type="presParOf" srcId="{70B62D43-4B2E-478D-8091-7F950B36BC86}" destId="{74623D81-D47A-4BDB-A76C-094846D41FA8}" srcOrd="9" destOrd="0" presId="urn:microsoft.com/office/officeart/2005/8/layout/orgChart1"/>
    <dgm:cxn modelId="{3B2CCA04-F17B-4E26-A797-CA48FFA670CB}" type="presParOf" srcId="{74623D81-D47A-4BDB-A76C-094846D41FA8}" destId="{A5AFB960-0B8B-4E03-885A-2579269F7DC1}" srcOrd="0" destOrd="0" presId="urn:microsoft.com/office/officeart/2005/8/layout/orgChart1"/>
    <dgm:cxn modelId="{59AA0F0D-25A4-4CA4-AE48-4425017E2B12}" type="presParOf" srcId="{A5AFB960-0B8B-4E03-885A-2579269F7DC1}" destId="{3A05D6AC-55D4-4F8B-831D-7528DBB5E857}" srcOrd="0" destOrd="0" presId="urn:microsoft.com/office/officeart/2005/8/layout/orgChart1"/>
    <dgm:cxn modelId="{17201913-50D9-4DA1-932A-FB7727628AA0}" type="presParOf" srcId="{A5AFB960-0B8B-4E03-885A-2579269F7DC1}" destId="{179F0FCD-C306-4B84-A7DF-E34F9FAB6F56}" srcOrd="1" destOrd="0" presId="urn:microsoft.com/office/officeart/2005/8/layout/orgChart1"/>
    <dgm:cxn modelId="{C860FC1D-37FC-4D19-8663-9749250A2EE7}" type="presParOf" srcId="{74623D81-D47A-4BDB-A76C-094846D41FA8}" destId="{856F8CB3-7FD8-44A2-BD9F-D0A3BBBFD7B2}" srcOrd="1" destOrd="0" presId="urn:microsoft.com/office/officeart/2005/8/layout/orgChart1"/>
    <dgm:cxn modelId="{3DC1E688-8529-4B6A-A9E6-0D787C4C06C6}" type="presParOf" srcId="{74623D81-D47A-4BDB-A76C-094846D41FA8}" destId="{E41C3208-7C36-4192-9EA5-1F0C4DB4A826}" srcOrd="2" destOrd="0" presId="urn:microsoft.com/office/officeart/2005/8/layout/orgChart1"/>
    <dgm:cxn modelId="{50F5DF25-1A10-4B3E-B77C-72E0AF8CE65D}" type="presParOf" srcId="{8BAB2199-5159-41F9-8708-33820C9B03A9}" destId="{FB705D8D-4B0F-418C-BE22-C9FC935B08A3}" srcOrd="2" destOrd="0" presId="urn:microsoft.com/office/officeart/2005/8/layout/orgChart1"/>
    <dgm:cxn modelId="{A6E6946B-2B18-456E-8826-CB9F77BECC84}" type="presParOf" srcId="{9C5DF944-3D7A-473D-A789-5CA86652B8F8}" destId="{4F6F1802-D2DC-45F2-8B57-B9ACE00E096B}" srcOrd="4" destOrd="0" presId="urn:microsoft.com/office/officeart/2005/8/layout/orgChart1"/>
    <dgm:cxn modelId="{E26BF403-2757-4489-8847-64AB0B47CF96}" type="presParOf" srcId="{9C5DF944-3D7A-473D-A789-5CA86652B8F8}" destId="{D09FB176-C899-4C34-A2EF-DF4099E3930B}" srcOrd="5" destOrd="0" presId="urn:microsoft.com/office/officeart/2005/8/layout/orgChart1"/>
    <dgm:cxn modelId="{FDD6F347-EF9C-44EB-922E-C3838D1767B3}" type="presParOf" srcId="{D09FB176-C899-4C34-A2EF-DF4099E3930B}" destId="{EB3A78CF-8659-4E76-9BB6-78F8A7F8B535}" srcOrd="0" destOrd="0" presId="urn:microsoft.com/office/officeart/2005/8/layout/orgChart1"/>
    <dgm:cxn modelId="{86E98B5D-8139-4018-80F7-9E62AD30D9BF}" type="presParOf" srcId="{EB3A78CF-8659-4E76-9BB6-78F8A7F8B535}" destId="{ED956AEF-5A78-47DC-9D97-3B27A2E93095}" srcOrd="0" destOrd="0" presId="urn:microsoft.com/office/officeart/2005/8/layout/orgChart1"/>
    <dgm:cxn modelId="{34E4EE9C-2133-430D-A346-D41E9841D5EC}" type="presParOf" srcId="{EB3A78CF-8659-4E76-9BB6-78F8A7F8B535}" destId="{0936C29E-0ABE-4289-9453-F6DF249F454C}" srcOrd="1" destOrd="0" presId="urn:microsoft.com/office/officeart/2005/8/layout/orgChart1"/>
    <dgm:cxn modelId="{D8502762-350C-495E-9DCC-AC42BE23460D}" type="presParOf" srcId="{D09FB176-C899-4C34-A2EF-DF4099E3930B}" destId="{3666C14E-3FE7-4AB2-BA4F-4535D42C477E}" srcOrd="1" destOrd="0" presId="urn:microsoft.com/office/officeart/2005/8/layout/orgChart1"/>
    <dgm:cxn modelId="{D80A42F9-2B7D-403F-A1C7-4A16E30E8D35}" type="presParOf" srcId="{3666C14E-3FE7-4AB2-BA4F-4535D42C477E}" destId="{7E670A0B-4B6A-45AD-AE95-FAE9E52BA24F}" srcOrd="0" destOrd="0" presId="urn:microsoft.com/office/officeart/2005/8/layout/orgChart1"/>
    <dgm:cxn modelId="{9E768757-90A6-4146-8CCF-55FFFFB24168}" type="presParOf" srcId="{3666C14E-3FE7-4AB2-BA4F-4535D42C477E}" destId="{781D4557-4BA2-4B53-85D2-D0A8E2F29ACB}" srcOrd="1" destOrd="0" presId="urn:microsoft.com/office/officeart/2005/8/layout/orgChart1"/>
    <dgm:cxn modelId="{BC013680-2F2A-453E-8BD9-80DA71DC5D10}" type="presParOf" srcId="{781D4557-4BA2-4B53-85D2-D0A8E2F29ACB}" destId="{A1F0E8B8-00E6-43CE-8E1F-A9918B608453}" srcOrd="0" destOrd="0" presId="urn:microsoft.com/office/officeart/2005/8/layout/orgChart1"/>
    <dgm:cxn modelId="{2C5DA653-F19F-400A-8800-83835A7E2631}" type="presParOf" srcId="{A1F0E8B8-00E6-43CE-8E1F-A9918B608453}" destId="{2C701CAE-D8F1-461E-8A0C-C57AEB1CD6C2}" srcOrd="0" destOrd="0" presId="urn:microsoft.com/office/officeart/2005/8/layout/orgChart1"/>
    <dgm:cxn modelId="{D1AE59FD-92B2-4E05-93E8-ED88CFBDEF1B}" type="presParOf" srcId="{A1F0E8B8-00E6-43CE-8E1F-A9918B608453}" destId="{0A55F855-E390-49C4-85C3-4EB5DC8DFEC3}" srcOrd="1" destOrd="0" presId="urn:microsoft.com/office/officeart/2005/8/layout/orgChart1"/>
    <dgm:cxn modelId="{88995096-0C39-4D69-AAE3-614615918577}" type="presParOf" srcId="{781D4557-4BA2-4B53-85D2-D0A8E2F29ACB}" destId="{8FDA77AA-02A8-4EBB-8954-A3306A125F11}" srcOrd="1" destOrd="0" presId="urn:microsoft.com/office/officeart/2005/8/layout/orgChart1"/>
    <dgm:cxn modelId="{EBB47FD4-6A5C-4C0C-A916-79B09A328EDA}" type="presParOf" srcId="{781D4557-4BA2-4B53-85D2-D0A8E2F29ACB}" destId="{802B30D6-A884-4929-98EE-4DE3E2D91CB8}" srcOrd="2" destOrd="0" presId="urn:microsoft.com/office/officeart/2005/8/layout/orgChart1"/>
    <dgm:cxn modelId="{167E1689-65AB-47E3-8A3A-FE5959647015}" type="presParOf" srcId="{3666C14E-3FE7-4AB2-BA4F-4535D42C477E}" destId="{4E5DB2E5-BC21-45FD-89CF-804EEEA73D92}" srcOrd="2" destOrd="0" presId="urn:microsoft.com/office/officeart/2005/8/layout/orgChart1"/>
    <dgm:cxn modelId="{29F78295-BE92-418A-B215-80CF0FF6A4F4}" type="presParOf" srcId="{3666C14E-3FE7-4AB2-BA4F-4535D42C477E}" destId="{FEF5B6E2-22EA-4CFA-BF26-961399773F49}" srcOrd="3" destOrd="0" presId="urn:microsoft.com/office/officeart/2005/8/layout/orgChart1"/>
    <dgm:cxn modelId="{C99C6C1B-8223-4BA0-8A5B-494983A73AAD}" type="presParOf" srcId="{FEF5B6E2-22EA-4CFA-BF26-961399773F49}" destId="{42BED641-FA4F-4D4B-9A19-A7D3C3BE1408}" srcOrd="0" destOrd="0" presId="urn:microsoft.com/office/officeart/2005/8/layout/orgChart1"/>
    <dgm:cxn modelId="{91178903-D248-4695-B174-40129D30EACC}" type="presParOf" srcId="{42BED641-FA4F-4D4B-9A19-A7D3C3BE1408}" destId="{74487508-3D4F-4F35-9119-7335AA499C95}" srcOrd="0" destOrd="0" presId="urn:microsoft.com/office/officeart/2005/8/layout/orgChart1"/>
    <dgm:cxn modelId="{72A3B76C-9BD7-4F93-B8C9-4FE52FB0C8DA}" type="presParOf" srcId="{42BED641-FA4F-4D4B-9A19-A7D3C3BE1408}" destId="{EA4E738B-1483-44D6-89EB-8256A9C3F87D}" srcOrd="1" destOrd="0" presId="urn:microsoft.com/office/officeart/2005/8/layout/orgChart1"/>
    <dgm:cxn modelId="{FD3E4C8B-B64E-4E94-852A-71825EE03835}" type="presParOf" srcId="{FEF5B6E2-22EA-4CFA-BF26-961399773F49}" destId="{B5B7C6F2-824B-4B22-9513-4D47B87A1DEF}" srcOrd="1" destOrd="0" presId="urn:microsoft.com/office/officeart/2005/8/layout/orgChart1"/>
    <dgm:cxn modelId="{1BBCBE5D-B469-4261-BEF9-0A3F2D84B3FE}" type="presParOf" srcId="{FEF5B6E2-22EA-4CFA-BF26-961399773F49}" destId="{AD4B3EEE-3AC5-44A5-8891-70C0728030DE}" srcOrd="2" destOrd="0" presId="urn:microsoft.com/office/officeart/2005/8/layout/orgChart1"/>
    <dgm:cxn modelId="{07BD56CC-3C22-4BC3-A3F4-6E6C3E3F6FA3}" type="presParOf" srcId="{3666C14E-3FE7-4AB2-BA4F-4535D42C477E}" destId="{1A2BCB80-89E2-41EC-87D9-8650DA66AB8A}" srcOrd="4" destOrd="0" presId="urn:microsoft.com/office/officeart/2005/8/layout/orgChart1"/>
    <dgm:cxn modelId="{76C761D2-4839-40AB-A552-96E4717B54E8}" type="presParOf" srcId="{3666C14E-3FE7-4AB2-BA4F-4535D42C477E}" destId="{CD498E25-17A8-4592-A106-0BDE77F9F8BE}" srcOrd="5" destOrd="0" presId="urn:microsoft.com/office/officeart/2005/8/layout/orgChart1"/>
    <dgm:cxn modelId="{A0F6AE7C-0EFD-4E75-AD92-E21EEA3AB26B}" type="presParOf" srcId="{CD498E25-17A8-4592-A106-0BDE77F9F8BE}" destId="{1832CD07-F56C-4B75-9FC3-CEF6C2D6EA45}" srcOrd="0" destOrd="0" presId="urn:microsoft.com/office/officeart/2005/8/layout/orgChart1"/>
    <dgm:cxn modelId="{19932A9C-CEBC-4B64-9677-273669D9AC86}" type="presParOf" srcId="{1832CD07-F56C-4B75-9FC3-CEF6C2D6EA45}" destId="{F7484F86-9514-4EEC-AAEC-65AD9B4B3D96}" srcOrd="0" destOrd="0" presId="urn:microsoft.com/office/officeart/2005/8/layout/orgChart1"/>
    <dgm:cxn modelId="{2C77C613-8C79-4389-9A7F-00B2835ADFDB}" type="presParOf" srcId="{1832CD07-F56C-4B75-9FC3-CEF6C2D6EA45}" destId="{2F8AA862-E8D3-4043-95F3-7EBB33FDC237}" srcOrd="1" destOrd="0" presId="urn:microsoft.com/office/officeart/2005/8/layout/orgChart1"/>
    <dgm:cxn modelId="{A24D3076-6886-4617-900C-C63671A675D9}" type="presParOf" srcId="{CD498E25-17A8-4592-A106-0BDE77F9F8BE}" destId="{D6D1B4BE-1E43-4CD4-965F-996A3963A4DE}" srcOrd="1" destOrd="0" presId="urn:microsoft.com/office/officeart/2005/8/layout/orgChart1"/>
    <dgm:cxn modelId="{98061197-B687-4AAC-9BCC-E3A63B0EAC8D}" type="presParOf" srcId="{CD498E25-17A8-4592-A106-0BDE77F9F8BE}" destId="{2585E360-1265-4DAF-8ED0-8CB30CFCA044}" srcOrd="2" destOrd="0" presId="urn:microsoft.com/office/officeart/2005/8/layout/orgChart1"/>
    <dgm:cxn modelId="{C4272FF6-E8AE-4D32-8CB5-59095FE12EC5}" type="presParOf" srcId="{3666C14E-3FE7-4AB2-BA4F-4535D42C477E}" destId="{9AAB9F84-69DB-4974-8FB3-17FE16A42904}" srcOrd="6" destOrd="0" presId="urn:microsoft.com/office/officeart/2005/8/layout/orgChart1"/>
    <dgm:cxn modelId="{F9569E0F-AAF8-40C6-91A1-799D77BCB311}" type="presParOf" srcId="{3666C14E-3FE7-4AB2-BA4F-4535D42C477E}" destId="{C3EE2C24-35C5-4383-8BA8-04718D61B1E3}" srcOrd="7" destOrd="0" presId="urn:microsoft.com/office/officeart/2005/8/layout/orgChart1"/>
    <dgm:cxn modelId="{34C7B53E-743E-4F2A-BFEA-AA6919FD65D3}" type="presParOf" srcId="{C3EE2C24-35C5-4383-8BA8-04718D61B1E3}" destId="{D76FB983-6AF4-4D17-803C-BE4F9D86E241}" srcOrd="0" destOrd="0" presId="urn:microsoft.com/office/officeart/2005/8/layout/orgChart1"/>
    <dgm:cxn modelId="{FCCF8DFF-3AA5-4C72-9C67-AEEF60EDCCAF}" type="presParOf" srcId="{D76FB983-6AF4-4D17-803C-BE4F9D86E241}" destId="{C95AECE2-07C4-42E7-90DA-5CD8EA216CFC}" srcOrd="0" destOrd="0" presId="urn:microsoft.com/office/officeart/2005/8/layout/orgChart1"/>
    <dgm:cxn modelId="{6FD82431-52BA-4FF4-9182-C0C0E073372E}" type="presParOf" srcId="{D76FB983-6AF4-4D17-803C-BE4F9D86E241}" destId="{4704A764-F3E3-46A1-B698-AC3BCD85875D}" srcOrd="1" destOrd="0" presId="urn:microsoft.com/office/officeart/2005/8/layout/orgChart1"/>
    <dgm:cxn modelId="{CF6C2F06-34ED-467B-921F-7A3EAD4AC029}" type="presParOf" srcId="{C3EE2C24-35C5-4383-8BA8-04718D61B1E3}" destId="{C07B020C-8290-4505-84E9-D8CD925D7B93}" srcOrd="1" destOrd="0" presId="urn:microsoft.com/office/officeart/2005/8/layout/orgChart1"/>
    <dgm:cxn modelId="{3A67D58D-02D4-405B-AD91-677ED2FAA7DF}" type="presParOf" srcId="{C3EE2C24-35C5-4383-8BA8-04718D61B1E3}" destId="{97715D9E-A6B5-4BE2-9531-017E1F9F5E37}" srcOrd="2" destOrd="0" presId="urn:microsoft.com/office/officeart/2005/8/layout/orgChart1"/>
    <dgm:cxn modelId="{71A37184-D692-4ECA-890E-305E0DAC5217}" type="presParOf" srcId="{3666C14E-3FE7-4AB2-BA4F-4535D42C477E}" destId="{F8AA5B07-D62E-4BEF-A7F4-BB8154CE0161}" srcOrd="8" destOrd="0" presId="urn:microsoft.com/office/officeart/2005/8/layout/orgChart1"/>
    <dgm:cxn modelId="{F698029E-6A75-47BE-B324-B793A0D659CF}" type="presParOf" srcId="{3666C14E-3FE7-4AB2-BA4F-4535D42C477E}" destId="{28D3CB32-FAA0-4273-8538-1EB307061468}" srcOrd="9" destOrd="0" presId="urn:microsoft.com/office/officeart/2005/8/layout/orgChart1"/>
    <dgm:cxn modelId="{1D30E84D-EF2A-4BB5-82F7-F18535F9AEBD}" type="presParOf" srcId="{28D3CB32-FAA0-4273-8538-1EB307061468}" destId="{4E6634D0-9CA1-4ACD-BF91-91BEE47E76EF}" srcOrd="0" destOrd="0" presId="urn:microsoft.com/office/officeart/2005/8/layout/orgChart1"/>
    <dgm:cxn modelId="{F44B8B7D-71E0-4A69-A9D4-DE055934698E}" type="presParOf" srcId="{4E6634D0-9CA1-4ACD-BF91-91BEE47E76EF}" destId="{EE219807-47C8-4941-99AE-CE39076E53F5}" srcOrd="0" destOrd="0" presId="urn:microsoft.com/office/officeart/2005/8/layout/orgChart1"/>
    <dgm:cxn modelId="{FB63FD16-2422-47A6-AA4B-E98DCB6803E9}" type="presParOf" srcId="{4E6634D0-9CA1-4ACD-BF91-91BEE47E76EF}" destId="{A8ED66CC-CBB3-4EB5-ADE1-6E062170315B}" srcOrd="1" destOrd="0" presId="urn:microsoft.com/office/officeart/2005/8/layout/orgChart1"/>
    <dgm:cxn modelId="{CC6B9F64-EF8E-4F4A-B0C7-19DA2E6AF7D8}" type="presParOf" srcId="{28D3CB32-FAA0-4273-8538-1EB307061468}" destId="{55A4A9B7-D2D2-4F27-9972-54B957F184B3}" srcOrd="1" destOrd="0" presId="urn:microsoft.com/office/officeart/2005/8/layout/orgChart1"/>
    <dgm:cxn modelId="{767DED05-61CE-4189-A0CC-FE2998C9C494}" type="presParOf" srcId="{28D3CB32-FAA0-4273-8538-1EB307061468}" destId="{A6D08738-8725-4BBB-8D6E-6E0F7F338F27}" srcOrd="2" destOrd="0" presId="urn:microsoft.com/office/officeart/2005/8/layout/orgChart1"/>
    <dgm:cxn modelId="{CF1BA456-DA8F-464F-B14A-8167416EDF18}" type="presParOf" srcId="{D09FB176-C899-4C34-A2EF-DF4099E3930B}" destId="{10032A81-28F1-4589-A2C9-2F713826DB5B}" srcOrd="2" destOrd="0" presId="urn:microsoft.com/office/officeart/2005/8/layout/orgChart1"/>
    <dgm:cxn modelId="{2BC715DB-36D5-49AD-B53D-5DDFE8998FDE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DF913F87-0BEC-40DA-94E7-2E3A7EC79DEF}" type="presOf" srcId="{C7336B56-6975-43EE-AA11-2CF9D86F3B72}" destId="{F7484F86-9514-4EEC-AAEC-65AD9B4B3D96}" srcOrd="0" destOrd="0" presId="urn:microsoft.com/office/officeart/2005/8/layout/orgChart1"/>
    <dgm:cxn modelId="{22086AF2-FD0B-41C4-B1CC-B5C61A201A58}" type="presOf" srcId="{D91152BC-9A33-44D3-AEBB-F20420DB430F}" destId="{5EC808F1-181C-42C2-975C-2B558EBCB7FE}" srcOrd="1" destOrd="0" presId="urn:microsoft.com/office/officeart/2005/8/layout/orgChart1"/>
    <dgm:cxn modelId="{8CF4C798-C086-4729-92DB-75FC7D7A5BDB}" type="presOf" srcId="{092024CE-8423-4E50-A34E-3122E05631CC}" destId="{2C701CAE-D8F1-461E-8A0C-C57AEB1CD6C2}" srcOrd="0" destOrd="0" presId="urn:microsoft.com/office/officeart/2005/8/layout/orgChart1"/>
    <dgm:cxn modelId="{398FD03C-01EA-4F48-AF11-C2A504110D52}" type="presOf" srcId="{BC7A14EC-7DD0-42E2-A28E-8428AF273F49}" destId="{4E5DB2E5-BC21-45FD-89CF-804EEEA73D92}" srcOrd="0" destOrd="0" presId="urn:microsoft.com/office/officeart/2005/8/layout/orgChart1"/>
    <dgm:cxn modelId="{EE6880DB-9799-4A16-A86A-0169277FE2FB}" type="presOf" srcId="{41CBE71F-8A1C-4046-8B51-627382F890A8}" destId="{BD53C961-9C2E-42B5-A825-EB1CD5AF2FE3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926F6322-BC50-44C3-B5A0-35D1513678A2}" type="presOf" srcId="{CE683E6A-A313-4F5C-8639-235783D1198F}" destId="{6C1B72B2-EE6C-495B-ADAD-8508CE8EB807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CADAB0A6-0D00-4EA9-BA2A-B47760156508}" type="presOf" srcId="{00B822AA-E50D-409C-8E77-78CE41F17C4F}" destId="{EE7467E8-D778-4C18-9C7C-925EF25B0DC2}" srcOrd="1" destOrd="0" presId="urn:microsoft.com/office/officeart/2005/8/layout/orgChart1"/>
    <dgm:cxn modelId="{799011E1-A273-40D0-B00E-FE5A8B3382EB}" type="presOf" srcId="{BAA37ED3-8504-4718-82EA-2141E33A703B}" destId="{C6471DB4-9B93-437A-AEBE-F3B71F737DF8}" srcOrd="0" destOrd="0" presId="urn:microsoft.com/office/officeart/2005/8/layout/orgChart1"/>
    <dgm:cxn modelId="{5FF7E4AA-D927-425E-9F61-46FDD7F43B71}" type="presOf" srcId="{E2FDDA39-0A56-4C19-9570-F6322A50CD7C}" destId="{4704A764-F3E3-46A1-B698-AC3BCD85875D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A6C2A5F5-FF30-45CA-B14B-26AFD082DB34}" type="presOf" srcId="{EDF4E25F-6E69-41B7-B57F-66E5D749104E}" destId="{CD65CBB6-B9A3-48AB-AFB3-4BE4B03553D3}" srcOrd="0" destOrd="0" presId="urn:microsoft.com/office/officeart/2005/8/layout/orgChart1"/>
    <dgm:cxn modelId="{AB5AEA01-550E-4F28-9C71-E165E6A88703}" type="presOf" srcId="{8514C17C-35EC-4D14-92F7-13A577CAA5C4}" destId="{079C46BA-E270-4C4F-9AA8-92E32A64D736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1D54F80-E563-4736-8C76-AA354DAEFED1}" type="presOf" srcId="{69BEBD41-3545-40FD-BFDD-D21BD47C872E}" destId="{EA4E738B-1483-44D6-89EB-8256A9C3F87D}" srcOrd="1" destOrd="0" presId="urn:microsoft.com/office/officeart/2005/8/layout/orgChart1"/>
    <dgm:cxn modelId="{995C2604-F1A2-45B2-94D8-7707B4E04D31}" type="presOf" srcId="{B103CFD6-C2F2-4A76-8866-035FF64E5877}" destId="{2FA1AE03-77C2-487B-948B-82122901556A}" srcOrd="1" destOrd="0" presId="urn:microsoft.com/office/officeart/2005/8/layout/orgChart1"/>
    <dgm:cxn modelId="{E3E5C7C6-B574-4644-95DC-F337359FB626}" type="presOf" srcId="{032924AE-7BA3-4608-9D4D-A10FC22FA55B}" destId="{842224E6-60DA-412E-8A1B-7533C1377869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A1726DCD-752B-46C2-AF2B-0A20DC817852}" type="presOf" srcId="{032924AE-7BA3-4608-9D4D-A10FC22FA55B}" destId="{FCA2B357-06A1-4199-999C-BBE32872F828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E7613F11-43FB-4365-B149-6067DD1C4F02}" type="presOf" srcId="{69BEBD41-3545-40FD-BFDD-D21BD47C872E}" destId="{74487508-3D4F-4F35-9119-7335AA499C95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8F5158D0-26E3-4F79-B84B-FC77F59E1FB7}" type="presOf" srcId="{88415C31-82DD-4EF9-9A7A-1D4D99FB6B9D}" destId="{ED956AEF-5A78-47DC-9D97-3B27A2E93095}" srcOrd="0" destOrd="0" presId="urn:microsoft.com/office/officeart/2005/8/layout/orgChart1"/>
    <dgm:cxn modelId="{D2BF9C6C-5AED-48FD-997A-4C65925C126D}" type="presOf" srcId="{DCB062A1-302A-48A6-BE81-96138548FF70}" destId="{1AE91293-7748-4E52-8855-7B838C555EB9}" srcOrd="0" destOrd="0" presId="urn:microsoft.com/office/officeart/2005/8/layout/orgChart1"/>
    <dgm:cxn modelId="{9D99F795-D43C-4588-A253-B51C6C262F63}" type="presOf" srcId="{D656347E-658D-41DE-86E2-9688A1F66EB3}" destId="{D351E307-7A60-4733-B21C-CC6D6E5D051D}" srcOrd="0" destOrd="0" presId="urn:microsoft.com/office/officeart/2005/8/layout/orgChart1"/>
    <dgm:cxn modelId="{B8394143-FD8A-4DF1-8B00-C3F3D2203C29}" type="presOf" srcId="{B40A1E99-819E-4C0D-B671-3D134F0F7163}" destId="{179F0FCD-C306-4B84-A7DF-E34F9FAB6F56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7086BEAF-6804-4C8D-81A1-EA5429ECB4AE}" type="presOf" srcId="{B103CFD6-C2F2-4A76-8866-035FF64E5877}" destId="{D98E11BE-9177-4329-A5B4-B4B8653C2863}" srcOrd="0" destOrd="0" presId="urn:microsoft.com/office/officeart/2005/8/layout/orgChart1"/>
    <dgm:cxn modelId="{672ED64F-F24C-43DF-B8C2-785B2F079CDF}" type="presOf" srcId="{DCCE79F2-51DC-4E3A-8F3D-0CB311D1F14D}" destId="{EE219807-47C8-4941-99AE-CE39076E53F5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96B94409-A149-49C0-A216-9BAFC802503C}" type="presOf" srcId="{0ED209FE-B93C-493B-85A2-BA5863869AE7}" destId="{B4ADFA40-1DC3-4BD0-BAE4-D5BA4FDF2B3E}" srcOrd="0" destOrd="0" presId="urn:microsoft.com/office/officeart/2005/8/layout/orgChart1"/>
    <dgm:cxn modelId="{2E766B49-B20D-47A5-B893-23F8FCFB208F}" type="presOf" srcId="{51AC05A3-5125-4631-8328-EE9742C5CE1F}" destId="{75DCBE71-7469-49E9-81E5-E6A43E3EC0DC}" srcOrd="1" destOrd="0" presId="urn:microsoft.com/office/officeart/2005/8/layout/orgChart1"/>
    <dgm:cxn modelId="{7BC2C1A2-3A51-4CAA-B86A-24D12074D4DB}" type="presOf" srcId="{382A9707-8CE9-4448-A732-795155023764}" destId="{40CBCC65-FD09-4B94-B9C9-3482617F2627}" srcOrd="1" destOrd="0" presId="urn:microsoft.com/office/officeart/2005/8/layout/orgChart1"/>
    <dgm:cxn modelId="{E55C936D-F10B-4E0D-B5D6-4AA2F34C9D19}" type="presOf" srcId="{43C964D4-3EA5-4709-BA45-DC9671707267}" destId="{87899BB1-A811-4B2D-8FA3-633A97B1A6A6}" srcOrd="1" destOrd="0" presId="urn:microsoft.com/office/officeart/2005/8/layout/orgChart1"/>
    <dgm:cxn modelId="{EAEA352B-F9D0-4AE4-B750-D90BD7F27EFB}" type="presOf" srcId="{844909A3-F2C8-49AE-869B-AFCA0AC709DF}" destId="{5A29D58D-62CC-4731-8120-CAD4354C3E03}" srcOrd="0" destOrd="0" presId="urn:microsoft.com/office/officeart/2005/8/layout/orgChart1"/>
    <dgm:cxn modelId="{A36AA20C-1DB0-4CFE-9D24-D82C7723DB23}" type="presOf" srcId="{8514C17C-35EC-4D14-92F7-13A577CAA5C4}" destId="{3AA4BA60-CAF3-4B65-8A7B-26648B565082}" srcOrd="1" destOrd="0" presId="urn:microsoft.com/office/officeart/2005/8/layout/orgChart1"/>
    <dgm:cxn modelId="{3E0124C1-945A-4CBD-9576-EAC7D6726416}" type="presOf" srcId="{BCA1F9C7-A2DE-4DA9-9030-581CAAE089DA}" destId="{7E670A0B-4B6A-45AD-AE95-FAE9E52BA24F}" srcOrd="0" destOrd="0" presId="urn:microsoft.com/office/officeart/2005/8/layout/orgChart1"/>
    <dgm:cxn modelId="{98BD6B7E-7B74-4EE5-A377-BF15C2BBDD23}" type="presOf" srcId="{CBC98D67-7A4E-4DF5-AC0F-18B667594BB8}" destId="{D644628E-4C6F-4DF2-8C07-D2B66E3A4757}" srcOrd="0" destOrd="0" presId="urn:microsoft.com/office/officeart/2005/8/layout/orgChart1"/>
    <dgm:cxn modelId="{FD5F4856-E228-4DD4-BCF5-7DA197754544}" type="presOf" srcId="{D91152BC-9A33-44D3-AEBB-F20420DB430F}" destId="{30DA9891-B7C7-405D-9015-1C3DF0E9850F}" srcOrd="0" destOrd="0" presId="urn:microsoft.com/office/officeart/2005/8/layout/orgChart1"/>
    <dgm:cxn modelId="{4F0BD45C-1F84-41A1-B1CD-B835577775EF}" type="presOf" srcId="{B40A1E99-819E-4C0D-B671-3D134F0F7163}" destId="{3A05D6AC-55D4-4F8B-831D-7528DBB5E857}" srcOrd="0" destOrd="0" presId="urn:microsoft.com/office/officeart/2005/8/layout/orgChart1"/>
    <dgm:cxn modelId="{A0E69BEA-FB2A-4025-B15B-49F19CCBE45C}" type="presOf" srcId="{092024CE-8423-4E50-A34E-3122E05631CC}" destId="{0A55F855-E390-49C4-85C3-4EB5DC8DFEC3}" srcOrd="1" destOrd="0" presId="urn:microsoft.com/office/officeart/2005/8/layout/orgChart1"/>
    <dgm:cxn modelId="{3B37F226-924B-48C3-85C6-1B374703D4CF}" type="presOf" srcId="{00B822AA-E50D-409C-8E77-78CE41F17C4F}" destId="{86ECFBC0-6EDE-49D7-A5E4-E61CBAF4A092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BAB59A79-51F8-42BC-8F62-0CAE3DE70CBE}" type="presOf" srcId="{51AC05A3-5125-4631-8328-EE9742C5CE1F}" destId="{7533127D-6F77-420D-9337-03A9B17677A7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4C13A41-BA2E-49C5-AF99-1BC90580347B}" type="presOf" srcId="{E2FDDA39-0A56-4C19-9570-F6322A50CD7C}" destId="{C95AECE2-07C4-42E7-90DA-5CD8EA216CFC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57A23B7E-0A75-453F-9B9D-82673D658CDF}" type="presOf" srcId="{D5F013B3-4B4E-4E38-9BAF-4B34B2BB0C79}" destId="{26E61D30-5696-4E05-9044-AF73EF27DAB2}" srcOrd="0" destOrd="0" presId="urn:microsoft.com/office/officeart/2005/8/layout/orgChart1"/>
    <dgm:cxn modelId="{B04CA61F-361C-445D-9EDA-CF3D40B278E1}" type="presOf" srcId="{49A41343-8942-4E0A-948C-7308CFEDA337}" destId="{F8AA5B07-D62E-4BEF-A7F4-BB8154CE0161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2C06B943-5FC9-4279-877E-EE7FC4BA746B}" type="presOf" srcId="{88415C31-82DD-4EF9-9A7A-1D4D99FB6B9D}" destId="{0936C29E-0ABE-4289-9453-F6DF249F454C}" srcOrd="1" destOrd="0" presId="urn:microsoft.com/office/officeart/2005/8/layout/orgChart1"/>
    <dgm:cxn modelId="{3082CB6E-CF20-42A7-A77A-1F6892E05DC5}" type="presOf" srcId="{57A44C0D-573F-44FB-BC9E-B18382ACCC39}" destId="{9AAB9F84-69DB-4974-8FB3-17FE16A42904}" srcOrd="0" destOrd="0" presId="urn:microsoft.com/office/officeart/2005/8/layout/orgChart1"/>
    <dgm:cxn modelId="{FBAEAFB8-5FB3-44DC-9128-9E7C0DD7A315}" type="presOf" srcId="{1E17A9B5-1CC6-4BF4-A5EB-2099972243B8}" destId="{F0DC39B6-0C64-430A-9FFB-4907B94E244D}" srcOrd="0" destOrd="0" presId="urn:microsoft.com/office/officeart/2005/8/layout/orgChart1"/>
    <dgm:cxn modelId="{790C49C1-29F1-4381-8347-67F1C24A417E}" type="presOf" srcId="{43C964D4-3EA5-4709-BA45-DC9671707267}" destId="{ABF5B3AF-9C3F-43AC-89B9-A4B84688B739}" srcOrd="0" destOrd="0" presId="urn:microsoft.com/office/officeart/2005/8/layout/orgChart1"/>
    <dgm:cxn modelId="{B362A562-A50C-423C-AE57-21A5D1099305}" type="presOf" srcId="{1D03C52E-27F1-4CAD-B953-A57260381D87}" destId="{52D64095-8F0B-43C5-A134-4F8EB745D0AC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8CA93624-1DBB-4C6B-A1CD-6691323458A4}" type="presOf" srcId="{C7336B56-6975-43EE-AA11-2CF9D86F3B72}" destId="{2F8AA862-E8D3-4043-95F3-7EBB33FDC237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29B2BE32-9DD2-48F3-9C4C-78B77F0DDBCF}" type="presOf" srcId="{DC9F82DD-39AD-486C-81D6-0E3C38A96BAD}" destId="{4F6F1802-D2DC-45F2-8B57-B9ACE00E096B}" srcOrd="0" destOrd="0" presId="urn:microsoft.com/office/officeart/2005/8/layout/orgChart1"/>
    <dgm:cxn modelId="{0F2E8456-5E13-4328-B3B0-CAC52D77BFDF}" type="presOf" srcId="{D5F013B3-4B4E-4E38-9BAF-4B34B2BB0C79}" destId="{14A5ABF2-8B49-4694-AC4C-1A898869B017}" srcOrd="1" destOrd="0" presId="urn:microsoft.com/office/officeart/2005/8/layout/orgChart1"/>
    <dgm:cxn modelId="{D7B3C68E-EDED-4284-A57B-161482772345}" type="presOf" srcId="{DCCE79F2-51DC-4E3A-8F3D-0CB311D1F14D}" destId="{A8ED66CC-CBB3-4EB5-ADE1-6E062170315B}" srcOrd="1" destOrd="0" presId="urn:microsoft.com/office/officeart/2005/8/layout/orgChart1"/>
    <dgm:cxn modelId="{4EC3025B-D6A6-4701-B88A-D6BDC4AB32A0}" type="presOf" srcId="{382A9707-8CE9-4448-A732-795155023764}" destId="{C9EB4BFF-95DA-49B7-87A2-66A52A4FCDFA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D2DA1DD9-3EF1-4347-AEF0-9912145A3D9B}" type="presOf" srcId="{3837525C-9A2A-44D5-8B42-9C0820CF3FF9}" destId="{6AC59FBD-FAEA-42FA-8EB1-29A7CC044828}" srcOrd="0" destOrd="0" presId="urn:microsoft.com/office/officeart/2005/8/layout/orgChart1"/>
    <dgm:cxn modelId="{EF22EB8B-F01E-4FEF-BF9D-F4DC7276F04A}" type="presOf" srcId="{6A766238-49C0-489C-9759-5801318FB123}" destId="{8F3E2022-AB5E-4438-BDBE-146FD19E8285}" srcOrd="0" destOrd="0" presId="urn:microsoft.com/office/officeart/2005/8/layout/orgChart1"/>
    <dgm:cxn modelId="{B4712F94-7E64-47A6-84C4-608190134AF3}" type="presOf" srcId="{1E17A9B5-1CC6-4BF4-A5EB-2099972243B8}" destId="{0044642D-BF6E-4946-989D-7BC76303D8B1}" srcOrd="1" destOrd="0" presId="urn:microsoft.com/office/officeart/2005/8/layout/orgChart1"/>
    <dgm:cxn modelId="{CA2470AD-3A94-4F92-974A-34EAB04B9C1B}" type="presOf" srcId="{6A766238-49C0-489C-9759-5801318FB123}" destId="{F4F60A8B-BCFE-4E33-9289-BF4CA9206F7B}" srcOrd="1" destOrd="0" presId="urn:microsoft.com/office/officeart/2005/8/layout/orgChart1"/>
    <dgm:cxn modelId="{D6C4F5D3-8EDD-4FB3-908A-FAF2A53C083C}" type="presOf" srcId="{D3B00EB5-7252-4C54-A138-4FDE2761BA89}" destId="{77FF546B-1ADB-4B35-B705-B48DE95D0A7F}" srcOrd="0" destOrd="0" presId="urn:microsoft.com/office/officeart/2005/8/layout/orgChart1"/>
    <dgm:cxn modelId="{D0DC4067-1CB4-4F05-817A-4510968D380F}" type="presOf" srcId="{88B02B86-A182-47E8-98CE-5F03ED03FC83}" destId="{1A2BCB80-89E2-41EC-87D9-8650DA66AB8A}" srcOrd="0" destOrd="0" presId="urn:microsoft.com/office/officeart/2005/8/layout/orgChart1"/>
    <dgm:cxn modelId="{8B9E2608-F73C-4849-A21B-6FAEE9CBF83D}" type="presParOf" srcId="{6C1B72B2-EE6C-495B-ADAD-8508CE8EB807}" destId="{B9578B13-712D-4BAD-A28F-A7352074EDA6}" srcOrd="0" destOrd="0" presId="urn:microsoft.com/office/officeart/2005/8/layout/orgChart1"/>
    <dgm:cxn modelId="{29028E5E-1054-4E1C-BDAB-F58F47D04A50}" type="presParOf" srcId="{B9578B13-712D-4BAD-A28F-A7352074EDA6}" destId="{EA34C8C8-6EC1-483B-8E39-8E6926CED3CE}" srcOrd="0" destOrd="0" presId="urn:microsoft.com/office/officeart/2005/8/layout/orgChart1"/>
    <dgm:cxn modelId="{B522D073-D2A0-4D05-A0CD-82F365CD2D41}" type="presParOf" srcId="{EA34C8C8-6EC1-483B-8E39-8E6926CED3CE}" destId="{D98E11BE-9177-4329-A5B4-B4B8653C2863}" srcOrd="0" destOrd="0" presId="urn:microsoft.com/office/officeart/2005/8/layout/orgChart1"/>
    <dgm:cxn modelId="{2C36891D-B21A-4467-B7DB-121DA3BCF331}" type="presParOf" srcId="{EA34C8C8-6EC1-483B-8E39-8E6926CED3CE}" destId="{2FA1AE03-77C2-487B-948B-82122901556A}" srcOrd="1" destOrd="0" presId="urn:microsoft.com/office/officeart/2005/8/layout/orgChart1"/>
    <dgm:cxn modelId="{FA418A0D-691A-47EA-97E4-900A0A269862}" type="presParOf" srcId="{B9578B13-712D-4BAD-A28F-A7352074EDA6}" destId="{9C5DF944-3D7A-473D-A789-5CA86652B8F8}" srcOrd="1" destOrd="0" presId="urn:microsoft.com/office/officeart/2005/8/layout/orgChart1"/>
    <dgm:cxn modelId="{070888D5-F37D-4C72-8F4E-5C6CC046ED8D}" type="presParOf" srcId="{9C5DF944-3D7A-473D-A789-5CA86652B8F8}" destId="{D351E307-7A60-4733-B21C-CC6D6E5D051D}" srcOrd="0" destOrd="0" presId="urn:microsoft.com/office/officeart/2005/8/layout/orgChart1"/>
    <dgm:cxn modelId="{B4C5ED83-27C3-43C2-88FC-1D06BDA8B890}" type="presParOf" srcId="{9C5DF944-3D7A-473D-A789-5CA86652B8F8}" destId="{60FE5B31-E82E-49E2-9469-B5D5674278BC}" srcOrd="1" destOrd="0" presId="urn:microsoft.com/office/officeart/2005/8/layout/orgChart1"/>
    <dgm:cxn modelId="{9B11C33A-9C44-4142-95F8-E8D7929A5F74}" type="presParOf" srcId="{60FE5B31-E82E-49E2-9469-B5D5674278BC}" destId="{CB88DD46-0D40-4A1B-9C97-26FA4C46EB15}" srcOrd="0" destOrd="0" presId="urn:microsoft.com/office/officeart/2005/8/layout/orgChart1"/>
    <dgm:cxn modelId="{39124EB4-6233-4129-8C2C-2ADC1D3191FB}" type="presParOf" srcId="{CB88DD46-0D40-4A1B-9C97-26FA4C46EB15}" destId="{ABF5B3AF-9C3F-43AC-89B9-A4B84688B739}" srcOrd="0" destOrd="0" presId="urn:microsoft.com/office/officeart/2005/8/layout/orgChart1"/>
    <dgm:cxn modelId="{AEE960E3-F3C4-4102-9384-E43BD879FF71}" type="presParOf" srcId="{CB88DD46-0D40-4A1B-9C97-26FA4C46EB15}" destId="{87899BB1-A811-4B2D-8FA3-633A97B1A6A6}" srcOrd="1" destOrd="0" presId="urn:microsoft.com/office/officeart/2005/8/layout/orgChart1"/>
    <dgm:cxn modelId="{33569FD8-12AA-4B3B-9531-834EC1759DB2}" type="presParOf" srcId="{60FE5B31-E82E-49E2-9469-B5D5674278BC}" destId="{B6A20B03-CFA9-41D8-9956-9F0EB448DC4A}" srcOrd="1" destOrd="0" presId="urn:microsoft.com/office/officeart/2005/8/layout/orgChart1"/>
    <dgm:cxn modelId="{0B241B03-0CDD-4376-8371-779C48853F5D}" type="presParOf" srcId="{B6A20B03-CFA9-41D8-9956-9F0EB448DC4A}" destId="{CD65CBB6-B9A3-48AB-AFB3-4BE4B03553D3}" srcOrd="0" destOrd="0" presId="urn:microsoft.com/office/officeart/2005/8/layout/orgChart1"/>
    <dgm:cxn modelId="{BAA26FE2-1ACE-41B2-979E-F6DF9337D12B}" type="presParOf" srcId="{B6A20B03-CFA9-41D8-9956-9F0EB448DC4A}" destId="{ED1F0A6D-21D1-431E-B021-19DC70288741}" srcOrd="1" destOrd="0" presId="urn:microsoft.com/office/officeart/2005/8/layout/orgChart1"/>
    <dgm:cxn modelId="{B0B78566-EF1B-4044-9F66-83747C9A71C1}" type="presParOf" srcId="{ED1F0A6D-21D1-431E-B021-19DC70288741}" destId="{3035FF76-B78F-49A4-AACF-E2FF3786028F}" srcOrd="0" destOrd="0" presId="urn:microsoft.com/office/officeart/2005/8/layout/orgChart1"/>
    <dgm:cxn modelId="{E88E13D1-58D1-4B33-AC20-42F96E4581E4}" type="presParOf" srcId="{3035FF76-B78F-49A4-AACF-E2FF3786028F}" destId="{F0DC39B6-0C64-430A-9FFB-4907B94E244D}" srcOrd="0" destOrd="0" presId="urn:microsoft.com/office/officeart/2005/8/layout/orgChart1"/>
    <dgm:cxn modelId="{83666822-D686-4156-8B1E-58C08F93C5EF}" type="presParOf" srcId="{3035FF76-B78F-49A4-AACF-E2FF3786028F}" destId="{0044642D-BF6E-4946-989D-7BC76303D8B1}" srcOrd="1" destOrd="0" presId="urn:microsoft.com/office/officeart/2005/8/layout/orgChart1"/>
    <dgm:cxn modelId="{7C07152F-E9F5-4534-B912-06F0520396A9}" type="presParOf" srcId="{ED1F0A6D-21D1-431E-B021-19DC70288741}" destId="{6F92EC3E-8AAE-41C7-BFFF-85E9DBCB215A}" srcOrd="1" destOrd="0" presId="urn:microsoft.com/office/officeart/2005/8/layout/orgChart1"/>
    <dgm:cxn modelId="{B00220A9-F63D-461A-9DD7-EFA2CE880B9F}" type="presParOf" srcId="{ED1F0A6D-21D1-431E-B021-19DC70288741}" destId="{C359BE23-B469-48EB-819D-6F6FDCDBB0A8}" srcOrd="2" destOrd="0" presId="urn:microsoft.com/office/officeart/2005/8/layout/orgChart1"/>
    <dgm:cxn modelId="{0F5734A8-67EC-4844-B56F-4ADF551DFDB2}" type="presParOf" srcId="{B6A20B03-CFA9-41D8-9956-9F0EB448DC4A}" destId="{6AC59FBD-FAEA-42FA-8EB1-29A7CC044828}" srcOrd="2" destOrd="0" presId="urn:microsoft.com/office/officeart/2005/8/layout/orgChart1"/>
    <dgm:cxn modelId="{2A85EDE6-BC94-452E-A43B-862EEE8032E5}" type="presParOf" srcId="{B6A20B03-CFA9-41D8-9956-9F0EB448DC4A}" destId="{F2E1EDE4-99F4-4CBC-BA6A-91AF00914823}" srcOrd="3" destOrd="0" presId="urn:microsoft.com/office/officeart/2005/8/layout/orgChart1"/>
    <dgm:cxn modelId="{A35D11EA-B93A-49F9-A703-6BA056C2C756}" type="presParOf" srcId="{F2E1EDE4-99F4-4CBC-BA6A-91AF00914823}" destId="{795B4B98-FEFB-4DAB-B785-2E28918B1C7E}" srcOrd="0" destOrd="0" presId="urn:microsoft.com/office/officeart/2005/8/layout/orgChart1"/>
    <dgm:cxn modelId="{8B1FA994-759C-4D47-9E22-2499533B4510}" type="presParOf" srcId="{795B4B98-FEFB-4DAB-B785-2E28918B1C7E}" destId="{C9EB4BFF-95DA-49B7-87A2-66A52A4FCDFA}" srcOrd="0" destOrd="0" presId="urn:microsoft.com/office/officeart/2005/8/layout/orgChart1"/>
    <dgm:cxn modelId="{7F5E15F8-056C-4CE6-9A5D-642C87EE2766}" type="presParOf" srcId="{795B4B98-FEFB-4DAB-B785-2E28918B1C7E}" destId="{40CBCC65-FD09-4B94-B9C9-3482617F2627}" srcOrd="1" destOrd="0" presId="urn:microsoft.com/office/officeart/2005/8/layout/orgChart1"/>
    <dgm:cxn modelId="{C9DBF8B3-093C-4AFD-AF3D-6E17147D470F}" type="presParOf" srcId="{F2E1EDE4-99F4-4CBC-BA6A-91AF00914823}" destId="{6E67D5E8-91A3-4A9C-B70E-60777B0DD65E}" srcOrd="1" destOrd="0" presId="urn:microsoft.com/office/officeart/2005/8/layout/orgChart1"/>
    <dgm:cxn modelId="{DAB3C8A3-C06B-4E63-9830-15CECF025094}" type="presParOf" srcId="{F2E1EDE4-99F4-4CBC-BA6A-91AF00914823}" destId="{9041FCB5-DDBA-4A82-87F1-A20AE1F0ECFA}" srcOrd="2" destOrd="0" presId="urn:microsoft.com/office/officeart/2005/8/layout/orgChart1"/>
    <dgm:cxn modelId="{1F14C577-DE47-4FA3-A7B5-9D8372DAA140}" type="presParOf" srcId="{B6A20B03-CFA9-41D8-9956-9F0EB448DC4A}" destId="{D644628E-4C6F-4DF2-8C07-D2B66E3A4757}" srcOrd="4" destOrd="0" presId="urn:microsoft.com/office/officeart/2005/8/layout/orgChart1"/>
    <dgm:cxn modelId="{C92E588D-0C35-43FB-9839-69C2C96787E6}" type="presParOf" srcId="{B6A20B03-CFA9-41D8-9956-9F0EB448DC4A}" destId="{4C59CDCC-8171-42A8-836D-8A7ADEF309D0}" srcOrd="5" destOrd="0" presId="urn:microsoft.com/office/officeart/2005/8/layout/orgChart1"/>
    <dgm:cxn modelId="{49B97EDA-C3DA-4215-8D45-A49FA9E733EC}" type="presParOf" srcId="{4C59CDCC-8171-42A8-836D-8A7ADEF309D0}" destId="{FED7DC99-D3B3-46B2-AE57-14D47B1F3671}" srcOrd="0" destOrd="0" presId="urn:microsoft.com/office/officeart/2005/8/layout/orgChart1"/>
    <dgm:cxn modelId="{B4B2379F-55D9-4540-B548-5E57D8B2CAAB}" type="presParOf" srcId="{FED7DC99-D3B3-46B2-AE57-14D47B1F3671}" destId="{8F3E2022-AB5E-4438-BDBE-146FD19E8285}" srcOrd="0" destOrd="0" presId="urn:microsoft.com/office/officeart/2005/8/layout/orgChart1"/>
    <dgm:cxn modelId="{D65AC911-54F6-4868-BEE3-59A563E7E160}" type="presParOf" srcId="{FED7DC99-D3B3-46B2-AE57-14D47B1F3671}" destId="{F4F60A8B-BCFE-4E33-9289-BF4CA9206F7B}" srcOrd="1" destOrd="0" presId="urn:microsoft.com/office/officeart/2005/8/layout/orgChart1"/>
    <dgm:cxn modelId="{DA63F268-F796-4B86-AE66-A041DB746D1D}" type="presParOf" srcId="{4C59CDCC-8171-42A8-836D-8A7ADEF309D0}" destId="{0717BF70-BD3E-4FBF-92BE-2C7F71500E41}" srcOrd="1" destOrd="0" presId="urn:microsoft.com/office/officeart/2005/8/layout/orgChart1"/>
    <dgm:cxn modelId="{404B0110-3328-4E1B-B855-63FEBC54AA3A}" type="presParOf" srcId="{4C59CDCC-8171-42A8-836D-8A7ADEF309D0}" destId="{0E63D1F7-0BB7-4B23-80D6-B69D7359A638}" srcOrd="2" destOrd="0" presId="urn:microsoft.com/office/officeart/2005/8/layout/orgChart1"/>
    <dgm:cxn modelId="{BB2915F9-02BF-42DA-B7D6-69F974DB1305}" type="presParOf" srcId="{B6A20B03-CFA9-41D8-9956-9F0EB448DC4A}" destId="{52D64095-8F0B-43C5-A134-4F8EB745D0AC}" srcOrd="6" destOrd="0" presId="urn:microsoft.com/office/officeart/2005/8/layout/orgChart1"/>
    <dgm:cxn modelId="{46BC2A29-CF4C-48D1-9148-50E7F026E07A}" type="presParOf" srcId="{B6A20B03-CFA9-41D8-9956-9F0EB448DC4A}" destId="{65175C4B-27F3-41C0-9093-49201195521B}" srcOrd="7" destOrd="0" presId="urn:microsoft.com/office/officeart/2005/8/layout/orgChart1"/>
    <dgm:cxn modelId="{D187A3CB-6EF9-4688-B133-7B65A3E31CD2}" type="presParOf" srcId="{65175C4B-27F3-41C0-9093-49201195521B}" destId="{418B0B64-07DF-4A86-8188-2B3D12FF0C1B}" srcOrd="0" destOrd="0" presId="urn:microsoft.com/office/officeart/2005/8/layout/orgChart1"/>
    <dgm:cxn modelId="{B4847343-A907-4E00-A72A-8BE727A037FF}" type="presParOf" srcId="{418B0B64-07DF-4A86-8188-2B3D12FF0C1B}" destId="{FCA2B357-06A1-4199-999C-BBE32872F828}" srcOrd="0" destOrd="0" presId="urn:microsoft.com/office/officeart/2005/8/layout/orgChart1"/>
    <dgm:cxn modelId="{6EBD078B-9096-496B-9043-3D4F0DA06829}" type="presParOf" srcId="{418B0B64-07DF-4A86-8188-2B3D12FF0C1B}" destId="{842224E6-60DA-412E-8A1B-7533C1377869}" srcOrd="1" destOrd="0" presId="urn:microsoft.com/office/officeart/2005/8/layout/orgChart1"/>
    <dgm:cxn modelId="{81042D27-1139-4DE3-8A86-88D1329475F0}" type="presParOf" srcId="{65175C4B-27F3-41C0-9093-49201195521B}" destId="{5FEE9627-663F-4879-B764-2FCAC3BEDB01}" srcOrd="1" destOrd="0" presId="urn:microsoft.com/office/officeart/2005/8/layout/orgChart1"/>
    <dgm:cxn modelId="{D3FA3986-988E-4F6F-9C29-3C01FC79C3A5}" type="presParOf" srcId="{65175C4B-27F3-41C0-9093-49201195521B}" destId="{D211A30E-3DD6-4F3B-A936-B6D9FD1B5AD6}" srcOrd="2" destOrd="0" presId="urn:microsoft.com/office/officeart/2005/8/layout/orgChart1"/>
    <dgm:cxn modelId="{21AEDC37-863A-47FD-A5E0-F3255D9988CD}" type="presParOf" srcId="{60FE5B31-E82E-49E2-9469-B5D5674278BC}" destId="{0A55CB08-0585-4E83-BB9C-6136411D5C97}" srcOrd="2" destOrd="0" presId="urn:microsoft.com/office/officeart/2005/8/layout/orgChart1"/>
    <dgm:cxn modelId="{FE6FDFF5-C115-4D3B-AA02-DC625E11264B}" type="presParOf" srcId="{9C5DF944-3D7A-473D-A789-5CA86652B8F8}" destId="{1AE91293-7748-4E52-8855-7B838C555EB9}" srcOrd="2" destOrd="0" presId="urn:microsoft.com/office/officeart/2005/8/layout/orgChart1"/>
    <dgm:cxn modelId="{B150DFDA-9C9B-4DAD-8239-7A09AEF021B8}" type="presParOf" srcId="{9C5DF944-3D7A-473D-A789-5CA86652B8F8}" destId="{8BAB2199-5159-41F9-8708-33820C9B03A9}" srcOrd="3" destOrd="0" presId="urn:microsoft.com/office/officeart/2005/8/layout/orgChart1"/>
    <dgm:cxn modelId="{EC906CA2-7BE4-4551-8126-5E47D48B6411}" type="presParOf" srcId="{8BAB2199-5159-41F9-8708-33820C9B03A9}" destId="{4AEEF0FD-EB99-4BD5-89CD-011B1DDC19F8}" srcOrd="0" destOrd="0" presId="urn:microsoft.com/office/officeart/2005/8/layout/orgChart1"/>
    <dgm:cxn modelId="{385D7EAE-8C2E-4F3E-8139-DDE1BC7A6EAB}" type="presParOf" srcId="{4AEEF0FD-EB99-4BD5-89CD-011B1DDC19F8}" destId="{86ECFBC0-6EDE-49D7-A5E4-E61CBAF4A092}" srcOrd="0" destOrd="0" presId="urn:microsoft.com/office/officeart/2005/8/layout/orgChart1"/>
    <dgm:cxn modelId="{75D206C3-A189-46C1-9740-64C9A0086413}" type="presParOf" srcId="{4AEEF0FD-EB99-4BD5-89CD-011B1DDC19F8}" destId="{EE7467E8-D778-4C18-9C7C-925EF25B0DC2}" srcOrd="1" destOrd="0" presId="urn:microsoft.com/office/officeart/2005/8/layout/orgChart1"/>
    <dgm:cxn modelId="{68CC4ABF-3E11-4DB4-BF2A-167D55127F7B}" type="presParOf" srcId="{8BAB2199-5159-41F9-8708-33820C9B03A9}" destId="{70B62D43-4B2E-478D-8091-7F950B36BC86}" srcOrd="1" destOrd="0" presId="urn:microsoft.com/office/officeart/2005/8/layout/orgChart1"/>
    <dgm:cxn modelId="{ECD43E96-EE95-4A61-9C43-85F129DA5CCC}" type="presParOf" srcId="{70B62D43-4B2E-478D-8091-7F950B36BC86}" destId="{5A29D58D-62CC-4731-8120-CAD4354C3E03}" srcOrd="0" destOrd="0" presId="urn:microsoft.com/office/officeart/2005/8/layout/orgChart1"/>
    <dgm:cxn modelId="{B947B875-82C9-42D5-9A17-1FD595A90D45}" type="presParOf" srcId="{70B62D43-4B2E-478D-8091-7F950B36BC86}" destId="{20684FA8-0955-4E86-9890-955AAE2FB70E}" srcOrd="1" destOrd="0" presId="urn:microsoft.com/office/officeart/2005/8/layout/orgChart1"/>
    <dgm:cxn modelId="{31A9CECB-7F38-4D82-8F7A-859DF9648BA1}" type="presParOf" srcId="{20684FA8-0955-4E86-9890-955AAE2FB70E}" destId="{357DF0A8-BCC0-4D40-9A29-811D9B3E8CE1}" srcOrd="0" destOrd="0" presId="urn:microsoft.com/office/officeart/2005/8/layout/orgChart1"/>
    <dgm:cxn modelId="{4EC6E605-945A-43B4-BE34-FA8BAB0CA289}" type="presParOf" srcId="{357DF0A8-BCC0-4D40-9A29-811D9B3E8CE1}" destId="{7533127D-6F77-420D-9337-03A9B17677A7}" srcOrd="0" destOrd="0" presId="urn:microsoft.com/office/officeart/2005/8/layout/orgChart1"/>
    <dgm:cxn modelId="{AF0F6BBB-C229-42E0-B221-A32C94975655}" type="presParOf" srcId="{357DF0A8-BCC0-4D40-9A29-811D9B3E8CE1}" destId="{75DCBE71-7469-49E9-81E5-E6A43E3EC0DC}" srcOrd="1" destOrd="0" presId="urn:microsoft.com/office/officeart/2005/8/layout/orgChart1"/>
    <dgm:cxn modelId="{ADCE21DC-BB5F-44EA-8D86-1A41019D744E}" type="presParOf" srcId="{20684FA8-0955-4E86-9890-955AAE2FB70E}" destId="{321B0D03-50FC-44EB-B561-D21A2CD4B482}" srcOrd="1" destOrd="0" presId="urn:microsoft.com/office/officeart/2005/8/layout/orgChart1"/>
    <dgm:cxn modelId="{C4A64E40-F95E-46B5-9C96-F31AC4297DEE}" type="presParOf" srcId="{20684FA8-0955-4E86-9890-955AAE2FB70E}" destId="{0654A2B9-B227-48A6-941C-DD027142ECCE}" srcOrd="2" destOrd="0" presId="urn:microsoft.com/office/officeart/2005/8/layout/orgChart1"/>
    <dgm:cxn modelId="{41F2E525-202E-4CF6-B7FB-33B7627F4287}" type="presParOf" srcId="{70B62D43-4B2E-478D-8091-7F950B36BC86}" destId="{77FF546B-1ADB-4B35-B705-B48DE95D0A7F}" srcOrd="2" destOrd="0" presId="urn:microsoft.com/office/officeart/2005/8/layout/orgChart1"/>
    <dgm:cxn modelId="{45CA9481-66A9-46B3-850C-9D3D70821C30}" type="presParOf" srcId="{70B62D43-4B2E-478D-8091-7F950B36BC86}" destId="{69C13562-DBB8-42F8-AE39-8AFEF8ED4982}" srcOrd="3" destOrd="0" presId="urn:microsoft.com/office/officeart/2005/8/layout/orgChart1"/>
    <dgm:cxn modelId="{EA9D619D-14F9-4D2F-844A-7D54E18A0D78}" type="presParOf" srcId="{69C13562-DBB8-42F8-AE39-8AFEF8ED4982}" destId="{896D96FE-EA05-4066-8BE5-F7366BA3777A}" srcOrd="0" destOrd="0" presId="urn:microsoft.com/office/officeart/2005/8/layout/orgChart1"/>
    <dgm:cxn modelId="{1D37FD0F-3514-4730-B56B-5B706A7A65B0}" type="presParOf" srcId="{896D96FE-EA05-4066-8BE5-F7366BA3777A}" destId="{079C46BA-E270-4C4F-9AA8-92E32A64D736}" srcOrd="0" destOrd="0" presId="urn:microsoft.com/office/officeart/2005/8/layout/orgChart1"/>
    <dgm:cxn modelId="{1F3CE72F-76AC-4953-8042-64F3B38CD750}" type="presParOf" srcId="{896D96FE-EA05-4066-8BE5-F7366BA3777A}" destId="{3AA4BA60-CAF3-4B65-8A7B-26648B565082}" srcOrd="1" destOrd="0" presId="urn:microsoft.com/office/officeart/2005/8/layout/orgChart1"/>
    <dgm:cxn modelId="{7A3EA493-D443-470C-A9CC-8A6B0CCD9EA7}" type="presParOf" srcId="{69C13562-DBB8-42F8-AE39-8AFEF8ED4982}" destId="{54F082B5-2FAD-490F-B257-B96DCB3E19FC}" srcOrd="1" destOrd="0" presId="urn:microsoft.com/office/officeart/2005/8/layout/orgChart1"/>
    <dgm:cxn modelId="{A6F91B33-0338-4ADA-BB28-1B8602427D0C}" type="presParOf" srcId="{69C13562-DBB8-42F8-AE39-8AFEF8ED4982}" destId="{6C846A69-A00E-4FB9-80C7-DC7FE13BD4B5}" srcOrd="2" destOrd="0" presId="urn:microsoft.com/office/officeart/2005/8/layout/orgChart1"/>
    <dgm:cxn modelId="{451848AA-0D98-4651-86AC-0A589011E474}" type="presParOf" srcId="{70B62D43-4B2E-478D-8091-7F950B36BC86}" destId="{C6471DB4-9B93-437A-AEBE-F3B71F737DF8}" srcOrd="4" destOrd="0" presId="urn:microsoft.com/office/officeart/2005/8/layout/orgChart1"/>
    <dgm:cxn modelId="{00F44847-C351-46C4-BB0F-47DF1500C9B6}" type="presParOf" srcId="{70B62D43-4B2E-478D-8091-7F950B36BC86}" destId="{CD8B12E6-DD1E-4D70-BE7C-A5443A3D84D1}" srcOrd="5" destOrd="0" presId="urn:microsoft.com/office/officeart/2005/8/layout/orgChart1"/>
    <dgm:cxn modelId="{C573D0C5-7FB0-4A59-988E-12C39A2BD596}" type="presParOf" srcId="{CD8B12E6-DD1E-4D70-BE7C-A5443A3D84D1}" destId="{C0FBA54D-3A3D-42F4-B1C8-ADE0E74CCC4D}" srcOrd="0" destOrd="0" presId="urn:microsoft.com/office/officeart/2005/8/layout/orgChart1"/>
    <dgm:cxn modelId="{895B8441-58E2-43C0-97AA-FE28FCA4867F}" type="presParOf" srcId="{C0FBA54D-3A3D-42F4-B1C8-ADE0E74CCC4D}" destId="{30DA9891-B7C7-405D-9015-1C3DF0E9850F}" srcOrd="0" destOrd="0" presId="urn:microsoft.com/office/officeart/2005/8/layout/orgChart1"/>
    <dgm:cxn modelId="{08F23482-7C6A-4756-A8E5-2668905C207C}" type="presParOf" srcId="{C0FBA54D-3A3D-42F4-B1C8-ADE0E74CCC4D}" destId="{5EC808F1-181C-42C2-975C-2B558EBCB7FE}" srcOrd="1" destOrd="0" presId="urn:microsoft.com/office/officeart/2005/8/layout/orgChart1"/>
    <dgm:cxn modelId="{BE3E9CBC-5935-4A56-9829-51B62803802C}" type="presParOf" srcId="{CD8B12E6-DD1E-4D70-BE7C-A5443A3D84D1}" destId="{3C11D65F-2A65-4A7E-9C15-AA6406FE6F0B}" srcOrd="1" destOrd="0" presId="urn:microsoft.com/office/officeart/2005/8/layout/orgChart1"/>
    <dgm:cxn modelId="{704FC05A-429B-47C3-AE6B-91C052EBFFA4}" type="presParOf" srcId="{CD8B12E6-DD1E-4D70-BE7C-A5443A3D84D1}" destId="{07414A68-C8A8-4CE7-984E-48064FC49AF5}" srcOrd="2" destOrd="0" presId="urn:microsoft.com/office/officeart/2005/8/layout/orgChart1"/>
    <dgm:cxn modelId="{DB6A2854-C948-417C-81E1-3A728C70B70E}" type="presParOf" srcId="{70B62D43-4B2E-478D-8091-7F950B36BC86}" destId="{BD53C961-9C2E-42B5-A825-EB1CD5AF2FE3}" srcOrd="6" destOrd="0" presId="urn:microsoft.com/office/officeart/2005/8/layout/orgChart1"/>
    <dgm:cxn modelId="{31DAE47C-7447-46F0-928A-7BED83930B7B}" type="presParOf" srcId="{70B62D43-4B2E-478D-8091-7F950B36BC86}" destId="{2AD0F394-908E-4BF8-9902-81719C192207}" srcOrd="7" destOrd="0" presId="urn:microsoft.com/office/officeart/2005/8/layout/orgChart1"/>
    <dgm:cxn modelId="{13DC47AD-6B9A-431E-AB79-9E530481CEEB}" type="presParOf" srcId="{2AD0F394-908E-4BF8-9902-81719C192207}" destId="{6508E9AA-32AD-45CE-ACB4-E452A2309B43}" srcOrd="0" destOrd="0" presId="urn:microsoft.com/office/officeart/2005/8/layout/orgChart1"/>
    <dgm:cxn modelId="{58D3A97C-D2FE-47C7-A2C5-CDA217CC3514}" type="presParOf" srcId="{6508E9AA-32AD-45CE-ACB4-E452A2309B43}" destId="{26E61D30-5696-4E05-9044-AF73EF27DAB2}" srcOrd="0" destOrd="0" presId="urn:microsoft.com/office/officeart/2005/8/layout/orgChart1"/>
    <dgm:cxn modelId="{251A595E-55C8-4298-81F2-49153AD09034}" type="presParOf" srcId="{6508E9AA-32AD-45CE-ACB4-E452A2309B43}" destId="{14A5ABF2-8B49-4694-AC4C-1A898869B017}" srcOrd="1" destOrd="0" presId="urn:microsoft.com/office/officeart/2005/8/layout/orgChart1"/>
    <dgm:cxn modelId="{ABC9396E-F9F0-447E-B797-48031C0A0063}" type="presParOf" srcId="{2AD0F394-908E-4BF8-9902-81719C192207}" destId="{E95C75F7-7305-47DE-985C-550E435481C9}" srcOrd="1" destOrd="0" presId="urn:microsoft.com/office/officeart/2005/8/layout/orgChart1"/>
    <dgm:cxn modelId="{D0109B7C-2782-4D4D-8AF0-7FF03F754D38}" type="presParOf" srcId="{2AD0F394-908E-4BF8-9902-81719C192207}" destId="{ADFD56FF-A789-4A68-9B2D-8E4E857854C2}" srcOrd="2" destOrd="0" presId="urn:microsoft.com/office/officeart/2005/8/layout/orgChart1"/>
    <dgm:cxn modelId="{EEFC3375-4838-48B0-8BED-53E84BE20973}" type="presParOf" srcId="{70B62D43-4B2E-478D-8091-7F950B36BC86}" destId="{B4ADFA40-1DC3-4BD0-BAE4-D5BA4FDF2B3E}" srcOrd="8" destOrd="0" presId="urn:microsoft.com/office/officeart/2005/8/layout/orgChart1"/>
    <dgm:cxn modelId="{B9038673-8E99-4194-A981-4805C1D518B9}" type="presParOf" srcId="{70B62D43-4B2E-478D-8091-7F950B36BC86}" destId="{74623D81-D47A-4BDB-A76C-094846D41FA8}" srcOrd="9" destOrd="0" presId="urn:microsoft.com/office/officeart/2005/8/layout/orgChart1"/>
    <dgm:cxn modelId="{5F3ADDB1-7CC2-46F1-A4C0-48B3F1BE9DC6}" type="presParOf" srcId="{74623D81-D47A-4BDB-A76C-094846D41FA8}" destId="{A5AFB960-0B8B-4E03-885A-2579269F7DC1}" srcOrd="0" destOrd="0" presId="urn:microsoft.com/office/officeart/2005/8/layout/orgChart1"/>
    <dgm:cxn modelId="{E49D88A6-CCD6-4485-8EFF-0D91F45DE28C}" type="presParOf" srcId="{A5AFB960-0B8B-4E03-885A-2579269F7DC1}" destId="{3A05D6AC-55D4-4F8B-831D-7528DBB5E857}" srcOrd="0" destOrd="0" presId="urn:microsoft.com/office/officeart/2005/8/layout/orgChart1"/>
    <dgm:cxn modelId="{E20556E6-021A-4AAA-A973-D04F78A4C509}" type="presParOf" srcId="{A5AFB960-0B8B-4E03-885A-2579269F7DC1}" destId="{179F0FCD-C306-4B84-A7DF-E34F9FAB6F56}" srcOrd="1" destOrd="0" presId="urn:microsoft.com/office/officeart/2005/8/layout/orgChart1"/>
    <dgm:cxn modelId="{5DEC4229-6490-4553-952D-7D97EBAB2A37}" type="presParOf" srcId="{74623D81-D47A-4BDB-A76C-094846D41FA8}" destId="{856F8CB3-7FD8-44A2-BD9F-D0A3BBBFD7B2}" srcOrd="1" destOrd="0" presId="urn:microsoft.com/office/officeart/2005/8/layout/orgChart1"/>
    <dgm:cxn modelId="{5FAA519D-49A8-4D91-B408-A673B2342068}" type="presParOf" srcId="{74623D81-D47A-4BDB-A76C-094846D41FA8}" destId="{E41C3208-7C36-4192-9EA5-1F0C4DB4A826}" srcOrd="2" destOrd="0" presId="urn:microsoft.com/office/officeart/2005/8/layout/orgChart1"/>
    <dgm:cxn modelId="{E3DA874D-3493-442F-A369-3C1FAD4D268A}" type="presParOf" srcId="{8BAB2199-5159-41F9-8708-33820C9B03A9}" destId="{FB705D8D-4B0F-418C-BE22-C9FC935B08A3}" srcOrd="2" destOrd="0" presId="urn:microsoft.com/office/officeart/2005/8/layout/orgChart1"/>
    <dgm:cxn modelId="{E397E828-BDB9-4C9E-8B5C-21EB37CB7E74}" type="presParOf" srcId="{9C5DF944-3D7A-473D-A789-5CA86652B8F8}" destId="{4F6F1802-D2DC-45F2-8B57-B9ACE00E096B}" srcOrd="4" destOrd="0" presId="urn:microsoft.com/office/officeart/2005/8/layout/orgChart1"/>
    <dgm:cxn modelId="{BFE2D4B0-6831-46FE-98BF-05F80D19F912}" type="presParOf" srcId="{9C5DF944-3D7A-473D-A789-5CA86652B8F8}" destId="{D09FB176-C899-4C34-A2EF-DF4099E3930B}" srcOrd="5" destOrd="0" presId="urn:microsoft.com/office/officeart/2005/8/layout/orgChart1"/>
    <dgm:cxn modelId="{87A3CC66-F3EF-4F2C-BECC-72261D6BDF63}" type="presParOf" srcId="{D09FB176-C899-4C34-A2EF-DF4099E3930B}" destId="{EB3A78CF-8659-4E76-9BB6-78F8A7F8B535}" srcOrd="0" destOrd="0" presId="urn:microsoft.com/office/officeart/2005/8/layout/orgChart1"/>
    <dgm:cxn modelId="{80D35D40-7D65-480F-9013-95A188F6F527}" type="presParOf" srcId="{EB3A78CF-8659-4E76-9BB6-78F8A7F8B535}" destId="{ED956AEF-5A78-47DC-9D97-3B27A2E93095}" srcOrd="0" destOrd="0" presId="urn:microsoft.com/office/officeart/2005/8/layout/orgChart1"/>
    <dgm:cxn modelId="{95674B09-888F-4546-97D7-6C7A4A4B85F5}" type="presParOf" srcId="{EB3A78CF-8659-4E76-9BB6-78F8A7F8B535}" destId="{0936C29E-0ABE-4289-9453-F6DF249F454C}" srcOrd="1" destOrd="0" presId="urn:microsoft.com/office/officeart/2005/8/layout/orgChart1"/>
    <dgm:cxn modelId="{BC64A867-0157-4760-8EF8-98163741DD52}" type="presParOf" srcId="{D09FB176-C899-4C34-A2EF-DF4099E3930B}" destId="{3666C14E-3FE7-4AB2-BA4F-4535D42C477E}" srcOrd="1" destOrd="0" presId="urn:microsoft.com/office/officeart/2005/8/layout/orgChart1"/>
    <dgm:cxn modelId="{55A4806E-7BE0-45FD-8314-4754AB8E9FD7}" type="presParOf" srcId="{3666C14E-3FE7-4AB2-BA4F-4535D42C477E}" destId="{7E670A0B-4B6A-45AD-AE95-FAE9E52BA24F}" srcOrd="0" destOrd="0" presId="urn:microsoft.com/office/officeart/2005/8/layout/orgChart1"/>
    <dgm:cxn modelId="{DC49B851-793A-4E16-9841-ACEA992AA553}" type="presParOf" srcId="{3666C14E-3FE7-4AB2-BA4F-4535D42C477E}" destId="{781D4557-4BA2-4B53-85D2-D0A8E2F29ACB}" srcOrd="1" destOrd="0" presId="urn:microsoft.com/office/officeart/2005/8/layout/orgChart1"/>
    <dgm:cxn modelId="{BD170EB8-477F-437F-A1F1-B5CFF87A31BD}" type="presParOf" srcId="{781D4557-4BA2-4B53-85D2-D0A8E2F29ACB}" destId="{A1F0E8B8-00E6-43CE-8E1F-A9918B608453}" srcOrd="0" destOrd="0" presId="urn:microsoft.com/office/officeart/2005/8/layout/orgChart1"/>
    <dgm:cxn modelId="{6EEFA93F-12C8-48A5-ACDA-8003D01B6A85}" type="presParOf" srcId="{A1F0E8B8-00E6-43CE-8E1F-A9918B608453}" destId="{2C701CAE-D8F1-461E-8A0C-C57AEB1CD6C2}" srcOrd="0" destOrd="0" presId="urn:microsoft.com/office/officeart/2005/8/layout/orgChart1"/>
    <dgm:cxn modelId="{E320E627-8B7B-4E3D-A5E5-72DA145F4D08}" type="presParOf" srcId="{A1F0E8B8-00E6-43CE-8E1F-A9918B608453}" destId="{0A55F855-E390-49C4-85C3-4EB5DC8DFEC3}" srcOrd="1" destOrd="0" presId="urn:microsoft.com/office/officeart/2005/8/layout/orgChart1"/>
    <dgm:cxn modelId="{84EEB016-FCBB-41A6-B602-099E7E854D91}" type="presParOf" srcId="{781D4557-4BA2-4B53-85D2-D0A8E2F29ACB}" destId="{8FDA77AA-02A8-4EBB-8954-A3306A125F11}" srcOrd="1" destOrd="0" presId="urn:microsoft.com/office/officeart/2005/8/layout/orgChart1"/>
    <dgm:cxn modelId="{17454FC1-A7B2-4D33-B0C6-FEF34219788F}" type="presParOf" srcId="{781D4557-4BA2-4B53-85D2-D0A8E2F29ACB}" destId="{802B30D6-A884-4929-98EE-4DE3E2D91CB8}" srcOrd="2" destOrd="0" presId="urn:microsoft.com/office/officeart/2005/8/layout/orgChart1"/>
    <dgm:cxn modelId="{9A956229-E91E-47F3-AA43-0333C71A3691}" type="presParOf" srcId="{3666C14E-3FE7-4AB2-BA4F-4535D42C477E}" destId="{4E5DB2E5-BC21-45FD-89CF-804EEEA73D92}" srcOrd="2" destOrd="0" presId="urn:microsoft.com/office/officeart/2005/8/layout/orgChart1"/>
    <dgm:cxn modelId="{9F48206C-3D51-495D-83E6-217526BA440D}" type="presParOf" srcId="{3666C14E-3FE7-4AB2-BA4F-4535D42C477E}" destId="{FEF5B6E2-22EA-4CFA-BF26-961399773F49}" srcOrd="3" destOrd="0" presId="urn:microsoft.com/office/officeart/2005/8/layout/orgChart1"/>
    <dgm:cxn modelId="{7DD397D8-A522-4DAC-9D64-E4429EC277A9}" type="presParOf" srcId="{FEF5B6E2-22EA-4CFA-BF26-961399773F49}" destId="{42BED641-FA4F-4D4B-9A19-A7D3C3BE1408}" srcOrd="0" destOrd="0" presId="urn:microsoft.com/office/officeart/2005/8/layout/orgChart1"/>
    <dgm:cxn modelId="{5E3E496A-6F0B-443F-9CD8-72E5EE1DC5E8}" type="presParOf" srcId="{42BED641-FA4F-4D4B-9A19-A7D3C3BE1408}" destId="{74487508-3D4F-4F35-9119-7335AA499C95}" srcOrd="0" destOrd="0" presId="urn:microsoft.com/office/officeart/2005/8/layout/orgChart1"/>
    <dgm:cxn modelId="{EA1782A6-7AE8-41E4-93C0-95CF503D79B9}" type="presParOf" srcId="{42BED641-FA4F-4D4B-9A19-A7D3C3BE1408}" destId="{EA4E738B-1483-44D6-89EB-8256A9C3F87D}" srcOrd="1" destOrd="0" presId="urn:microsoft.com/office/officeart/2005/8/layout/orgChart1"/>
    <dgm:cxn modelId="{90F7DB41-D0E1-49F4-ADAA-A674AB849A8A}" type="presParOf" srcId="{FEF5B6E2-22EA-4CFA-BF26-961399773F49}" destId="{B5B7C6F2-824B-4B22-9513-4D47B87A1DEF}" srcOrd="1" destOrd="0" presId="urn:microsoft.com/office/officeart/2005/8/layout/orgChart1"/>
    <dgm:cxn modelId="{3078697D-2A92-4F18-9A10-38CF7EA02D2E}" type="presParOf" srcId="{FEF5B6E2-22EA-4CFA-BF26-961399773F49}" destId="{AD4B3EEE-3AC5-44A5-8891-70C0728030DE}" srcOrd="2" destOrd="0" presId="urn:microsoft.com/office/officeart/2005/8/layout/orgChart1"/>
    <dgm:cxn modelId="{2B17C97A-668A-4EFD-95AC-4091F09ABC08}" type="presParOf" srcId="{3666C14E-3FE7-4AB2-BA4F-4535D42C477E}" destId="{1A2BCB80-89E2-41EC-87D9-8650DA66AB8A}" srcOrd="4" destOrd="0" presId="urn:microsoft.com/office/officeart/2005/8/layout/orgChart1"/>
    <dgm:cxn modelId="{07C0DAD5-5CA2-4369-8CA8-7A774F38F480}" type="presParOf" srcId="{3666C14E-3FE7-4AB2-BA4F-4535D42C477E}" destId="{CD498E25-17A8-4592-A106-0BDE77F9F8BE}" srcOrd="5" destOrd="0" presId="urn:microsoft.com/office/officeart/2005/8/layout/orgChart1"/>
    <dgm:cxn modelId="{A8D824A2-4E54-4633-BC4F-1C743BF9F2FF}" type="presParOf" srcId="{CD498E25-17A8-4592-A106-0BDE77F9F8BE}" destId="{1832CD07-F56C-4B75-9FC3-CEF6C2D6EA45}" srcOrd="0" destOrd="0" presId="urn:microsoft.com/office/officeart/2005/8/layout/orgChart1"/>
    <dgm:cxn modelId="{0F2FC7E3-FE55-492C-8D0D-9E8DD15C793B}" type="presParOf" srcId="{1832CD07-F56C-4B75-9FC3-CEF6C2D6EA45}" destId="{F7484F86-9514-4EEC-AAEC-65AD9B4B3D96}" srcOrd="0" destOrd="0" presId="urn:microsoft.com/office/officeart/2005/8/layout/orgChart1"/>
    <dgm:cxn modelId="{3DB2A27C-9912-4DC1-813F-899946108296}" type="presParOf" srcId="{1832CD07-F56C-4B75-9FC3-CEF6C2D6EA45}" destId="{2F8AA862-E8D3-4043-95F3-7EBB33FDC237}" srcOrd="1" destOrd="0" presId="urn:microsoft.com/office/officeart/2005/8/layout/orgChart1"/>
    <dgm:cxn modelId="{A9BEA254-FEEF-4642-85BC-065640F909F4}" type="presParOf" srcId="{CD498E25-17A8-4592-A106-0BDE77F9F8BE}" destId="{D6D1B4BE-1E43-4CD4-965F-996A3963A4DE}" srcOrd="1" destOrd="0" presId="urn:microsoft.com/office/officeart/2005/8/layout/orgChart1"/>
    <dgm:cxn modelId="{6629C24B-BA5D-4EDC-8DCB-A65222DCA614}" type="presParOf" srcId="{CD498E25-17A8-4592-A106-0BDE77F9F8BE}" destId="{2585E360-1265-4DAF-8ED0-8CB30CFCA044}" srcOrd="2" destOrd="0" presId="urn:microsoft.com/office/officeart/2005/8/layout/orgChart1"/>
    <dgm:cxn modelId="{09C0D03C-AE32-4833-A066-89DB10095157}" type="presParOf" srcId="{3666C14E-3FE7-4AB2-BA4F-4535D42C477E}" destId="{9AAB9F84-69DB-4974-8FB3-17FE16A42904}" srcOrd="6" destOrd="0" presId="urn:microsoft.com/office/officeart/2005/8/layout/orgChart1"/>
    <dgm:cxn modelId="{53E46D8B-FCBE-4654-9EC2-5265C0649203}" type="presParOf" srcId="{3666C14E-3FE7-4AB2-BA4F-4535D42C477E}" destId="{C3EE2C24-35C5-4383-8BA8-04718D61B1E3}" srcOrd="7" destOrd="0" presId="urn:microsoft.com/office/officeart/2005/8/layout/orgChart1"/>
    <dgm:cxn modelId="{DC731738-EAA2-41AD-989D-F1DFF26C97BD}" type="presParOf" srcId="{C3EE2C24-35C5-4383-8BA8-04718D61B1E3}" destId="{D76FB983-6AF4-4D17-803C-BE4F9D86E241}" srcOrd="0" destOrd="0" presId="urn:microsoft.com/office/officeart/2005/8/layout/orgChart1"/>
    <dgm:cxn modelId="{ECE7AF31-0A0D-434A-B000-C00C62149385}" type="presParOf" srcId="{D76FB983-6AF4-4D17-803C-BE4F9D86E241}" destId="{C95AECE2-07C4-42E7-90DA-5CD8EA216CFC}" srcOrd="0" destOrd="0" presId="urn:microsoft.com/office/officeart/2005/8/layout/orgChart1"/>
    <dgm:cxn modelId="{2C1AE5E2-7280-4B23-8C3A-B2E1C2AFBB51}" type="presParOf" srcId="{D76FB983-6AF4-4D17-803C-BE4F9D86E241}" destId="{4704A764-F3E3-46A1-B698-AC3BCD85875D}" srcOrd="1" destOrd="0" presId="urn:microsoft.com/office/officeart/2005/8/layout/orgChart1"/>
    <dgm:cxn modelId="{0E95B5A7-FD2F-4C98-A0BC-DC7067A90084}" type="presParOf" srcId="{C3EE2C24-35C5-4383-8BA8-04718D61B1E3}" destId="{C07B020C-8290-4505-84E9-D8CD925D7B93}" srcOrd="1" destOrd="0" presId="urn:microsoft.com/office/officeart/2005/8/layout/orgChart1"/>
    <dgm:cxn modelId="{3BBE649E-5575-4405-A9EA-C1B14A034F05}" type="presParOf" srcId="{C3EE2C24-35C5-4383-8BA8-04718D61B1E3}" destId="{97715D9E-A6B5-4BE2-9531-017E1F9F5E37}" srcOrd="2" destOrd="0" presId="urn:microsoft.com/office/officeart/2005/8/layout/orgChart1"/>
    <dgm:cxn modelId="{3FAB8CB5-B826-4B29-AEB0-244B701CBA67}" type="presParOf" srcId="{3666C14E-3FE7-4AB2-BA4F-4535D42C477E}" destId="{F8AA5B07-D62E-4BEF-A7F4-BB8154CE0161}" srcOrd="8" destOrd="0" presId="urn:microsoft.com/office/officeart/2005/8/layout/orgChart1"/>
    <dgm:cxn modelId="{17227A01-7E23-4ECF-859F-F1F6D42C6EE1}" type="presParOf" srcId="{3666C14E-3FE7-4AB2-BA4F-4535D42C477E}" destId="{28D3CB32-FAA0-4273-8538-1EB307061468}" srcOrd="9" destOrd="0" presId="urn:microsoft.com/office/officeart/2005/8/layout/orgChart1"/>
    <dgm:cxn modelId="{FB4A2666-8712-4291-A854-DF45964625B4}" type="presParOf" srcId="{28D3CB32-FAA0-4273-8538-1EB307061468}" destId="{4E6634D0-9CA1-4ACD-BF91-91BEE47E76EF}" srcOrd="0" destOrd="0" presId="urn:microsoft.com/office/officeart/2005/8/layout/orgChart1"/>
    <dgm:cxn modelId="{21AC887C-84D7-46A2-83C8-7CEE62AD4336}" type="presParOf" srcId="{4E6634D0-9CA1-4ACD-BF91-91BEE47E76EF}" destId="{EE219807-47C8-4941-99AE-CE39076E53F5}" srcOrd="0" destOrd="0" presId="urn:microsoft.com/office/officeart/2005/8/layout/orgChart1"/>
    <dgm:cxn modelId="{73EAABBF-D6EC-4F2E-BC77-1B0E0FDA08B6}" type="presParOf" srcId="{4E6634D0-9CA1-4ACD-BF91-91BEE47E76EF}" destId="{A8ED66CC-CBB3-4EB5-ADE1-6E062170315B}" srcOrd="1" destOrd="0" presId="urn:microsoft.com/office/officeart/2005/8/layout/orgChart1"/>
    <dgm:cxn modelId="{A42DB24E-7863-4D5A-9019-7A88A737A8D0}" type="presParOf" srcId="{28D3CB32-FAA0-4273-8538-1EB307061468}" destId="{55A4A9B7-D2D2-4F27-9972-54B957F184B3}" srcOrd="1" destOrd="0" presId="urn:microsoft.com/office/officeart/2005/8/layout/orgChart1"/>
    <dgm:cxn modelId="{2DBD641A-3BB6-4C75-B2AE-C0166FB3D330}" type="presParOf" srcId="{28D3CB32-FAA0-4273-8538-1EB307061468}" destId="{A6D08738-8725-4BBB-8D6E-6E0F7F338F27}" srcOrd="2" destOrd="0" presId="urn:microsoft.com/office/officeart/2005/8/layout/orgChart1"/>
    <dgm:cxn modelId="{19359992-3E31-42A7-939F-1D41C588FE33}" type="presParOf" srcId="{D09FB176-C899-4C34-A2EF-DF4099E3930B}" destId="{10032A81-28F1-4589-A2C9-2F713826DB5B}" srcOrd="2" destOrd="0" presId="urn:microsoft.com/office/officeart/2005/8/layout/orgChart1"/>
    <dgm:cxn modelId="{DD96DC7E-8CDF-4F02-A396-53A3BAB57611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2027DA7C-414F-4230-BD5E-6867B006934A}" type="presOf" srcId="{41CBE71F-8A1C-4046-8B51-627382F890A8}" destId="{BD53C961-9C2E-42B5-A825-EB1CD5AF2FE3}" srcOrd="0" destOrd="0" presId="urn:microsoft.com/office/officeart/2005/8/layout/orgChart1"/>
    <dgm:cxn modelId="{43709849-5F7E-472E-9941-ECF965321BB8}" type="presOf" srcId="{D91152BC-9A33-44D3-AEBB-F20420DB430F}" destId="{5EC808F1-181C-42C2-975C-2B558EBCB7FE}" srcOrd="1" destOrd="0" presId="urn:microsoft.com/office/officeart/2005/8/layout/orgChart1"/>
    <dgm:cxn modelId="{86221377-4572-4A23-8E93-76893EA2A97B}" type="presOf" srcId="{57A44C0D-573F-44FB-BC9E-B18382ACCC39}" destId="{9AAB9F84-69DB-4974-8FB3-17FE16A42904}" srcOrd="0" destOrd="0" presId="urn:microsoft.com/office/officeart/2005/8/layout/orgChart1"/>
    <dgm:cxn modelId="{EDCFB857-2AF1-495B-A395-76BA5D2C815B}" type="presOf" srcId="{8514C17C-35EC-4D14-92F7-13A577CAA5C4}" destId="{079C46BA-E270-4C4F-9AA8-92E32A64D736}" srcOrd="0" destOrd="0" presId="urn:microsoft.com/office/officeart/2005/8/layout/orgChart1"/>
    <dgm:cxn modelId="{E605813C-3EE8-4771-B72E-6C0A1F5A0894}" type="presOf" srcId="{DCCE79F2-51DC-4E3A-8F3D-0CB311D1F14D}" destId="{A8ED66CC-CBB3-4EB5-ADE1-6E062170315B}" srcOrd="1" destOrd="0" presId="urn:microsoft.com/office/officeart/2005/8/layout/orgChart1"/>
    <dgm:cxn modelId="{AF3989A0-4B55-4DCE-8FB8-625A771B72B0}" type="presOf" srcId="{E2FDDA39-0A56-4C19-9570-F6322A50CD7C}" destId="{C95AECE2-07C4-42E7-90DA-5CD8EA216CFC}" srcOrd="0" destOrd="0" presId="urn:microsoft.com/office/officeart/2005/8/layout/orgChart1"/>
    <dgm:cxn modelId="{6257BAEF-00D3-461A-B658-993B2170111B}" type="presOf" srcId="{6A766238-49C0-489C-9759-5801318FB123}" destId="{8F3E2022-AB5E-4438-BDBE-146FD19E8285}" srcOrd="0" destOrd="0" presId="urn:microsoft.com/office/officeart/2005/8/layout/orgChart1"/>
    <dgm:cxn modelId="{C668F6CC-3BC0-4A1D-B5AC-9F329492B11F}" type="presOf" srcId="{B40A1E99-819E-4C0D-B671-3D134F0F7163}" destId="{179F0FCD-C306-4B84-A7DF-E34F9FAB6F56}" srcOrd="1" destOrd="0" presId="urn:microsoft.com/office/officeart/2005/8/layout/orgChart1"/>
    <dgm:cxn modelId="{E7455596-36B9-4D7C-9CDE-2DFD916848E5}" type="presOf" srcId="{1E17A9B5-1CC6-4BF4-A5EB-2099972243B8}" destId="{F0DC39B6-0C64-430A-9FFB-4907B94E244D}" srcOrd="0" destOrd="0" presId="urn:microsoft.com/office/officeart/2005/8/layout/orgChart1"/>
    <dgm:cxn modelId="{FA744F5B-FB36-4DA3-B2BB-C8B1DE0C9036}" type="presOf" srcId="{43C964D4-3EA5-4709-BA45-DC9671707267}" destId="{87899BB1-A811-4B2D-8FA3-633A97B1A6A6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F8434E4B-D02C-4D72-8028-4089CEC703F3}" type="presOf" srcId="{49A41343-8942-4E0A-948C-7308CFEDA337}" destId="{F8AA5B07-D62E-4BEF-A7F4-BB8154CE0161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F2418A28-0421-4EF6-B3AC-921D738EEA87}" type="presOf" srcId="{88B02B86-A182-47E8-98CE-5F03ED03FC83}" destId="{1A2BCB80-89E2-41EC-87D9-8650DA66AB8A}" srcOrd="0" destOrd="0" presId="urn:microsoft.com/office/officeart/2005/8/layout/orgChart1"/>
    <dgm:cxn modelId="{5E60BFA7-071D-46BE-A551-84B2435DC5D3}" type="presOf" srcId="{51AC05A3-5125-4631-8328-EE9742C5CE1F}" destId="{75DCBE71-7469-49E9-81E5-E6A43E3EC0DC}" srcOrd="1" destOrd="0" presId="urn:microsoft.com/office/officeart/2005/8/layout/orgChart1"/>
    <dgm:cxn modelId="{33214E5E-30A9-45F5-9EF2-91B4B34C4BAF}" type="presOf" srcId="{3837525C-9A2A-44D5-8B42-9C0820CF3FF9}" destId="{6AC59FBD-FAEA-42FA-8EB1-29A7CC044828}" srcOrd="0" destOrd="0" presId="urn:microsoft.com/office/officeart/2005/8/layout/orgChart1"/>
    <dgm:cxn modelId="{A3D6421B-C046-4744-AE0A-1FA947E45E82}" type="presOf" srcId="{6A766238-49C0-489C-9759-5801318FB123}" destId="{F4F60A8B-BCFE-4E33-9289-BF4CA9206F7B}" srcOrd="1" destOrd="0" presId="urn:microsoft.com/office/officeart/2005/8/layout/orgChart1"/>
    <dgm:cxn modelId="{61FEC9BC-ED82-4B00-BF48-65A8A01BE100}" type="presOf" srcId="{69BEBD41-3545-40FD-BFDD-D21BD47C872E}" destId="{EA4E738B-1483-44D6-89EB-8256A9C3F87D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292085E7-38A8-4A51-96F4-1BD6632662CF}" type="presOf" srcId="{69BEBD41-3545-40FD-BFDD-D21BD47C872E}" destId="{74487508-3D4F-4F35-9119-7335AA499C95}" srcOrd="0" destOrd="0" presId="urn:microsoft.com/office/officeart/2005/8/layout/orgChart1"/>
    <dgm:cxn modelId="{77B4A67A-5BED-4FB4-A8C5-723A3FC27CEF}" type="presOf" srcId="{382A9707-8CE9-4448-A732-795155023764}" destId="{C9EB4BFF-95DA-49B7-87A2-66A52A4FCDFA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E5DF141F-FE62-4F38-BD06-5D2F38396756}" type="presOf" srcId="{092024CE-8423-4E50-A34E-3122E05631CC}" destId="{2C701CAE-D8F1-461E-8A0C-C57AEB1CD6C2}" srcOrd="0" destOrd="0" presId="urn:microsoft.com/office/officeart/2005/8/layout/orgChart1"/>
    <dgm:cxn modelId="{8587CC6C-16A8-4A5C-9848-67C571E36674}" type="presOf" srcId="{00B822AA-E50D-409C-8E77-78CE41F17C4F}" destId="{EE7467E8-D778-4C18-9C7C-925EF25B0DC2}" srcOrd="1" destOrd="0" presId="urn:microsoft.com/office/officeart/2005/8/layout/orgChart1"/>
    <dgm:cxn modelId="{85FB0302-936A-4295-B6DA-9B61ED7CD73D}" type="presOf" srcId="{1D03C52E-27F1-4CAD-B953-A57260381D87}" destId="{52D64095-8F0B-43C5-A134-4F8EB745D0AC}" srcOrd="0" destOrd="0" presId="urn:microsoft.com/office/officeart/2005/8/layout/orgChart1"/>
    <dgm:cxn modelId="{BF876049-9762-4F81-89DF-8B0F898D258E}" type="presOf" srcId="{51AC05A3-5125-4631-8328-EE9742C5CE1F}" destId="{7533127D-6F77-420D-9337-03A9B17677A7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A76C8AE6-DB90-4BD3-B6D6-6FFB11F9179A}" type="presOf" srcId="{DC9F82DD-39AD-486C-81D6-0E3C38A96BAD}" destId="{4F6F1802-D2DC-45F2-8B57-B9ACE00E096B}" srcOrd="0" destOrd="0" presId="urn:microsoft.com/office/officeart/2005/8/layout/orgChart1"/>
    <dgm:cxn modelId="{45AFE76A-AA4E-4CD2-88BA-0D07776B0C53}" type="presOf" srcId="{BCA1F9C7-A2DE-4DA9-9030-581CAAE089DA}" destId="{7E670A0B-4B6A-45AD-AE95-FAE9E52BA24F}" srcOrd="0" destOrd="0" presId="urn:microsoft.com/office/officeart/2005/8/layout/orgChart1"/>
    <dgm:cxn modelId="{95E492B1-B2CC-4BED-A951-6AD015A02AB0}" type="presOf" srcId="{BAA37ED3-8504-4718-82EA-2141E33A703B}" destId="{C6471DB4-9B93-437A-AEBE-F3B71F737DF8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600A3B8C-1F37-45BB-B21D-62FD79F6F3F6}" type="presOf" srcId="{8514C17C-35EC-4D14-92F7-13A577CAA5C4}" destId="{3AA4BA60-CAF3-4B65-8A7B-26648B565082}" srcOrd="1" destOrd="0" presId="urn:microsoft.com/office/officeart/2005/8/layout/orgChart1"/>
    <dgm:cxn modelId="{BA014141-121D-43C0-B60C-B45F677A64C5}" type="presOf" srcId="{88415C31-82DD-4EF9-9A7A-1D4D99FB6B9D}" destId="{ED956AEF-5A78-47DC-9D97-3B27A2E93095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E0003756-6B30-4948-91C6-1DB031F4CD46}" type="presOf" srcId="{D5F013B3-4B4E-4E38-9BAF-4B34B2BB0C79}" destId="{14A5ABF2-8B49-4694-AC4C-1A898869B017}" srcOrd="1" destOrd="0" presId="urn:microsoft.com/office/officeart/2005/8/layout/orgChart1"/>
    <dgm:cxn modelId="{93F9E080-465A-4376-80D9-07B27648CEF9}" type="presOf" srcId="{43C964D4-3EA5-4709-BA45-DC9671707267}" destId="{ABF5B3AF-9C3F-43AC-89B9-A4B84688B739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7026113-43FF-4542-BB30-A2225550CFEB}" type="presOf" srcId="{E2FDDA39-0A56-4C19-9570-F6322A50CD7C}" destId="{4704A764-F3E3-46A1-B698-AC3BCD85875D}" srcOrd="1" destOrd="0" presId="urn:microsoft.com/office/officeart/2005/8/layout/orgChart1"/>
    <dgm:cxn modelId="{D413A4C8-D497-42C6-A3EB-DE6C067A6461}" type="presOf" srcId="{1E17A9B5-1CC6-4BF4-A5EB-2099972243B8}" destId="{0044642D-BF6E-4946-989D-7BC76303D8B1}" srcOrd="1" destOrd="0" presId="urn:microsoft.com/office/officeart/2005/8/layout/orgChart1"/>
    <dgm:cxn modelId="{CB428191-F818-4C13-B3AB-8D892A6C4649}" type="presOf" srcId="{00B822AA-E50D-409C-8E77-78CE41F17C4F}" destId="{86ECFBC0-6EDE-49D7-A5E4-E61CBAF4A092}" srcOrd="0" destOrd="0" presId="urn:microsoft.com/office/officeart/2005/8/layout/orgChart1"/>
    <dgm:cxn modelId="{891ACDFA-88F3-4460-9667-60A053239BEC}" type="presOf" srcId="{DCCE79F2-51DC-4E3A-8F3D-0CB311D1F14D}" destId="{EE219807-47C8-4941-99AE-CE39076E53F5}" srcOrd="0" destOrd="0" presId="urn:microsoft.com/office/officeart/2005/8/layout/orgChart1"/>
    <dgm:cxn modelId="{4ABEDC71-E34B-4B4A-8065-2542E7045AF3}" type="presOf" srcId="{B103CFD6-C2F2-4A76-8866-035FF64E5877}" destId="{2FA1AE03-77C2-487B-948B-82122901556A}" srcOrd="1" destOrd="0" presId="urn:microsoft.com/office/officeart/2005/8/layout/orgChart1"/>
    <dgm:cxn modelId="{35AC888C-4FBA-4A63-85DB-8534F75A84DB}" type="presOf" srcId="{D91152BC-9A33-44D3-AEBB-F20420DB430F}" destId="{30DA9891-B7C7-405D-9015-1C3DF0E9850F}" srcOrd="0" destOrd="0" presId="urn:microsoft.com/office/officeart/2005/8/layout/orgChart1"/>
    <dgm:cxn modelId="{6B4B4E5E-177B-4EA7-970F-BA998C84A161}" type="presOf" srcId="{CBC98D67-7A4E-4DF5-AC0F-18B667594BB8}" destId="{D644628E-4C6F-4DF2-8C07-D2B66E3A4757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F6A0E39-BCF3-413E-9342-B2A0178421E2}" type="presOf" srcId="{382A9707-8CE9-4448-A732-795155023764}" destId="{40CBCC65-FD09-4B94-B9C9-3482617F2627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242C01F0-898B-45E2-B473-22B55581FE85}" type="presOf" srcId="{844909A3-F2C8-49AE-869B-AFCA0AC709DF}" destId="{5A29D58D-62CC-4731-8120-CAD4354C3E03}" srcOrd="0" destOrd="0" presId="urn:microsoft.com/office/officeart/2005/8/layout/orgChart1"/>
    <dgm:cxn modelId="{3F065D2D-2C90-4B19-BD80-15DBCAD17166}" type="presOf" srcId="{CE683E6A-A313-4F5C-8639-235783D1198F}" destId="{6C1B72B2-EE6C-495B-ADAD-8508CE8EB807}" srcOrd="0" destOrd="0" presId="urn:microsoft.com/office/officeart/2005/8/layout/orgChart1"/>
    <dgm:cxn modelId="{F27955C8-5FA9-4FD3-AF41-89211977359C}" type="presOf" srcId="{D3B00EB5-7252-4C54-A138-4FDE2761BA89}" destId="{77FF546B-1ADB-4B35-B705-B48DE95D0A7F}" srcOrd="0" destOrd="0" presId="urn:microsoft.com/office/officeart/2005/8/layout/orgChart1"/>
    <dgm:cxn modelId="{A75BF82F-FFAB-4431-B850-A7123781E64F}" type="presOf" srcId="{BC7A14EC-7DD0-42E2-A28E-8428AF273F49}" destId="{4E5DB2E5-BC21-45FD-89CF-804EEEA73D92}" srcOrd="0" destOrd="0" presId="urn:microsoft.com/office/officeart/2005/8/layout/orgChart1"/>
    <dgm:cxn modelId="{CC1516BE-7B6F-4BDD-840F-2E5257ABFAD2}" type="presOf" srcId="{EDF4E25F-6E69-41B7-B57F-66E5D749104E}" destId="{CD65CBB6-B9A3-48AB-AFB3-4BE4B03553D3}" srcOrd="0" destOrd="0" presId="urn:microsoft.com/office/officeart/2005/8/layout/orgChart1"/>
    <dgm:cxn modelId="{AA25126D-A24F-4411-A3E3-C32B692B916E}" type="presOf" srcId="{88415C31-82DD-4EF9-9A7A-1D4D99FB6B9D}" destId="{0936C29E-0ABE-4289-9453-F6DF249F454C}" srcOrd="1" destOrd="0" presId="urn:microsoft.com/office/officeart/2005/8/layout/orgChart1"/>
    <dgm:cxn modelId="{955C4140-1DE7-4E8E-99BF-C4B4C15F93A6}" type="presOf" srcId="{032924AE-7BA3-4608-9D4D-A10FC22FA55B}" destId="{FCA2B357-06A1-4199-999C-BBE32872F828}" srcOrd="0" destOrd="0" presId="urn:microsoft.com/office/officeart/2005/8/layout/orgChart1"/>
    <dgm:cxn modelId="{DC13C49E-8AC8-487E-AC12-586E4D05F882}" type="presOf" srcId="{D5F013B3-4B4E-4E38-9BAF-4B34B2BB0C79}" destId="{26E61D30-5696-4E05-9044-AF73EF27DAB2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F048B386-06FE-44AA-9B21-396393B6F207}" type="presOf" srcId="{B103CFD6-C2F2-4A76-8866-035FF64E5877}" destId="{D98E11BE-9177-4329-A5B4-B4B8653C2863}" srcOrd="0" destOrd="0" presId="urn:microsoft.com/office/officeart/2005/8/layout/orgChart1"/>
    <dgm:cxn modelId="{116398D4-9AB9-4790-923C-5C41E9A6C8F3}" type="presOf" srcId="{D656347E-658D-41DE-86E2-9688A1F66EB3}" destId="{D351E307-7A60-4733-B21C-CC6D6E5D051D}" srcOrd="0" destOrd="0" presId="urn:microsoft.com/office/officeart/2005/8/layout/orgChart1"/>
    <dgm:cxn modelId="{10405A32-A706-4676-884F-525D3E1FF889}" type="presOf" srcId="{0ED209FE-B93C-493B-85A2-BA5863869AE7}" destId="{B4ADFA40-1DC3-4BD0-BAE4-D5BA4FDF2B3E}" srcOrd="0" destOrd="0" presId="urn:microsoft.com/office/officeart/2005/8/layout/orgChart1"/>
    <dgm:cxn modelId="{3B95CEBB-872D-4723-A00F-1A0964378D27}" type="presOf" srcId="{C7336B56-6975-43EE-AA11-2CF9D86F3B72}" destId="{F7484F86-9514-4EEC-AAEC-65AD9B4B3D96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1E8125B3-42B4-44CD-8D5F-8073078F0C33}" type="presOf" srcId="{B40A1E99-819E-4C0D-B671-3D134F0F7163}" destId="{3A05D6AC-55D4-4F8B-831D-7528DBB5E857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920F94BC-8554-4536-B0F4-C9DCEE4133D4}" type="presOf" srcId="{DCB062A1-302A-48A6-BE81-96138548FF70}" destId="{1AE91293-7748-4E52-8855-7B838C555EB9}" srcOrd="0" destOrd="0" presId="urn:microsoft.com/office/officeart/2005/8/layout/orgChart1"/>
    <dgm:cxn modelId="{B984284A-6797-4EC1-A7B9-AA0109D1CE92}" type="presOf" srcId="{032924AE-7BA3-4608-9D4D-A10FC22FA55B}" destId="{842224E6-60DA-412E-8A1B-7533C1377869}" srcOrd="1" destOrd="0" presId="urn:microsoft.com/office/officeart/2005/8/layout/orgChart1"/>
    <dgm:cxn modelId="{7C0540BD-9606-4B14-B392-3A1016FA0BBA}" type="presOf" srcId="{C7336B56-6975-43EE-AA11-2CF9D86F3B72}" destId="{2F8AA862-E8D3-4043-95F3-7EBB33FDC237}" srcOrd="1" destOrd="0" presId="urn:microsoft.com/office/officeart/2005/8/layout/orgChart1"/>
    <dgm:cxn modelId="{CAD79479-6208-49CE-BCFB-EB2C1B2E0498}" type="presOf" srcId="{092024CE-8423-4E50-A34E-3122E05631CC}" destId="{0A55F855-E390-49C4-85C3-4EB5DC8DFEC3}" srcOrd="1" destOrd="0" presId="urn:microsoft.com/office/officeart/2005/8/layout/orgChart1"/>
    <dgm:cxn modelId="{BB956E0F-C250-4882-85B9-467EEFAFB136}" type="presParOf" srcId="{6C1B72B2-EE6C-495B-ADAD-8508CE8EB807}" destId="{B9578B13-712D-4BAD-A28F-A7352074EDA6}" srcOrd="0" destOrd="0" presId="urn:microsoft.com/office/officeart/2005/8/layout/orgChart1"/>
    <dgm:cxn modelId="{64FB6FE6-66AA-49C7-90D4-5194DE30B54C}" type="presParOf" srcId="{B9578B13-712D-4BAD-A28F-A7352074EDA6}" destId="{EA34C8C8-6EC1-483B-8E39-8E6926CED3CE}" srcOrd="0" destOrd="0" presId="urn:microsoft.com/office/officeart/2005/8/layout/orgChart1"/>
    <dgm:cxn modelId="{01B3F901-1E2B-4EBE-AA64-FC9032A44235}" type="presParOf" srcId="{EA34C8C8-6EC1-483B-8E39-8E6926CED3CE}" destId="{D98E11BE-9177-4329-A5B4-B4B8653C2863}" srcOrd="0" destOrd="0" presId="urn:microsoft.com/office/officeart/2005/8/layout/orgChart1"/>
    <dgm:cxn modelId="{9CFE070F-FBD6-4936-9813-FB34318CE828}" type="presParOf" srcId="{EA34C8C8-6EC1-483B-8E39-8E6926CED3CE}" destId="{2FA1AE03-77C2-487B-948B-82122901556A}" srcOrd="1" destOrd="0" presId="urn:microsoft.com/office/officeart/2005/8/layout/orgChart1"/>
    <dgm:cxn modelId="{880762C6-09E5-4378-977C-FE1C4427A80E}" type="presParOf" srcId="{B9578B13-712D-4BAD-A28F-A7352074EDA6}" destId="{9C5DF944-3D7A-473D-A789-5CA86652B8F8}" srcOrd="1" destOrd="0" presId="urn:microsoft.com/office/officeart/2005/8/layout/orgChart1"/>
    <dgm:cxn modelId="{DD21358E-C1F5-4937-B529-8D1353B2D7E1}" type="presParOf" srcId="{9C5DF944-3D7A-473D-A789-5CA86652B8F8}" destId="{D351E307-7A60-4733-B21C-CC6D6E5D051D}" srcOrd="0" destOrd="0" presId="urn:microsoft.com/office/officeart/2005/8/layout/orgChart1"/>
    <dgm:cxn modelId="{83EE233E-D6A1-4427-BD7B-C44D7B70FDAA}" type="presParOf" srcId="{9C5DF944-3D7A-473D-A789-5CA86652B8F8}" destId="{60FE5B31-E82E-49E2-9469-B5D5674278BC}" srcOrd="1" destOrd="0" presId="urn:microsoft.com/office/officeart/2005/8/layout/orgChart1"/>
    <dgm:cxn modelId="{B862AB7A-0F94-4535-A9E5-CC131A1E4454}" type="presParOf" srcId="{60FE5B31-E82E-49E2-9469-B5D5674278BC}" destId="{CB88DD46-0D40-4A1B-9C97-26FA4C46EB15}" srcOrd="0" destOrd="0" presId="urn:microsoft.com/office/officeart/2005/8/layout/orgChart1"/>
    <dgm:cxn modelId="{3115BA8C-A434-488F-8BAE-6D3E46D75ADB}" type="presParOf" srcId="{CB88DD46-0D40-4A1B-9C97-26FA4C46EB15}" destId="{ABF5B3AF-9C3F-43AC-89B9-A4B84688B739}" srcOrd="0" destOrd="0" presId="urn:microsoft.com/office/officeart/2005/8/layout/orgChart1"/>
    <dgm:cxn modelId="{19488C9D-A7E3-4169-8C64-29360559C673}" type="presParOf" srcId="{CB88DD46-0D40-4A1B-9C97-26FA4C46EB15}" destId="{87899BB1-A811-4B2D-8FA3-633A97B1A6A6}" srcOrd="1" destOrd="0" presId="urn:microsoft.com/office/officeart/2005/8/layout/orgChart1"/>
    <dgm:cxn modelId="{AE7D5656-52E9-4EF0-989A-992F53296B52}" type="presParOf" srcId="{60FE5B31-E82E-49E2-9469-B5D5674278BC}" destId="{B6A20B03-CFA9-41D8-9956-9F0EB448DC4A}" srcOrd="1" destOrd="0" presId="urn:microsoft.com/office/officeart/2005/8/layout/orgChart1"/>
    <dgm:cxn modelId="{7CE0387C-7E6E-48B2-81CC-53D6A35D4867}" type="presParOf" srcId="{B6A20B03-CFA9-41D8-9956-9F0EB448DC4A}" destId="{CD65CBB6-B9A3-48AB-AFB3-4BE4B03553D3}" srcOrd="0" destOrd="0" presId="urn:microsoft.com/office/officeart/2005/8/layout/orgChart1"/>
    <dgm:cxn modelId="{FD162659-9F05-4C79-99BE-7B35AE241E4A}" type="presParOf" srcId="{B6A20B03-CFA9-41D8-9956-9F0EB448DC4A}" destId="{ED1F0A6D-21D1-431E-B021-19DC70288741}" srcOrd="1" destOrd="0" presId="urn:microsoft.com/office/officeart/2005/8/layout/orgChart1"/>
    <dgm:cxn modelId="{C7F19B46-35D9-4C60-AC19-ADE41662F3F3}" type="presParOf" srcId="{ED1F0A6D-21D1-431E-B021-19DC70288741}" destId="{3035FF76-B78F-49A4-AACF-E2FF3786028F}" srcOrd="0" destOrd="0" presId="urn:microsoft.com/office/officeart/2005/8/layout/orgChart1"/>
    <dgm:cxn modelId="{AEBB7818-26E1-4E91-9B33-273711BAC8CB}" type="presParOf" srcId="{3035FF76-B78F-49A4-AACF-E2FF3786028F}" destId="{F0DC39B6-0C64-430A-9FFB-4907B94E244D}" srcOrd="0" destOrd="0" presId="urn:microsoft.com/office/officeart/2005/8/layout/orgChart1"/>
    <dgm:cxn modelId="{CDFF60CA-15BD-4FA9-BA96-15591DA31913}" type="presParOf" srcId="{3035FF76-B78F-49A4-AACF-E2FF3786028F}" destId="{0044642D-BF6E-4946-989D-7BC76303D8B1}" srcOrd="1" destOrd="0" presId="urn:microsoft.com/office/officeart/2005/8/layout/orgChart1"/>
    <dgm:cxn modelId="{1EDD7738-D949-431A-A083-BAEE00CC5726}" type="presParOf" srcId="{ED1F0A6D-21D1-431E-B021-19DC70288741}" destId="{6F92EC3E-8AAE-41C7-BFFF-85E9DBCB215A}" srcOrd="1" destOrd="0" presId="urn:microsoft.com/office/officeart/2005/8/layout/orgChart1"/>
    <dgm:cxn modelId="{6ABE3915-E1F2-4974-8627-5BE499A4BB66}" type="presParOf" srcId="{ED1F0A6D-21D1-431E-B021-19DC70288741}" destId="{C359BE23-B469-48EB-819D-6F6FDCDBB0A8}" srcOrd="2" destOrd="0" presId="urn:microsoft.com/office/officeart/2005/8/layout/orgChart1"/>
    <dgm:cxn modelId="{1824984E-7497-4CBB-98C7-B923CCA82FA2}" type="presParOf" srcId="{B6A20B03-CFA9-41D8-9956-9F0EB448DC4A}" destId="{6AC59FBD-FAEA-42FA-8EB1-29A7CC044828}" srcOrd="2" destOrd="0" presId="urn:microsoft.com/office/officeart/2005/8/layout/orgChart1"/>
    <dgm:cxn modelId="{87D05E8B-D15F-4ED0-A1CB-7048596715CD}" type="presParOf" srcId="{B6A20B03-CFA9-41D8-9956-9F0EB448DC4A}" destId="{F2E1EDE4-99F4-4CBC-BA6A-91AF00914823}" srcOrd="3" destOrd="0" presId="urn:microsoft.com/office/officeart/2005/8/layout/orgChart1"/>
    <dgm:cxn modelId="{F1E73822-719E-400C-AB7B-08CAB65D105B}" type="presParOf" srcId="{F2E1EDE4-99F4-4CBC-BA6A-91AF00914823}" destId="{795B4B98-FEFB-4DAB-B785-2E28918B1C7E}" srcOrd="0" destOrd="0" presId="urn:microsoft.com/office/officeart/2005/8/layout/orgChart1"/>
    <dgm:cxn modelId="{210CE8E3-0E48-40A4-BAC0-26419398C922}" type="presParOf" srcId="{795B4B98-FEFB-4DAB-B785-2E28918B1C7E}" destId="{C9EB4BFF-95DA-49B7-87A2-66A52A4FCDFA}" srcOrd="0" destOrd="0" presId="urn:microsoft.com/office/officeart/2005/8/layout/orgChart1"/>
    <dgm:cxn modelId="{97D79F68-2997-4267-937E-CD09DF27270C}" type="presParOf" srcId="{795B4B98-FEFB-4DAB-B785-2E28918B1C7E}" destId="{40CBCC65-FD09-4B94-B9C9-3482617F2627}" srcOrd="1" destOrd="0" presId="urn:microsoft.com/office/officeart/2005/8/layout/orgChart1"/>
    <dgm:cxn modelId="{4B79B917-BAC8-4026-A7F9-9CE5B2B508A5}" type="presParOf" srcId="{F2E1EDE4-99F4-4CBC-BA6A-91AF00914823}" destId="{6E67D5E8-91A3-4A9C-B70E-60777B0DD65E}" srcOrd="1" destOrd="0" presId="urn:microsoft.com/office/officeart/2005/8/layout/orgChart1"/>
    <dgm:cxn modelId="{341E34E8-8237-4BA8-859E-1247D2536A1B}" type="presParOf" srcId="{F2E1EDE4-99F4-4CBC-BA6A-91AF00914823}" destId="{9041FCB5-DDBA-4A82-87F1-A20AE1F0ECFA}" srcOrd="2" destOrd="0" presId="urn:microsoft.com/office/officeart/2005/8/layout/orgChart1"/>
    <dgm:cxn modelId="{EB9C42B9-E858-4F06-B379-37F3D6413111}" type="presParOf" srcId="{B6A20B03-CFA9-41D8-9956-9F0EB448DC4A}" destId="{D644628E-4C6F-4DF2-8C07-D2B66E3A4757}" srcOrd="4" destOrd="0" presId="urn:microsoft.com/office/officeart/2005/8/layout/orgChart1"/>
    <dgm:cxn modelId="{7A59BFC6-C741-4FD0-8E60-478E4CB0C81F}" type="presParOf" srcId="{B6A20B03-CFA9-41D8-9956-9F0EB448DC4A}" destId="{4C59CDCC-8171-42A8-836D-8A7ADEF309D0}" srcOrd="5" destOrd="0" presId="urn:microsoft.com/office/officeart/2005/8/layout/orgChart1"/>
    <dgm:cxn modelId="{ECA6E4A7-F1D2-42EA-84BF-E44052B38BB2}" type="presParOf" srcId="{4C59CDCC-8171-42A8-836D-8A7ADEF309D0}" destId="{FED7DC99-D3B3-46B2-AE57-14D47B1F3671}" srcOrd="0" destOrd="0" presId="urn:microsoft.com/office/officeart/2005/8/layout/orgChart1"/>
    <dgm:cxn modelId="{A2BBFF88-DB28-4DD1-8EA6-2F266CE302A8}" type="presParOf" srcId="{FED7DC99-D3B3-46B2-AE57-14D47B1F3671}" destId="{8F3E2022-AB5E-4438-BDBE-146FD19E8285}" srcOrd="0" destOrd="0" presId="urn:microsoft.com/office/officeart/2005/8/layout/orgChart1"/>
    <dgm:cxn modelId="{9F8655E1-7A15-4182-8436-F0E8089DEF7B}" type="presParOf" srcId="{FED7DC99-D3B3-46B2-AE57-14D47B1F3671}" destId="{F4F60A8B-BCFE-4E33-9289-BF4CA9206F7B}" srcOrd="1" destOrd="0" presId="urn:microsoft.com/office/officeart/2005/8/layout/orgChart1"/>
    <dgm:cxn modelId="{F37C9A07-990F-4FC8-B5E6-E594268B9428}" type="presParOf" srcId="{4C59CDCC-8171-42A8-836D-8A7ADEF309D0}" destId="{0717BF70-BD3E-4FBF-92BE-2C7F71500E41}" srcOrd="1" destOrd="0" presId="urn:microsoft.com/office/officeart/2005/8/layout/orgChart1"/>
    <dgm:cxn modelId="{1F4EF3FF-B354-4A10-A5EC-96D841708C33}" type="presParOf" srcId="{4C59CDCC-8171-42A8-836D-8A7ADEF309D0}" destId="{0E63D1F7-0BB7-4B23-80D6-B69D7359A638}" srcOrd="2" destOrd="0" presId="urn:microsoft.com/office/officeart/2005/8/layout/orgChart1"/>
    <dgm:cxn modelId="{76C2B4A3-8524-441E-9ACF-98A72EB8F2EC}" type="presParOf" srcId="{B6A20B03-CFA9-41D8-9956-9F0EB448DC4A}" destId="{52D64095-8F0B-43C5-A134-4F8EB745D0AC}" srcOrd="6" destOrd="0" presId="urn:microsoft.com/office/officeart/2005/8/layout/orgChart1"/>
    <dgm:cxn modelId="{E7E4F2C8-5BA4-4A86-AD9D-ABDECA4AC097}" type="presParOf" srcId="{B6A20B03-CFA9-41D8-9956-9F0EB448DC4A}" destId="{65175C4B-27F3-41C0-9093-49201195521B}" srcOrd="7" destOrd="0" presId="urn:microsoft.com/office/officeart/2005/8/layout/orgChart1"/>
    <dgm:cxn modelId="{CF3C0A8C-2BEA-4BCD-9C20-7370839A5C9F}" type="presParOf" srcId="{65175C4B-27F3-41C0-9093-49201195521B}" destId="{418B0B64-07DF-4A86-8188-2B3D12FF0C1B}" srcOrd="0" destOrd="0" presId="urn:microsoft.com/office/officeart/2005/8/layout/orgChart1"/>
    <dgm:cxn modelId="{EB9AF7C4-8E40-43E0-BDF3-3972B9968737}" type="presParOf" srcId="{418B0B64-07DF-4A86-8188-2B3D12FF0C1B}" destId="{FCA2B357-06A1-4199-999C-BBE32872F828}" srcOrd="0" destOrd="0" presId="urn:microsoft.com/office/officeart/2005/8/layout/orgChart1"/>
    <dgm:cxn modelId="{19FA4F9A-6106-4357-B4EC-FC8DEF30B694}" type="presParOf" srcId="{418B0B64-07DF-4A86-8188-2B3D12FF0C1B}" destId="{842224E6-60DA-412E-8A1B-7533C1377869}" srcOrd="1" destOrd="0" presId="urn:microsoft.com/office/officeart/2005/8/layout/orgChart1"/>
    <dgm:cxn modelId="{CA1B7753-4E41-4B1A-96E8-448F9BE263E7}" type="presParOf" srcId="{65175C4B-27F3-41C0-9093-49201195521B}" destId="{5FEE9627-663F-4879-B764-2FCAC3BEDB01}" srcOrd="1" destOrd="0" presId="urn:microsoft.com/office/officeart/2005/8/layout/orgChart1"/>
    <dgm:cxn modelId="{E834C04A-578A-4A74-9DC7-2622F4E682E8}" type="presParOf" srcId="{65175C4B-27F3-41C0-9093-49201195521B}" destId="{D211A30E-3DD6-4F3B-A936-B6D9FD1B5AD6}" srcOrd="2" destOrd="0" presId="urn:microsoft.com/office/officeart/2005/8/layout/orgChart1"/>
    <dgm:cxn modelId="{66ACAE10-6AA3-46E2-AECA-8D3597B55CEC}" type="presParOf" srcId="{60FE5B31-E82E-49E2-9469-B5D5674278BC}" destId="{0A55CB08-0585-4E83-BB9C-6136411D5C97}" srcOrd="2" destOrd="0" presId="urn:microsoft.com/office/officeart/2005/8/layout/orgChart1"/>
    <dgm:cxn modelId="{AFB44822-9EA9-4C85-922E-D384C2F4105F}" type="presParOf" srcId="{9C5DF944-3D7A-473D-A789-5CA86652B8F8}" destId="{1AE91293-7748-4E52-8855-7B838C555EB9}" srcOrd="2" destOrd="0" presId="urn:microsoft.com/office/officeart/2005/8/layout/orgChart1"/>
    <dgm:cxn modelId="{85A1E5D1-EDF7-4AE2-8652-02FAED9FAA1D}" type="presParOf" srcId="{9C5DF944-3D7A-473D-A789-5CA86652B8F8}" destId="{8BAB2199-5159-41F9-8708-33820C9B03A9}" srcOrd="3" destOrd="0" presId="urn:microsoft.com/office/officeart/2005/8/layout/orgChart1"/>
    <dgm:cxn modelId="{A6557691-C772-4685-9089-AD598568ECA4}" type="presParOf" srcId="{8BAB2199-5159-41F9-8708-33820C9B03A9}" destId="{4AEEF0FD-EB99-4BD5-89CD-011B1DDC19F8}" srcOrd="0" destOrd="0" presId="urn:microsoft.com/office/officeart/2005/8/layout/orgChart1"/>
    <dgm:cxn modelId="{2CCC01A3-5E18-4186-A90C-5F1EFC404925}" type="presParOf" srcId="{4AEEF0FD-EB99-4BD5-89CD-011B1DDC19F8}" destId="{86ECFBC0-6EDE-49D7-A5E4-E61CBAF4A092}" srcOrd="0" destOrd="0" presId="urn:microsoft.com/office/officeart/2005/8/layout/orgChart1"/>
    <dgm:cxn modelId="{48A39851-4D01-4789-95F0-C2AC5B05294B}" type="presParOf" srcId="{4AEEF0FD-EB99-4BD5-89CD-011B1DDC19F8}" destId="{EE7467E8-D778-4C18-9C7C-925EF25B0DC2}" srcOrd="1" destOrd="0" presId="urn:microsoft.com/office/officeart/2005/8/layout/orgChart1"/>
    <dgm:cxn modelId="{023B169A-352E-4D7A-860B-2F11532AD991}" type="presParOf" srcId="{8BAB2199-5159-41F9-8708-33820C9B03A9}" destId="{70B62D43-4B2E-478D-8091-7F950B36BC86}" srcOrd="1" destOrd="0" presId="urn:microsoft.com/office/officeart/2005/8/layout/orgChart1"/>
    <dgm:cxn modelId="{93CE354F-1E94-487A-BC40-DA82AB317492}" type="presParOf" srcId="{70B62D43-4B2E-478D-8091-7F950B36BC86}" destId="{5A29D58D-62CC-4731-8120-CAD4354C3E03}" srcOrd="0" destOrd="0" presId="urn:microsoft.com/office/officeart/2005/8/layout/orgChart1"/>
    <dgm:cxn modelId="{1DD10877-9D7C-4049-B4AA-66772F4E9930}" type="presParOf" srcId="{70B62D43-4B2E-478D-8091-7F950B36BC86}" destId="{20684FA8-0955-4E86-9890-955AAE2FB70E}" srcOrd="1" destOrd="0" presId="urn:microsoft.com/office/officeart/2005/8/layout/orgChart1"/>
    <dgm:cxn modelId="{6DFACF4A-1188-4817-8BE6-C82C784770AD}" type="presParOf" srcId="{20684FA8-0955-4E86-9890-955AAE2FB70E}" destId="{357DF0A8-BCC0-4D40-9A29-811D9B3E8CE1}" srcOrd="0" destOrd="0" presId="urn:microsoft.com/office/officeart/2005/8/layout/orgChart1"/>
    <dgm:cxn modelId="{5E668D37-1231-41AF-85FC-0349C08948E5}" type="presParOf" srcId="{357DF0A8-BCC0-4D40-9A29-811D9B3E8CE1}" destId="{7533127D-6F77-420D-9337-03A9B17677A7}" srcOrd="0" destOrd="0" presId="urn:microsoft.com/office/officeart/2005/8/layout/orgChart1"/>
    <dgm:cxn modelId="{543DB99D-0324-4AE1-9A71-74E2B8149916}" type="presParOf" srcId="{357DF0A8-BCC0-4D40-9A29-811D9B3E8CE1}" destId="{75DCBE71-7469-49E9-81E5-E6A43E3EC0DC}" srcOrd="1" destOrd="0" presId="urn:microsoft.com/office/officeart/2005/8/layout/orgChart1"/>
    <dgm:cxn modelId="{B628D3BD-4956-4FB2-A198-2C84DD2D8378}" type="presParOf" srcId="{20684FA8-0955-4E86-9890-955AAE2FB70E}" destId="{321B0D03-50FC-44EB-B561-D21A2CD4B482}" srcOrd="1" destOrd="0" presId="urn:microsoft.com/office/officeart/2005/8/layout/orgChart1"/>
    <dgm:cxn modelId="{992F7EDB-8D50-4D55-B55E-9DFD6AAFE8E9}" type="presParOf" srcId="{20684FA8-0955-4E86-9890-955AAE2FB70E}" destId="{0654A2B9-B227-48A6-941C-DD027142ECCE}" srcOrd="2" destOrd="0" presId="urn:microsoft.com/office/officeart/2005/8/layout/orgChart1"/>
    <dgm:cxn modelId="{246E5F8E-8E5A-449C-88AB-7D58834F8D6D}" type="presParOf" srcId="{70B62D43-4B2E-478D-8091-7F950B36BC86}" destId="{77FF546B-1ADB-4B35-B705-B48DE95D0A7F}" srcOrd="2" destOrd="0" presId="urn:microsoft.com/office/officeart/2005/8/layout/orgChart1"/>
    <dgm:cxn modelId="{BDF19589-2DF3-4331-9731-832AA092F5AC}" type="presParOf" srcId="{70B62D43-4B2E-478D-8091-7F950B36BC86}" destId="{69C13562-DBB8-42F8-AE39-8AFEF8ED4982}" srcOrd="3" destOrd="0" presId="urn:microsoft.com/office/officeart/2005/8/layout/orgChart1"/>
    <dgm:cxn modelId="{C035B7B5-8507-4CAB-ACAA-B45C89AD57F3}" type="presParOf" srcId="{69C13562-DBB8-42F8-AE39-8AFEF8ED4982}" destId="{896D96FE-EA05-4066-8BE5-F7366BA3777A}" srcOrd="0" destOrd="0" presId="urn:microsoft.com/office/officeart/2005/8/layout/orgChart1"/>
    <dgm:cxn modelId="{B2A2E3A2-11C7-4EA1-901C-170DAC1ABA2B}" type="presParOf" srcId="{896D96FE-EA05-4066-8BE5-F7366BA3777A}" destId="{079C46BA-E270-4C4F-9AA8-92E32A64D736}" srcOrd="0" destOrd="0" presId="urn:microsoft.com/office/officeart/2005/8/layout/orgChart1"/>
    <dgm:cxn modelId="{45B4CDCF-32F9-4FD1-8C70-89D7B4570984}" type="presParOf" srcId="{896D96FE-EA05-4066-8BE5-F7366BA3777A}" destId="{3AA4BA60-CAF3-4B65-8A7B-26648B565082}" srcOrd="1" destOrd="0" presId="urn:microsoft.com/office/officeart/2005/8/layout/orgChart1"/>
    <dgm:cxn modelId="{B881F7E6-DAD9-4149-938A-737E01E20C54}" type="presParOf" srcId="{69C13562-DBB8-42F8-AE39-8AFEF8ED4982}" destId="{54F082B5-2FAD-490F-B257-B96DCB3E19FC}" srcOrd="1" destOrd="0" presId="urn:microsoft.com/office/officeart/2005/8/layout/orgChart1"/>
    <dgm:cxn modelId="{EA80838D-4BB3-4FD0-BAB8-E82C8C51F58E}" type="presParOf" srcId="{69C13562-DBB8-42F8-AE39-8AFEF8ED4982}" destId="{6C846A69-A00E-4FB9-80C7-DC7FE13BD4B5}" srcOrd="2" destOrd="0" presId="urn:microsoft.com/office/officeart/2005/8/layout/orgChart1"/>
    <dgm:cxn modelId="{C4F20058-1577-4A3E-BD77-58B9BD6D15DC}" type="presParOf" srcId="{70B62D43-4B2E-478D-8091-7F950B36BC86}" destId="{C6471DB4-9B93-437A-AEBE-F3B71F737DF8}" srcOrd="4" destOrd="0" presId="urn:microsoft.com/office/officeart/2005/8/layout/orgChart1"/>
    <dgm:cxn modelId="{3C5F2044-6D42-4E49-89B6-0EC4F0EC092A}" type="presParOf" srcId="{70B62D43-4B2E-478D-8091-7F950B36BC86}" destId="{CD8B12E6-DD1E-4D70-BE7C-A5443A3D84D1}" srcOrd="5" destOrd="0" presId="urn:microsoft.com/office/officeart/2005/8/layout/orgChart1"/>
    <dgm:cxn modelId="{E424F2FF-D599-4E79-A487-491EABEA0039}" type="presParOf" srcId="{CD8B12E6-DD1E-4D70-BE7C-A5443A3D84D1}" destId="{C0FBA54D-3A3D-42F4-B1C8-ADE0E74CCC4D}" srcOrd="0" destOrd="0" presId="urn:microsoft.com/office/officeart/2005/8/layout/orgChart1"/>
    <dgm:cxn modelId="{3AF36957-6ED4-4D9A-8B28-2613828DDD10}" type="presParOf" srcId="{C0FBA54D-3A3D-42F4-B1C8-ADE0E74CCC4D}" destId="{30DA9891-B7C7-405D-9015-1C3DF0E9850F}" srcOrd="0" destOrd="0" presId="urn:microsoft.com/office/officeart/2005/8/layout/orgChart1"/>
    <dgm:cxn modelId="{24B60BBF-C355-4175-B518-BB9394AA0891}" type="presParOf" srcId="{C0FBA54D-3A3D-42F4-B1C8-ADE0E74CCC4D}" destId="{5EC808F1-181C-42C2-975C-2B558EBCB7FE}" srcOrd="1" destOrd="0" presId="urn:microsoft.com/office/officeart/2005/8/layout/orgChart1"/>
    <dgm:cxn modelId="{D8084F29-3D71-486A-A868-02F8522C573A}" type="presParOf" srcId="{CD8B12E6-DD1E-4D70-BE7C-A5443A3D84D1}" destId="{3C11D65F-2A65-4A7E-9C15-AA6406FE6F0B}" srcOrd="1" destOrd="0" presId="urn:microsoft.com/office/officeart/2005/8/layout/orgChart1"/>
    <dgm:cxn modelId="{8A6B2B17-AC9C-4293-B074-80E0F10347E3}" type="presParOf" srcId="{CD8B12E6-DD1E-4D70-BE7C-A5443A3D84D1}" destId="{07414A68-C8A8-4CE7-984E-48064FC49AF5}" srcOrd="2" destOrd="0" presId="urn:microsoft.com/office/officeart/2005/8/layout/orgChart1"/>
    <dgm:cxn modelId="{97B8431E-3A52-4165-BF65-BE4FA256E11C}" type="presParOf" srcId="{70B62D43-4B2E-478D-8091-7F950B36BC86}" destId="{BD53C961-9C2E-42B5-A825-EB1CD5AF2FE3}" srcOrd="6" destOrd="0" presId="urn:microsoft.com/office/officeart/2005/8/layout/orgChart1"/>
    <dgm:cxn modelId="{8F8D1478-A69D-43BA-BB0A-F856C81241CA}" type="presParOf" srcId="{70B62D43-4B2E-478D-8091-7F950B36BC86}" destId="{2AD0F394-908E-4BF8-9902-81719C192207}" srcOrd="7" destOrd="0" presId="urn:microsoft.com/office/officeart/2005/8/layout/orgChart1"/>
    <dgm:cxn modelId="{367B5FA1-B3CB-4693-9D55-9BB708B01D56}" type="presParOf" srcId="{2AD0F394-908E-4BF8-9902-81719C192207}" destId="{6508E9AA-32AD-45CE-ACB4-E452A2309B43}" srcOrd="0" destOrd="0" presId="urn:microsoft.com/office/officeart/2005/8/layout/orgChart1"/>
    <dgm:cxn modelId="{FAFCE107-F229-48B8-A126-0F07DE2F626A}" type="presParOf" srcId="{6508E9AA-32AD-45CE-ACB4-E452A2309B43}" destId="{26E61D30-5696-4E05-9044-AF73EF27DAB2}" srcOrd="0" destOrd="0" presId="urn:microsoft.com/office/officeart/2005/8/layout/orgChart1"/>
    <dgm:cxn modelId="{E5236915-DD6F-442F-92C6-5B95B57D0DCD}" type="presParOf" srcId="{6508E9AA-32AD-45CE-ACB4-E452A2309B43}" destId="{14A5ABF2-8B49-4694-AC4C-1A898869B017}" srcOrd="1" destOrd="0" presId="urn:microsoft.com/office/officeart/2005/8/layout/orgChart1"/>
    <dgm:cxn modelId="{45688442-6ED2-4685-A123-D7C5126E2647}" type="presParOf" srcId="{2AD0F394-908E-4BF8-9902-81719C192207}" destId="{E95C75F7-7305-47DE-985C-550E435481C9}" srcOrd="1" destOrd="0" presId="urn:microsoft.com/office/officeart/2005/8/layout/orgChart1"/>
    <dgm:cxn modelId="{2C5BF4FA-8EB0-4F57-9705-79A677DBCB4C}" type="presParOf" srcId="{2AD0F394-908E-4BF8-9902-81719C192207}" destId="{ADFD56FF-A789-4A68-9B2D-8E4E857854C2}" srcOrd="2" destOrd="0" presId="urn:microsoft.com/office/officeart/2005/8/layout/orgChart1"/>
    <dgm:cxn modelId="{4C7B96B7-4579-4E9B-BD87-8CABB0972524}" type="presParOf" srcId="{70B62D43-4B2E-478D-8091-7F950B36BC86}" destId="{B4ADFA40-1DC3-4BD0-BAE4-D5BA4FDF2B3E}" srcOrd="8" destOrd="0" presId="urn:microsoft.com/office/officeart/2005/8/layout/orgChart1"/>
    <dgm:cxn modelId="{BA077F0F-3F53-4A98-A077-3BD0512064CF}" type="presParOf" srcId="{70B62D43-4B2E-478D-8091-7F950B36BC86}" destId="{74623D81-D47A-4BDB-A76C-094846D41FA8}" srcOrd="9" destOrd="0" presId="urn:microsoft.com/office/officeart/2005/8/layout/orgChart1"/>
    <dgm:cxn modelId="{536F9794-3C88-4365-B114-2E485053E685}" type="presParOf" srcId="{74623D81-D47A-4BDB-A76C-094846D41FA8}" destId="{A5AFB960-0B8B-4E03-885A-2579269F7DC1}" srcOrd="0" destOrd="0" presId="urn:microsoft.com/office/officeart/2005/8/layout/orgChart1"/>
    <dgm:cxn modelId="{DAE449BB-F1D0-4D4D-AFB0-149567997B1A}" type="presParOf" srcId="{A5AFB960-0B8B-4E03-885A-2579269F7DC1}" destId="{3A05D6AC-55D4-4F8B-831D-7528DBB5E857}" srcOrd="0" destOrd="0" presId="urn:microsoft.com/office/officeart/2005/8/layout/orgChart1"/>
    <dgm:cxn modelId="{3432BAD9-8DD5-496E-97AA-667FDF3E7D4A}" type="presParOf" srcId="{A5AFB960-0B8B-4E03-885A-2579269F7DC1}" destId="{179F0FCD-C306-4B84-A7DF-E34F9FAB6F56}" srcOrd="1" destOrd="0" presId="urn:microsoft.com/office/officeart/2005/8/layout/orgChart1"/>
    <dgm:cxn modelId="{C8E15CA3-7FED-4E45-A923-7C1D904EAF43}" type="presParOf" srcId="{74623D81-D47A-4BDB-A76C-094846D41FA8}" destId="{856F8CB3-7FD8-44A2-BD9F-D0A3BBBFD7B2}" srcOrd="1" destOrd="0" presId="urn:microsoft.com/office/officeart/2005/8/layout/orgChart1"/>
    <dgm:cxn modelId="{E5BFC066-186A-4E00-9E24-27DDDD3D3707}" type="presParOf" srcId="{74623D81-D47A-4BDB-A76C-094846D41FA8}" destId="{E41C3208-7C36-4192-9EA5-1F0C4DB4A826}" srcOrd="2" destOrd="0" presId="urn:microsoft.com/office/officeart/2005/8/layout/orgChart1"/>
    <dgm:cxn modelId="{8234C0CB-E4D4-48A8-A178-6A1ED56AE54C}" type="presParOf" srcId="{8BAB2199-5159-41F9-8708-33820C9B03A9}" destId="{FB705D8D-4B0F-418C-BE22-C9FC935B08A3}" srcOrd="2" destOrd="0" presId="urn:microsoft.com/office/officeart/2005/8/layout/orgChart1"/>
    <dgm:cxn modelId="{53330529-A70F-4808-AA76-9E2D46476443}" type="presParOf" srcId="{9C5DF944-3D7A-473D-A789-5CA86652B8F8}" destId="{4F6F1802-D2DC-45F2-8B57-B9ACE00E096B}" srcOrd="4" destOrd="0" presId="urn:microsoft.com/office/officeart/2005/8/layout/orgChart1"/>
    <dgm:cxn modelId="{DC75E2D4-E36F-48B3-AB13-5BC472EDA20D}" type="presParOf" srcId="{9C5DF944-3D7A-473D-A789-5CA86652B8F8}" destId="{D09FB176-C899-4C34-A2EF-DF4099E3930B}" srcOrd="5" destOrd="0" presId="urn:microsoft.com/office/officeart/2005/8/layout/orgChart1"/>
    <dgm:cxn modelId="{0957DC0E-786D-46E7-AF04-79CF7C379A66}" type="presParOf" srcId="{D09FB176-C899-4C34-A2EF-DF4099E3930B}" destId="{EB3A78CF-8659-4E76-9BB6-78F8A7F8B535}" srcOrd="0" destOrd="0" presId="urn:microsoft.com/office/officeart/2005/8/layout/orgChart1"/>
    <dgm:cxn modelId="{75106786-F5F1-47A5-859D-9D88F88DF5D1}" type="presParOf" srcId="{EB3A78CF-8659-4E76-9BB6-78F8A7F8B535}" destId="{ED956AEF-5A78-47DC-9D97-3B27A2E93095}" srcOrd="0" destOrd="0" presId="urn:microsoft.com/office/officeart/2005/8/layout/orgChart1"/>
    <dgm:cxn modelId="{18DA64F2-03FC-4AC4-A902-EA5C85CCE7AF}" type="presParOf" srcId="{EB3A78CF-8659-4E76-9BB6-78F8A7F8B535}" destId="{0936C29E-0ABE-4289-9453-F6DF249F454C}" srcOrd="1" destOrd="0" presId="urn:microsoft.com/office/officeart/2005/8/layout/orgChart1"/>
    <dgm:cxn modelId="{9BEA08E8-593E-4420-9EB3-B61C8C4A8CBD}" type="presParOf" srcId="{D09FB176-C899-4C34-A2EF-DF4099E3930B}" destId="{3666C14E-3FE7-4AB2-BA4F-4535D42C477E}" srcOrd="1" destOrd="0" presId="urn:microsoft.com/office/officeart/2005/8/layout/orgChart1"/>
    <dgm:cxn modelId="{66F80837-71C6-4665-B8DD-96245E90D48D}" type="presParOf" srcId="{3666C14E-3FE7-4AB2-BA4F-4535D42C477E}" destId="{7E670A0B-4B6A-45AD-AE95-FAE9E52BA24F}" srcOrd="0" destOrd="0" presId="urn:microsoft.com/office/officeart/2005/8/layout/orgChart1"/>
    <dgm:cxn modelId="{E37793B1-07B6-4278-B9B1-7EACCDC3A789}" type="presParOf" srcId="{3666C14E-3FE7-4AB2-BA4F-4535D42C477E}" destId="{781D4557-4BA2-4B53-85D2-D0A8E2F29ACB}" srcOrd="1" destOrd="0" presId="urn:microsoft.com/office/officeart/2005/8/layout/orgChart1"/>
    <dgm:cxn modelId="{917AA7A5-2E28-4E6B-A524-F9469089F742}" type="presParOf" srcId="{781D4557-4BA2-4B53-85D2-D0A8E2F29ACB}" destId="{A1F0E8B8-00E6-43CE-8E1F-A9918B608453}" srcOrd="0" destOrd="0" presId="urn:microsoft.com/office/officeart/2005/8/layout/orgChart1"/>
    <dgm:cxn modelId="{4A9AB21B-9FF7-40CB-AEFC-1CF82990E9A4}" type="presParOf" srcId="{A1F0E8B8-00E6-43CE-8E1F-A9918B608453}" destId="{2C701CAE-D8F1-461E-8A0C-C57AEB1CD6C2}" srcOrd="0" destOrd="0" presId="urn:microsoft.com/office/officeart/2005/8/layout/orgChart1"/>
    <dgm:cxn modelId="{C16AA5B7-1FBC-4963-9906-6D440540514F}" type="presParOf" srcId="{A1F0E8B8-00E6-43CE-8E1F-A9918B608453}" destId="{0A55F855-E390-49C4-85C3-4EB5DC8DFEC3}" srcOrd="1" destOrd="0" presId="urn:microsoft.com/office/officeart/2005/8/layout/orgChart1"/>
    <dgm:cxn modelId="{6C353B1C-8AE1-4398-BA65-9E4121608559}" type="presParOf" srcId="{781D4557-4BA2-4B53-85D2-D0A8E2F29ACB}" destId="{8FDA77AA-02A8-4EBB-8954-A3306A125F11}" srcOrd="1" destOrd="0" presId="urn:microsoft.com/office/officeart/2005/8/layout/orgChart1"/>
    <dgm:cxn modelId="{82A90D66-3BF0-4985-B454-82F8FDA9C6A8}" type="presParOf" srcId="{781D4557-4BA2-4B53-85D2-D0A8E2F29ACB}" destId="{802B30D6-A884-4929-98EE-4DE3E2D91CB8}" srcOrd="2" destOrd="0" presId="urn:microsoft.com/office/officeart/2005/8/layout/orgChart1"/>
    <dgm:cxn modelId="{48B106D6-F788-4AF1-8D85-25CDDF826F0A}" type="presParOf" srcId="{3666C14E-3FE7-4AB2-BA4F-4535D42C477E}" destId="{4E5DB2E5-BC21-45FD-89CF-804EEEA73D92}" srcOrd="2" destOrd="0" presId="urn:microsoft.com/office/officeart/2005/8/layout/orgChart1"/>
    <dgm:cxn modelId="{B484CE4C-71A2-444F-B735-F95B7B7E5F8F}" type="presParOf" srcId="{3666C14E-3FE7-4AB2-BA4F-4535D42C477E}" destId="{FEF5B6E2-22EA-4CFA-BF26-961399773F49}" srcOrd="3" destOrd="0" presId="urn:microsoft.com/office/officeart/2005/8/layout/orgChart1"/>
    <dgm:cxn modelId="{6A13CFCC-0866-4488-BF65-A26DE5220A10}" type="presParOf" srcId="{FEF5B6E2-22EA-4CFA-BF26-961399773F49}" destId="{42BED641-FA4F-4D4B-9A19-A7D3C3BE1408}" srcOrd="0" destOrd="0" presId="urn:microsoft.com/office/officeart/2005/8/layout/orgChart1"/>
    <dgm:cxn modelId="{BCBF3588-679C-44CC-BFE1-AF44E6A90EB2}" type="presParOf" srcId="{42BED641-FA4F-4D4B-9A19-A7D3C3BE1408}" destId="{74487508-3D4F-4F35-9119-7335AA499C95}" srcOrd="0" destOrd="0" presId="urn:microsoft.com/office/officeart/2005/8/layout/orgChart1"/>
    <dgm:cxn modelId="{7605AD89-C4F7-435A-9A09-88E7859128FE}" type="presParOf" srcId="{42BED641-FA4F-4D4B-9A19-A7D3C3BE1408}" destId="{EA4E738B-1483-44D6-89EB-8256A9C3F87D}" srcOrd="1" destOrd="0" presId="urn:microsoft.com/office/officeart/2005/8/layout/orgChart1"/>
    <dgm:cxn modelId="{D615A34A-18EA-489F-8149-972447BE54C2}" type="presParOf" srcId="{FEF5B6E2-22EA-4CFA-BF26-961399773F49}" destId="{B5B7C6F2-824B-4B22-9513-4D47B87A1DEF}" srcOrd="1" destOrd="0" presId="urn:microsoft.com/office/officeart/2005/8/layout/orgChart1"/>
    <dgm:cxn modelId="{903B3001-ACFD-424B-A121-0A78D7428FFE}" type="presParOf" srcId="{FEF5B6E2-22EA-4CFA-BF26-961399773F49}" destId="{AD4B3EEE-3AC5-44A5-8891-70C0728030DE}" srcOrd="2" destOrd="0" presId="urn:microsoft.com/office/officeart/2005/8/layout/orgChart1"/>
    <dgm:cxn modelId="{34A770E2-FCEC-448D-A27D-A38C9D0B25EA}" type="presParOf" srcId="{3666C14E-3FE7-4AB2-BA4F-4535D42C477E}" destId="{1A2BCB80-89E2-41EC-87D9-8650DA66AB8A}" srcOrd="4" destOrd="0" presId="urn:microsoft.com/office/officeart/2005/8/layout/orgChart1"/>
    <dgm:cxn modelId="{3D10502C-0A42-45B8-AC65-FE2967514F53}" type="presParOf" srcId="{3666C14E-3FE7-4AB2-BA4F-4535D42C477E}" destId="{CD498E25-17A8-4592-A106-0BDE77F9F8BE}" srcOrd="5" destOrd="0" presId="urn:microsoft.com/office/officeart/2005/8/layout/orgChart1"/>
    <dgm:cxn modelId="{A025768F-C55E-47E2-9C75-904735A931B4}" type="presParOf" srcId="{CD498E25-17A8-4592-A106-0BDE77F9F8BE}" destId="{1832CD07-F56C-4B75-9FC3-CEF6C2D6EA45}" srcOrd="0" destOrd="0" presId="urn:microsoft.com/office/officeart/2005/8/layout/orgChart1"/>
    <dgm:cxn modelId="{65957A25-01AC-4782-B688-8679676DFC3A}" type="presParOf" srcId="{1832CD07-F56C-4B75-9FC3-CEF6C2D6EA45}" destId="{F7484F86-9514-4EEC-AAEC-65AD9B4B3D96}" srcOrd="0" destOrd="0" presId="urn:microsoft.com/office/officeart/2005/8/layout/orgChart1"/>
    <dgm:cxn modelId="{FD1CF247-7C25-4DCB-8DBA-EAD2B793B6F9}" type="presParOf" srcId="{1832CD07-F56C-4B75-9FC3-CEF6C2D6EA45}" destId="{2F8AA862-E8D3-4043-95F3-7EBB33FDC237}" srcOrd="1" destOrd="0" presId="urn:microsoft.com/office/officeart/2005/8/layout/orgChart1"/>
    <dgm:cxn modelId="{4832DAEC-DF96-430C-94F2-DF02C18ECD0A}" type="presParOf" srcId="{CD498E25-17A8-4592-A106-0BDE77F9F8BE}" destId="{D6D1B4BE-1E43-4CD4-965F-996A3963A4DE}" srcOrd="1" destOrd="0" presId="urn:microsoft.com/office/officeart/2005/8/layout/orgChart1"/>
    <dgm:cxn modelId="{434658A9-4E10-4B0E-B815-81C5053FBFF7}" type="presParOf" srcId="{CD498E25-17A8-4592-A106-0BDE77F9F8BE}" destId="{2585E360-1265-4DAF-8ED0-8CB30CFCA044}" srcOrd="2" destOrd="0" presId="urn:microsoft.com/office/officeart/2005/8/layout/orgChart1"/>
    <dgm:cxn modelId="{160BF86D-F475-4558-ABAE-E8E6A29CDD38}" type="presParOf" srcId="{3666C14E-3FE7-4AB2-BA4F-4535D42C477E}" destId="{9AAB9F84-69DB-4974-8FB3-17FE16A42904}" srcOrd="6" destOrd="0" presId="urn:microsoft.com/office/officeart/2005/8/layout/orgChart1"/>
    <dgm:cxn modelId="{9329C427-1DDA-47B0-9993-1282D058C4EA}" type="presParOf" srcId="{3666C14E-3FE7-4AB2-BA4F-4535D42C477E}" destId="{C3EE2C24-35C5-4383-8BA8-04718D61B1E3}" srcOrd="7" destOrd="0" presId="urn:microsoft.com/office/officeart/2005/8/layout/orgChart1"/>
    <dgm:cxn modelId="{CC84B4AB-E480-4375-8B07-E706F1AAFC7E}" type="presParOf" srcId="{C3EE2C24-35C5-4383-8BA8-04718D61B1E3}" destId="{D76FB983-6AF4-4D17-803C-BE4F9D86E241}" srcOrd="0" destOrd="0" presId="urn:microsoft.com/office/officeart/2005/8/layout/orgChart1"/>
    <dgm:cxn modelId="{33B907DE-12B5-411A-A307-3FA47CA835F6}" type="presParOf" srcId="{D76FB983-6AF4-4D17-803C-BE4F9D86E241}" destId="{C95AECE2-07C4-42E7-90DA-5CD8EA216CFC}" srcOrd="0" destOrd="0" presId="urn:microsoft.com/office/officeart/2005/8/layout/orgChart1"/>
    <dgm:cxn modelId="{A82DD03F-A7E6-4215-A903-FD7D9C25A7B3}" type="presParOf" srcId="{D76FB983-6AF4-4D17-803C-BE4F9D86E241}" destId="{4704A764-F3E3-46A1-B698-AC3BCD85875D}" srcOrd="1" destOrd="0" presId="urn:microsoft.com/office/officeart/2005/8/layout/orgChart1"/>
    <dgm:cxn modelId="{789871BF-888B-4ABB-A228-A4D3A5DB0EDC}" type="presParOf" srcId="{C3EE2C24-35C5-4383-8BA8-04718D61B1E3}" destId="{C07B020C-8290-4505-84E9-D8CD925D7B93}" srcOrd="1" destOrd="0" presId="urn:microsoft.com/office/officeart/2005/8/layout/orgChart1"/>
    <dgm:cxn modelId="{AD3DCB86-E94E-4AB9-B547-656E35A8203A}" type="presParOf" srcId="{C3EE2C24-35C5-4383-8BA8-04718D61B1E3}" destId="{97715D9E-A6B5-4BE2-9531-017E1F9F5E37}" srcOrd="2" destOrd="0" presId="urn:microsoft.com/office/officeart/2005/8/layout/orgChart1"/>
    <dgm:cxn modelId="{C8BC76B9-5437-4D6F-8EC8-F294C519DC2B}" type="presParOf" srcId="{3666C14E-3FE7-4AB2-BA4F-4535D42C477E}" destId="{F8AA5B07-D62E-4BEF-A7F4-BB8154CE0161}" srcOrd="8" destOrd="0" presId="urn:microsoft.com/office/officeart/2005/8/layout/orgChart1"/>
    <dgm:cxn modelId="{5D0CA37D-867D-4499-B903-D033B40775F4}" type="presParOf" srcId="{3666C14E-3FE7-4AB2-BA4F-4535D42C477E}" destId="{28D3CB32-FAA0-4273-8538-1EB307061468}" srcOrd="9" destOrd="0" presId="urn:microsoft.com/office/officeart/2005/8/layout/orgChart1"/>
    <dgm:cxn modelId="{6F7FF158-51BA-4B78-8ABF-87AD773FE1DE}" type="presParOf" srcId="{28D3CB32-FAA0-4273-8538-1EB307061468}" destId="{4E6634D0-9CA1-4ACD-BF91-91BEE47E76EF}" srcOrd="0" destOrd="0" presId="urn:microsoft.com/office/officeart/2005/8/layout/orgChart1"/>
    <dgm:cxn modelId="{8EC4DA00-8C2A-4937-8F71-64E18657F1FF}" type="presParOf" srcId="{4E6634D0-9CA1-4ACD-BF91-91BEE47E76EF}" destId="{EE219807-47C8-4941-99AE-CE39076E53F5}" srcOrd="0" destOrd="0" presId="urn:microsoft.com/office/officeart/2005/8/layout/orgChart1"/>
    <dgm:cxn modelId="{64365A8B-97C9-4E2C-BA95-FF9E9E452919}" type="presParOf" srcId="{4E6634D0-9CA1-4ACD-BF91-91BEE47E76EF}" destId="{A8ED66CC-CBB3-4EB5-ADE1-6E062170315B}" srcOrd="1" destOrd="0" presId="urn:microsoft.com/office/officeart/2005/8/layout/orgChart1"/>
    <dgm:cxn modelId="{DD4FD894-1DB6-45AA-B10B-DDF877269C3C}" type="presParOf" srcId="{28D3CB32-FAA0-4273-8538-1EB307061468}" destId="{55A4A9B7-D2D2-4F27-9972-54B957F184B3}" srcOrd="1" destOrd="0" presId="urn:microsoft.com/office/officeart/2005/8/layout/orgChart1"/>
    <dgm:cxn modelId="{B81161A7-DAC6-4F1A-AF61-5F01B4651905}" type="presParOf" srcId="{28D3CB32-FAA0-4273-8538-1EB307061468}" destId="{A6D08738-8725-4BBB-8D6E-6E0F7F338F27}" srcOrd="2" destOrd="0" presId="urn:microsoft.com/office/officeart/2005/8/layout/orgChart1"/>
    <dgm:cxn modelId="{17F4D665-37F5-4AD1-9E81-134DB8DEAC73}" type="presParOf" srcId="{D09FB176-C899-4C34-A2EF-DF4099E3930B}" destId="{10032A81-28F1-4589-A2C9-2F713826DB5B}" srcOrd="2" destOrd="0" presId="urn:microsoft.com/office/officeart/2005/8/layout/orgChart1"/>
    <dgm:cxn modelId="{DEB170D2-35F5-4BB3-B2BF-8001775C057D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5B049-C026-45DC-802A-C512A0DDC1AA}" type="datetimeFigureOut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E991-033A-4BD5-951E-083986004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130425"/>
            <a:ext cx="6858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0E5B-7674-4FC0-8C42-3E030239CA97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an 6"/>
          <p:cNvSpPr/>
          <p:nvPr userDrawn="1"/>
        </p:nvSpPr>
        <p:spPr>
          <a:xfrm>
            <a:off x="533400" y="381000"/>
            <a:ext cx="533400" cy="609600"/>
          </a:xfrm>
          <a:prstGeom prst="can">
            <a:avLst>
              <a:gd name="adj" fmla="val 36651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effectLst>
            <a:outerShdw blurRad="76200" dist="1905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 userDrawn="1"/>
        </p:nvSpPr>
        <p:spPr>
          <a:xfrm>
            <a:off x="838200" y="533400"/>
            <a:ext cx="533400" cy="533400"/>
          </a:xfrm>
          <a:prstGeom prst="cube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51000"/>
                </a:srgbClr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innerShdw blurRad="177800" dir="2820000">
              <a:prstClr val="black">
                <a:alpha val="6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81000" y="685800"/>
            <a:ext cx="533400" cy="533400"/>
          </a:xfrm>
          <a:prstGeom prst="ellipse">
            <a:avLst/>
          </a:prstGeom>
          <a:gradFill>
            <a:gsLst>
              <a:gs pos="3200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outerShdw blurRad="495300" dist="355600" dir="2340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BED9-83B8-4D81-ABFD-B3F4D2E99D12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FC7-9625-4B36-BAF4-319C7CBD7EAA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1E68387-3B42-45BF-987F-018AC60C6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0104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an 5"/>
          <p:cNvSpPr/>
          <p:nvPr userDrawn="1"/>
        </p:nvSpPr>
        <p:spPr>
          <a:xfrm>
            <a:off x="609600" y="304800"/>
            <a:ext cx="533400" cy="609600"/>
          </a:xfrm>
          <a:prstGeom prst="can">
            <a:avLst>
              <a:gd name="adj" fmla="val 36651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effectLst>
            <a:outerShdw blurRad="76200" dist="1905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 userDrawn="1"/>
        </p:nvSpPr>
        <p:spPr>
          <a:xfrm>
            <a:off x="914400" y="457200"/>
            <a:ext cx="533400" cy="533400"/>
          </a:xfrm>
          <a:prstGeom prst="cube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51000"/>
                </a:srgbClr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innerShdw blurRad="177800" dir="2820000">
              <a:prstClr val="black">
                <a:alpha val="6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57200" y="609600"/>
            <a:ext cx="533400" cy="533400"/>
          </a:xfrm>
          <a:prstGeom prst="ellipse">
            <a:avLst/>
          </a:prstGeom>
          <a:gradFill>
            <a:gsLst>
              <a:gs pos="3200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outerShdw blurRad="495300" dist="355600" dir="2340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D52E-7BF7-4BA7-BB7F-D8BB275FB57D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an 6"/>
          <p:cNvSpPr/>
          <p:nvPr userDrawn="1"/>
        </p:nvSpPr>
        <p:spPr>
          <a:xfrm>
            <a:off x="533400" y="381000"/>
            <a:ext cx="533400" cy="609600"/>
          </a:xfrm>
          <a:prstGeom prst="can">
            <a:avLst>
              <a:gd name="adj" fmla="val 36651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effectLst>
            <a:outerShdw blurRad="76200" dist="1905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 userDrawn="1"/>
        </p:nvSpPr>
        <p:spPr>
          <a:xfrm>
            <a:off x="838200" y="533400"/>
            <a:ext cx="533400" cy="533400"/>
          </a:xfrm>
          <a:prstGeom prst="cube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51000"/>
                </a:srgbClr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innerShdw blurRad="177800" dir="2820000">
              <a:prstClr val="black">
                <a:alpha val="6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381000" y="685800"/>
            <a:ext cx="533400" cy="533400"/>
          </a:xfrm>
          <a:prstGeom prst="ellipse">
            <a:avLst/>
          </a:prstGeom>
          <a:gradFill>
            <a:gsLst>
              <a:gs pos="3200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outerShdw blurRad="495300" dist="355600" dir="2340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5C1-C87C-4F34-A6BC-9E1ECFA423A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an 7"/>
          <p:cNvSpPr/>
          <p:nvPr userDrawn="1"/>
        </p:nvSpPr>
        <p:spPr>
          <a:xfrm>
            <a:off x="533400" y="381000"/>
            <a:ext cx="533400" cy="609600"/>
          </a:xfrm>
          <a:prstGeom prst="can">
            <a:avLst>
              <a:gd name="adj" fmla="val 36651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effectLst>
            <a:outerShdw blurRad="76200" dist="1905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 userDrawn="1"/>
        </p:nvSpPr>
        <p:spPr>
          <a:xfrm>
            <a:off x="838200" y="533400"/>
            <a:ext cx="533400" cy="533400"/>
          </a:xfrm>
          <a:prstGeom prst="cube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51000"/>
                </a:srgbClr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innerShdw blurRad="177800" dir="2820000">
              <a:prstClr val="black">
                <a:alpha val="6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81000" y="685800"/>
            <a:ext cx="533400" cy="533400"/>
          </a:xfrm>
          <a:prstGeom prst="ellipse">
            <a:avLst/>
          </a:prstGeom>
          <a:gradFill>
            <a:gsLst>
              <a:gs pos="3200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outerShdw blurRad="495300" dist="355600" dir="2340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247F-890A-4348-AB18-8856C449E65D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8B76-894E-4A9C-8225-F9D9836BECA2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56B6-EA64-44F0-A37A-231D12FCD577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A07A-43BA-4AC5-A176-7D699B34A8C0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8C30-AAAD-42F6-8355-51734FA04960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9906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12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fld id="{6FB0581B-1A72-49AB-8BE4-54C8C041ABCD}" type="datetime1">
              <a:rPr lang="en-US" smtClean="0"/>
              <a:pPr/>
              <a:t>5/11/2001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>
              <a:defRPr sz="12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 dirty="0" err="1" smtClean="0"/>
              <a:t>Anupam</a:t>
            </a:r>
            <a:r>
              <a:rPr lang="en-US" dirty="0" smtClean="0"/>
              <a:t> </a:t>
            </a:r>
            <a:r>
              <a:rPr lang="en-US" dirty="0" err="1" smtClean="0"/>
              <a:t>Saxena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>
              <a:defRPr sz="12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fld id="{0EB6A29E-B5DC-4DFB-AFB1-D4F2EC58AA7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838200"/>
            <a:ext cx="8382000" cy="1588"/>
          </a:xfrm>
          <a:prstGeom prst="line">
            <a:avLst/>
          </a:prstGeom>
          <a:ln/>
          <a:effectLst>
            <a:outerShdw blurRad="40000" dist="88900" dir="2460000" rotWithShape="0">
              <a:schemeClr val="accent6">
                <a:lumMod val="75000"/>
                <a:alpha val="38000"/>
              </a:scheme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1"/>
          </p:cNvCxnSpPr>
          <p:nvPr userDrawn="1"/>
        </p:nvCxnSpPr>
        <p:spPr>
          <a:xfrm rot="10800000" flipV="1">
            <a:off x="1523206" y="556418"/>
            <a:ext cx="794" cy="5692775"/>
          </a:xfrm>
          <a:prstGeom prst="line">
            <a:avLst/>
          </a:prstGeom>
          <a:ln/>
          <a:effectLst>
            <a:outerShdw blurRad="40000" dist="419100" dir="4920000" rotWithShape="0">
              <a:schemeClr val="accent6">
                <a:lumMod val="75000"/>
                <a:alpha val="38000"/>
              </a:scheme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524000" y="6172200"/>
            <a:ext cx="73914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  <a:effectLst>
            <a:outerShdw blurRad="50800" dist="63500" dir="3240000" algn="ctr" rotWithShape="0">
              <a:schemeClr val="accent6">
                <a:alpha val="96000"/>
              </a:scheme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10"/>
          <p:cNvSpPr/>
          <p:nvPr userDrawn="1"/>
        </p:nvSpPr>
        <p:spPr>
          <a:xfrm>
            <a:off x="533400" y="381000"/>
            <a:ext cx="533400" cy="609600"/>
          </a:xfrm>
          <a:prstGeom prst="can">
            <a:avLst>
              <a:gd name="adj" fmla="val 36651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effectLst>
            <a:outerShdw blurRad="76200" dist="1905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 userDrawn="1"/>
        </p:nvSpPr>
        <p:spPr>
          <a:xfrm>
            <a:off x="838200" y="533400"/>
            <a:ext cx="533400" cy="533400"/>
          </a:xfrm>
          <a:prstGeom prst="cube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51000"/>
                </a:srgbClr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innerShdw blurRad="177800" dir="2820000">
              <a:prstClr val="black">
                <a:alpha val="6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381000" y="685800"/>
            <a:ext cx="533400" cy="533400"/>
          </a:xfrm>
          <a:prstGeom prst="ellipse">
            <a:avLst/>
          </a:prstGeom>
          <a:gradFill>
            <a:gsLst>
              <a:gs pos="3200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outerShdw blurRad="495300" dist="355600" dir="2340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56.xml"/><Relationship Id="rId7" Type="http://schemas.openxmlformats.org/officeDocument/2006/relationships/image" Target="../media/image36.png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diagramColors" Target="../diagrams/colors56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56.xml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Computer Aided Engineering Design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Anupam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Saxena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Associate Professor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Indian Institute of Technology KANPUR 208016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Regularized Boolean Operations</a:t>
            </a:r>
          </a:p>
        </p:txBody>
      </p:sp>
      <p:sp>
        <p:nvSpPr>
          <p:cNvPr id="344069" name="AutoShape 5"/>
          <p:cNvSpPr>
            <a:spLocks noChangeAspect="1" noChangeArrowheads="1"/>
          </p:cNvSpPr>
          <p:nvPr/>
        </p:nvSpPr>
        <p:spPr bwMode="auto">
          <a:xfrm>
            <a:off x="2590800" y="2514600"/>
            <a:ext cx="37814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0" name="AutoShape 6"/>
          <p:cNvSpPr>
            <a:spLocks noChangeArrowheads="1"/>
          </p:cNvSpPr>
          <p:nvPr/>
        </p:nvSpPr>
        <p:spPr bwMode="auto">
          <a:xfrm>
            <a:off x="2895600" y="2667000"/>
            <a:ext cx="1370013" cy="13716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1" name="AutoShape 7"/>
          <p:cNvSpPr>
            <a:spLocks noChangeArrowheads="1"/>
          </p:cNvSpPr>
          <p:nvPr/>
        </p:nvSpPr>
        <p:spPr bwMode="auto">
          <a:xfrm rot="13484980">
            <a:off x="3321388" y="2315678"/>
            <a:ext cx="571500" cy="754335"/>
          </a:xfrm>
          <a:prstGeom prst="can">
            <a:avLst>
              <a:gd name="adj" fmla="val 74933"/>
            </a:avLst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4343400" y="27432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A</a:t>
            </a:r>
            <a:endParaRPr lang="en-US" sz="1600" dirty="0">
              <a:latin typeface="Arial" charset="0"/>
            </a:endParaRPr>
          </a:p>
        </p:txBody>
      </p:sp>
      <p:sp>
        <p:nvSpPr>
          <p:cNvPr id="344073" name="Text Box 9"/>
          <p:cNvSpPr txBox="1">
            <a:spLocks noChangeArrowheads="1"/>
          </p:cNvSpPr>
          <p:nvPr/>
        </p:nvSpPr>
        <p:spPr bwMode="auto">
          <a:xfrm>
            <a:off x="3886200" y="19050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B</a:t>
            </a:r>
            <a:endParaRPr lang="en-US" sz="1600" dirty="0">
              <a:latin typeface="Arial" charset="0"/>
            </a:endParaRPr>
          </a:p>
        </p:txBody>
      </p:sp>
      <p:sp>
        <p:nvSpPr>
          <p:cNvPr id="344074" name="Line 10"/>
          <p:cNvSpPr>
            <a:spLocks noChangeShapeType="1"/>
          </p:cNvSpPr>
          <p:nvPr/>
        </p:nvSpPr>
        <p:spPr bwMode="auto">
          <a:xfrm>
            <a:off x="4648200" y="3276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4724400" y="2895600"/>
            <a:ext cx="8048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 smtClean="0">
                <a:latin typeface="Times New Roman" pitchFamily="18" charset="0"/>
                <a:ea typeface="SimSun" pitchFamily="2" charset="-122"/>
              </a:rPr>
              <a:t>A</a:t>
            </a:r>
            <a:r>
              <a:rPr lang="en-US" altLang="zh-CN" sz="1600" dirty="0" smtClean="0">
                <a:latin typeface="Times New Roman" pitchFamily="18" charset="0"/>
                <a:ea typeface="SimSun" pitchFamily="2" charset="-122"/>
                <a:sym typeface="Symbol" pitchFamily="18" charset="2"/>
              </a:rPr>
              <a:t> – </a:t>
            </a:r>
            <a:r>
              <a:rPr lang="en-US" altLang="zh-CN" sz="1600" dirty="0" smtClean="0">
                <a:latin typeface="Times New Roman" pitchFamily="18" charset="0"/>
                <a:ea typeface="SimSun" pitchFamily="2" charset="-122"/>
              </a:rPr>
              <a:t>B</a:t>
            </a:r>
            <a:endParaRPr lang="en-US" sz="1600" dirty="0">
              <a:latin typeface="Arial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867400" y="2590800"/>
            <a:ext cx="1370013" cy="13716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400799" y="2563504"/>
            <a:ext cx="381001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0" grpId="0" animBg="1"/>
      <p:bldP spid="344071" grpId="0" animBg="1"/>
      <p:bldP spid="344072" grpId="0"/>
      <p:bldP spid="344073" grpId="0"/>
      <p:bldP spid="344074" grpId="0" animBg="1"/>
      <p:bldP spid="344075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7"/>
          <p:cNvSpPr>
            <a:spLocks noChangeArrowheads="1"/>
          </p:cNvSpPr>
          <p:nvPr/>
        </p:nvSpPr>
        <p:spPr bwMode="auto">
          <a:xfrm rot="13484980">
            <a:off x="6278718" y="2911264"/>
            <a:ext cx="571500" cy="754335"/>
          </a:xfrm>
          <a:prstGeom prst="can">
            <a:avLst>
              <a:gd name="adj" fmla="val 74933"/>
            </a:avLst>
          </a:prstGeom>
          <a:solidFill>
            <a:srgbClr val="13512B">
              <a:alpha val="69000"/>
            </a:srgbClr>
          </a:solidFill>
          <a:ln w="9525">
            <a:solidFill>
              <a:srgbClr val="13512B">
                <a:alpha val="86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Regularized Boolean Operations</a:t>
            </a:r>
          </a:p>
        </p:txBody>
      </p:sp>
      <p:sp>
        <p:nvSpPr>
          <p:cNvPr id="344069" name="AutoShape 5"/>
          <p:cNvSpPr>
            <a:spLocks noChangeAspect="1" noChangeArrowheads="1"/>
          </p:cNvSpPr>
          <p:nvPr/>
        </p:nvSpPr>
        <p:spPr bwMode="auto">
          <a:xfrm>
            <a:off x="2590800" y="2514600"/>
            <a:ext cx="37814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0" name="AutoShape 6"/>
          <p:cNvSpPr>
            <a:spLocks noChangeArrowheads="1"/>
          </p:cNvSpPr>
          <p:nvPr/>
        </p:nvSpPr>
        <p:spPr bwMode="auto">
          <a:xfrm>
            <a:off x="2895600" y="2667000"/>
            <a:ext cx="1370013" cy="13716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1" name="AutoShape 7"/>
          <p:cNvSpPr>
            <a:spLocks noChangeArrowheads="1"/>
          </p:cNvSpPr>
          <p:nvPr/>
        </p:nvSpPr>
        <p:spPr bwMode="auto">
          <a:xfrm rot="13484980">
            <a:off x="3321388" y="2315678"/>
            <a:ext cx="571500" cy="754335"/>
          </a:xfrm>
          <a:prstGeom prst="can">
            <a:avLst>
              <a:gd name="adj" fmla="val 74933"/>
            </a:avLst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4343400" y="27432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A</a:t>
            </a:r>
            <a:endParaRPr lang="en-US" sz="1600" dirty="0">
              <a:latin typeface="Arial" charset="0"/>
            </a:endParaRPr>
          </a:p>
        </p:txBody>
      </p:sp>
      <p:sp>
        <p:nvSpPr>
          <p:cNvPr id="344073" name="Text Box 9"/>
          <p:cNvSpPr txBox="1">
            <a:spLocks noChangeArrowheads="1"/>
          </p:cNvSpPr>
          <p:nvPr/>
        </p:nvSpPr>
        <p:spPr bwMode="auto">
          <a:xfrm>
            <a:off x="3886200" y="19050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B</a:t>
            </a:r>
            <a:endParaRPr lang="en-US" sz="1600" dirty="0">
              <a:latin typeface="Arial" charset="0"/>
            </a:endParaRPr>
          </a:p>
        </p:txBody>
      </p:sp>
      <p:sp>
        <p:nvSpPr>
          <p:cNvPr id="344074" name="Line 10"/>
          <p:cNvSpPr>
            <a:spLocks noChangeShapeType="1"/>
          </p:cNvSpPr>
          <p:nvPr/>
        </p:nvSpPr>
        <p:spPr bwMode="auto">
          <a:xfrm>
            <a:off x="4648200" y="3276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4724400" y="2895600"/>
            <a:ext cx="8048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 smtClean="0">
                <a:latin typeface="Times New Roman" pitchFamily="18" charset="0"/>
                <a:ea typeface="SimSun" pitchFamily="2" charset="-122"/>
                <a:sym typeface="Symbol" pitchFamily="18" charset="2"/>
              </a:rPr>
              <a:t>B – A</a:t>
            </a:r>
            <a:endParaRPr lang="en-US" sz="1600" dirty="0">
              <a:latin typeface="Arial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6400800" y="3249304"/>
            <a:ext cx="381001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4070" grpId="0" animBg="1"/>
      <p:bldP spid="344071" grpId="0" animBg="1"/>
      <p:bldP spid="344072" grpId="0"/>
      <p:bldP spid="344073" grpId="0"/>
      <p:bldP spid="344074" grpId="0" animBg="1"/>
      <p:bldP spid="3440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Regularized Boolean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D52E-7BF7-4BA7-BB7F-D8BB275FB57D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1295400"/>
            <a:ext cx="594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Regularized 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union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Symbol" pitchFamily="18" charset="2"/>
              </a:rPr>
              <a:t>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)]</a:t>
            </a:r>
          </a:p>
          <a:p>
            <a:pPr marL="990600" lvl="1" indent="-533400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Regularized 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intersection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Symbol" pitchFamily="18" charset="2"/>
              </a:rPr>
              <a:t>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)]</a:t>
            </a:r>
          </a:p>
          <a:p>
            <a:pPr marL="990600" lvl="1" indent="-533400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Regularized 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difference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)]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048000"/>
            <a:ext cx="594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Q: How do we perform regularized Boolean operations when dealing with bounding surfaces only?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953000"/>
            <a:ext cx="59436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90600" lvl="1" indent="-533400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A: We make sure the result is a BOUNDING surface?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79438"/>
            <a:ext cx="71628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Verify connectivity via Winged Edge Data structure </a:t>
            </a:r>
            <a:endParaRPr lang="en-US" sz="3200" dirty="0"/>
          </a:p>
        </p:txBody>
      </p:sp>
      <p:sp>
        <p:nvSpPr>
          <p:cNvPr id="344069" name="AutoShape 5"/>
          <p:cNvSpPr>
            <a:spLocks noChangeAspect="1" noChangeArrowheads="1"/>
          </p:cNvSpPr>
          <p:nvPr/>
        </p:nvSpPr>
        <p:spPr bwMode="auto">
          <a:xfrm>
            <a:off x="3200400" y="2590800"/>
            <a:ext cx="37814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0" name="AutoShape 6"/>
          <p:cNvSpPr>
            <a:spLocks noChangeArrowheads="1"/>
          </p:cNvSpPr>
          <p:nvPr/>
        </p:nvSpPr>
        <p:spPr bwMode="auto">
          <a:xfrm>
            <a:off x="2895600" y="2971800"/>
            <a:ext cx="1370013" cy="13716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1" name="AutoShape 7"/>
          <p:cNvSpPr>
            <a:spLocks noChangeArrowheads="1"/>
          </p:cNvSpPr>
          <p:nvPr/>
        </p:nvSpPr>
        <p:spPr bwMode="auto">
          <a:xfrm rot="5400000">
            <a:off x="4210844" y="3256756"/>
            <a:ext cx="571500" cy="915988"/>
          </a:xfrm>
          <a:prstGeom prst="can">
            <a:avLst>
              <a:gd name="adj" fmla="val 40069"/>
            </a:avLst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3890963" y="25908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>
                <a:latin typeface="Times New Roman" pitchFamily="18" charset="0"/>
                <a:ea typeface="SimSun" pitchFamily="2" charset="-122"/>
              </a:rPr>
              <a:t>A</a:t>
            </a:r>
            <a:endParaRPr lang="en-US" sz="1600">
              <a:latin typeface="Arial" charset="0"/>
            </a:endParaRPr>
          </a:p>
        </p:txBody>
      </p:sp>
      <p:sp>
        <p:nvSpPr>
          <p:cNvPr id="344073" name="Text Box 9"/>
          <p:cNvSpPr txBox="1">
            <a:spLocks noChangeArrowheads="1"/>
          </p:cNvSpPr>
          <p:nvPr/>
        </p:nvSpPr>
        <p:spPr bwMode="auto">
          <a:xfrm>
            <a:off x="4691063" y="30480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>
                <a:latin typeface="Times New Roman" pitchFamily="18" charset="0"/>
                <a:ea typeface="SimSun" pitchFamily="2" charset="-122"/>
              </a:rPr>
              <a:t>B</a:t>
            </a:r>
            <a:endParaRPr lang="en-US" sz="1600">
              <a:latin typeface="Arial" charset="0"/>
            </a:endParaRPr>
          </a:p>
        </p:txBody>
      </p:sp>
      <p:sp>
        <p:nvSpPr>
          <p:cNvPr id="344074" name="Line 10"/>
          <p:cNvSpPr>
            <a:spLocks noChangeShapeType="1"/>
          </p:cNvSpPr>
          <p:nvPr/>
        </p:nvSpPr>
        <p:spPr bwMode="auto">
          <a:xfrm>
            <a:off x="5491163" y="37338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5486400" y="3390900"/>
            <a:ext cx="8048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>
                <a:latin typeface="Times New Roman" pitchFamily="18" charset="0"/>
                <a:ea typeface="SimSun" pitchFamily="2" charset="-122"/>
              </a:rPr>
              <a:t>A</a:t>
            </a:r>
            <a:r>
              <a:rPr lang="en-US" altLang="zh-CN" sz="1600">
                <a:latin typeface="Times New Roman" pitchFamily="18" charset="0"/>
                <a:ea typeface="SimSun" pitchFamily="2" charset="-122"/>
                <a:sym typeface="Symbol" pitchFamily="18" charset="2"/>
              </a:rPr>
              <a:t></a:t>
            </a:r>
            <a:r>
              <a:rPr lang="en-US" altLang="zh-CN" sz="1600">
                <a:latin typeface="Times New Roman" pitchFamily="18" charset="0"/>
                <a:ea typeface="SimSun" pitchFamily="2" charset="-122"/>
              </a:rPr>
              <a:t>B</a:t>
            </a:r>
            <a:endParaRPr lang="en-US" sz="1600">
              <a:latin typeface="Arial" charset="0"/>
            </a:endParaRPr>
          </a:p>
        </p:txBody>
      </p:sp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6748463" y="3390900"/>
            <a:ext cx="228600" cy="5715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" name="Diagram 12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Straight Arrow Connector 14"/>
          <p:cNvCxnSpPr>
            <a:endCxn id="344076" idx="0"/>
          </p:cNvCxnSpPr>
          <p:nvPr/>
        </p:nvCxnSpPr>
        <p:spPr>
          <a:xfrm rot="5400000">
            <a:off x="6688932" y="2612232"/>
            <a:ext cx="952500" cy="604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181600" y="1752600"/>
            <a:ext cx="3399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Does NOT have a second face </a:t>
            </a:r>
          </a:p>
          <a:p>
            <a:r>
              <a:rPr lang="en-US" dirty="0" smtClean="0">
                <a:latin typeface="Arial" charset="0"/>
              </a:rPr>
              <a:t>incident to it</a:t>
            </a:r>
            <a:endParaRPr lang="en-US" dirty="0">
              <a:latin typeface="Arial" charset="0"/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2971800" y="3886200"/>
            <a:ext cx="5867400" cy="2451297"/>
            <a:chOff x="2971800" y="4406702"/>
            <a:chExt cx="5867400" cy="2451297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2971800" y="4406702"/>
              <a:ext cx="5867400" cy="2451297"/>
              <a:chOff x="3163" y="6492"/>
              <a:chExt cx="5787" cy="2899"/>
            </a:xfrm>
          </p:grpSpPr>
          <p:sp>
            <p:nvSpPr>
              <p:cNvPr id="17" name="AutoShape 5"/>
              <p:cNvSpPr>
                <a:spLocks noChangeAspect="1" noChangeArrowheads="1"/>
              </p:cNvSpPr>
              <p:nvPr/>
            </p:nvSpPr>
            <p:spPr bwMode="auto">
              <a:xfrm>
                <a:off x="3163" y="6492"/>
                <a:ext cx="5787" cy="2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3409" y="8845"/>
                <a:ext cx="32" cy="1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45" y="0"/>
                  </a:cxn>
                  <a:cxn ang="0">
                    <a:pos x="0" y="15"/>
                  </a:cxn>
                </a:cxnLst>
                <a:rect l="0" t="0" r="r" b="b"/>
                <a:pathLst>
                  <a:path w="45" h="15">
                    <a:moveTo>
                      <a:pt x="0" y="15"/>
                    </a:moveTo>
                    <a:cubicBezTo>
                      <a:pt x="15" y="10"/>
                      <a:pt x="45" y="0"/>
                      <a:pt x="45" y="0"/>
                    </a:cubicBezTo>
                    <a:cubicBezTo>
                      <a:pt x="45" y="0"/>
                      <a:pt x="15" y="10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30"/>
              <p:cNvSpPr>
                <a:spLocks noChangeShapeType="1"/>
              </p:cNvSpPr>
              <p:nvPr/>
            </p:nvSpPr>
            <p:spPr bwMode="auto">
              <a:xfrm>
                <a:off x="7921" y="7277"/>
                <a:ext cx="1" cy="1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1"/>
              <p:cNvSpPr>
                <a:spLocks noChangeShapeType="1"/>
              </p:cNvSpPr>
              <p:nvPr/>
            </p:nvSpPr>
            <p:spPr bwMode="auto">
              <a:xfrm flipH="1" flipV="1">
                <a:off x="7021" y="6754"/>
                <a:ext cx="900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32"/>
              <p:cNvSpPr>
                <a:spLocks noChangeShapeType="1"/>
              </p:cNvSpPr>
              <p:nvPr/>
            </p:nvSpPr>
            <p:spPr bwMode="auto">
              <a:xfrm flipH="1">
                <a:off x="7021" y="8587"/>
                <a:ext cx="900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3"/>
              <p:cNvSpPr>
                <a:spLocks noChangeShapeType="1"/>
              </p:cNvSpPr>
              <p:nvPr/>
            </p:nvSpPr>
            <p:spPr bwMode="auto">
              <a:xfrm flipV="1">
                <a:off x="7921" y="6754"/>
                <a:ext cx="771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4"/>
              <p:cNvSpPr>
                <a:spLocks noChangeShapeType="1"/>
              </p:cNvSpPr>
              <p:nvPr/>
            </p:nvSpPr>
            <p:spPr bwMode="auto">
              <a:xfrm>
                <a:off x="7921" y="8587"/>
                <a:ext cx="900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 Box 39"/>
              <p:cNvSpPr txBox="1">
                <a:spLocks noChangeArrowheads="1"/>
              </p:cNvSpPr>
              <p:nvPr/>
            </p:nvSpPr>
            <p:spPr bwMode="auto">
              <a:xfrm>
                <a:off x="8435" y="7539"/>
                <a:ext cx="515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dirty="0" smtClean="0">
                    <a:latin typeface="Arial" charset="0"/>
                  </a:rPr>
                  <a:t>F2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56" name="Freeform 44"/>
              <p:cNvSpPr>
                <a:spLocks/>
              </p:cNvSpPr>
              <p:nvPr/>
            </p:nvSpPr>
            <p:spPr bwMode="auto">
              <a:xfrm>
                <a:off x="7021" y="8536"/>
                <a:ext cx="782" cy="443"/>
              </a:xfrm>
              <a:custGeom>
                <a:avLst/>
                <a:gdLst/>
                <a:ahLst/>
                <a:cxnLst>
                  <a:cxn ang="0">
                    <a:pos x="0" y="609"/>
                  </a:cxn>
                  <a:cxn ang="0">
                    <a:pos x="1094" y="0"/>
                  </a:cxn>
                </a:cxnLst>
                <a:rect l="0" t="0" r="r" b="b"/>
                <a:pathLst>
                  <a:path w="1094" h="609">
                    <a:moveTo>
                      <a:pt x="0" y="609"/>
                    </a:moveTo>
                    <a:lnTo>
                      <a:pt x="1094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triangle" w="sm" len="lg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45"/>
              <p:cNvSpPr>
                <a:spLocks/>
              </p:cNvSpPr>
              <p:nvPr/>
            </p:nvSpPr>
            <p:spPr bwMode="auto">
              <a:xfrm>
                <a:off x="7824" y="7358"/>
                <a:ext cx="1" cy="1080"/>
              </a:xfrm>
              <a:custGeom>
                <a:avLst/>
                <a:gdLst/>
                <a:ahLst/>
                <a:cxnLst>
                  <a:cxn ang="0">
                    <a:pos x="0" y="1485"/>
                  </a:cxn>
                  <a:cxn ang="0">
                    <a:pos x="0" y="0"/>
                  </a:cxn>
                </a:cxnLst>
                <a:rect l="0" t="0" r="r" b="b"/>
                <a:pathLst>
                  <a:path w="1" h="1485">
                    <a:moveTo>
                      <a:pt x="0" y="148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triangle" w="sm" len="lg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46"/>
              <p:cNvSpPr>
                <a:spLocks/>
              </p:cNvSpPr>
              <p:nvPr/>
            </p:nvSpPr>
            <p:spPr bwMode="auto">
              <a:xfrm>
                <a:off x="7031" y="6878"/>
                <a:ext cx="740" cy="426"/>
              </a:xfrm>
              <a:custGeom>
                <a:avLst/>
                <a:gdLst/>
                <a:ahLst/>
                <a:cxnLst>
                  <a:cxn ang="0">
                    <a:pos x="1036" y="585"/>
                  </a:cxn>
                  <a:cxn ang="0">
                    <a:pos x="0" y="0"/>
                  </a:cxn>
                </a:cxnLst>
                <a:rect l="0" t="0" r="r" b="b"/>
                <a:pathLst>
                  <a:path w="1036" h="585">
                    <a:moveTo>
                      <a:pt x="1036" y="58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triangle" w="sm" len="lg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47"/>
              <p:cNvSpPr>
                <a:spLocks/>
              </p:cNvSpPr>
              <p:nvPr/>
            </p:nvSpPr>
            <p:spPr bwMode="auto">
              <a:xfrm>
                <a:off x="8028" y="8526"/>
                <a:ext cx="814" cy="490"/>
              </a:xfrm>
              <a:custGeom>
                <a:avLst/>
                <a:gdLst/>
                <a:ahLst/>
                <a:cxnLst>
                  <a:cxn ang="0">
                    <a:pos x="1140" y="674"/>
                  </a:cxn>
                  <a:cxn ang="0">
                    <a:pos x="0" y="0"/>
                  </a:cxn>
                </a:cxnLst>
                <a:rect l="0" t="0" r="r" b="b"/>
                <a:pathLst>
                  <a:path w="1140" h="674">
                    <a:moveTo>
                      <a:pt x="1140" y="67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48"/>
              <p:cNvSpPr>
                <a:spLocks/>
              </p:cNvSpPr>
              <p:nvPr/>
            </p:nvSpPr>
            <p:spPr bwMode="auto">
              <a:xfrm>
                <a:off x="8017" y="7402"/>
                <a:ext cx="11" cy="1004"/>
              </a:xfrm>
              <a:custGeom>
                <a:avLst/>
                <a:gdLst/>
                <a:ahLst/>
                <a:cxnLst>
                  <a:cxn ang="0">
                    <a:pos x="15" y="1381"/>
                  </a:cxn>
                  <a:cxn ang="0">
                    <a:pos x="0" y="0"/>
                  </a:cxn>
                </a:cxnLst>
                <a:rect l="0" t="0" r="r" b="b"/>
                <a:pathLst>
                  <a:path w="15" h="1381">
                    <a:moveTo>
                      <a:pt x="15" y="138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49"/>
              <p:cNvSpPr>
                <a:spLocks/>
              </p:cNvSpPr>
              <p:nvPr/>
            </p:nvSpPr>
            <p:spPr bwMode="auto">
              <a:xfrm>
                <a:off x="8028" y="6867"/>
                <a:ext cx="653" cy="437"/>
              </a:xfrm>
              <a:custGeom>
                <a:avLst/>
                <a:gdLst/>
                <a:ahLst/>
                <a:cxnLst>
                  <a:cxn ang="0">
                    <a:pos x="0" y="600"/>
                  </a:cxn>
                  <a:cxn ang="0">
                    <a:pos x="915" y="0"/>
                  </a:cxn>
                </a:cxnLst>
                <a:rect l="0" t="0" r="r" b="b"/>
                <a:pathLst>
                  <a:path w="915" h="600">
                    <a:moveTo>
                      <a:pt x="0" y="600"/>
                    </a:moveTo>
                    <a:lnTo>
                      <a:pt x="915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Text Box 39"/>
            <p:cNvSpPr txBox="1">
              <a:spLocks noChangeArrowheads="1"/>
            </p:cNvSpPr>
            <p:nvPr/>
          </p:nvSpPr>
          <p:spPr bwMode="auto">
            <a:xfrm>
              <a:off x="7086600" y="5334000"/>
              <a:ext cx="495030" cy="347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 smtClean="0">
                  <a:latin typeface="Arial" charset="0"/>
                </a:rPr>
                <a:t>F1</a:t>
              </a:r>
              <a:endParaRPr lang="en-US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Regularized Boolean Operations</a:t>
            </a:r>
          </a:p>
        </p:txBody>
      </p:sp>
      <p:sp>
        <p:nvSpPr>
          <p:cNvPr id="344069" name="AutoShape 5"/>
          <p:cNvSpPr>
            <a:spLocks noChangeAspect="1" noChangeArrowheads="1"/>
          </p:cNvSpPr>
          <p:nvPr/>
        </p:nvSpPr>
        <p:spPr bwMode="auto">
          <a:xfrm>
            <a:off x="2590800" y="2514600"/>
            <a:ext cx="37814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0" name="AutoShape 6"/>
          <p:cNvSpPr>
            <a:spLocks noChangeArrowheads="1"/>
          </p:cNvSpPr>
          <p:nvPr/>
        </p:nvSpPr>
        <p:spPr bwMode="auto">
          <a:xfrm>
            <a:off x="2895600" y="2667000"/>
            <a:ext cx="1370013" cy="13716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1" name="AutoShape 7"/>
          <p:cNvSpPr>
            <a:spLocks noChangeArrowheads="1"/>
          </p:cNvSpPr>
          <p:nvPr/>
        </p:nvSpPr>
        <p:spPr bwMode="auto">
          <a:xfrm rot="13484980">
            <a:off x="3321388" y="2315678"/>
            <a:ext cx="571500" cy="754335"/>
          </a:xfrm>
          <a:prstGeom prst="can">
            <a:avLst>
              <a:gd name="adj" fmla="val 74933"/>
            </a:avLst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4343400" y="27432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A</a:t>
            </a:r>
            <a:endParaRPr lang="en-US" sz="1600" dirty="0">
              <a:latin typeface="Arial" charset="0"/>
            </a:endParaRPr>
          </a:p>
        </p:txBody>
      </p:sp>
      <p:sp>
        <p:nvSpPr>
          <p:cNvPr id="344073" name="Text Box 9"/>
          <p:cNvSpPr txBox="1">
            <a:spLocks noChangeArrowheads="1"/>
          </p:cNvSpPr>
          <p:nvPr/>
        </p:nvSpPr>
        <p:spPr bwMode="auto">
          <a:xfrm>
            <a:off x="3886200" y="19050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B</a:t>
            </a:r>
            <a:endParaRPr lang="en-US" sz="1600" dirty="0">
              <a:latin typeface="Arial" charset="0"/>
            </a:endParaRPr>
          </a:p>
        </p:txBody>
      </p:sp>
      <p:sp>
        <p:nvSpPr>
          <p:cNvPr id="344074" name="Line 10"/>
          <p:cNvSpPr>
            <a:spLocks noChangeShapeType="1"/>
          </p:cNvSpPr>
          <p:nvPr/>
        </p:nvSpPr>
        <p:spPr bwMode="auto">
          <a:xfrm>
            <a:off x="4648200" y="3276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4724400" y="2895600"/>
            <a:ext cx="8048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 smtClean="0">
                <a:latin typeface="Times New Roman" pitchFamily="18" charset="0"/>
                <a:ea typeface="SimSun" pitchFamily="2" charset="-122"/>
              </a:rPr>
              <a:t>A</a:t>
            </a:r>
            <a:r>
              <a:rPr lang="en-US" altLang="zh-CN" sz="1600" dirty="0">
                <a:latin typeface="Times New Roman" pitchFamily="18" charset="0"/>
                <a:ea typeface="SimSun" pitchFamily="2" charset="-122"/>
                <a:sym typeface="Symbol" pitchFamily="18" charset="2"/>
              </a:rPr>
              <a:t></a:t>
            </a:r>
            <a:r>
              <a:rPr lang="en-US" altLang="zh-CN" sz="1600" dirty="0" smtClean="0">
                <a:latin typeface="Times New Roman" pitchFamily="18" charset="0"/>
                <a:ea typeface="SimSun" pitchFamily="2" charset="-122"/>
              </a:rPr>
              <a:t>B</a:t>
            </a:r>
            <a:endParaRPr lang="en-US" sz="1600" dirty="0">
              <a:latin typeface="Arial" charset="0"/>
            </a:endParaRPr>
          </a:p>
        </p:txBody>
      </p:sp>
      <p:sp>
        <p:nvSpPr>
          <p:cNvPr id="344077" name="Text Box 13"/>
          <p:cNvSpPr txBox="1">
            <a:spLocks noChangeArrowheads="1"/>
          </p:cNvSpPr>
          <p:nvPr/>
        </p:nvSpPr>
        <p:spPr bwMode="auto">
          <a:xfrm>
            <a:off x="4114800" y="4114800"/>
            <a:ext cx="2262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A non-manifold solid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867400" y="2590800"/>
            <a:ext cx="1370013" cy="13716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13493445">
            <a:off x="6274372" y="2231736"/>
            <a:ext cx="571500" cy="808118"/>
          </a:xfrm>
          <a:prstGeom prst="can">
            <a:avLst>
              <a:gd name="adj" fmla="val 74933"/>
            </a:avLst>
          </a:prstGeom>
          <a:solidFill>
            <a:srgbClr val="005828">
              <a:alpha val="41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324601" y="2590800"/>
            <a:ext cx="381001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155532" y="2155032"/>
            <a:ext cx="952500" cy="6048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648200" y="1295400"/>
            <a:ext cx="3223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Has FOUR faces incident to it</a:t>
            </a:r>
            <a:endParaRPr lang="en-US" dirty="0">
              <a:latin typeface="Arial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2971800" y="3886200"/>
            <a:ext cx="5867400" cy="2451297"/>
            <a:chOff x="2971800" y="4406702"/>
            <a:chExt cx="5867400" cy="2451297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2971800" y="4406702"/>
              <a:ext cx="5867400" cy="2451297"/>
              <a:chOff x="3163" y="6492"/>
              <a:chExt cx="5787" cy="2899"/>
            </a:xfrm>
          </p:grpSpPr>
          <p:sp>
            <p:nvSpPr>
              <p:cNvPr id="22" name="AutoShape 5"/>
              <p:cNvSpPr>
                <a:spLocks noChangeAspect="1" noChangeArrowheads="1"/>
              </p:cNvSpPr>
              <p:nvPr/>
            </p:nvSpPr>
            <p:spPr bwMode="auto">
              <a:xfrm>
                <a:off x="3163" y="6492"/>
                <a:ext cx="5787" cy="2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3409" y="8845"/>
                <a:ext cx="32" cy="1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45" y="0"/>
                  </a:cxn>
                  <a:cxn ang="0">
                    <a:pos x="0" y="15"/>
                  </a:cxn>
                </a:cxnLst>
                <a:rect l="0" t="0" r="r" b="b"/>
                <a:pathLst>
                  <a:path w="45" h="15">
                    <a:moveTo>
                      <a:pt x="0" y="15"/>
                    </a:moveTo>
                    <a:cubicBezTo>
                      <a:pt x="15" y="10"/>
                      <a:pt x="45" y="0"/>
                      <a:pt x="45" y="0"/>
                    </a:cubicBezTo>
                    <a:cubicBezTo>
                      <a:pt x="45" y="0"/>
                      <a:pt x="15" y="10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7921" y="7277"/>
                <a:ext cx="1" cy="1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 flipH="1" flipV="1">
                <a:off x="7021" y="6754"/>
                <a:ext cx="900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H="1">
                <a:off x="7021" y="8587"/>
                <a:ext cx="900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7921" y="6754"/>
                <a:ext cx="771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4"/>
              <p:cNvSpPr>
                <a:spLocks noChangeShapeType="1"/>
              </p:cNvSpPr>
              <p:nvPr/>
            </p:nvSpPr>
            <p:spPr bwMode="auto">
              <a:xfrm>
                <a:off x="7921" y="8587"/>
                <a:ext cx="900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39"/>
              <p:cNvSpPr txBox="1">
                <a:spLocks noChangeArrowheads="1"/>
              </p:cNvSpPr>
              <p:nvPr/>
            </p:nvSpPr>
            <p:spPr bwMode="auto">
              <a:xfrm>
                <a:off x="8435" y="7539"/>
                <a:ext cx="515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dirty="0" smtClean="0">
                    <a:latin typeface="Arial" charset="0"/>
                  </a:rPr>
                  <a:t>F2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auto">
              <a:xfrm>
                <a:off x="7021" y="8536"/>
                <a:ext cx="782" cy="443"/>
              </a:xfrm>
              <a:custGeom>
                <a:avLst/>
                <a:gdLst/>
                <a:ahLst/>
                <a:cxnLst>
                  <a:cxn ang="0">
                    <a:pos x="0" y="609"/>
                  </a:cxn>
                  <a:cxn ang="0">
                    <a:pos x="1094" y="0"/>
                  </a:cxn>
                </a:cxnLst>
                <a:rect l="0" t="0" r="r" b="b"/>
                <a:pathLst>
                  <a:path w="1094" h="609">
                    <a:moveTo>
                      <a:pt x="0" y="609"/>
                    </a:moveTo>
                    <a:lnTo>
                      <a:pt x="1094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triangle" w="sm" len="lg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auto">
              <a:xfrm>
                <a:off x="7824" y="7358"/>
                <a:ext cx="1" cy="1080"/>
              </a:xfrm>
              <a:custGeom>
                <a:avLst/>
                <a:gdLst/>
                <a:ahLst/>
                <a:cxnLst>
                  <a:cxn ang="0">
                    <a:pos x="0" y="1485"/>
                  </a:cxn>
                  <a:cxn ang="0">
                    <a:pos x="0" y="0"/>
                  </a:cxn>
                </a:cxnLst>
                <a:rect l="0" t="0" r="r" b="b"/>
                <a:pathLst>
                  <a:path w="1" h="1485">
                    <a:moveTo>
                      <a:pt x="0" y="148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triangle" w="sm" len="lg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auto">
              <a:xfrm>
                <a:off x="7031" y="6878"/>
                <a:ext cx="740" cy="426"/>
              </a:xfrm>
              <a:custGeom>
                <a:avLst/>
                <a:gdLst/>
                <a:ahLst/>
                <a:cxnLst>
                  <a:cxn ang="0">
                    <a:pos x="1036" y="585"/>
                  </a:cxn>
                  <a:cxn ang="0">
                    <a:pos x="0" y="0"/>
                  </a:cxn>
                </a:cxnLst>
                <a:rect l="0" t="0" r="r" b="b"/>
                <a:pathLst>
                  <a:path w="1036" h="585">
                    <a:moveTo>
                      <a:pt x="1036" y="58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triangle" w="sm" len="lg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47"/>
              <p:cNvSpPr>
                <a:spLocks/>
              </p:cNvSpPr>
              <p:nvPr/>
            </p:nvSpPr>
            <p:spPr bwMode="auto">
              <a:xfrm>
                <a:off x="8028" y="8526"/>
                <a:ext cx="814" cy="490"/>
              </a:xfrm>
              <a:custGeom>
                <a:avLst/>
                <a:gdLst/>
                <a:ahLst/>
                <a:cxnLst>
                  <a:cxn ang="0">
                    <a:pos x="1140" y="674"/>
                  </a:cxn>
                  <a:cxn ang="0">
                    <a:pos x="0" y="0"/>
                  </a:cxn>
                </a:cxnLst>
                <a:rect l="0" t="0" r="r" b="b"/>
                <a:pathLst>
                  <a:path w="1140" h="674">
                    <a:moveTo>
                      <a:pt x="1140" y="67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48"/>
              <p:cNvSpPr>
                <a:spLocks/>
              </p:cNvSpPr>
              <p:nvPr/>
            </p:nvSpPr>
            <p:spPr bwMode="auto">
              <a:xfrm>
                <a:off x="8017" y="7402"/>
                <a:ext cx="11" cy="1004"/>
              </a:xfrm>
              <a:custGeom>
                <a:avLst/>
                <a:gdLst/>
                <a:ahLst/>
                <a:cxnLst>
                  <a:cxn ang="0">
                    <a:pos x="15" y="1381"/>
                  </a:cxn>
                  <a:cxn ang="0">
                    <a:pos x="0" y="0"/>
                  </a:cxn>
                </a:cxnLst>
                <a:rect l="0" t="0" r="r" b="b"/>
                <a:pathLst>
                  <a:path w="15" h="1381">
                    <a:moveTo>
                      <a:pt x="15" y="138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49"/>
              <p:cNvSpPr>
                <a:spLocks/>
              </p:cNvSpPr>
              <p:nvPr/>
            </p:nvSpPr>
            <p:spPr bwMode="auto">
              <a:xfrm>
                <a:off x="8028" y="6867"/>
                <a:ext cx="653" cy="437"/>
              </a:xfrm>
              <a:custGeom>
                <a:avLst/>
                <a:gdLst/>
                <a:ahLst/>
                <a:cxnLst>
                  <a:cxn ang="0">
                    <a:pos x="0" y="600"/>
                  </a:cxn>
                  <a:cxn ang="0">
                    <a:pos x="915" y="0"/>
                  </a:cxn>
                </a:cxnLst>
                <a:rect l="0" t="0" r="r" b="b"/>
                <a:pathLst>
                  <a:path w="915" h="600">
                    <a:moveTo>
                      <a:pt x="0" y="600"/>
                    </a:moveTo>
                    <a:lnTo>
                      <a:pt x="915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7086600" y="5334000"/>
              <a:ext cx="495030" cy="347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 smtClean="0">
                  <a:latin typeface="Arial" charset="0"/>
                </a:rPr>
                <a:t>F1</a:t>
              </a:r>
              <a:endParaRPr lang="en-US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Regularized Boolean Operations</a:t>
            </a:r>
          </a:p>
        </p:txBody>
      </p:sp>
      <p:sp>
        <p:nvSpPr>
          <p:cNvPr id="344069" name="AutoShape 5"/>
          <p:cNvSpPr>
            <a:spLocks noChangeAspect="1" noChangeArrowheads="1"/>
          </p:cNvSpPr>
          <p:nvPr/>
        </p:nvSpPr>
        <p:spPr bwMode="auto">
          <a:xfrm>
            <a:off x="2590800" y="2514600"/>
            <a:ext cx="37814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0" name="AutoShape 6"/>
          <p:cNvSpPr>
            <a:spLocks noChangeArrowheads="1"/>
          </p:cNvSpPr>
          <p:nvPr/>
        </p:nvSpPr>
        <p:spPr bwMode="auto">
          <a:xfrm>
            <a:off x="2895600" y="2667000"/>
            <a:ext cx="1370013" cy="13716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1" name="AutoShape 7"/>
          <p:cNvSpPr>
            <a:spLocks noChangeArrowheads="1"/>
          </p:cNvSpPr>
          <p:nvPr/>
        </p:nvSpPr>
        <p:spPr bwMode="auto">
          <a:xfrm rot="13484980">
            <a:off x="3321388" y="2315678"/>
            <a:ext cx="571500" cy="754335"/>
          </a:xfrm>
          <a:prstGeom prst="can">
            <a:avLst>
              <a:gd name="adj" fmla="val 74933"/>
            </a:avLst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4343400" y="27432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A</a:t>
            </a:r>
            <a:endParaRPr lang="en-US" sz="1600" dirty="0">
              <a:latin typeface="Arial" charset="0"/>
            </a:endParaRPr>
          </a:p>
        </p:txBody>
      </p:sp>
      <p:sp>
        <p:nvSpPr>
          <p:cNvPr id="344073" name="Text Box 9"/>
          <p:cNvSpPr txBox="1">
            <a:spLocks noChangeArrowheads="1"/>
          </p:cNvSpPr>
          <p:nvPr/>
        </p:nvSpPr>
        <p:spPr bwMode="auto">
          <a:xfrm>
            <a:off x="3886200" y="19050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B</a:t>
            </a:r>
            <a:endParaRPr lang="en-US" sz="1600" dirty="0">
              <a:latin typeface="Arial" charset="0"/>
            </a:endParaRPr>
          </a:p>
        </p:txBody>
      </p:sp>
      <p:sp>
        <p:nvSpPr>
          <p:cNvPr id="344074" name="Line 10"/>
          <p:cNvSpPr>
            <a:spLocks noChangeShapeType="1"/>
          </p:cNvSpPr>
          <p:nvPr/>
        </p:nvSpPr>
        <p:spPr bwMode="auto">
          <a:xfrm>
            <a:off x="4648200" y="3276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4724400" y="2895600"/>
            <a:ext cx="8048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 smtClean="0">
                <a:latin typeface="Times New Roman" pitchFamily="18" charset="0"/>
                <a:ea typeface="SimSun" pitchFamily="2" charset="-122"/>
              </a:rPr>
              <a:t>A</a:t>
            </a:r>
            <a:r>
              <a:rPr lang="en-US" altLang="zh-CN" sz="1600" dirty="0" smtClean="0">
                <a:latin typeface="Times New Roman" pitchFamily="18" charset="0"/>
                <a:ea typeface="SimSun" pitchFamily="2" charset="-122"/>
                <a:sym typeface="Symbol" pitchFamily="18" charset="2"/>
              </a:rPr>
              <a:t> – </a:t>
            </a:r>
            <a:r>
              <a:rPr lang="en-US" altLang="zh-CN" sz="1600" dirty="0" smtClean="0">
                <a:latin typeface="Times New Roman" pitchFamily="18" charset="0"/>
                <a:ea typeface="SimSun" pitchFamily="2" charset="-122"/>
              </a:rPr>
              <a:t>B</a:t>
            </a:r>
            <a:endParaRPr lang="en-US" sz="1600" dirty="0">
              <a:latin typeface="Arial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715000" y="2286000"/>
            <a:ext cx="2590800" cy="23622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7" name="Straight Connector 16"/>
          <p:cNvCxnSpPr>
            <a:endCxn id="14" idx="0"/>
          </p:cNvCxnSpPr>
          <p:nvPr/>
        </p:nvCxnSpPr>
        <p:spPr>
          <a:xfrm rot="5400000" flipH="1" flipV="1">
            <a:off x="6700837" y="2290763"/>
            <a:ext cx="609600" cy="6000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684168" y="1926432"/>
            <a:ext cx="952500" cy="6048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872036" y="1143000"/>
            <a:ext cx="40959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Both edges have ONE face incident to</a:t>
            </a:r>
          </a:p>
          <a:p>
            <a:r>
              <a:rPr lang="en-US" dirty="0" smtClean="0">
                <a:latin typeface="Arial" charset="0"/>
              </a:rPr>
              <a:t>them</a:t>
            </a:r>
            <a:endParaRPr lang="en-US" dirty="0">
              <a:latin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6836568" y="1850232"/>
            <a:ext cx="952500" cy="6048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7"/>
          <p:cNvGrpSpPr/>
          <p:nvPr/>
        </p:nvGrpSpPr>
        <p:grpSpPr>
          <a:xfrm>
            <a:off x="0" y="3886200"/>
            <a:ext cx="5638800" cy="2451297"/>
            <a:chOff x="2971800" y="4406702"/>
            <a:chExt cx="5867400" cy="2451297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2971800" y="4406702"/>
              <a:ext cx="5867400" cy="2451297"/>
              <a:chOff x="3163" y="6492"/>
              <a:chExt cx="5787" cy="2899"/>
            </a:xfrm>
          </p:grpSpPr>
          <p:sp>
            <p:nvSpPr>
              <p:cNvPr id="2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3163" y="6492"/>
                <a:ext cx="5787" cy="2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3409" y="8845"/>
                <a:ext cx="32" cy="1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45" y="0"/>
                  </a:cxn>
                  <a:cxn ang="0">
                    <a:pos x="0" y="15"/>
                  </a:cxn>
                </a:cxnLst>
                <a:rect l="0" t="0" r="r" b="b"/>
                <a:pathLst>
                  <a:path w="45" h="15">
                    <a:moveTo>
                      <a:pt x="0" y="15"/>
                    </a:moveTo>
                    <a:cubicBezTo>
                      <a:pt x="15" y="10"/>
                      <a:pt x="45" y="0"/>
                      <a:pt x="45" y="0"/>
                    </a:cubicBezTo>
                    <a:cubicBezTo>
                      <a:pt x="45" y="0"/>
                      <a:pt x="15" y="10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7921" y="7277"/>
                <a:ext cx="1" cy="1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 flipH="1" flipV="1">
                <a:off x="7021" y="6754"/>
                <a:ext cx="900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H="1">
                <a:off x="7021" y="8587"/>
                <a:ext cx="900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7921" y="6754"/>
                <a:ext cx="771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4"/>
              <p:cNvSpPr>
                <a:spLocks noChangeShapeType="1"/>
              </p:cNvSpPr>
              <p:nvPr/>
            </p:nvSpPr>
            <p:spPr bwMode="auto">
              <a:xfrm>
                <a:off x="7921" y="8587"/>
                <a:ext cx="900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39"/>
              <p:cNvSpPr txBox="1">
                <a:spLocks noChangeArrowheads="1"/>
              </p:cNvSpPr>
              <p:nvPr/>
            </p:nvSpPr>
            <p:spPr bwMode="auto">
              <a:xfrm>
                <a:off x="8435" y="7539"/>
                <a:ext cx="515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dirty="0" smtClean="0">
                    <a:latin typeface="Arial" charset="0"/>
                  </a:rPr>
                  <a:t>F2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auto">
              <a:xfrm>
                <a:off x="7021" y="8536"/>
                <a:ext cx="782" cy="443"/>
              </a:xfrm>
              <a:custGeom>
                <a:avLst/>
                <a:gdLst/>
                <a:ahLst/>
                <a:cxnLst>
                  <a:cxn ang="0">
                    <a:pos x="0" y="609"/>
                  </a:cxn>
                  <a:cxn ang="0">
                    <a:pos x="1094" y="0"/>
                  </a:cxn>
                </a:cxnLst>
                <a:rect l="0" t="0" r="r" b="b"/>
                <a:pathLst>
                  <a:path w="1094" h="609">
                    <a:moveTo>
                      <a:pt x="0" y="609"/>
                    </a:moveTo>
                    <a:lnTo>
                      <a:pt x="1094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triangle" w="sm" len="lg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auto">
              <a:xfrm>
                <a:off x="7824" y="7358"/>
                <a:ext cx="1" cy="1080"/>
              </a:xfrm>
              <a:custGeom>
                <a:avLst/>
                <a:gdLst/>
                <a:ahLst/>
                <a:cxnLst>
                  <a:cxn ang="0">
                    <a:pos x="0" y="1485"/>
                  </a:cxn>
                  <a:cxn ang="0">
                    <a:pos x="0" y="0"/>
                  </a:cxn>
                </a:cxnLst>
                <a:rect l="0" t="0" r="r" b="b"/>
                <a:pathLst>
                  <a:path w="1" h="1485">
                    <a:moveTo>
                      <a:pt x="0" y="148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triangle" w="sm" len="lg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auto">
              <a:xfrm>
                <a:off x="7031" y="6878"/>
                <a:ext cx="740" cy="426"/>
              </a:xfrm>
              <a:custGeom>
                <a:avLst/>
                <a:gdLst/>
                <a:ahLst/>
                <a:cxnLst>
                  <a:cxn ang="0">
                    <a:pos x="1036" y="585"/>
                  </a:cxn>
                  <a:cxn ang="0">
                    <a:pos x="0" y="0"/>
                  </a:cxn>
                </a:cxnLst>
                <a:rect l="0" t="0" r="r" b="b"/>
                <a:pathLst>
                  <a:path w="1036" h="585">
                    <a:moveTo>
                      <a:pt x="1036" y="58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triangle" w="sm" len="lg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47"/>
              <p:cNvSpPr>
                <a:spLocks/>
              </p:cNvSpPr>
              <p:nvPr/>
            </p:nvSpPr>
            <p:spPr bwMode="auto">
              <a:xfrm>
                <a:off x="8028" y="8526"/>
                <a:ext cx="814" cy="490"/>
              </a:xfrm>
              <a:custGeom>
                <a:avLst/>
                <a:gdLst/>
                <a:ahLst/>
                <a:cxnLst>
                  <a:cxn ang="0">
                    <a:pos x="1140" y="674"/>
                  </a:cxn>
                  <a:cxn ang="0">
                    <a:pos x="0" y="0"/>
                  </a:cxn>
                </a:cxnLst>
                <a:rect l="0" t="0" r="r" b="b"/>
                <a:pathLst>
                  <a:path w="1140" h="674">
                    <a:moveTo>
                      <a:pt x="1140" y="67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48"/>
              <p:cNvSpPr>
                <a:spLocks/>
              </p:cNvSpPr>
              <p:nvPr/>
            </p:nvSpPr>
            <p:spPr bwMode="auto">
              <a:xfrm>
                <a:off x="8017" y="7402"/>
                <a:ext cx="11" cy="1004"/>
              </a:xfrm>
              <a:custGeom>
                <a:avLst/>
                <a:gdLst/>
                <a:ahLst/>
                <a:cxnLst>
                  <a:cxn ang="0">
                    <a:pos x="15" y="1381"/>
                  </a:cxn>
                  <a:cxn ang="0">
                    <a:pos x="0" y="0"/>
                  </a:cxn>
                </a:cxnLst>
                <a:rect l="0" t="0" r="r" b="b"/>
                <a:pathLst>
                  <a:path w="15" h="1381">
                    <a:moveTo>
                      <a:pt x="15" y="138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49"/>
              <p:cNvSpPr>
                <a:spLocks/>
              </p:cNvSpPr>
              <p:nvPr/>
            </p:nvSpPr>
            <p:spPr bwMode="auto">
              <a:xfrm>
                <a:off x="8028" y="6867"/>
                <a:ext cx="653" cy="437"/>
              </a:xfrm>
              <a:custGeom>
                <a:avLst/>
                <a:gdLst/>
                <a:ahLst/>
                <a:cxnLst>
                  <a:cxn ang="0">
                    <a:pos x="0" y="600"/>
                  </a:cxn>
                  <a:cxn ang="0">
                    <a:pos x="915" y="0"/>
                  </a:cxn>
                </a:cxnLst>
                <a:rect l="0" t="0" r="r" b="b"/>
                <a:pathLst>
                  <a:path w="915" h="600">
                    <a:moveTo>
                      <a:pt x="0" y="600"/>
                    </a:moveTo>
                    <a:lnTo>
                      <a:pt x="915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7086600" y="5334000"/>
              <a:ext cx="495030" cy="347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 smtClean="0">
                  <a:latin typeface="Arial" charset="0"/>
                </a:rPr>
                <a:t>F1</a:t>
              </a:r>
              <a:endParaRPr lang="en-US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7"/>
          <p:cNvSpPr>
            <a:spLocks noChangeArrowheads="1"/>
          </p:cNvSpPr>
          <p:nvPr/>
        </p:nvSpPr>
        <p:spPr bwMode="auto">
          <a:xfrm rot="13484980">
            <a:off x="6278718" y="2911264"/>
            <a:ext cx="571500" cy="754335"/>
          </a:xfrm>
          <a:prstGeom prst="can">
            <a:avLst>
              <a:gd name="adj" fmla="val 74933"/>
            </a:avLst>
          </a:prstGeom>
          <a:solidFill>
            <a:srgbClr val="13512B">
              <a:alpha val="69000"/>
            </a:srgbClr>
          </a:solidFill>
          <a:ln w="9525">
            <a:solidFill>
              <a:srgbClr val="13512B">
                <a:alpha val="86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Regularized Boolean Operations</a:t>
            </a:r>
          </a:p>
        </p:txBody>
      </p:sp>
      <p:sp>
        <p:nvSpPr>
          <p:cNvPr id="344069" name="AutoShape 5"/>
          <p:cNvSpPr>
            <a:spLocks noChangeAspect="1" noChangeArrowheads="1"/>
          </p:cNvSpPr>
          <p:nvPr/>
        </p:nvSpPr>
        <p:spPr bwMode="auto">
          <a:xfrm>
            <a:off x="2590800" y="2514600"/>
            <a:ext cx="37814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0" name="AutoShape 6"/>
          <p:cNvSpPr>
            <a:spLocks noChangeArrowheads="1"/>
          </p:cNvSpPr>
          <p:nvPr/>
        </p:nvSpPr>
        <p:spPr bwMode="auto">
          <a:xfrm>
            <a:off x="2895600" y="2667000"/>
            <a:ext cx="1370013" cy="13716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1" name="AutoShape 7"/>
          <p:cNvSpPr>
            <a:spLocks noChangeArrowheads="1"/>
          </p:cNvSpPr>
          <p:nvPr/>
        </p:nvSpPr>
        <p:spPr bwMode="auto">
          <a:xfrm rot="13484980">
            <a:off x="3321388" y="2315678"/>
            <a:ext cx="571500" cy="754335"/>
          </a:xfrm>
          <a:prstGeom prst="can">
            <a:avLst>
              <a:gd name="adj" fmla="val 74933"/>
            </a:avLst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4343400" y="27432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A</a:t>
            </a:r>
            <a:endParaRPr lang="en-US" sz="1600" dirty="0">
              <a:latin typeface="Arial" charset="0"/>
            </a:endParaRPr>
          </a:p>
        </p:txBody>
      </p:sp>
      <p:sp>
        <p:nvSpPr>
          <p:cNvPr id="344073" name="Text Box 9"/>
          <p:cNvSpPr txBox="1">
            <a:spLocks noChangeArrowheads="1"/>
          </p:cNvSpPr>
          <p:nvPr/>
        </p:nvSpPr>
        <p:spPr bwMode="auto">
          <a:xfrm>
            <a:off x="3886200" y="19050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B</a:t>
            </a:r>
            <a:endParaRPr lang="en-US" sz="1600" dirty="0">
              <a:latin typeface="Arial" charset="0"/>
            </a:endParaRPr>
          </a:p>
        </p:txBody>
      </p:sp>
      <p:sp>
        <p:nvSpPr>
          <p:cNvPr id="344074" name="Line 10"/>
          <p:cNvSpPr>
            <a:spLocks noChangeShapeType="1"/>
          </p:cNvSpPr>
          <p:nvPr/>
        </p:nvSpPr>
        <p:spPr bwMode="auto">
          <a:xfrm>
            <a:off x="4648200" y="3276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4724400" y="2895600"/>
            <a:ext cx="8048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 smtClean="0">
                <a:latin typeface="Times New Roman" pitchFamily="18" charset="0"/>
                <a:ea typeface="SimSun" pitchFamily="2" charset="-122"/>
                <a:sym typeface="Symbol" pitchFamily="18" charset="2"/>
              </a:rPr>
              <a:t>B – A</a:t>
            </a:r>
            <a:endParaRPr lang="en-US" sz="1600" dirty="0">
              <a:latin typeface="Arial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6400800" y="3249304"/>
            <a:ext cx="381001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379368" y="2688432"/>
            <a:ext cx="952500" cy="6048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567236" y="1905000"/>
            <a:ext cx="40959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Both edges have ONE face incident to</a:t>
            </a:r>
          </a:p>
          <a:p>
            <a:r>
              <a:rPr lang="en-US" dirty="0" smtClean="0">
                <a:latin typeface="Arial" charset="0"/>
              </a:rPr>
              <a:t>them</a:t>
            </a:r>
            <a:endParaRPr lang="en-US" dirty="0"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6531768" y="2612232"/>
            <a:ext cx="952500" cy="6048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8"/>
          <p:cNvGrpSpPr/>
          <p:nvPr/>
        </p:nvGrpSpPr>
        <p:grpSpPr>
          <a:xfrm>
            <a:off x="2971800" y="3810000"/>
            <a:ext cx="5867400" cy="2451297"/>
            <a:chOff x="2971800" y="4406702"/>
            <a:chExt cx="5867400" cy="2451297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2971800" y="4406702"/>
              <a:ext cx="5867400" cy="2451297"/>
              <a:chOff x="3163" y="6492"/>
              <a:chExt cx="5787" cy="2899"/>
            </a:xfrm>
          </p:grpSpPr>
          <p:sp>
            <p:nvSpPr>
              <p:cNvPr id="22" name="AutoShape 5"/>
              <p:cNvSpPr>
                <a:spLocks noChangeAspect="1" noChangeArrowheads="1"/>
              </p:cNvSpPr>
              <p:nvPr/>
            </p:nvSpPr>
            <p:spPr bwMode="auto">
              <a:xfrm>
                <a:off x="3163" y="6492"/>
                <a:ext cx="5787" cy="2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3409" y="8845"/>
                <a:ext cx="32" cy="1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45" y="0"/>
                  </a:cxn>
                  <a:cxn ang="0">
                    <a:pos x="0" y="15"/>
                  </a:cxn>
                </a:cxnLst>
                <a:rect l="0" t="0" r="r" b="b"/>
                <a:pathLst>
                  <a:path w="45" h="15">
                    <a:moveTo>
                      <a:pt x="0" y="15"/>
                    </a:moveTo>
                    <a:cubicBezTo>
                      <a:pt x="15" y="10"/>
                      <a:pt x="45" y="0"/>
                      <a:pt x="45" y="0"/>
                    </a:cubicBezTo>
                    <a:cubicBezTo>
                      <a:pt x="45" y="0"/>
                      <a:pt x="15" y="10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7921" y="7277"/>
                <a:ext cx="1" cy="1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 flipH="1" flipV="1">
                <a:off x="7021" y="6754"/>
                <a:ext cx="900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H="1">
                <a:off x="7021" y="8587"/>
                <a:ext cx="900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7921" y="6754"/>
                <a:ext cx="771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4"/>
              <p:cNvSpPr>
                <a:spLocks noChangeShapeType="1"/>
              </p:cNvSpPr>
              <p:nvPr/>
            </p:nvSpPr>
            <p:spPr bwMode="auto">
              <a:xfrm>
                <a:off x="7921" y="8587"/>
                <a:ext cx="900" cy="5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39"/>
              <p:cNvSpPr txBox="1">
                <a:spLocks noChangeArrowheads="1"/>
              </p:cNvSpPr>
              <p:nvPr/>
            </p:nvSpPr>
            <p:spPr bwMode="auto">
              <a:xfrm>
                <a:off x="8435" y="7539"/>
                <a:ext cx="515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dirty="0" smtClean="0">
                    <a:latin typeface="Arial" charset="0"/>
                  </a:rPr>
                  <a:t>F2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auto">
              <a:xfrm>
                <a:off x="7021" y="8536"/>
                <a:ext cx="782" cy="443"/>
              </a:xfrm>
              <a:custGeom>
                <a:avLst/>
                <a:gdLst/>
                <a:ahLst/>
                <a:cxnLst>
                  <a:cxn ang="0">
                    <a:pos x="0" y="609"/>
                  </a:cxn>
                  <a:cxn ang="0">
                    <a:pos x="1094" y="0"/>
                  </a:cxn>
                </a:cxnLst>
                <a:rect l="0" t="0" r="r" b="b"/>
                <a:pathLst>
                  <a:path w="1094" h="609">
                    <a:moveTo>
                      <a:pt x="0" y="609"/>
                    </a:moveTo>
                    <a:lnTo>
                      <a:pt x="1094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triangle" w="sm" len="lg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auto">
              <a:xfrm>
                <a:off x="7824" y="7358"/>
                <a:ext cx="1" cy="1080"/>
              </a:xfrm>
              <a:custGeom>
                <a:avLst/>
                <a:gdLst/>
                <a:ahLst/>
                <a:cxnLst>
                  <a:cxn ang="0">
                    <a:pos x="0" y="1485"/>
                  </a:cxn>
                  <a:cxn ang="0">
                    <a:pos x="0" y="0"/>
                  </a:cxn>
                </a:cxnLst>
                <a:rect l="0" t="0" r="r" b="b"/>
                <a:pathLst>
                  <a:path w="1" h="1485">
                    <a:moveTo>
                      <a:pt x="0" y="148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triangle" w="sm" len="lg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auto">
              <a:xfrm>
                <a:off x="7031" y="6878"/>
                <a:ext cx="740" cy="426"/>
              </a:xfrm>
              <a:custGeom>
                <a:avLst/>
                <a:gdLst/>
                <a:ahLst/>
                <a:cxnLst>
                  <a:cxn ang="0">
                    <a:pos x="1036" y="585"/>
                  </a:cxn>
                  <a:cxn ang="0">
                    <a:pos x="0" y="0"/>
                  </a:cxn>
                </a:cxnLst>
                <a:rect l="0" t="0" r="r" b="b"/>
                <a:pathLst>
                  <a:path w="1036" h="585">
                    <a:moveTo>
                      <a:pt x="1036" y="58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triangle" w="sm" len="lg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47"/>
              <p:cNvSpPr>
                <a:spLocks/>
              </p:cNvSpPr>
              <p:nvPr/>
            </p:nvSpPr>
            <p:spPr bwMode="auto">
              <a:xfrm>
                <a:off x="8028" y="8526"/>
                <a:ext cx="814" cy="490"/>
              </a:xfrm>
              <a:custGeom>
                <a:avLst/>
                <a:gdLst/>
                <a:ahLst/>
                <a:cxnLst>
                  <a:cxn ang="0">
                    <a:pos x="1140" y="674"/>
                  </a:cxn>
                  <a:cxn ang="0">
                    <a:pos x="0" y="0"/>
                  </a:cxn>
                </a:cxnLst>
                <a:rect l="0" t="0" r="r" b="b"/>
                <a:pathLst>
                  <a:path w="1140" h="674">
                    <a:moveTo>
                      <a:pt x="1140" y="67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48"/>
              <p:cNvSpPr>
                <a:spLocks/>
              </p:cNvSpPr>
              <p:nvPr/>
            </p:nvSpPr>
            <p:spPr bwMode="auto">
              <a:xfrm>
                <a:off x="8017" y="7402"/>
                <a:ext cx="11" cy="1004"/>
              </a:xfrm>
              <a:custGeom>
                <a:avLst/>
                <a:gdLst/>
                <a:ahLst/>
                <a:cxnLst>
                  <a:cxn ang="0">
                    <a:pos x="15" y="1381"/>
                  </a:cxn>
                  <a:cxn ang="0">
                    <a:pos x="0" y="0"/>
                  </a:cxn>
                </a:cxnLst>
                <a:rect l="0" t="0" r="r" b="b"/>
                <a:pathLst>
                  <a:path w="15" h="1381">
                    <a:moveTo>
                      <a:pt x="15" y="138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49"/>
              <p:cNvSpPr>
                <a:spLocks/>
              </p:cNvSpPr>
              <p:nvPr/>
            </p:nvSpPr>
            <p:spPr bwMode="auto">
              <a:xfrm>
                <a:off x="8028" y="6867"/>
                <a:ext cx="653" cy="437"/>
              </a:xfrm>
              <a:custGeom>
                <a:avLst/>
                <a:gdLst/>
                <a:ahLst/>
                <a:cxnLst>
                  <a:cxn ang="0">
                    <a:pos x="0" y="600"/>
                  </a:cxn>
                  <a:cxn ang="0">
                    <a:pos x="915" y="0"/>
                  </a:cxn>
                </a:cxnLst>
                <a:rect l="0" t="0" r="r" b="b"/>
                <a:pathLst>
                  <a:path w="915" h="600">
                    <a:moveTo>
                      <a:pt x="0" y="600"/>
                    </a:moveTo>
                    <a:lnTo>
                      <a:pt x="915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7086600" y="5334000"/>
              <a:ext cx="495030" cy="347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 smtClean="0">
                  <a:latin typeface="Arial" charset="0"/>
                </a:rPr>
                <a:t>F1</a:t>
              </a:r>
              <a:endParaRPr lang="en-US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 example with the CSG</a:t>
            </a:r>
          </a:p>
        </p:txBody>
      </p:sp>
      <p:pic>
        <p:nvPicPr>
          <p:cNvPr id="3461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914400"/>
            <a:ext cx="5486400" cy="5100638"/>
          </a:xfrm>
          <a:noFill/>
          <a:ln/>
        </p:spPr>
      </p:pic>
      <p:sp>
        <p:nvSpPr>
          <p:cNvPr id="346118" name="Freeform 6"/>
          <p:cNvSpPr>
            <a:spLocks/>
          </p:cNvSpPr>
          <p:nvPr/>
        </p:nvSpPr>
        <p:spPr bwMode="auto">
          <a:xfrm>
            <a:off x="3962400" y="4572000"/>
            <a:ext cx="0" cy="704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10"/>
              </a:cxn>
            </a:cxnLst>
            <a:rect l="0" t="0" r="r" b="b"/>
            <a:pathLst>
              <a:path w="1" h="1110">
                <a:moveTo>
                  <a:pt x="0" y="0"/>
                </a:moveTo>
                <a:lnTo>
                  <a:pt x="0" y="1110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 type="none" w="med" len="med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46119" name="Freeform 7"/>
          <p:cNvSpPr>
            <a:spLocks/>
          </p:cNvSpPr>
          <p:nvPr/>
        </p:nvSpPr>
        <p:spPr bwMode="auto">
          <a:xfrm>
            <a:off x="4191000" y="4572000"/>
            <a:ext cx="762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65"/>
              </a:cxn>
            </a:cxnLst>
            <a:rect l="0" t="0" r="r" b="b"/>
            <a:pathLst>
              <a:path w="1" h="1065">
                <a:moveTo>
                  <a:pt x="0" y="0"/>
                </a:moveTo>
                <a:lnTo>
                  <a:pt x="0" y="1065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 type="none" w="med" len="med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46120" name="Freeform 8"/>
          <p:cNvSpPr>
            <a:spLocks/>
          </p:cNvSpPr>
          <p:nvPr/>
        </p:nvSpPr>
        <p:spPr bwMode="auto">
          <a:xfrm>
            <a:off x="4495800" y="4572000"/>
            <a:ext cx="0" cy="676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65"/>
              </a:cxn>
            </a:cxnLst>
            <a:rect l="0" t="0" r="r" b="b"/>
            <a:pathLst>
              <a:path w="1" h="1065">
                <a:moveTo>
                  <a:pt x="0" y="0"/>
                </a:moveTo>
                <a:lnTo>
                  <a:pt x="0" y="1065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 type="none" w="med" len="med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46121" name="Freeform 9"/>
          <p:cNvSpPr>
            <a:spLocks/>
          </p:cNvSpPr>
          <p:nvPr/>
        </p:nvSpPr>
        <p:spPr bwMode="auto">
          <a:xfrm>
            <a:off x="4724400" y="4572000"/>
            <a:ext cx="0" cy="657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35"/>
              </a:cxn>
            </a:cxnLst>
            <a:rect l="0" t="0" r="r" b="b"/>
            <a:pathLst>
              <a:path w="1" h="1035">
                <a:moveTo>
                  <a:pt x="0" y="0"/>
                </a:moveTo>
                <a:lnTo>
                  <a:pt x="0" y="1035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 type="none" w="med" len="med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46122" name="Freeform 10"/>
          <p:cNvSpPr>
            <a:spLocks/>
          </p:cNvSpPr>
          <p:nvPr/>
        </p:nvSpPr>
        <p:spPr bwMode="auto">
          <a:xfrm>
            <a:off x="3200400" y="4114800"/>
            <a:ext cx="295275" cy="9525"/>
          </a:xfrm>
          <a:custGeom>
            <a:avLst/>
            <a:gdLst/>
            <a:ahLst/>
            <a:cxnLst>
              <a:cxn ang="0">
                <a:pos x="465" y="0"/>
              </a:cxn>
              <a:cxn ang="0">
                <a:pos x="0" y="15"/>
              </a:cxn>
            </a:cxnLst>
            <a:rect l="0" t="0" r="r" b="b"/>
            <a:pathLst>
              <a:path w="465" h="15">
                <a:moveTo>
                  <a:pt x="465" y="0"/>
                </a:moveTo>
                <a:lnTo>
                  <a:pt x="0" y="15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 type="none" w="med" len="med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46123" name="Freeform 11"/>
          <p:cNvSpPr>
            <a:spLocks/>
          </p:cNvSpPr>
          <p:nvPr/>
        </p:nvSpPr>
        <p:spPr bwMode="auto">
          <a:xfrm>
            <a:off x="3733800" y="3048000"/>
            <a:ext cx="247650" cy="866775"/>
          </a:xfrm>
          <a:custGeom>
            <a:avLst/>
            <a:gdLst/>
            <a:ahLst/>
            <a:cxnLst>
              <a:cxn ang="0">
                <a:pos x="0" y="1365"/>
              </a:cxn>
              <a:cxn ang="0">
                <a:pos x="390" y="0"/>
              </a:cxn>
            </a:cxnLst>
            <a:rect l="0" t="0" r="r" b="b"/>
            <a:pathLst>
              <a:path w="390" h="1365">
                <a:moveTo>
                  <a:pt x="0" y="1365"/>
                </a:moveTo>
                <a:lnTo>
                  <a:pt x="390" y="0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 type="none" w="med" len="med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46124" name="Freeform 12"/>
          <p:cNvSpPr>
            <a:spLocks/>
          </p:cNvSpPr>
          <p:nvPr/>
        </p:nvSpPr>
        <p:spPr bwMode="auto">
          <a:xfrm>
            <a:off x="4800600" y="2590800"/>
            <a:ext cx="866775" cy="1095375"/>
          </a:xfrm>
          <a:custGeom>
            <a:avLst/>
            <a:gdLst/>
            <a:ahLst/>
            <a:cxnLst>
              <a:cxn ang="0">
                <a:pos x="0" y="1725"/>
              </a:cxn>
              <a:cxn ang="0">
                <a:pos x="1365" y="0"/>
              </a:cxn>
            </a:cxnLst>
            <a:rect l="0" t="0" r="r" b="b"/>
            <a:pathLst>
              <a:path w="1365" h="1725">
                <a:moveTo>
                  <a:pt x="0" y="1725"/>
                </a:moveTo>
                <a:lnTo>
                  <a:pt x="1365" y="0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 type="none" w="med" len="med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46125" name="Freeform 13"/>
          <p:cNvSpPr>
            <a:spLocks/>
          </p:cNvSpPr>
          <p:nvPr/>
        </p:nvSpPr>
        <p:spPr bwMode="auto">
          <a:xfrm>
            <a:off x="5943600" y="3124200"/>
            <a:ext cx="800100" cy="771525"/>
          </a:xfrm>
          <a:custGeom>
            <a:avLst/>
            <a:gdLst/>
            <a:ahLst/>
            <a:cxnLst>
              <a:cxn ang="0">
                <a:pos x="0" y="1215"/>
              </a:cxn>
              <a:cxn ang="0">
                <a:pos x="1260" y="0"/>
              </a:cxn>
            </a:cxnLst>
            <a:rect l="0" t="0" r="r" b="b"/>
            <a:pathLst>
              <a:path w="1260" h="1215">
                <a:moveTo>
                  <a:pt x="0" y="1215"/>
                </a:moveTo>
                <a:lnTo>
                  <a:pt x="1260" y="0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 type="none" w="med" len="med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46126" name="Freeform 14"/>
          <p:cNvSpPr>
            <a:spLocks/>
          </p:cNvSpPr>
          <p:nvPr/>
        </p:nvSpPr>
        <p:spPr bwMode="auto">
          <a:xfrm flipH="1">
            <a:off x="6248400" y="4267200"/>
            <a:ext cx="76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90"/>
              </a:cxn>
            </a:cxnLst>
            <a:rect l="0" t="0" r="r" b="b"/>
            <a:pathLst>
              <a:path w="1" h="1290">
                <a:moveTo>
                  <a:pt x="0" y="0"/>
                </a:moveTo>
                <a:lnTo>
                  <a:pt x="0" y="1290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 type="none" w="med" len="med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46127" name="Freeform 15"/>
          <p:cNvSpPr>
            <a:spLocks/>
          </p:cNvSpPr>
          <p:nvPr/>
        </p:nvSpPr>
        <p:spPr bwMode="auto">
          <a:xfrm>
            <a:off x="3352800" y="3276600"/>
            <a:ext cx="504825" cy="781050"/>
          </a:xfrm>
          <a:custGeom>
            <a:avLst/>
            <a:gdLst/>
            <a:ahLst/>
            <a:cxnLst>
              <a:cxn ang="0">
                <a:pos x="435" y="1230"/>
              </a:cxn>
              <a:cxn ang="0">
                <a:pos x="0" y="0"/>
              </a:cxn>
            </a:cxnLst>
            <a:rect l="0" t="0" r="r" b="b"/>
            <a:pathLst>
              <a:path w="435" h="1230">
                <a:moveTo>
                  <a:pt x="435" y="123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808080"/>
            </a:solidFill>
            <a:round/>
            <a:headEnd type="none" w="med" len="med"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46128" name="Rectangle 16"/>
          <p:cNvSpPr>
            <a:spLocks noChangeArrowheads="1"/>
          </p:cNvSpPr>
          <p:nvPr/>
        </p:nvSpPr>
        <p:spPr bwMode="auto">
          <a:xfrm>
            <a:off x="3505200" y="5257800"/>
            <a:ext cx="1905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9" name="Rectangle 17"/>
          <p:cNvSpPr>
            <a:spLocks noChangeArrowheads="1"/>
          </p:cNvSpPr>
          <p:nvPr/>
        </p:nvSpPr>
        <p:spPr bwMode="auto">
          <a:xfrm>
            <a:off x="5562600" y="5257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0" name="Rectangle 18"/>
          <p:cNvSpPr>
            <a:spLocks noChangeArrowheads="1"/>
          </p:cNvSpPr>
          <p:nvPr/>
        </p:nvSpPr>
        <p:spPr bwMode="auto">
          <a:xfrm>
            <a:off x="6781800" y="1676400"/>
            <a:ext cx="990600" cy="182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1" name="Rectangle 19"/>
          <p:cNvSpPr>
            <a:spLocks noChangeArrowheads="1"/>
          </p:cNvSpPr>
          <p:nvPr/>
        </p:nvSpPr>
        <p:spPr bwMode="auto">
          <a:xfrm>
            <a:off x="2514600" y="3581400"/>
            <a:ext cx="8382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2" name="Rectangle 20"/>
          <p:cNvSpPr>
            <a:spLocks noChangeArrowheads="1"/>
          </p:cNvSpPr>
          <p:nvPr/>
        </p:nvSpPr>
        <p:spPr bwMode="auto">
          <a:xfrm>
            <a:off x="2438400" y="2438400"/>
            <a:ext cx="13716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3" name="Rectangle 21"/>
          <p:cNvSpPr>
            <a:spLocks noChangeArrowheads="1"/>
          </p:cNvSpPr>
          <p:nvPr/>
        </p:nvSpPr>
        <p:spPr bwMode="auto">
          <a:xfrm>
            <a:off x="3733800" y="1295400"/>
            <a:ext cx="12192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4" name="Rectangle 22"/>
          <p:cNvSpPr>
            <a:spLocks noChangeArrowheads="1"/>
          </p:cNvSpPr>
          <p:nvPr/>
        </p:nvSpPr>
        <p:spPr bwMode="auto">
          <a:xfrm>
            <a:off x="5410200" y="914400"/>
            <a:ext cx="12954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Diagram 20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46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46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46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46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46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46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46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8" grpId="0" animBg="1"/>
      <p:bldP spid="346119" grpId="0" animBg="1"/>
      <p:bldP spid="346120" grpId="0" animBg="1"/>
      <p:bldP spid="346121" grpId="0" animBg="1"/>
      <p:bldP spid="346122" grpId="0" animBg="1"/>
      <p:bldP spid="346123" grpId="0" animBg="1"/>
      <p:bldP spid="346124" grpId="0" animBg="1"/>
      <p:bldP spid="346125" grpId="0" animBg="1"/>
      <p:bldP spid="346126" grpId="0" animBg="1"/>
      <p:bldP spid="346127" grpId="0" animBg="1"/>
      <p:bldP spid="346128" grpId="0" animBg="1"/>
      <p:bldP spid="346129" grpId="0" animBg="1"/>
      <p:bldP spid="346130" grpId="0" animBg="1"/>
      <p:bldP spid="346131" grpId="0" animBg="1"/>
      <p:bldP spid="346132" grpId="0" animBg="1"/>
      <p:bldP spid="346133" grpId="0" animBg="1"/>
      <p:bldP spid="3461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31850"/>
          </a:xfrm>
        </p:spPr>
        <p:txBody>
          <a:bodyPr/>
          <a:lstStyle/>
          <a:p>
            <a:r>
              <a:rPr lang="en-US" dirty="0"/>
              <a:t>Sweep Solids</a:t>
            </a:r>
          </a:p>
        </p:txBody>
      </p:sp>
      <p:pic>
        <p:nvPicPr>
          <p:cNvPr id="3522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1787525"/>
            <a:ext cx="2819400" cy="201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33600" y="1981200"/>
            <a:ext cx="2286000" cy="1752600"/>
            <a:chOff x="2648" y="2520"/>
            <a:chExt cx="3690" cy="29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648" y="2520"/>
              <a:ext cx="3690" cy="2925"/>
              <a:chOff x="2648" y="2520"/>
              <a:chExt cx="3690" cy="2925"/>
            </a:xfrm>
          </p:grpSpPr>
          <p:sp>
            <p:nvSpPr>
              <p:cNvPr id="352264" name="Freeform 8"/>
              <p:cNvSpPr>
                <a:spLocks/>
              </p:cNvSpPr>
              <p:nvPr/>
            </p:nvSpPr>
            <p:spPr bwMode="auto">
              <a:xfrm>
                <a:off x="2648" y="3323"/>
                <a:ext cx="1" cy="8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17"/>
                  </a:cxn>
                </a:cxnLst>
                <a:rect l="0" t="0" r="r" b="b"/>
                <a:pathLst>
                  <a:path w="1" h="817">
                    <a:moveTo>
                      <a:pt x="0" y="0"/>
                    </a:moveTo>
                    <a:lnTo>
                      <a:pt x="0" y="817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65" name="Freeform 9"/>
              <p:cNvSpPr>
                <a:spLocks/>
              </p:cNvSpPr>
              <p:nvPr/>
            </p:nvSpPr>
            <p:spPr bwMode="auto">
              <a:xfrm>
                <a:off x="2648" y="4155"/>
                <a:ext cx="697" cy="7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7" y="773"/>
                  </a:cxn>
                </a:cxnLst>
                <a:rect l="0" t="0" r="r" b="b"/>
                <a:pathLst>
                  <a:path w="697" h="773">
                    <a:moveTo>
                      <a:pt x="0" y="0"/>
                    </a:moveTo>
                    <a:lnTo>
                      <a:pt x="697" y="773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66" name="Freeform 10"/>
              <p:cNvSpPr>
                <a:spLocks/>
              </p:cNvSpPr>
              <p:nvPr/>
            </p:nvSpPr>
            <p:spPr bwMode="auto">
              <a:xfrm>
                <a:off x="3345" y="4928"/>
                <a:ext cx="1253" cy="5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3" y="517"/>
                  </a:cxn>
                </a:cxnLst>
                <a:rect l="0" t="0" r="r" b="b"/>
                <a:pathLst>
                  <a:path w="1253" h="517">
                    <a:moveTo>
                      <a:pt x="0" y="0"/>
                    </a:moveTo>
                    <a:lnTo>
                      <a:pt x="1253" y="517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67" name="Freeform 11"/>
              <p:cNvSpPr>
                <a:spLocks/>
              </p:cNvSpPr>
              <p:nvPr/>
            </p:nvSpPr>
            <p:spPr bwMode="auto">
              <a:xfrm>
                <a:off x="4590" y="5190"/>
                <a:ext cx="773" cy="255"/>
              </a:xfrm>
              <a:custGeom>
                <a:avLst/>
                <a:gdLst/>
                <a:ahLst/>
                <a:cxnLst>
                  <a:cxn ang="0">
                    <a:pos x="0" y="255"/>
                  </a:cxn>
                  <a:cxn ang="0">
                    <a:pos x="773" y="0"/>
                  </a:cxn>
                </a:cxnLst>
                <a:rect l="0" t="0" r="r" b="b"/>
                <a:pathLst>
                  <a:path w="773" h="255">
                    <a:moveTo>
                      <a:pt x="0" y="255"/>
                    </a:moveTo>
                    <a:lnTo>
                      <a:pt x="773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68" name="Freeform 12"/>
              <p:cNvSpPr>
                <a:spLocks/>
              </p:cNvSpPr>
              <p:nvPr/>
            </p:nvSpPr>
            <p:spPr bwMode="auto">
              <a:xfrm>
                <a:off x="5355" y="5183"/>
                <a:ext cx="968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8" y="82"/>
                  </a:cxn>
                </a:cxnLst>
                <a:rect l="0" t="0" r="r" b="b"/>
                <a:pathLst>
                  <a:path w="968" h="82">
                    <a:moveTo>
                      <a:pt x="0" y="0"/>
                    </a:moveTo>
                    <a:lnTo>
                      <a:pt x="968" y="82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69" name="Freeform 13"/>
              <p:cNvSpPr>
                <a:spLocks/>
              </p:cNvSpPr>
              <p:nvPr/>
            </p:nvSpPr>
            <p:spPr bwMode="auto">
              <a:xfrm>
                <a:off x="6323" y="4388"/>
                <a:ext cx="1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0" y="0"/>
                  </a:cxn>
                </a:cxnLst>
                <a:rect l="0" t="0" r="r" b="b"/>
                <a:pathLst>
                  <a:path w="1" h="885">
                    <a:moveTo>
                      <a:pt x="0" y="885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70" name="Freeform 14"/>
              <p:cNvSpPr>
                <a:spLocks/>
              </p:cNvSpPr>
              <p:nvPr/>
            </p:nvSpPr>
            <p:spPr bwMode="auto">
              <a:xfrm>
                <a:off x="5288" y="3255"/>
                <a:ext cx="1050" cy="1125"/>
              </a:xfrm>
              <a:custGeom>
                <a:avLst/>
                <a:gdLst/>
                <a:ahLst/>
                <a:cxnLst>
                  <a:cxn ang="0">
                    <a:pos x="1050" y="1125"/>
                  </a:cxn>
                  <a:cxn ang="0">
                    <a:pos x="0" y="0"/>
                  </a:cxn>
                </a:cxnLst>
                <a:rect l="0" t="0" r="r" b="b"/>
                <a:pathLst>
                  <a:path w="1050" h="1125">
                    <a:moveTo>
                      <a:pt x="1050" y="1125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71" name="Freeform 15"/>
              <p:cNvSpPr>
                <a:spLocks/>
              </p:cNvSpPr>
              <p:nvPr/>
            </p:nvSpPr>
            <p:spPr bwMode="auto">
              <a:xfrm>
                <a:off x="3585" y="2520"/>
                <a:ext cx="1688" cy="735"/>
              </a:xfrm>
              <a:custGeom>
                <a:avLst/>
                <a:gdLst/>
                <a:ahLst/>
                <a:cxnLst>
                  <a:cxn ang="0">
                    <a:pos x="1688" y="735"/>
                  </a:cxn>
                  <a:cxn ang="0">
                    <a:pos x="0" y="0"/>
                  </a:cxn>
                </a:cxnLst>
                <a:rect l="0" t="0" r="r" b="b"/>
                <a:pathLst>
                  <a:path w="1688" h="735">
                    <a:moveTo>
                      <a:pt x="1688" y="735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72" name="Freeform 16"/>
              <p:cNvSpPr>
                <a:spLocks/>
              </p:cNvSpPr>
              <p:nvPr/>
            </p:nvSpPr>
            <p:spPr bwMode="auto">
              <a:xfrm>
                <a:off x="3023" y="2520"/>
                <a:ext cx="570" cy="323"/>
              </a:xfrm>
              <a:custGeom>
                <a:avLst/>
                <a:gdLst/>
                <a:ahLst/>
                <a:cxnLst>
                  <a:cxn ang="0">
                    <a:pos x="570" y="0"/>
                  </a:cxn>
                  <a:cxn ang="0">
                    <a:pos x="0" y="323"/>
                  </a:cxn>
                </a:cxnLst>
                <a:rect l="0" t="0" r="r" b="b"/>
                <a:pathLst>
                  <a:path w="570" h="323">
                    <a:moveTo>
                      <a:pt x="570" y="0"/>
                    </a:moveTo>
                    <a:lnTo>
                      <a:pt x="0" y="323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73" name="Freeform 17"/>
              <p:cNvSpPr>
                <a:spLocks/>
              </p:cNvSpPr>
              <p:nvPr/>
            </p:nvSpPr>
            <p:spPr bwMode="auto">
              <a:xfrm>
                <a:off x="2648" y="2858"/>
                <a:ext cx="367" cy="457"/>
              </a:xfrm>
              <a:custGeom>
                <a:avLst/>
                <a:gdLst/>
                <a:ahLst/>
                <a:cxnLst>
                  <a:cxn ang="0">
                    <a:pos x="367" y="0"/>
                  </a:cxn>
                  <a:cxn ang="0">
                    <a:pos x="0" y="457"/>
                  </a:cxn>
                </a:cxnLst>
                <a:rect l="0" t="0" r="r" b="b"/>
                <a:pathLst>
                  <a:path w="367" h="457">
                    <a:moveTo>
                      <a:pt x="367" y="0"/>
                    </a:moveTo>
                    <a:lnTo>
                      <a:pt x="0" y="457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2274" name="Oval 18"/>
            <p:cNvSpPr>
              <a:spLocks noChangeArrowheads="1"/>
            </p:cNvSpPr>
            <p:nvPr/>
          </p:nvSpPr>
          <p:spPr bwMode="auto">
            <a:xfrm rot="13683301">
              <a:off x="2885" y="3154"/>
              <a:ext cx="1368" cy="96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75" name="Oval 19"/>
            <p:cNvSpPr>
              <a:spLocks noChangeArrowheads="1"/>
            </p:cNvSpPr>
            <p:nvPr/>
          </p:nvSpPr>
          <p:spPr bwMode="auto">
            <a:xfrm rot="13683301">
              <a:off x="5048" y="4138"/>
              <a:ext cx="446" cy="36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2276" name="Text Box 20"/>
          <p:cNvSpPr txBox="1">
            <a:spLocks noChangeArrowheads="1"/>
          </p:cNvSpPr>
          <p:nvPr/>
        </p:nvSpPr>
        <p:spPr bwMode="auto">
          <a:xfrm>
            <a:off x="3810000" y="1143000"/>
            <a:ext cx="1485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r>
              <a:rPr lang="en-US" altLang="zh-CN">
                <a:latin typeface="Times New Roman" pitchFamily="18" charset="0"/>
                <a:ea typeface="SimSun" pitchFamily="2" charset="-122"/>
              </a:rPr>
              <a:t>extruded cross-section</a:t>
            </a:r>
            <a:endParaRPr lang="en-US">
              <a:latin typeface="Arial" charset="0"/>
            </a:endParaRPr>
          </a:p>
        </p:txBody>
      </p:sp>
      <p:sp>
        <p:nvSpPr>
          <p:cNvPr id="352277" name="Line 21"/>
          <p:cNvSpPr>
            <a:spLocks noChangeShapeType="1"/>
          </p:cNvSpPr>
          <p:nvPr/>
        </p:nvSpPr>
        <p:spPr bwMode="auto">
          <a:xfrm flipV="1">
            <a:off x="3200400" y="1828800"/>
            <a:ext cx="6096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pic>
        <p:nvPicPr>
          <p:cNvPr id="352278" name="Picture 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19800" y="1600200"/>
            <a:ext cx="2017713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2280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191000"/>
            <a:ext cx="3314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81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419600"/>
            <a:ext cx="3276600" cy="177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2285" name="Rectangle 29"/>
          <p:cNvSpPr>
            <a:spLocks noChangeArrowheads="1"/>
          </p:cNvSpPr>
          <p:nvPr/>
        </p:nvSpPr>
        <p:spPr bwMode="auto">
          <a:xfrm>
            <a:off x="6934200" y="1143000"/>
            <a:ext cx="1663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ROTATIONAL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352286" name="Rectangle 30"/>
          <p:cNvSpPr>
            <a:spLocks noChangeArrowheads="1"/>
          </p:cNvSpPr>
          <p:nvPr/>
        </p:nvSpPr>
        <p:spPr bwMode="auto">
          <a:xfrm>
            <a:off x="1676400" y="5715000"/>
            <a:ext cx="2129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TRANSLATIONAL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352287" name="Line 31"/>
          <p:cNvSpPr>
            <a:spLocks noChangeShapeType="1"/>
          </p:cNvSpPr>
          <p:nvPr/>
        </p:nvSpPr>
        <p:spPr bwMode="auto">
          <a:xfrm>
            <a:off x="6781800" y="3352800"/>
            <a:ext cx="2286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52288" name="Text Box 32"/>
          <p:cNvSpPr txBox="1">
            <a:spLocks noChangeArrowheads="1"/>
          </p:cNvSpPr>
          <p:nvPr/>
        </p:nvSpPr>
        <p:spPr bwMode="auto">
          <a:xfrm>
            <a:off x="6781800" y="3581400"/>
            <a:ext cx="1981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revolved cross-section</a:t>
            </a:r>
          </a:p>
          <a:p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generated using </a:t>
            </a:r>
            <a:r>
              <a:rPr lang="en-US" altLang="zh-CN" sz="1600" dirty="0" err="1">
                <a:latin typeface="Times New Roman" pitchFamily="18" charset="0"/>
                <a:ea typeface="SimSun" pitchFamily="2" charset="-122"/>
              </a:rPr>
              <a:t>splines</a:t>
            </a:r>
            <a:endParaRPr lang="en-US" sz="1600" dirty="0">
              <a:latin typeface="Arial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1828800" y="990600"/>
            <a:ext cx="16466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Linear sweep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52600" y="3962400"/>
            <a:ext cx="2018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Nonlinear sweep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graphicFrame>
        <p:nvGraphicFramePr>
          <p:cNvPr id="31" name="Diagram 30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2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2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35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2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2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2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2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2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2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76" grpId="0"/>
      <p:bldP spid="352277" grpId="0" animBg="1"/>
      <p:bldP spid="352285" grpId="0"/>
      <p:bldP spid="352286" grpId="0"/>
      <p:bldP spid="352287" grpId="0" animBg="1"/>
      <p:bldP spid="35228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of Euler </a:t>
            </a:r>
            <a:r>
              <a:rPr lang="en-US" dirty="0" err="1" smtClean="0"/>
              <a:t>Poincaré</a:t>
            </a:r>
            <a:r>
              <a:rPr lang="en-US" dirty="0" smtClean="0"/>
              <a:t> relation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181600" y="914400"/>
            <a:ext cx="3300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i="1" dirty="0">
                <a:solidFill>
                  <a:srgbClr val="669900"/>
                </a:solidFill>
                <a:latin typeface="Arial" charset="0"/>
              </a:rPr>
              <a:t>v</a:t>
            </a:r>
            <a:r>
              <a:rPr lang="en-US" b="1" i="1" dirty="0" smtClean="0">
                <a:solidFill>
                  <a:srgbClr val="669900"/>
                </a:solidFill>
                <a:latin typeface="Arial" charset="0"/>
              </a:rPr>
              <a:t> </a:t>
            </a:r>
            <a:r>
              <a:rPr lang="en-US" b="1" i="1" dirty="0">
                <a:solidFill>
                  <a:srgbClr val="669900"/>
                </a:solidFill>
                <a:latin typeface="Arial" charset="0"/>
              </a:rPr>
              <a:t>– </a:t>
            </a:r>
            <a:r>
              <a:rPr lang="en-US" b="1" i="1" dirty="0" smtClean="0">
                <a:solidFill>
                  <a:srgbClr val="669900"/>
                </a:solidFill>
                <a:latin typeface="Arial" charset="0"/>
              </a:rPr>
              <a:t>e </a:t>
            </a:r>
            <a:r>
              <a:rPr lang="en-US" b="1" i="1" dirty="0">
                <a:solidFill>
                  <a:srgbClr val="669900"/>
                </a:solidFill>
                <a:latin typeface="Arial" charset="0"/>
              </a:rPr>
              <a:t>+ </a:t>
            </a:r>
            <a:r>
              <a:rPr lang="en-US" b="1" i="1" dirty="0" smtClean="0">
                <a:solidFill>
                  <a:srgbClr val="669900"/>
                </a:solidFill>
                <a:latin typeface="Arial" charset="0"/>
              </a:rPr>
              <a:t>f </a:t>
            </a:r>
            <a:r>
              <a:rPr lang="en-US" b="1" i="1" dirty="0">
                <a:solidFill>
                  <a:srgbClr val="669900"/>
                </a:solidFill>
                <a:latin typeface="Arial" charset="0"/>
              </a:rPr>
              <a:t>– </a:t>
            </a:r>
            <a:r>
              <a:rPr lang="en-US" b="1" dirty="0" smtClean="0">
                <a:solidFill>
                  <a:srgbClr val="669900"/>
                </a:solidFill>
                <a:latin typeface="Arial" charset="0"/>
              </a:rPr>
              <a:t>(</a:t>
            </a:r>
            <a:r>
              <a:rPr lang="en-US" b="1" i="1" dirty="0">
                <a:solidFill>
                  <a:srgbClr val="669900"/>
                </a:solidFill>
                <a:latin typeface="Arial" charset="0"/>
              </a:rPr>
              <a:t>l</a:t>
            </a:r>
            <a:r>
              <a:rPr lang="en-US" b="1" i="1" dirty="0" smtClean="0">
                <a:solidFill>
                  <a:srgbClr val="669900"/>
                </a:solidFill>
                <a:latin typeface="Arial" charset="0"/>
              </a:rPr>
              <a:t> </a:t>
            </a:r>
            <a:r>
              <a:rPr lang="en-US" b="1" i="1" dirty="0">
                <a:solidFill>
                  <a:srgbClr val="669900"/>
                </a:solidFill>
                <a:latin typeface="Arial" charset="0"/>
              </a:rPr>
              <a:t>– </a:t>
            </a:r>
            <a:r>
              <a:rPr lang="en-US" b="1" i="1" dirty="0" smtClean="0">
                <a:solidFill>
                  <a:srgbClr val="669900"/>
                </a:solidFill>
                <a:latin typeface="Arial" charset="0"/>
              </a:rPr>
              <a:t>f</a:t>
            </a:r>
            <a:r>
              <a:rPr lang="en-US" b="1" dirty="0" smtClean="0">
                <a:solidFill>
                  <a:srgbClr val="669900"/>
                </a:solidFill>
                <a:latin typeface="Arial" charset="0"/>
              </a:rPr>
              <a:t>) </a:t>
            </a:r>
            <a:r>
              <a:rPr lang="en-US" b="1" dirty="0">
                <a:solidFill>
                  <a:srgbClr val="669900"/>
                </a:solidFill>
                <a:latin typeface="Arial" charset="0"/>
              </a:rPr>
              <a:t>– </a:t>
            </a:r>
            <a:r>
              <a:rPr lang="en-US" b="1" dirty="0" smtClean="0">
                <a:solidFill>
                  <a:srgbClr val="669900"/>
                </a:solidFill>
                <a:latin typeface="Arial" charset="0"/>
              </a:rPr>
              <a:t>2(</a:t>
            </a:r>
            <a:r>
              <a:rPr lang="en-US" b="1" i="1" dirty="0">
                <a:solidFill>
                  <a:srgbClr val="669900"/>
                </a:solidFill>
                <a:latin typeface="Arial" charset="0"/>
              </a:rPr>
              <a:t>s</a:t>
            </a:r>
            <a:r>
              <a:rPr lang="en-US" b="1" i="1" dirty="0" smtClean="0">
                <a:solidFill>
                  <a:srgbClr val="669900"/>
                </a:solidFill>
                <a:latin typeface="Arial" charset="0"/>
              </a:rPr>
              <a:t> </a:t>
            </a:r>
            <a:r>
              <a:rPr lang="en-US" b="1" i="1" dirty="0">
                <a:solidFill>
                  <a:srgbClr val="669900"/>
                </a:solidFill>
                <a:latin typeface="Arial" charset="0"/>
              </a:rPr>
              <a:t>– </a:t>
            </a:r>
            <a:r>
              <a:rPr lang="en-US" b="1" i="1" dirty="0" smtClean="0">
                <a:solidFill>
                  <a:srgbClr val="669900"/>
                </a:solidFill>
                <a:latin typeface="Arial" charset="0"/>
              </a:rPr>
              <a:t>g</a:t>
            </a:r>
            <a:r>
              <a:rPr lang="en-US" b="1" dirty="0" smtClean="0">
                <a:solidFill>
                  <a:srgbClr val="669900"/>
                </a:solidFill>
                <a:latin typeface="Arial" charset="0"/>
              </a:rPr>
              <a:t>) = 0</a:t>
            </a:r>
            <a:endParaRPr lang="en-US" b="1" dirty="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1219200"/>
            <a:ext cx="2133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ym typeface="Symbol" pitchFamily="18" charset="2"/>
              </a:rPr>
              <a:t>v – e + f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sz="2000" i="1" dirty="0" smtClean="0">
                <a:sym typeface="Symbol" pitchFamily="18" charset="2"/>
              </a:rPr>
              <a:t>2 – 2g – c 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19400" y="2514600"/>
            <a:ext cx="22098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24200" y="2667000"/>
            <a:ext cx="1237397" cy="1335206"/>
            <a:chOff x="5105400" y="3124200"/>
            <a:chExt cx="1542197" cy="1487606"/>
          </a:xfrm>
        </p:grpSpPr>
        <p:sp>
          <p:nvSpPr>
            <p:cNvPr id="8" name="Freeform 7"/>
            <p:cNvSpPr/>
            <p:nvPr/>
          </p:nvSpPr>
          <p:spPr>
            <a:xfrm>
              <a:off x="5105400" y="3124200"/>
              <a:ext cx="1542197" cy="1487606"/>
            </a:xfrm>
            <a:custGeom>
              <a:avLst/>
              <a:gdLst>
                <a:gd name="connsiteX0" fmla="*/ 109183 w 1542197"/>
                <a:gd name="connsiteY0" fmla="*/ 313899 h 1487606"/>
                <a:gd name="connsiteX1" fmla="*/ 641445 w 1542197"/>
                <a:gd name="connsiteY1" fmla="*/ 627797 h 1487606"/>
                <a:gd name="connsiteX2" fmla="*/ 0 w 1542197"/>
                <a:gd name="connsiteY2" fmla="*/ 764275 h 1487606"/>
                <a:gd name="connsiteX3" fmla="*/ 518615 w 1542197"/>
                <a:gd name="connsiteY3" fmla="*/ 1119116 h 1487606"/>
                <a:gd name="connsiteX4" fmla="*/ 68239 w 1542197"/>
                <a:gd name="connsiteY4" fmla="*/ 1282890 h 1487606"/>
                <a:gd name="connsiteX5" fmla="*/ 600502 w 1542197"/>
                <a:gd name="connsiteY5" fmla="*/ 1446663 h 1487606"/>
                <a:gd name="connsiteX6" fmla="*/ 518615 w 1542197"/>
                <a:gd name="connsiteY6" fmla="*/ 1091821 h 1487606"/>
                <a:gd name="connsiteX7" fmla="*/ 614150 w 1542197"/>
                <a:gd name="connsiteY7" fmla="*/ 600501 h 1487606"/>
                <a:gd name="connsiteX8" fmla="*/ 450377 w 1542197"/>
                <a:gd name="connsiteY8" fmla="*/ 0 h 1487606"/>
                <a:gd name="connsiteX9" fmla="*/ 955344 w 1542197"/>
                <a:gd name="connsiteY9" fmla="*/ 464024 h 1487606"/>
                <a:gd name="connsiteX10" fmla="*/ 627797 w 1542197"/>
                <a:gd name="connsiteY10" fmla="*/ 614149 h 1487606"/>
                <a:gd name="connsiteX11" fmla="*/ 1009935 w 1542197"/>
                <a:gd name="connsiteY11" fmla="*/ 982639 h 1487606"/>
                <a:gd name="connsiteX12" fmla="*/ 518615 w 1542197"/>
                <a:gd name="connsiteY12" fmla="*/ 1091821 h 1487606"/>
                <a:gd name="connsiteX13" fmla="*/ 1228299 w 1542197"/>
                <a:gd name="connsiteY13" fmla="*/ 1487606 h 1487606"/>
                <a:gd name="connsiteX14" fmla="*/ 982639 w 1542197"/>
                <a:gd name="connsiteY14" fmla="*/ 955343 h 1487606"/>
                <a:gd name="connsiteX15" fmla="*/ 1542197 w 1542197"/>
                <a:gd name="connsiteY15" fmla="*/ 982639 h 1487606"/>
                <a:gd name="connsiteX16" fmla="*/ 1132765 w 1542197"/>
                <a:gd name="connsiteY16" fmla="*/ 627797 h 1487606"/>
                <a:gd name="connsiteX17" fmla="*/ 1473959 w 1542197"/>
                <a:gd name="connsiteY17" fmla="*/ 436728 h 1487606"/>
                <a:gd name="connsiteX18" fmla="*/ 941696 w 1542197"/>
                <a:gd name="connsiteY18" fmla="*/ 450376 h 1487606"/>
                <a:gd name="connsiteX19" fmla="*/ 1064526 w 1542197"/>
                <a:gd name="connsiteY19" fmla="*/ 122830 h 1487606"/>
                <a:gd name="connsiteX0" fmla="*/ 109183 w 1542197"/>
                <a:gd name="connsiteY0" fmla="*/ 313899 h 1487606"/>
                <a:gd name="connsiteX1" fmla="*/ 641445 w 1542197"/>
                <a:gd name="connsiteY1" fmla="*/ 627797 h 1487606"/>
                <a:gd name="connsiteX2" fmla="*/ 0 w 1542197"/>
                <a:gd name="connsiteY2" fmla="*/ 764275 h 1487606"/>
                <a:gd name="connsiteX3" fmla="*/ 518615 w 1542197"/>
                <a:gd name="connsiteY3" fmla="*/ 1119116 h 1487606"/>
                <a:gd name="connsiteX4" fmla="*/ 68239 w 1542197"/>
                <a:gd name="connsiteY4" fmla="*/ 1282890 h 1487606"/>
                <a:gd name="connsiteX5" fmla="*/ 600502 w 1542197"/>
                <a:gd name="connsiteY5" fmla="*/ 1446663 h 1487606"/>
                <a:gd name="connsiteX6" fmla="*/ 518615 w 1542197"/>
                <a:gd name="connsiteY6" fmla="*/ 1091821 h 1487606"/>
                <a:gd name="connsiteX7" fmla="*/ 614150 w 1542197"/>
                <a:gd name="connsiteY7" fmla="*/ 600501 h 1487606"/>
                <a:gd name="connsiteX8" fmla="*/ 450377 w 1542197"/>
                <a:gd name="connsiteY8" fmla="*/ 0 h 1487606"/>
                <a:gd name="connsiteX9" fmla="*/ 955344 w 1542197"/>
                <a:gd name="connsiteY9" fmla="*/ 464024 h 1487606"/>
                <a:gd name="connsiteX10" fmla="*/ 627797 w 1542197"/>
                <a:gd name="connsiteY10" fmla="*/ 614149 h 1487606"/>
                <a:gd name="connsiteX11" fmla="*/ 1009935 w 1542197"/>
                <a:gd name="connsiteY11" fmla="*/ 982639 h 1487606"/>
                <a:gd name="connsiteX12" fmla="*/ 518615 w 1542197"/>
                <a:gd name="connsiteY12" fmla="*/ 1091821 h 1487606"/>
                <a:gd name="connsiteX13" fmla="*/ 1228299 w 1542197"/>
                <a:gd name="connsiteY13" fmla="*/ 1487606 h 1487606"/>
                <a:gd name="connsiteX14" fmla="*/ 982639 w 1542197"/>
                <a:gd name="connsiteY14" fmla="*/ 955343 h 1487606"/>
                <a:gd name="connsiteX15" fmla="*/ 1542197 w 1542197"/>
                <a:gd name="connsiteY15" fmla="*/ 982639 h 1487606"/>
                <a:gd name="connsiteX16" fmla="*/ 1132765 w 1542197"/>
                <a:gd name="connsiteY16" fmla="*/ 627797 h 1487606"/>
                <a:gd name="connsiteX17" fmla="*/ 1473959 w 1542197"/>
                <a:gd name="connsiteY17" fmla="*/ 436728 h 1487606"/>
                <a:gd name="connsiteX18" fmla="*/ 941696 w 1542197"/>
                <a:gd name="connsiteY18" fmla="*/ 450376 h 1487606"/>
                <a:gd name="connsiteX19" fmla="*/ 1064526 w 1542197"/>
                <a:gd name="connsiteY19" fmla="*/ 961030 h 1487606"/>
                <a:gd name="connsiteX0" fmla="*/ 109183 w 1542197"/>
                <a:gd name="connsiteY0" fmla="*/ 313899 h 1487606"/>
                <a:gd name="connsiteX1" fmla="*/ 641445 w 1542197"/>
                <a:gd name="connsiteY1" fmla="*/ 627797 h 1487606"/>
                <a:gd name="connsiteX2" fmla="*/ 0 w 1542197"/>
                <a:gd name="connsiteY2" fmla="*/ 764275 h 1487606"/>
                <a:gd name="connsiteX3" fmla="*/ 518615 w 1542197"/>
                <a:gd name="connsiteY3" fmla="*/ 1119116 h 1487606"/>
                <a:gd name="connsiteX4" fmla="*/ 68239 w 1542197"/>
                <a:gd name="connsiteY4" fmla="*/ 1282890 h 1487606"/>
                <a:gd name="connsiteX5" fmla="*/ 600502 w 1542197"/>
                <a:gd name="connsiteY5" fmla="*/ 1446663 h 1487606"/>
                <a:gd name="connsiteX6" fmla="*/ 518615 w 1542197"/>
                <a:gd name="connsiteY6" fmla="*/ 1091821 h 1487606"/>
                <a:gd name="connsiteX7" fmla="*/ 614150 w 1542197"/>
                <a:gd name="connsiteY7" fmla="*/ 600501 h 1487606"/>
                <a:gd name="connsiteX8" fmla="*/ 450377 w 1542197"/>
                <a:gd name="connsiteY8" fmla="*/ 0 h 1487606"/>
                <a:gd name="connsiteX9" fmla="*/ 955344 w 1542197"/>
                <a:gd name="connsiteY9" fmla="*/ 464024 h 1487606"/>
                <a:gd name="connsiteX10" fmla="*/ 627797 w 1542197"/>
                <a:gd name="connsiteY10" fmla="*/ 614149 h 1487606"/>
                <a:gd name="connsiteX11" fmla="*/ 1009935 w 1542197"/>
                <a:gd name="connsiteY11" fmla="*/ 982639 h 1487606"/>
                <a:gd name="connsiteX12" fmla="*/ 518615 w 1542197"/>
                <a:gd name="connsiteY12" fmla="*/ 1091821 h 1487606"/>
                <a:gd name="connsiteX13" fmla="*/ 1228299 w 1542197"/>
                <a:gd name="connsiteY13" fmla="*/ 1487606 h 1487606"/>
                <a:gd name="connsiteX14" fmla="*/ 982639 w 1542197"/>
                <a:gd name="connsiteY14" fmla="*/ 955343 h 1487606"/>
                <a:gd name="connsiteX15" fmla="*/ 1542197 w 1542197"/>
                <a:gd name="connsiteY15" fmla="*/ 982639 h 1487606"/>
                <a:gd name="connsiteX16" fmla="*/ 1132765 w 1542197"/>
                <a:gd name="connsiteY16" fmla="*/ 627797 h 1487606"/>
                <a:gd name="connsiteX17" fmla="*/ 1473959 w 1542197"/>
                <a:gd name="connsiteY17" fmla="*/ 436728 h 1487606"/>
                <a:gd name="connsiteX18" fmla="*/ 941696 w 1542197"/>
                <a:gd name="connsiteY18" fmla="*/ 450376 h 1487606"/>
                <a:gd name="connsiteX19" fmla="*/ 988326 w 1542197"/>
                <a:gd name="connsiteY19" fmla="*/ 961030 h 1487606"/>
                <a:gd name="connsiteX0" fmla="*/ 109183 w 1542197"/>
                <a:gd name="connsiteY0" fmla="*/ 313899 h 1487606"/>
                <a:gd name="connsiteX1" fmla="*/ 641445 w 1542197"/>
                <a:gd name="connsiteY1" fmla="*/ 627797 h 1487606"/>
                <a:gd name="connsiteX2" fmla="*/ 0 w 1542197"/>
                <a:gd name="connsiteY2" fmla="*/ 764275 h 1487606"/>
                <a:gd name="connsiteX3" fmla="*/ 518615 w 1542197"/>
                <a:gd name="connsiteY3" fmla="*/ 1119116 h 1487606"/>
                <a:gd name="connsiteX4" fmla="*/ 68239 w 1542197"/>
                <a:gd name="connsiteY4" fmla="*/ 1282890 h 1487606"/>
                <a:gd name="connsiteX5" fmla="*/ 600502 w 1542197"/>
                <a:gd name="connsiteY5" fmla="*/ 1446663 h 1487606"/>
                <a:gd name="connsiteX6" fmla="*/ 518615 w 1542197"/>
                <a:gd name="connsiteY6" fmla="*/ 1091821 h 1487606"/>
                <a:gd name="connsiteX7" fmla="*/ 614150 w 1542197"/>
                <a:gd name="connsiteY7" fmla="*/ 600501 h 1487606"/>
                <a:gd name="connsiteX8" fmla="*/ 450377 w 1542197"/>
                <a:gd name="connsiteY8" fmla="*/ 0 h 1487606"/>
                <a:gd name="connsiteX9" fmla="*/ 955344 w 1542197"/>
                <a:gd name="connsiteY9" fmla="*/ 464024 h 1487606"/>
                <a:gd name="connsiteX10" fmla="*/ 627797 w 1542197"/>
                <a:gd name="connsiteY10" fmla="*/ 614149 h 1487606"/>
                <a:gd name="connsiteX11" fmla="*/ 1009935 w 1542197"/>
                <a:gd name="connsiteY11" fmla="*/ 982639 h 1487606"/>
                <a:gd name="connsiteX12" fmla="*/ 518615 w 1542197"/>
                <a:gd name="connsiteY12" fmla="*/ 1091821 h 1487606"/>
                <a:gd name="connsiteX13" fmla="*/ 1228299 w 1542197"/>
                <a:gd name="connsiteY13" fmla="*/ 1487606 h 1487606"/>
                <a:gd name="connsiteX14" fmla="*/ 982639 w 1542197"/>
                <a:gd name="connsiteY14" fmla="*/ 955343 h 1487606"/>
                <a:gd name="connsiteX15" fmla="*/ 1542197 w 1542197"/>
                <a:gd name="connsiteY15" fmla="*/ 982639 h 1487606"/>
                <a:gd name="connsiteX16" fmla="*/ 1132765 w 1542197"/>
                <a:gd name="connsiteY16" fmla="*/ 627797 h 1487606"/>
                <a:gd name="connsiteX17" fmla="*/ 1473959 w 1542197"/>
                <a:gd name="connsiteY17" fmla="*/ 436728 h 1487606"/>
                <a:gd name="connsiteX18" fmla="*/ 941696 w 1542197"/>
                <a:gd name="connsiteY18" fmla="*/ 450376 h 1487606"/>
                <a:gd name="connsiteX19" fmla="*/ 988326 w 1542197"/>
                <a:gd name="connsiteY19" fmla="*/ 961030 h 1487606"/>
                <a:gd name="connsiteX0" fmla="*/ 641445 w 1542197"/>
                <a:gd name="connsiteY0" fmla="*/ 627797 h 1487606"/>
                <a:gd name="connsiteX1" fmla="*/ 0 w 1542197"/>
                <a:gd name="connsiteY1" fmla="*/ 764275 h 1487606"/>
                <a:gd name="connsiteX2" fmla="*/ 518615 w 1542197"/>
                <a:gd name="connsiteY2" fmla="*/ 1119116 h 1487606"/>
                <a:gd name="connsiteX3" fmla="*/ 68239 w 1542197"/>
                <a:gd name="connsiteY3" fmla="*/ 1282890 h 1487606"/>
                <a:gd name="connsiteX4" fmla="*/ 600502 w 1542197"/>
                <a:gd name="connsiteY4" fmla="*/ 1446663 h 1487606"/>
                <a:gd name="connsiteX5" fmla="*/ 518615 w 1542197"/>
                <a:gd name="connsiteY5" fmla="*/ 1091821 h 1487606"/>
                <a:gd name="connsiteX6" fmla="*/ 614150 w 1542197"/>
                <a:gd name="connsiteY6" fmla="*/ 600501 h 1487606"/>
                <a:gd name="connsiteX7" fmla="*/ 450377 w 1542197"/>
                <a:gd name="connsiteY7" fmla="*/ 0 h 1487606"/>
                <a:gd name="connsiteX8" fmla="*/ 955344 w 1542197"/>
                <a:gd name="connsiteY8" fmla="*/ 464024 h 1487606"/>
                <a:gd name="connsiteX9" fmla="*/ 627797 w 1542197"/>
                <a:gd name="connsiteY9" fmla="*/ 614149 h 1487606"/>
                <a:gd name="connsiteX10" fmla="*/ 1009935 w 1542197"/>
                <a:gd name="connsiteY10" fmla="*/ 982639 h 1487606"/>
                <a:gd name="connsiteX11" fmla="*/ 518615 w 1542197"/>
                <a:gd name="connsiteY11" fmla="*/ 1091821 h 1487606"/>
                <a:gd name="connsiteX12" fmla="*/ 1228299 w 1542197"/>
                <a:gd name="connsiteY12" fmla="*/ 1487606 h 1487606"/>
                <a:gd name="connsiteX13" fmla="*/ 982639 w 1542197"/>
                <a:gd name="connsiteY13" fmla="*/ 955343 h 1487606"/>
                <a:gd name="connsiteX14" fmla="*/ 1542197 w 1542197"/>
                <a:gd name="connsiteY14" fmla="*/ 982639 h 1487606"/>
                <a:gd name="connsiteX15" fmla="*/ 1132765 w 1542197"/>
                <a:gd name="connsiteY15" fmla="*/ 627797 h 1487606"/>
                <a:gd name="connsiteX16" fmla="*/ 1473959 w 1542197"/>
                <a:gd name="connsiteY16" fmla="*/ 436728 h 1487606"/>
                <a:gd name="connsiteX17" fmla="*/ 941696 w 1542197"/>
                <a:gd name="connsiteY17" fmla="*/ 450376 h 1487606"/>
                <a:gd name="connsiteX18" fmla="*/ 988326 w 1542197"/>
                <a:gd name="connsiteY18" fmla="*/ 961030 h 148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2197" h="1487606">
                  <a:moveTo>
                    <a:pt x="641445" y="627797"/>
                  </a:moveTo>
                  <a:lnTo>
                    <a:pt x="0" y="764275"/>
                  </a:lnTo>
                  <a:lnTo>
                    <a:pt x="518615" y="1119116"/>
                  </a:lnTo>
                  <a:lnTo>
                    <a:pt x="68239" y="1282890"/>
                  </a:lnTo>
                  <a:lnTo>
                    <a:pt x="600502" y="1446663"/>
                  </a:lnTo>
                  <a:lnTo>
                    <a:pt x="518615" y="1091821"/>
                  </a:lnTo>
                  <a:lnTo>
                    <a:pt x="614150" y="600501"/>
                  </a:lnTo>
                  <a:lnTo>
                    <a:pt x="450377" y="0"/>
                  </a:lnTo>
                  <a:lnTo>
                    <a:pt x="955344" y="464024"/>
                  </a:lnTo>
                  <a:lnTo>
                    <a:pt x="627797" y="614149"/>
                  </a:lnTo>
                  <a:lnTo>
                    <a:pt x="1009935" y="982639"/>
                  </a:lnTo>
                  <a:lnTo>
                    <a:pt x="518615" y="1091821"/>
                  </a:lnTo>
                  <a:lnTo>
                    <a:pt x="1228299" y="1487606"/>
                  </a:lnTo>
                  <a:lnTo>
                    <a:pt x="982639" y="955343"/>
                  </a:lnTo>
                  <a:lnTo>
                    <a:pt x="1542197" y="982639"/>
                  </a:lnTo>
                  <a:lnTo>
                    <a:pt x="1132765" y="627797"/>
                  </a:lnTo>
                  <a:lnTo>
                    <a:pt x="1473959" y="436728"/>
                  </a:lnTo>
                  <a:lnTo>
                    <a:pt x="941696" y="450376"/>
                  </a:lnTo>
                  <a:lnTo>
                    <a:pt x="988326" y="96103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15"/>
              <a:endCxn id="8" idx="10"/>
            </p:cNvCxnSpPr>
            <p:nvPr/>
          </p:nvCxnSpPr>
          <p:spPr>
            <a:xfrm flipH="1">
              <a:off x="6115335" y="3751997"/>
              <a:ext cx="122830" cy="3548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17"/>
              <a:endCxn id="8" idx="15"/>
            </p:cNvCxnSpPr>
            <p:nvPr/>
          </p:nvCxnSpPr>
          <p:spPr>
            <a:xfrm>
              <a:off x="6047096" y="3574576"/>
              <a:ext cx="191069" cy="177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629400" y="15240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2	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 rot="21058844">
            <a:off x="3124200" y="2743200"/>
            <a:ext cx="467436" cy="573206"/>
          </a:xfrm>
          <a:custGeom>
            <a:avLst/>
            <a:gdLst>
              <a:gd name="connsiteX0" fmla="*/ 0 w 696036"/>
              <a:gd name="connsiteY0" fmla="*/ 573206 h 573206"/>
              <a:gd name="connsiteX1" fmla="*/ 696036 w 696036"/>
              <a:gd name="connsiteY1" fmla="*/ 532262 h 573206"/>
              <a:gd name="connsiteX2" fmla="*/ 614149 w 696036"/>
              <a:gd name="connsiteY2" fmla="*/ 0 h 573206"/>
              <a:gd name="connsiteX3" fmla="*/ 0 w 696036"/>
              <a:gd name="connsiteY3" fmla="*/ 573206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036" h="573206">
                <a:moveTo>
                  <a:pt x="0" y="573206"/>
                </a:moveTo>
                <a:lnTo>
                  <a:pt x="696036" y="532262"/>
                </a:lnTo>
                <a:lnTo>
                  <a:pt x="614149" y="0"/>
                </a:lnTo>
                <a:lnTo>
                  <a:pt x="0" y="573206"/>
                </a:lnTo>
                <a:close/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29400" y="18288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1	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2286000" y="1905000"/>
            <a:ext cx="696036" cy="573206"/>
          </a:xfrm>
          <a:custGeom>
            <a:avLst/>
            <a:gdLst>
              <a:gd name="connsiteX0" fmla="*/ 0 w 696036"/>
              <a:gd name="connsiteY0" fmla="*/ 573206 h 573206"/>
              <a:gd name="connsiteX1" fmla="*/ 696036 w 696036"/>
              <a:gd name="connsiteY1" fmla="*/ 532262 h 573206"/>
              <a:gd name="connsiteX2" fmla="*/ 614149 w 696036"/>
              <a:gd name="connsiteY2" fmla="*/ 0 h 573206"/>
              <a:gd name="connsiteX3" fmla="*/ 0 w 696036"/>
              <a:gd name="connsiteY3" fmla="*/ 573206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036" h="573206">
                <a:moveTo>
                  <a:pt x="0" y="573206"/>
                </a:moveTo>
                <a:lnTo>
                  <a:pt x="696036" y="532262"/>
                </a:lnTo>
                <a:lnTo>
                  <a:pt x="614149" y="0"/>
                </a:lnTo>
                <a:lnTo>
                  <a:pt x="0" y="573206"/>
                </a:lnTo>
                <a:close/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0"/>
            <a:endCxn id="15" idx="0"/>
          </p:cNvCxnSpPr>
          <p:nvPr/>
        </p:nvCxnSpPr>
        <p:spPr>
          <a:xfrm>
            <a:off x="2286000" y="2478206"/>
            <a:ext cx="886020" cy="87129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1"/>
            <a:endCxn id="15" idx="1"/>
          </p:cNvCxnSpPr>
          <p:nvPr/>
        </p:nvCxnSpPr>
        <p:spPr>
          <a:xfrm>
            <a:off x="2982036" y="2437262"/>
            <a:ext cx="645221" cy="79852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2"/>
          </p:cNvCxnSpPr>
          <p:nvPr/>
        </p:nvCxnSpPr>
        <p:spPr>
          <a:xfrm>
            <a:off x="2900149" y="1905000"/>
            <a:ext cx="605051" cy="838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86400" y="2096869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v </a:t>
            </a:r>
            <a:r>
              <a:rPr lang="en-US" dirty="0" smtClean="0"/>
              <a:t>(+3)  – </a:t>
            </a:r>
            <a:r>
              <a:rPr lang="en-US" i="1" dirty="0" smtClean="0"/>
              <a:t>e </a:t>
            </a:r>
            <a:r>
              <a:rPr lang="en-US" dirty="0" smtClean="0"/>
              <a:t>(+6) + </a:t>
            </a:r>
            <a:r>
              <a:rPr lang="en-US" i="1" dirty="0" smtClean="0"/>
              <a:t>f </a:t>
            </a:r>
            <a:r>
              <a:rPr lang="en-US" dirty="0" smtClean="0"/>
              <a:t>(+4)</a:t>
            </a:r>
            <a:r>
              <a:rPr lang="en-US" i="1" dirty="0" smtClean="0"/>
              <a:t> =  </a:t>
            </a:r>
            <a:r>
              <a:rPr lang="en-US" dirty="0" smtClean="0"/>
              <a:t>1 + 1 = 2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828800" y="1371600"/>
            <a:ext cx="13716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55475" y="25146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2	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400800" y="3733800"/>
            <a:ext cx="22098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21058844">
            <a:off x="6705600" y="3962400"/>
            <a:ext cx="467436" cy="573206"/>
          </a:xfrm>
          <a:custGeom>
            <a:avLst/>
            <a:gdLst>
              <a:gd name="connsiteX0" fmla="*/ 0 w 696036"/>
              <a:gd name="connsiteY0" fmla="*/ 573206 h 573206"/>
              <a:gd name="connsiteX1" fmla="*/ 696036 w 696036"/>
              <a:gd name="connsiteY1" fmla="*/ 532262 h 573206"/>
              <a:gd name="connsiteX2" fmla="*/ 614149 w 696036"/>
              <a:gd name="connsiteY2" fmla="*/ 0 h 573206"/>
              <a:gd name="connsiteX3" fmla="*/ 0 w 696036"/>
              <a:gd name="connsiteY3" fmla="*/ 573206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036" h="573206">
                <a:moveTo>
                  <a:pt x="0" y="573206"/>
                </a:moveTo>
                <a:lnTo>
                  <a:pt x="696036" y="532262"/>
                </a:lnTo>
                <a:lnTo>
                  <a:pt x="614149" y="0"/>
                </a:lnTo>
                <a:lnTo>
                  <a:pt x="0" y="573206"/>
                </a:lnTo>
                <a:close/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467600" y="4572000"/>
            <a:ext cx="696036" cy="573206"/>
          </a:xfrm>
          <a:custGeom>
            <a:avLst/>
            <a:gdLst>
              <a:gd name="connsiteX0" fmla="*/ 0 w 696036"/>
              <a:gd name="connsiteY0" fmla="*/ 573206 h 573206"/>
              <a:gd name="connsiteX1" fmla="*/ 696036 w 696036"/>
              <a:gd name="connsiteY1" fmla="*/ 532262 h 573206"/>
              <a:gd name="connsiteX2" fmla="*/ 614149 w 696036"/>
              <a:gd name="connsiteY2" fmla="*/ 0 h 573206"/>
              <a:gd name="connsiteX3" fmla="*/ 0 w 696036"/>
              <a:gd name="connsiteY3" fmla="*/ 573206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036" h="573206">
                <a:moveTo>
                  <a:pt x="0" y="573206"/>
                </a:moveTo>
                <a:lnTo>
                  <a:pt x="696036" y="532262"/>
                </a:lnTo>
                <a:lnTo>
                  <a:pt x="614149" y="0"/>
                </a:lnTo>
                <a:lnTo>
                  <a:pt x="0" y="573206"/>
                </a:lnTo>
                <a:close/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stCxn id="40" idx="0"/>
            <a:endCxn id="39" idx="0"/>
          </p:cNvCxnSpPr>
          <p:nvPr/>
        </p:nvCxnSpPr>
        <p:spPr>
          <a:xfrm flipH="1" flipV="1">
            <a:off x="6753420" y="4568702"/>
            <a:ext cx="714180" cy="57650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1"/>
            <a:endCxn id="39" idx="1"/>
          </p:cNvCxnSpPr>
          <p:nvPr/>
        </p:nvCxnSpPr>
        <p:spPr>
          <a:xfrm flipH="1" flipV="1">
            <a:off x="7208657" y="4454985"/>
            <a:ext cx="954979" cy="64927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2"/>
            <a:endCxn id="39" idx="2"/>
          </p:cNvCxnSpPr>
          <p:nvPr/>
        </p:nvCxnSpPr>
        <p:spPr>
          <a:xfrm flipH="1" flipV="1">
            <a:off x="7070903" y="3937926"/>
            <a:ext cx="1010846" cy="63407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315200" y="44196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655475" y="28194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2	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791201" y="32004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v</a:t>
            </a:r>
            <a:r>
              <a:rPr lang="en-US" dirty="0" smtClean="0"/>
              <a:t> (0) – </a:t>
            </a:r>
            <a:r>
              <a:rPr lang="en-US" i="1" dirty="0" smtClean="0"/>
              <a:t>e </a:t>
            </a:r>
            <a:r>
              <a:rPr lang="en-US" dirty="0" smtClean="0"/>
              <a:t>(–3)+ </a:t>
            </a:r>
            <a:r>
              <a:rPr lang="en-US" i="1" dirty="0" smtClean="0"/>
              <a:t>f </a:t>
            </a:r>
            <a:r>
              <a:rPr lang="en-US" dirty="0" smtClean="0"/>
              <a:t>(–3 + 2) </a:t>
            </a:r>
            <a:r>
              <a:rPr lang="en-US" i="1" dirty="0" smtClean="0"/>
              <a:t>=  2 + 2	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752600" y="48006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v</a:t>
            </a:r>
            <a:r>
              <a:rPr lang="en-US" dirty="0" smtClean="0"/>
              <a:t> 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</a:t>
            </a:r>
            <a:r>
              <a:rPr lang="en-US" dirty="0" smtClean="0"/>
              <a:t> </a:t>
            </a:r>
            <a:r>
              <a:rPr lang="en-US" i="1" dirty="0" smtClean="0"/>
              <a:t>=  2 + 2s’ 	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752600" y="5105400"/>
            <a:ext cx="289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ym typeface="Symbol" pitchFamily="18" charset="2"/>
              </a:rPr>
              <a:t>v – e + f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sz="2000" i="1" dirty="0" smtClean="0">
                <a:sym typeface="Symbol" pitchFamily="18" charset="2"/>
              </a:rPr>
              <a:t>2  + 2s’– 2g – c 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1752600" y="5495092"/>
            <a:ext cx="289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ym typeface="Symbol" pitchFamily="18" charset="2"/>
              </a:rPr>
              <a:t>v – e + f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sz="2000" i="1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(1</a:t>
            </a:r>
            <a:r>
              <a:rPr lang="en-US" sz="2000" i="1" dirty="0" smtClean="0">
                <a:sym typeface="Symbol" pitchFamily="18" charset="2"/>
              </a:rPr>
              <a:t>  + s’– g</a:t>
            </a:r>
            <a:r>
              <a:rPr lang="en-US" sz="2000" dirty="0" smtClean="0">
                <a:sym typeface="Symbol" pitchFamily="18" charset="2"/>
              </a:rPr>
              <a:t>)</a:t>
            </a:r>
            <a:r>
              <a:rPr lang="en-US" sz="2000" i="1" dirty="0" smtClean="0">
                <a:sym typeface="Symbol" pitchFamily="18" charset="2"/>
              </a:rPr>
              <a:t> – c 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752600" y="5791200"/>
            <a:ext cx="289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ym typeface="Symbol" pitchFamily="18" charset="2"/>
              </a:rPr>
              <a:t>v – e + f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sz="2000" i="1" dirty="0" smtClean="0">
                <a:sym typeface="Symbol" pitchFamily="18" charset="2"/>
              </a:rPr>
              <a:t>2(s– g</a:t>
            </a:r>
            <a:r>
              <a:rPr lang="en-US" sz="2000" dirty="0" smtClean="0">
                <a:sym typeface="Symbol" pitchFamily="18" charset="2"/>
              </a:rPr>
              <a:t>)</a:t>
            </a:r>
            <a:r>
              <a:rPr lang="en-US" sz="2000" i="1" dirty="0" smtClean="0">
                <a:sym typeface="Symbol" pitchFamily="18" charset="2"/>
              </a:rPr>
              <a:t> – c 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191000" y="5791200"/>
            <a:ext cx="289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ym typeface="Symbol" pitchFamily="18" charset="2"/>
              </a:rPr>
              <a:t>v – e + f – </a:t>
            </a:r>
            <a:r>
              <a:rPr lang="en-US" sz="2000" i="1" dirty="0" smtClean="0">
                <a:sym typeface="Symbol" pitchFamily="18" charset="2"/>
              </a:rPr>
              <a:t>2(s– g</a:t>
            </a:r>
            <a:r>
              <a:rPr lang="en-US" sz="2000" dirty="0" smtClean="0">
                <a:sym typeface="Symbol" pitchFamily="18" charset="2"/>
              </a:rPr>
              <a:t>)</a:t>
            </a:r>
            <a:r>
              <a:rPr lang="en-US" sz="2000" i="1" dirty="0" smtClean="0">
                <a:sym typeface="Symbol" pitchFamily="18" charset="2"/>
              </a:rPr>
              <a:t> + c = 0 </a:t>
            </a:r>
            <a:r>
              <a:rPr lang="en-US" i="1" dirty="0" smtClean="0"/>
              <a:t>	</a:t>
            </a:r>
            <a:endParaRPr lang="en-US" dirty="0"/>
          </a:p>
        </p:txBody>
      </p:sp>
      <p:graphicFrame>
        <p:nvGraphicFramePr>
          <p:cNvPr id="55" name="Diagram 5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 animBg="1"/>
      <p:bldP spid="7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24" grpId="0"/>
      <p:bldP spid="24" grpId="1"/>
      <p:bldP spid="31" grpId="0" animBg="1"/>
      <p:bldP spid="31" grpId="1" animBg="1"/>
      <p:bldP spid="33" grpId="0"/>
      <p:bldP spid="33" grpId="1"/>
      <p:bldP spid="34" grpId="0" animBg="1"/>
      <p:bldP spid="39" grpId="0" animBg="1"/>
      <p:bldP spid="39" grpId="1" animBg="1"/>
      <p:bldP spid="40" grpId="0" animBg="1"/>
      <p:bldP spid="40" grpId="1" animBg="1"/>
      <p:bldP spid="44" grpId="0" animBg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smtClean="0"/>
              <a:t>Lecture #8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 Solid Modeling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of Euler </a:t>
            </a:r>
            <a:r>
              <a:rPr lang="en-US" dirty="0" err="1" smtClean="0"/>
              <a:t>Poincaré</a:t>
            </a:r>
            <a:r>
              <a:rPr lang="en-US" dirty="0" smtClean="0"/>
              <a:t> relation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990600"/>
            <a:ext cx="289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ym typeface="Symbol" pitchFamily="18" charset="2"/>
              </a:rPr>
              <a:t>v – e + f – </a:t>
            </a:r>
            <a:r>
              <a:rPr lang="en-US" sz="2000" i="1" dirty="0" smtClean="0">
                <a:sym typeface="Symbol" pitchFamily="18" charset="2"/>
              </a:rPr>
              <a:t>2(s– g</a:t>
            </a:r>
            <a:r>
              <a:rPr lang="en-US" sz="2000" dirty="0" smtClean="0">
                <a:sym typeface="Symbol" pitchFamily="18" charset="2"/>
              </a:rPr>
              <a:t>)</a:t>
            </a:r>
            <a:r>
              <a:rPr lang="en-US" sz="2000" i="1" dirty="0" smtClean="0">
                <a:sym typeface="Symbol" pitchFamily="18" charset="2"/>
              </a:rPr>
              <a:t> + c = 0 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7" name="AutoShape 30"/>
          <p:cNvSpPr>
            <a:spLocks noChangeAspect="1" noChangeArrowheads="1"/>
          </p:cNvSpPr>
          <p:nvPr/>
        </p:nvSpPr>
        <p:spPr bwMode="auto">
          <a:xfrm>
            <a:off x="5682615" y="1295400"/>
            <a:ext cx="245173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683775" y="1295400"/>
            <a:ext cx="2437818" cy="2956023"/>
            <a:chOff x="4020" y="2006"/>
            <a:chExt cx="2100" cy="2623"/>
          </a:xfrm>
        </p:grpSpPr>
        <p:grpSp>
          <p:nvGrpSpPr>
            <p:cNvPr id="15" name="Group 32"/>
            <p:cNvGrpSpPr>
              <a:grpSpLocks/>
            </p:cNvGrpSpPr>
            <p:nvPr/>
          </p:nvGrpSpPr>
          <p:grpSpPr bwMode="auto">
            <a:xfrm>
              <a:off x="4020" y="2778"/>
              <a:ext cx="1200" cy="1851"/>
              <a:chOff x="4020" y="2778"/>
              <a:chExt cx="1200" cy="1851"/>
            </a:xfrm>
          </p:grpSpPr>
          <p:sp>
            <p:nvSpPr>
              <p:cNvPr id="25" name="Line 33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0" cy="13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4"/>
              <p:cNvSpPr>
                <a:spLocks noChangeShapeType="1"/>
              </p:cNvSpPr>
              <p:nvPr/>
            </p:nvSpPr>
            <p:spPr bwMode="auto">
              <a:xfrm>
                <a:off x="4020" y="4166"/>
                <a:ext cx="1200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1200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auto">
              <a:xfrm>
                <a:off x="5220" y="3241"/>
                <a:ext cx="0" cy="13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7"/>
            <p:cNvGrpSpPr>
              <a:grpSpLocks/>
            </p:cNvGrpSpPr>
            <p:nvPr/>
          </p:nvGrpSpPr>
          <p:grpSpPr bwMode="auto">
            <a:xfrm>
              <a:off x="4920" y="2006"/>
              <a:ext cx="1200" cy="1852"/>
              <a:chOff x="4020" y="2778"/>
              <a:chExt cx="1200" cy="1851"/>
            </a:xfrm>
          </p:grpSpPr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0" cy="1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9"/>
              <p:cNvSpPr>
                <a:spLocks noChangeShapeType="1"/>
              </p:cNvSpPr>
              <p:nvPr/>
            </p:nvSpPr>
            <p:spPr bwMode="auto">
              <a:xfrm>
                <a:off x="4020" y="4166"/>
                <a:ext cx="1200" cy="4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0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1200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1"/>
              <p:cNvSpPr>
                <a:spLocks noChangeShapeType="1"/>
              </p:cNvSpPr>
              <p:nvPr/>
            </p:nvSpPr>
            <p:spPr bwMode="auto">
              <a:xfrm>
                <a:off x="5220" y="3241"/>
                <a:ext cx="0" cy="13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Line 42"/>
            <p:cNvSpPr>
              <a:spLocks noChangeShapeType="1"/>
            </p:cNvSpPr>
            <p:nvPr/>
          </p:nvSpPr>
          <p:spPr bwMode="auto">
            <a:xfrm flipV="1">
              <a:off x="4020" y="2006"/>
              <a:ext cx="900" cy="7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3"/>
            <p:cNvSpPr>
              <a:spLocks noChangeShapeType="1"/>
            </p:cNvSpPr>
            <p:nvPr/>
          </p:nvSpPr>
          <p:spPr bwMode="auto">
            <a:xfrm flipV="1">
              <a:off x="5220" y="2469"/>
              <a:ext cx="900" cy="7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4"/>
            <p:cNvSpPr>
              <a:spLocks noChangeShapeType="1"/>
            </p:cNvSpPr>
            <p:nvPr/>
          </p:nvSpPr>
          <p:spPr bwMode="auto">
            <a:xfrm flipV="1">
              <a:off x="4020" y="3395"/>
              <a:ext cx="900" cy="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5"/>
            <p:cNvSpPr>
              <a:spLocks noChangeShapeType="1"/>
            </p:cNvSpPr>
            <p:nvPr/>
          </p:nvSpPr>
          <p:spPr bwMode="auto">
            <a:xfrm flipV="1">
              <a:off x="5220" y="3858"/>
              <a:ext cx="900" cy="77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6"/>
          <p:cNvSpPr>
            <a:spLocks/>
          </p:cNvSpPr>
          <p:nvPr/>
        </p:nvSpPr>
        <p:spPr bwMode="auto">
          <a:xfrm>
            <a:off x="6277572" y="1599680"/>
            <a:ext cx="1333725" cy="796762"/>
          </a:xfrm>
          <a:custGeom>
            <a:avLst/>
            <a:gdLst/>
            <a:ahLst/>
            <a:cxnLst>
              <a:cxn ang="0">
                <a:pos x="0" y="495"/>
              </a:cxn>
              <a:cxn ang="0">
                <a:pos x="615" y="0"/>
              </a:cxn>
              <a:cxn ang="0">
                <a:pos x="1380" y="300"/>
              </a:cxn>
              <a:cxn ang="0">
                <a:pos x="765" y="825"/>
              </a:cxn>
              <a:cxn ang="0">
                <a:pos x="0" y="495"/>
              </a:cxn>
            </a:cxnLst>
            <a:rect l="0" t="0" r="r" b="b"/>
            <a:pathLst>
              <a:path w="1380" h="825">
                <a:moveTo>
                  <a:pt x="0" y="495"/>
                </a:moveTo>
                <a:lnTo>
                  <a:pt x="615" y="0"/>
                </a:lnTo>
                <a:lnTo>
                  <a:pt x="1380" y="300"/>
                </a:lnTo>
                <a:lnTo>
                  <a:pt x="765" y="825"/>
                </a:lnTo>
                <a:lnTo>
                  <a:pt x="0" y="495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76400" y="1676400"/>
            <a:ext cx="3657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Loop: </a:t>
            </a:r>
          </a:p>
          <a:p>
            <a:r>
              <a:rPr lang="en-US" sz="2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Any closed curve sketched traversing all the edges of a face, or a boundary component</a:t>
            </a:r>
            <a:endParaRPr lang="en-U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650173" y="2169994"/>
            <a:ext cx="1433015" cy="2101755"/>
          </a:xfrm>
          <a:custGeom>
            <a:avLst/>
            <a:gdLst>
              <a:gd name="connsiteX0" fmla="*/ 1419367 w 1433015"/>
              <a:gd name="connsiteY0" fmla="*/ 2101755 h 2101755"/>
              <a:gd name="connsiteX1" fmla="*/ 0 w 1433015"/>
              <a:gd name="connsiteY1" fmla="*/ 1542197 h 2101755"/>
              <a:gd name="connsiteX2" fmla="*/ 0 w 1433015"/>
              <a:gd name="connsiteY2" fmla="*/ 0 h 2101755"/>
              <a:gd name="connsiteX3" fmla="*/ 1419367 w 1433015"/>
              <a:gd name="connsiteY3" fmla="*/ 532263 h 2101755"/>
              <a:gd name="connsiteX4" fmla="*/ 1433015 w 1433015"/>
              <a:gd name="connsiteY4" fmla="*/ 1869743 h 210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015" h="2101755">
                <a:moveTo>
                  <a:pt x="1419367" y="2101755"/>
                </a:moveTo>
                <a:lnTo>
                  <a:pt x="0" y="1542197"/>
                </a:lnTo>
                <a:lnTo>
                  <a:pt x="0" y="0"/>
                </a:lnTo>
                <a:lnTo>
                  <a:pt x="1419367" y="532263"/>
                </a:lnTo>
                <a:lnTo>
                  <a:pt x="1433015" y="1869743"/>
                </a:lnTo>
              </a:path>
            </a:pathLst>
          </a:cu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705600" y="1295400"/>
            <a:ext cx="1433015" cy="2101755"/>
          </a:xfrm>
          <a:custGeom>
            <a:avLst/>
            <a:gdLst>
              <a:gd name="connsiteX0" fmla="*/ 1419367 w 1433015"/>
              <a:gd name="connsiteY0" fmla="*/ 2101755 h 2101755"/>
              <a:gd name="connsiteX1" fmla="*/ 0 w 1433015"/>
              <a:gd name="connsiteY1" fmla="*/ 1542197 h 2101755"/>
              <a:gd name="connsiteX2" fmla="*/ 0 w 1433015"/>
              <a:gd name="connsiteY2" fmla="*/ 0 h 2101755"/>
              <a:gd name="connsiteX3" fmla="*/ 1419367 w 1433015"/>
              <a:gd name="connsiteY3" fmla="*/ 532263 h 2101755"/>
              <a:gd name="connsiteX4" fmla="*/ 1433015 w 1433015"/>
              <a:gd name="connsiteY4" fmla="*/ 1869743 h 210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015" h="2101755">
                <a:moveTo>
                  <a:pt x="1419367" y="2101755"/>
                </a:moveTo>
                <a:lnTo>
                  <a:pt x="0" y="1542197"/>
                </a:lnTo>
                <a:lnTo>
                  <a:pt x="0" y="0"/>
                </a:lnTo>
                <a:lnTo>
                  <a:pt x="1419367" y="532263"/>
                </a:lnTo>
                <a:lnTo>
                  <a:pt x="1433015" y="1869743"/>
                </a:lnTo>
              </a:path>
            </a:pathLst>
          </a:cu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691116" y="2866030"/>
            <a:ext cx="2429302" cy="1378424"/>
          </a:xfrm>
          <a:custGeom>
            <a:avLst/>
            <a:gdLst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302" h="1378424">
                <a:moveTo>
                  <a:pt x="1378424" y="1378424"/>
                </a:moveTo>
                <a:lnTo>
                  <a:pt x="0" y="859809"/>
                </a:lnTo>
                <a:lnTo>
                  <a:pt x="1050878" y="0"/>
                </a:lnTo>
                <a:lnTo>
                  <a:pt x="2429302" y="518615"/>
                </a:lnTo>
                <a:cubicBezTo>
                  <a:pt x="2131728" y="766594"/>
                  <a:pt x="1953236" y="921224"/>
                  <a:pt x="1542197" y="1269242"/>
                </a:cubicBezTo>
              </a:path>
            </a:pathLst>
          </a:cu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638800" y="1295400"/>
            <a:ext cx="2429302" cy="1378424"/>
          </a:xfrm>
          <a:custGeom>
            <a:avLst/>
            <a:gdLst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302" h="1378424">
                <a:moveTo>
                  <a:pt x="1378424" y="1378424"/>
                </a:moveTo>
                <a:lnTo>
                  <a:pt x="0" y="859809"/>
                </a:lnTo>
                <a:lnTo>
                  <a:pt x="1050878" y="0"/>
                </a:lnTo>
                <a:lnTo>
                  <a:pt x="2429302" y="518615"/>
                </a:lnTo>
                <a:cubicBezTo>
                  <a:pt x="2131728" y="766594"/>
                  <a:pt x="1953236" y="921224"/>
                  <a:pt x="1542197" y="1269242"/>
                </a:cubicBezTo>
              </a:path>
            </a:pathLst>
          </a:cu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650173" y="1296537"/>
            <a:ext cx="1064526" cy="2429302"/>
          </a:xfrm>
          <a:custGeom>
            <a:avLst/>
            <a:gdLst>
              <a:gd name="connsiteX0" fmla="*/ 0 w 1064526"/>
              <a:gd name="connsiteY0" fmla="*/ 859809 h 2429302"/>
              <a:gd name="connsiteX1" fmla="*/ 1064526 w 1064526"/>
              <a:gd name="connsiteY1" fmla="*/ 0 h 2429302"/>
              <a:gd name="connsiteX2" fmla="*/ 1064526 w 1064526"/>
              <a:gd name="connsiteY2" fmla="*/ 1555845 h 2429302"/>
              <a:gd name="connsiteX3" fmla="*/ 27296 w 1064526"/>
              <a:gd name="connsiteY3" fmla="*/ 2429302 h 2429302"/>
              <a:gd name="connsiteX4" fmla="*/ 27296 w 1064526"/>
              <a:gd name="connsiteY4" fmla="*/ 1323833 h 24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526" h="2429302">
                <a:moveTo>
                  <a:pt x="0" y="859809"/>
                </a:moveTo>
                <a:lnTo>
                  <a:pt x="1064526" y="0"/>
                </a:lnTo>
                <a:lnTo>
                  <a:pt x="1064526" y="1555845"/>
                </a:lnTo>
                <a:lnTo>
                  <a:pt x="27296" y="2429302"/>
                </a:lnTo>
                <a:lnTo>
                  <a:pt x="27296" y="1323833"/>
                </a:ln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010400" y="1828800"/>
            <a:ext cx="1064526" cy="2429302"/>
          </a:xfrm>
          <a:custGeom>
            <a:avLst/>
            <a:gdLst>
              <a:gd name="connsiteX0" fmla="*/ 0 w 1064526"/>
              <a:gd name="connsiteY0" fmla="*/ 859809 h 2429302"/>
              <a:gd name="connsiteX1" fmla="*/ 1064526 w 1064526"/>
              <a:gd name="connsiteY1" fmla="*/ 0 h 2429302"/>
              <a:gd name="connsiteX2" fmla="*/ 1064526 w 1064526"/>
              <a:gd name="connsiteY2" fmla="*/ 1555845 h 2429302"/>
              <a:gd name="connsiteX3" fmla="*/ 27296 w 1064526"/>
              <a:gd name="connsiteY3" fmla="*/ 2429302 h 2429302"/>
              <a:gd name="connsiteX4" fmla="*/ 27296 w 1064526"/>
              <a:gd name="connsiteY4" fmla="*/ 1323833 h 24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526" h="2429302">
                <a:moveTo>
                  <a:pt x="0" y="859809"/>
                </a:moveTo>
                <a:lnTo>
                  <a:pt x="1064526" y="0"/>
                </a:lnTo>
                <a:lnTo>
                  <a:pt x="1064526" y="1555845"/>
                </a:lnTo>
                <a:lnTo>
                  <a:pt x="27296" y="2429302"/>
                </a:lnTo>
                <a:lnTo>
                  <a:pt x="27296" y="1323833"/>
                </a:ln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305266" y="1596788"/>
            <a:ext cx="1310185" cy="805218"/>
          </a:xfrm>
          <a:custGeom>
            <a:avLst/>
            <a:gdLst>
              <a:gd name="connsiteX0" fmla="*/ 0 w 1310185"/>
              <a:gd name="connsiteY0" fmla="*/ 477672 h 805218"/>
              <a:gd name="connsiteX1" fmla="*/ 573206 w 1310185"/>
              <a:gd name="connsiteY1" fmla="*/ 0 h 805218"/>
              <a:gd name="connsiteX2" fmla="*/ 1310185 w 1310185"/>
              <a:gd name="connsiteY2" fmla="*/ 286603 h 805218"/>
              <a:gd name="connsiteX3" fmla="*/ 736979 w 1310185"/>
              <a:gd name="connsiteY3" fmla="*/ 805218 h 805218"/>
              <a:gd name="connsiteX4" fmla="*/ 191068 w 1310185"/>
              <a:gd name="connsiteY4" fmla="*/ 573206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185" h="805218">
                <a:moveTo>
                  <a:pt x="0" y="477672"/>
                </a:moveTo>
                <a:lnTo>
                  <a:pt x="573206" y="0"/>
                </a:lnTo>
                <a:lnTo>
                  <a:pt x="1310185" y="286603"/>
                </a:lnTo>
                <a:lnTo>
                  <a:pt x="736979" y="805218"/>
                </a:lnTo>
                <a:lnTo>
                  <a:pt x="191068" y="573206"/>
                </a:lnTo>
              </a:path>
            </a:pathLst>
          </a:custGeom>
          <a:ln w="50800">
            <a:solidFill>
              <a:srgbClr val="13512B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342496" y="2402006"/>
            <a:ext cx="518614" cy="1201003"/>
          </a:xfrm>
          <a:custGeom>
            <a:avLst/>
            <a:gdLst>
              <a:gd name="connsiteX0" fmla="*/ 13647 w 518614"/>
              <a:gd name="connsiteY0" fmla="*/ 1201003 h 1201003"/>
              <a:gd name="connsiteX1" fmla="*/ 0 w 518614"/>
              <a:gd name="connsiteY1" fmla="*/ 436728 h 1201003"/>
              <a:gd name="connsiteX2" fmla="*/ 518614 w 518614"/>
              <a:gd name="connsiteY2" fmla="*/ 0 h 1201003"/>
              <a:gd name="connsiteX3" fmla="*/ 518614 w 518614"/>
              <a:gd name="connsiteY3" fmla="*/ 723331 h 1201003"/>
              <a:gd name="connsiteX4" fmla="*/ 13647 w 518614"/>
              <a:gd name="connsiteY4" fmla="*/ 1201003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14" h="1201003">
                <a:moveTo>
                  <a:pt x="13647" y="1201003"/>
                </a:moveTo>
                <a:cubicBezTo>
                  <a:pt x="9015" y="946246"/>
                  <a:pt x="0" y="691527"/>
                  <a:pt x="0" y="436728"/>
                </a:cubicBezTo>
                <a:lnTo>
                  <a:pt x="518614" y="0"/>
                </a:lnTo>
                <a:lnTo>
                  <a:pt x="518614" y="723331"/>
                </a:lnTo>
                <a:lnTo>
                  <a:pt x="13647" y="120100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342496" y="2402006"/>
            <a:ext cx="518614" cy="1187355"/>
          </a:xfrm>
          <a:custGeom>
            <a:avLst/>
            <a:gdLst>
              <a:gd name="connsiteX0" fmla="*/ 13647 w 518614"/>
              <a:gd name="connsiteY0" fmla="*/ 1187355 h 1187355"/>
              <a:gd name="connsiteX1" fmla="*/ 0 w 518614"/>
              <a:gd name="connsiteY1" fmla="*/ 436728 h 1187355"/>
              <a:gd name="connsiteX2" fmla="*/ 518614 w 518614"/>
              <a:gd name="connsiteY2" fmla="*/ 0 h 1187355"/>
              <a:gd name="connsiteX3" fmla="*/ 518614 w 518614"/>
              <a:gd name="connsiteY3" fmla="*/ 709684 h 1187355"/>
              <a:gd name="connsiteX4" fmla="*/ 191068 w 518614"/>
              <a:gd name="connsiteY4" fmla="*/ 103723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14" h="1187355">
                <a:moveTo>
                  <a:pt x="13647" y="1187355"/>
                </a:moveTo>
                <a:lnTo>
                  <a:pt x="0" y="436728"/>
                </a:lnTo>
                <a:lnTo>
                  <a:pt x="518614" y="0"/>
                </a:lnTo>
                <a:lnTo>
                  <a:pt x="518614" y="709684"/>
                </a:lnTo>
                <a:lnTo>
                  <a:pt x="191068" y="1037230"/>
                </a:lnTo>
              </a:path>
            </a:pathLst>
          </a:custGeom>
          <a:ln w="50800">
            <a:solidFill>
              <a:srgbClr val="13512B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Diagram 35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of Euler </a:t>
            </a:r>
            <a:r>
              <a:rPr lang="en-US" dirty="0" err="1" smtClean="0"/>
              <a:t>Poincaré</a:t>
            </a:r>
            <a:r>
              <a:rPr lang="en-US" dirty="0" smtClean="0"/>
              <a:t> relation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990600"/>
            <a:ext cx="3200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ym typeface="Symbol" pitchFamily="18" charset="2"/>
              </a:rPr>
              <a:t>v – e + f – </a:t>
            </a:r>
            <a:r>
              <a:rPr lang="en-US" sz="2000" i="1" dirty="0" smtClean="0">
                <a:sym typeface="Symbol" pitchFamily="18" charset="2"/>
              </a:rPr>
              <a:t>2(1 + s’– g</a:t>
            </a:r>
            <a:r>
              <a:rPr lang="en-US" sz="2000" dirty="0" smtClean="0">
                <a:sym typeface="Symbol" pitchFamily="18" charset="2"/>
              </a:rPr>
              <a:t>)</a:t>
            </a:r>
            <a:r>
              <a:rPr lang="en-US" sz="2000" i="1" dirty="0" smtClean="0">
                <a:sym typeface="Symbol" pitchFamily="18" charset="2"/>
              </a:rPr>
              <a:t> + c = 0 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7" name="AutoShape 30"/>
          <p:cNvSpPr>
            <a:spLocks noChangeAspect="1" noChangeArrowheads="1"/>
          </p:cNvSpPr>
          <p:nvPr/>
        </p:nvSpPr>
        <p:spPr bwMode="auto">
          <a:xfrm>
            <a:off x="6216015" y="1828800"/>
            <a:ext cx="245173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217175" y="1828800"/>
            <a:ext cx="2437818" cy="2956023"/>
            <a:chOff x="4020" y="2006"/>
            <a:chExt cx="2100" cy="2623"/>
          </a:xfrm>
        </p:grpSpPr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020" y="2778"/>
              <a:ext cx="1200" cy="1851"/>
              <a:chOff x="4020" y="2778"/>
              <a:chExt cx="1200" cy="1851"/>
            </a:xfrm>
          </p:grpSpPr>
          <p:sp>
            <p:nvSpPr>
              <p:cNvPr id="25" name="Line 33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0" cy="13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4"/>
              <p:cNvSpPr>
                <a:spLocks noChangeShapeType="1"/>
              </p:cNvSpPr>
              <p:nvPr/>
            </p:nvSpPr>
            <p:spPr bwMode="auto">
              <a:xfrm>
                <a:off x="4020" y="4166"/>
                <a:ext cx="1200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1200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auto">
              <a:xfrm>
                <a:off x="5220" y="3241"/>
                <a:ext cx="0" cy="13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4920" y="2006"/>
              <a:ext cx="1200" cy="1852"/>
              <a:chOff x="4020" y="2778"/>
              <a:chExt cx="1200" cy="1851"/>
            </a:xfrm>
          </p:grpSpPr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0" cy="1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9"/>
              <p:cNvSpPr>
                <a:spLocks noChangeShapeType="1"/>
              </p:cNvSpPr>
              <p:nvPr/>
            </p:nvSpPr>
            <p:spPr bwMode="auto">
              <a:xfrm>
                <a:off x="4020" y="4166"/>
                <a:ext cx="1200" cy="4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0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1200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1"/>
              <p:cNvSpPr>
                <a:spLocks noChangeShapeType="1"/>
              </p:cNvSpPr>
              <p:nvPr/>
            </p:nvSpPr>
            <p:spPr bwMode="auto">
              <a:xfrm>
                <a:off x="5220" y="3241"/>
                <a:ext cx="0" cy="13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Line 42"/>
            <p:cNvSpPr>
              <a:spLocks noChangeShapeType="1"/>
            </p:cNvSpPr>
            <p:nvPr/>
          </p:nvSpPr>
          <p:spPr bwMode="auto">
            <a:xfrm flipV="1">
              <a:off x="4020" y="2006"/>
              <a:ext cx="900" cy="7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3"/>
            <p:cNvSpPr>
              <a:spLocks noChangeShapeType="1"/>
            </p:cNvSpPr>
            <p:nvPr/>
          </p:nvSpPr>
          <p:spPr bwMode="auto">
            <a:xfrm flipV="1">
              <a:off x="5220" y="2469"/>
              <a:ext cx="900" cy="7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4"/>
            <p:cNvSpPr>
              <a:spLocks noChangeShapeType="1"/>
            </p:cNvSpPr>
            <p:nvPr/>
          </p:nvSpPr>
          <p:spPr bwMode="auto">
            <a:xfrm flipV="1">
              <a:off x="4020" y="3395"/>
              <a:ext cx="900" cy="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5"/>
            <p:cNvSpPr>
              <a:spLocks noChangeShapeType="1"/>
            </p:cNvSpPr>
            <p:nvPr/>
          </p:nvSpPr>
          <p:spPr bwMode="auto">
            <a:xfrm flipV="1">
              <a:off x="5220" y="3858"/>
              <a:ext cx="900" cy="77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6"/>
          <p:cNvSpPr>
            <a:spLocks/>
          </p:cNvSpPr>
          <p:nvPr/>
        </p:nvSpPr>
        <p:spPr bwMode="auto">
          <a:xfrm>
            <a:off x="6858000" y="2133600"/>
            <a:ext cx="1333725" cy="796762"/>
          </a:xfrm>
          <a:custGeom>
            <a:avLst/>
            <a:gdLst/>
            <a:ahLst/>
            <a:cxnLst>
              <a:cxn ang="0">
                <a:pos x="0" y="495"/>
              </a:cxn>
              <a:cxn ang="0">
                <a:pos x="615" y="0"/>
              </a:cxn>
              <a:cxn ang="0">
                <a:pos x="1380" y="300"/>
              </a:cxn>
              <a:cxn ang="0">
                <a:pos x="765" y="825"/>
              </a:cxn>
              <a:cxn ang="0">
                <a:pos x="0" y="495"/>
              </a:cxn>
            </a:cxnLst>
            <a:rect l="0" t="0" r="r" b="b"/>
            <a:pathLst>
              <a:path w="1380" h="825">
                <a:moveTo>
                  <a:pt x="0" y="495"/>
                </a:moveTo>
                <a:lnTo>
                  <a:pt x="615" y="0"/>
                </a:lnTo>
                <a:lnTo>
                  <a:pt x="1380" y="300"/>
                </a:lnTo>
                <a:lnTo>
                  <a:pt x="765" y="825"/>
                </a:lnTo>
                <a:lnTo>
                  <a:pt x="0" y="495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183573" y="2703394"/>
            <a:ext cx="1433015" cy="2101755"/>
          </a:xfrm>
          <a:custGeom>
            <a:avLst/>
            <a:gdLst>
              <a:gd name="connsiteX0" fmla="*/ 1419367 w 1433015"/>
              <a:gd name="connsiteY0" fmla="*/ 2101755 h 2101755"/>
              <a:gd name="connsiteX1" fmla="*/ 0 w 1433015"/>
              <a:gd name="connsiteY1" fmla="*/ 1542197 h 2101755"/>
              <a:gd name="connsiteX2" fmla="*/ 0 w 1433015"/>
              <a:gd name="connsiteY2" fmla="*/ 0 h 2101755"/>
              <a:gd name="connsiteX3" fmla="*/ 1419367 w 1433015"/>
              <a:gd name="connsiteY3" fmla="*/ 532263 h 2101755"/>
              <a:gd name="connsiteX4" fmla="*/ 1433015 w 1433015"/>
              <a:gd name="connsiteY4" fmla="*/ 1869743 h 210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015" h="2101755">
                <a:moveTo>
                  <a:pt x="1419367" y="2101755"/>
                </a:moveTo>
                <a:lnTo>
                  <a:pt x="0" y="1542197"/>
                </a:lnTo>
                <a:lnTo>
                  <a:pt x="0" y="0"/>
                </a:lnTo>
                <a:lnTo>
                  <a:pt x="1419367" y="532263"/>
                </a:lnTo>
                <a:lnTo>
                  <a:pt x="1433015" y="1869743"/>
                </a:lnTo>
              </a:path>
            </a:pathLst>
          </a:cu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239000" y="1828800"/>
            <a:ext cx="1433015" cy="2101755"/>
          </a:xfrm>
          <a:custGeom>
            <a:avLst/>
            <a:gdLst>
              <a:gd name="connsiteX0" fmla="*/ 1419367 w 1433015"/>
              <a:gd name="connsiteY0" fmla="*/ 2101755 h 2101755"/>
              <a:gd name="connsiteX1" fmla="*/ 0 w 1433015"/>
              <a:gd name="connsiteY1" fmla="*/ 1542197 h 2101755"/>
              <a:gd name="connsiteX2" fmla="*/ 0 w 1433015"/>
              <a:gd name="connsiteY2" fmla="*/ 0 h 2101755"/>
              <a:gd name="connsiteX3" fmla="*/ 1419367 w 1433015"/>
              <a:gd name="connsiteY3" fmla="*/ 532263 h 2101755"/>
              <a:gd name="connsiteX4" fmla="*/ 1433015 w 1433015"/>
              <a:gd name="connsiteY4" fmla="*/ 1869743 h 210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015" h="2101755">
                <a:moveTo>
                  <a:pt x="1419367" y="2101755"/>
                </a:moveTo>
                <a:lnTo>
                  <a:pt x="0" y="1542197"/>
                </a:lnTo>
                <a:lnTo>
                  <a:pt x="0" y="0"/>
                </a:lnTo>
                <a:lnTo>
                  <a:pt x="1419367" y="532263"/>
                </a:lnTo>
                <a:lnTo>
                  <a:pt x="1433015" y="1869743"/>
                </a:lnTo>
              </a:path>
            </a:pathLst>
          </a:cu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224516" y="3399430"/>
            <a:ext cx="2429302" cy="1378424"/>
          </a:xfrm>
          <a:custGeom>
            <a:avLst/>
            <a:gdLst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302" h="1378424">
                <a:moveTo>
                  <a:pt x="1378424" y="1378424"/>
                </a:moveTo>
                <a:lnTo>
                  <a:pt x="0" y="859809"/>
                </a:lnTo>
                <a:lnTo>
                  <a:pt x="1050878" y="0"/>
                </a:lnTo>
                <a:lnTo>
                  <a:pt x="2429302" y="518615"/>
                </a:lnTo>
                <a:cubicBezTo>
                  <a:pt x="2131728" y="766594"/>
                  <a:pt x="1953236" y="921224"/>
                  <a:pt x="1542197" y="1269242"/>
                </a:cubicBezTo>
              </a:path>
            </a:pathLst>
          </a:cu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172200" y="1828800"/>
            <a:ext cx="2429302" cy="1378424"/>
          </a:xfrm>
          <a:custGeom>
            <a:avLst/>
            <a:gdLst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302" h="1378424">
                <a:moveTo>
                  <a:pt x="1378424" y="1378424"/>
                </a:moveTo>
                <a:lnTo>
                  <a:pt x="0" y="859809"/>
                </a:lnTo>
                <a:lnTo>
                  <a:pt x="1050878" y="0"/>
                </a:lnTo>
                <a:lnTo>
                  <a:pt x="2429302" y="518615"/>
                </a:lnTo>
                <a:cubicBezTo>
                  <a:pt x="2131728" y="766594"/>
                  <a:pt x="1953236" y="921224"/>
                  <a:pt x="1542197" y="1269242"/>
                </a:cubicBezTo>
              </a:path>
            </a:pathLst>
          </a:cu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183573" y="1829937"/>
            <a:ext cx="1064526" cy="2429302"/>
          </a:xfrm>
          <a:custGeom>
            <a:avLst/>
            <a:gdLst>
              <a:gd name="connsiteX0" fmla="*/ 0 w 1064526"/>
              <a:gd name="connsiteY0" fmla="*/ 859809 h 2429302"/>
              <a:gd name="connsiteX1" fmla="*/ 1064526 w 1064526"/>
              <a:gd name="connsiteY1" fmla="*/ 0 h 2429302"/>
              <a:gd name="connsiteX2" fmla="*/ 1064526 w 1064526"/>
              <a:gd name="connsiteY2" fmla="*/ 1555845 h 2429302"/>
              <a:gd name="connsiteX3" fmla="*/ 27296 w 1064526"/>
              <a:gd name="connsiteY3" fmla="*/ 2429302 h 2429302"/>
              <a:gd name="connsiteX4" fmla="*/ 27296 w 1064526"/>
              <a:gd name="connsiteY4" fmla="*/ 1323833 h 24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526" h="2429302">
                <a:moveTo>
                  <a:pt x="0" y="859809"/>
                </a:moveTo>
                <a:lnTo>
                  <a:pt x="1064526" y="0"/>
                </a:lnTo>
                <a:lnTo>
                  <a:pt x="1064526" y="1555845"/>
                </a:lnTo>
                <a:lnTo>
                  <a:pt x="27296" y="2429302"/>
                </a:lnTo>
                <a:lnTo>
                  <a:pt x="27296" y="1323833"/>
                </a:ln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543800" y="2362200"/>
            <a:ext cx="1064526" cy="2429302"/>
          </a:xfrm>
          <a:custGeom>
            <a:avLst/>
            <a:gdLst>
              <a:gd name="connsiteX0" fmla="*/ 0 w 1064526"/>
              <a:gd name="connsiteY0" fmla="*/ 859809 h 2429302"/>
              <a:gd name="connsiteX1" fmla="*/ 1064526 w 1064526"/>
              <a:gd name="connsiteY1" fmla="*/ 0 h 2429302"/>
              <a:gd name="connsiteX2" fmla="*/ 1064526 w 1064526"/>
              <a:gd name="connsiteY2" fmla="*/ 1555845 h 2429302"/>
              <a:gd name="connsiteX3" fmla="*/ 27296 w 1064526"/>
              <a:gd name="connsiteY3" fmla="*/ 2429302 h 2429302"/>
              <a:gd name="connsiteX4" fmla="*/ 27296 w 1064526"/>
              <a:gd name="connsiteY4" fmla="*/ 1323833 h 24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526" h="2429302">
                <a:moveTo>
                  <a:pt x="0" y="859809"/>
                </a:moveTo>
                <a:lnTo>
                  <a:pt x="1064526" y="0"/>
                </a:lnTo>
                <a:lnTo>
                  <a:pt x="1064526" y="1555845"/>
                </a:lnTo>
                <a:lnTo>
                  <a:pt x="27296" y="2429302"/>
                </a:lnTo>
                <a:lnTo>
                  <a:pt x="27296" y="1323833"/>
                </a:ln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838666" y="2130188"/>
            <a:ext cx="1310185" cy="805218"/>
          </a:xfrm>
          <a:custGeom>
            <a:avLst/>
            <a:gdLst>
              <a:gd name="connsiteX0" fmla="*/ 0 w 1310185"/>
              <a:gd name="connsiteY0" fmla="*/ 477672 h 805218"/>
              <a:gd name="connsiteX1" fmla="*/ 573206 w 1310185"/>
              <a:gd name="connsiteY1" fmla="*/ 0 h 805218"/>
              <a:gd name="connsiteX2" fmla="*/ 1310185 w 1310185"/>
              <a:gd name="connsiteY2" fmla="*/ 286603 h 805218"/>
              <a:gd name="connsiteX3" fmla="*/ 736979 w 1310185"/>
              <a:gd name="connsiteY3" fmla="*/ 805218 h 805218"/>
              <a:gd name="connsiteX4" fmla="*/ 191068 w 1310185"/>
              <a:gd name="connsiteY4" fmla="*/ 573206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185" h="805218">
                <a:moveTo>
                  <a:pt x="0" y="477672"/>
                </a:moveTo>
                <a:lnTo>
                  <a:pt x="573206" y="0"/>
                </a:lnTo>
                <a:lnTo>
                  <a:pt x="1310185" y="286603"/>
                </a:lnTo>
                <a:lnTo>
                  <a:pt x="736979" y="805218"/>
                </a:lnTo>
                <a:lnTo>
                  <a:pt x="191068" y="573206"/>
                </a:lnTo>
              </a:path>
            </a:pathLst>
          </a:custGeom>
          <a:ln w="50800">
            <a:solidFill>
              <a:srgbClr val="13512B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524000" y="1447800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faces ( </a:t>
            </a:r>
            <a:r>
              <a:rPr lang="en-US" sz="2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 = 5</a:t>
            </a:r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 and 7 loops ( </a:t>
            </a:r>
            <a:r>
              <a:rPr lang="en-US" sz="2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 7) </a:t>
            </a:r>
            <a:endParaRPr lang="en-U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7875896" y="2935406"/>
            <a:ext cx="518614" cy="1201003"/>
          </a:xfrm>
          <a:custGeom>
            <a:avLst/>
            <a:gdLst>
              <a:gd name="connsiteX0" fmla="*/ 13647 w 518614"/>
              <a:gd name="connsiteY0" fmla="*/ 1201003 h 1201003"/>
              <a:gd name="connsiteX1" fmla="*/ 0 w 518614"/>
              <a:gd name="connsiteY1" fmla="*/ 436728 h 1201003"/>
              <a:gd name="connsiteX2" fmla="*/ 518614 w 518614"/>
              <a:gd name="connsiteY2" fmla="*/ 0 h 1201003"/>
              <a:gd name="connsiteX3" fmla="*/ 518614 w 518614"/>
              <a:gd name="connsiteY3" fmla="*/ 723331 h 1201003"/>
              <a:gd name="connsiteX4" fmla="*/ 13647 w 518614"/>
              <a:gd name="connsiteY4" fmla="*/ 1201003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14" h="1201003">
                <a:moveTo>
                  <a:pt x="13647" y="1201003"/>
                </a:moveTo>
                <a:cubicBezTo>
                  <a:pt x="9015" y="946246"/>
                  <a:pt x="0" y="691527"/>
                  <a:pt x="0" y="436728"/>
                </a:cubicBezTo>
                <a:lnTo>
                  <a:pt x="518614" y="0"/>
                </a:lnTo>
                <a:lnTo>
                  <a:pt x="518614" y="723331"/>
                </a:lnTo>
                <a:lnTo>
                  <a:pt x="13647" y="120100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875896" y="2935406"/>
            <a:ext cx="518614" cy="1187355"/>
          </a:xfrm>
          <a:custGeom>
            <a:avLst/>
            <a:gdLst>
              <a:gd name="connsiteX0" fmla="*/ 13647 w 518614"/>
              <a:gd name="connsiteY0" fmla="*/ 1187355 h 1187355"/>
              <a:gd name="connsiteX1" fmla="*/ 0 w 518614"/>
              <a:gd name="connsiteY1" fmla="*/ 436728 h 1187355"/>
              <a:gd name="connsiteX2" fmla="*/ 518614 w 518614"/>
              <a:gd name="connsiteY2" fmla="*/ 0 h 1187355"/>
              <a:gd name="connsiteX3" fmla="*/ 518614 w 518614"/>
              <a:gd name="connsiteY3" fmla="*/ 709684 h 1187355"/>
              <a:gd name="connsiteX4" fmla="*/ 191068 w 518614"/>
              <a:gd name="connsiteY4" fmla="*/ 103723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14" h="1187355">
                <a:moveTo>
                  <a:pt x="13647" y="1187355"/>
                </a:moveTo>
                <a:lnTo>
                  <a:pt x="0" y="436728"/>
                </a:lnTo>
                <a:lnTo>
                  <a:pt x="518614" y="0"/>
                </a:lnTo>
                <a:lnTo>
                  <a:pt x="518614" y="709684"/>
                </a:lnTo>
                <a:lnTo>
                  <a:pt x="191068" y="1037230"/>
                </a:lnTo>
              </a:path>
            </a:pathLst>
          </a:custGeom>
          <a:ln w="50800">
            <a:solidFill>
              <a:srgbClr val="13512B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600200" y="2667000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faces ( </a:t>
            </a:r>
            <a:r>
              <a:rPr lang="en-US" sz="2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 = 4</a:t>
            </a:r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 but 8 loops ( </a:t>
            </a:r>
            <a:r>
              <a:rPr lang="en-US" sz="2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 8) </a:t>
            </a:r>
            <a:endParaRPr lang="en-U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00200" y="1828801"/>
            <a:ext cx="3733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ym typeface="Symbol" pitchFamily="18" charset="2"/>
              </a:rPr>
              <a:t>v – e + f – </a:t>
            </a:r>
            <a:r>
              <a:rPr lang="en-US" sz="2000" i="1" dirty="0" smtClean="0">
                <a:sym typeface="Symbol" pitchFamily="18" charset="2"/>
              </a:rPr>
              <a:t>2(1 + s’– g</a:t>
            </a:r>
            <a:r>
              <a:rPr lang="en-US" sz="2000" dirty="0" smtClean="0">
                <a:sym typeface="Symbol" pitchFamily="18" charset="2"/>
              </a:rPr>
              <a:t>)</a:t>
            </a:r>
            <a:r>
              <a:rPr lang="en-US" sz="2000" i="1" dirty="0" smtClean="0">
                <a:sym typeface="Symbol" pitchFamily="18" charset="2"/>
              </a:rPr>
              <a:t> + c = 0</a:t>
            </a:r>
          </a:p>
          <a:p>
            <a:r>
              <a:rPr lang="en-US" sz="2000" i="1" dirty="0" smtClean="0">
                <a:sym typeface="Symbol" pitchFamily="18" charset="2"/>
              </a:rPr>
              <a:t>12 – 16 + 5 – 2(1 + 0 – 0) + 1 = 0  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600200" y="3048000"/>
            <a:ext cx="3733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ym typeface="Symbol" pitchFamily="18" charset="2"/>
              </a:rPr>
              <a:t>v – e + f – </a:t>
            </a:r>
            <a:r>
              <a:rPr lang="en-US" sz="2000" i="1" dirty="0" smtClean="0">
                <a:sym typeface="Symbol" pitchFamily="18" charset="2"/>
              </a:rPr>
              <a:t>2(1 + s’– g</a:t>
            </a:r>
            <a:r>
              <a:rPr lang="en-US" sz="2000" dirty="0" smtClean="0">
                <a:sym typeface="Symbol" pitchFamily="18" charset="2"/>
              </a:rPr>
              <a:t>)</a:t>
            </a:r>
            <a:r>
              <a:rPr lang="en-US" sz="2000" i="1" dirty="0" smtClean="0">
                <a:sym typeface="Symbol" pitchFamily="18" charset="2"/>
              </a:rPr>
              <a:t> + c = 0</a:t>
            </a:r>
          </a:p>
          <a:p>
            <a:r>
              <a:rPr lang="en-US" sz="2000" i="1" dirty="0" smtClean="0">
                <a:sym typeface="Symbol" pitchFamily="18" charset="2"/>
              </a:rPr>
              <a:t>16 – 20+ 4 – 2(1 + 0 – 0) + 2 = 0  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676400" y="4116050"/>
            <a:ext cx="403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Each time a boundary component is introduced on a face, the number of faces decreases by the same amount</a:t>
            </a:r>
            <a:endParaRPr lang="en-U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0" name="Diagram 49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45" grpId="0" animBg="1"/>
      <p:bldP spid="46" grpId="0"/>
      <p:bldP spid="46" grpId="1"/>
      <p:bldP spid="47" grpId="0" animBg="1"/>
      <p:bldP spid="48" grpId="0" animBg="1"/>
      <p:bldP spid="49" grpId="0"/>
      <p:bldP spid="36" grpId="0"/>
      <p:bldP spid="36" grpId="1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of Euler </a:t>
            </a:r>
            <a:r>
              <a:rPr lang="en-US" dirty="0" err="1" smtClean="0"/>
              <a:t>Poincaré</a:t>
            </a:r>
            <a:r>
              <a:rPr lang="en-US" dirty="0" smtClean="0"/>
              <a:t> relation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7" name="AutoShape 30"/>
          <p:cNvSpPr>
            <a:spLocks noChangeAspect="1" noChangeArrowheads="1"/>
          </p:cNvSpPr>
          <p:nvPr/>
        </p:nvSpPr>
        <p:spPr bwMode="auto">
          <a:xfrm>
            <a:off x="6216015" y="1828800"/>
            <a:ext cx="245173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217175" y="1828800"/>
            <a:ext cx="2437818" cy="2956023"/>
            <a:chOff x="4020" y="2006"/>
            <a:chExt cx="2100" cy="2623"/>
          </a:xfrm>
        </p:grpSpPr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020" y="2778"/>
              <a:ext cx="1200" cy="1851"/>
              <a:chOff x="4020" y="2778"/>
              <a:chExt cx="1200" cy="1851"/>
            </a:xfrm>
          </p:grpSpPr>
          <p:sp>
            <p:nvSpPr>
              <p:cNvPr id="25" name="Line 33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0" cy="13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4"/>
              <p:cNvSpPr>
                <a:spLocks noChangeShapeType="1"/>
              </p:cNvSpPr>
              <p:nvPr/>
            </p:nvSpPr>
            <p:spPr bwMode="auto">
              <a:xfrm>
                <a:off x="4020" y="4166"/>
                <a:ext cx="1200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1200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auto">
              <a:xfrm>
                <a:off x="5220" y="3241"/>
                <a:ext cx="0" cy="13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4920" y="2006"/>
              <a:ext cx="1200" cy="1852"/>
              <a:chOff x="4020" y="2778"/>
              <a:chExt cx="1200" cy="1851"/>
            </a:xfrm>
          </p:grpSpPr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0" cy="1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9"/>
              <p:cNvSpPr>
                <a:spLocks noChangeShapeType="1"/>
              </p:cNvSpPr>
              <p:nvPr/>
            </p:nvSpPr>
            <p:spPr bwMode="auto">
              <a:xfrm>
                <a:off x="4020" y="4166"/>
                <a:ext cx="1200" cy="4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0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1200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1"/>
              <p:cNvSpPr>
                <a:spLocks noChangeShapeType="1"/>
              </p:cNvSpPr>
              <p:nvPr/>
            </p:nvSpPr>
            <p:spPr bwMode="auto">
              <a:xfrm>
                <a:off x="5220" y="3241"/>
                <a:ext cx="0" cy="13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Line 42"/>
            <p:cNvSpPr>
              <a:spLocks noChangeShapeType="1"/>
            </p:cNvSpPr>
            <p:nvPr/>
          </p:nvSpPr>
          <p:spPr bwMode="auto">
            <a:xfrm flipV="1">
              <a:off x="4020" y="2006"/>
              <a:ext cx="900" cy="7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3"/>
            <p:cNvSpPr>
              <a:spLocks noChangeShapeType="1"/>
            </p:cNvSpPr>
            <p:nvPr/>
          </p:nvSpPr>
          <p:spPr bwMode="auto">
            <a:xfrm flipV="1">
              <a:off x="5220" y="2469"/>
              <a:ext cx="900" cy="7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4"/>
            <p:cNvSpPr>
              <a:spLocks noChangeShapeType="1"/>
            </p:cNvSpPr>
            <p:nvPr/>
          </p:nvSpPr>
          <p:spPr bwMode="auto">
            <a:xfrm flipV="1">
              <a:off x="4020" y="3395"/>
              <a:ext cx="900" cy="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5"/>
            <p:cNvSpPr>
              <a:spLocks noChangeShapeType="1"/>
            </p:cNvSpPr>
            <p:nvPr/>
          </p:nvSpPr>
          <p:spPr bwMode="auto">
            <a:xfrm flipV="1">
              <a:off x="5220" y="3858"/>
              <a:ext cx="900" cy="77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6"/>
          <p:cNvSpPr>
            <a:spLocks/>
          </p:cNvSpPr>
          <p:nvPr/>
        </p:nvSpPr>
        <p:spPr bwMode="auto">
          <a:xfrm>
            <a:off x="6858000" y="2133600"/>
            <a:ext cx="1333725" cy="796762"/>
          </a:xfrm>
          <a:custGeom>
            <a:avLst/>
            <a:gdLst/>
            <a:ahLst/>
            <a:cxnLst>
              <a:cxn ang="0">
                <a:pos x="0" y="495"/>
              </a:cxn>
              <a:cxn ang="0">
                <a:pos x="615" y="0"/>
              </a:cxn>
              <a:cxn ang="0">
                <a:pos x="1380" y="300"/>
              </a:cxn>
              <a:cxn ang="0">
                <a:pos x="765" y="825"/>
              </a:cxn>
              <a:cxn ang="0">
                <a:pos x="0" y="495"/>
              </a:cxn>
            </a:cxnLst>
            <a:rect l="0" t="0" r="r" b="b"/>
            <a:pathLst>
              <a:path w="1380" h="825">
                <a:moveTo>
                  <a:pt x="0" y="495"/>
                </a:moveTo>
                <a:lnTo>
                  <a:pt x="615" y="0"/>
                </a:lnTo>
                <a:lnTo>
                  <a:pt x="1380" y="300"/>
                </a:lnTo>
                <a:lnTo>
                  <a:pt x="765" y="825"/>
                </a:lnTo>
                <a:lnTo>
                  <a:pt x="0" y="495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183573" y="2703394"/>
            <a:ext cx="1433015" cy="2101755"/>
          </a:xfrm>
          <a:custGeom>
            <a:avLst/>
            <a:gdLst>
              <a:gd name="connsiteX0" fmla="*/ 1419367 w 1433015"/>
              <a:gd name="connsiteY0" fmla="*/ 2101755 h 2101755"/>
              <a:gd name="connsiteX1" fmla="*/ 0 w 1433015"/>
              <a:gd name="connsiteY1" fmla="*/ 1542197 h 2101755"/>
              <a:gd name="connsiteX2" fmla="*/ 0 w 1433015"/>
              <a:gd name="connsiteY2" fmla="*/ 0 h 2101755"/>
              <a:gd name="connsiteX3" fmla="*/ 1419367 w 1433015"/>
              <a:gd name="connsiteY3" fmla="*/ 532263 h 2101755"/>
              <a:gd name="connsiteX4" fmla="*/ 1433015 w 1433015"/>
              <a:gd name="connsiteY4" fmla="*/ 1869743 h 210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015" h="2101755">
                <a:moveTo>
                  <a:pt x="1419367" y="2101755"/>
                </a:moveTo>
                <a:lnTo>
                  <a:pt x="0" y="1542197"/>
                </a:lnTo>
                <a:lnTo>
                  <a:pt x="0" y="0"/>
                </a:lnTo>
                <a:lnTo>
                  <a:pt x="1419367" y="532263"/>
                </a:lnTo>
                <a:lnTo>
                  <a:pt x="1433015" y="1869743"/>
                </a:lnTo>
              </a:path>
            </a:pathLst>
          </a:cu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239000" y="1828800"/>
            <a:ext cx="1433015" cy="2101755"/>
          </a:xfrm>
          <a:custGeom>
            <a:avLst/>
            <a:gdLst>
              <a:gd name="connsiteX0" fmla="*/ 1419367 w 1433015"/>
              <a:gd name="connsiteY0" fmla="*/ 2101755 h 2101755"/>
              <a:gd name="connsiteX1" fmla="*/ 0 w 1433015"/>
              <a:gd name="connsiteY1" fmla="*/ 1542197 h 2101755"/>
              <a:gd name="connsiteX2" fmla="*/ 0 w 1433015"/>
              <a:gd name="connsiteY2" fmla="*/ 0 h 2101755"/>
              <a:gd name="connsiteX3" fmla="*/ 1419367 w 1433015"/>
              <a:gd name="connsiteY3" fmla="*/ 532263 h 2101755"/>
              <a:gd name="connsiteX4" fmla="*/ 1433015 w 1433015"/>
              <a:gd name="connsiteY4" fmla="*/ 1869743 h 210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015" h="2101755">
                <a:moveTo>
                  <a:pt x="1419367" y="2101755"/>
                </a:moveTo>
                <a:lnTo>
                  <a:pt x="0" y="1542197"/>
                </a:lnTo>
                <a:lnTo>
                  <a:pt x="0" y="0"/>
                </a:lnTo>
                <a:lnTo>
                  <a:pt x="1419367" y="532263"/>
                </a:lnTo>
                <a:lnTo>
                  <a:pt x="1433015" y="1869743"/>
                </a:lnTo>
              </a:path>
            </a:pathLst>
          </a:cu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224516" y="3399430"/>
            <a:ext cx="2429302" cy="1378424"/>
          </a:xfrm>
          <a:custGeom>
            <a:avLst/>
            <a:gdLst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302" h="1378424">
                <a:moveTo>
                  <a:pt x="1378424" y="1378424"/>
                </a:moveTo>
                <a:lnTo>
                  <a:pt x="0" y="859809"/>
                </a:lnTo>
                <a:lnTo>
                  <a:pt x="1050878" y="0"/>
                </a:lnTo>
                <a:lnTo>
                  <a:pt x="2429302" y="518615"/>
                </a:lnTo>
                <a:cubicBezTo>
                  <a:pt x="2131728" y="766594"/>
                  <a:pt x="1953236" y="921224"/>
                  <a:pt x="1542197" y="1269242"/>
                </a:cubicBezTo>
              </a:path>
            </a:pathLst>
          </a:cu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172200" y="1828800"/>
            <a:ext cx="2429302" cy="1378424"/>
          </a:xfrm>
          <a:custGeom>
            <a:avLst/>
            <a:gdLst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302" h="1378424">
                <a:moveTo>
                  <a:pt x="1378424" y="1378424"/>
                </a:moveTo>
                <a:lnTo>
                  <a:pt x="0" y="859809"/>
                </a:lnTo>
                <a:lnTo>
                  <a:pt x="1050878" y="0"/>
                </a:lnTo>
                <a:lnTo>
                  <a:pt x="2429302" y="518615"/>
                </a:lnTo>
                <a:cubicBezTo>
                  <a:pt x="2131728" y="766594"/>
                  <a:pt x="1953236" y="921224"/>
                  <a:pt x="1542197" y="1269242"/>
                </a:cubicBezTo>
              </a:path>
            </a:pathLst>
          </a:cu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183573" y="1829937"/>
            <a:ext cx="1064526" cy="2429302"/>
          </a:xfrm>
          <a:custGeom>
            <a:avLst/>
            <a:gdLst>
              <a:gd name="connsiteX0" fmla="*/ 0 w 1064526"/>
              <a:gd name="connsiteY0" fmla="*/ 859809 h 2429302"/>
              <a:gd name="connsiteX1" fmla="*/ 1064526 w 1064526"/>
              <a:gd name="connsiteY1" fmla="*/ 0 h 2429302"/>
              <a:gd name="connsiteX2" fmla="*/ 1064526 w 1064526"/>
              <a:gd name="connsiteY2" fmla="*/ 1555845 h 2429302"/>
              <a:gd name="connsiteX3" fmla="*/ 27296 w 1064526"/>
              <a:gd name="connsiteY3" fmla="*/ 2429302 h 2429302"/>
              <a:gd name="connsiteX4" fmla="*/ 27296 w 1064526"/>
              <a:gd name="connsiteY4" fmla="*/ 1323833 h 24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526" h="2429302">
                <a:moveTo>
                  <a:pt x="0" y="859809"/>
                </a:moveTo>
                <a:lnTo>
                  <a:pt x="1064526" y="0"/>
                </a:lnTo>
                <a:lnTo>
                  <a:pt x="1064526" y="1555845"/>
                </a:lnTo>
                <a:lnTo>
                  <a:pt x="27296" y="2429302"/>
                </a:lnTo>
                <a:lnTo>
                  <a:pt x="27296" y="1323833"/>
                </a:ln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543800" y="2362200"/>
            <a:ext cx="1064526" cy="2429302"/>
          </a:xfrm>
          <a:custGeom>
            <a:avLst/>
            <a:gdLst>
              <a:gd name="connsiteX0" fmla="*/ 0 w 1064526"/>
              <a:gd name="connsiteY0" fmla="*/ 859809 h 2429302"/>
              <a:gd name="connsiteX1" fmla="*/ 1064526 w 1064526"/>
              <a:gd name="connsiteY1" fmla="*/ 0 h 2429302"/>
              <a:gd name="connsiteX2" fmla="*/ 1064526 w 1064526"/>
              <a:gd name="connsiteY2" fmla="*/ 1555845 h 2429302"/>
              <a:gd name="connsiteX3" fmla="*/ 27296 w 1064526"/>
              <a:gd name="connsiteY3" fmla="*/ 2429302 h 2429302"/>
              <a:gd name="connsiteX4" fmla="*/ 27296 w 1064526"/>
              <a:gd name="connsiteY4" fmla="*/ 1323833 h 24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526" h="2429302">
                <a:moveTo>
                  <a:pt x="0" y="859809"/>
                </a:moveTo>
                <a:lnTo>
                  <a:pt x="1064526" y="0"/>
                </a:lnTo>
                <a:lnTo>
                  <a:pt x="1064526" y="1555845"/>
                </a:lnTo>
                <a:lnTo>
                  <a:pt x="27296" y="2429302"/>
                </a:lnTo>
                <a:lnTo>
                  <a:pt x="27296" y="1323833"/>
                </a:ln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838666" y="2130188"/>
            <a:ext cx="1310185" cy="805218"/>
          </a:xfrm>
          <a:custGeom>
            <a:avLst/>
            <a:gdLst>
              <a:gd name="connsiteX0" fmla="*/ 0 w 1310185"/>
              <a:gd name="connsiteY0" fmla="*/ 477672 h 805218"/>
              <a:gd name="connsiteX1" fmla="*/ 573206 w 1310185"/>
              <a:gd name="connsiteY1" fmla="*/ 0 h 805218"/>
              <a:gd name="connsiteX2" fmla="*/ 1310185 w 1310185"/>
              <a:gd name="connsiteY2" fmla="*/ 286603 h 805218"/>
              <a:gd name="connsiteX3" fmla="*/ 736979 w 1310185"/>
              <a:gd name="connsiteY3" fmla="*/ 805218 h 805218"/>
              <a:gd name="connsiteX4" fmla="*/ 191068 w 1310185"/>
              <a:gd name="connsiteY4" fmla="*/ 573206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185" h="805218">
                <a:moveTo>
                  <a:pt x="0" y="477672"/>
                </a:moveTo>
                <a:lnTo>
                  <a:pt x="573206" y="0"/>
                </a:lnTo>
                <a:lnTo>
                  <a:pt x="1310185" y="286603"/>
                </a:lnTo>
                <a:lnTo>
                  <a:pt x="736979" y="805218"/>
                </a:lnTo>
                <a:lnTo>
                  <a:pt x="191068" y="573206"/>
                </a:lnTo>
              </a:path>
            </a:pathLst>
          </a:custGeom>
          <a:ln w="50800">
            <a:solidFill>
              <a:srgbClr val="13512B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676400" y="1143000"/>
            <a:ext cx="403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Assume that the number of faces </a:t>
            </a:r>
            <a:r>
              <a:rPr lang="en-US" sz="2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 </a:t>
            </a:r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 the same in the ORIGINAL SOLID without boundary components</a:t>
            </a:r>
            <a:endParaRPr lang="en-U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7875896" y="2935406"/>
            <a:ext cx="518614" cy="1201003"/>
          </a:xfrm>
          <a:custGeom>
            <a:avLst/>
            <a:gdLst>
              <a:gd name="connsiteX0" fmla="*/ 13647 w 518614"/>
              <a:gd name="connsiteY0" fmla="*/ 1201003 h 1201003"/>
              <a:gd name="connsiteX1" fmla="*/ 0 w 518614"/>
              <a:gd name="connsiteY1" fmla="*/ 436728 h 1201003"/>
              <a:gd name="connsiteX2" fmla="*/ 518614 w 518614"/>
              <a:gd name="connsiteY2" fmla="*/ 0 h 1201003"/>
              <a:gd name="connsiteX3" fmla="*/ 518614 w 518614"/>
              <a:gd name="connsiteY3" fmla="*/ 723331 h 1201003"/>
              <a:gd name="connsiteX4" fmla="*/ 13647 w 518614"/>
              <a:gd name="connsiteY4" fmla="*/ 1201003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14" h="1201003">
                <a:moveTo>
                  <a:pt x="13647" y="1201003"/>
                </a:moveTo>
                <a:cubicBezTo>
                  <a:pt x="9015" y="946246"/>
                  <a:pt x="0" y="691527"/>
                  <a:pt x="0" y="436728"/>
                </a:cubicBezTo>
                <a:lnTo>
                  <a:pt x="518614" y="0"/>
                </a:lnTo>
                <a:lnTo>
                  <a:pt x="518614" y="723331"/>
                </a:lnTo>
                <a:lnTo>
                  <a:pt x="13647" y="120100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875896" y="2935406"/>
            <a:ext cx="518614" cy="1187355"/>
          </a:xfrm>
          <a:custGeom>
            <a:avLst/>
            <a:gdLst>
              <a:gd name="connsiteX0" fmla="*/ 13647 w 518614"/>
              <a:gd name="connsiteY0" fmla="*/ 1187355 h 1187355"/>
              <a:gd name="connsiteX1" fmla="*/ 0 w 518614"/>
              <a:gd name="connsiteY1" fmla="*/ 436728 h 1187355"/>
              <a:gd name="connsiteX2" fmla="*/ 518614 w 518614"/>
              <a:gd name="connsiteY2" fmla="*/ 0 h 1187355"/>
              <a:gd name="connsiteX3" fmla="*/ 518614 w 518614"/>
              <a:gd name="connsiteY3" fmla="*/ 709684 h 1187355"/>
              <a:gd name="connsiteX4" fmla="*/ 191068 w 518614"/>
              <a:gd name="connsiteY4" fmla="*/ 103723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14" h="1187355">
                <a:moveTo>
                  <a:pt x="13647" y="1187355"/>
                </a:moveTo>
                <a:lnTo>
                  <a:pt x="0" y="436728"/>
                </a:lnTo>
                <a:lnTo>
                  <a:pt x="518614" y="0"/>
                </a:lnTo>
                <a:lnTo>
                  <a:pt x="518614" y="709684"/>
                </a:lnTo>
                <a:lnTo>
                  <a:pt x="191068" y="1037230"/>
                </a:lnTo>
              </a:path>
            </a:pathLst>
          </a:custGeom>
          <a:ln w="50800">
            <a:solidFill>
              <a:srgbClr val="13512B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43200" y="4953000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ym typeface="Symbol" pitchFamily="18" charset="2"/>
              </a:rPr>
              <a:t>v – e + f   –  </a:t>
            </a:r>
            <a:r>
              <a:rPr lang="en-US" dirty="0" smtClean="0">
                <a:sym typeface="Symbol" pitchFamily="18" charset="2"/>
              </a:rPr>
              <a:t>( </a:t>
            </a:r>
            <a:r>
              <a:rPr lang="en-US" i="1" dirty="0" smtClean="0">
                <a:sym typeface="Symbol" pitchFamily="18" charset="2"/>
              </a:rPr>
              <a:t>l  –  f</a:t>
            </a:r>
            <a:r>
              <a:rPr lang="en-US" dirty="0" smtClean="0">
                <a:sym typeface="Symbol" pitchFamily="18" charset="2"/>
              </a:rPr>
              <a:t>) </a:t>
            </a:r>
            <a:r>
              <a:rPr lang="en-US" i="1" dirty="0" smtClean="0">
                <a:sym typeface="Symbol" pitchFamily="18" charset="2"/>
              </a:rPr>
              <a:t>–  </a:t>
            </a:r>
            <a:r>
              <a:rPr lang="en-US" sz="2000" i="1" dirty="0" smtClean="0">
                <a:sym typeface="Symbol" pitchFamily="18" charset="2"/>
              </a:rPr>
              <a:t>2(1 + s’– g</a:t>
            </a:r>
            <a:r>
              <a:rPr lang="en-US" sz="2000" dirty="0" smtClean="0">
                <a:sym typeface="Symbol" pitchFamily="18" charset="2"/>
              </a:rPr>
              <a:t>)</a:t>
            </a:r>
            <a:r>
              <a:rPr lang="en-US" sz="2000" i="1" dirty="0" smtClean="0">
                <a:sym typeface="Symbol" pitchFamily="18" charset="2"/>
              </a:rPr>
              <a:t> + c = 0</a:t>
            </a:r>
          </a:p>
          <a:p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676400" y="29718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boundary components </a:t>
            </a:r>
            <a:r>
              <a:rPr lang="en-US" sz="2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introduced, decrement in the number of faces = </a:t>
            </a:r>
            <a:r>
              <a:rPr lang="en-US" sz="2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 </a:t>
            </a:r>
            <a:r>
              <a:rPr lang="en-US" sz="2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Symbol"/>
              </a:rPr>
              <a:t></a:t>
            </a:r>
            <a:r>
              <a:rPr lang="en-US" sz="2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</a:t>
            </a:r>
            <a:endParaRPr lang="en-US" sz="2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76400" y="4267200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Adjust the formula to get </a:t>
            </a:r>
            <a:endParaRPr lang="en-US" sz="2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5" name="Diagram 3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6" grpId="0"/>
      <p:bldP spid="50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of Euler </a:t>
            </a:r>
            <a:r>
              <a:rPr lang="en-US" dirty="0" err="1" smtClean="0"/>
              <a:t>Poincaré</a:t>
            </a:r>
            <a:r>
              <a:rPr lang="en-US" dirty="0" smtClean="0"/>
              <a:t> relation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7" name="AutoShape 30"/>
          <p:cNvSpPr>
            <a:spLocks noChangeAspect="1" noChangeArrowheads="1"/>
          </p:cNvSpPr>
          <p:nvPr/>
        </p:nvSpPr>
        <p:spPr bwMode="auto">
          <a:xfrm>
            <a:off x="6216015" y="1828800"/>
            <a:ext cx="245173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6217175" y="1828800"/>
            <a:ext cx="2437818" cy="2956023"/>
            <a:chOff x="4020" y="2006"/>
            <a:chExt cx="2100" cy="2623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4020" y="2778"/>
              <a:ext cx="1200" cy="1851"/>
              <a:chOff x="4020" y="2778"/>
              <a:chExt cx="1200" cy="1851"/>
            </a:xfrm>
          </p:grpSpPr>
          <p:sp>
            <p:nvSpPr>
              <p:cNvPr id="25" name="Line 33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0" cy="13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4"/>
              <p:cNvSpPr>
                <a:spLocks noChangeShapeType="1"/>
              </p:cNvSpPr>
              <p:nvPr/>
            </p:nvSpPr>
            <p:spPr bwMode="auto">
              <a:xfrm>
                <a:off x="4020" y="4166"/>
                <a:ext cx="1200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1200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auto">
              <a:xfrm>
                <a:off x="5220" y="3241"/>
                <a:ext cx="0" cy="13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4920" y="2006"/>
              <a:ext cx="1200" cy="1852"/>
              <a:chOff x="4020" y="2778"/>
              <a:chExt cx="1200" cy="1851"/>
            </a:xfrm>
          </p:grpSpPr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0" cy="1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9"/>
              <p:cNvSpPr>
                <a:spLocks noChangeShapeType="1"/>
              </p:cNvSpPr>
              <p:nvPr/>
            </p:nvSpPr>
            <p:spPr bwMode="auto">
              <a:xfrm>
                <a:off x="4020" y="4166"/>
                <a:ext cx="1200" cy="4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0"/>
              <p:cNvSpPr>
                <a:spLocks noChangeShapeType="1"/>
              </p:cNvSpPr>
              <p:nvPr/>
            </p:nvSpPr>
            <p:spPr bwMode="auto">
              <a:xfrm>
                <a:off x="4020" y="2778"/>
                <a:ext cx="1200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1"/>
              <p:cNvSpPr>
                <a:spLocks noChangeShapeType="1"/>
              </p:cNvSpPr>
              <p:nvPr/>
            </p:nvSpPr>
            <p:spPr bwMode="auto">
              <a:xfrm>
                <a:off x="5220" y="3241"/>
                <a:ext cx="0" cy="13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Line 42"/>
            <p:cNvSpPr>
              <a:spLocks noChangeShapeType="1"/>
            </p:cNvSpPr>
            <p:nvPr/>
          </p:nvSpPr>
          <p:spPr bwMode="auto">
            <a:xfrm flipV="1">
              <a:off x="4020" y="2006"/>
              <a:ext cx="900" cy="7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3"/>
            <p:cNvSpPr>
              <a:spLocks noChangeShapeType="1"/>
            </p:cNvSpPr>
            <p:nvPr/>
          </p:nvSpPr>
          <p:spPr bwMode="auto">
            <a:xfrm flipV="1">
              <a:off x="5220" y="2469"/>
              <a:ext cx="900" cy="7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4"/>
            <p:cNvSpPr>
              <a:spLocks noChangeShapeType="1"/>
            </p:cNvSpPr>
            <p:nvPr/>
          </p:nvSpPr>
          <p:spPr bwMode="auto">
            <a:xfrm flipV="1">
              <a:off x="4020" y="3395"/>
              <a:ext cx="900" cy="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5"/>
            <p:cNvSpPr>
              <a:spLocks noChangeShapeType="1"/>
            </p:cNvSpPr>
            <p:nvPr/>
          </p:nvSpPr>
          <p:spPr bwMode="auto">
            <a:xfrm flipV="1">
              <a:off x="5220" y="3858"/>
              <a:ext cx="900" cy="77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6"/>
          <p:cNvSpPr>
            <a:spLocks/>
          </p:cNvSpPr>
          <p:nvPr/>
        </p:nvSpPr>
        <p:spPr bwMode="auto">
          <a:xfrm>
            <a:off x="7315200" y="2362200"/>
            <a:ext cx="876525" cy="568162"/>
          </a:xfrm>
          <a:custGeom>
            <a:avLst/>
            <a:gdLst/>
            <a:ahLst/>
            <a:cxnLst>
              <a:cxn ang="0">
                <a:pos x="0" y="495"/>
              </a:cxn>
              <a:cxn ang="0">
                <a:pos x="615" y="0"/>
              </a:cxn>
              <a:cxn ang="0">
                <a:pos x="1380" y="300"/>
              </a:cxn>
              <a:cxn ang="0">
                <a:pos x="765" y="825"/>
              </a:cxn>
              <a:cxn ang="0">
                <a:pos x="0" y="495"/>
              </a:cxn>
            </a:cxnLst>
            <a:rect l="0" t="0" r="r" b="b"/>
            <a:pathLst>
              <a:path w="1380" h="825">
                <a:moveTo>
                  <a:pt x="0" y="495"/>
                </a:moveTo>
                <a:lnTo>
                  <a:pt x="615" y="0"/>
                </a:lnTo>
                <a:lnTo>
                  <a:pt x="1380" y="300"/>
                </a:lnTo>
                <a:lnTo>
                  <a:pt x="765" y="825"/>
                </a:lnTo>
                <a:lnTo>
                  <a:pt x="0" y="495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183573" y="2703394"/>
            <a:ext cx="1433015" cy="2101755"/>
          </a:xfrm>
          <a:custGeom>
            <a:avLst/>
            <a:gdLst>
              <a:gd name="connsiteX0" fmla="*/ 1419367 w 1433015"/>
              <a:gd name="connsiteY0" fmla="*/ 2101755 h 2101755"/>
              <a:gd name="connsiteX1" fmla="*/ 0 w 1433015"/>
              <a:gd name="connsiteY1" fmla="*/ 1542197 h 2101755"/>
              <a:gd name="connsiteX2" fmla="*/ 0 w 1433015"/>
              <a:gd name="connsiteY2" fmla="*/ 0 h 2101755"/>
              <a:gd name="connsiteX3" fmla="*/ 1419367 w 1433015"/>
              <a:gd name="connsiteY3" fmla="*/ 532263 h 2101755"/>
              <a:gd name="connsiteX4" fmla="*/ 1433015 w 1433015"/>
              <a:gd name="connsiteY4" fmla="*/ 1869743 h 210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015" h="2101755">
                <a:moveTo>
                  <a:pt x="1419367" y="2101755"/>
                </a:moveTo>
                <a:lnTo>
                  <a:pt x="0" y="1542197"/>
                </a:lnTo>
                <a:lnTo>
                  <a:pt x="0" y="0"/>
                </a:lnTo>
                <a:lnTo>
                  <a:pt x="1419367" y="532263"/>
                </a:lnTo>
                <a:lnTo>
                  <a:pt x="1433015" y="1869743"/>
                </a:lnTo>
              </a:path>
            </a:pathLst>
          </a:cu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239000" y="1828800"/>
            <a:ext cx="1433015" cy="2101755"/>
          </a:xfrm>
          <a:custGeom>
            <a:avLst/>
            <a:gdLst>
              <a:gd name="connsiteX0" fmla="*/ 1419367 w 1433015"/>
              <a:gd name="connsiteY0" fmla="*/ 2101755 h 2101755"/>
              <a:gd name="connsiteX1" fmla="*/ 0 w 1433015"/>
              <a:gd name="connsiteY1" fmla="*/ 1542197 h 2101755"/>
              <a:gd name="connsiteX2" fmla="*/ 0 w 1433015"/>
              <a:gd name="connsiteY2" fmla="*/ 0 h 2101755"/>
              <a:gd name="connsiteX3" fmla="*/ 1419367 w 1433015"/>
              <a:gd name="connsiteY3" fmla="*/ 532263 h 2101755"/>
              <a:gd name="connsiteX4" fmla="*/ 1433015 w 1433015"/>
              <a:gd name="connsiteY4" fmla="*/ 1869743 h 210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015" h="2101755">
                <a:moveTo>
                  <a:pt x="1419367" y="2101755"/>
                </a:moveTo>
                <a:lnTo>
                  <a:pt x="0" y="1542197"/>
                </a:lnTo>
                <a:lnTo>
                  <a:pt x="0" y="0"/>
                </a:lnTo>
                <a:lnTo>
                  <a:pt x="1419367" y="532263"/>
                </a:lnTo>
                <a:lnTo>
                  <a:pt x="1433015" y="1869743"/>
                </a:lnTo>
              </a:path>
            </a:pathLst>
          </a:custGeom>
          <a:ln w="508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224516" y="3399430"/>
            <a:ext cx="2429302" cy="1378424"/>
          </a:xfrm>
          <a:custGeom>
            <a:avLst/>
            <a:gdLst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302" h="1378424">
                <a:moveTo>
                  <a:pt x="1378424" y="1378424"/>
                </a:moveTo>
                <a:lnTo>
                  <a:pt x="0" y="859809"/>
                </a:lnTo>
                <a:lnTo>
                  <a:pt x="1050878" y="0"/>
                </a:lnTo>
                <a:lnTo>
                  <a:pt x="2429302" y="518615"/>
                </a:lnTo>
                <a:cubicBezTo>
                  <a:pt x="2131728" y="766594"/>
                  <a:pt x="1953236" y="921224"/>
                  <a:pt x="1542197" y="1269242"/>
                </a:cubicBezTo>
              </a:path>
            </a:pathLst>
          </a:cu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172200" y="1828800"/>
            <a:ext cx="2429302" cy="1378424"/>
          </a:xfrm>
          <a:custGeom>
            <a:avLst/>
            <a:gdLst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  <a:gd name="connsiteX0" fmla="*/ 1378424 w 2429302"/>
              <a:gd name="connsiteY0" fmla="*/ 1378424 h 1378424"/>
              <a:gd name="connsiteX1" fmla="*/ 0 w 2429302"/>
              <a:gd name="connsiteY1" fmla="*/ 859809 h 1378424"/>
              <a:gd name="connsiteX2" fmla="*/ 1050878 w 2429302"/>
              <a:gd name="connsiteY2" fmla="*/ 0 h 1378424"/>
              <a:gd name="connsiteX3" fmla="*/ 2429302 w 2429302"/>
              <a:gd name="connsiteY3" fmla="*/ 518615 h 1378424"/>
              <a:gd name="connsiteX4" fmla="*/ 1542197 w 2429302"/>
              <a:gd name="connsiteY4" fmla="*/ 1269242 h 13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302" h="1378424">
                <a:moveTo>
                  <a:pt x="1378424" y="1378424"/>
                </a:moveTo>
                <a:lnTo>
                  <a:pt x="0" y="859809"/>
                </a:lnTo>
                <a:lnTo>
                  <a:pt x="1050878" y="0"/>
                </a:lnTo>
                <a:lnTo>
                  <a:pt x="2429302" y="518615"/>
                </a:lnTo>
                <a:cubicBezTo>
                  <a:pt x="2131728" y="766594"/>
                  <a:pt x="1953236" y="921224"/>
                  <a:pt x="1542197" y="1269242"/>
                </a:cubicBezTo>
              </a:path>
            </a:pathLst>
          </a:cu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183573" y="1829937"/>
            <a:ext cx="1064526" cy="2429302"/>
          </a:xfrm>
          <a:custGeom>
            <a:avLst/>
            <a:gdLst>
              <a:gd name="connsiteX0" fmla="*/ 0 w 1064526"/>
              <a:gd name="connsiteY0" fmla="*/ 859809 h 2429302"/>
              <a:gd name="connsiteX1" fmla="*/ 1064526 w 1064526"/>
              <a:gd name="connsiteY1" fmla="*/ 0 h 2429302"/>
              <a:gd name="connsiteX2" fmla="*/ 1064526 w 1064526"/>
              <a:gd name="connsiteY2" fmla="*/ 1555845 h 2429302"/>
              <a:gd name="connsiteX3" fmla="*/ 27296 w 1064526"/>
              <a:gd name="connsiteY3" fmla="*/ 2429302 h 2429302"/>
              <a:gd name="connsiteX4" fmla="*/ 27296 w 1064526"/>
              <a:gd name="connsiteY4" fmla="*/ 1323833 h 24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526" h="2429302">
                <a:moveTo>
                  <a:pt x="0" y="859809"/>
                </a:moveTo>
                <a:lnTo>
                  <a:pt x="1064526" y="0"/>
                </a:lnTo>
                <a:lnTo>
                  <a:pt x="1064526" y="1555845"/>
                </a:lnTo>
                <a:lnTo>
                  <a:pt x="27296" y="2429302"/>
                </a:lnTo>
                <a:lnTo>
                  <a:pt x="27296" y="1323833"/>
                </a:ln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543800" y="2362200"/>
            <a:ext cx="1064526" cy="2429302"/>
          </a:xfrm>
          <a:custGeom>
            <a:avLst/>
            <a:gdLst>
              <a:gd name="connsiteX0" fmla="*/ 0 w 1064526"/>
              <a:gd name="connsiteY0" fmla="*/ 859809 h 2429302"/>
              <a:gd name="connsiteX1" fmla="*/ 1064526 w 1064526"/>
              <a:gd name="connsiteY1" fmla="*/ 0 h 2429302"/>
              <a:gd name="connsiteX2" fmla="*/ 1064526 w 1064526"/>
              <a:gd name="connsiteY2" fmla="*/ 1555845 h 2429302"/>
              <a:gd name="connsiteX3" fmla="*/ 27296 w 1064526"/>
              <a:gd name="connsiteY3" fmla="*/ 2429302 h 2429302"/>
              <a:gd name="connsiteX4" fmla="*/ 27296 w 1064526"/>
              <a:gd name="connsiteY4" fmla="*/ 1323833 h 24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526" h="2429302">
                <a:moveTo>
                  <a:pt x="0" y="859809"/>
                </a:moveTo>
                <a:lnTo>
                  <a:pt x="1064526" y="0"/>
                </a:lnTo>
                <a:lnTo>
                  <a:pt x="1064526" y="1555845"/>
                </a:lnTo>
                <a:lnTo>
                  <a:pt x="27296" y="2429302"/>
                </a:lnTo>
                <a:lnTo>
                  <a:pt x="27296" y="1323833"/>
                </a:ln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315200" y="2362200"/>
            <a:ext cx="833651" cy="573206"/>
          </a:xfrm>
          <a:custGeom>
            <a:avLst/>
            <a:gdLst>
              <a:gd name="connsiteX0" fmla="*/ 0 w 1310185"/>
              <a:gd name="connsiteY0" fmla="*/ 477672 h 805218"/>
              <a:gd name="connsiteX1" fmla="*/ 573206 w 1310185"/>
              <a:gd name="connsiteY1" fmla="*/ 0 h 805218"/>
              <a:gd name="connsiteX2" fmla="*/ 1310185 w 1310185"/>
              <a:gd name="connsiteY2" fmla="*/ 286603 h 805218"/>
              <a:gd name="connsiteX3" fmla="*/ 736979 w 1310185"/>
              <a:gd name="connsiteY3" fmla="*/ 805218 h 805218"/>
              <a:gd name="connsiteX4" fmla="*/ 191068 w 1310185"/>
              <a:gd name="connsiteY4" fmla="*/ 573206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185" h="805218">
                <a:moveTo>
                  <a:pt x="0" y="477672"/>
                </a:moveTo>
                <a:lnTo>
                  <a:pt x="573206" y="0"/>
                </a:lnTo>
                <a:lnTo>
                  <a:pt x="1310185" y="286603"/>
                </a:lnTo>
                <a:lnTo>
                  <a:pt x="736979" y="805218"/>
                </a:lnTo>
                <a:lnTo>
                  <a:pt x="191068" y="573206"/>
                </a:lnTo>
              </a:path>
            </a:pathLst>
          </a:custGeom>
          <a:ln w="50800">
            <a:solidFill>
              <a:srgbClr val="13512B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676400" y="11430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if another boundary component is introduced on the same face (two in total)</a:t>
            </a:r>
            <a:endParaRPr lang="en-U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76400" y="2514601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ym typeface="Symbol" pitchFamily="18" charset="2"/>
              </a:rPr>
              <a:t>v – e + f   –  </a:t>
            </a:r>
            <a:r>
              <a:rPr lang="en-US" dirty="0" smtClean="0">
                <a:sym typeface="Symbol" pitchFamily="18" charset="2"/>
              </a:rPr>
              <a:t>( </a:t>
            </a:r>
            <a:r>
              <a:rPr lang="en-US" i="1" dirty="0" smtClean="0">
                <a:sym typeface="Symbol" pitchFamily="18" charset="2"/>
              </a:rPr>
              <a:t>l  –  f</a:t>
            </a:r>
            <a:r>
              <a:rPr lang="en-US" dirty="0" smtClean="0">
                <a:sym typeface="Symbol" pitchFamily="18" charset="2"/>
              </a:rPr>
              <a:t>) </a:t>
            </a:r>
            <a:r>
              <a:rPr lang="en-US" i="1" dirty="0" smtClean="0">
                <a:sym typeface="Symbol" pitchFamily="18" charset="2"/>
              </a:rPr>
              <a:t>–  </a:t>
            </a:r>
            <a:r>
              <a:rPr lang="en-US" sz="2000" i="1" dirty="0" smtClean="0">
                <a:sym typeface="Symbol" pitchFamily="18" charset="2"/>
              </a:rPr>
              <a:t>2(1 + s’– g</a:t>
            </a:r>
            <a:r>
              <a:rPr lang="en-US" sz="2000" dirty="0" smtClean="0">
                <a:sym typeface="Symbol" pitchFamily="18" charset="2"/>
              </a:rPr>
              <a:t>)</a:t>
            </a:r>
            <a:r>
              <a:rPr lang="en-US" sz="2000" i="1" dirty="0" smtClean="0">
                <a:sym typeface="Symbol" pitchFamily="18" charset="2"/>
              </a:rPr>
              <a:t> + c = 0</a:t>
            </a:r>
          </a:p>
          <a:p>
            <a:endParaRPr lang="en-US" sz="2000" i="1" dirty="0" smtClean="0">
              <a:sym typeface="Symbol" pitchFamily="18" charset="2"/>
            </a:endParaRPr>
          </a:p>
        </p:txBody>
      </p:sp>
      <p:sp>
        <p:nvSpPr>
          <p:cNvPr id="35" name="Freeform 46"/>
          <p:cNvSpPr>
            <a:spLocks/>
          </p:cNvSpPr>
          <p:nvPr/>
        </p:nvSpPr>
        <p:spPr bwMode="auto">
          <a:xfrm>
            <a:off x="6629400" y="2209800"/>
            <a:ext cx="876525" cy="568162"/>
          </a:xfrm>
          <a:custGeom>
            <a:avLst/>
            <a:gdLst/>
            <a:ahLst/>
            <a:cxnLst>
              <a:cxn ang="0">
                <a:pos x="0" y="495"/>
              </a:cxn>
              <a:cxn ang="0">
                <a:pos x="615" y="0"/>
              </a:cxn>
              <a:cxn ang="0">
                <a:pos x="1380" y="300"/>
              </a:cxn>
              <a:cxn ang="0">
                <a:pos x="765" y="825"/>
              </a:cxn>
              <a:cxn ang="0">
                <a:pos x="0" y="495"/>
              </a:cxn>
            </a:cxnLst>
            <a:rect l="0" t="0" r="r" b="b"/>
            <a:pathLst>
              <a:path w="1380" h="825">
                <a:moveTo>
                  <a:pt x="0" y="495"/>
                </a:moveTo>
                <a:lnTo>
                  <a:pt x="615" y="0"/>
                </a:lnTo>
                <a:lnTo>
                  <a:pt x="1380" y="300"/>
                </a:lnTo>
                <a:lnTo>
                  <a:pt x="765" y="825"/>
                </a:lnTo>
                <a:lnTo>
                  <a:pt x="0" y="495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629400" y="2209800"/>
            <a:ext cx="833651" cy="573206"/>
          </a:xfrm>
          <a:custGeom>
            <a:avLst/>
            <a:gdLst>
              <a:gd name="connsiteX0" fmla="*/ 0 w 1310185"/>
              <a:gd name="connsiteY0" fmla="*/ 477672 h 805218"/>
              <a:gd name="connsiteX1" fmla="*/ 573206 w 1310185"/>
              <a:gd name="connsiteY1" fmla="*/ 0 h 805218"/>
              <a:gd name="connsiteX2" fmla="*/ 1310185 w 1310185"/>
              <a:gd name="connsiteY2" fmla="*/ 286603 h 805218"/>
              <a:gd name="connsiteX3" fmla="*/ 736979 w 1310185"/>
              <a:gd name="connsiteY3" fmla="*/ 805218 h 805218"/>
              <a:gd name="connsiteX4" fmla="*/ 191068 w 1310185"/>
              <a:gd name="connsiteY4" fmla="*/ 573206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185" h="805218">
                <a:moveTo>
                  <a:pt x="0" y="477672"/>
                </a:moveTo>
                <a:lnTo>
                  <a:pt x="573206" y="0"/>
                </a:lnTo>
                <a:lnTo>
                  <a:pt x="1310185" y="286603"/>
                </a:lnTo>
                <a:lnTo>
                  <a:pt x="736979" y="805218"/>
                </a:lnTo>
                <a:lnTo>
                  <a:pt x="191068" y="573206"/>
                </a:lnTo>
              </a:path>
            </a:pathLst>
          </a:custGeom>
          <a:ln w="50800">
            <a:solidFill>
              <a:srgbClr val="13512B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46"/>
          <p:cNvSpPr>
            <a:spLocks/>
          </p:cNvSpPr>
          <p:nvPr/>
        </p:nvSpPr>
        <p:spPr bwMode="auto">
          <a:xfrm>
            <a:off x="7178476" y="1979188"/>
            <a:ext cx="556049" cy="341574"/>
          </a:xfrm>
          <a:custGeom>
            <a:avLst/>
            <a:gdLst/>
            <a:ahLst/>
            <a:cxnLst>
              <a:cxn ang="0">
                <a:pos x="0" y="495"/>
              </a:cxn>
              <a:cxn ang="0">
                <a:pos x="615" y="0"/>
              </a:cxn>
              <a:cxn ang="0">
                <a:pos x="1380" y="300"/>
              </a:cxn>
              <a:cxn ang="0">
                <a:pos x="765" y="825"/>
              </a:cxn>
              <a:cxn ang="0">
                <a:pos x="0" y="495"/>
              </a:cxn>
            </a:cxnLst>
            <a:rect l="0" t="0" r="r" b="b"/>
            <a:pathLst>
              <a:path w="1380" h="825">
                <a:moveTo>
                  <a:pt x="0" y="495"/>
                </a:moveTo>
                <a:lnTo>
                  <a:pt x="615" y="0"/>
                </a:lnTo>
                <a:lnTo>
                  <a:pt x="1380" y="300"/>
                </a:lnTo>
                <a:lnTo>
                  <a:pt x="765" y="825"/>
                </a:lnTo>
                <a:lnTo>
                  <a:pt x="0" y="495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7162800" y="1981200"/>
            <a:ext cx="528851" cy="344606"/>
          </a:xfrm>
          <a:custGeom>
            <a:avLst/>
            <a:gdLst>
              <a:gd name="connsiteX0" fmla="*/ 0 w 1310185"/>
              <a:gd name="connsiteY0" fmla="*/ 477672 h 805218"/>
              <a:gd name="connsiteX1" fmla="*/ 573206 w 1310185"/>
              <a:gd name="connsiteY1" fmla="*/ 0 h 805218"/>
              <a:gd name="connsiteX2" fmla="*/ 1310185 w 1310185"/>
              <a:gd name="connsiteY2" fmla="*/ 286603 h 805218"/>
              <a:gd name="connsiteX3" fmla="*/ 736979 w 1310185"/>
              <a:gd name="connsiteY3" fmla="*/ 805218 h 805218"/>
              <a:gd name="connsiteX4" fmla="*/ 191068 w 1310185"/>
              <a:gd name="connsiteY4" fmla="*/ 573206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185" h="805218">
                <a:moveTo>
                  <a:pt x="0" y="477672"/>
                </a:moveTo>
                <a:lnTo>
                  <a:pt x="573206" y="0"/>
                </a:lnTo>
                <a:lnTo>
                  <a:pt x="1310185" y="286603"/>
                </a:lnTo>
                <a:lnTo>
                  <a:pt x="736979" y="805218"/>
                </a:lnTo>
                <a:lnTo>
                  <a:pt x="191068" y="573206"/>
                </a:lnTo>
              </a:path>
            </a:pathLst>
          </a:custGeom>
          <a:ln w="50800">
            <a:solidFill>
              <a:srgbClr val="13512B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752600" y="37338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if a third boundary component is introduced on the same face?</a:t>
            </a:r>
            <a:endParaRPr lang="en-U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828800" y="48768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ym typeface="Symbol" pitchFamily="18" charset="2"/>
              </a:rPr>
              <a:t>v – e + f   –  </a:t>
            </a:r>
            <a:r>
              <a:rPr lang="en-US" dirty="0" smtClean="0">
                <a:sym typeface="Symbol" pitchFamily="18" charset="2"/>
              </a:rPr>
              <a:t>( </a:t>
            </a:r>
            <a:r>
              <a:rPr lang="en-US" i="1" dirty="0" smtClean="0">
                <a:sym typeface="Symbol" pitchFamily="18" charset="2"/>
              </a:rPr>
              <a:t>l  –  f</a:t>
            </a:r>
            <a:r>
              <a:rPr lang="en-US" dirty="0" smtClean="0">
                <a:sym typeface="Symbol" pitchFamily="18" charset="2"/>
              </a:rPr>
              <a:t>) </a:t>
            </a:r>
            <a:r>
              <a:rPr lang="en-US" i="1" dirty="0" smtClean="0">
                <a:sym typeface="Symbol" pitchFamily="18" charset="2"/>
              </a:rPr>
              <a:t>–  </a:t>
            </a:r>
            <a:r>
              <a:rPr lang="en-US" sz="2000" i="1" dirty="0" smtClean="0">
                <a:sym typeface="Symbol" pitchFamily="18" charset="2"/>
              </a:rPr>
              <a:t>2(1 + s’– g</a:t>
            </a:r>
            <a:r>
              <a:rPr lang="en-US" sz="2000" dirty="0" smtClean="0">
                <a:sym typeface="Symbol" pitchFamily="18" charset="2"/>
              </a:rPr>
              <a:t>)</a:t>
            </a:r>
            <a:r>
              <a:rPr lang="en-US" sz="2000" i="1" dirty="0" smtClean="0">
                <a:sym typeface="Symbol" pitchFamily="18" charset="2"/>
              </a:rPr>
              <a:t> + c = 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400800" y="4953000"/>
            <a:ext cx="243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relation handles it WELL !</a:t>
            </a:r>
            <a:endParaRPr lang="en-U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76400" y="305966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ym typeface="Symbol" pitchFamily="18" charset="2"/>
              </a:rPr>
              <a:t>16 – 20 + 6 – </a:t>
            </a:r>
            <a:r>
              <a:rPr lang="en-US" dirty="0" smtClean="0">
                <a:sym typeface="Symbol" pitchFamily="18" charset="2"/>
              </a:rPr>
              <a:t>(8  </a:t>
            </a:r>
            <a:r>
              <a:rPr lang="en-US" i="1" dirty="0" smtClean="0">
                <a:sym typeface="Symbol" pitchFamily="18" charset="2"/>
              </a:rPr>
              <a:t>–</a:t>
            </a:r>
            <a:r>
              <a:rPr lang="en-US" dirty="0" smtClean="0">
                <a:sym typeface="Symbol" pitchFamily="18" charset="2"/>
              </a:rPr>
              <a:t> 6) – 2(1) + 2 = 0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828800" y="52578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ym typeface="Symbol" pitchFamily="18" charset="2"/>
              </a:rPr>
              <a:t>20 – 24 + 6 – </a:t>
            </a:r>
            <a:r>
              <a:rPr lang="en-US" dirty="0" smtClean="0">
                <a:sym typeface="Symbol" pitchFamily="18" charset="2"/>
              </a:rPr>
              <a:t>(9 </a:t>
            </a:r>
            <a:r>
              <a:rPr lang="en-US" i="1" dirty="0" smtClean="0">
                <a:sym typeface="Symbol" pitchFamily="18" charset="2"/>
              </a:rPr>
              <a:t>–</a:t>
            </a:r>
            <a:r>
              <a:rPr lang="en-US" dirty="0" smtClean="0">
                <a:sym typeface="Symbol" pitchFamily="18" charset="2"/>
              </a:rPr>
              <a:t> 6) – 2(1) + 3 = 0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828800" y="5715000"/>
            <a:ext cx="54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 get the Euler </a:t>
            </a:r>
            <a:r>
              <a:rPr lang="en-US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Poincaré</a:t>
            </a:r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formula when </a:t>
            </a:r>
            <a:r>
              <a:rPr lang="en-US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 = 0</a:t>
            </a:r>
            <a:endParaRPr lang="en-US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7" name="Diagram 46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 animBg="1"/>
      <p:bldP spid="46" grpId="0"/>
      <p:bldP spid="36" grpId="0"/>
      <p:bldP spid="35" grpId="0" animBg="1"/>
      <p:bldP spid="37" grpId="0" animBg="1"/>
      <p:bldP spid="38" grpId="0" animBg="1"/>
      <p:bldP spid="49" grpId="0" animBg="1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667000"/>
            <a:ext cx="68580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smtClean="0"/>
              <a:t>Parametric Solid Modeling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Table Lamp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Shailesh</a:t>
            </a:r>
            <a:r>
              <a:rPr 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Pandey</a:t>
            </a:r>
            <a:r>
              <a:rPr 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n-US" sz="44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1.bmp"/>
          <p:cNvPicPr>
            <a:picLocks noChangeAspect="1" noChangeArrowheads="1"/>
          </p:cNvPicPr>
          <p:nvPr/>
        </p:nvPicPr>
        <p:blipFill>
          <a:blip r:embed="rId6"/>
          <a:srcRect r="13296"/>
          <a:stretch>
            <a:fillRect/>
          </a:stretch>
        </p:blipFill>
        <p:spPr bwMode="auto">
          <a:xfrm>
            <a:off x="1524000" y="838200"/>
            <a:ext cx="7391400" cy="5328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2.bmp"/>
          <p:cNvPicPr>
            <a:picLocks noChangeAspect="1" noChangeArrowheads="1"/>
          </p:cNvPicPr>
          <p:nvPr/>
        </p:nvPicPr>
        <p:blipFill>
          <a:blip r:embed="rId6"/>
          <a:srcRect r="14035"/>
          <a:stretch>
            <a:fillRect/>
          </a:stretch>
        </p:blipFill>
        <p:spPr bwMode="auto">
          <a:xfrm>
            <a:off x="1524002" y="882054"/>
            <a:ext cx="7238998" cy="5263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3.bmp"/>
          <p:cNvPicPr>
            <a:picLocks noChangeAspect="1" noChangeArrowheads="1"/>
          </p:cNvPicPr>
          <p:nvPr/>
        </p:nvPicPr>
        <p:blipFill>
          <a:blip r:embed="rId6"/>
          <a:srcRect l="11607"/>
          <a:stretch>
            <a:fillRect/>
          </a:stretch>
        </p:blipFill>
        <p:spPr bwMode="auto">
          <a:xfrm>
            <a:off x="1524000" y="914400"/>
            <a:ext cx="7436031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4.bmp"/>
          <p:cNvPicPr>
            <a:picLocks noChangeAspect="1" noChangeArrowheads="1"/>
          </p:cNvPicPr>
          <p:nvPr/>
        </p:nvPicPr>
        <p:blipFill>
          <a:blip r:embed="rId6"/>
          <a:srcRect r="11712"/>
          <a:stretch>
            <a:fillRect/>
          </a:stretch>
        </p:blipFill>
        <p:spPr bwMode="auto">
          <a:xfrm>
            <a:off x="1524000" y="838200"/>
            <a:ext cx="7467600" cy="528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5.bmp"/>
          <p:cNvPicPr>
            <a:picLocks noChangeAspect="1" noChangeArrowheads="1"/>
          </p:cNvPicPr>
          <p:nvPr/>
        </p:nvPicPr>
        <p:blipFill>
          <a:blip r:embed="rId6"/>
          <a:srcRect l="12500"/>
          <a:stretch>
            <a:fillRect/>
          </a:stretch>
        </p:blipFill>
        <p:spPr bwMode="auto">
          <a:xfrm>
            <a:off x="1524000" y="838200"/>
            <a:ext cx="7467601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Regularized Boolean Operations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/>
              <a:t>Recall that </a:t>
            </a:r>
          </a:p>
          <a:p>
            <a:pPr lvl="1">
              <a:lnSpc>
                <a:spcPct val="90000"/>
              </a:lnSpc>
            </a:pPr>
            <a:r>
              <a:rPr lang="en-US"/>
              <a:t>the interior </a:t>
            </a:r>
            <a:r>
              <a:rPr lang="en-US" i="1"/>
              <a:t>I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</a:t>
            </a:r>
            <a:r>
              <a:rPr lang="en-US" i="1"/>
              <a:t> </a:t>
            </a:r>
            <a:r>
              <a:rPr lang="en-US"/>
              <a:t>of a solid comprises all points within the solid and not those on its boundary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A point </a:t>
            </a:r>
            <a:r>
              <a:rPr lang="en-US" i="1"/>
              <a:t>Q</a:t>
            </a:r>
            <a:r>
              <a:rPr lang="en-US"/>
              <a:t> is exterior to the solid if there exists an open ball </a:t>
            </a:r>
            <a:r>
              <a:rPr lang="en-US" i="1"/>
              <a:t>B</a:t>
            </a:r>
            <a:r>
              <a:rPr lang="en-US"/>
              <a:t> of radius </a:t>
            </a:r>
            <a:r>
              <a:rPr lang="en-US" i="1"/>
              <a:t>r</a:t>
            </a:r>
            <a:r>
              <a:rPr lang="en-US"/>
              <a:t> centered at </a:t>
            </a:r>
            <a:r>
              <a:rPr lang="en-US" i="1"/>
              <a:t>Q</a:t>
            </a:r>
            <a:r>
              <a:rPr lang="en-US"/>
              <a:t> such that the ball does not intersect with the solid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A set of all exterior points is termed the </a:t>
            </a:r>
            <a:r>
              <a:rPr lang="en-US" i="1"/>
              <a:t>exterior </a:t>
            </a:r>
            <a:r>
              <a:rPr lang="en-US"/>
              <a:t>of the solid represented as </a:t>
            </a:r>
            <a:r>
              <a:rPr lang="en-US" i="1"/>
              <a:t>E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6.bmp"/>
          <p:cNvPicPr>
            <a:picLocks noChangeAspect="1" noChangeArrowheads="1"/>
          </p:cNvPicPr>
          <p:nvPr/>
        </p:nvPicPr>
        <p:blipFill>
          <a:blip r:embed="rId6"/>
          <a:srcRect l="14146"/>
          <a:stretch>
            <a:fillRect/>
          </a:stretch>
        </p:blipFill>
        <p:spPr bwMode="auto">
          <a:xfrm>
            <a:off x="1524000" y="838200"/>
            <a:ext cx="7399338" cy="5386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7.bmp"/>
          <p:cNvPicPr>
            <a:picLocks noChangeAspect="1" noChangeArrowheads="1"/>
          </p:cNvPicPr>
          <p:nvPr/>
        </p:nvPicPr>
        <p:blipFill>
          <a:blip r:embed="rId6"/>
          <a:srcRect l="13376"/>
          <a:stretch>
            <a:fillRect/>
          </a:stretch>
        </p:blipFill>
        <p:spPr bwMode="auto">
          <a:xfrm>
            <a:off x="1524000" y="838200"/>
            <a:ext cx="7402513" cy="5340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pic>
        <p:nvPicPr>
          <p:cNvPr id="1026" name="Picture 2" descr="G:\ugs table lamp parametric modeling 1\untitled6.bmp"/>
          <p:cNvPicPr>
            <a:picLocks noChangeAspect="1" noChangeArrowheads="1"/>
          </p:cNvPicPr>
          <p:nvPr/>
        </p:nvPicPr>
        <p:blipFill>
          <a:blip r:embed="rId2"/>
          <a:srcRect t="4796"/>
          <a:stretch>
            <a:fillRect/>
          </a:stretch>
        </p:blipFill>
        <p:spPr bwMode="auto">
          <a:xfrm>
            <a:off x="1524000" y="838200"/>
            <a:ext cx="7265988" cy="5188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agram 5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G:\ugs table lamp parametric modeling 1\untitled7.bmp"/>
          <p:cNvPicPr>
            <a:picLocks noChangeAspect="1" noChangeArrowheads="1"/>
          </p:cNvPicPr>
          <p:nvPr/>
        </p:nvPicPr>
        <p:blipFill>
          <a:blip r:embed="rId6"/>
          <a:srcRect t="5035"/>
          <a:stretch>
            <a:fillRect/>
          </a:stretch>
        </p:blipFill>
        <p:spPr bwMode="auto">
          <a:xfrm>
            <a:off x="1524000" y="838199"/>
            <a:ext cx="7467599" cy="531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8.bmp"/>
          <p:cNvPicPr>
            <a:picLocks noChangeAspect="1" noChangeArrowheads="1"/>
          </p:cNvPicPr>
          <p:nvPr/>
        </p:nvPicPr>
        <p:blipFill>
          <a:blip r:embed="rId6"/>
          <a:srcRect l="26666" t="18562"/>
          <a:stretch>
            <a:fillRect/>
          </a:stretch>
        </p:blipFill>
        <p:spPr bwMode="auto">
          <a:xfrm>
            <a:off x="1524000" y="838200"/>
            <a:ext cx="7543800" cy="5235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9.bmp"/>
          <p:cNvPicPr>
            <a:picLocks noChangeAspect="1" noChangeArrowheads="1"/>
          </p:cNvPicPr>
          <p:nvPr/>
        </p:nvPicPr>
        <p:blipFill>
          <a:blip r:embed="rId6"/>
          <a:srcRect l="27612" t="18167"/>
          <a:stretch>
            <a:fillRect/>
          </a:stretch>
        </p:blipFill>
        <p:spPr bwMode="auto">
          <a:xfrm>
            <a:off x="1524000" y="838200"/>
            <a:ext cx="7391400" cy="5222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10.bmp"/>
          <p:cNvPicPr>
            <a:picLocks noChangeAspect="1" noChangeArrowheads="1"/>
          </p:cNvPicPr>
          <p:nvPr/>
        </p:nvPicPr>
        <p:blipFill>
          <a:blip r:embed="rId6"/>
          <a:srcRect l="27206" t="18062"/>
          <a:stretch>
            <a:fillRect/>
          </a:stretch>
        </p:blipFill>
        <p:spPr bwMode="auto">
          <a:xfrm>
            <a:off x="1524000" y="838200"/>
            <a:ext cx="7543800" cy="5307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11.bmp"/>
          <p:cNvPicPr>
            <a:picLocks noChangeAspect="1" noChangeArrowheads="1"/>
          </p:cNvPicPr>
          <p:nvPr/>
        </p:nvPicPr>
        <p:blipFill>
          <a:blip r:embed="rId6"/>
          <a:srcRect l="28467" t="17937"/>
          <a:stretch>
            <a:fillRect/>
          </a:stretch>
        </p:blipFill>
        <p:spPr bwMode="auto">
          <a:xfrm>
            <a:off x="1524000" y="838200"/>
            <a:ext cx="7467600" cy="5354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12.bmp"/>
          <p:cNvPicPr>
            <a:picLocks noChangeAspect="1" noChangeArrowheads="1"/>
          </p:cNvPicPr>
          <p:nvPr/>
        </p:nvPicPr>
        <p:blipFill>
          <a:blip r:embed="rId6"/>
          <a:srcRect l="27612" t="18521"/>
          <a:stretch>
            <a:fillRect/>
          </a:stretch>
        </p:blipFill>
        <p:spPr bwMode="auto">
          <a:xfrm>
            <a:off x="1600200" y="914400"/>
            <a:ext cx="7391400" cy="519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13.bmp"/>
          <p:cNvPicPr>
            <a:picLocks noChangeAspect="1" noChangeArrowheads="1"/>
          </p:cNvPicPr>
          <p:nvPr/>
        </p:nvPicPr>
        <p:blipFill>
          <a:blip r:embed="rId6"/>
          <a:srcRect l="28467" t="18562"/>
          <a:stretch>
            <a:fillRect/>
          </a:stretch>
        </p:blipFill>
        <p:spPr bwMode="auto">
          <a:xfrm>
            <a:off x="1524000" y="858708"/>
            <a:ext cx="7467600" cy="5313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Regularized Boolean Operations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/>
              <a:t>Points that neither belong to the interior or exterior constitute the boundary </a:t>
            </a:r>
            <a:r>
              <a:rPr lang="en-US" sz="2400" i="1"/>
              <a:t>b</a:t>
            </a:r>
            <a:r>
              <a:rPr lang="en-US" sz="2400"/>
              <a:t>(</a:t>
            </a:r>
            <a:r>
              <a:rPr lang="en-US" sz="2400" i="1"/>
              <a:t>V</a:t>
            </a:r>
            <a:r>
              <a:rPr lang="en-US" sz="2400"/>
              <a:t>) of the solid 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The closure of a solid </a:t>
            </a:r>
            <a:r>
              <a:rPr lang="en-US" sz="2400" i="1"/>
              <a:t>C</a:t>
            </a:r>
            <a:r>
              <a:rPr lang="en-US" sz="2400"/>
              <a:t>(</a:t>
            </a:r>
            <a:r>
              <a:rPr lang="en-US" sz="2400" i="1"/>
              <a:t>V</a:t>
            </a:r>
            <a:r>
              <a:rPr lang="en-US" sz="2400"/>
              <a:t>) is then defined as the </a:t>
            </a:r>
            <a:r>
              <a:rPr lang="en-US" sz="2400" i="1"/>
              <a:t>union</a:t>
            </a:r>
            <a:r>
              <a:rPr lang="en-US" sz="2400"/>
              <a:t> of its interior and the boundary. That is, </a:t>
            </a:r>
            <a:r>
              <a:rPr lang="en-US" sz="2400" i="1"/>
              <a:t>C</a:t>
            </a:r>
            <a:r>
              <a:rPr lang="en-US" sz="2400"/>
              <a:t>(</a:t>
            </a:r>
            <a:r>
              <a:rPr lang="en-US" sz="2400" i="1"/>
              <a:t>V</a:t>
            </a:r>
            <a:r>
              <a:rPr lang="en-US" sz="2400"/>
              <a:t>) = </a:t>
            </a:r>
            <a:r>
              <a:rPr lang="en-US" sz="2400" i="1"/>
              <a:t>I</a:t>
            </a:r>
            <a:r>
              <a:rPr lang="en-US" sz="2400"/>
              <a:t>(</a:t>
            </a:r>
            <a:r>
              <a:rPr lang="en-US" sz="2400" i="1"/>
              <a:t>V</a:t>
            </a:r>
            <a:r>
              <a:rPr lang="en-US" sz="2400"/>
              <a:t>) </a:t>
            </a:r>
            <a:r>
              <a:rPr lang="en-US" sz="2400">
                <a:sym typeface="Symbol" pitchFamily="18" charset="2"/>
              </a:rPr>
              <a:t></a:t>
            </a:r>
            <a:r>
              <a:rPr lang="en-US" sz="2400"/>
              <a:t> </a:t>
            </a:r>
            <a:r>
              <a:rPr lang="en-US" sz="2400" i="1"/>
              <a:t>b</a:t>
            </a:r>
            <a:r>
              <a:rPr lang="en-US" sz="2400"/>
              <a:t>(</a:t>
            </a:r>
            <a:r>
              <a:rPr lang="en-US" sz="2400" i="1"/>
              <a:t>V</a:t>
            </a:r>
            <a:r>
              <a:rPr lang="en-US" sz="2400"/>
              <a:t>) or </a:t>
            </a:r>
            <a:r>
              <a:rPr lang="en-US" sz="2400" i="1"/>
              <a:t>I</a:t>
            </a:r>
            <a:r>
              <a:rPr lang="en-US" sz="2400"/>
              <a:t>(</a:t>
            </a:r>
            <a:r>
              <a:rPr lang="en-US" sz="2400" i="1"/>
              <a:t>V</a:t>
            </a:r>
            <a:r>
              <a:rPr lang="en-US" sz="2400"/>
              <a:t>) + </a:t>
            </a:r>
            <a:r>
              <a:rPr lang="en-US" sz="2400" i="1"/>
              <a:t>b</a:t>
            </a:r>
            <a:r>
              <a:rPr lang="en-US" sz="2400"/>
              <a:t>(</a:t>
            </a:r>
            <a:r>
              <a:rPr lang="en-US" sz="2400" i="1"/>
              <a:t>V</a:t>
            </a:r>
            <a:r>
              <a:rPr lang="en-US" sz="2400"/>
              <a:t>)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Alternatively, the closure of a solid is the complement \</a:t>
            </a:r>
            <a:r>
              <a:rPr lang="en-US" sz="2400" i="1"/>
              <a:t>E</a:t>
            </a:r>
            <a:r>
              <a:rPr lang="en-US" sz="2400"/>
              <a:t>(</a:t>
            </a:r>
            <a:r>
              <a:rPr lang="en-US" sz="2400" i="1"/>
              <a:t>V</a:t>
            </a:r>
            <a:r>
              <a:rPr lang="en-US" sz="2400"/>
              <a:t>) of its exterior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14.bmp"/>
          <p:cNvPicPr>
            <a:picLocks noChangeAspect="1" noChangeArrowheads="1"/>
          </p:cNvPicPr>
          <p:nvPr/>
        </p:nvPicPr>
        <p:blipFill>
          <a:blip r:embed="rId6"/>
          <a:srcRect l="14074" t="18271"/>
          <a:stretch>
            <a:fillRect/>
          </a:stretch>
        </p:blipFill>
        <p:spPr bwMode="auto">
          <a:xfrm>
            <a:off x="1586606" y="1146125"/>
            <a:ext cx="7557394" cy="449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17.bmp"/>
          <p:cNvPicPr>
            <a:picLocks noChangeAspect="1" noChangeArrowheads="1"/>
          </p:cNvPicPr>
          <p:nvPr/>
        </p:nvPicPr>
        <p:blipFill>
          <a:blip r:embed="rId6"/>
          <a:srcRect l="20435" t="18312" r="8773"/>
          <a:stretch>
            <a:fillRect/>
          </a:stretch>
        </p:blipFill>
        <p:spPr bwMode="auto">
          <a:xfrm>
            <a:off x="1524000" y="838200"/>
            <a:ext cx="7391400" cy="533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18.bmp"/>
          <p:cNvPicPr>
            <a:picLocks noChangeAspect="1" noChangeArrowheads="1"/>
          </p:cNvPicPr>
          <p:nvPr/>
        </p:nvPicPr>
        <p:blipFill>
          <a:blip r:embed="rId6"/>
          <a:srcRect t="18708" r="30858"/>
          <a:stretch>
            <a:fillRect/>
          </a:stretch>
        </p:blipFill>
        <p:spPr bwMode="auto">
          <a:xfrm>
            <a:off x="1524000" y="838200"/>
            <a:ext cx="7391400" cy="5431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19.bmp"/>
          <p:cNvPicPr>
            <a:picLocks noChangeAspect="1" noChangeArrowheads="1"/>
          </p:cNvPicPr>
          <p:nvPr/>
        </p:nvPicPr>
        <p:blipFill>
          <a:blip r:embed="rId6"/>
          <a:srcRect l="24444" t="18292" r="2222"/>
          <a:stretch>
            <a:fillRect/>
          </a:stretch>
        </p:blipFill>
        <p:spPr bwMode="auto">
          <a:xfrm>
            <a:off x="1600200" y="914400"/>
            <a:ext cx="7543800" cy="5253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20.bmp"/>
          <p:cNvPicPr>
            <a:picLocks noChangeAspect="1" noChangeArrowheads="1"/>
          </p:cNvPicPr>
          <p:nvPr/>
        </p:nvPicPr>
        <p:blipFill>
          <a:blip r:embed="rId6"/>
          <a:srcRect l="31242" t="18625"/>
          <a:stretch>
            <a:fillRect/>
          </a:stretch>
        </p:blipFill>
        <p:spPr bwMode="auto">
          <a:xfrm>
            <a:off x="1752600" y="838200"/>
            <a:ext cx="7211142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A S\21.bmp"/>
          <p:cNvPicPr>
            <a:picLocks noChangeAspect="1" noChangeArrowheads="1"/>
          </p:cNvPicPr>
          <p:nvPr/>
        </p:nvPicPr>
        <p:blipFill>
          <a:blip r:embed="rId6"/>
          <a:srcRect l="26429" t="18833" r="7857"/>
          <a:stretch>
            <a:fillRect/>
          </a:stretch>
        </p:blipFill>
        <p:spPr bwMode="auto">
          <a:xfrm>
            <a:off x="1655948" y="838200"/>
            <a:ext cx="7107052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G:\A S\a23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295400"/>
            <a:ext cx="7315199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G:\A S\a24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219200"/>
            <a:ext cx="73152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G:\A S\a25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295400"/>
            <a:ext cx="7162799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G:\A S\a26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199" y="1219200"/>
            <a:ext cx="73152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Regularized Boolean Operations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certain pitfalls of the Boolean operations </a:t>
            </a:r>
          </a:p>
        </p:txBody>
      </p:sp>
      <p:sp>
        <p:nvSpPr>
          <p:cNvPr id="344069" name="AutoShape 5"/>
          <p:cNvSpPr>
            <a:spLocks noChangeAspect="1" noChangeArrowheads="1"/>
          </p:cNvSpPr>
          <p:nvPr/>
        </p:nvSpPr>
        <p:spPr bwMode="auto">
          <a:xfrm>
            <a:off x="2133600" y="3276600"/>
            <a:ext cx="37814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0" name="AutoShape 6"/>
          <p:cNvSpPr>
            <a:spLocks noChangeArrowheads="1"/>
          </p:cNvSpPr>
          <p:nvPr/>
        </p:nvSpPr>
        <p:spPr bwMode="auto">
          <a:xfrm>
            <a:off x="1828800" y="3657600"/>
            <a:ext cx="1370013" cy="13716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1" name="AutoShape 7"/>
          <p:cNvSpPr>
            <a:spLocks noChangeArrowheads="1"/>
          </p:cNvSpPr>
          <p:nvPr/>
        </p:nvSpPr>
        <p:spPr bwMode="auto">
          <a:xfrm rot="5400000">
            <a:off x="3144044" y="3942556"/>
            <a:ext cx="571500" cy="915988"/>
          </a:xfrm>
          <a:prstGeom prst="can">
            <a:avLst>
              <a:gd name="adj" fmla="val 40069"/>
            </a:avLst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2824163" y="32766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>
                <a:latin typeface="Times New Roman" pitchFamily="18" charset="0"/>
                <a:ea typeface="SimSun" pitchFamily="2" charset="-122"/>
              </a:rPr>
              <a:t>A</a:t>
            </a:r>
            <a:endParaRPr lang="en-US" sz="1600">
              <a:latin typeface="Arial" charset="0"/>
            </a:endParaRPr>
          </a:p>
        </p:txBody>
      </p:sp>
      <p:sp>
        <p:nvSpPr>
          <p:cNvPr id="344073" name="Text Box 9"/>
          <p:cNvSpPr txBox="1">
            <a:spLocks noChangeArrowheads="1"/>
          </p:cNvSpPr>
          <p:nvPr/>
        </p:nvSpPr>
        <p:spPr bwMode="auto">
          <a:xfrm>
            <a:off x="3624263" y="37338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>
                <a:latin typeface="Times New Roman" pitchFamily="18" charset="0"/>
                <a:ea typeface="SimSun" pitchFamily="2" charset="-122"/>
              </a:rPr>
              <a:t>B</a:t>
            </a:r>
            <a:endParaRPr lang="en-US" sz="1600">
              <a:latin typeface="Arial" charset="0"/>
            </a:endParaRPr>
          </a:p>
        </p:txBody>
      </p:sp>
      <p:sp>
        <p:nvSpPr>
          <p:cNvPr id="344074" name="Line 10"/>
          <p:cNvSpPr>
            <a:spLocks noChangeShapeType="1"/>
          </p:cNvSpPr>
          <p:nvPr/>
        </p:nvSpPr>
        <p:spPr bwMode="auto">
          <a:xfrm>
            <a:off x="4424363" y="4419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4419600" y="4076700"/>
            <a:ext cx="8048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>
                <a:latin typeface="Times New Roman" pitchFamily="18" charset="0"/>
                <a:ea typeface="SimSun" pitchFamily="2" charset="-122"/>
              </a:rPr>
              <a:t>A</a:t>
            </a:r>
            <a:r>
              <a:rPr lang="en-US" altLang="zh-CN" sz="1600">
                <a:latin typeface="Times New Roman" pitchFamily="18" charset="0"/>
                <a:ea typeface="SimSun" pitchFamily="2" charset="-122"/>
                <a:sym typeface="Symbol" pitchFamily="18" charset="2"/>
              </a:rPr>
              <a:t></a:t>
            </a:r>
            <a:r>
              <a:rPr lang="en-US" altLang="zh-CN" sz="1600">
                <a:latin typeface="Times New Roman" pitchFamily="18" charset="0"/>
                <a:ea typeface="SimSun" pitchFamily="2" charset="-122"/>
              </a:rPr>
              <a:t>B</a:t>
            </a:r>
            <a:endParaRPr lang="en-US" sz="1600">
              <a:latin typeface="Arial" charset="0"/>
            </a:endParaRPr>
          </a:p>
        </p:txBody>
      </p:sp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5681663" y="4076700"/>
            <a:ext cx="228600" cy="5715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7" name="Text Box 13"/>
          <p:cNvSpPr txBox="1">
            <a:spLocks noChangeArrowheads="1"/>
          </p:cNvSpPr>
          <p:nvPr/>
        </p:nvSpPr>
        <p:spPr bwMode="auto">
          <a:xfrm>
            <a:off x="5105400" y="4800600"/>
            <a:ext cx="384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Lower dimensional result</a:t>
            </a:r>
          </a:p>
          <a:p>
            <a:r>
              <a:rPr lang="en-US">
                <a:latin typeface="Arial" charset="0"/>
              </a:rPr>
              <a:t>This does not represent a valid solid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/>
      <p:bldP spid="344070" grpId="0" animBg="1"/>
      <p:bldP spid="344071" grpId="0" animBg="1"/>
      <p:bldP spid="344072" grpId="0"/>
      <p:bldP spid="344073" grpId="0"/>
      <p:bldP spid="344074" grpId="0" animBg="1"/>
      <p:bldP spid="344075" grpId="0"/>
      <p:bldP spid="344076" grpId="0" animBg="1"/>
      <p:bldP spid="34407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G:\A S\a27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219200"/>
            <a:ext cx="73152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G:\A S\a28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199" y="1219200"/>
            <a:ext cx="73152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G:\A S\a29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143000"/>
            <a:ext cx="73152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G:\A S\a30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219200"/>
            <a:ext cx="73152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G:\A S\a31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199" y="1143000"/>
            <a:ext cx="73152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G:\A S\a32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219200"/>
            <a:ext cx="73152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G:\A S\a34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219200"/>
            <a:ext cx="73152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 descr="G:\A S\a35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199" y="1219200"/>
            <a:ext cx="73152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G:\A S\a36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199" y="1143000"/>
            <a:ext cx="73152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Lamp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0E5A-8E5A-48CC-9BE1-0FB98D52973E}" type="datetime1">
              <a:rPr lang="en-US" smtClean="0"/>
              <a:pPr/>
              <a:t>5/11/2001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6002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G:\A S\a36.bmp"/>
          <p:cNvPicPr>
            <a:picLocks noChangeAspect="1" noChangeArrowheads="1"/>
          </p:cNvPicPr>
          <p:nvPr/>
        </p:nvPicPr>
        <p:blipFill>
          <a:blip r:embed="rId6"/>
          <a:srcRect l="34722" r="23611"/>
          <a:stretch>
            <a:fillRect/>
          </a:stretch>
        </p:blipFill>
        <p:spPr bwMode="auto">
          <a:xfrm>
            <a:off x="1676400" y="914400"/>
            <a:ext cx="1828800" cy="2743200"/>
          </a:xfrm>
          <a:prstGeom prst="rect">
            <a:avLst/>
          </a:prstGeom>
          <a:noFill/>
        </p:spPr>
      </p:pic>
      <p:pic>
        <p:nvPicPr>
          <p:cNvPr id="16387" name="Picture 3" descr="G:\A S\a32.bmp"/>
          <p:cNvPicPr>
            <a:picLocks noChangeAspect="1" noChangeArrowheads="1"/>
          </p:cNvPicPr>
          <p:nvPr/>
        </p:nvPicPr>
        <p:blipFill>
          <a:blip r:embed="rId7"/>
          <a:srcRect l="29514" r="18403"/>
          <a:stretch>
            <a:fillRect/>
          </a:stretch>
        </p:blipFill>
        <p:spPr bwMode="auto">
          <a:xfrm>
            <a:off x="3581400" y="914400"/>
            <a:ext cx="2286000" cy="2743200"/>
          </a:xfrm>
          <a:prstGeom prst="rect">
            <a:avLst/>
          </a:prstGeom>
          <a:noFill/>
        </p:spPr>
      </p:pic>
      <p:pic>
        <p:nvPicPr>
          <p:cNvPr id="16388" name="Picture 4" descr="G:\A S\a26.bmp"/>
          <p:cNvPicPr>
            <a:picLocks noChangeAspect="1" noChangeArrowheads="1"/>
          </p:cNvPicPr>
          <p:nvPr/>
        </p:nvPicPr>
        <p:blipFill>
          <a:blip r:embed="rId8"/>
          <a:srcRect l="38194" r="14931"/>
          <a:stretch>
            <a:fillRect/>
          </a:stretch>
        </p:blipFill>
        <p:spPr bwMode="auto">
          <a:xfrm>
            <a:off x="5943600" y="914400"/>
            <a:ext cx="20574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5" descr="G:\A S\a28.bmp"/>
          <p:cNvPicPr>
            <a:picLocks noChangeAspect="1" noChangeArrowheads="1"/>
          </p:cNvPicPr>
          <p:nvPr/>
        </p:nvPicPr>
        <p:blipFill>
          <a:blip r:embed="rId9"/>
          <a:srcRect l="15625" r="21875"/>
          <a:stretch>
            <a:fillRect/>
          </a:stretch>
        </p:blipFill>
        <p:spPr bwMode="auto">
          <a:xfrm>
            <a:off x="2971800" y="3733800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6" descr="G:\A S\a25.bmp"/>
          <p:cNvPicPr>
            <a:picLocks noChangeAspect="1" noChangeArrowheads="1"/>
          </p:cNvPicPr>
          <p:nvPr/>
        </p:nvPicPr>
        <p:blipFill>
          <a:blip r:embed="rId10" cstate="print"/>
          <a:srcRect l="45139" r="23611"/>
          <a:stretch>
            <a:fillRect/>
          </a:stretch>
        </p:blipFill>
        <p:spPr bwMode="auto">
          <a:xfrm>
            <a:off x="5486400" y="3733800"/>
            <a:ext cx="1219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Regularized Boolean Operators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/>
            <a:r>
              <a:rPr lang="en-US" dirty="0"/>
              <a:t>To eliminate lower dimensional results</a:t>
            </a:r>
          </a:p>
          <a:p>
            <a:pPr marL="609600" indent="-609600">
              <a:buFontTx/>
              <a:buAutoNum type="alphaLcParenBoth"/>
            </a:pPr>
            <a:r>
              <a:rPr lang="en-US" dirty="0"/>
              <a:t>Compute the result as usual</a:t>
            </a:r>
          </a:p>
          <a:p>
            <a:pPr marL="609600" indent="-609600">
              <a:buFontTx/>
              <a:buAutoNum type="alphaLcParenBoth"/>
            </a:pPr>
            <a:r>
              <a:rPr lang="en-US" dirty="0"/>
              <a:t>Compute the interior of the result in (a)</a:t>
            </a:r>
          </a:p>
          <a:p>
            <a:pPr marL="609600" indent="-609600">
              <a:buFontTx/>
              <a:buChar char="-"/>
            </a:pPr>
            <a:r>
              <a:rPr lang="en-US" dirty="0"/>
              <a:t>(c) Compute the closure of (b) </a:t>
            </a:r>
          </a:p>
          <a:p>
            <a:pPr marL="609600" indent="-609600">
              <a:buFontTx/>
              <a:buChar char="-"/>
            </a:pPr>
            <a:endParaRPr lang="en-US" dirty="0"/>
          </a:p>
          <a:p>
            <a:pPr marL="990600" lvl="1" indent="-533400"/>
            <a:r>
              <a:rPr lang="en-US" dirty="0"/>
              <a:t>     Regularized </a:t>
            </a:r>
            <a:r>
              <a:rPr lang="en-US" i="1" dirty="0"/>
              <a:t>union</a:t>
            </a:r>
            <a:r>
              <a:rPr lang="en-US" dirty="0"/>
              <a:t>: </a:t>
            </a:r>
            <a:r>
              <a:rPr lang="en-US" i="1" dirty="0"/>
              <a:t>C</a:t>
            </a:r>
            <a:r>
              <a:rPr lang="en-US" dirty="0"/>
              <a:t>[</a:t>
            </a:r>
            <a:r>
              <a:rPr lang="en-US" i="1" dirty="0"/>
              <a:t>I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>
                <a:sym typeface="Symbol" pitchFamily="18" charset="2"/>
              </a:rPr>
              <a:t></a:t>
            </a:r>
            <a:r>
              <a:rPr lang="en-US" i="1" dirty="0"/>
              <a:t>B</a:t>
            </a:r>
            <a:r>
              <a:rPr lang="en-US" dirty="0"/>
              <a:t>)]</a:t>
            </a:r>
          </a:p>
          <a:p>
            <a:pPr marL="990600" lvl="1" indent="-533400"/>
            <a:r>
              <a:rPr lang="en-US" dirty="0"/>
              <a:t>	Regularized </a:t>
            </a:r>
            <a:r>
              <a:rPr lang="en-US" i="1" dirty="0"/>
              <a:t>intersection</a:t>
            </a:r>
            <a:r>
              <a:rPr lang="en-US" dirty="0"/>
              <a:t>: </a:t>
            </a:r>
            <a:r>
              <a:rPr lang="en-US" i="1" dirty="0"/>
              <a:t>C</a:t>
            </a:r>
            <a:r>
              <a:rPr lang="en-US" dirty="0"/>
              <a:t>[</a:t>
            </a:r>
            <a:r>
              <a:rPr lang="en-US" i="1" dirty="0"/>
              <a:t>I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>
                <a:sym typeface="Symbol" pitchFamily="18" charset="2"/>
              </a:rPr>
              <a:t></a:t>
            </a:r>
            <a:r>
              <a:rPr lang="en-US" i="1" dirty="0"/>
              <a:t>B</a:t>
            </a:r>
            <a:r>
              <a:rPr lang="en-US" dirty="0"/>
              <a:t>)]</a:t>
            </a:r>
          </a:p>
          <a:p>
            <a:pPr marL="990600" lvl="1" indent="-533400"/>
            <a:r>
              <a:rPr lang="en-US" dirty="0"/>
              <a:t>	Regularized </a:t>
            </a:r>
            <a:r>
              <a:rPr lang="en-US" i="1" dirty="0"/>
              <a:t>difference</a:t>
            </a:r>
            <a:r>
              <a:rPr lang="en-US" dirty="0"/>
              <a:t>: </a:t>
            </a:r>
            <a:r>
              <a:rPr lang="en-US" i="1" dirty="0"/>
              <a:t>C</a:t>
            </a:r>
            <a:r>
              <a:rPr lang="en-US" dirty="0"/>
              <a:t>[</a:t>
            </a:r>
            <a:r>
              <a:rPr lang="en-US" i="1" dirty="0"/>
              <a:t>I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– </a:t>
            </a:r>
            <a:r>
              <a:rPr lang="en-US" i="1" dirty="0"/>
              <a:t>B</a:t>
            </a:r>
            <a:r>
              <a:rPr lang="en-US" dirty="0"/>
              <a:t>)]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does Regularization Help? </a:t>
            </a:r>
            <a:endParaRPr lang="en-US" sz="3600" dirty="0"/>
          </a:p>
        </p:txBody>
      </p:sp>
      <p:sp>
        <p:nvSpPr>
          <p:cNvPr id="344069" name="AutoShape 5"/>
          <p:cNvSpPr>
            <a:spLocks noChangeAspect="1" noChangeArrowheads="1"/>
          </p:cNvSpPr>
          <p:nvPr/>
        </p:nvSpPr>
        <p:spPr bwMode="auto">
          <a:xfrm>
            <a:off x="2057400" y="2362200"/>
            <a:ext cx="37814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0" name="AutoShape 6"/>
          <p:cNvSpPr>
            <a:spLocks noChangeArrowheads="1"/>
          </p:cNvSpPr>
          <p:nvPr/>
        </p:nvSpPr>
        <p:spPr bwMode="auto">
          <a:xfrm>
            <a:off x="1752600" y="2743200"/>
            <a:ext cx="1370013" cy="13716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1" name="AutoShape 7"/>
          <p:cNvSpPr>
            <a:spLocks noChangeArrowheads="1"/>
          </p:cNvSpPr>
          <p:nvPr/>
        </p:nvSpPr>
        <p:spPr bwMode="auto">
          <a:xfrm rot="5400000">
            <a:off x="3067844" y="3028156"/>
            <a:ext cx="571500" cy="915988"/>
          </a:xfrm>
          <a:prstGeom prst="can">
            <a:avLst>
              <a:gd name="adj" fmla="val 40069"/>
            </a:avLst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2747963" y="23622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>
                <a:latin typeface="Times New Roman" pitchFamily="18" charset="0"/>
                <a:ea typeface="SimSun" pitchFamily="2" charset="-122"/>
              </a:rPr>
              <a:t>A</a:t>
            </a:r>
            <a:endParaRPr lang="en-US" sz="1600">
              <a:latin typeface="Arial" charset="0"/>
            </a:endParaRPr>
          </a:p>
        </p:txBody>
      </p:sp>
      <p:sp>
        <p:nvSpPr>
          <p:cNvPr id="344073" name="Text Box 9"/>
          <p:cNvSpPr txBox="1">
            <a:spLocks noChangeArrowheads="1"/>
          </p:cNvSpPr>
          <p:nvPr/>
        </p:nvSpPr>
        <p:spPr bwMode="auto">
          <a:xfrm>
            <a:off x="3548063" y="28194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>
                <a:latin typeface="Times New Roman" pitchFamily="18" charset="0"/>
                <a:ea typeface="SimSun" pitchFamily="2" charset="-122"/>
              </a:rPr>
              <a:t>B</a:t>
            </a:r>
            <a:endParaRPr lang="en-US" sz="1600">
              <a:latin typeface="Arial" charset="0"/>
            </a:endParaRPr>
          </a:p>
        </p:txBody>
      </p:sp>
      <p:sp>
        <p:nvSpPr>
          <p:cNvPr id="344074" name="Line 10"/>
          <p:cNvSpPr>
            <a:spLocks noChangeShapeType="1"/>
          </p:cNvSpPr>
          <p:nvPr/>
        </p:nvSpPr>
        <p:spPr bwMode="auto">
          <a:xfrm>
            <a:off x="4348163" y="35052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4343400" y="3162300"/>
            <a:ext cx="8048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>
                <a:latin typeface="Times New Roman" pitchFamily="18" charset="0"/>
                <a:ea typeface="SimSun" pitchFamily="2" charset="-122"/>
              </a:rPr>
              <a:t>A</a:t>
            </a:r>
            <a:r>
              <a:rPr lang="en-US" altLang="zh-CN" sz="1600">
                <a:latin typeface="Times New Roman" pitchFamily="18" charset="0"/>
                <a:ea typeface="SimSun" pitchFamily="2" charset="-122"/>
                <a:sym typeface="Symbol" pitchFamily="18" charset="2"/>
              </a:rPr>
              <a:t></a:t>
            </a:r>
            <a:r>
              <a:rPr lang="en-US" altLang="zh-CN" sz="1600">
                <a:latin typeface="Times New Roman" pitchFamily="18" charset="0"/>
                <a:ea typeface="SimSun" pitchFamily="2" charset="-122"/>
              </a:rPr>
              <a:t>B</a:t>
            </a:r>
            <a:endParaRPr lang="en-US" sz="1600">
              <a:latin typeface="Arial" charset="0"/>
            </a:endParaRPr>
          </a:p>
        </p:txBody>
      </p:sp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5605463" y="3162300"/>
            <a:ext cx="228600" cy="5715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7" name="Text Box 13"/>
          <p:cNvSpPr txBox="1">
            <a:spLocks noChangeArrowheads="1"/>
          </p:cNvSpPr>
          <p:nvPr/>
        </p:nvSpPr>
        <p:spPr bwMode="auto">
          <a:xfrm>
            <a:off x="5029200" y="3886200"/>
            <a:ext cx="384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Lower dimensional result</a:t>
            </a:r>
          </a:p>
          <a:p>
            <a:r>
              <a:rPr lang="en-US">
                <a:latin typeface="Arial" charset="0"/>
              </a:rPr>
              <a:t>This does not represent a valid solid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3505200" y="1295400"/>
            <a:ext cx="4625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Regularized 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intersection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Symbol" pitchFamily="18" charset="2"/>
              </a:rPr>
              <a:t>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)]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Regularized Boolean Operations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certain pitfalls of the Boolean operations </a:t>
            </a:r>
          </a:p>
        </p:txBody>
      </p:sp>
      <p:sp>
        <p:nvSpPr>
          <p:cNvPr id="344069" name="AutoShape 5"/>
          <p:cNvSpPr>
            <a:spLocks noChangeAspect="1" noChangeArrowheads="1"/>
          </p:cNvSpPr>
          <p:nvPr/>
        </p:nvSpPr>
        <p:spPr bwMode="auto">
          <a:xfrm>
            <a:off x="2133600" y="3276600"/>
            <a:ext cx="37814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0" name="AutoShape 6"/>
          <p:cNvSpPr>
            <a:spLocks noChangeArrowheads="1"/>
          </p:cNvSpPr>
          <p:nvPr/>
        </p:nvSpPr>
        <p:spPr bwMode="auto">
          <a:xfrm>
            <a:off x="1828800" y="3657600"/>
            <a:ext cx="1370013" cy="13716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1" name="AutoShape 7"/>
          <p:cNvSpPr>
            <a:spLocks noChangeArrowheads="1"/>
          </p:cNvSpPr>
          <p:nvPr/>
        </p:nvSpPr>
        <p:spPr bwMode="auto">
          <a:xfrm rot="5400000">
            <a:off x="3144044" y="3942556"/>
            <a:ext cx="571500" cy="915988"/>
          </a:xfrm>
          <a:prstGeom prst="can">
            <a:avLst>
              <a:gd name="adj" fmla="val 40069"/>
            </a:avLst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2824163" y="32766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>
                <a:latin typeface="Times New Roman" pitchFamily="18" charset="0"/>
                <a:ea typeface="SimSun" pitchFamily="2" charset="-122"/>
              </a:rPr>
              <a:t>A</a:t>
            </a:r>
            <a:endParaRPr lang="en-US" sz="1600">
              <a:latin typeface="Arial" charset="0"/>
            </a:endParaRPr>
          </a:p>
        </p:txBody>
      </p:sp>
      <p:sp>
        <p:nvSpPr>
          <p:cNvPr id="344073" name="Text Box 9"/>
          <p:cNvSpPr txBox="1">
            <a:spLocks noChangeArrowheads="1"/>
          </p:cNvSpPr>
          <p:nvPr/>
        </p:nvSpPr>
        <p:spPr bwMode="auto">
          <a:xfrm>
            <a:off x="3624263" y="37338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>
                <a:latin typeface="Times New Roman" pitchFamily="18" charset="0"/>
                <a:ea typeface="SimSun" pitchFamily="2" charset="-122"/>
              </a:rPr>
              <a:t>B</a:t>
            </a:r>
            <a:endParaRPr lang="en-US" sz="1600">
              <a:latin typeface="Arial" charset="0"/>
            </a:endParaRPr>
          </a:p>
        </p:txBody>
      </p:sp>
      <p:sp>
        <p:nvSpPr>
          <p:cNvPr id="344074" name="Line 10"/>
          <p:cNvSpPr>
            <a:spLocks noChangeShapeType="1"/>
          </p:cNvSpPr>
          <p:nvPr/>
        </p:nvSpPr>
        <p:spPr bwMode="auto">
          <a:xfrm>
            <a:off x="4424363" y="4419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4419600" y="4076700"/>
            <a:ext cx="8048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>
                <a:latin typeface="Times New Roman" pitchFamily="18" charset="0"/>
                <a:ea typeface="SimSun" pitchFamily="2" charset="-122"/>
              </a:rPr>
              <a:t>A</a:t>
            </a:r>
            <a:r>
              <a:rPr lang="en-US" altLang="zh-CN" sz="1600">
                <a:latin typeface="Times New Roman" pitchFamily="18" charset="0"/>
                <a:ea typeface="SimSun" pitchFamily="2" charset="-122"/>
                <a:sym typeface="Symbol" pitchFamily="18" charset="2"/>
              </a:rPr>
              <a:t></a:t>
            </a:r>
            <a:r>
              <a:rPr lang="en-US" altLang="zh-CN" sz="1600">
                <a:latin typeface="Times New Roman" pitchFamily="18" charset="0"/>
                <a:ea typeface="SimSun" pitchFamily="2" charset="-122"/>
              </a:rPr>
              <a:t>B</a:t>
            </a:r>
            <a:endParaRPr lang="en-US" sz="1600">
              <a:latin typeface="Arial" charset="0"/>
            </a:endParaRPr>
          </a:p>
        </p:txBody>
      </p:sp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5681663" y="4076700"/>
            <a:ext cx="228600" cy="5715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7" name="Text Box 13"/>
          <p:cNvSpPr txBox="1">
            <a:spLocks noChangeArrowheads="1"/>
          </p:cNvSpPr>
          <p:nvPr/>
        </p:nvSpPr>
        <p:spPr bwMode="auto">
          <a:xfrm>
            <a:off x="5105400" y="4800600"/>
            <a:ext cx="384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Lower dimensional result</a:t>
            </a:r>
          </a:p>
          <a:p>
            <a:r>
              <a:rPr lang="en-US" dirty="0">
                <a:latin typeface="Arial" charset="0"/>
              </a:rPr>
              <a:t>This does not represent a valid solid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/>
      <p:bldP spid="344070" grpId="0" animBg="1"/>
      <p:bldP spid="344071" grpId="0" animBg="1"/>
      <p:bldP spid="344072" grpId="0"/>
      <p:bldP spid="344073" grpId="0"/>
      <p:bldP spid="344074" grpId="0" animBg="1"/>
      <p:bldP spid="344075" grpId="0"/>
      <p:bldP spid="344076" grpId="0" animBg="1"/>
      <p:bldP spid="3440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Regularized Boolean Operations</a:t>
            </a:r>
          </a:p>
        </p:txBody>
      </p:sp>
      <p:sp>
        <p:nvSpPr>
          <p:cNvPr id="344069" name="AutoShape 5"/>
          <p:cNvSpPr>
            <a:spLocks noChangeAspect="1" noChangeArrowheads="1"/>
          </p:cNvSpPr>
          <p:nvPr/>
        </p:nvSpPr>
        <p:spPr bwMode="auto">
          <a:xfrm>
            <a:off x="2590800" y="2514600"/>
            <a:ext cx="37814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0" name="AutoShape 6"/>
          <p:cNvSpPr>
            <a:spLocks noChangeArrowheads="1"/>
          </p:cNvSpPr>
          <p:nvPr/>
        </p:nvSpPr>
        <p:spPr bwMode="auto">
          <a:xfrm>
            <a:off x="2895600" y="2667000"/>
            <a:ext cx="1370013" cy="13716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1" name="AutoShape 7"/>
          <p:cNvSpPr>
            <a:spLocks noChangeArrowheads="1"/>
          </p:cNvSpPr>
          <p:nvPr/>
        </p:nvSpPr>
        <p:spPr bwMode="auto">
          <a:xfrm rot="13484980">
            <a:off x="3321388" y="2315678"/>
            <a:ext cx="571500" cy="754335"/>
          </a:xfrm>
          <a:prstGeom prst="can">
            <a:avLst>
              <a:gd name="adj" fmla="val 74933"/>
            </a:avLst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4343400" y="27432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A</a:t>
            </a:r>
            <a:endParaRPr lang="en-US" sz="1600" dirty="0">
              <a:latin typeface="Arial" charset="0"/>
            </a:endParaRPr>
          </a:p>
        </p:txBody>
      </p:sp>
      <p:sp>
        <p:nvSpPr>
          <p:cNvPr id="344073" name="Text Box 9"/>
          <p:cNvSpPr txBox="1">
            <a:spLocks noChangeArrowheads="1"/>
          </p:cNvSpPr>
          <p:nvPr/>
        </p:nvSpPr>
        <p:spPr bwMode="auto">
          <a:xfrm>
            <a:off x="3886200" y="19050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B</a:t>
            </a:r>
            <a:endParaRPr lang="en-US" sz="1600" dirty="0">
              <a:latin typeface="Arial" charset="0"/>
            </a:endParaRPr>
          </a:p>
        </p:txBody>
      </p:sp>
      <p:sp>
        <p:nvSpPr>
          <p:cNvPr id="344074" name="Line 10"/>
          <p:cNvSpPr>
            <a:spLocks noChangeShapeType="1"/>
          </p:cNvSpPr>
          <p:nvPr/>
        </p:nvSpPr>
        <p:spPr bwMode="auto">
          <a:xfrm>
            <a:off x="4648200" y="3276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4724400" y="2895600"/>
            <a:ext cx="8048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dirty="0" smtClean="0">
                <a:latin typeface="Times New Roman" pitchFamily="18" charset="0"/>
                <a:ea typeface="SimSun" pitchFamily="2" charset="-122"/>
              </a:rPr>
              <a:t>A</a:t>
            </a:r>
            <a:r>
              <a:rPr lang="en-US" altLang="zh-CN" sz="1600" dirty="0">
                <a:latin typeface="Times New Roman" pitchFamily="18" charset="0"/>
                <a:ea typeface="SimSun" pitchFamily="2" charset="-122"/>
                <a:sym typeface="Symbol" pitchFamily="18" charset="2"/>
              </a:rPr>
              <a:t></a:t>
            </a:r>
            <a:r>
              <a:rPr lang="en-US" altLang="zh-CN" sz="1600" dirty="0" smtClean="0">
                <a:latin typeface="Times New Roman" pitchFamily="18" charset="0"/>
                <a:ea typeface="SimSun" pitchFamily="2" charset="-122"/>
              </a:rPr>
              <a:t>B</a:t>
            </a:r>
            <a:endParaRPr lang="en-US" sz="1600" dirty="0">
              <a:latin typeface="Arial" charset="0"/>
            </a:endParaRPr>
          </a:p>
        </p:txBody>
      </p:sp>
      <p:sp>
        <p:nvSpPr>
          <p:cNvPr id="344077" name="Text Box 13"/>
          <p:cNvSpPr txBox="1">
            <a:spLocks noChangeArrowheads="1"/>
          </p:cNvSpPr>
          <p:nvPr/>
        </p:nvSpPr>
        <p:spPr bwMode="auto">
          <a:xfrm>
            <a:off x="5410200" y="4343400"/>
            <a:ext cx="2262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A non-manifold solid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0" y="1676400"/>
          <a:ext cx="152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867400" y="2590800"/>
            <a:ext cx="1370013" cy="13716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13493445">
            <a:off x="6274372" y="2231736"/>
            <a:ext cx="571500" cy="808118"/>
          </a:xfrm>
          <a:prstGeom prst="can">
            <a:avLst>
              <a:gd name="adj" fmla="val 74933"/>
            </a:avLst>
          </a:prstGeom>
          <a:solidFill>
            <a:srgbClr val="005828">
              <a:alpha val="41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324601" y="2590800"/>
            <a:ext cx="381001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0" grpId="0" animBg="1"/>
      <p:bldP spid="344071" grpId="0" animBg="1"/>
      <p:bldP spid="344072" grpId="0"/>
      <p:bldP spid="344073" grpId="0"/>
      <p:bldP spid="344074" grpId="0" animBg="1"/>
      <p:bldP spid="344075" grpId="0"/>
      <p:bldP spid="344077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5712</TotalTime>
  <Words>3854</Words>
  <Application>Microsoft Office PowerPoint</Application>
  <PresentationFormat>On-screen Show (4:3)</PresentationFormat>
  <Paragraphs>1278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Computer Aided Engineering Design</vt:lpstr>
      <vt:lpstr>Lecture #8   Solid Modeling</vt:lpstr>
      <vt:lpstr>Regularized Boolean Operations</vt:lpstr>
      <vt:lpstr>Regularized Boolean Operations</vt:lpstr>
      <vt:lpstr>Regularized Boolean Operations</vt:lpstr>
      <vt:lpstr>Regularized Boolean Operators</vt:lpstr>
      <vt:lpstr>How does Regularization Help? </vt:lpstr>
      <vt:lpstr>Regularized Boolean Operations</vt:lpstr>
      <vt:lpstr>Regularized Boolean Operations</vt:lpstr>
      <vt:lpstr>Regularized Boolean Operations</vt:lpstr>
      <vt:lpstr>Regularized Boolean Operations</vt:lpstr>
      <vt:lpstr>Regularized Boolean Operations</vt:lpstr>
      <vt:lpstr>Verify connectivity via Winged Edge Data structure </vt:lpstr>
      <vt:lpstr>Regularized Boolean Operations</vt:lpstr>
      <vt:lpstr>Regularized Boolean Operations</vt:lpstr>
      <vt:lpstr>Regularized Boolean Operations</vt:lpstr>
      <vt:lpstr>An example with the CSG</vt:lpstr>
      <vt:lpstr>Sweep Solids</vt:lpstr>
      <vt:lpstr>Proof of Euler Poincaré relation</vt:lpstr>
      <vt:lpstr>Proof of Euler Poincaré relation</vt:lpstr>
      <vt:lpstr>Proof of Euler Poincaré relation</vt:lpstr>
      <vt:lpstr>Proof of Euler Poincaré relation</vt:lpstr>
      <vt:lpstr>Proof of Euler Poincaré relation</vt:lpstr>
      <vt:lpstr>Parametric Solid Modeling  Table Lamp  Shailesh Pandey 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  <vt:lpstr>Study Lamp Design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Aided Engineering Design</dc:title>
  <dc:creator>Dr. Anupam Saxena</dc:creator>
  <cp:lastModifiedBy> </cp:lastModifiedBy>
  <cp:revision>208</cp:revision>
  <dcterms:created xsi:type="dcterms:W3CDTF">2009-12-27T18:38:12Z</dcterms:created>
  <dcterms:modified xsi:type="dcterms:W3CDTF">2001-05-11T02:43:10Z</dcterms:modified>
</cp:coreProperties>
</file>